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7"/>
  </p:notesMasterIdLst>
  <p:sldIdLst>
    <p:sldId id="256" r:id="rId2"/>
    <p:sldId id="257" r:id="rId3"/>
    <p:sldId id="258" r:id="rId4"/>
    <p:sldId id="259" r:id="rId5"/>
    <p:sldId id="260" r:id="rId6"/>
    <p:sldId id="279" r:id="rId7"/>
    <p:sldId id="338" r:id="rId8"/>
    <p:sldId id="280" r:id="rId9"/>
    <p:sldId id="418" r:id="rId10"/>
    <p:sldId id="419" r:id="rId11"/>
    <p:sldId id="420" r:id="rId12"/>
    <p:sldId id="421" r:id="rId13"/>
    <p:sldId id="422" r:id="rId14"/>
    <p:sldId id="423" r:id="rId15"/>
    <p:sldId id="424" r:id="rId16"/>
    <p:sldId id="425" r:id="rId17"/>
    <p:sldId id="426" r:id="rId18"/>
    <p:sldId id="427" r:id="rId19"/>
    <p:sldId id="519" r:id="rId20"/>
    <p:sldId id="344" r:id="rId21"/>
    <p:sldId id="481" r:id="rId22"/>
    <p:sldId id="428" r:id="rId23"/>
    <p:sldId id="429" r:id="rId24"/>
    <p:sldId id="345" r:id="rId25"/>
    <p:sldId id="508" r:id="rId26"/>
    <p:sldId id="430" r:id="rId27"/>
    <p:sldId id="433" r:id="rId28"/>
    <p:sldId id="431" r:id="rId29"/>
    <p:sldId id="432" r:id="rId30"/>
    <p:sldId id="386" r:id="rId31"/>
    <p:sldId id="434" r:id="rId32"/>
    <p:sldId id="478" r:id="rId33"/>
    <p:sldId id="454" r:id="rId34"/>
    <p:sldId id="455" r:id="rId35"/>
    <p:sldId id="456" r:id="rId36"/>
    <p:sldId id="457" r:id="rId37"/>
    <p:sldId id="458" r:id="rId38"/>
    <p:sldId id="459" r:id="rId39"/>
    <p:sldId id="460" r:id="rId40"/>
    <p:sldId id="461" r:id="rId41"/>
    <p:sldId id="462" r:id="rId42"/>
    <p:sldId id="463" r:id="rId43"/>
    <p:sldId id="464" r:id="rId44"/>
    <p:sldId id="465" r:id="rId45"/>
    <p:sldId id="466" r:id="rId46"/>
    <p:sldId id="467" r:id="rId47"/>
    <p:sldId id="468" r:id="rId48"/>
    <p:sldId id="469" r:id="rId49"/>
    <p:sldId id="476" r:id="rId50"/>
    <p:sldId id="471" r:id="rId51"/>
    <p:sldId id="470" r:id="rId52"/>
    <p:sldId id="472" r:id="rId53"/>
    <p:sldId id="479" r:id="rId54"/>
    <p:sldId id="480" r:id="rId55"/>
    <p:sldId id="482" r:id="rId56"/>
    <p:sldId id="483" r:id="rId57"/>
    <p:sldId id="484" r:id="rId58"/>
    <p:sldId id="485" r:id="rId59"/>
    <p:sldId id="502" r:id="rId60"/>
    <p:sldId id="477" r:id="rId61"/>
    <p:sldId id="486" r:id="rId62"/>
    <p:sldId id="487" r:id="rId63"/>
    <p:sldId id="488" r:id="rId64"/>
    <p:sldId id="473" r:id="rId65"/>
    <p:sldId id="474" r:id="rId66"/>
    <p:sldId id="514" r:id="rId67"/>
    <p:sldId id="475" r:id="rId68"/>
    <p:sldId id="490" r:id="rId69"/>
    <p:sldId id="491" r:id="rId70"/>
    <p:sldId id="520" r:id="rId71"/>
    <p:sldId id="492" r:id="rId72"/>
    <p:sldId id="521" r:id="rId73"/>
    <p:sldId id="522" r:id="rId74"/>
    <p:sldId id="523" r:id="rId75"/>
    <p:sldId id="524" r:id="rId76"/>
    <p:sldId id="525" r:id="rId77"/>
    <p:sldId id="496" r:id="rId78"/>
    <p:sldId id="493" r:id="rId79"/>
    <p:sldId id="494" r:id="rId80"/>
    <p:sldId id="495" r:id="rId81"/>
    <p:sldId id="489" r:id="rId82"/>
    <p:sldId id="497" r:id="rId83"/>
    <p:sldId id="498" r:id="rId84"/>
    <p:sldId id="499" r:id="rId85"/>
    <p:sldId id="500" r:id="rId86"/>
    <p:sldId id="397" r:id="rId87"/>
    <p:sldId id="398" r:id="rId88"/>
    <p:sldId id="435" r:id="rId89"/>
    <p:sldId id="504" r:id="rId90"/>
    <p:sldId id="505" r:id="rId91"/>
    <p:sldId id="506" r:id="rId92"/>
    <p:sldId id="509" r:id="rId93"/>
    <p:sldId id="510" r:id="rId94"/>
    <p:sldId id="436" r:id="rId95"/>
    <p:sldId id="440" r:id="rId96"/>
    <p:sldId id="511" r:id="rId97"/>
    <p:sldId id="438" r:id="rId98"/>
    <p:sldId id="439" r:id="rId99"/>
    <p:sldId id="437" r:id="rId100"/>
    <p:sldId id="441" r:id="rId101"/>
    <p:sldId id="442" r:id="rId102"/>
    <p:sldId id="443" r:id="rId103"/>
    <p:sldId id="444" r:id="rId104"/>
    <p:sldId id="445" r:id="rId105"/>
    <p:sldId id="446" r:id="rId106"/>
    <p:sldId id="512" r:id="rId107"/>
    <p:sldId id="447" r:id="rId108"/>
    <p:sldId id="513" r:id="rId109"/>
    <p:sldId id="448" r:id="rId110"/>
    <p:sldId id="449" r:id="rId111"/>
    <p:sldId id="450" r:id="rId112"/>
    <p:sldId id="451" r:id="rId113"/>
    <p:sldId id="452" r:id="rId114"/>
    <p:sldId id="276" r:id="rId115"/>
    <p:sldId id="275" r:id="rId116"/>
  </p:sldIdLst>
  <p:sldSz cx="6858000" cy="9906000" type="A4"/>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68F"/>
    <a:srgbClr val="6CD506"/>
    <a:srgbClr val="FF0000"/>
    <a:srgbClr val="FAFAFA"/>
    <a:srgbClr val="0070C0"/>
    <a:srgbClr val="398D82"/>
    <a:srgbClr val="969696"/>
    <a:srgbClr val="727272"/>
    <a:srgbClr val="FF505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9" autoAdjust="0"/>
    <p:restoredTop sz="95865" autoAdjust="0"/>
  </p:normalViewPr>
  <p:slideViewPr>
    <p:cSldViewPr snapToGrid="0" showGuides="1">
      <p:cViewPr>
        <p:scale>
          <a:sx n="125" d="100"/>
          <a:sy n="125" d="100"/>
        </p:scale>
        <p:origin x="2870" y="72"/>
      </p:cViewPr>
      <p:guideLst>
        <p:guide orient="horz" pos="3120"/>
        <p:guide pos="2160"/>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169920" cy="481728"/>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4143588" y="0"/>
            <a:ext cx="3169920" cy="481728"/>
          </a:xfrm>
          <a:prstGeom prst="rect">
            <a:avLst/>
          </a:prstGeom>
        </p:spPr>
        <p:txBody>
          <a:bodyPr vert="horz" lIns="94857" tIns="47429" rIns="94857" bIns="47429" rtlCol="0"/>
          <a:lstStyle>
            <a:lvl1pPr algn="r">
              <a:defRPr sz="1300"/>
            </a:lvl1pPr>
          </a:lstStyle>
          <a:p>
            <a:fld id="{950D9ED6-7A08-499A-95EC-E1D92DDF1BFF}" type="datetimeFigureOut">
              <a:rPr kumimoji="1" lang="ja-JP" altLang="en-US" smtClean="0"/>
              <a:t>2023/12/14</a:t>
            </a:fld>
            <a:endParaRPr kumimoji="1" lang="ja-JP" altLang="en-US"/>
          </a:p>
        </p:txBody>
      </p:sp>
      <p:sp>
        <p:nvSpPr>
          <p:cNvPr id="4" name="スライド イメージ プレースホルダー 3"/>
          <p:cNvSpPr>
            <a:spLocks noGrp="1" noRot="1" noChangeAspect="1"/>
          </p:cNvSpPr>
          <p:nvPr>
            <p:ph type="sldImg" idx="2"/>
          </p:nvPr>
        </p:nvSpPr>
        <p:spPr>
          <a:xfrm>
            <a:off x="2535238" y="1200150"/>
            <a:ext cx="2244725" cy="3241675"/>
          </a:xfrm>
          <a:prstGeom prst="rect">
            <a:avLst/>
          </a:prstGeom>
          <a:noFill/>
          <a:ln w="12700">
            <a:solidFill>
              <a:prstClr val="black"/>
            </a:solidFill>
          </a:ln>
        </p:spPr>
        <p:txBody>
          <a:bodyPr vert="horz" lIns="94857" tIns="47429" rIns="94857" bIns="47429" rtlCol="0" anchor="ctr"/>
          <a:lstStyle/>
          <a:p>
            <a:endParaRPr lang="ja-JP" altLang="en-US"/>
          </a:p>
        </p:txBody>
      </p:sp>
      <p:sp>
        <p:nvSpPr>
          <p:cNvPr id="5" name="ノート プレースホルダー 4"/>
          <p:cNvSpPr>
            <a:spLocks noGrp="1"/>
          </p:cNvSpPr>
          <p:nvPr>
            <p:ph type="body" sz="quarter" idx="3"/>
          </p:nvPr>
        </p:nvSpPr>
        <p:spPr>
          <a:xfrm>
            <a:off x="731521" y="4620578"/>
            <a:ext cx="5852160" cy="3780473"/>
          </a:xfrm>
          <a:prstGeom prst="rect">
            <a:avLst/>
          </a:prstGeom>
        </p:spPr>
        <p:txBody>
          <a:bodyPr vert="horz" lIns="94857" tIns="47429" rIns="94857" bIns="474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119474"/>
            <a:ext cx="3169920" cy="481726"/>
          </a:xfrm>
          <a:prstGeom prst="rect">
            <a:avLst/>
          </a:prstGeom>
        </p:spPr>
        <p:txBody>
          <a:bodyPr vert="horz" lIns="94857" tIns="47429" rIns="94857"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143588" y="9119474"/>
            <a:ext cx="3169920" cy="481726"/>
          </a:xfrm>
          <a:prstGeom prst="rect">
            <a:avLst/>
          </a:prstGeom>
        </p:spPr>
        <p:txBody>
          <a:bodyPr vert="horz" lIns="94857" tIns="47429" rIns="94857" bIns="47429" rtlCol="0" anchor="b"/>
          <a:lstStyle>
            <a:lvl1pPr algn="r">
              <a:defRPr sz="1300"/>
            </a:lvl1pPr>
          </a:lstStyle>
          <a:p>
            <a:fld id="{EC5CBA6C-5079-4F7D-9C03-A85FF6B43F3D}" type="slidenum">
              <a:rPr kumimoji="1" lang="ja-JP" altLang="en-US" smtClean="0"/>
              <a:t>‹#›</a:t>
            </a:fld>
            <a:endParaRPr kumimoji="1" lang="ja-JP" altLang="en-US"/>
          </a:p>
        </p:txBody>
      </p:sp>
    </p:spTree>
    <p:extLst>
      <p:ext uri="{BB962C8B-B14F-4D97-AF65-F5344CB8AC3E}">
        <p14:creationId xmlns:p14="http://schemas.microsoft.com/office/powerpoint/2010/main" val="900731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481420-B83C-4C58-A0EC-1A3071E587E2}" type="datetime1">
              <a:rPr kumimoji="1" lang="ja-JP" altLang="en-US" smtClean="0"/>
              <a:t>2023/12/14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1007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7F539F-5526-4D04-8FD6-260459D8BC5F}" type="datetime1">
              <a:rPr kumimoji="1" lang="ja-JP" altLang="en-US" smtClean="0"/>
              <a:t>2023/12/14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5885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3D3D84-5621-4CC5-8FC4-57C7F07D8C49}" type="datetime1">
              <a:rPr kumimoji="1" lang="ja-JP" altLang="en-US" smtClean="0"/>
              <a:t>2023/12/14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30082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8FA845-20CD-48D2-A2D5-B5407AFF0FCB}" type="datetime1">
              <a:rPr kumimoji="1" lang="ja-JP" altLang="en-US" smtClean="0"/>
              <a:t>2023/12/14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0507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A7A997-C117-4E07-8358-707BEF18102A}" type="datetime1">
              <a:rPr kumimoji="1" lang="ja-JP" altLang="en-US" smtClean="0"/>
              <a:t>2023/12/14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8189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A06C61-18D9-4AC9-AA51-71DA4C67CC89}" type="datetime1">
              <a:rPr kumimoji="1" lang="ja-JP" altLang="en-US" smtClean="0"/>
              <a:t>2023/12/14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79368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6B93E7-F14A-4576-8224-71FB96D1D432}" type="datetime1">
              <a:rPr kumimoji="1" lang="ja-JP" altLang="en-US" smtClean="0"/>
              <a:t>2023/12/14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5563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4C12DF-9BCA-4E06-AD49-34DFDD5BC2B2}" type="datetime1">
              <a:rPr kumimoji="1" lang="ja-JP" altLang="en-US" smtClean="0"/>
              <a:t>2023/12/14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1019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8E020-7334-4238-9110-095FAD913287}" type="datetime1">
              <a:rPr kumimoji="1" lang="ja-JP" altLang="en-US" smtClean="0"/>
              <a:t>2023/12/14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1739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5DA89-3C9A-4A3F-BA1A-AD4015311DE3}" type="datetime1">
              <a:rPr kumimoji="1" lang="ja-JP" altLang="en-US" smtClean="0"/>
              <a:t>2023/12/14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458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7BB7A1-BAA2-4685-9A13-423FC750900D}" type="datetime1">
              <a:rPr kumimoji="1" lang="ja-JP" altLang="en-US" smtClean="0"/>
              <a:t>2023/12/14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43206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DF4AF4-3935-4223-9569-5734B3B1160A}" type="datetime1">
              <a:rPr kumimoji="1" lang="ja-JP" altLang="en-US" smtClean="0"/>
              <a:t>2023/12/14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993075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00.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1.xml"/><Relationship Id="rId4" Type="http://schemas.openxmlformats.org/officeDocument/2006/relationships/image" Target="../media/image171.png"/></Relationships>
</file>

<file path=ppt/slides/_rels/slide10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1.xml"/><Relationship Id="rId4" Type="http://schemas.openxmlformats.org/officeDocument/2006/relationships/image" Target="../media/image171.png"/></Relationships>
</file>

<file path=ppt/slides/_rels/slide10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1.xml"/><Relationship Id="rId4" Type="http://schemas.openxmlformats.org/officeDocument/2006/relationships/image" Target="../media/image171.png"/></Relationships>
</file>

<file path=ppt/slides/_rels/slide106.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1.xml"/><Relationship Id="rId4" Type="http://schemas.openxmlformats.org/officeDocument/2006/relationships/image" Target="../media/image171.png"/></Relationships>
</file>

<file path=ppt/slides/_rels/slide108.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76.emf"/><Relationship Id="rId2" Type="http://schemas.openxmlformats.org/officeDocument/2006/relationships/package" Target="../embeddings/Microsoft_Excel_Worksheet2.xlsx"/><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4.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6.emf"/><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20.emf"/><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22.emf"/><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24.emf"/><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21" Type="http://schemas.openxmlformats.org/officeDocument/2006/relationships/image" Target="../media/image46.png"/><Relationship Id="rId34" Type="http://schemas.openxmlformats.org/officeDocument/2006/relationships/image" Target="../media/image59.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image" Target="../media/image58.png"/><Relationship Id="rId38" Type="http://schemas.openxmlformats.org/officeDocument/2006/relationships/image" Target="../media/image63.png"/><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image" Target="../media/image57.png"/><Relationship Id="rId37" Type="http://schemas.openxmlformats.org/officeDocument/2006/relationships/image" Target="../media/image62.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36" Type="http://schemas.openxmlformats.org/officeDocument/2006/relationships/image" Target="../media/image61.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svg"/><Relationship Id="rId35" Type="http://schemas.openxmlformats.org/officeDocument/2006/relationships/image" Target="../media/image60.png"/><Relationship Id="rId8" Type="http://schemas.openxmlformats.org/officeDocument/2006/relationships/image" Target="../media/image33.png"/><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9.png"/><Relationship Id="rId26" Type="http://schemas.openxmlformats.org/officeDocument/2006/relationships/image" Target="../media/image68.png"/><Relationship Id="rId39" Type="http://schemas.openxmlformats.org/officeDocument/2006/relationships/image" Target="../media/image81.png"/><Relationship Id="rId21" Type="http://schemas.openxmlformats.org/officeDocument/2006/relationships/image" Target="../media/image52.png"/><Relationship Id="rId34" Type="http://schemas.openxmlformats.org/officeDocument/2006/relationships/image" Target="../media/image76.png"/><Relationship Id="rId42" Type="http://schemas.openxmlformats.org/officeDocument/2006/relationships/image" Target="../media/image84.png"/><Relationship Id="rId7" Type="http://schemas.openxmlformats.org/officeDocument/2006/relationships/image" Target="../media/image34.png"/><Relationship Id="rId2" Type="http://schemas.openxmlformats.org/officeDocument/2006/relationships/image" Target="../media/image31.png"/><Relationship Id="rId16" Type="http://schemas.openxmlformats.org/officeDocument/2006/relationships/image" Target="../media/image65.png"/><Relationship Id="rId20" Type="http://schemas.openxmlformats.org/officeDocument/2006/relationships/image" Target="../media/image51.png"/><Relationship Id="rId29" Type="http://schemas.openxmlformats.org/officeDocument/2006/relationships/image" Target="../media/image71.png"/><Relationship Id="rId41"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1.png"/><Relationship Id="rId24" Type="http://schemas.openxmlformats.org/officeDocument/2006/relationships/image" Target="../media/image55.svg"/><Relationship Id="rId32" Type="http://schemas.openxmlformats.org/officeDocument/2006/relationships/image" Target="../media/image74.png"/><Relationship Id="rId37" Type="http://schemas.openxmlformats.org/officeDocument/2006/relationships/image" Target="../media/image79.png"/><Relationship Id="rId40" Type="http://schemas.openxmlformats.org/officeDocument/2006/relationships/image" Target="../media/image82.png"/><Relationship Id="rId5" Type="http://schemas.openxmlformats.org/officeDocument/2006/relationships/image" Target="../media/image39.png"/><Relationship Id="rId15" Type="http://schemas.openxmlformats.org/officeDocument/2006/relationships/image" Target="../media/image45.png"/><Relationship Id="rId23" Type="http://schemas.openxmlformats.org/officeDocument/2006/relationships/image" Target="../media/image54.png"/><Relationship Id="rId28" Type="http://schemas.openxmlformats.org/officeDocument/2006/relationships/image" Target="../media/image70.png"/><Relationship Id="rId36" Type="http://schemas.openxmlformats.org/officeDocument/2006/relationships/image" Target="../media/image78.png"/><Relationship Id="rId10" Type="http://schemas.openxmlformats.org/officeDocument/2006/relationships/image" Target="../media/image64.png"/><Relationship Id="rId19" Type="http://schemas.openxmlformats.org/officeDocument/2006/relationships/image" Target="../media/image50.png"/><Relationship Id="rId31" Type="http://schemas.openxmlformats.org/officeDocument/2006/relationships/image" Target="../media/image73.png"/><Relationship Id="rId4" Type="http://schemas.openxmlformats.org/officeDocument/2006/relationships/image" Target="../media/image38.png"/><Relationship Id="rId9" Type="http://schemas.openxmlformats.org/officeDocument/2006/relationships/image" Target="../media/image33.png"/><Relationship Id="rId14" Type="http://schemas.openxmlformats.org/officeDocument/2006/relationships/image" Target="../media/image44.png"/><Relationship Id="rId22" Type="http://schemas.openxmlformats.org/officeDocument/2006/relationships/image" Target="../media/image53.png"/><Relationship Id="rId27" Type="http://schemas.openxmlformats.org/officeDocument/2006/relationships/image" Target="../media/image69.png"/><Relationship Id="rId30" Type="http://schemas.openxmlformats.org/officeDocument/2006/relationships/image" Target="../media/image72.png"/><Relationship Id="rId35" Type="http://schemas.openxmlformats.org/officeDocument/2006/relationships/image" Target="../media/image77.png"/><Relationship Id="rId43" Type="http://schemas.openxmlformats.org/officeDocument/2006/relationships/image" Target="../media/image85.png"/><Relationship Id="rId8" Type="http://schemas.openxmlformats.org/officeDocument/2006/relationships/image" Target="../media/image32.png"/><Relationship Id="rId3"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66.png"/><Relationship Id="rId25" Type="http://schemas.openxmlformats.org/officeDocument/2006/relationships/image" Target="../media/image67.png"/><Relationship Id="rId33" Type="http://schemas.openxmlformats.org/officeDocument/2006/relationships/image" Target="../media/image75.png"/><Relationship Id="rId38" Type="http://schemas.openxmlformats.org/officeDocument/2006/relationships/image" Target="../media/image80.png"/></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33.png"/><Relationship Id="rId3" Type="http://schemas.openxmlformats.org/officeDocument/2006/relationships/image" Target="../media/image37.png"/><Relationship Id="rId7" Type="http://schemas.openxmlformats.org/officeDocument/2006/relationships/image" Target="../media/image53.png"/><Relationship Id="rId12" Type="http://schemas.openxmlformats.org/officeDocument/2006/relationships/image" Target="../media/image32.png"/><Relationship Id="rId2" Type="http://schemas.openxmlformats.org/officeDocument/2006/relationships/image" Target="../media/image49.png"/><Relationship Id="rId16"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4.png"/><Relationship Id="rId5" Type="http://schemas.openxmlformats.org/officeDocument/2006/relationships/image" Target="../media/image51.png"/><Relationship Id="rId15" Type="http://schemas.openxmlformats.org/officeDocument/2006/relationships/image" Target="../media/image86.png"/><Relationship Id="rId10" Type="http://schemas.openxmlformats.org/officeDocument/2006/relationships/image" Target="../media/image29.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35.png"/></Relationships>
</file>

<file path=ppt/slides/_rels/slide3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36.png"/><Relationship Id="rId7" Type="http://schemas.openxmlformats.org/officeDocument/2006/relationships/image" Target="../media/image91.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93.sv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93.sv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4.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97.png"/><Relationship Id="rId18" Type="http://schemas.openxmlformats.org/officeDocument/2006/relationships/image" Target="../media/image61.png"/><Relationship Id="rId3" Type="http://schemas.openxmlformats.org/officeDocument/2006/relationships/image" Target="../media/image92.png"/><Relationship Id="rId7" Type="http://schemas.openxmlformats.org/officeDocument/2006/relationships/image" Target="../media/image33.png"/><Relationship Id="rId12" Type="http://schemas.openxmlformats.org/officeDocument/2006/relationships/image" Target="../media/image96.png"/><Relationship Id="rId17" Type="http://schemas.openxmlformats.org/officeDocument/2006/relationships/image" Target="../media/image60.png"/><Relationship Id="rId2" Type="http://schemas.openxmlformats.org/officeDocument/2006/relationships/image" Target="../media/image28.png"/><Relationship Id="rId16"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95.png"/><Relationship Id="rId5" Type="http://schemas.openxmlformats.org/officeDocument/2006/relationships/image" Target="../media/image34.png"/><Relationship Id="rId15" Type="http://schemas.openxmlformats.org/officeDocument/2006/relationships/image" Target="../media/image58.png"/><Relationship Id="rId10" Type="http://schemas.openxmlformats.org/officeDocument/2006/relationships/image" Target="../media/image48.png"/><Relationship Id="rId19" Type="http://schemas.openxmlformats.org/officeDocument/2006/relationships/image" Target="../media/image62.png"/><Relationship Id="rId4" Type="http://schemas.openxmlformats.org/officeDocument/2006/relationships/image" Target="../media/image93.svg"/><Relationship Id="rId9" Type="http://schemas.openxmlformats.org/officeDocument/2006/relationships/image" Target="../media/image47.png"/><Relationship Id="rId14" Type="http://schemas.openxmlformats.org/officeDocument/2006/relationships/image" Target="../media/image57.png"/></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7.png"/><Relationship Id="rId7"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98.png"/><Relationship Id="rId5" Type="http://schemas.openxmlformats.org/officeDocument/2006/relationships/image" Target="../media/image39.png"/><Relationship Id="rId10" Type="http://schemas.openxmlformats.org/officeDocument/2006/relationships/image" Target="../media/image93.svg"/><Relationship Id="rId4" Type="http://schemas.openxmlformats.org/officeDocument/2006/relationships/image" Target="../media/image38.png"/><Relationship Id="rId9" Type="http://schemas.openxmlformats.org/officeDocument/2006/relationships/image" Target="../media/image92.png"/></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png"/><Relationship Id="rId18" Type="http://schemas.openxmlformats.org/officeDocument/2006/relationships/image" Target="../media/image59.png"/><Relationship Id="rId3" Type="http://schemas.openxmlformats.org/officeDocument/2006/relationships/image" Target="../media/image33.png"/><Relationship Id="rId21" Type="http://schemas.openxmlformats.org/officeDocument/2006/relationships/image" Target="../media/image62.png"/><Relationship Id="rId7" Type="http://schemas.openxmlformats.org/officeDocument/2006/relationships/image" Target="../media/image48.png"/><Relationship Id="rId12" Type="http://schemas.openxmlformats.org/officeDocument/2006/relationships/image" Target="../media/image52.png"/><Relationship Id="rId17" Type="http://schemas.openxmlformats.org/officeDocument/2006/relationships/image" Target="../media/image58.png"/><Relationship Id="rId2" Type="http://schemas.openxmlformats.org/officeDocument/2006/relationships/image" Target="../media/image32.png"/><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46.png"/><Relationship Id="rId15" Type="http://schemas.openxmlformats.org/officeDocument/2006/relationships/image" Target="../media/image55.svg"/><Relationship Id="rId23" Type="http://schemas.openxmlformats.org/officeDocument/2006/relationships/image" Target="../media/image93.svg"/><Relationship Id="rId10" Type="http://schemas.openxmlformats.org/officeDocument/2006/relationships/image" Target="../media/image50.png"/><Relationship Id="rId19" Type="http://schemas.openxmlformats.org/officeDocument/2006/relationships/image" Target="../media/image60.png"/><Relationship Id="rId4" Type="http://schemas.openxmlformats.org/officeDocument/2006/relationships/image" Target="../media/image34.png"/><Relationship Id="rId9" Type="http://schemas.openxmlformats.org/officeDocument/2006/relationships/image" Target="../media/image37.png"/><Relationship Id="rId14" Type="http://schemas.openxmlformats.org/officeDocument/2006/relationships/image" Target="../media/image54.png"/><Relationship Id="rId22" Type="http://schemas.openxmlformats.org/officeDocument/2006/relationships/image" Target="../media/image92.png"/></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4.png"/><Relationship Id="rId18" Type="http://schemas.openxmlformats.org/officeDocument/2006/relationships/image" Target="../media/image90.png"/><Relationship Id="rId3" Type="http://schemas.openxmlformats.org/officeDocument/2006/relationships/image" Target="../media/image37.png"/><Relationship Id="rId21" Type="http://schemas.openxmlformats.org/officeDocument/2006/relationships/image" Target="../media/image101.png"/><Relationship Id="rId7" Type="http://schemas.openxmlformats.org/officeDocument/2006/relationships/image" Target="../media/image53.png"/><Relationship Id="rId12" Type="http://schemas.openxmlformats.org/officeDocument/2006/relationships/image" Target="../media/image43.png"/><Relationship Id="rId17" Type="http://schemas.openxmlformats.org/officeDocument/2006/relationships/image" Target="../media/image99.png"/><Relationship Id="rId2" Type="http://schemas.openxmlformats.org/officeDocument/2006/relationships/image" Target="../media/image49.png"/><Relationship Id="rId16" Type="http://schemas.openxmlformats.org/officeDocument/2006/relationships/image" Target="../media/image93.svg"/><Relationship Id="rId20"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42.png"/><Relationship Id="rId5" Type="http://schemas.openxmlformats.org/officeDocument/2006/relationships/image" Target="../media/image51.png"/><Relationship Id="rId15" Type="http://schemas.openxmlformats.org/officeDocument/2006/relationships/image" Target="../media/image92.png"/><Relationship Id="rId10" Type="http://schemas.openxmlformats.org/officeDocument/2006/relationships/image" Target="../media/image41.png"/><Relationship Id="rId19" Type="http://schemas.openxmlformats.org/officeDocument/2006/relationships/image" Target="../media/image100.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45.png"/></Relationships>
</file>

<file path=ppt/slides/_rels/slide3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53.png"/><Relationship Id="rId12" Type="http://schemas.openxmlformats.org/officeDocument/2006/relationships/image" Target="../media/image41.png"/><Relationship Id="rId17" Type="http://schemas.openxmlformats.org/officeDocument/2006/relationships/image" Target="../media/image56.png"/><Relationship Id="rId2" Type="http://schemas.openxmlformats.org/officeDocument/2006/relationships/image" Target="../media/image49.png"/><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93.svg"/><Relationship Id="rId5" Type="http://schemas.openxmlformats.org/officeDocument/2006/relationships/image" Target="../media/image51.png"/><Relationship Id="rId15" Type="http://schemas.openxmlformats.org/officeDocument/2006/relationships/image" Target="../media/image44.png"/><Relationship Id="rId10" Type="http://schemas.openxmlformats.org/officeDocument/2006/relationships/image" Target="../media/image92.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60.png"/><Relationship Id="rId3" Type="http://schemas.openxmlformats.org/officeDocument/2006/relationships/image" Target="../media/image32.png"/><Relationship Id="rId7" Type="http://schemas.openxmlformats.org/officeDocument/2006/relationships/image" Target="../media/image46.png"/><Relationship Id="rId12" Type="http://schemas.openxmlformats.org/officeDocument/2006/relationships/image" Target="../media/image59.png"/><Relationship Id="rId17" Type="http://schemas.openxmlformats.org/officeDocument/2006/relationships/image" Target="../media/image93.svg"/><Relationship Id="rId2" Type="http://schemas.openxmlformats.org/officeDocument/2006/relationships/image" Target="../media/image34.png"/><Relationship Id="rId16"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58.png"/><Relationship Id="rId5" Type="http://schemas.openxmlformats.org/officeDocument/2006/relationships/image" Target="../media/image64.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33.png"/><Relationship Id="rId9" Type="http://schemas.openxmlformats.org/officeDocument/2006/relationships/image" Target="../media/image48.png"/><Relationship Id="rId14" Type="http://schemas.openxmlformats.org/officeDocument/2006/relationships/image" Target="../media/image61.png"/></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92.png"/><Relationship Id="rId3" Type="http://schemas.openxmlformats.org/officeDocument/2006/relationships/image" Target="../media/image32.png"/><Relationship Id="rId7" Type="http://schemas.openxmlformats.org/officeDocument/2006/relationships/image" Target="../media/image41.png"/><Relationship Id="rId12" Type="http://schemas.openxmlformats.org/officeDocument/2006/relationships/image" Target="../media/image99.png"/><Relationship Id="rId2" Type="http://schemas.openxmlformats.org/officeDocument/2006/relationships/image" Target="../media/image34.png"/><Relationship Id="rId16"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5.png"/><Relationship Id="rId5" Type="http://schemas.openxmlformats.org/officeDocument/2006/relationships/image" Target="../media/image64.png"/><Relationship Id="rId15" Type="http://schemas.openxmlformats.org/officeDocument/2006/relationships/image" Target="../media/image90.png"/><Relationship Id="rId10" Type="http://schemas.openxmlformats.org/officeDocument/2006/relationships/image" Target="../media/image44.png"/><Relationship Id="rId4" Type="http://schemas.openxmlformats.org/officeDocument/2006/relationships/image" Target="../media/image33.png"/><Relationship Id="rId9" Type="http://schemas.openxmlformats.org/officeDocument/2006/relationships/image" Target="../media/image43.png"/><Relationship Id="rId14" Type="http://schemas.openxmlformats.org/officeDocument/2006/relationships/image" Target="../media/image93.svg"/></Relationships>
</file>

<file path=ppt/slides/_rels/slide4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92.png"/><Relationship Id="rId3" Type="http://schemas.openxmlformats.org/officeDocument/2006/relationships/image" Target="../media/image32.png"/><Relationship Id="rId7" Type="http://schemas.openxmlformats.org/officeDocument/2006/relationships/image" Target="../media/image41.png"/><Relationship Id="rId12" Type="http://schemas.openxmlformats.org/officeDocument/2006/relationships/image" Target="../media/image90.png"/><Relationship Id="rId17" Type="http://schemas.openxmlformats.org/officeDocument/2006/relationships/image" Target="../media/image100.png"/><Relationship Id="rId2" Type="http://schemas.openxmlformats.org/officeDocument/2006/relationships/image" Target="../media/image34.png"/><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5.png"/><Relationship Id="rId5" Type="http://schemas.openxmlformats.org/officeDocument/2006/relationships/image" Target="../media/image64.png"/><Relationship Id="rId15" Type="http://schemas.openxmlformats.org/officeDocument/2006/relationships/image" Target="../media/image99.png"/><Relationship Id="rId10" Type="http://schemas.openxmlformats.org/officeDocument/2006/relationships/image" Target="../media/image44.png"/><Relationship Id="rId4" Type="http://schemas.openxmlformats.org/officeDocument/2006/relationships/image" Target="../media/image33.png"/><Relationship Id="rId9" Type="http://schemas.openxmlformats.org/officeDocument/2006/relationships/image" Target="../media/image43.png"/><Relationship Id="rId14" Type="http://schemas.openxmlformats.org/officeDocument/2006/relationships/image" Target="../media/image93.svg"/></Relationships>
</file>

<file path=ppt/slides/_rels/slide4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7.png"/><Relationship Id="rId7"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98.png"/><Relationship Id="rId5" Type="http://schemas.openxmlformats.org/officeDocument/2006/relationships/image" Target="../media/image39.png"/><Relationship Id="rId10" Type="http://schemas.openxmlformats.org/officeDocument/2006/relationships/image" Target="../media/image93.svg"/><Relationship Id="rId4" Type="http://schemas.openxmlformats.org/officeDocument/2006/relationships/image" Target="../media/image38.png"/><Relationship Id="rId9" Type="http://schemas.openxmlformats.org/officeDocument/2006/relationships/image" Target="../media/image92.png"/></Relationships>
</file>

<file path=ppt/slides/_rels/slide44.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51.png"/><Relationship Id="rId18" Type="http://schemas.openxmlformats.org/officeDocument/2006/relationships/image" Target="../media/image57.png"/><Relationship Id="rId3" Type="http://schemas.openxmlformats.org/officeDocument/2006/relationships/image" Target="../media/image33.png"/><Relationship Id="rId21" Type="http://schemas.openxmlformats.org/officeDocument/2006/relationships/image" Target="../media/image60.png"/><Relationship Id="rId7" Type="http://schemas.openxmlformats.org/officeDocument/2006/relationships/image" Target="../media/image48.pn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32.png"/><Relationship Id="rId16" Type="http://schemas.openxmlformats.org/officeDocument/2006/relationships/image" Target="../media/image54.png"/><Relationship Id="rId20"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37.png"/><Relationship Id="rId5" Type="http://schemas.openxmlformats.org/officeDocument/2006/relationships/image" Target="../media/image46.png"/><Relationship Id="rId15" Type="http://schemas.openxmlformats.org/officeDocument/2006/relationships/image" Target="../media/image53.png"/><Relationship Id="rId23" Type="http://schemas.openxmlformats.org/officeDocument/2006/relationships/image" Target="../media/image62.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34.png"/><Relationship Id="rId9" Type="http://schemas.openxmlformats.org/officeDocument/2006/relationships/image" Target="../media/image93.svg"/><Relationship Id="rId14" Type="http://schemas.openxmlformats.org/officeDocument/2006/relationships/image" Target="../media/image52.png"/><Relationship Id="rId22" Type="http://schemas.openxmlformats.org/officeDocument/2006/relationships/image" Target="../media/image61.png"/></Relationships>
</file>

<file path=ppt/slides/_rels/slide45.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52.png"/><Relationship Id="rId18" Type="http://schemas.openxmlformats.org/officeDocument/2006/relationships/image" Target="../media/image93.svg"/><Relationship Id="rId3" Type="http://schemas.openxmlformats.org/officeDocument/2006/relationships/image" Target="../media/image42.png"/><Relationship Id="rId21" Type="http://schemas.openxmlformats.org/officeDocument/2006/relationships/image" Target="../media/image104.png"/><Relationship Id="rId7" Type="http://schemas.openxmlformats.org/officeDocument/2006/relationships/image" Target="../media/image3.jpeg"/><Relationship Id="rId12" Type="http://schemas.openxmlformats.org/officeDocument/2006/relationships/image" Target="../media/image51.png"/><Relationship Id="rId17" Type="http://schemas.openxmlformats.org/officeDocument/2006/relationships/image" Target="../media/image92.png"/><Relationship Id="rId2" Type="http://schemas.openxmlformats.org/officeDocument/2006/relationships/image" Target="../media/image41.png"/><Relationship Id="rId16" Type="http://schemas.openxmlformats.org/officeDocument/2006/relationships/image" Target="../media/image55.svg"/><Relationship Id="rId20" Type="http://schemas.openxmlformats.org/officeDocument/2006/relationships/image" Target="../media/image103.png"/><Relationship Id="rId1" Type="http://schemas.openxmlformats.org/officeDocument/2006/relationships/slideLayout" Target="../slideLayouts/slideLayout1.xml"/><Relationship Id="rId6" Type="http://schemas.openxmlformats.org/officeDocument/2006/relationships/image" Target="../media/image99.png"/><Relationship Id="rId11" Type="http://schemas.openxmlformats.org/officeDocument/2006/relationships/image" Target="../media/image50.png"/><Relationship Id="rId5" Type="http://schemas.openxmlformats.org/officeDocument/2006/relationships/image" Target="../media/image40.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102.png"/><Relationship Id="rId4" Type="http://schemas.openxmlformats.org/officeDocument/2006/relationships/image" Target="../media/image37.png"/><Relationship Id="rId9" Type="http://schemas.openxmlformats.org/officeDocument/2006/relationships/image" Target="../media/image100.png"/><Relationship Id="rId14" Type="http://schemas.openxmlformats.org/officeDocument/2006/relationships/image" Target="../media/image53.png"/><Relationship Id="rId22" Type="http://schemas.openxmlformats.org/officeDocument/2006/relationships/image" Target="../media/image105.png"/></Relationships>
</file>

<file path=ppt/slides/_rels/slide4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05.png"/><Relationship Id="rId3" Type="http://schemas.openxmlformats.org/officeDocument/2006/relationships/image" Target="../media/image42.png"/><Relationship Id="rId7" Type="http://schemas.openxmlformats.org/officeDocument/2006/relationships/image" Target="../media/image3.jpeg"/><Relationship Id="rId12" Type="http://schemas.openxmlformats.org/officeDocument/2006/relationships/image" Target="../media/image106.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99.png"/><Relationship Id="rId11" Type="http://schemas.openxmlformats.org/officeDocument/2006/relationships/image" Target="../media/image93.svg"/><Relationship Id="rId5" Type="http://schemas.openxmlformats.org/officeDocument/2006/relationships/image" Target="../media/image40.png"/><Relationship Id="rId15" Type="http://schemas.openxmlformats.org/officeDocument/2006/relationships/image" Target="../media/image107.png"/><Relationship Id="rId10" Type="http://schemas.openxmlformats.org/officeDocument/2006/relationships/image" Target="../media/image92.png"/><Relationship Id="rId4" Type="http://schemas.openxmlformats.org/officeDocument/2006/relationships/image" Target="../media/image37.png"/><Relationship Id="rId9" Type="http://schemas.openxmlformats.org/officeDocument/2006/relationships/image" Target="../media/image100.png"/><Relationship Id="rId14" Type="http://schemas.openxmlformats.org/officeDocument/2006/relationships/image" Target="../media/image104.png"/></Relationships>
</file>

<file path=ppt/slides/_rels/slide47.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108.png"/><Relationship Id="rId3" Type="http://schemas.openxmlformats.org/officeDocument/2006/relationships/image" Target="../media/image41.png"/><Relationship Id="rId7" Type="http://schemas.openxmlformats.org/officeDocument/2006/relationships/image" Target="../media/image3.jpeg"/><Relationship Id="rId12" Type="http://schemas.openxmlformats.org/officeDocument/2006/relationships/image" Target="../media/image106.png"/><Relationship Id="rId2" Type="http://schemas.openxmlformats.org/officeDocument/2006/relationships/image" Target="../media/image99.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100.png"/><Relationship Id="rId5" Type="http://schemas.openxmlformats.org/officeDocument/2006/relationships/image" Target="../media/image37.png"/><Relationship Id="rId10" Type="http://schemas.openxmlformats.org/officeDocument/2006/relationships/image" Target="../media/image90.png"/><Relationship Id="rId4" Type="http://schemas.openxmlformats.org/officeDocument/2006/relationships/image" Target="../media/image42.png"/><Relationship Id="rId9" Type="http://schemas.openxmlformats.org/officeDocument/2006/relationships/image" Target="../media/image93.svg"/><Relationship Id="rId14" Type="http://schemas.openxmlformats.org/officeDocument/2006/relationships/image" Target="../media/image104.png"/></Relationships>
</file>

<file path=ppt/slides/_rels/slide48.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51.png"/><Relationship Id="rId18" Type="http://schemas.openxmlformats.org/officeDocument/2006/relationships/image" Target="../media/image112.png"/><Relationship Id="rId3" Type="http://schemas.openxmlformats.org/officeDocument/2006/relationships/image" Target="../media/image41.png"/><Relationship Id="rId21" Type="http://schemas.openxmlformats.org/officeDocument/2006/relationships/image" Target="../media/image114.png"/><Relationship Id="rId7" Type="http://schemas.openxmlformats.org/officeDocument/2006/relationships/image" Target="../media/image99.png"/><Relationship Id="rId12" Type="http://schemas.openxmlformats.org/officeDocument/2006/relationships/image" Target="../media/image50.png"/><Relationship Id="rId17" Type="http://schemas.openxmlformats.org/officeDocument/2006/relationships/image" Target="../media/image111.png"/><Relationship Id="rId2" Type="http://schemas.openxmlformats.org/officeDocument/2006/relationships/image" Target="../media/image109.png"/><Relationship Id="rId16" Type="http://schemas.openxmlformats.org/officeDocument/2006/relationships/image" Target="../media/image110.png"/><Relationship Id="rId20" Type="http://schemas.openxmlformats.org/officeDocument/2006/relationships/image" Target="../media/image113.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9.png"/><Relationship Id="rId5" Type="http://schemas.openxmlformats.org/officeDocument/2006/relationships/image" Target="../media/image37.png"/><Relationship Id="rId15" Type="http://schemas.openxmlformats.org/officeDocument/2006/relationships/image" Target="../media/image90.png"/><Relationship Id="rId10" Type="http://schemas.openxmlformats.org/officeDocument/2006/relationships/image" Target="../media/image93.svg"/><Relationship Id="rId19" Type="http://schemas.openxmlformats.org/officeDocument/2006/relationships/image" Target="../media/image104.png"/><Relationship Id="rId4" Type="http://schemas.openxmlformats.org/officeDocument/2006/relationships/image" Target="../media/image42.png"/><Relationship Id="rId9" Type="http://schemas.openxmlformats.org/officeDocument/2006/relationships/image" Target="../media/image92.png"/><Relationship Id="rId14" Type="http://schemas.openxmlformats.org/officeDocument/2006/relationships/image" Target="../media/image101.png"/><Relationship Id="rId22" Type="http://schemas.openxmlformats.org/officeDocument/2006/relationships/image" Target="../media/image115.png"/></Relationships>
</file>

<file path=ppt/slides/_rels/slide4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0.png"/><Relationship Id="rId18" Type="http://schemas.openxmlformats.org/officeDocument/2006/relationships/image" Target="../media/image103.png"/><Relationship Id="rId3" Type="http://schemas.openxmlformats.org/officeDocument/2006/relationships/image" Target="../media/image37.png"/><Relationship Id="rId7" Type="http://schemas.openxmlformats.org/officeDocument/2006/relationships/image" Target="../media/image53.png"/><Relationship Id="rId12" Type="http://schemas.openxmlformats.org/officeDocument/2006/relationships/image" Target="../media/image42.png"/><Relationship Id="rId17" Type="http://schemas.openxmlformats.org/officeDocument/2006/relationships/image" Target="../media/image106.png"/><Relationship Id="rId2" Type="http://schemas.openxmlformats.org/officeDocument/2006/relationships/image" Target="../media/image49.png"/><Relationship Id="rId16"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41.png"/><Relationship Id="rId5" Type="http://schemas.openxmlformats.org/officeDocument/2006/relationships/image" Target="../media/image51.png"/><Relationship Id="rId15" Type="http://schemas.openxmlformats.org/officeDocument/2006/relationships/image" Target="../media/image90.png"/><Relationship Id="rId10" Type="http://schemas.openxmlformats.org/officeDocument/2006/relationships/image" Target="../media/image99.png"/><Relationship Id="rId19" Type="http://schemas.openxmlformats.org/officeDocument/2006/relationships/image" Target="../media/image104.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40.png"/><Relationship Id="rId18" Type="http://schemas.openxmlformats.org/officeDocument/2006/relationships/image" Target="../media/image57.png"/><Relationship Id="rId26" Type="http://schemas.openxmlformats.org/officeDocument/2006/relationships/image" Target="../media/image103.png"/><Relationship Id="rId3" Type="http://schemas.openxmlformats.org/officeDocument/2006/relationships/image" Target="../media/image33.png"/><Relationship Id="rId21" Type="http://schemas.openxmlformats.org/officeDocument/2006/relationships/image" Target="../media/image60.png"/><Relationship Id="rId7" Type="http://schemas.openxmlformats.org/officeDocument/2006/relationships/image" Target="../media/image48.png"/><Relationship Id="rId12" Type="http://schemas.openxmlformats.org/officeDocument/2006/relationships/image" Target="../media/image37.png"/><Relationship Id="rId17" Type="http://schemas.openxmlformats.org/officeDocument/2006/relationships/image" Target="../media/image100.png"/><Relationship Id="rId25" Type="http://schemas.openxmlformats.org/officeDocument/2006/relationships/image" Target="../media/image104.png"/><Relationship Id="rId2" Type="http://schemas.openxmlformats.org/officeDocument/2006/relationships/image" Target="../media/image32.png"/><Relationship Id="rId16" Type="http://schemas.openxmlformats.org/officeDocument/2006/relationships/image" Target="../media/image90.png"/><Relationship Id="rId20"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42.png"/><Relationship Id="rId24" Type="http://schemas.openxmlformats.org/officeDocument/2006/relationships/image" Target="../media/image102.png"/><Relationship Id="rId5" Type="http://schemas.openxmlformats.org/officeDocument/2006/relationships/image" Target="../media/image46.png"/><Relationship Id="rId15" Type="http://schemas.openxmlformats.org/officeDocument/2006/relationships/image" Target="../media/image3.jpeg"/><Relationship Id="rId23" Type="http://schemas.openxmlformats.org/officeDocument/2006/relationships/image" Target="../media/image62.png"/><Relationship Id="rId10" Type="http://schemas.openxmlformats.org/officeDocument/2006/relationships/image" Target="../media/image41.png"/><Relationship Id="rId19" Type="http://schemas.openxmlformats.org/officeDocument/2006/relationships/image" Target="../media/image58.png"/><Relationship Id="rId4" Type="http://schemas.openxmlformats.org/officeDocument/2006/relationships/image" Target="../media/image34.png"/><Relationship Id="rId9" Type="http://schemas.openxmlformats.org/officeDocument/2006/relationships/image" Target="../media/image93.svg"/><Relationship Id="rId14" Type="http://schemas.openxmlformats.org/officeDocument/2006/relationships/image" Target="../media/image99.png"/><Relationship Id="rId22" Type="http://schemas.openxmlformats.org/officeDocument/2006/relationships/image" Target="../media/image61.png"/><Relationship Id="rId27" Type="http://schemas.openxmlformats.org/officeDocument/2006/relationships/image" Target="../media/image105.png"/></Relationships>
</file>

<file path=ppt/slides/_rels/slide51.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02.png"/><Relationship Id="rId3" Type="http://schemas.openxmlformats.org/officeDocument/2006/relationships/image" Target="../media/image42.png"/><Relationship Id="rId7" Type="http://schemas.openxmlformats.org/officeDocument/2006/relationships/image" Target="../media/image3.jpeg"/><Relationship Id="rId12" Type="http://schemas.openxmlformats.org/officeDocument/2006/relationships/image" Target="../media/image106.png"/><Relationship Id="rId2" Type="http://schemas.openxmlformats.org/officeDocument/2006/relationships/image" Target="../media/image41.png"/><Relationship Id="rId16" Type="http://schemas.openxmlformats.org/officeDocument/2006/relationships/image" Target="../media/image108.png"/><Relationship Id="rId1" Type="http://schemas.openxmlformats.org/officeDocument/2006/relationships/slideLayout" Target="../slideLayouts/slideLayout1.xml"/><Relationship Id="rId6" Type="http://schemas.openxmlformats.org/officeDocument/2006/relationships/image" Target="../media/image99.png"/><Relationship Id="rId11" Type="http://schemas.openxmlformats.org/officeDocument/2006/relationships/image" Target="../media/image93.svg"/><Relationship Id="rId5" Type="http://schemas.openxmlformats.org/officeDocument/2006/relationships/image" Target="../media/image40.png"/><Relationship Id="rId15" Type="http://schemas.openxmlformats.org/officeDocument/2006/relationships/image" Target="../media/image103.png"/><Relationship Id="rId10" Type="http://schemas.openxmlformats.org/officeDocument/2006/relationships/image" Target="../media/image92.png"/><Relationship Id="rId4" Type="http://schemas.openxmlformats.org/officeDocument/2006/relationships/image" Target="../media/image37.png"/><Relationship Id="rId9" Type="http://schemas.openxmlformats.org/officeDocument/2006/relationships/image" Target="../media/image100.png"/><Relationship Id="rId14" Type="http://schemas.openxmlformats.org/officeDocument/2006/relationships/image" Target="../media/image104.png"/></Relationships>
</file>

<file path=ppt/slides/_rels/slide5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37.png"/><Relationship Id="rId12" Type="http://schemas.openxmlformats.org/officeDocument/2006/relationships/image" Target="../media/image109.png"/><Relationship Id="rId17" Type="http://schemas.openxmlformats.org/officeDocument/2006/relationships/image" Target="../media/image113.png"/><Relationship Id="rId2" Type="http://schemas.openxmlformats.org/officeDocument/2006/relationships/image" Target="../media/image90.png"/><Relationship Id="rId16" Type="http://schemas.openxmlformats.org/officeDocument/2006/relationships/image" Target="../media/image104.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93.svg"/><Relationship Id="rId5" Type="http://schemas.openxmlformats.org/officeDocument/2006/relationships/image" Target="../media/image41.png"/><Relationship Id="rId15" Type="http://schemas.openxmlformats.org/officeDocument/2006/relationships/image" Target="../media/image108.png"/><Relationship Id="rId10" Type="http://schemas.openxmlformats.org/officeDocument/2006/relationships/image" Target="../media/image92.png"/><Relationship Id="rId4" Type="http://schemas.openxmlformats.org/officeDocument/2006/relationships/image" Target="../media/image99.png"/><Relationship Id="rId9" Type="http://schemas.openxmlformats.org/officeDocument/2006/relationships/image" Target="../media/image3.jpeg"/><Relationship Id="rId14" Type="http://schemas.openxmlformats.org/officeDocument/2006/relationships/image" Target="../media/image111.png"/></Relationships>
</file>

<file path=ppt/slides/_rels/slide53.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33.png"/><Relationship Id="rId7" Type="http://schemas.openxmlformats.org/officeDocument/2006/relationships/image" Target="../media/image48.png"/><Relationship Id="rId12" Type="http://schemas.openxmlformats.org/officeDocument/2006/relationships/image" Target="../media/image37.png"/><Relationship Id="rId17" Type="http://schemas.openxmlformats.org/officeDocument/2006/relationships/image" Target="../media/image61.png"/><Relationship Id="rId2" Type="http://schemas.openxmlformats.org/officeDocument/2006/relationships/image" Target="../media/image32.png"/><Relationship Id="rId16"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35.png"/><Relationship Id="rId5" Type="http://schemas.openxmlformats.org/officeDocument/2006/relationships/image" Target="../media/image46.png"/><Relationship Id="rId15" Type="http://schemas.openxmlformats.org/officeDocument/2006/relationships/image" Target="../media/image59.png"/><Relationship Id="rId10" Type="http://schemas.openxmlformats.org/officeDocument/2006/relationships/image" Target="../media/image29.png"/><Relationship Id="rId4" Type="http://schemas.openxmlformats.org/officeDocument/2006/relationships/image" Target="../media/image34.png"/><Relationship Id="rId9" Type="http://schemas.openxmlformats.org/officeDocument/2006/relationships/image" Target="../media/image93.svg"/><Relationship Id="rId14" Type="http://schemas.openxmlformats.org/officeDocument/2006/relationships/image" Target="../media/image58.png"/></Relationships>
</file>

<file path=ppt/slides/_rels/slide5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53.png"/><Relationship Id="rId2" Type="http://schemas.openxmlformats.org/officeDocument/2006/relationships/image" Target="../media/image29.png"/><Relationship Id="rId16" Type="http://schemas.openxmlformats.org/officeDocument/2006/relationships/image" Target="../media/image93.sv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52.png"/><Relationship Id="rId5" Type="http://schemas.openxmlformats.org/officeDocument/2006/relationships/image" Target="../media/image33.png"/><Relationship Id="rId15" Type="http://schemas.openxmlformats.org/officeDocument/2006/relationships/image" Target="../media/image92.png"/><Relationship Id="rId10" Type="http://schemas.openxmlformats.org/officeDocument/2006/relationships/image" Target="../media/image51.png"/><Relationship Id="rId4" Type="http://schemas.openxmlformats.org/officeDocument/2006/relationships/image" Target="../media/image32.png"/><Relationship Id="rId9" Type="http://schemas.openxmlformats.org/officeDocument/2006/relationships/image" Target="../media/image50.png"/><Relationship Id="rId14" Type="http://schemas.openxmlformats.org/officeDocument/2006/relationships/image" Target="../media/image55.svg"/></Relationships>
</file>

<file path=ppt/slides/_rels/slide55.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119.png"/><Relationship Id="rId3" Type="http://schemas.openxmlformats.org/officeDocument/2006/relationships/image" Target="../media/image42.png"/><Relationship Id="rId21" Type="http://schemas.openxmlformats.org/officeDocument/2006/relationships/image" Target="../media/image106.png"/><Relationship Id="rId7" Type="http://schemas.openxmlformats.org/officeDocument/2006/relationships/image" Target="../media/image66.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118.png"/><Relationship Id="rId2" Type="http://schemas.openxmlformats.org/officeDocument/2006/relationships/image" Target="../media/image41.png"/><Relationship Id="rId16" Type="http://schemas.openxmlformats.org/officeDocument/2006/relationships/image" Target="../media/image53.png"/><Relationship Id="rId20" Type="http://schemas.openxmlformats.org/officeDocument/2006/relationships/image" Target="../media/image93.sv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100.png"/><Relationship Id="rId24" Type="http://schemas.openxmlformats.org/officeDocument/2006/relationships/image" Target="../media/image117.png"/><Relationship Id="rId5" Type="http://schemas.openxmlformats.org/officeDocument/2006/relationships/image" Target="../media/image40.png"/><Relationship Id="rId15" Type="http://schemas.openxmlformats.org/officeDocument/2006/relationships/image" Target="../media/image52.png"/><Relationship Id="rId23" Type="http://schemas.openxmlformats.org/officeDocument/2006/relationships/image" Target="../media/image104.png"/><Relationship Id="rId10" Type="http://schemas.openxmlformats.org/officeDocument/2006/relationships/image" Target="../media/image90.png"/><Relationship Id="rId19" Type="http://schemas.openxmlformats.org/officeDocument/2006/relationships/image" Target="../media/image92.png"/><Relationship Id="rId4" Type="http://schemas.openxmlformats.org/officeDocument/2006/relationships/image" Target="../media/image37.png"/><Relationship Id="rId9" Type="http://schemas.openxmlformats.org/officeDocument/2006/relationships/image" Target="../media/image3.jpeg"/><Relationship Id="rId14" Type="http://schemas.openxmlformats.org/officeDocument/2006/relationships/image" Target="../media/image51.png"/><Relationship Id="rId22" Type="http://schemas.openxmlformats.org/officeDocument/2006/relationships/image" Target="../media/image116.png"/><Relationship Id="rId27" Type="http://schemas.openxmlformats.org/officeDocument/2006/relationships/image" Target="../media/image120.png"/></Relationships>
</file>

<file path=ppt/slides/_rels/slide56.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93.svg"/><Relationship Id="rId18" Type="http://schemas.openxmlformats.org/officeDocument/2006/relationships/image" Target="../media/image121.png"/><Relationship Id="rId3" Type="http://schemas.openxmlformats.org/officeDocument/2006/relationships/image" Target="../media/image42.png"/><Relationship Id="rId7" Type="http://schemas.openxmlformats.org/officeDocument/2006/relationships/image" Target="../media/image66.png"/><Relationship Id="rId12" Type="http://schemas.openxmlformats.org/officeDocument/2006/relationships/image" Target="../media/image92.png"/><Relationship Id="rId17" Type="http://schemas.openxmlformats.org/officeDocument/2006/relationships/image" Target="../media/image117.png"/><Relationship Id="rId2" Type="http://schemas.openxmlformats.org/officeDocument/2006/relationships/image" Target="../media/image41.png"/><Relationship Id="rId16" Type="http://schemas.openxmlformats.org/officeDocument/2006/relationships/image" Target="../media/image119.pn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100.png"/><Relationship Id="rId5" Type="http://schemas.openxmlformats.org/officeDocument/2006/relationships/image" Target="../media/image40.png"/><Relationship Id="rId15" Type="http://schemas.openxmlformats.org/officeDocument/2006/relationships/image" Target="../media/image118.png"/><Relationship Id="rId10" Type="http://schemas.openxmlformats.org/officeDocument/2006/relationships/image" Target="../media/image90.png"/><Relationship Id="rId19" Type="http://schemas.openxmlformats.org/officeDocument/2006/relationships/image" Target="../media/image122.png"/><Relationship Id="rId4" Type="http://schemas.openxmlformats.org/officeDocument/2006/relationships/image" Target="../media/image37.png"/><Relationship Id="rId9" Type="http://schemas.openxmlformats.org/officeDocument/2006/relationships/image" Target="../media/image3.jpeg"/><Relationship Id="rId14" Type="http://schemas.openxmlformats.org/officeDocument/2006/relationships/image" Target="../media/image106.png"/></Relationships>
</file>

<file path=ppt/slides/_rels/slide57.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0.png"/><Relationship Id="rId3" Type="http://schemas.openxmlformats.org/officeDocument/2006/relationships/image" Target="../media/image42.png"/><Relationship Id="rId7" Type="http://schemas.openxmlformats.org/officeDocument/2006/relationships/image" Target="../media/image66.png"/><Relationship Id="rId12" Type="http://schemas.openxmlformats.org/officeDocument/2006/relationships/image" Target="../media/image90.png"/><Relationship Id="rId2" Type="http://schemas.openxmlformats.org/officeDocument/2006/relationships/image" Target="../media/image41.png"/><Relationship Id="rId16" Type="http://schemas.openxmlformats.org/officeDocument/2006/relationships/image" Target="../media/image119.pn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93.svg"/><Relationship Id="rId5" Type="http://schemas.openxmlformats.org/officeDocument/2006/relationships/image" Target="../media/image40.png"/><Relationship Id="rId15" Type="http://schemas.openxmlformats.org/officeDocument/2006/relationships/image" Target="../media/image122.png"/><Relationship Id="rId10" Type="http://schemas.openxmlformats.org/officeDocument/2006/relationships/image" Target="../media/image92.png"/><Relationship Id="rId4" Type="http://schemas.openxmlformats.org/officeDocument/2006/relationships/image" Target="../media/image37.png"/><Relationship Id="rId9" Type="http://schemas.openxmlformats.org/officeDocument/2006/relationships/image" Target="../media/image3.jpeg"/><Relationship Id="rId14" Type="http://schemas.openxmlformats.org/officeDocument/2006/relationships/image" Target="../media/image106.png"/></Relationships>
</file>

<file path=ppt/slides/_rels/slide58.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0.png"/><Relationship Id="rId18" Type="http://schemas.openxmlformats.org/officeDocument/2006/relationships/image" Target="../media/image124.png"/><Relationship Id="rId3" Type="http://schemas.openxmlformats.org/officeDocument/2006/relationships/image" Target="../media/image42.png"/><Relationship Id="rId7" Type="http://schemas.openxmlformats.org/officeDocument/2006/relationships/image" Target="../media/image66.png"/><Relationship Id="rId12" Type="http://schemas.openxmlformats.org/officeDocument/2006/relationships/image" Target="../media/image90.png"/><Relationship Id="rId17" Type="http://schemas.openxmlformats.org/officeDocument/2006/relationships/image" Target="../media/image119.png"/><Relationship Id="rId2" Type="http://schemas.openxmlformats.org/officeDocument/2006/relationships/image" Target="../media/image41.png"/><Relationship Id="rId16" Type="http://schemas.openxmlformats.org/officeDocument/2006/relationships/image" Target="../media/image123.pn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93.svg"/><Relationship Id="rId5" Type="http://schemas.openxmlformats.org/officeDocument/2006/relationships/image" Target="../media/image40.png"/><Relationship Id="rId15" Type="http://schemas.openxmlformats.org/officeDocument/2006/relationships/image" Target="../media/image116.png"/><Relationship Id="rId10" Type="http://schemas.openxmlformats.org/officeDocument/2006/relationships/image" Target="../media/image92.png"/><Relationship Id="rId4" Type="http://schemas.openxmlformats.org/officeDocument/2006/relationships/image" Target="../media/image37.png"/><Relationship Id="rId9" Type="http://schemas.openxmlformats.org/officeDocument/2006/relationships/image" Target="../media/image3.jpeg"/><Relationship Id="rId14" Type="http://schemas.openxmlformats.org/officeDocument/2006/relationships/image" Target="../media/image106.png"/></Relationships>
</file>

<file path=ppt/slides/_rels/slide5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00.png"/><Relationship Id="rId18" Type="http://schemas.openxmlformats.org/officeDocument/2006/relationships/image" Target="../media/image65.png"/><Relationship Id="rId3" Type="http://schemas.openxmlformats.org/officeDocument/2006/relationships/image" Target="../media/image37.png"/><Relationship Id="rId21" Type="http://schemas.openxmlformats.org/officeDocument/2006/relationships/image" Target="../media/image119.png"/><Relationship Id="rId7" Type="http://schemas.openxmlformats.org/officeDocument/2006/relationships/image" Target="../media/image53.png"/><Relationship Id="rId12" Type="http://schemas.openxmlformats.org/officeDocument/2006/relationships/image" Target="../media/image90.png"/><Relationship Id="rId17" Type="http://schemas.openxmlformats.org/officeDocument/2006/relationships/image" Target="../media/image40.png"/><Relationship Id="rId2" Type="http://schemas.openxmlformats.org/officeDocument/2006/relationships/image" Target="../media/image49.png"/><Relationship Id="rId16" Type="http://schemas.openxmlformats.org/officeDocument/2006/relationships/image" Target="../media/image42.png"/><Relationship Id="rId20" Type="http://schemas.openxmlformats.org/officeDocument/2006/relationships/image" Target="../media/image125.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jpeg"/><Relationship Id="rId5" Type="http://schemas.openxmlformats.org/officeDocument/2006/relationships/image" Target="../media/image51.png"/><Relationship Id="rId15" Type="http://schemas.openxmlformats.org/officeDocument/2006/relationships/image" Target="../media/image41.png"/><Relationship Id="rId10" Type="http://schemas.openxmlformats.org/officeDocument/2006/relationships/image" Target="../media/image99.png"/><Relationship Id="rId19" Type="http://schemas.openxmlformats.org/officeDocument/2006/relationships/image" Target="../media/image6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106.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65.png"/><Relationship Id="rId18" Type="http://schemas.openxmlformats.org/officeDocument/2006/relationships/image" Target="../media/image100.png"/><Relationship Id="rId3" Type="http://schemas.openxmlformats.org/officeDocument/2006/relationships/image" Target="../media/image34.png"/><Relationship Id="rId21" Type="http://schemas.openxmlformats.org/officeDocument/2006/relationships/image" Target="../media/image126.png"/><Relationship Id="rId7" Type="http://schemas.openxmlformats.org/officeDocument/2006/relationships/image" Target="../media/image37.png"/><Relationship Id="rId12" Type="http://schemas.openxmlformats.org/officeDocument/2006/relationships/image" Target="../media/image40.png"/><Relationship Id="rId17" Type="http://schemas.openxmlformats.org/officeDocument/2006/relationships/image" Target="../media/image90.png"/><Relationship Id="rId2" Type="http://schemas.openxmlformats.org/officeDocument/2006/relationships/image" Target="../media/image29.png"/><Relationship Id="rId16" Type="http://schemas.openxmlformats.org/officeDocument/2006/relationships/image" Target="../media/image3.jpeg"/><Relationship Id="rId20" Type="http://schemas.openxmlformats.org/officeDocument/2006/relationships/image" Target="../media/image116.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2.png"/><Relationship Id="rId24" Type="http://schemas.openxmlformats.org/officeDocument/2006/relationships/image" Target="../media/image127.png"/><Relationship Id="rId5" Type="http://schemas.openxmlformats.org/officeDocument/2006/relationships/image" Target="../media/image33.png"/><Relationship Id="rId15" Type="http://schemas.openxmlformats.org/officeDocument/2006/relationships/image" Target="../media/image99.png"/><Relationship Id="rId23" Type="http://schemas.openxmlformats.org/officeDocument/2006/relationships/image" Target="../media/image125.png"/><Relationship Id="rId10" Type="http://schemas.openxmlformats.org/officeDocument/2006/relationships/image" Target="../media/image41.png"/><Relationship Id="rId19" Type="http://schemas.openxmlformats.org/officeDocument/2006/relationships/image" Target="../media/image106.png"/><Relationship Id="rId4" Type="http://schemas.openxmlformats.org/officeDocument/2006/relationships/image" Target="../media/image32.png"/><Relationship Id="rId9" Type="http://schemas.openxmlformats.org/officeDocument/2006/relationships/image" Target="../media/image93.svg"/><Relationship Id="rId14" Type="http://schemas.openxmlformats.org/officeDocument/2006/relationships/image" Target="../media/image66.png"/><Relationship Id="rId22" Type="http://schemas.openxmlformats.org/officeDocument/2006/relationships/image" Target="../media/image119.png"/></Relationships>
</file>

<file path=ppt/slides/_rels/slide61.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93.svg"/><Relationship Id="rId18" Type="http://schemas.openxmlformats.org/officeDocument/2006/relationships/image" Target="../media/image128.png"/><Relationship Id="rId3" Type="http://schemas.openxmlformats.org/officeDocument/2006/relationships/image" Target="../media/image42.png"/><Relationship Id="rId7" Type="http://schemas.openxmlformats.org/officeDocument/2006/relationships/image" Target="../media/image66.png"/><Relationship Id="rId12" Type="http://schemas.openxmlformats.org/officeDocument/2006/relationships/image" Target="../media/image92.png"/><Relationship Id="rId17" Type="http://schemas.openxmlformats.org/officeDocument/2006/relationships/image" Target="../media/image125.png"/><Relationship Id="rId2" Type="http://schemas.openxmlformats.org/officeDocument/2006/relationships/image" Target="../media/image41.png"/><Relationship Id="rId16" Type="http://schemas.openxmlformats.org/officeDocument/2006/relationships/image" Target="../media/image119.pn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100.png"/><Relationship Id="rId5" Type="http://schemas.openxmlformats.org/officeDocument/2006/relationships/image" Target="../media/image40.png"/><Relationship Id="rId15" Type="http://schemas.openxmlformats.org/officeDocument/2006/relationships/image" Target="../media/image126.png"/><Relationship Id="rId10" Type="http://schemas.openxmlformats.org/officeDocument/2006/relationships/image" Target="../media/image90.png"/><Relationship Id="rId4" Type="http://schemas.openxmlformats.org/officeDocument/2006/relationships/image" Target="../media/image37.png"/><Relationship Id="rId9" Type="http://schemas.openxmlformats.org/officeDocument/2006/relationships/image" Target="../media/image3.jpeg"/><Relationship Id="rId14" Type="http://schemas.openxmlformats.org/officeDocument/2006/relationships/image" Target="../media/image106.png"/></Relationships>
</file>

<file path=ppt/slides/_rels/slide6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66.png"/><Relationship Id="rId18" Type="http://schemas.openxmlformats.org/officeDocument/2006/relationships/image" Target="../media/image124.png"/><Relationship Id="rId3" Type="http://schemas.openxmlformats.org/officeDocument/2006/relationships/image" Target="../media/image100.png"/><Relationship Id="rId7" Type="http://schemas.openxmlformats.org/officeDocument/2006/relationships/image" Target="../media/image37.png"/><Relationship Id="rId12" Type="http://schemas.openxmlformats.org/officeDocument/2006/relationships/image" Target="../media/image65.png"/><Relationship Id="rId17" Type="http://schemas.openxmlformats.org/officeDocument/2006/relationships/image" Target="../media/image119.png"/><Relationship Id="rId2" Type="http://schemas.openxmlformats.org/officeDocument/2006/relationships/image" Target="../media/image90.png"/><Relationship Id="rId16" Type="http://schemas.openxmlformats.org/officeDocument/2006/relationships/image" Target="../media/image123.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93.svg"/><Relationship Id="rId5" Type="http://schemas.openxmlformats.org/officeDocument/2006/relationships/image" Target="../media/image41.png"/><Relationship Id="rId15" Type="http://schemas.openxmlformats.org/officeDocument/2006/relationships/image" Target="../media/image116.png"/><Relationship Id="rId10" Type="http://schemas.openxmlformats.org/officeDocument/2006/relationships/image" Target="../media/image92.png"/><Relationship Id="rId19" Type="http://schemas.openxmlformats.org/officeDocument/2006/relationships/image" Target="../media/image128.png"/><Relationship Id="rId4" Type="http://schemas.openxmlformats.org/officeDocument/2006/relationships/image" Target="../media/image99.png"/><Relationship Id="rId9" Type="http://schemas.openxmlformats.org/officeDocument/2006/relationships/image" Target="../media/image3.jpeg"/><Relationship Id="rId14" Type="http://schemas.openxmlformats.org/officeDocument/2006/relationships/image" Target="../media/image106.png"/></Relationships>
</file>

<file path=ppt/slides/_rels/slide6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8.png"/><Relationship Id="rId18" Type="http://schemas.openxmlformats.org/officeDocument/2006/relationships/image" Target="../media/image129.png"/><Relationship Id="rId26" Type="http://schemas.openxmlformats.org/officeDocument/2006/relationships/image" Target="../media/image62.png"/><Relationship Id="rId3" Type="http://schemas.openxmlformats.org/officeDocument/2006/relationships/image" Target="../media/image42.png"/><Relationship Id="rId21" Type="http://schemas.openxmlformats.org/officeDocument/2006/relationships/image" Target="../media/image57.png"/><Relationship Id="rId7" Type="http://schemas.openxmlformats.org/officeDocument/2006/relationships/image" Target="../media/image66.png"/><Relationship Id="rId12" Type="http://schemas.openxmlformats.org/officeDocument/2006/relationships/image" Target="../media/image47.png"/><Relationship Id="rId17" Type="http://schemas.openxmlformats.org/officeDocument/2006/relationships/image" Target="../media/image3.jpeg"/><Relationship Id="rId25" Type="http://schemas.openxmlformats.org/officeDocument/2006/relationships/image" Target="../media/image61.png"/><Relationship Id="rId2" Type="http://schemas.openxmlformats.org/officeDocument/2006/relationships/image" Target="../media/image41.png"/><Relationship Id="rId16" Type="http://schemas.openxmlformats.org/officeDocument/2006/relationships/image" Target="../media/image99.png"/><Relationship Id="rId20"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46.png"/><Relationship Id="rId24" Type="http://schemas.openxmlformats.org/officeDocument/2006/relationships/image" Target="../media/image60.png"/><Relationship Id="rId5" Type="http://schemas.openxmlformats.org/officeDocument/2006/relationships/image" Target="../media/image40.png"/><Relationship Id="rId15" Type="http://schemas.openxmlformats.org/officeDocument/2006/relationships/image" Target="../media/image93.svg"/><Relationship Id="rId23" Type="http://schemas.openxmlformats.org/officeDocument/2006/relationships/image" Target="../media/image59.png"/><Relationship Id="rId10" Type="http://schemas.openxmlformats.org/officeDocument/2006/relationships/image" Target="../media/image34.png"/><Relationship Id="rId19" Type="http://schemas.openxmlformats.org/officeDocument/2006/relationships/image" Target="../media/image90.png"/><Relationship Id="rId4" Type="http://schemas.openxmlformats.org/officeDocument/2006/relationships/image" Target="../media/image37.png"/><Relationship Id="rId9" Type="http://schemas.openxmlformats.org/officeDocument/2006/relationships/image" Target="../media/image33.png"/><Relationship Id="rId14" Type="http://schemas.openxmlformats.org/officeDocument/2006/relationships/image" Target="../media/image92.png"/><Relationship Id="rId22" Type="http://schemas.openxmlformats.org/officeDocument/2006/relationships/image" Target="../media/image58.png"/></Relationships>
</file>

<file path=ppt/slides/_rels/slide6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34.png"/><Relationship Id="rId7"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93.svg"/></Relationships>
</file>

<file path=ppt/slides/_rels/slide6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33.png"/><Relationship Id="rId3" Type="http://schemas.openxmlformats.org/officeDocument/2006/relationships/image" Target="../media/image37.png"/><Relationship Id="rId7" Type="http://schemas.openxmlformats.org/officeDocument/2006/relationships/image" Target="../media/image53.png"/><Relationship Id="rId12" Type="http://schemas.openxmlformats.org/officeDocument/2006/relationships/image" Target="../media/image32.png"/><Relationship Id="rId2" Type="http://schemas.openxmlformats.org/officeDocument/2006/relationships/image" Target="../media/image49.png"/><Relationship Id="rId16" Type="http://schemas.openxmlformats.org/officeDocument/2006/relationships/image" Target="../media/image93.sv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4.png"/><Relationship Id="rId5" Type="http://schemas.openxmlformats.org/officeDocument/2006/relationships/image" Target="../media/image51.png"/><Relationship Id="rId15" Type="http://schemas.openxmlformats.org/officeDocument/2006/relationships/image" Target="../media/image92.png"/><Relationship Id="rId10" Type="http://schemas.openxmlformats.org/officeDocument/2006/relationships/image" Target="../media/image29.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35.png"/></Relationships>
</file>

<file path=ppt/slides/_rels/slide6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33.png"/><Relationship Id="rId3" Type="http://schemas.openxmlformats.org/officeDocument/2006/relationships/image" Target="../media/image37.png"/><Relationship Id="rId7" Type="http://schemas.openxmlformats.org/officeDocument/2006/relationships/image" Target="../media/image53.png"/><Relationship Id="rId12" Type="http://schemas.openxmlformats.org/officeDocument/2006/relationships/image" Target="../media/image32.png"/><Relationship Id="rId2" Type="http://schemas.openxmlformats.org/officeDocument/2006/relationships/image" Target="../media/image49.png"/><Relationship Id="rId16" Type="http://schemas.openxmlformats.org/officeDocument/2006/relationships/image" Target="../media/image93.sv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4.png"/><Relationship Id="rId5" Type="http://schemas.openxmlformats.org/officeDocument/2006/relationships/image" Target="../media/image51.png"/><Relationship Id="rId15" Type="http://schemas.openxmlformats.org/officeDocument/2006/relationships/image" Target="../media/image92.png"/><Relationship Id="rId10" Type="http://schemas.openxmlformats.org/officeDocument/2006/relationships/image" Target="../media/image29.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35.png"/></Relationships>
</file>

<file path=ppt/slides/_rels/slide6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3.jpeg"/><Relationship Id="rId26" Type="http://schemas.openxmlformats.org/officeDocument/2006/relationships/image" Target="../media/image134.png"/><Relationship Id="rId3" Type="http://schemas.openxmlformats.org/officeDocument/2006/relationships/image" Target="../media/image42.png"/><Relationship Id="rId21" Type="http://schemas.openxmlformats.org/officeDocument/2006/relationships/image" Target="../media/image106.png"/><Relationship Id="rId7" Type="http://schemas.openxmlformats.org/officeDocument/2006/relationships/image" Target="../media/image130.png"/><Relationship Id="rId12" Type="http://schemas.openxmlformats.org/officeDocument/2006/relationships/image" Target="../media/image53.png"/><Relationship Id="rId17" Type="http://schemas.openxmlformats.org/officeDocument/2006/relationships/image" Target="../media/image99.png"/><Relationship Id="rId25" Type="http://schemas.openxmlformats.org/officeDocument/2006/relationships/image" Target="../media/image133.png"/><Relationship Id="rId2" Type="http://schemas.openxmlformats.org/officeDocument/2006/relationships/image" Target="../media/image41.png"/><Relationship Id="rId16" Type="http://schemas.openxmlformats.org/officeDocument/2006/relationships/image" Target="../media/image93.svg"/><Relationship Id="rId20"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52.png"/><Relationship Id="rId24" Type="http://schemas.openxmlformats.org/officeDocument/2006/relationships/image" Target="../media/image132.png"/><Relationship Id="rId5" Type="http://schemas.openxmlformats.org/officeDocument/2006/relationships/image" Target="../media/image40.png"/><Relationship Id="rId15" Type="http://schemas.openxmlformats.org/officeDocument/2006/relationships/image" Target="../media/image92.png"/><Relationship Id="rId23" Type="http://schemas.openxmlformats.org/officeDocument/2006/relationships/image" Target="../media/image131.png"/><Relationship Id="rId10" Type="http://schemas.openxmlformats.org/officeDocument/2006/relationships/image" Target="../media/image51.png"/><Relationship Id="rId19" Type="http://schemas.openxmlformats.org/officeDocument/2006/relationships/image" Target="../media/image90.png"/><Relationship Id="rId4" Type="http://schemas.openxmlformats.org/officeDocument/2006/relationships/image" Target="../media/image37.png"/><Relationship Id="rId9" Type="http://schemas.openxmlformats.org/officeDocument/2006/relationships/image" Target="../media/image50.png"/><Relationship Id="rId14" Type="http://schemas.openxmlformats.org/officeDocument/2006/relationships/image" Target="../media/image55.svg"/><Relationship Id="rId22" Type="http://schemas.openxmlformats.org/officeDocument/2006/relationships/image" Target="../media/image116.png"/></Relationships>
</file>

<file path=ppt/slides/_rels/slide68.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31.png"/><Relationship Id="rId3" Type="http://schemas.openxmlformats.org/officeDocument/2006/relationships/image" Target="../media/image42.png"/><Relationship Id="rId7" Type="http://schemas.openxmlformats.org/officeDocument/2006/relationships/image" Target="../media/image130.png"/><Relationship Id="rId12" Type="http://schemas.openxmlformats.org/officeDocument/2006/relationships/image" Target="../media/image106.png"/><Relationship Id="rId2" Type="http://schemas.openxmlformats.org/officeDocument/2006/relationships/image" Target="../media/image41.png"/><Relationship Id="rId16" Type="http://schemas.openxmlformats.org/officeDocument/2006/relationships/image" Target="../media/image135.pn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100.png"/><Relationship Id="rId5" Type="http://schemas.openxmlformats.org/officeDocument/2006/relationships/image" Target="../media/image40.png"/><Relationship Id="rId15" Type="http://schemas.openxmlformats.org/officeDocument/2006/relationships/image" Target="../media/image134.png"/><Relationship Id="rId10" Type="http://schemas.openxmlformats.org/officeDocument/2006/relationships/image" Target="../media/image90.png"/><Relationship Id="rId4" Type="http://schemas.openxmlformats.org/officeDocument/2006/relationships/image" Target="../media/image37.png"/><Relationship Id="rId9" Type="http://schemas.openxmlformats.org/officeDocument/2006/relationships/image" Target="../media/image3.jpeg"/><Relationship Id="rId14" Type="http://schemas.openxmlformats.org/officeDocument/2006/relationships/image" Target="../media/image132.png"/></Relationships>
</file>

<file path=ppt/slides/_rels/slide69.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0.png"/><Relationship Id="rId18" Type="http://schemas.openxmlformats.org/officeDocument/2006/relationships/image" Target="../media/image136.png"/><Relationship Id="rId3" Type="http://schemas.openxmlformats.org/officeDocument/2006/relationships/image" Target="../media/image42.png"/><Relationship Id="rId7" Type="http://schemas.openxmlformats.org/officeDocument/2006/relationships/image" Target="../media/image130.png"/><Relationship Id="rId12" Type="http://schemas.openxmlformats.org/officeDocument/2006/relationships/image" Target="../media/image90.png"/><Relationship Id="rId17" Type="http://schemas.openxmlformats.org/officeDocument/2006/relationships/image" Target="../media/image134.png"/><Relationship Id="rId2" Type="http://schemas.openxmlformats.org/officeDocument/2006/relationships/image" Target="../media/image41.png"/><Relationship Id="rId16" Type="http://schemas.openxmlformats.org/officeDocument/2006/relationships/image" Target="../media/image132.pn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93.svg"/><Relationship Id="rId5" Type="http://schemas.openxmlformats.org/officeDocument/2006/relationships/image" Target="../media/image40.png"/><Relationship Id="rId15" Type="http://schemas.openxmlformats.org/officeDocument/2006/relationships/image" Target="../media/image131.png"/><Relationship Id="rId10" Type="http://schemas.openxmlformats.org/officeDocument/2006/relationships/image" Target="../media/image92.png"/><Relationship Id="rId4" Type="http://schemas.openxmlformats.org/officeDocument/2006/relationships/image" Target="../media/image37.png"/><Relationship Id="rId9" Type="http://schemas.openxmlformats.org/officeDocument/2006/relationships/image" Target="../media/image3.jpeg"/><Relationship Id="rId14" Type="http://schemas.openxmlformats.org/officeDocument/2006/relationships/image" Target="../media/image106.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1.xlsx"/><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jpeg"/><Relationship Id="rId3" Type="http://schemas.openxmlformats.org/officeDocument/2006/relationships/image" Target="../media/image100.png"/><Relationship Id="rId7" Type="http://schemas.openxmlformats.org/officeDocument/2006/relationships/image" Target="../media/image37.png"/><Relationship Id="rId12" Type="http://schemas.openxmlformats.org/officeDocument/2006/relationships/image" Target="../media/image99.png"/><Relationship Id="rId2"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134.png"/><Relationship Id="rId5" Type="http://schemas.openxmlformats.org/officeDocument/2006/relationships/image" Target="../media/image41.png"/><Relationship Id="rId15" Type="http://schemas.openxmlformats.org/officeDocument/2006/relationships/image" Target="../media/image137.png"/><Relationship Id="rId10" Type="http://schemas.openxmlformats.org/officeDocument/2006/relationships/image" Target="../media/image130.png"/><Relationship Id="rId4" Type="http://schemas.openxmlformats.org/officeDocument/2006/relationships/image" Target="../media/image106.png"/><Relationship Id="rId9" Type="http://schemas.openxmlformats.org/officeDocument/2006/relationships/image" Target="../media/image66.png"/><Relationship Id="rId14" Type="http://schemas.openxmlformats.org/officeDocument/2006/relationships/image" Target="../media/image133.png"/></Relationships>
</file>

<file path=ppt/slides/_rels/slide7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6.png"/><Relationship Id="rId18" Type="http://schemas.openxmlformats.org/officeDocument/2006/relationships/image" Target="../media/image110.png"/><Relationship Id="rId26" Type="http://schemas.openxmlformats.org/officeDocument/2006/relationships/image" Target="../media/image134.png"/><Relationship Id="rId3" Type="http://schemas.openxmlformats.org/officeDocument/2006/relationships/image" Target="../media/image37.png"/><Relationship Id="rId21" Type="http://schemas.openxmlformats.org/officeDocument/2006/relationships/image" Target="../media/image100.png"/><Relationship Id="rId7" Type="http://schemas.openxmlformats.org/officeDocument/2006/relationships/image" Target="../media/image53.png"/><Relationship Id="rId12" Type="http://schemas.openxmlformats.org/officeDocument/2006/relationships/image" Target="../media/image40.png"/><Relationship Id="rId17" Type="http://schemas.openxmlformats.org/officeDocument/2006/relationships/image" Target="../media/image3.jpeg"/><Relationship Id="rId25" Type="http://schemas.openxmlformats.org/officeDocument/2006/relationships/image" Target="../media/image131.png"/><Relationship Id="rId2" Type="http://schemas.openxmlformats.org/officeDocument/2006/relationships/image" Target="../media/image49.png"/><Relationship Id="rId16" Type="http://schemas.openxmlformats.org/officeDocument/2006/relationships/image" Target="../media/image99.png"/><Relationship Id="rId20"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42.png"/><Relationship Id="rId24" Type="http://schemas.openxmlformats.org/officeDocument/2006/relationships/image" Target="../media/image93.svg"/><Relationship Id="rId5" Type="http://schemas.openxmlformats.org/officeDocument/2006/relationships/image" Target="../media/image51.png"/><Relationship Id="rId15" Type="http://schemas.openxmlformats.org/officeDocument/2006/relationships/image" Target="../media/image109.png"/><Relationship Id="rId23" Type="http://schemas.openxmlformats.org/officeDocument/2006/relationships/image" Target="../media/image92.png"/><Relationship Id="rId10" Type="http://schemas.openxmlformats.org/officeDocument/2006/relationships/image" Target="../media/image41.png"/><Relationship Id="rId19" Type="http://schemas.openxmlformats.org/officeDocument/2006/relationships/image" Target="../media/image111.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130.png"/><Relationship Id="rId22" Type="http://schemas.openxmlformats.org/officeDocument/2006/relationships/image" Target="../media/image106.png"/><Relationship Id="rId27" Type="http://schemas.openxmlformats.org/officeDocument/2006/relationships/image" Target="../media/image132.png"/></Relationships>
</file>

<file path=ppt/slides/_rels/slide7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3.jpeg"/><Relationship Id="rId26" Type="http://schemas.openxmlformats.org/officeDocument/2006/relationships/image" Target="../media/image134.png"/><Relationship Id="rId3" Type="http://schemas.openxmlformats.org/officeDocument/2006/relationships/image" Target="../media/image42.png"/><Relationship Id="rId21" Type="http://schemas.openxmlformats.org/officeDocument/2006/relationships/image" Target="../media/image106.png"/><Relationship Id="rId7" Type="http://schemas.openxmlformats.org/officeDocument/2006/relationships/image" Target="../media/image130.png"/><Relationship Id="rId12" Type="http://schemas.openxmlformats.org/officeDocument/2006/relationships/image" Target="../media/image53.png"/><Relationship Id="rId17" Type="http://schemas.openxmlformats.org/officeDocument/2006/relationships/image" Target="../media/image99.png"/><Relationship Id="rId25" Type="http://schemas.openxmlformats.org/officeDocument/2006/relationships/image" Target="../media/image133.png"/><Relationship Id="rId2" Type="http://schemas.openxmlformats.org/officeDocument/2006/relationships/image" Target="../media/image41.png"/><Relationship Id="rId16" Type="http://schemas.openxmlformats.org/officeDocument/2006/relationships/image" Target="../media/image93.svg"/><Relationship Id="rId20"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52.png"/><Relationship Id="rId24" Type="http://schemas.openxmlformats.org/officeDocument/2006/relationships/image" Target="../media/image132.png"/><Relationship Id="rId5" Type="http://schemas.openxmlformats.org/officeDocument/2006/relationships/image" Target="../media/image40.png"/><Relationship Id="rId15" Type="http://schemas.openxmlformats.org/officeDocument/2006/relationships/image" Target="../media/image92.png"/><Relationship Id="rId23" Type="http://schemas.openxmlformats.org/officeDocument/2006/relationships/image" Target="../media/image131.png"/><Relationship Id="rId10" Type="http://schemas.openxmlformats.org/officeDocument/2006/relationships/image" Target="../media/image51.png"/><Relationship Id="rId19" Type="http://schemas.openxmlformats.org/officeDocument/2006/relationships/image" Target="../media/image90.png"/><Relationship Id="rId4" Type="http://schemas.openxmlformats.org/officeDocument/2006/relationships/image" Target="../media/image37.png"/><Relationship Id="rId9" Type="http://schemas.openxmlformats.org/officeDocument/2006/relationships/image" Target="../media/image50.png"/><Relationship Id="rId14" Type="http://schemas.openxmlformats.org/officeDocument/2006/relationships/image" Target="../media/image55.svg"/><Relationship Id="rId22" Type="http://schemas.openxmlformats.org/officeDocument/2006/relationships/image" Target="../media/image116.png"/></Relationships>
</file>

<file path=ppt/slides/_rels/slide73.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31.png"/><Relationship Id="rId3" Type="http://schemas.openxmlformats.org/officeDocument/2006/relationships/image" Target="../media/image42.png"/><Relationship Id="rId7" Type="http://schemas.openxmlformats.org/officeDocument/2006/relationships/image" Target="../media/image130.png"/><Relationship Id="rId12" Type="http://schemas.openxmlformats.org/officeDocument/2006/relationships/image" Target="../media/image106.png"/><Relationship Id="rId2" Type="http://schemas.openxmlformats.org/officeDocument/2006/relationships/image" Target="../media/image41.png"/><Relationship Id="rId16" Type="http://schemas.openxmlformats.org/officeDocument/2006/relationships/image" Target="../media/image135.pn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100.png"/><Relationship Id="rId5" Type="http://schemas.openxmlformats.org/officeDocument/2006/relationships/image" Target="../media/image40.png"/><Relationship Id="rId15" Type="http://schemas.openxmlformats.org/officeDocument/2006/relationships/image" Target="../media/image134.png"/><Relationship Id="rId10" Type="http://schemas.openxmlformats.org/officeDocument/2006/relationships/image" Target="../media/image90.png"/><Relationship Id="rId4" Type="http://schemas.openxmlformats.org/officeDocument/2006/relationships/image" Target="../media/image37.png"/><Relationship Id="rId9" Type="http://schemas.openxmlformats.org/officeDocument/2006/relationships/image" Target="../media/image3.jpeg"/><Relationship Id="rId14" Type="http://schemas.openxmlformats.org/officeDocument/2006/relationships/image" Target="../media/image132.png"/></Relationships>
</file>

<file path=ppt/slides/_rels/slide74.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0.png"/><Relationship Id="rId18" Type="http://schemas.openxmlformats.org/officeDocument/2006/relationships/image" Target="../media/image136.png"/><Relationship Id="rId3" Type="http://schemas.openxmlformats.org/officeDocument/2006/relationships/image" Target="../media/image42.png"/><Relationship Id="rId7" Type="http://schemas.openxmlformats.org/officeDocument/2006/relationships/image" Target="../media/image130.png"/><Relationship Id="rId12" Type="http://schemas.openxmlformats.org/officeDocument/2006/relationships/image" Target="../media/image90.png"/><Relationship Id="rId17" Type="http://schemas.openxmlformats.org/officeDocument/2006/relationships/image" Target="../media/image134.png"/><Relationship Id="rId2" Type="http://schemas.openxmlformats.org/officeDocument/2006/relationships/image" Target="../media/image41.png"/><Relationship Id="rId16" Type="http://schemas.openxmlformats.org/officeDocument/2006/relationships/image" Target="../media/image132.pn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93.svg"/><Relationship Id="rId5" Type="http://schemas.openxmlformats.org/officeDocument/2006/relationships/image" Target="../media/image40.png"/><Relationship Id="rId15" Type="http://schemas.openxmlformats.org/officeDocument/2006/relationships/image" Target="../media/image131.png"/><Relationship Id="rId10" Type="http://schemas.openxmlformats.org/officeDocument/2006/relationships/image" Target="../media/image92.png"/><Relationship Id="rId4" Type="http://schemas.openxmlformats.org/officeDocument/2006/relationships/image" Target="../media/image37.png"/><Relationship Id="rId9" Type="http://schemas.openxmlformats.org/officeDocument/2006/relationships/image" Target="../media/image3.jpeg"/><Relationship Id="rId14" Type="http://schemas.openxmlformats.org/officeDocument/2006/relationships/image" Target="../media/image106.png"/></Relationships>
</file>

<file path=ppt/slides/_rels/slide7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jpeg"/><Relationship Id="rId3" Type="http://schemas.openxmlformats.org/officeDocument/2006/relationships/image" Target="../media/image100.png"/><Relationship Id="rId7" Type="http://schemas.openxmlformats.org/officeDocument/2006/relationships/image" Target="../media/image37.png"/><Relationship Id="rId12" Type="http://schemas.openxmlformats.org/officeDocument/2006/relationships/image" Target="../media/image99.png"/><Relationship Id="rId2"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134.png"/><Relationship Id="rId5" Type="http://schemas.openxmlformats.org/officeDocument/2006/relationships/image" Target="../media/image41.png"/><Relationship Id="rId15" Type="http://schemas.openxmlformats.org/officeDocument/2006/relationships/image" Target="../media/image137.png"/><Relationship Id="rId10" Type="http://schemas.openxmlformats.org/officeDocument/2006/relationships/image" Target="../media/image130.png"/><Relationship Id="rId4" Type="http://schemas.openxmlformats.org/officeDocument/2006/relationships/image" Target="../media/image106.png"/><Relationship Id="rId9" Type="http://schemas.openxmlformats.org/officeDocument/2006/relationships/image" Target="../media/image66.png"/><Relationship Id="rId14" Type="http://schemas.openxmlformats.org/officeDocument/2006/relationships/image" Target="../media/image133.png"/></Relationships>
</file>

<file path=ppt/slides/_rels/slide7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6.png"/><Relationship Id="rId18" Type="http://schemas.openxmlformats.org/officeDocument/2006/relationships/image" Target="../media/image110.png"/><Relationship Id="rId26" Type="http://schemas.openxmlformats.org/officeDocument/2006/relationships/image" Target="../media/image134.png"/><Relationship Id="rId3" Type="http://schemas.openxmlformats.org/officeDocument/2006/relationships/image" Target="../media/image37.png"/><Relationship Id="rId21" Type="http://schemas.openxmlformats.org/officeDocument/2006/relationships/image" Target="../media/image100.png"/><Relationship Id="rId7" Type="http://schemas.openxmlformats.org/officeDocument/2006/relationships/image" Target="../media/image53.png"/><Relationship Id="rId12" Type="http://schemas.openxmlformats.org/officeDocument/2006/relationships/image" Target="../media/image40.png"/><Relationship Id="rId17" Type="http://schemas.openxmlformats.org/officeDocument/2006/relationships/image" Target="../media/image3.jpeg"/><Relationship Id="rId25" Type="http://schemas.openxmlformats.org/officeDocument/2006/relationships/image" Target="../media/image131.png"/><Relationship Id="rId2" Type="http://schemas.openxmlformats.org/officeDocument/2006/relationships/image" Target="../media/image49.png"/><Relationship Id="rId16" Type="http://schemas.openxmlformats.org/officeDocument/2006/relationships/image" Target="../media/image99.png"/><Relationship Id="rId20"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42.png"/><Relationship Id="rId24" Type="http://schemas.openxmlformats.org/officeDocument/2006/relationships/image" Target="../media/image93.svg"/><Relationship Id="rId5" Type="http://schemas.openxmlformats.org/officeDocument/2006/relationships/image" Target="../media/image51.png"/><Relationship Id="rId15" Type="http://schemas.openxmlformats.org/officeDocument/2006/relationships/image" Target="../media/image109.png"/><Relationship Id="rId23" Type="http://schemas.openxmlformats.org/officeDocument/2006/relationships/image" Target="../media/image92.png"/><Relationship Id="rId10" Type="http://schemas.openxmlformats.org/officeDocument/2006/relationships/image" Target="../media/image41.png"/><Relationship Id="rId19" Type="http://schemas.openxmlformats.org/officeDocument/2006/relationships/image" Target="../media/image111.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130.png"/><Relationship Id="rId22" Type="http://schemas.openxmlformats.org/officeDocument/2006/relationships/image" Target="../media/image106.png"/><Relationship Id="rId27" Type="http://schemas.openxmlformats.org/officeDocument/2006/relationships/image" Target="../media/image132.png"/></Relationships>
</file>

<file path=ppt/slides/_rels/slide77.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34.png"/><Relationship Id="rId18" Type="http://schemas.openxmlformats.org/officeDocument/2006/relationships/image" Target="../media/image93.svg"/><Relationship Id="rId3" Type="http://schemas.openxmlformats.org/officeDocument/2006/relationships/image" Target="../media/image42.png"/><Relationship Id="rId21" Type="http://schemas.openxmlformats.org/officeDocument/2006/relationships/image" Target="../media/image138.png"/><Relationship Id="rId7" Type="http://schemas.openxmlformats.org/officeDocument/2006/relationships/image" Target="../media/image130.png"/><Relationship Id="rId12" Type="http://schemas.openxmlformats.org/officeDocument/2006/relationships/image" Target="../media/image29.png"/><Relationship Id="rId17" Type="http://schemas.openxmlformats.org/officeDocument/2006/relationships/image" Target="../media/image92.png"/><Relationship Id="rId2" Type="http://schemas.openxmlformats.org/officeDocument/2006/relationships/image" Target="../media/image41.png"/><Relationship Id="rId16" Type="http://schemas.openxmlformats.org/officeDocument/2006/relationships/image" Target="../media/image35.png"/><Relationship Id="rId20" Type="http://schemas.openxmlformats.org/officeDocument/2006/relationships/image" Target="../media/image116.pn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100.png"/><Relationship Id="rId24" Type="http://schemas.openxmlformats.org/officeDocument/2006/relationships/image" Target="../media/image140.png"/><Relationship Id="rId5" Type="http://schemas.openxmlformats.org/officeDocument/2006/relationships/image" Target="../media/image40.png"/><Relationship Id="rId15" Type="http://schemas.openxmlformats.org/officeDocument/2006/relationships/image" Target="../media/image33.png"/><Relationship Id="rId23" Type="http://schemas.openxmlformats.org/officeDocument/2006/relationships/image" Target="../media/image134.png"/><Relationship Id="rId10" Type="http://schemas.openxmlformats.org/officeDocument/2006/relationships/image" Target="../media/image90.png"/><Relationship Id="rId19" Type="http://schemas.openxmlformats.org/officeDocument/2006/relationships/image" Target="../media/image106.png"/><Relationship Id="rId4" Type="http://schemas.openxmlformats.org/officeDocument/2006/relationships/image" Target="../media/image37.png"/><Relationship Id="rId9" Type="http://schemas.openxmlformats.org/officeDocument/2006/relationships/image" Target="../media/image3.jpeg"/><Relationship Id="rId14" Type="http://schemas.openxmlformats.org/officeDocument/2006/relationships/image" Target="../media/image32.png"/><Relationship Id="rId22" Type="http://schemas.openxmlformats.org/officeDocument/2006/relationships/image" Target="../media/image139.png"/></Relationships>
</file>

<file path=ppt/slides/_rels/slide78.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92.png"/><Relationship Id="rId3" Type="http://schemas.openxmlformats.org/officeDocument/2006/relationships/image" Target="../media/image42.png"/><Relationship Id="rId7" Type="http://schemas.openxmlformats.org/officeDocument/2006/relationships/image" Target="../media/image130.png"/><Relationship Id="rId12" Type="http://schemas.openxmlformats.org/officeDocument/2006/relationships/image" Target="../media/image106.png"/><Relationship Id="rId17" Type="http://schemas.openxmlformats.org/officeDocument/2006/relationships/image" Target="../media/image134.png"/><Relationship Id="rId2" Type="http://schemas.openxmlformats.org/officeDocument/2006/relationships/image" Target="../media/image41.png"/><Relationship Id="rId16" Type="http://schemas.openxmlformats.org/officeDocument/2006/relationships/image" Target="../media/image140.pn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100.png"/><Relationship Id="rId5" Type="http://schemas.openxmlformats.org/officeDocument/2006/relationships/image" Target="../media/image40.png"/><Relationship Id="rId15" Type="http://schemas.openxmlformats.org/officeDocument/2006/relationships/image" Target="../media/image141.png"/><Relationship Id="rId10" Type="http://schemas.openxmlformats.org/officeDocument/2006/relationships/image" Target="../media/image90.png"/><Relationship Id="rId4" Type="http://schemas.openxmlformats.org/officeDocument/2006/relationships/image" Target="../media/image37.png"/><Relationship Id="rId9" Type="http://schemas.openxmlformats.org/officeDocument/2006/relationships/image" Target="../media/image3.jpeg"/><Relationship Id="rId14" Type="http://schemas.openxmlformats.org/officeDocument/2006/relationships/image" Target="../media/image93.svg"/></Relationships>
</file>

<file path=ppt/slides/_rels/slide79.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0.png"/><Relationship Id="rId3" Type="http://schemas.openxmlformats.org/officeDocument/2006/relationships/image" Target="../media/image42.png"/><Relationship Id="rId7" Type="http://schemas.openxmlformats.org/officeDocument/2006/relationships/image" Target="../media/image130.png"/><Relationship Id="rId12" Type="http://schemas.openxmlformats.org/officeDocument/2006/relationships/image" Target="../media/image90.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93.svg"/><Relationship Id="rId5" Type="http://schemas.openxmlformats.org/officeDocument/2006/relationships/image" Target="../media/image40.png"/><Relationship Id="rId10" Type="http://schemas.openxmlformats.org/officeDocument/2006/relationships/image" Target="../media/image92.png"/><Relationship Id="rId4" Type="http://schemas.openxmlformats.org/officeDocument/2006/relationships/image" Target="../media/image37.png"/><Relationship Id="rId9" Type="http://schemas.openxmlformats.org/officeDocument/2006/relationships/image" Target="../media/image3.jpeg"/><Relationship Id="rId14" Type="http://schemas.openxmlformats.org/officeDocument/2006/relationships/image" Target="../media/image10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90.png"/><Relationship Id="rId18" Type="http://schemas.openxmlformats.org/officeDocument/2006/relationships/image" Target="../media/image40.png"/><Relationship Id="rId26" Type="http://schemas.openxmlformats.org/officeDocument/2006/relationships/image" Target="../media/image134.png"/><Relationship Id="rId3" Type="http://schemas.openxmlformats.org/officeDocument/2006/relationships/image" Target="../media/image37.png"/><Relationship Id="rId21" Type="http://schemas.openxmlformats.org/officeDocument/2006/relationships/image" Target="../media/image99.png"/><Relationship Id="rId7" Type="http://schemas.openxmlformats.org/officeDocument/2006/relationships/image" Target="../media/image53.png"/><Relationship Id="rId12" Type="http://schemas.openxmlformats.org/officeDocument/2006/relationships/image" Target="../media/image111.png"/><Relationship Id="rId17" Type="http://schemas.openxmlformats.org/officeDocument/2006/relationships/image" Target="../media/image42.png"/><Relationship Id="rId25" Type="http://schemas.openxmlformats.org/officeDocument/2006/relationships/image" Target="../media/image139.png"/><Relationship Id="rId2" Type="http://schemas.openxmlformats.org/officeDocument/2006/relationships/image" Target="../media/image49.png"/><Relationship Id="rId16" Type="http://schemas.openxmlformats.org/officeDocument/2006/relationships/image" Target="../media/image41.png"/><Relationship Id="rId20" Type="http://schemas.openxmlformats.org/officeDocument/2006/relationships/image" Target="../media/image130.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110.png"/><Relationship Id="rId24" Type="http://schemas.openxmlformats.org/officeDocument/2006/relationships/image" Target="../media/image93.svg"/><Relationship Id="rId5" Type="http://schemas.openxmlformats.org/officeDocument/2006/relationships/image" Target="../media/image51.png"/><Relationship Id="rId15" Type="http://schemas.openxmlformats.org/officeDocument/2006/relationships/image" Target="../media/image106.png"/><Relationship Id="rId23" Type="http://schemas.openxmlformats.org/officeDocument/2006/relationships/image" Target="../media/image92.png"/><Relationship Id="rId10" Type="http://schemas.openxmlformats.org/officeDocument/2006/relationships/image" Target="../media/image109.png"/><Relationship Id="rId19" Type="http://schemas.openxmlformats.org/officeDocument/2006/relationships/image" Target="../media/image6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100.png"/><Relationship Id="rId22" Type="http://schemas.openxmlformats.org/officeDocument/2006/relationships/image" Target="../media/image3.jpeg"/></Relationships>
</file>

<file path=ppt/slides/_rels/slide8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93.svg"/></Relationships>
</file>

<file path=ppt/slides/_rels/slide82.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90.png"/><Relationship Id="rId3" Type="http://schemas.openxmlformats.org/officeDocument/2006/relationships/image" Target="../media/image67.png"/><Relationship Id="rId7" Type="http://schemas.openxmlformats.org/officeDocument/2006/relationships/image" Target="../media/image93.svg"/><Relationship Id="rId12" Type="http://schemas.openxmlformats.org/officeDocument/2006/relationships/image" Target="../media/image73.png"/><Relationship Id="rId2" Type="http://schemas.openxmlformats.org/officeDocument/2006/relationships/image" Target="../media/image30.png"/><Relationship Id="rId16"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92.png"/><Relationship Id="rId11" Type="http://schemas.openxmlformats.org/officeDocument/2006/relationships/image" Target="../media/image72.png"/><Relationship Id="rId5" Type="http://schemas.openxmlformats.org/officeDocument/2006/relationships/image" Target="../media/image69.png"/><Relationship Id="rId15" Type="http://schemas.openxmlformats.org/officeDocument/2006/relationships/image" Target="../media/image3.jpeg"/><Relationship Id="rId10" Type="http://schemas.openxmlformats.org/officeDocument/2006/relationships/image" Target="../media/image71.png"/><Relationship Id="rId4" Type="http://schemas.openxmlformats.org/officeDocument/2006/relationships/image" Target="../media/image68.png"/><Relationship Id="rId9" Type="http://schemas.openxmlformats.org/officeDocument/2006/relationships/image" Target="../media/image70.png"/><Relationship Id="rId14" Type="http://schemas.openxmlformats.org/officeDocument/2006/relationships/image" Target="../media/image99.png"/></Relationships>
</file>

<file path=ppt/slides/_rels/slide83.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80.png"/><Relationship Id="rId3" Type="http://schemas.openxmlformats.org/officeDocument/2006/relationships/image" Target="../media/image76.png"/><Relationship Id="rId7" Type="http://schemas.openxmlformats.org/officeDocument/2006/relationships/image" Target="../media/image30.png"/><Relationship Id="rId12" Type="http://schemas.openxmlformats.org/officeDocument/2006/relationships/image" Target="../media/image3.jpe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9.png"/><Relationship Id="rId11" Type="http://schemas.openxmlformats.org/officeDocument/2006/relationships/image" Target="../media/image99.png"/><Relationship Id="rId5" Type="http://schemas.openxmlformats.org/officeDocument/2006/relationships/image" Target="../media/image78.png"/><Relationship Id="rId10" Type="http://schemas.openxmlformats.org/officeDocument/2006/relationships/image" Target="../media/image90.png"/><Relationship Id="rId4" Type="http://schemas.openxmlformats.org/officeDocument/2006/relationships/image" Target="../media/image77.png"/><Relationship Id="rId9" Type="http://schemas.openxmlformats.org/officeDocument/2006/relationships/image" Target="../media/image93.svg"/></Relationships>
</file>

<file path=ppt/slides/_rels/slide8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3.jpeg"/><Relationship Id="rId7" Type="http://schemas.openxmlformats.org/officeDocument/2006/relationships/image" Target="../media/image78.png"/><Relationship Id="rId12" Type="http://schemas.openxmlformats.org/officeDocument/2006/relationships/image" Target="../media/image106.png"/><Relationship Id="rId2" Type="http://schemas.openxmlformats.org/officeDocument/2006/relationships/image" Target="../media/image99.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image" Target="../media/image100.png"/><Relationship Id="rId5" Type="http://schemas.openxmlformats.org/officeDocument/2006/relationships/image" Target="../media/image76.png"/><Relationship Id="rId10" Type="http://schemas.openxmlformats.org/officeDocument/2006/relationships/image" Target="../media/image90.png"/><Relationship Id="rId4" Type="http://schemas.openxmlformats.org/officeDocument/2006/relationships/image" Target="../media/image75.png"/><Relationship Id="rId9" Type="http://schemas.openxmlformats.org/officeDocument/2006/relationships/image" Target="../media/image80.png"/></Relationships>
</file>

<file path=ppt/slides/_rels/slide8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2.png"/><Relationship Id="rId7" Type="http://schemas.openxmlformats.org/officeDocument/2006/relationships/image" Target="../media/image144.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43.png"/><Relationship Id="rId5" Type="http://schemas.openxmlformats.org/officeDocument/2006/relationships/image" Target="../media/image78.png"/><Relationship Id="rId4" Type="http://schemas.openxmlformats.org/officeDocument/2006/relationships/image" Target="../media/image93.svg"/><Relationship Id="rId9" Type="http://schemas.openxmlformats.org/officeDocument/2006/relationships/image" Target="../media/image3.jpeg"/></Relationships>
</file>

<file path=ppt/slides/_rels/slide8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1.xml"/><Relationship Id="rId5" Type="http://schemas.openxmlformats.org/officeDocument/2006/relationships/image" Target="../media/image148.png"/><Relationship Id="rId4" Type="http://schemas.openxmlformats.org/officeDocument/2006/relationships/image" Target="../media/image147.png"/></Relationships>
</file>

<file path=ppt/slides/_rels/slide8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1.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89.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1.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90.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1.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91.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1.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92.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1.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93.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1.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9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163.png"/><Relationship Id="rId2" Type="http://schemas.openxmlformats.org/officeDocument/2006/relationships/image" Target="../media/image159.png"/><Relationship Id="rId1" Type="http://schemas.openxmlformats.org/officeDocument/2006/relationships/slideLayout" Target="../slideLayouts/slideLayout1.xml"/><Relationship Id="rId6" Type="http://schemas.openxmlformats.org/officeDocument/2006/relationships/image" Target="../media/image153.png"/><Relationship Id="rId5" Type="http://schemas.openxmlformats.org/officeDocument/2006/relationships/image" Target="../media/image162.png"/><Relationship Id="rId4" Type="http://schemas.openxmlformats.org/officeDocument/2006/relationships/image" Target="../media/image161.png"/></Relationships>
</file>

<file path=ppt/slides/_rels/slide97.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rawingObject2">
            <a:extLst>
              <a:ext uri="{FF2B5EF4-FFF2-40B4-BE49-F238E27FC236}">
                <a16:creationId xmlns:a16="http://schemas.microsoft.com/office/drawing/2014/main" id="{E8D9608A-6B4B-4561-B61C-C74C30FB5185}"/>
              </a:ext>
            </a:extLst>
          </p:cNvPr>
          <p:cNvGrpSpPr>
            <a:grpSpLocks/>
          </p:cNvGrpSpPr>
          <p:nvPr/>
        </p:nvGrpSpPr>
        <p:grpSpPr bwMode="auto">
          <a:xfrm>
            <a:off x="406400" y="3687445"/>
            <a:ext cx="6045200" cy="2531668"/>
            <a:chOff x="0" y="0"/>
            <a:chExt cx="60452" cy="14719"/>
          </a:xfrm>
        </p:grpSpPr>
        <p:sp>
          <p:nvSpPr>
            <p:cNvPr id="5" name="Shape 3">
              <a:extLst>
                <a:ext uri="{FF2B5EF4-FFF2-40B4-BE49-F238E27FC236}">
                  <a16:creationId xmlns:a16="http://schemas.microsoft.com/office/drawing/2014/main" id="{2A6BEF9C-6AE2-4714-89C9-41C77A60F94A}"/>
                </a:ext>
              </a:extLst>
            </p:cNvPr>
            <p:cNvSpPr>
              <a:spLocks/>
            </p:cNvSpPr>
            <p:nvPr/>
          </p:nvSpPr>
          <p:spPr bwMode="auto">
            <a:xfrm>
              <a:off x="0" y="12395"/>
              <a:ext cx="57092" cy="6"/>
            </a:xfrm>
            <a:custGeom>
              <a:avLst/>
              <a:gdLst>
                <a:gd name="T0" fmla="*/ 0 w 5709284"/>
                <a:gd name="T1" fmla="*/ 0 h 635"/>
                <a:gd name="T2" fmla="*/ 5709284 w 5709284"/>
                <a:gd name="T3" fmla="*/ 635 h 635"/>
                <a:gd name="T4" fmla="*/ 0 w 5709284"/>
                <a:gd name="T5" fmla="*/ 0 h 635"/>
                <a:gd name="T6" fmla="*/ 5709284 w 5709284"/>
                <a:gd name="T7" fmla="*/ 635 h 635"/>
              </a:gdLst>
              <a:ahLst/>
              <a:cxnLst>
                <a:cxn ang="0">
                  <a:pos x="T0" y="T1"/>
                </a:cxn>
                <a:cxn ang="0">
                  <a:pos x="T2" y="T3"/>
                </a:cxn>
              </a:cxnLst>
              <a:rect l="T4" t="T5" r="T6" b="T7"/>
              <a:pathLst>
                <a:path w="5709284" h="635">
                  <a:moveTo>
                    <a:pt x="0" y="0"/>
                  </a:moveTo>
                  <a:lnTo>
                    <a:pt x="5709284" y="63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 name="Shape 4">
              <a:extLst>
                <a:ext uri="{FF2B5EF4-FFF2-40B4-BE49-F238E27FC236}">
                  <a16:creationId xmlns:a16="http://schemas.microsoft.com/office/drawing/2014/main" id="{2CDC2C1D-88BF-4C3A-95C8-8992DD55D8EA}"/>
                </a:ext>
              </a:extLst>
            </p:cNvPr>
            <p:cNvSpPr>
              <a:spLocks/>
            </p:cNvSpPr>
            <p:nvPr/>
          </p:nvSpPr>
          <p:spPr bwMode="auto">
            <a:xfrm>
              <a:off x="56197" y="0"/>
              <a:ext cx="4255" cy="14719"/>
            </a:xfrm>
            <a:custGeom>
              <a:avLst/>
              <a:gdLst>
                <a:gd name="T0" fmla="*/ 0 w 425451"/>
                <a:gd name="T1" fmla="*/ 0 h 1471930"/>
                <a:gd name="T2" fmla="*/ 0 w 425451"/>
                <a:gd name="T3" fmla="*/ 1471930 h 1471930"/>
                <a:gd name="T4" fmla="*/ 425451 w 425451"/>
                <a:gd name="T5" fmla="*/ 1471930 h 1471930"/>
                <a:gd name="T6" fmla="*/ 425451 w 425451"/>
                <a:gd name="T7" fmla="*/ 0 h 1471930"/>
                <a:gd name="T8" fmla="*/ 0 w 425451"/>
                <a:gd name="T9" fmla="*/ 0 h 1471930"/>
                <a:gd name="T10" fmla="*/ 0 w 425451"/>
                <a:gd name="T11" fmla="*/ 0 h 1471930"/>
                <a:gd name="T12" fmla="*/ 425451 w 425451"/>
                <a:gd name="T13" fmla="*/ 1471930 h 1471930"/>
              </a:gdLst>
              <a:ahLst/>
              <a:cxnLst>
                <a:cxn ang="0">
                  <a:pos x="T0" y="T1"/>
                </a:cxn>
                <a:cxn ang="0">
                  <a:pos x="T2" y="T3"/>
                </a:cxn>
                <a:cxn ang="0">
                  <a:pos x="T4" y="T5"/>
                </a:cxn>
                <a:cxn ang="0">
                  <a:pos x="T6" y="T7"/>
                </a:cxn>
                <a:cxn ang="0">
                  <a:pos x="T8" y="T9"/>
                </a:cxn>
              </a:cxnLst>
              <a:rect l="T10" t="T11" r="T12" b="T13"/>
              <a:pathLst>
                <a:path w="425451" h="1471930">
                  <a:moveTo>
                    <a:pt x="0" y="0"/>
                  </a:moveTo>
                  <a:lnTo>
                    <a:pt x="0" y="1471930"/>
                  </a:lnTo>
                  <a:lnTo>
                    <a:pt x="425451" y="1471930"/>
                  </a:lnTo>
                  <a:lnTo>
                    <a:pt x="425451"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grpSp>
      <p:sp>
        <p:nvSpPr>
          <p:cNvPr id="7" name="テキスト ボックス 6">
            <a:extLst>
              <a:ext uri="{FF2B5EF4-FFF2-40B4-BE49-F238E27FC236}">
                <a16:creationId xmlns:a16="http://schemas.microsoft.com/office/drawing/2014/main" id="{33ECEFA4-271F-4CD8-A6FE-097AC17AA450}"/>
              </a:ext>
            </a:extLst>
          </p:cNvPr>
          <p:cNvSpPr txBox="1"/>
          <p:nvPr/>
        </p:nvSpPr>
        <p:spPr>
          <a:xfrm>
            <a:off x="1199074" y="4086615"/>
            <a:ext cx="4827026" cy="1908215"/>
          </a:xfrm>
          <a:prstGeom prst="rect">
            <a:avLst/>
          </a:prstGeom>
          <a:noFill/>
        </p:spPr>
        <p:txBody>
          <a:bodyPr wrap="none" rtlCol="0">
            <a:spAutoFit/>
          </a:bodyPr>
          <a:lstStyle/>
          <a:p>
            <a:pPr algn="r"/>
            <a:r>
              <a:rPr kumimoji="1" lang="en-US" altLang="ja-JP" b="1" dirty="0"/>
              <a:t>Stock management system specifications </a:t>
            </a:r>
          </a:p>
          <a:p>
            <a:pPr algn="r"/>
            <a:r>
              <a:rPr kumimoji="1" lang="en-US" altLang="ja-JP" b="1" dirty="0"/>
              <a:t>Documentation EN Blueprint for MAST</a:t>
            </a:r>
          </a:p>
          <a:p>
            <a:pPr algn="r"/>
            <a:r>
              <a:rPr kumimoji="1" lang="en-US" altLang="ja-JP" sz="1400" b="1" dirty="0"/>
              <a:t>Blueprint</a:t>
            </a:r>
          </a:p>
          <a:p>
            <a:pPr algn="r"/>
            <a:endParaRPr kumimoji="1" lang="en-US" altLang="ja-JP" sz="1400" dirty="0"/>
          </a:p>
          <a:p>
            <a:pPr algn="r"/>
            <a:r>
              <a:rPr kumimoji="1" lang="en-US" altLang="ja-JP" sz="1200" dirty="0"/>
              <a:t>R9</a:t>
            </a:r>
          </a:p>
          <a:p>
            <a:pPr algn="r"/>
            <a:r>
              <a:rPr kumimoji="1" lang="en-US" altLang="ja-JP" sz="1200" dirty="0"/>
              <a:t>Made for: Minebea </a:t>
            </a:r>
            <a:r>
              <a:rPr kumimoji="1" lang="en-US" altLang="ja-JP" sz="1200" dirty="0" err="1"/>
              <a:t>AccessSolutions</a:t>
            </a:r>
            <a:r>
              <a:rPr kumimoji="1" lang="en-US" altLang="ja-JP" sz="1200" dirty="0"/>
              <a:t> Thai Ltd. </a:t>
            </a:r>
          </a:p>
          <a:p>
            <a:pPr algn="r"/>
            <a:r>
              <a:rPr kumimoji="1" lang="en-US" altLang="ja-JP" sz="1200" dirty="0"/>
              <a:t>By: TOMAS TECH CO.,LTD.</a:t>
            </a:r>
          </a:p>
          <a:p>
            <a:pPr algn="r"/>
            <a:endParaRPr kumimoji="1" lang="ja-JP" altLang="en-US" dirty="0"/>
          </a:p>
        </p:txBody>
      </p:sp>
      <p:sp>
        <p:nvSpPr>
          <p:cNvPr id="15" name="正方形/長方形 14">
            <a:extLst>
              <a:ext uri="{FF2B5EF4-FFF2-40B4-BE49-F238E27FC236}">
                <a16:creationId xmlns:a16="http://schemas.microsoft.com/office/drawing/2014/main" id="{1600D60E-DEF8-4FC2-9AF6-F632CD65EC1B}"/>
              </a:ext>
            </a:extLst>
          </p:cNvPr>
          <p:cNvSpPr/>
          <p:nvPr/>
        </p:nvSpPr>
        <p:spPr>
          <a:xfrm>
            <a:off x="40640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Version 14/Dec/2023</a:t>
            </a:r>
          </a:p>
        </p:txBody>
      </p:sp>
      <p:sp>
        <p:nvSpPr>
          <p:cNvPr id="17" name="スライド番号プレースホルダー 16">
            <a:extLst>
              <a:ext uri="{FF2B5EF4-FFF2-40B4-BE49-F238E27FC236}">
                <a16:creationId xmlns:a16="http://schemas.microsoft.com/office/drawing/2014/main" id="{5B4DA840-04A4-4B68-85C0-2E5D055FF8E8}"/>
              </a:ext>
            </a:extLst>
          </p:cNvPr>
          <p:cNvSpPr>
            <a:spLocks noGrp="1"/>
          </p:cNvSpPr>
          <p:nvPr>
            <p:ph type="sldNum" sz="quarter" idx="12"/>
          </p:nvPr>
        </p:nvSpPr>
        <p:spPr/>
        <p:txBody>
          <a:bodyPr/>
          <a:lstStyle/>
          <a:p>
            <a:fld id="{FABEA90D-F275-432F-8053-456A4E092F4A}" type="slidenum">
              <a:rPr kumimoji="1" lang="ja-JP" altLang="en-US" smtClean="0"/>
              <a:t>1</a:t>
            </a:fld>
            <a:endParaRPr kumimoji="1" lang="ja-JP" altLang="en-US"/>
          </a:p>
        </p:txBody>
      </p:sp>
      <p:sp>
        <p:nvSpPr>
          <p:cNvPr id="19" name="正方形/長方形 18">
            <a:extLst>
              <a:ext uri="{FF2B5EF4-FFF2-40B4-BE49-F238E27FC236}">
                <a16:creationId xmlns:a16="http://schemas.microsoft.com/office/drawing/2014/main" id="{4010B2CE-2E6A-4AD5-BE49-4FB62FDB8834}"/>
              </a:ext>
            </a:extLst>
          </p:cNvPr>
          <p:cNvSpPr/>
          <p:nvPr/>
        </p:nvSpPr>
        <p:spPr>
          <a:xfrm>
            <a:off x="490728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Confidential</a:t>
            </a:r>
          </a:p>
        </p:txBody>
      </p:sp>
      <p:pic>
        <p:nvPicPr>
          <p:cNvPr id="3" name="図 2">
            <a:extLst>
              <a:ext uri="{FF2B5EF4-FFF2-40B4-BE49-F238E27FC236}">
                <a16:creationId xmlns:a16="http://schemas.microsoft.com/office/drawing/2014/main" id="{A49FD61F-85BD-CEE8-58AE-0313D3A53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24" y="7759839"/>
            <a:ext cx="5955176" cy="1421558"/>
          </a:xfrm>
          <a:prstGeom prst="rect">
            <a:avLst/>
          </a:prstGeom>
        </p:spPr>
      </p:pic>
    </p:spTree>
    <p:extLst>
      <p:ext uri="{BB962C8B-B14F-4D97-AF65-F5344CB8AC3E}">
        <p14:creationId xmlns:p14="http://schemas.microsoft.com/office/powerpoint/2010/main" val="12795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3-1-2. Supplier name information</a:t>
            </a:r>
          </a:p>
        </p:txBody>
      </p:sp>
      <p:pic>
        <p:nvPicPr>
          <p:cNvPr id="4" name="図 3">
            <a:extLst>
              <a:ext uri="{FF2B5EF4-FFF2-40B4-BE49-F238E27FC236}">
                <a16:creationId xmlns:a16="http://schemas.microsoft.com/office/drawing/2014/main" id="{898435CE-274D-612B-78FF-7042C70940FC}"/>
              </a:ext>
            </a:extLst>
          </p:cNvPr>
          <p:cNvPicPr>
            <a:picLocks noChangeAspect="1"/>
          </p:cNvPicPr>
          <p:nvPr/>
        </p:nvPicPr>
        <p:blipFill>
          <a:blip r:embed="rId2"/>
          <a:stretch>
            <a:fillRect/>
          </a:stretch>
        </p:blipFill>
        <p:spPr>
          <a:xfrm rot="5400000">
            <a:off x="-1227784" y="2777392"/>
            <a:ext cx="8052051" cy="4755959"/>
          </a:xfrm>
          <a:prstGeom prst="rect">
            <a:avLst/>
          </a:prstGeom>
        </p:spPr>
      </p:pic>
      <p:sp>
        <p:nvSpPr>
          <p:cNvPr id="5" name="テキスト ボックス 4">
            <a:extLst>
              <a:ext uri="{FF2B5EF4-FFF2-40B4-BE49-F238E27FC236}">
                <a16:creationId xmlns:a16="http://schemas.microsoft.com/office/drawing/2014/main" id="{231D3FA5-6CD1-E36C-CECB-2D24646305C7}"/>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a:t>MAS-T ⇒Pegasus</a:t>
            </a:r>
            <a:endParaRPr lang="ja-JP" altLang="en-US" sz="800" dirty="0"/>
          </a:p>
        </p:txBody>
      </p:sp>
      <p:graphicFrame>
        <p:nvGraphicFramePr>
          <p:cNvPr id="6" name="オブジェクト 5">
            <a:extLst>
              <a:ext uri="{FF2B5EF4-FFF2-40B4-BE49-F238E27FC236}">
                <a16:creationId xmlns:a16="http://schemas.microsoft.com/office/drawing/2014/main" id="{E86B2EAC-C0B7-6621-0041-F30D49C16325}"/>
              </a:ext>
            </a:extLst>
          </p:cNvPr>
          <p:cNvGraphicFramePr>
            <a:graphicFrameLocks noChangeAspect="1"/>
          </p:cNvGraphicFramePr>
          <p:nvPr>
            <p:extLst>
              <p:ext uri="{D42A27DB-BD31-4B8C-83A1-F6EECF244321}">
                <p14:modId xmlns:p14="http://schemas.microsoft.com/office/powerpoint/2010/main" val="1842982552"/>
              </p:ext>
            </p:extLst>
          </p:nvPr>
        </p:nvGraphicFramePr>
        <p:xfrm>
          <a:off x="5614988" y="1319439"/>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614988" y="131943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3038036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5-9-5. Stocktaking</a:t>
            </a:r>
          </a:p>
        </p:txBody>
      </p:sp>
      <p:pic>
        <p:nvPicPr>
          <p:cNvPr id="4" name="図 3">
            <a:extLst>
              <a:ext uri="{FF2B5EF4-FFF2-40B4-BE49-F238E27FC236}">
                <a16:creationId xmlns:a16="http://schemas.microsoft.com/office/drawing/2014/main" id="{90B14C1C-0B9D-D831-B584-353E8CCCA386}"/>
              </a:ext>
            </a:extLst>
          </p:cNvPr>
          <p:cNvPicPr>
            <a:picLocks noChangeAspect="1"/>
          </p:cNvPicPr>
          <p:nvPr/>
        </p:nvPicPr>
        <p:blipFill>
          <a:blip r:embed="rId2"/>
          <a:stretch>
            <a:fillRect/>
          </a:stretch>
        </p:blipFill>
        <p:spPr>
          <a:xfrm>
            <a:off x="591311" y="1458861"/>
            <a:ext cx="5795201" cy="3004190"/>
          </a:xfrm>
          <a:prstGeom prst="rect">
            <a:avLst/>
          </a:prstGeom>
        </p:spPr>
      </p:pic>
      <p:sp>
        <p:nvSpPr>
          <p:cNvPr id="2" name="正方形/長方形 1">
            <a:extLst>
              <a:ext uri="{FF2B5EF4-FFF2-40B4-BE49-F238E27FC236}">
                <a16:creationId xmlns:a16="http://schemas.microsoft.com/office/drawing/2014/main" id="{E8DAEDAE-2E53-65F0-9093-DCC12250283F}"/>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8BADAA92-1E94-BFC9-B635-A411F2696481}"/>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Confirm button	</a:t>
            </a:r>
            <a:r>
              <a:rPr kumimoji="1" lang="en-US" altLang="ja-JP" sz="1000" kern="0" dirty="0">
                <a:solidFill>
                  <a:prstClr val="black"/>
                </a:solidFill>
              </a:rPr>
              <a:t>Register input data</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29058165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5-9-6. Pinch list</a:t>
            </a:r>
          </a:p>
        </p:txBody>
      </p:sp>
      <p:pic>
        <p:nvPicPr>
          <p:cNvPr id="5" name="図 4">
            <a:extLst>
              <a:ext uri="{FF2B5EF4-FFF2-40B4-BE49-F238E27FC236}">
                <a16:creationId xmlns:a16="http://schemas.microsoft.com/office/drawing/2014/main" id="{1A485C52-2998-7A34-CCC0-855BCCBD0126}"/>
              </a:ext>
            </a:extLst>
          </p:cNvPr>
          <p:cNvPicPr>
            <a:picLocks noChangeAspect="1"/>
          </p:cNvPicPr>
          <p:nvPr/>
        </p:nvPicPr>
        <p:blipFill>
          <a:blip r:embed="rId2"/>
          <a:stretch>
            <a:fillRect/>
          </a:stretch>
        </p:blipFill>
        <p:spPr>
          <a:xfrm>
            <a:off x="524256" y="1458861"/>
            <a:ext cx="5862257" cy="3055539"/>
          </a:xfrm>
          <a:prstGeom prst="rect">
            <a:avLst/>
          </a:prstGeom>
        </p:spPr>
      </p:pic>
      <p:sp>
        <p:nvSpPr>
          <p:cNvPr id="2" name="正方形/長方形 1">
            <a:extLst>
              <a:ext uri="{FF2B5EF4-FFF2-40B4-BE49-F238E27FC236}">
                <a16:creationId xmlns:a16="http://schemas.microsoft.com/office/drawing/2014/main" id="{7B88E2F9-290F-86CE-583B-BCC487B8C058}"/>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7" name="正方形/長方形 6">
            <a:extLst>
              <a:ext uri="{FF2B5EF4-FFF2-40B4-BE49-F238E27FC236}">
                <a16:creationId xmlns:a16="http://schemas.microsoft.com/office/drawing/2014/main" id="{5A6B5C56-99EE-45E5-2127-B9498BEA3ADF}"/>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36732758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5-9-7. Stock Maintenance Inquiry / Report</a:t>
            </a:r>
          </a:p>
        </p:txBody>
      </p:sp>
      <p:pic>
        <p:nvPicPr>
          <p:cNvPr id="4" name="図 3">
            <a:extLst>
              <a:ext uri="{FF2B5EF4-FFF2-40B4-BE49-F238E27FC236}">
                <a16:creationId xmlns:a16="http://schemas.microsoft.com/office/drawing/2014/main" id="{9A7796F4-774A-5B55-2561-9C25C6279DC5}"/>
              </a:ext>
            </a:extLst>
          </p:cNvPr>
          <p:cNvPicPr>
            <a:picLocks noChangeAspect="1"/>
          </p:cNvPicPr>
          <p:nvPr/>
        </p:nvPicPr>
        <p:blipFill>
          <a:blip r:embed="rId2"/>
          <a:stretch>
            <a:fillRect/>
          </a:stretch>
        </p:blipFill>
        <p:spPr>
          <a:xfrm>
            <a:off x="585216" y="1500754"/>
            <a:ext cx="5801297" cy="2920314"/>
          </a:xfrm>
          <a:prstGeom prst="rect">
            <a:avLst/>
          </a:prstGeom>
        </p:spPr>
      </p:pic>
      <p:sp>
        <p:nvSpPr>
          <p:cNvPr id="2" name="正方形/長方形 1">
            <a:extLst>
              <a:ext uri="{FF2B5EF4-FFF2-40B4-BE49-F238E27FC236}">
                <a16:creationId xmlns:a16="http://schemas.microsoft.com/office/drawing/2014/main" id="{083AD714-154B-0C5E-CEE7-9542449F8B43}"/>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323C9C00-7D5A-6A70-6659-614B2AFC06A7}"/>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2352921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EE969C6-E3ED-1D3A-0BF3-560BD8C5FDDA}"/>
              </a:ext>
            </a:extLst>
          </p:cNvPr>
          <p:cNvPicPr>
            <a:picLocks noChangeAspect="1"/>
          </p:cNvPicPr>
          <p:nvPr/>
        </p:nvPicPr>
        <p:blipFill>
          <a:blip r:embed="rId2"/>
          <a:stretch>
            <a:fillRect/>
          </a:stretch>
        </p:blipFill>
        <p:spPr>
          <a:xfrm>
            <a:off x="505968" y="1458861"/>
            <a:ext cx="5880545" cy="2609138"/>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5-10-1. </a:t>
            </a:r>
            <a:r>
              <a:rPr kumimoji="1" lang="en-US" altLang="ja-JP" sz="1100" b="1" dirty="0" err="1"/>
              <a:t>MRP</a:t>
            </a:r>
            <a:r>
              <a:rPr kumimoji="1" lang="en-US" altLang="ja-JP" sz="1100" b="1" dirty="0"/>
              <a:t> Factory master</a:t>
            </a:r>
          </a:p>
        </p:txBody>
      </p:sp>
      <p:graphicFrame>
        <p:nvGraphicFramePr>
          <p:cNvPr id="4" name="表 3">
            <a:extLst>
              <a:ext uri="{FF2B5EF4-FFF2-40B4-BE49-F238E27FC236}">
                <a16:creationId xmlns:a16="http://schemas.microsoft.com/office/drawing/2014/main" id="{F4D9136F-1BCF-6F8E-D26D-672CACA885AC}"/>
              </a:ext>
            </a:extLst>
          </p:cNvPr>
          <p:cNvGraphicFramePr>
            <a:graphicFrameLocks noGrp="1"/>
          </p:cNvGraphicFramePr>
          <p:nvPr>
            <p:extLst>
              <p:ext uri="{D42A27DB-BD31-4B8C-83A1-F6EECF244321}">
                <p14:modId xmlns:p14="http://schemas.microsoft.com/office/powerpoint/2010/main" val="3142867044"/>
              </p:ext>
            </p:extLst>
          </p:nvPr>
        </p:nvGraphicFramePr>
        <p:xfrm>
          <a:off x="536576" y="2022465"/>
          <a:ext cx="5915024" cy="4618471"/>
        </p:xfrm>
        <a:graphic>
          <a:graphicData uri="http://schemas.openxmlformats.org/drawingml/2006/table">
            <a:tbl>
              <a:tblPr>
                <a:tableStyleId>{5C22544A-7EE6-4342-B048-85BDC9FD1C3A}</a:tableStyleId>
              </a:tblPr>
              <a:tblGrid>
                <a:gridCol w="269647">
                  <a:extLst>
                    <a:ext uri="{9D8B030D-6E8A-4147-A177-3AD203B41FA5}">
                      <a16:colId xmlns:a16="http://schemas.microsoft.com/office/drawing/2014/main" val="110054569"/>
                    </a:ext>
                  </a:extLst>
                </a:gridCol>
                <a:gridCol w="1434293">
                  <a:extLst>
                    <a:ext uri="{9D8B030D-6E8A-4147-A177-3AD203B41FA5}">
                      <a16:colId xmlns:a16="http://schemas.microsoft.com/office/drawing/2014/main" val="933624008"/>
                    </a:ext>
                  </a:extLst>
                </a:gridCol>
                <a:gridCol w="487660">
                  <a:extLst>
                    <a:ext uri="{9D8B030D-6E8A-4147-A177-3AD203B41FA5}">
                      <a16:colId xmlns:a16="http://schemas.microsoft.com/office/drawing/2014/main" val="4043517280"/>
                    </a:ext>
                  </a:extLst>
                </a:gridCol>
                <a:gridCol w="269647">
                  <a:extLst>
                    <a:ext uri="{9D8B030D-6E8A-4147-A177-3AD203B41FA5}">
                      <a16:colId xmlns:a16="http://schemas.microsoft.com/office/drawing/2014/main" val="196733135"/>
                    </a:ext>
                  </a:extLst>
                </a:gridCol>
                <a:gridCol w="269647">
                  <a:extLst>
                    <a:ext uri="{9D8B030D-6E8A-4147-A177-3AD203B41FA5}">
                      <a16:colId xmlns:a16="http://schemas.microsoft.com/office/drawing/2014/main" val="979724799"/>
                    </a:ext>
                  </a:extLst>
                </a:gridCol>
                <a:gridCol w="269647">
                  <a:extLst>
                    <a:ext uri="{9D8B030D-6E8A-4147-A177-3AD203B41FA5}">
                      <a16:colId xmlns:a16="http://schemas.microsoft.com/office/drawing/2014/main" val="2571055394"/>
                    </a:ext>
                  </a:extLst>
                </a:gridCol>
                <a:gridCol w="269647">
                  <a:extLst>
                    <a:ext uri="{9D8B030D-6E8A-4147-A177-3AD203B41FA5}">
                      <a16:colId xmlns:a16="http://schemas.microsoft.com/office/drawing/2014/main" val="1801788917"/>
                    </a:ext>
                  </a:extLst>
                </a:gridCol>
                <a:gridCol w="296924">
                  <a:extLst>
                    <a:ext uri="{9D8B030D-6E8A-4147-A177-3AD203B41FA5}">
                      <a16:colId xmlns:a16="http://schemas.microsoft.com/office/drawing/2014/main" val="373648520"/>
                    </a:ext>
                  </a:extLst>
                </a:gridCol>
                <a:gridCol w="305479">
                  <a:extLst>
                    <a:ext uri="{9D8B030D-6E8A-4147-A177-3AD203B41FA5}">
                      <a16:colId xmlns:a16="http://schemas.microsoft.com/office/drawing/2014/main" val="3548227070"/>
                    </a:ext>
                  </a:extLst>
                </a:gridCol>
                <a:gridCol w="275384">
                  <a:extLst>
                    <a:ext uri="{9D8B030D-6E8A-4147-A177-3AD203B41FA5}">
                      <a16:colId xmlns:a16="http://schemas.microsoft.com/office/drawing/2014/main" val="159784415"/>
                    </a:ext>
                  </a:extLst>
                </a:gridCol>
                <a:gridCol w="286859">
                  <a:extLst>
                    <a:ext uri="{9D8B030D-6E8A-4147-A177-3AD203B41FA5}">
                      <a16:colId xmlns:a16="http://schemas.microsoft.com/office/drawing/2014/main" val="3080774925"/>
                    </a:ext>
                  </a:extLst>
                </a:gridCol>
                <a:gridCol w="327019">
                  <a:extLst>
                    <a:ext uri="{9D8B030D-6E8A-4147-A177-3AD203B41FA5}">
                      <a16:colId xmlns:a16="http://schemas.microsoft.com/office/drawing/2014/main" val="3995906458"/>
                    </a:ext>
                  </a:extLst>
                </a:gridCol>
                <a:gridCol w="275384">
                  <a:extLst>
                    <a:ext uri="{9D8B030D-6E8A-4147-A177-3AD203B41FA5}">
                      <a16:colId xmlns:a16="http://schemas.microsoft.com/office/drawing/2014/main" val="3042162097"/>
                    </a:ext>
                  </a:extLst>
                </a:gridCol>
                <a:gridCol w="275384">
                  <a:extLst>
                    <a:ext uri="{9D8B030D-6E8A-4147-A177-3AD203B41FA5}">
                      <a16:colId xmlns:a16="http://schemas.microsoft.com/office/drawing/2014/main" val="2134265730"/>
                    </a:ext>
                  </a:extLst>
                </a:gridCol>
                <a:gridCol w="327019">
                  <a:extLst>
                    <a:ext uri="{9D8B030D-6E8A-4147-A177-3AD203B41FA5}">
                      <a16:colId xmlns:a16="http://schemas.microsoft.com/office/drawing/2014/main" val="87945874"/>
                    </a:ext>
                  </a:extLst>
                </a:gridCol>
                <a:gridCol w="275384">
                  <a:extLst>
                    <a:ext uri="{9D8B030D-6E8A-4147-A177-3AD203B41FA5}">
                      <a16:colId xmlns:a16="http://schemas.microsoft.com/office/drawing/2014/main" val="1836756190"/>
                    </a:ext>
                  </a:extLst>
                </a:gridCol>
              </a:tblGrid>
              <a:tr h="382096">
                <a:tc>
                  <a:txBody>
                    <a:bodyPr/>
                    <a:lstStyle/>
                    <a:p>
                      <a:pPr algn="ctr" fontAlgn="b"/>
                      <a:r>
                        <a:rPr lang="de-DE" sz="500" u="none" strike="noStrike">
                          <a:effectLst/>
                        </a:rPr>
                        <a:t>FACTORY CODE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FACTORY NAME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FACTORY             ABBREVIATION NAME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dirty="0">
                          <a:effectLst/>
                        </a:rPr>
                        <a:t>FACTORY DIVISION</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CUSTOMER CODE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FACTORY             CLASSIFICATION</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PRODUCT             LABEL FACTORY SIGN</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LAST UPDATE DAY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LAST UPDATE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LAST RENEWER 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UPDATE WSID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MAKER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CREATION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MAKER 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LAST TRANSFER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dirty="0">
                          <a:effectLst/>
                        </a:rPr>
                        <a:t>LAST TRANSFER TIME</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extLst>
                  <a:ext uri="{0D108BD9-81ED-4DB2-BD59-A6C34878D82A}">
                    <a16:rowId xmlns:a16="http://schemas.microsoft.com/office/drawing/2014/main" val="1667107238"/>
                  </a:ext>
                </a:extLst>
              </a:tr>
              <a:tr h="103269">
                <a:tc>
                  <a:txBody>
                    <a:bodyPr/>
                    <a:lstStyle/>
                    <a:p>
                      <a:pPr algn="l" fontAlgn="ctr"/>
                      <a:r>
                        <a:rPr lang="en-US" altLang="ja-JP" sz="500" u="none" strike="noStrike">
                          <a:effectLst/>
                        </a:rPr>
                        <a:t>100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PACKING DELIVERY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 DELIVERY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20110209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dirty="0">
                          <a:effectLst/>
                        </a:rPr>
                        <a:t>85030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211346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TR006</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722766235"/>
                  </a:ext>
                </a:extLst>
              </a:tr>
              <a:tr h="103269">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WARE HOUSE PARTS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WHP</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113155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113155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836760237"/>
                  </a:ext>
                </a:extLst>
              </a:tr>
              <a:tr h="103269">
                <a:tc>
                  <a:txBody>
                    <a:bodyPr/>
                    <a:lstStyle/>
                    <a:p>
                      <a:pPr algn="l" fontAlgn="ctr"/>
                      <a:r>
                        <a:rPr lang="en-US" altLang="ja-JP" sz="500" u="none" strike="noStrike">
                          <a:effectLst/>
                        </a:rPr>
                        <a:t>102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EXPORT DELIVERY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EXPORT DEL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339422142"/>
                  </a:ext>
                </a:extLst>
              </a:tr>
              <a:tr h="103269">
                <a:tc>
                  <a:txBody>
                    <a:bodyPr/>
                    <a:lstStyle/>
                    <a:p>
                      <a:pPr algn="l" fontAlgn="ctr"/>
                      <a:r>
                        <a:rPr lang="en-US" altLang="ja-JP" sz="500" u="none" strike="noStrike">
                          <a:effectLst/>
                        </a:rPr>
                        <a:t>103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EXPORT SHIPMENT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EXPORT SHI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113246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113246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746644339"/>
                  </a:ext>
                </a:extLst>
              </a:tr>
              <a:tr h="103269">
                <a:tc>
                  <a:txBody>
                    <a:bodyPr/>
                    <a:lstStyle/>
                    <a:p>
                      <a:pPr algn="l" fontAlgn="ctr"/>
                      <a:r>
                        <a:rPr lang="en-US" altLang="ja-JP" sz="500" u="none" strike="noStrike">
                          <a:effectLst/>
                        </a:rPr>
                        <a:t>211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ZDC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ZDC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113158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113158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4144349543"/>
                  </a:ext>
                </a:extLst>
              </a:tr>
              <a:tr h="103269">
                <a:tc>
                  <a:txBody>
                    <a:bodyPr/>
                    <a:lstStyle/>
                    <a:p>
                      <a:pPr algn="l" fontAlgn="ctr"/>
                      <a:r>
                        <a:rPr lang="en-US" altLang="ja-JP" sz="500" u="none" strike="noStrike">
                          <a:effectLst/>
                        </a:rPr>
                        <a:t>221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MG DC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MG DC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113241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113241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767008323"/>
                  </a:ext>
                </a:extLst>
              </a:tr>
              <a:tr h="103269">
                <a:tc>
                  <a:txBody>
                    <a:bodyPr/>
                    <a:lstStyle/>
                    <a:p>
                      <a:pPr algn="l" fontAlgn="ctr"/>
                      <a:r>
                        <a:rPr lang="en-US" altLang="ja-JP" sz="500" u="none" strike="noStrike">
                          <a:effectLst/>
                        </a:rPr>
                        <a:t>231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180533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180533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586740226"/>
                  </a:ext>
                </a:extLst>
              </a:tr>
              <a:tr h="103269">
                <a:tc>
                  <a:txBody>
                    <a:bodyPr/>
                    <a:lstStyle/>
                    <a:p>
                      <a:pPr algn="l" fontAlgn="ctr"/>
                      <a:r>
                        <a:rPr lang="en-US" altLang="ja-JP" sz="500" u="none" strike="noStrike">
                          <a:effectLst/>
                        </a:rPr>
                        <a:t>241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PAINT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PAINT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114931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114931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380628554"/>
                  </a:ext>
                </a:extLst>
              </a:tr>
              <a:tr h="103269">
                <a:tc>
                  <a:txBody>
                    <a:bodyPr/>
                    <a:lstStyle/>
                    <a:p>
                      <a:pPr algn="l" fontAlgn="ctr"/>
                      <a:r>
                        <a:rPr lang="en-US" altLang="ja-JP" sz="500" u="none" strike="noStrike">
                          <a:effectLst/>
                        </a:rPr>
                        <a:t>251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KEY PROCESS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K/P</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120035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120035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866853462"/>
                  </a:ext>
                </a:extLst>
              </a:tr>
              <a:tr h="103269">
                <a:tc>
                  <a:txBody>
                    <a:bodyPr/>
                    <a:lstStyle/>
                    <a:p>
                      <a:pPr algn="l" fontAlgn="ctr"/>
                      <a:r>
                        <a:rPr lang="en-US" altLang="ja-JP" sz="500" u="none" strike="noStrike">
                          <a:effectLst/>
                        </a:rPr>
                        <a:t>311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2R KEY SET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2R K/S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120123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120123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838245585"/>
                  </a:ext>
                </a:extLst>
              </a:tr>
              <a:tr h="103269">
                <a:tc>
                  <a:txBody>
                    <a:bodyPr/>
                    <a:lstStyle/>
                    <a:p>
                      <a:pPr algn="l" fontAlgn="ctr"/>
                      <a:r>
                        <a:rPr lang="en-US" altLang="ja-JP" sz="500" u="none" strike="noStrike">
                          <a:effectLst/>
                        </a:rPr>
                        <a:t>401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KEY SET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K/S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120506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120506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533189826"/>
                  </a:ext>
                </a:extLst>
              </a:tr>
              <a:tr h="103269">
                <a:tc>
                  <a:txBody>
                    <a:bodyPr/>
                    <a:lstStyle/>
                    <a:p>
                      <a:pPr algn="l" fontAlgn="ctr"/>
                      <a:r>
                        <a:rPr lang="en-US" altLang="ja-JP" sz="500" u="none" strike="noStrike">
                          <a:effectLst/>
                        </a:rPr>
                        <a:t>411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HANDLE ASSY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O/H</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120614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120614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687351621"/>
                  </a:ext>
                </a:extLst>
              </a:tr>
              <a:tr h="103269">
                <a:tc>
                  <a:txBody>
                    <a:bodyPr/>
                    <a:lstStyle/>
                    <a:p>
                      <a:pPr algn="l" fontAlgn="ctr"/>
                      <a:r>
                        <a:rPr lang="en-US" altLang="ja-JP" sz="500" u="none" strike="noStrike">
                          <a:effectLst/>
                        </a:rPr>
                        <a:t>412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TALL GATE SWITCH</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TALL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20140114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104458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20140114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104458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741011723"/>
                  </a:ext>
                </a:extLst>
              </a:tr>
              <a:tr h="103269">
                <a:tc>
                  <a:txBody>
                    <a:bodyPr/>
                    <a:lstStyle/>
                    <a:p>
                      <a:pPr algn="l" fontAlgn="ctr"/>
                      <a:r>
                        <a:rPr lang="en-US" altLang="ja-JP" sz="500" u="none" strike="noStrike">
                          <a:effectLst/>
                        </a:rPr>
                        <a:t>421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MIRROR ASSY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D/M</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dirty="0">
                          <a:effectLst/>
                        </a:rPr>
                        <a:t>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120653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120653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722858639"/>
                  </a:ext>
                </a:extLst>
              </a:tr>
              <a:tr h="103269">
                <a:tc>
                  <a:txBody>
                    <a:bodyPr/>
                    <a:lstStyle/>
                    <a:p>
                      <a:pPr algn="l" fontAlgn="ctr"/>
                      <a:r>
                        <a:rPr lang="en-US" altLang="ja-JP" sz="500" u="none" strike="noStrike">
                          <a:effectLst/>
                        </a:rPr>
                        <a:t>422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BRACKET SUBASSY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BRK</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83206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83206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48340745"/>
                  </a:ext>
                </a:extLst>
              </a:tr>
              <a:tr h="103269">
                <a:tc>
                  <a:txBody>
                    <a:bodyPr/>
                    <a:lstStyle/>
                    <a:p>
                      <a:pPr algn="l" fontAlgn="ctr"/>
                      <a:r>
                        <a:rPr lang="en-US" altLang="ja-JP" sz="500" u="none" strike="noStrike">
                          <a:effectLst/>
                        </a:rPr>
                        <a:t>423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ACTUATOR</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ACT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83240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83240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255002251"/>
                  </a:ext>
                </a:extLst>
              </a:tr>
              <a:tr h="103269">
                <a:tc>
                  <a:txBody>
                    <a:bodyPr/>
                    <a:lstStyle/>
                    <a:p>
                      <a:pPr algn="l" fontAlgn="ctr"/>
                      <a:r>
                        <a:rPr lang="en-US" altLang="ja-JP" sz="500" u="none" strike="noStrike">
                          <a:effectLst/>
                        </a:rPr>
                        <a:t>431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WS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WS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171213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171213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327227807"/>
                  </a:ext>
                </a:extLst>
              </a:tr>
              <a:tr h="103269">
                <a:tc>
                  <a:txBody>
                    <a:bodyPr/>
                    <a:lstStyle/>
                    <a:p>
                      <a:pPr algn="l" fontAlgn="ctr"/>
                      <a:r>
                        <a:rPr lang="en-US" altLang="ja-JP" sz="500" u="none" strike="noStrike">
                          <a:effectLst/>
                        </a:rPr>
                        <a:t>801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sz="500" u="none" strike="noStrike">
                          <a:effectLst/>
                        </a:rPr>
                        <a:t>B.V.K PLATING CO.,LTD</a:t>
                      </a:r>
                      <a:endParaRPr 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B.V.K</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02010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20110505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101210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120948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023376973"/>
                  </a:ext>
                </a:extLst>
              </a:tr>
              <a:tr h="103269">
                <a:tc>
                  <a:txBody>
                    <a:bodyPr/>
                    <a:lstStyle/>
                    <a:p>
                      <a:pPr algn="l" fontAlgn="ctr"/>
                      <a:r>
                        <a:rPr lang="en-US" altLang="ja-JP" sz="500" u="none" strike="noStrike">
                          <a:effectLst/>
                        </a:rPr>
                        <a:t>802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BESTEX(THAILAND)CO.,LTD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BESTEX</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02200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121224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121224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562492939"/>
                  </a:ext>
                </a:extLst>
              </a:tr>
              <a:tr h="103269">
                <a:tc>
                  <a:txBody>
                    <a:bodyPr/>
                    <a:lstStyle/>
                    <a:p>
                      <a:pPr algn="l" fontAlgn="ctr"/>
                      <a:r>
                        <a:rPr lang="en-US" altLang="ja-JP" sz="500" u="none" strike="noStrike">
                          <a:effectLst/>
                        </a:rPr>
                        <a:t>803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EZP LTD.,PART.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EZP</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05021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122541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122541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654202569"/>
                  </a:ext>
                </a:extLst>
              </a:tr>
              <a:tr h="103269">
                <a:tc>
                  <a:txBody>
                    <a:bodyPr/>
                    <a:lstStyle/>
                    <a:p>
                      <a:pPr algn="l" fontAlgn="ctr"/>
                      <a:r>
                        <a:rPr lang="en-US" altLang="ja-JP" sz="500" u="none" strike="noStrike">
                          <a:effectLst/>
                        </a:rPr>
                        <a:t>804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MIYOSHI HI-TECH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MIYOSHI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13051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121545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121545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874746469"/>
                  </a:ext>
                </a:extLst>
              </a:tr>
              <a:tr h="103269">
                <a:tc>
                  <a:txBody>
                    <a:bodyPr/>
                    <a:lstStyle/>
                    <a:p>
                      <a:pPr algn="l" fontAlgn="ctr"/>
                      <a:r>
                        <a:rPr lang="en-US" altLang="ja-JP" sz="500" u="none" strike="noStrike">
                          <a:effectLst/>
                        </a:rPr>
                        <a:t>805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SWS LOGISTICS &amp; MARKET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SWS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19200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121624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121624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849581758"/>
                  </a:ext>
                </a:extLst>
              </a:tr>
              <a:tr h="103269">
                <a:tc>
                  <a:txBody>
                    <a:bodyPr/>
                    <a:lstStyle/>
                    <a:p>
                      <a:pPr algn="l" fontAlgn="ctr"/>
                      <a:r>
                        <a:rPr lang="en-US" altLang="ja-JP" sz="500" u="none" strike="noStrike">
                          <a:effectLst/>
                        </a:rPr>
                        <a:t>806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TAKSIN PLASTIC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TAKSIN</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121727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121727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131312186"/>
                  </a:ext>
                </a:extLst>
              </a:tr>
              <a:tr h="103269">
                <a:tc>
                  <a:txBody>
                    <a:bodyPr/>
                    <a:lstStyle/>
                    <a:p>
                      <a:pPr algn="l" fontAlgn="ctr"/>
                      <a:r>
                        <a:rPr lang="en-US" altLang="ja-JP" sz="500" u="none" strike="noStrike">
                          <a:effectLst/>
                        </a:rPr>
                        <a:t>807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TANABE (THAILAND)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TANABE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20050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121810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121810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790518908"/>
                  </a:ext>
                </a:extLst>
              </a:tr>
              <a:tr h="103269">
                <a:tc>
                  <a:txBody>
                    <a:bodyPr/>
                    <a:lstStyle/>
                    <a:p>
                      <a:pPr algn="l" fontAlgn="ctr"/>
                      <a:r>
                        <a:rPr lang="en-US" altLang="ja-JP" sz="500" u="none" strike="noStrike">
                          <a:effectLst/>
                        </a:rPr>
                        <a:t>808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THAI CHIEW CHARN INDUSTRY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TCC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20150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122006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122006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943428279"/>
                  </a:ext>
                </a:extLst>
              </a:tr>
              <a:tr h="103269">
                <a:tc>
                  <a:txBody>
                    <a:bodyPr/>
                    <a:lstStyle/>
                    <a:p>
                      <a:pPr algn="l" fontAlgn="ctr"/>
                      <a:r>
                        <a:rPr lang="en-US" altLang="ja-JP" sz="500" u="none" strike="noStrike">
                          <a:effectLst/>
                        </a:rPr>
                        <a:t>809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SUMMIT HARNESS PUBLIC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SUMMIT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122045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122045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42281390"/>
                  </a:ext>
                </a:extLst>
              </a:tr>
              <a:tr h="103269">
                <a:tc>
                  <a:txBody>
                    <a:bodyPr/>
                    <a:lstStyle/>
                    <a:p>
                      <a:pPr algn="l" fontAlgn="ctr"/>
                      <a:r>
                        <a:rPr lang="en-US" altLang="ja-JP" sz="500" u="none" strike="noStrike">
                          <a:effectLst/>
                        </a:rPr>
                        <a:t>810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ZIP METAL WORKSFACTORY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ZIP METAL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122128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122128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38205860"/>
                  </a:ext>
                </a:extLst>
              </a:tr>
              <a:tr h="103269">
                <a:tc>
                  <a:txBody>
                    <a:bodyPr/>
                    <a:lstStyle/>
                    <a:p>
                      <a:pPr algn="l" fontAlgn="ctr"/>
                      <a:r>
                        <a:rPr lang="en-US" altLang="ja-JP" sz="500" u="none" strike="noStrike">
                          <a:effectLst/>
                        </a:rPr>
                        <a:t>811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sz="500" u="none" strike="noStrike">
                          <a:effectLst/>
                        </a:rPr>
                        <a:t>SKB TECH. (THAILAND) CO., LTD</a:t>
                      </a:r>
                      <a:endParaRPr 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SKB</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19202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20110505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92437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20110505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92437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924495201"/>
                  </a:ext>
                </a:extLst>
              </a:tr>
              <a:tr h="103269">
                <a:tc>
                  <a:txBody>
                    <a:bodyPr/>
                    <a:lstStyle/>
                    <a:p>
                      <a:pPr algn="l" fontAlgn="ctr"/>
                      <a:r>
                        <a:rPr lang="en-US" altLang="ja-JP" sz="500" u="none" strike="noStrike">
                          <a:effectLst/>
                        </a:rPr>
                        <a:t>812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STD.PRODUCTION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STD.PRODUC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19006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20110528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95515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20110528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95515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660718390"/>
                  </a:ext>
                </a:extLst>
              </a:tr>
              <a:tr h="103269">
                <a:tc>
                  <a:txBody>
                    <a:bodyPr/>
                    <a:lstStyle/>
                    <a:p>
                      <a:pPr algn="l" fontAlgn="ctr"/>
                      <a:r>
                        <a:rPr lang="en-US" altLang="ja-JP" sz="500" u="none" strike="noStrike">
                          <a:effectLst/>
                        </a:rPr>
                        <a:t>813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OGAWA ASIA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OGAWA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15010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20110603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93544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20110603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93544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450249597"/>
                  </a:ext>
                </a:extLst>
              </a:tr>
              <a:tr h="103269">
                <a:tc>
                  <a:txBody>
                    <a:bodyPr/>
                    <a:lstStyle/>
                    <a:p>
                      <a:pPr algn="l" fontAlgn="ctr"/>
                      <a:r>
                        <a:rPr lang="en-US" altLang="ja-JP" sz="500" u="none" strike="noStrike">
                          <a:effectLst/>
                        </a:rPr>
                        <a:t>814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KAWABE PRECISION (THAILAND)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KAWABE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20120601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104901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20120601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104901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435737752"/>
                  </a:ext>
                </a:extLst>
              </a:tr>
              <a:tr h="103269">
                <a:tc>
                  <a:txBody>
                    <a:bodyPr/>
                    <a:lstStyle/>
                    <a:p>
                      <a:pPr algn="l" fontAlgn="ctr"/>
                      <a:r>
                        <a:rPr lang="en-US" altLang="ja-JP" sz="500" u="none" strike="noStrike">
                          <a:effectLst/>
                        </a:rPr>
                        <a:t>815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sz="500" u="none" strike="noStrike">
                          <a:effectLst/>
                        </a:rPr>
                        <a:t>YIC ASIA PACIFIC CORPORATION LIMITED</a:t>
                      </a:r>
                      <a:endParaRPr 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YIC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30012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20120707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103746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20120707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103746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587172532"/>
                  </a:ext>
                </a:extLst>
              </a:tr>
              <a:tr h="103269">
                <a:tc>
                  <a:txBody>
                    <a:bodyPr/>
                    <a:lstStyle/>
                    <a:p>
                      <a:pPr algn="l" fontAlgn="ctr"/>
                      <a:r>
                        <a:rPr lang="en-US" altLang="ja-JP" sz="500" u="none" strike="noStrike">
                          <a:effectLst/>
                        </a:rPr>
                        <a:t>816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SHIRAISHI (THAILAND)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SHIRAISHI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19009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20121217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95528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20121217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95354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315455887"/>
                  </a:ext>
                </a:extLst>
              </a:tr>
              <a:tr h="103269">
                <a:tc>
                  <a:txBody>
                    <a:bodyPr/>
                    <a:lstStyle/>
                    <a:p>
                      <a:pPr algn="l" fontAlgn="ctr"/>
                      <a:r>
                        <a:rPr lang="en-US" altLang="ja-JP" sz="500" u="none" strike="noStrike">
                          <a:effectLst/>
                        </a:rPr>
                        <a:t>817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sz="500" u="none" strike="noStrike">
                          <a:effectLst/>
                        </a:rPr>
                        <a:t>NANO MIRROR INDUSTRY CO.,LTD</a:t>
                      </a:r>
                      <a:endParaRPr 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NANO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14300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20130403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95038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20130403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95038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657648961"/>
                  </a:ext>
                </a:extLst>
              </a:tr>
              <a:tr h="103269">
                <a:tc>
                  <a:txBody>
                    <a:bodyPr/>
                    <a:lstStyle/>
                    <a:p>
                      <a:pPr algn="l" fontAlgn="ctr"/>
                      <a:r>
                        <a:rPr lang="en-US" altLang="ja-JP" sz="500" u="none" strike="noStrike">
                          <a:effectLst/>
                        </a:rPr>
                        <a:t>818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UMC THAI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UMC THAI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21012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20160511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151340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212425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NM016</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20150520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134553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212425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496248209"/>
                  </a:ext>
                </a:extLst>
              </a:tr>
              <a:tr h="103269">
                <a:tc>
                  <a:txBody>
                    <a:bodyPr/>
                    <a:lstStyle/>
                    <a:p>
                      <a:pPr algn="l" fontAlgn="ctr"/>
                      <a:r>
                        <a:rPr lang="en-US" altLang="ja-JP" sz="500" u="none" strike="noStrike">
                          <a:effectLst/>
                        </a:rPr>
                        <a:t>819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SEKISUT THAI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SEKISUI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19205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20160511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152540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212425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NM016</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20160511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152540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212425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581485822"/>
                  </a:ext>
                </a:extLst>
              </a:tr>
              <a:tr h="103269">
                <a:tc>
                  <a:txBody>
                    <a:bodyPr/>
                    <a:lstStyle/>
                    <a:p>
                      <a:pPr algn="l" fontAlgn="ctr"/>
                      <a:r>
                        <a:rPr lang="en-US" altLang="ja-JP" sz="500" u="none" strike="noStrike">
                          <a:effectLst/>
                        </a:rPr>
                        <a:t>104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ETG</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ETG</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20211110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90742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209158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TH112A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20170523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93847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20211110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91213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689343636"/>
                  </a:ext>
                </a:extLst>
              </a:tr>
              <a:tr h="103269">
                <a:tc>
                  <a:txBody>
                    <a:bodyPr/>
                    <a:lstStyle/>
                    <a:p>
                      <a:pPr algn="l" fontAlgn="ctr"/>
                      <a:r>
                        <a:rPr lang="en-US" altLang="ja-JP" sz="500" u="none" strike="noStrike">
                          <a:effectLst/>
                        </a:rPr>
                        <a:t>261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CHROMATE PLATING</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CHROMATE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20180129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143205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213500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NM014</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20180129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143107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213500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20180129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143234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865916038"/>
                  </a:ext>
                </a:extLst>
              </a:tr>
              <a:tr h="103269">
                <a:tc>
                  <a:txBody>
                    <a:bodyPr/>
                    <a:lstStyle/>
                    <a:p>
                      <a:pPr algn="l" fontAlgn="ctr"/>
                      <a:r>
                        <a:rPr lang="en-US" altLang="ja-JP" sz="500" u="none" strike="noStrike">
                          <a:effectLst/>
                        </a:rPr>
                        <a:t>402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LOCK STRG ESL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ESL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20181005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141555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211357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NM003</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20181005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141555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211357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20181005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141618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0434170"/>
                  </a:ext>
                </a:extLst>
              </a:tr>
              <a:tr h="103269">
                <a:tc>
                  <a:txBody>
                    <a:bodyPr/>
                    <a:lstStyle/>
                    <a:p>
                      <a:pPr algn="l" fontAlgn="ctr"/>
                      <a:r>
                        <a:rPr lang="en-US" altLang="ja-JP" sz="500" u="none" strike="noStrike">
                          <a:effectLst/>
                        </a:rPr>
                        <a:t>820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pt-BR" sz="500" u="none" strike="noStrike">
                          <a:effectLst/>
                        </a:rPr>
                        <a:t>AMPAS AUTO MIRROR CO.,LTD.</a:t>
                      </a:r>
                      <a:endParaRPr lang="pt-BR"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AMPAS AUTO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01050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20200218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120018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218008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TH107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20200218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120018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218008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20200218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120042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224391531"/>
                  </a:ext>
                </a:extLst>
              </a:tr>
              <a:tr h="103269">
                <a:tc>
                  <a:txBody>
                    <a:bodyPr/>
                    <a:lstStyle/>
                    <a:p>
                      <a:pPr algn="l" fontAlgn="ctr"/>
                      <a:r>
                        <a:rPr lang="en-US" altLang="ja-JP" sz="500" u="none" strike="noStrike">
                          <a:effectLst/>
                        </a:rPr>
                        <a:t>413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sv-SE" sz="500" u="none" strike="noStrike">
                          <a:effectLst/>
                        </a:rPr>
                        <a:t>4R UNIT ASSY KICK SENSOR</a:t>
                      </a:r>
                      <a:endParaRPr lang="sv-S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KICK</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20220108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165955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213500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TH112</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20220108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165955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213500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20220108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dirty="0">
                          <a:effectLst/>
                        </a:rPr>
                        <a:t>170003</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978081095"/>
                  </a:ext>
                </a:extLst>
              </a:tr>
            </a:tbl>
          </a:graphicData>
        </a:graphic>
      </p:graphicFrame>
      <p:pic>
        <p:nvPicPr>
          <p:cNvPr id="8" name="図 7">
            <a:extLst>
              <a:ext uri="{FF2B5EF4-FFF2-40B4-BE49-F238E27FC236}">
                <a16:creationId xmlns:a16="http://schemas.microsoft.com/office/drawing/2014/main" id="{1BADC88E-4105-8BA3-2F52-722FF3523E3A}"/>
              </a:ext>
            </a:extLst>
          </p:cNvPr>
          <p:cNvPicPr>
            <a:picLocks noChangeAspect="1"/>
          </p:cNvPicPr>
          <p:nvPr/>
        </p:nvPicPr>
        <p:blipFill>
          <a:blip r:embed="rId3"/>
          <a:stretch>
            <a:fillRect/>
          </a:stretch>
        </p:blipFill>
        <p:spPr>
          <a:xfrm>
            <a:off x="1255975" y="1622730"/>
            <a:ext cx="1272650" cy="153447"/>
          </a:xfrm>
          <a:prstGeom prst="rect">
            <a:avLst/>
          </a:prstGeom>
        </p:spPr>
      </p:pic>
      <p:pic>
        <p:nvPicPr>
          <p:cNvPr id="9" name="図 8">
            <a:extLst>
              <a:ext uri="{FF2B5EF4-FFF2-40B4-BE49-F238E27FC236}">
                <a16:creationId xmlns:a16="http://schemas.microsoft.com/office/drawing/2014/main" id="{8B2D2052-C058-799F-C2DB-C980EAE63AD3}"/>
              </a:ext>
            </a:extLst>
          </p:cNvPr>
          <p:cNvPicPr>
            <a:picLocks noChangeAspect="1"/>
          </p:cNvPicPr>
          <p:nvPr/>
        </p:nvPicPr>
        <p:blipFill>
          <a:blip r:embed="rId3"/>
          <a:stretch>
            <a:fillRect/>
          </a:stretch>
        </p:blipFill>
        <p:spPr>
          <a:xfrm>
            <a:off x="4297625" y="1622729"/>
            <a:ext cx="1272650" cy="153447"/>
          </a:xfrm>
          <a:prstGeom prst="rect">
            <a:avLst/>
          </a:prstGeom>
        </p:spPr>
      </p:pic>
      <p:sp>
        <p:nvSpPr>
          <p:cNvPr id="10" name="正方形/長方形 9">
            <a:extLst>
              <a:ext uri="{FF2B5EF4-FFF2-40B4-BE49-F238E27FC236}">
                <a16:creationId xmlns:a16="http://schemas.microsoft.com/office/drawing/2014/main" id="{4FF1F528-7130-299C-2377-681ADBBBAA9C}"/>
              </a:ext>
            </a:extLst>
          </p:cNvPr>
          <p:cNvSpPr/>
          <p:nvPr/>
        </p:nvSpPr>
        <p:spPr>
          <a:xfrm>
            <a:off x="111557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1" name="正方形/長方形 10">
            <a:extLst>
              <a:ext uri="{FF2B5EF4-FFF2-40B4-BE49-F238E27FC236}">
                <a16:creationId xmlns:a16="http://schemas.microsoft.com/office/drawing/2014/main" id="{04C4AB84-A82F-5002-9636-B7587026D396}"/>
              </a:ext>
            </a:extLst>
          </p:cNvPr>
          <p:cNvSpPr/>
          <p:nvPr/>
        </p:nvSpPr>
        <p:spPr>
          <a:xfrm>
            <a:off x="170231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2" name="テキスト ボックス 11">
            <a:extLst>
              <a:ext uri="{FF2B5EF4-FFF2-40B4-BE49-F238E27FC236}">
                <a16:creationId xmlns:a16="http://schemas.microsoft.com/office/drawing/2014/main" id="{9799D596-CBCD-FA3F-FEE9-32BAC87650BF}"/>
              </a:ext>
            </a:extLst>
          </p:cNvPr>
          <p:cNvSpPr txBox="1"/>
          <p:nvPr/>
        </p:nvSpPr>
        <p:spPr>
          <a:xfrm>
            <a:off x="620620" y="1595662"/>
            <a:ext cx="551754" cy="169277"/>
          </a:xfrm>
          <a:prstGeom prst="rect">
            <a:avLst/>
          </a:prstGeom>
          <a:noFill/>
        </p:spPr>
        <p:txBody>
          <a:bodyPr wrap="none" rtlCol="0">
            <a:spAutoFit/>
          </a:bodyPr>
          <a:lstStyle/>
          <a:p>
            <a:r>
              <a:rPr kumimoji="1" lang="en-US" altLang="ja-JP" sz="500" dirty="0"/>
              <a:t>Factory code</a:t>
            </a:r>
            <a:endParaRPr kumimoji="1" lang="ja-JP" altLang="en-US" sz="500" dirty="0"/>
          </a:p>
        </p:txBody>
      </p:sp>
      <p:sp>
        <p:nvSpPr>
          <p:cNvPr id="13" name="テキスト ボックス 12">
            <a:extLst>
              <a:ext uri="{FF2B5EF4-FFF2-40B4-BE49-F238E27FC236}">
                <a16:creationId xmlns:a16="http://schemas.microsoft.com/office/drawing/2014/main" id="{1E81261B-7E6F-55A8-8E90-A754502B04FE}"/>
              </a:ext>
            </a:extLst>
          </p:cNvPr>
          <p:cNvSpPr txBox="1"/>
          <p:nvPr/>
        </p:nvSpPr>
        <p:spPr>
          <a:xfrm>
            <a:off x="1571713" y="15851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4" name="正方形/長方形 13">
            <a:extLst>
              <a:ext uri="{FF2B5EF4-FFF2-40B4-BE49-F238E27FC236}">
                <a16:creationId xmlns:a16="http://schemas.microsoft.com/office/drawing/2014/main" id="{DE7CF6B6-569C-96A2-D1ED-D05669E007AB}"/>
              </a:ext>
            </a:extLst>
          </p:cNvPr>
          <p:cNvSpPr/>
          <p:nvPr/>
        </p:nvSpPr>
        <p:spPr>
          <a:xfrm>
            <a:off x="282701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5" name="正方形/長方形 14">
            <a:extLst>
              <a:ext uri="{FF2B5EF4-FFF2-40B4-BE49-F238E27FC236}">
                <a16:creationId xmlns:a16="http://schemas.microsoft.com/office/drawing/2014/main" id="{8C4BB066-4EB4-A7EF-FF57-BDD9D5387886}"/>
              </a:ext>
            </a:extLst>
          </p:cNvPr>
          <p:cNvSpPr/>
          <p:nvPr/>
        </p:nvSpPr>
        <p:spPr>
          <a:xfrm>
            <a:off x="341375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6" name="テキスト ボックス 15">
            <a:extLst>
              <a:ext uri="{FF2B5EF4-FFF2-40B4-BE49-F238E27FC236}">
                <a16:creationId xmlns:a16="http://schemas.microsoft.com/office/drawing/2014/main" id="{1251E594-C043-9A9F-32B4-5564BD86D77F}"/>
              </a:ext>
            </a:extLst>
          </p:cNvPr>
          <p:cNvSpPr txBox="1"/>
          <p:nvPr/>
        </p:nvSpPr>
        <p:spPr>
          <a:xfrm>
            <a:off x="2265380" y="1606184"/>
            <a:ext cx="615874" cy="169277"/>
          </a:xfrm>
          <a:prstGeom prst="rect">
            <a:avLst/>
          </a:prstGeom>
          <a:noFill/>
        </p:spPr>
        <p:txBody>
          <a:bodyPr wrap="none" rtlCol="0">
            <a:spAutoFit/>
          </a:bodyPr>
          <a:lstStyle/>
          <a:p>
            <a:r>
              <a:rPr kumimoji="1" lang="en-US" altLang="ja-JP" sz="500" dirty="0"/>
              <a:t>Customer code</a:t>
            </a:r>
            <a:endParaRPr kumimoji="1" lang="ja-JP" altLang="en-US" sz="500" dirty="0"/>
          </a:p>
        </p:txBody>
      </p:sp>
      <p:sp>
        <p:nvSpPr>
          <p:cNvPr id="18" name="テキスト ボックス 17">
            <a:extLst>
              <a:ext uri="{FF2B5EF4-FFF2-40B4-BE49-F238E27FC236}">
                <a16:creationId xmlns:a16="http://schemas.microsoft.com/office/drawing/2014/main" id="{29BA22BF-8927-386B-EA15-25F3BAA9BEE8}"/>
              </a:ext>
            </a:extLst>
          </p:cNvPr>
          <p:cNvSpPr txBox="1"/>
          <p:nvPr/>
        </p:nvSpPr>
        <p:spPr>
          <a:xfrm>
            <a:off x="3283152" y="159566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9" name="正方形/長方形 18">
            <a:extLst>
              <a:ext uri="{FF2B5EF4-FFF2-40B4-BE49-F238E27FC236}">
                <a16:creationId xmlns:a16="http://schemas.microsoft.com/office/drawing/2014/main" id="{7978E724-0221-642C-E952-6377B372855A}"/>
              </a:ext>
            </a:extLst>
          </p:cNvPr>
          <p:cNvSpPr/>
          <p:nvPr/>
        </p:nvSpPr>
        <p:spPr>
          <a:xfrm>
            <a:off x="536577" y="6887224"/>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21" name="図 20">
            <a:extLst>
              <a:ext uri="{FF2B5EF4-FFF2-40B4-BE49-F238E27FC236}">
                <a16:creationId xmlns:a16="http://schemas.microsoft.com/office/drawing/2014/main" id="{4D726A59-9C5B-CEBD-84DD-43DA8D1520EA}"/>
              </a:ext>
            </a:extLst>
          </p:cNvPr>
          <p:cNvPicPr>
            <a:picLocks noChangeAspect="1"/>
          </p:cNvPicPr>
          <p:nvPr/>
        </p:nvPicPr>
        <p:blipFill>
          <a:blip r:embed="rId4"/>
          <a:stretch>
            <a:fillRect/>
          </a:stretch>
        </p:blipFill>
        <p:spPr>
          <a:xfrm>
            <a:off x="3171823" y="1466562"/>
            <a:ext cx="565081" cy="130230"/>
          </a:xfrm>
          <a:prstGeom prst="rect">
            <a:avLst/>
          </a:prstGeom>
        </p:spPr>
      </p:pic>
      <p:sp>
        <p:nvSpPr>
          <p:cNvPr id="23" name="テキスト ボックス 22">
            <a:extLst>
              <a:ext uri="{FF2B5EF4-FFF2-40B4-BE49-F238E27FC236}">
                <a16:creationId xmlns:a16="http://schemas.microsoft.com/office/drawing/2014/main" id="{C8ABEDCE-217D-3734-544C-4D77FD8B1A27}"/>
              </a:ext>
            </a:extLst>
          </p:cNvPr>
          <p:cNvSpPr txBox="1"/>
          <p:nvPr/>
        </p:nvSpPr>
        <p:spPr>
          <a:xfrm>
            <a:off x="3260121" y="1445036"/>
            <a:ext cx="785793" cy="169277"/>
          </a:xfrm>
          <a:prstGeom prst="rect">
            <a:avLst/>
          </a:prstGeom>
          <a:noFill/>
        </p:spPr>
        <p:txBody>
          <a:bodyPr wrap="none" rtlCol="0">
            <a:spAutoFit/>
          </a:bodyPr>
          <a:lstStyle/>
          <a:p>
            <a:r>
              <a:rPr kumimoji="1" lang="en-US" altLang="ja-JP" sz="500" dirty="0" err="1">
                <a:solidFill>
                  <a:schemeClr val="bg1"/>
                </a:solidFill>
              </a:rPr>
              <a:t>MRP</a:t>
            </a:r>
            <a:r>
              <a:rPr kumimoji="1" lang="en-US" altLang="ja-JP" sz="500" dirty="0">
                <a:solidFill>
                  <a:schemeClr val="bg1"/>
                </a:solidFill>
              </a:rPr>
              <a:t> Factory master</a:t>
            </a:r>
            <a:endParaRPr kumimoji="1" lang="ja-JP" altLang="en-US" sz="500" dirty="0">
              <a:solidFill>
                <a:schemeClr val="bg1"/>
              </a:solidFill>
            </a:endParaRPr>
          </a:p>
        </p:txBody>
      </p:sp>
      <p:sp>
        <p:nvSpPr>
          <p:cNvPr id="24" name="二等辺三角形 23">
            <a:extLst>
              <a:ext uri="{FF2B5EF4-FFF2-40B4-BE49-F238E27FC236}">
                <a16:creationId xmlns:a16="http://schemas.microsoft.com/office/drawing/2014/main" id="{8A3720F8-A855-E82E-009B-22410FB57188}"/>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18236552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5-10-2. Supplier name information</a:t>
            </a:r>
          </a:p>
        </p:txBody>
      </p:sp>
      <p:pic>
        <p:nvPicPr>
          <p:cNvPr id="4" name="図 3">
            <a:extLst>
              <a:ext uri="{FF2B5EF4-FFF2-40B4-BE49-F238E27FC236}">
                <a16:creationId xmlns:a16="http://schemas.microsoft.com/office/drawing/2014/main" id="{519ED4B8-B612-4414-48E4-015E5DDFD66D}"/>
              </a:ext>
            </a:extLst>
          </p:cNvPr>
          <p:cNvPicPr>
            <a:picLocks noChangeAspect="1"/>
          </p:cNvPicPr>
          <p:nvPr/>
        </p:nvPicPr>
        <p:blipFill>
          <a:blip r:embed="rId2"/>
          <a:stretch>
            <a:fillRect/>
          </a:stretch>
        </p:blipFill>
        <p:spPr>
          <a:xfrm>
            <a:off x="505968" y="1458861"/>
            <a:ext cx="5880545" cy="2609138"/>
          </a:xfrm>
          <a:prstGeom prst="rect">
            <a:avLst/>
          </a:prstGeom>
        </p:spPr>
      </p:pic>
      <p:pic>
        <p:nvPicPr>
          <p:cNvPr id="6" name="図 5">
            <a:extLst>
              <a:ext uri="{FF2B5EF4-FFF2-40B4-BE49-F238E27FC236}">
                <a16:creationId xmlns:a16="http://schemas.microsoft.com/office/drawing/2014/main" id="{523321E8-FC70-1E5B-370C-E6AA096C191F}"/>
              </a:ext>
            </a:extLst>
          </p:cNvPr>
          <p:cNvPicPr>
            <a:picLocks noChangeAspect="1"/>
          </p:cNvPicPr>
          <p:nvPr/>
        </p:nvPicPr>
        <p:blipFill>
          <a:blip r:embed="rId3"/>
          <a:stretch>
            <a:fillRect/>
          </a:stretch>
        </p:blipFill>
        <p:spPr>
          <a:xfrm>
            <a:off x="1255975" y="1622730"/>
            <a:ext cx="1272650" cy="153447"/>
          </a:xfrm>
          <a:prstGeom prst="rect">
            <a:avLst/>
          </a:prstGeom>
        </p:spPr>
      </p:pic>
      <p:pic>
        <p:nvPicPr>
          <p:cNvPr id="7" name="図 6">
            <a:extLst>
              <a:ext uri="{FF2B5EF4-FFF2-40B4-BE49-F238E27FC236}">
                <a16:creationId xmlns:a16="http://schemas.microsoft.com/office/drawing/2014/main" id="{954A1D52-32E8-6A11-74B3-3FE3E65E6276}"/>
              </a:ext>
            </a:extLst>
          </p:cNvPr>
          <p:cNvPicPr>
            <a:picLocks noChangeAspect="1"/>
          </p:cNvPicPr>
          <p:nvPr/>
        </p:nvPicPr>
        <p:blipFill>
          <a:blip r:embed="rId3"/>
          <a:stretch>
            <a:fillRect/>
          </a:stretch>
        </p:blipFill>
        <p:spPr>
          <a:xfrm>
            <a:off x="4297625" y="1622729"/>
            <a:ext cx="1272650" cy="153447"/>
          </a:xfrm>
          <a:prstGeom prst="rect">
            <a:avLst/>
          </a:prstGeom>
        </p:spPr>
      </p:pic>
      <p:sp>
        <p:nvSpPr>
          <p:cNvPr id="8" name="正方形/長方形 7">
            <a:extLst>
              <a:ext uri="{FF2B5EF4-FFF2-40B4-BE49-F238E27FC236}">
                <a16:creationId xmlns:a16="http://schemas.microsoft.com/office/drawing/2014/main" id="{ECEA62E2-A0EB-0221-3A16-1679E71A145D}"/>
              </a:ext>
            </a:extLst>
          </p:cNvPr>
          <p:cNvSpPr/>
          <p:nvPr/>
        </p:nvSpPr>
        <p:spPr>
          <a:xfrm>
            <a:off x="111557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9" name="正方形/長方形 8">
            <a:extLst>
              <a:ext uri="{FF2B5EF4-FFF2-40B4-BE49-F238E27FC236}">
                <a16:creationId xmlns:a16="http://schemas.microsoft.com/office/drawing/2014/main" id="{F796A586-A6D7-6687-E181-22A56C367E23}"/>
              </a:ext>
            </a:extLst>
          </p:cNvPr>
          <p:cNvSpPr/>
          <p:nvPr/>
        </p:nvSpPr>
        <p:spPr>
          <a:xfrm>
            <a:off x="170231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0" name="テキスト ボックス 9">
            <a:extLst>
              <a:ext uri="{FF2B5EF4-FFF2-40B4-BE49-F238E27FC236}">
                <a16:creationId xmlns:a16="http://schemas.microsoft.com/office/drawing/2014/main" id="{288067DF-7C70-A993-F6B7-B64265BB0EEF}"/>
              </a:ext>
            </a:extLst>
          </p:cNvPr>
          <p:cNvSpPr txBox="1"/>
          <p:nvPr/>
        </p:nvSpPr>
        <p:spPr>
          <a:xfrm>
            <a:off x="557120" y="1595662"/>
            <a:ext cx="615874" cy="169277"/>
          </a:xfrm>
          <a:prstGeom prst="rect">
            <a:avLst/>
          </a:prstGeom>
          <a:noFill/>
        </p:spPr>
        <p:txBody>
          <a:bodyPr wrap="none" rtlCol="0">
            <a:spAutoFit/>
          </a:bodyPr>
          <a:lstStyle/>
          <a:p>
            <a:r>
              <a:rPr kumimoji="1" lang="en-US" altLang="ja-JP" sz="500" dirty="0"/>
              <a:t>Customer code</a:t>
            </a:r>
            <a:endParaRPr kumimoji="1" lang="ja-JP" altLang="en-US" sz="500" dirty="0"/>
          </a:p>
        </p:txBody>
      </p:sp>
      <p:sp>
        <p:nvSpPr>
          <p:cNvPr id="11" name="テキスト ボックス 10">
            <a:extLst>
              <a:ext uri="{FF2B5EF4-FFF2-40B4-BE49-F238E27FC236}">
                <a16:creationId xmlns:a16="http://schemas.microsoft.com/office/drawing/2014/main" id="{7D5302C7-6D8F-1D95-B886-99469FE454BA}"/>
              </a:ext>
            </a:extLst>
          </p:cNvPr>
          <p:cNvSpPr txBox="1"/>
          <p:nvPr/>
        </p:nvSpPr>
        <p:spPr>
          <a:xfrm>
            <a:off x="1571713" y="15851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2" name="正方形/長方形 11">
            <a:extLst>
              <a:ext uri="{FF2B5EF4-FFF2-40B4-BE49-F238E27FC236}">
                <a16:creationId xmlns:a16="http://schemas.microsoft.com/office/drawing/2014/main" id="{467E2571-CF76-B800-F892-63936DBD10EE}"/>
              </a:ext>
            </a:extLst>
          </p:cNvPr>
          <p:cNvSpPr/>
          <p:nvPr/>
        </p:nvSpPr>
        <p:spPr>
          <a:xfrm>
            <a:off x="282701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3" name="正方形/長方形 12">
            <a:extLst>
              <a:ext uri="{FF2B5EF4-FFF2-40B4-BE49-F238E27FC236}">
                <a16:creationId xmlns:a16="http://schemas.microsoft.com/office/drawing/2014/main" id="{25C40BEF-1DB8-FF25-B6E0-82B922DF438D}"/>
              </a:ext>
            </a:extLst>
          </p:cNvPr>
          <p:cNvSpPr/>
          <p:nvPr/>
        </p:nvSpPr>
        <p:spPr>
          <a:xfrm>
            <a:off x="341375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4" name="テキスト ボックス 13">
            <a:extLst>
              <a:ext uri="{FF2B5EF4-FFF2-40B4-BE49-F238E27FC236}">
                <a16:creationId xmlns:a16="http://schemas.microsoft.com/office/drawing/2014/main" id="{997BEC9A-E3A2-4E18-B454-33AF54AC9924}"/>
              </a:ext>
            </a:extLst>
          </p:cNvPr>
          <p:cNvSpPr txBox="1"/>
          <p:nvPr/>
        </p:nvSpPr>
        <p:spPr>
          <a:xfrm>
            <a:off x="2265380" y="1606184"/>
            <a:ext cx="574196" cy="169277"/>
          </a:xfrm>
          <a:prstGeom prst="rect">
            <a:avLst/>
          </a:prstGeom>
          <a:noFill/>
        </p:spPr>
        <p:txBody>
          <a:bodyPr wrap="none" rtlCol="0">
            <a:spAutoFit/>
          </a:bodyPr>
          <a:lstStyle/>
          <a:p>
            <a:r>
              <a:rPr kumimoji="1" lang="en-US" altLang="ja-JP" sz="500" dirty="0"/>
              <a:t>Supplier code</a:t>
            </a:r>
            <a:endParaRPr kumimoji="1" lang="ja-JP" altLang="en-US" sz="500" dirty="0"/>
          </a:p>
        </p:txBody>
      </p:sp>
      <p:sp>
        <p:nvSpPr>
          <p:cNvPr id="15" name="テキスト ボックス 14">
            <a:extLst>
              <a:ext uri="{FF2B5EF4-FFF2-40B4-BE49-F238E27FC236}">
                <a16:creationId xmlns:a16="http://schemas.microsoft.com/office/drawing/2014/main" id="{344B39C4-353F-B503-AA10-D3FD7FBEDB5F}"/>
              </a:ext>
            </a:extLst>
          </p:cNvPr>
          <p:cNvSpPr txBox="1"/>
          <p:nvPr/>
        </p:nvSpPr>
        <p:spPr>
          <a:xfrm>
            <a:off x="3283152" y="159566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6" name="正方形/長方形 15">
            <a:extLst>
              <a:ext uri="{FF2B5EF4-FFF2-40B4-BE49-F238E27FC236}">
                <a16:creationId xmlns:a16="http://schemas.microsoft.com/office/drawing/2014/main" id="{BB693ED8-2489-5736-7883-7CCD067FAD72}"/>
              </a:ext>
            </a:extLst>
          </p:cNvPr>
          <p:cNvSpPr/>
          <p:nvPr/>
        </p:nvSpPr>
        <p:spPr>
          <a:xfrm>
            <a:off x="496851" y="6293632"/>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18" name="図 17">
            <a:extLst>
              <a:ext uri="{FF2B5EF4-FFF2-40B4-BE49-F238E27FC236}">
                <a16:creationId xmlns:a16="http://schemas.microsoft.com/office/drawing/2014/main" id="{8FB4DF80-0E11-9A8F-1FEB-A7CD0D837023}"/>
              </a:ext>
            </a:extLst>
          </p:cNvPr>
          <p:cNvPicPr>
            <a:picLocks noChangeAspect="1"/>
          </p:cNvPicPr>
          <p:nvPr/>
        </p:nvPicPr>
        <p:blipFill>
          <a:blip r:embed="rId4"/>
          <a:stretch>
            <a:fillRect/>
          </a:stretch>
        </p:blipFill>
        <p:spPr>
          <a:xfrm>
            <a:off x="3171823" y="1466562"/>
            <a:ext cx="565081" cy="130230"/>
          </a:xfrm>
          <a:prstGeom prst="rect">
            <a:avLst/>
          </a:prstGeom>
        </p:spPr>
      </p:pic>
      <p:sp>
        <p:nvSpPr>
          <p:cNvPr id="19" name="テキスト ボックス 18">
            <a:extLst>
              <a:ext uri="{FF2B5EF4-FFF2-40B4-BE49-F238E27FC236}">
                <a16:creationId xmlns:a16="http://schemas.microsoft.com/office/drawing/2014/main" id="{C83650FD-5856-377F-FD8E-E9D377C11CF9}"/>
              </a:ext>
            </a:extLst>
          </p:cNvPr>
          <p:cNvSpPr txBox="1"/>
          <p:nvPr/>
        </p:nvSpPr>
        <p:spPr>
          <a:xfrm>
            <a:off x="3260121" y="1445036"/>
            <a:ext cx="926857" cy="169277"/>
          </a:xfrm>
          <a:prstGeom prst="rect">
            <a:avLst/>
          </a:prstGeom>
          <a:noFill/>
        </p:spPr>
        <p:txBody>
          <a:bodyPr wrap="none" rtlCol="0">
            <a:spAutoFit/>
          </a:bodyPr>
          <a:lstStyle/>
          <a:p>
            <a:r>
              <a:rPr kumimoji="1" lang="en-US" altLang="ja-JP" sz="500" dirty="0">
                <a:solidFill>
                  <a:schemeClr val="bg1"/>
                </a:solidFill>
              </a:rPr>
              <a:t>Supplier name information</a:t>
            </a:r>
            <a:endParaRPr kumimoji="1" lang="ja-JP" altLang="en-US" sz="500" dirty="0">
              <a:solidFill>
                <a:schemeClr val="bg1"/>
              </a:solidFill>
            </a:endParaRPr>
          </a:p>
        </p:txBody>
      </p:sp>
      <p:graphicFrame>
        <p:nvGraphicFramePr>
          <p:cNvPr id="20" name="表 19">
            <a:extLst>
              <a:ext uri="{FF2B5EF4-FFF2-40B4-BE49-F238E27FC236}">
                <a16:creationId xmlns:a16="http://schemas.microsoft.com/office/drawing/2014/main" id="{DE66CF99-7077-6ADB-8354-2140571BC1BC}"/>
              </a:ext>
            </a:extLst>
          </p:cNvPr>
          <p:cNvGraphicFramePr>
            <a:graphicFrameLocks noGrp="1"/>
          </p:cNvGraphicFramePr>
          <p:nvPr>
            <p:extLst>
              <p:ext uri="{D42A27DB-BD31-4B8C-83A1-F6EECF244321}">
                <p14:modId xmlns:p14="http://schemas.microsoft.com/office/powerpoint/2010/main" val="801529610"/>
              </p:ext>
            </p:extLst>
          </p:nvPr>
        </p:nvGraphicFramePr>
        <p:xfrm>
          <a:off x="471488" y="2033020"/>
          <a:ext cx="5915026" cy="4003769"/>
        </p:xfrm>
        <a:graphic>
          <a:graphicData uri="http://schemas.openxmlformats.org/drawingml/2006/table">
            <a:tbl>
              <a:tblPr>
                <a:tableStyleId>{5C22544A-7EE6-4342-B048-85BDC9FD1C3A}</a:tableStyleId>
              </a:tblPr>
              <a:tblGrid>
                <a:gridCol w="195366">
                  <a:extLst>
                    <a:ext uri="{9D8B030D-6E8A-4147-A177-3AD203B41FA5}">
                      <a16:colId xmlns:a16="http://schemas.microsoft.com/office/drawing/2014/main" val="1278314836"/>
                    </a:ext>
                  </a:extLst>
                </a:gridCol>
                <a:gridCol w="702487">
                  <a:extLst>
                    <a:ext uri="{9D8B030D-6E8A-4147-A177-3AD203B41FA5}">
                      <a16:colId xmlns:a16="http://schemas.microsoft.com/office/drawing/2014/main" val="2477555804"/>
                    </a:ext>
                  </a:extLst>
                </a:gridCol>
                <a:gridCol w="611039">
                  <a:extLst>
                    <a:ext uri="{9D8B030D-6E8A-4147-A177-3AD203B41FA5}">
                      <a16:colId xmlns:a16="http://schemas.microsoft.com/office/drawing/2014/main" val="395431652"/>
                    </a:ext>
                  </a:extLst>
                </a:gridCol>
                <a:gridCol w="374106">
                  <a:extLst>
                    <a:ext uri="{9D8B030D-6E8A-4147-A177-3AD203B41FA5}">
                      <a16:colId xmlns:a16="http://schemas.microsoft.com/office/drawing/2014/main" val="3444133427"/>
                    </a:ext>
                  </a:extLst>
                </a:gridCol>
                <a:gridCol w="374106">
                  <a:extLst>
                    <a:ext uri="{9D8B030D-6E8A-4147-A177-3AD203B41FA5}">
                      <a16:colId xmlns:a16="http://schemas.microsoft.com/office/drawing/2014/main" val="2631346460"/>
                    </a:ext>
                  </a:extLst>
                </a:gridCol>
                <a:gridCol w="195366">
                  <a:extLst>
                    <a:ext uri="{9D8B030D-6E8A-4147-A177-3AD203B41FA5}">
                      <a16:colId xmlns:a16="http://schemas.microsoft.com/office/drawing/2014/main" val="1715384316"/>
                    </a:ext>
                  </a:extLst>
                </a:gridCol>
                <a:gridCol w="195366">
                  <a:extLst>
                    <a:ext uri="{9D8B030D-6E8A-4147-A177-3AD203B41FA5}">
                      <a16:colId xmlns:a16="http://schemas.microsoft.com/office/drawing/2014/main" val="1941216565"/>
                    </a:ext>
                  </a:extLst>
                </a:gridCol>
                <a:gridCol w="1350937">
                  <a:extLst>
                    <a:ext uri="{9D8B030D-6E8A-4147-A177-3AD203B41FA5}">
                      <a16:colId xmlns:a16="http://schemas.microsoft.com/office/drawing/2014/main" val="2216772517"/>
                    </a:ext>
                  </a:extLst>
                </a:gridCol>
                <a:gridCol w="236934">
                  <a:extLst>
                    <a:ext uri="{9D8B030D-6E8A-4147-A177-3AD203B41FA5}">
                      <a16:colId xmlns:a16="http://schemas.microsoft.com/office/drawing/2014/main" val="335388964"/>
                    </a:ext>
                  </a:extLst>
                </a:gridCol>
                <a:gridCol w="199523">
                  <a:extLst>
                    <a:ext uri="{9D8B030D-6E8A-4147-A177-3AD203B41FA5}">
                      <a16:colId xmlns:a16="http://schemas.microsoft.com/office/drawing/2014/main" val="1014008027"/>
                    </a:ext>
                  </a:extLst>
                </a:gridCol>
                <a:gridCol w="199523">
                  <a:extLst>
                    <a:ext uri="{9D8B030D-6E8A-4147-A177-3AD203B41FA5}">
                      <a16:colId xmlns:a16="http://schemas.microsoft.com/office/drawing/2014/main" val="2361083336"/>
                    </a:ext>
                  </a:extLst>
                </a:gridCol>
                <a:gridCol w="207836">
                  <a:extLst>
                    <a:ext uri="{9D8B030D-6E8A-4147-A177-3AD203B41FA5}">
                      <a16:colId xmlns:a16="http://schemas.microsoft.com/office/drawing/2014/main" val="3886567599"/>
                    </a:ext>
                  </a:extLst>
                </a:gridCol>
                <a:gridCol w="236934">
                  <a:extLst>
                    <a:ext uri="{9D8B030D-6E8A-4147-A177-3AD203B41FA5}">
                      <a16:colId xmlns:a16="http://schemas.microsoft.com/office/drawing/2014/main" val="843520968"/>
                    </a:ext>
                  </a:extLst>
                </a:gridCol>
                <a:gridCol w="199523">
                  <a:extLst>
                    <a:ext uri="{9D8B030D-6E8A-4147-A177-3AD203B41FA5}">
                      <a16:colId xmlns:a16="http://schemas.microsoft.com/office/drawing/2014/main" val="3911769844"/>
                    </a:ext>
                  </a:extLst>
                </a:gridCol>
                <a:gridCol w="199523">
                  <a:extLst>
                    <a:ext uri="{9D8B030D-6E8A-4147-A177-3AD203B41FA5}">
                      <a16:colId xmlns:a16="http://schemas.microsoft.com/office/drawing/2014/main" val="190696369"/>
                    </a:ext>
                  </a:extLst>
                </a:gridCol>
                <a:gridCol w="236934">
                  <a:extLst>
                    <a:ext uri="{9D8B030D-6E8A-4147-A177-3AD203B41FA5}">
                      <a16:colId xmlns:a16="http://schemas.microsoft.com/office/drawing/2014/main" val="1721433062"/>
                    </a:ext>
                  </a:extLst>
                </a:gridCol>
                <a:gridCol w="199523">
                  <a:extLst>
                    <a:ext uri="{9D8B030D-6E8A-4147-A177-3AD203B41FA5}">
                      <a16:colId xmlns:a16="http://schemas.microsoft.com/office/drawing/2014/main" val="3252923704"/>
                    </a:ext>
                  </a:extLst>
                </a:gridCol>
              </a:tblGrid>
              <a:tr h="455243">
                <a:tc>
                  <a:txBody>
                    <a:bodyPr/>
                    <a:lstStyle/>
                    <a:p>
                      <a:pPr algn="ctr" fontAlgn="b"/>
                      <a:r>
                        <a:rPr lang="de-DE" sz="400" u="none" strike="noStrike">
                          <a:effectLst/>
                        </a:rPr>
                        <a:t>CUSTOMER CODE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PERSON-IN-CHARGE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SECTION-IN-CHARGE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TELEPHONE NO.</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FAX NO.</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ORDERING CYCLE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SUPPLYER CODE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SUPPLYER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LAST UPDATE DAY</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LAST UPDATE TIME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LAST RENEWER ID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UPDATE WSID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MAKED DATE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MAKED TIME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MAKER ID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LAST TRANSFER DATE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LAST TRANSFER TIME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extLst>
                  <a:ext uri="{0D108BD9-81ED-4DB2-BD59-A6C34878D82A}">
                    <a16:rowId xmlns:a16="http://schemas.microsoft.com/office/drawing/2014/main" val="3621258600"/>
                  </a:ext>
                </a:extLst>
              </a:tr>
              <a:tr h="138275">
                <a:tc>
                  <a:txBody>
                    <a:bodyPr/>
                    <a:lstStyle/>
                    <a:p>
                      <a:pPr algn="l" fontAlgn="ctr"/>
                      <a:r>
                        <a:rPr lang="en-US" altLang="ja-JP" sz="400" u="none" strike="noStrike">
                          <a:effectLst/>
                        </a:rPr>
                        <a:t>01001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0-2-326-0641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dirty="0">
                          <a:effectLst/>
                        </a:rPr>
                        <a:t>0-2326-1550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THAI HONDA MANUFACTURING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20110616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85525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20110616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85525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659000399"/>
                  </a:ext>
                </a:extLst>
              </a:tr>
              <a:tr h="138275">
                <a:tc>
                  <a:txBody>
                    <a:bodyPr/>
                    <a:lstStyle/>
                    <a:p>
                      <a:pPr algn="l" fontAlgn="ctr"/>
                      <a:r>
                        <a:rPr lang="en-US" altLang="ja-JP" sz="400" u="none" strike="noStrike">
                          <a:effectLst/>
                        </a:rPr>
                        <a:t>01002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0-3533-1001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0-3522-6651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HONDA AUTOMOBILE (THAILAND)CO.,LTD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20110128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92821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20110128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92821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3719085721"/>
                  </a:ext>
                </a:extLst>
              </a:tr>
              <a:tr h="138275">
                <a:tc>
                  <a:txBody>
                    <a:bodyPr/>
                    <a:lstStyle/>
                    <a:p>
                      <a:pPr algn="l" fontAlgn="ctr"/>
                      <a:r>
                        <a:rPr lang="en-US" altLang="ja-JP" sz="400" u="none" strike="noStrike">
                          <a:effectLst/>
                        </a:rPr>
                        <a:t>01003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0-3857-1001-9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0-3857-1100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ASIAN HONDA MOTOR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20110616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85518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20110506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61052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085040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586250956"/>
                  </a:ext>
                </a:extLst>
              </a:tr>
              <a:tr h="138275">
                <a:tc>
                  <a:txBody>
                    <a:bodyPr/>
                    <a:lstStyle/>
                    <a:p>
                      <a:pPr algn="l" fontAlgn="ctr"/>
                      <a:r>
                        <a:rPr lang="en-US" altLang="ja-JP" sz="400" u="none" strike="noStrike">
                          <a:effectLst/>
                        </a:rPr>
                        <a:t>01004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MS.SAOWALAK</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66 38 954995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66 38 667440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GENERAL MOTORS (THAILAND) LIMITED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20110722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134903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20110722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134903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027323730"/>
                  </a:ext>
                </a:extLst>
              </a:tr>
              <a:tr h="138275">
                <a:tc>
                  <a:txBody>
                    <a:bodyPr/>
                    <a:lstStyle/>
                    <a:p>
                      <a:pPr algn="l" fontAlgn="ctr"/>
                      <a:r>
                        <a:rPr lang="en-US" altLang="ja-JP" sz="400" u="none" strike="noStrike">
                          <a:effectLst/>
                        </a:rPr>
                        <a:t>01005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 S.H.LIM</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604-4388202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ARMSTRONG AUTO PARTS SDN.BHD.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20131101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93236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PU023A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20130806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145119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528140395"/>
                  </a:ext>
                </a:extLst>
              </a:tr>
              <a:tr h="138275">
                <a:tc>
                  <a:txBody>
                    <a:bodyPr/>
                    <a:lstStyle/>
                    <a:p>
                      <a:pPr algn="l" fontAlgn="ctr"/>
                      <a:r>
                        <a:rPr lang="en-US" altLang="ja-JP" sz="400" u="none" strike="noStrike">
                          <a:effectLst/>
                        </a:rPr>
                        <a:t>01006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K. NATTAKARN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08-6652966-7</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02-6652869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ALPS ELECTRIC (THAILAND) CO., 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20131130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110448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PU009A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20131130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110448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311016762"/>
                  </a:ext>
                </a:extLst>
              </a:tr>
              <a:tr h="138275">
                <a:tc>
                  <a:txBody>
                    <a:bodyPr/>
                    <a:lstStyle/>
                    <a:p>
                      <a:pPr algn="l" fontAlgn="ctr"/>
                      <a:r>
                        <a:rPr lang="en-US" altLang="ja-JP" sz="400" u="none" strike="noStrike">
                          <a:effectLst/>
                        </a:rPr>
                        <a:t>01010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MS.PEERAYA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0-2599-1361-4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0-2599-1365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ABLE PROGRESS INDUSTRY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141712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115012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55551070"/>
                  </a:ext>
                </a:extLst>
              </a:tr>
              <a:tr h="138275">
                <a:tc>
                  <a:txBody>
                    <a:bodyPr/>
                    <a:lstStyle/>
                    <a:p>
                      <a:pPr algn="l" fontAlgn="ctr"/>
                      <a:r>
                        <a:rPr lang="en-US" altLang="ja-JP" sz="400" u="none" strike="noStrike">
                          <a:effectLst/>
                        </a:rPr>
                        <a:t>01050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MS.YUPAPORN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0-2323-3322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0-27092575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pt-BR" sz="400" u="none" strike="noStrike">
                          <a:effectLst/>
                        </a:rPr>
                        <a:t>AMPAS AUTO MIRROR CO.,LTD</a:t>
                      </a:r>
                      <a:endParaRPr lang="pt-BR"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141913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115105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141745149"/>
                  </a:ext>
                </a:extLst>
              </a:tr>
              <a:tr h="138275">
                <a:tc>
                  <a:txBody>
                    <a:bodyPr/>
                    <a:lstStyle/>
                    <a:p>
                      <a:pPr algn="l" fontAlgn="ctr"/>
                      <a:r>
                        <a:rPr lang="en-US" altLang="ja-JP" sz="400" u="none" strike="noStrike">
                          <a:effectLst/>
                        </a:rPr>
                        <a:t>01100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 AUBPAKIT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035-350-720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035-350-716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ASAHIKASI PLASICS (THAILAND)CO.,LTD.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141923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120238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112696885"/>
                  </a:ext>
                </a:extLst>
              </a:tr>
              <a:tr h="138275">
                <a:tc>
                  <a:txBody>
                    <a:bodyPr/>
                    <a:lstStyle/>
                    <a:p>
                      <a:pPr algn="l" fontAlgn="ctr"/>
                      <a:r>
                        <a:rPr lang="en-US" altLang="ja-JP" sz="400" u="none" strike="noStrike">
                          <a:effectLst/>
                        </a:rPr>
                        <a:t>01101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DR.JONGJIT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02-231-2346-9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02-231-2488-9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ALCONIX (THAILAND)LTD.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20120924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130914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20120924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130914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704772347"/>
                  </a:ext>
                </a:extLst>
              </a:tr>
              <a:tr h="138275">
                <a:tc>
                  <a:txBody>
                    <a:bodyPr/>
                    <a:lstStyle/>
                    <a:p>
                      <a:pPr algn="l" fontAlgn="ctr"/>
                      <a:r>
                        <a:rPr lang="en-US" altLang="ja-JP" sz="400" u="none" strike="noStrike">
                          <a:effectLst/>
                        </a:rPr>
                        <a:t>02010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MS.WANPEN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0-2750-2161-2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0-2316-8652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B.V.K. PLATING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142009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20100729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140622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011058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3238789361"/>
                  </a:ext>
                </a:extLst>
              </a:tr>
              <a:tr h="138275">
                <a:tc>
                  <a:txBody>
                    <a:bodyPr/>
                    <a:lstStyle/>
                    <a:p>
                      <a:pPr algn="l" fontAlgn="ctr"/>
                      <a:r>
                        <a:rPr lang="en-US" altLang="ja-JP" sz="400" u="none" strike="noStrike">
                          <a:effectLst/>
                        </a:rPr>
                        <a:t>02050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MS.PAVINEE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035-341420-3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035-314418-9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BRAKELITE SHOJI (THAILAND)CO.,LTD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133833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113155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648347799"/>
                  </a:ext>
                </a:extLst>
              </a:tr>
              <a:tr h="138275">
                <a:tc>
                  <a:txBody>
                    <a:bodyPr/>
                    <a:lstStyle/>
                    <a:p>
                      <a:pPr algn="l" fontAlgn="ctr"/>
                      <a:r>
                        <a:rPr lang="en-US" altLang="ja-JP" sz="400" u="none" strike="noStrike">
                          <a:effectLst/>
                        </a:rPr>
                        <a:t>02100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MS.NAPAPORN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0-23373078-84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0-2337-3590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BANGKOK DIECASTING AND INJECTION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120845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120845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795373944"/>
                  </a:ext>
                </a:extLst>
              </a:tr>
              <a:tr h="138275">
                <a:tc>
                  <a:txBody>
                    <a:bodyPr/>
                    <a:lstStyle/>
                    <a:p>
                      <a:pPr algn="l" fontAlgn="ctr"/>
                      <a:r>
                        <a:rPr lang="en-US" altLang="ja-JP" sz="400" u="none" strike="noStrike">
                          <a:effectLst/>
                        </a:rPr>
                        <a:t>02200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MS.SAYPIN/MS.SUCHADA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PRODUCTION CONTORL</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035-330940-2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035-226547</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BESTEX(THAILAND)CO.,LTD.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142211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20100729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140628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011058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4058445690"/>
                  </a:ext>
                </a:extLst>
              </a:tr>
              <a:tr h="138275">
                <a:tc>
                  <a:txBody>
                    <a:bodyPr/>
                    <a:lstStyle/>
                    <a:p>
                      <a:pPr algn="l" fontAlgn="ctr"/>
                      <a:r>
                        <a:rPr lang="en-US" altLang="ja-JP" sz="400" u="none" strike="noStrike">
                          <a:effectLst/>
                        </a:rPr>
                        <a:t>02201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K.ANG CHEE DEK</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65-6756-9210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65-6757-7510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02201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FUKUI BYORA SINGAPORE PTE.LTD.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20120508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190436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PU004A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20120508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190436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20170919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133234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458097207"/>
                  </a:ext>
                </a:extLst>
              </a:tr>
              <a:tr h="138275">
                <a:tc>
                  <a:txBody>
                    <a:bodyPr/>
                    <a:lstStyle/>
                    <a:p>
                      <a:pPr algn="l" fontAlgn="ctr"/>
                      <a:r>
                        <a:rPr lang="en-US" altLang="ja-JP" sz="400" u="none" strike="noStrike">
                          <a:effectLst/>
                        </a:rPr>
                        <a:t>03050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MS.SOMJIT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0-2892-4775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0-28924775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CENTURY INOAC CO.,LTD.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121349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121349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3276651311"/>
                  </a:ext>
                </a:extLst>
              </a:tr>
              <a:tr h="138275">
                <a:tc>
                  <a:txBody>
                    <a:bodyPr/>
                    <a:lstStyle/>
                    <a:p>
                      <a:pPr algn="l" fontAlgn="ctr"/>
                      <a:r>
                        <a:rPr lang="en-US" altLang="ja-JP" sz="400" u="none" strike="noStrike">
                          <a:effectLst/>
                        </a:rPr>
                        <a:t>03051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MS.JARUNEE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038-454106-13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038-454105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COMPLETE AUTO RUBBER MANUFACTURING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142531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121512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457848159"/>
                  </a:ext>
                </a:extLst>
              </a:tr>
              <a:tr h="138275">
                <a:tc>
                  <a:txBody>
                    <a:bodyPr/>
                    <a:lstStyle/>
                    <a:p>
                      <a:pPr algn="l" fontAlgn="ctr"/>
                      <a:r>
                        <a:rPr lang="en-US" altLang="ja-JP" sz="400" u="none" strike="noStrike">
                          <a:effectLst/>
                        </a:rPr>
                        <a:t>03052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MS.YUWADEE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038-465398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038-465398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03052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CAMPLAS (THAILAND) CO.,LTD.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142439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121146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908202289"/>
                  </a:ext>
                </a:extLst>
              </a:tr>
              <a:tr h="229926">
                <a:tc>
                  <a:txBody>
                    <a:bodyPr/>
                    <a:lstStyle/>
                    <a:p>
                      <a:pPr algn="l" fontAlgn="ctr"/>
                      <a:r>
                        <a:rPr lang="en-US" altLang="ja-JP" sz="400" u="none" strike="noStrike">
                          <a:effectLst/>
                        </a:rPr>
                        <a:t>03053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MS.CANDY GUO</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8657384755033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8657384755035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03053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CFTC PRECISION (JIA-XING) LIMITED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20110815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101921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20110815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101921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4158551281"/>
                  </a:ext>
                </a:extLst>
              </a:tr>
              <a:tr h="138275">
                <a:tc>
                  <a:txBody>
                    <a:bodyPr/>
                    <a:lstStyle/>
                    <a:p>
                      <a:pPr algn="l" fontAlgn="ctr"/>
                      <a:r>
                        <a:rPr lang="en-US" altLang="ja-JP" sz="400" u="none" strike="noStrike">
                          <a:effectLst/>
                        </a:rPr>
                        <a:t>04001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RATANAPORN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02-749-2377-8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02-743-480-1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04001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DAIKYO INTERNATIONAL (THAILAND)_CO.,LTD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20110805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101529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20110803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160846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483691262"/>
                  </a:ext>
                </a:extLst>
              </a:tr>
              <a:tr h="138275">
                <a:tc>
                  <a:txBody>
                    <a:bodyPr/>
                    <a:lstStyle/>
                    <a:p>
                      <a:pPr algn="l" fontAlgn="ctr"/>
                      <a:r>
                        <a:rPr lang="en-US" altLang="ja-JP" sz="400" u="none" strike="noStrike">
                          <a:effectLst/>
                        </a:rPr>
                        <a:t>04002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MR.GORYOBARA HIROYUKI</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04002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DYNACAST (SINGAPORE) PTE.LTD.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20160928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120841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PU009A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20160928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120841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852970714"/>
                  </a:ext>
                </a:extLst>
              </a:tr>
              <a:tr h="138275">
                <a:tc>
                  <a:txBody>
                    <a:bodyPr/>
                    <a:lstStyle/>
                    <a:p>
                      <a:pPr algn="l" fontAlgn="ctr"/>
                      <a:r>
                        <a:rPr lang="en-US" altLang="ja-JP" sz="400" u="none" strike="noStrike">
                          <a:effectLst/>
                        </a:rPr>
                        <a:t>05010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MS.SODJUKON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035-741-555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035-741556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05010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ECF PRECISION (THAILAND)CO.,LTD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142651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121627</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726339478"/>
                  </a:ext>
                </a:extLst>
              </a:tr>
              <a:tr h="138275">
                <a:tc>
                  <a:txBody>
                    <a:bodyPr/>
                    <a:lstStyle/>
                    <a:p>
                      <a:pPr algn="l" fontAlgn="ctr"/>
                      <a:r>
                        <a:rPr lang="en-US" altLang="ja-JP" sz="400" u="none" strike="noStrike">
                          <a:effectLst/>
                        </a:rPr>
                        <a:t>05021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MR.THANUCHAI</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0-2706-3216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0-2706-3219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05021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EZP LTD.,PART.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142723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20100730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122505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011058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80232070"/>
                  </a:ext>
                </a:extLst>
              </a:tr>
              <a:tr h="138275">
                <a:tc>
                  <a:txBody>
                    <a:bodyPr/>
                    <a:lstStyle/>
                    <a:p>
                      <a:pPr algn="l" fontAlgn="ctr"/>
                      <a:r>
                        <a:rPr lang="en-US" altLang="ja-JP" sz="400" u="none" strike="noStrike">
                          <a:effectLst/>
                        </a:rPr>
                        <a:t>05050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MS.SURANATE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038-468110-9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038-465517-8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05050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E&amp;H PRECISION (THAILAND)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142604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121545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765926164"/>
                  </a:ext>
                </a:extLst>
              </a:tr>
              <a:tr h="138275">
                <a:tc>
                  <a:txBody>
                    <a:bodyPr/>
                    <a:lstStyle/>
                    <a:p>
                      <a:pPr algn="l" fontAlgn="ctr"/>
                      <a:r>
                        <a:rPr lang="en-US" altLang="ja-JP" sz="400" u="none" strike="noStrike">
                          <a:effectLst/>
                        </a:rPr>
                        <a:t>05051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MS.POONISA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035-741670-5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035-741676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05051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EMHART TEKNOLOGIES (THAILAND)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142757</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20100729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140633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011058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dirty="0">
                          <a:effectLst/>
                        </a:rPr>
                        <a:t>133000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172952322"/>
                  </a:ext>
                </a:extLst>
              </a:tr>
            </a:tbl>
          </a:graphicData>
        </a:graphic>
      </p:graphicFrame>
      <p:sp>
        <p:nvSpPr>
          <p:cNvPr id="21" name="二等辺三角形 20">
            <a:extLst>
              <a:ext uri="{FF2B5EF4-FFF2-40B4-BE49-F238E27FC236}">
                <a16:creationId xmlns:a16="http://schemas.microsoft.com/office/drawing/2014/main" id="{4240B0D1-4CE2-0BC8-34FA-45FD8910CEA7}"/>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23338061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5-10-3. Item master information</a:t>
            </a:r>
          </a:p>
        </p:txBody>
      </p:sp>
      <p:pic>
        <p:nvPicPr>
          <p:cNvPr id="2" name="図 1">
            <a:extLst>
              <a:ext uri="{FF2B5EF4-FFF2-40B4-BE49-F238E27FC236}">
                <a16:creationId xmlns:a16="http://schemas.microsoft.com/office/drawing/2014/main" id="{5107F55E-691C-65C6-22B3-0A1F5FB7942E}"/>
              </a:ext>
            </a:extLst>
          </p:cNvPr>
          <p:cNvPicPr>
            <a:picLocks noChangeAspect="1"/>
          </p:cNvPicPr>
          <p:nvPr/>
        </p:nvPicPr>
        <p:blipFill>
          <a:blip r:embed="rId2"/>
          <a:stretch>
            <a:fillRect/>
          </a:stretch>
        </p:blipFill>
        <p:spPr>
          <a:xfrm>
            <a:off x="505968" y="1458861"/>
            <a:ext cx="5880545" cy="2609138"/>
          </a:xfrm>
          <a:prstGeom prst="rect">
            <a:avLst/>
          </a:prstGeom>
        </p:spPr>
      </p:pic>
      <p:pic>
        <p:nvPicPr>
          <p:cNvPr id="4" name="図 3">
            <a:extLst>
              <a:ext uri="{FF2B5EF4-FFF2-40B4-BE49-F238E27FC236}">
                <a16:creationId xmlns:a16="http://schemas.microsoft.com/office/drawing/2014/main" id="{E954178C-0F72-80B0-718F-89B9C7C47B8A}"/>
              </a:ext>
            </a:extLst>
          </p:cNvPr>
          <p:cNvPicPr>
            <a:picLocks noChangeAspect="1"/>
          </p:cNvPicPr>
          <p:nvPr/>
        </p:nvPicPr>
        <p:blipFill>
          <a:blip r:embed="rId3"/>
          <a:stretch>
            <a:fillRect/>
          </a:stretch>
        </p:blipFill>
        <p:spPr>
          <a:xfrm>
            <a:off x="1255975" y="1622730"/>
            <a:ext cx="1272650" cy="153447"/>
          </a:xfrm>
          <a:prstGeom prst="rect">
            <a:avLst/>
          </a:prstGeom>
        </p:spPr>
      </p:pic>
      <p:pic>
        <p:nvPicPr>
          <p:cNvPr id="5" name="図 4">
            <a:extLst>
              <a:ext uri="{FF2B5EF4-FFF2-40B4-BE49-F238E27FC236}">
                <a16:creationId xmlns:a16="http://schemas.microsoft.com/office/drawing/2014/main" id="{DE0CC426-DE5B-0CED-3C36-78ACD187779B}"/>
              </a:ext>
            </a:extLst>
          </p:cNvPr>
          <p:cNvPicPr>
            <a:picLocks noChangeAspect="1"/>
          </p:cNvPicPr>
          <p:nvPr/>
        </p:nvPicPr>
        <p:blipFill>
          <a:blip r:embed="rId3"/>
          <a:stretch>
            <a:fillRect/>
          </a:stretch>
        </p:blipFill>
        <p:spPr>
          <a:xfrm>
            <a:off x="4297625" y="1622729"/>
            <a:ext cx="1272650" cy="153447"/>
          </a:xfrm>
          <a:prstGeom prst="rect">
            <a:avLst/>
          </a:prstGeom>
        </p:spPr>
      </p:pic>
      <p:sp>
        <p:nvSpPr>
          <p:cNvPr id="6" name="正方形/長方形 5">
            <a:extLst>
              <a:ext uri="{FF2B5EF4-FFF2-40B4-BE49-F238E27FC236}">
                <a16:creationId xmlns:a16="http://schemas.microsoft.com/office/drawing/2014/main" id="{0CB61738-042D-51D3-99C5-905DB32A5795}"/>
              </a:ext>
            </a:extLst>
          </p:cNvPr>
          <p:cNvSpPr/>
          <p:nvPr/>
        </p:nvSpPr>
        <p:spPr>
          <a:xfrm>
            <a:off x="111557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7" name="正方形/長方形 6">
            <a:extLst>
              <a:ext uri="{FF2B5EF4-FFF2-40B4-BE49-F238E27FC236}">
                <a16:creationId xmlns:a16="http://schemas.microsoft.com/office/drawing/2014/main" id="{A40C7466-F7C9-2249-B1B9-0B4A0E993929}"/>
              </a:ext>
            </a:extLst>
          </p:cNvPr>
          <p:cNvSpPr/>
          <p:nvPr/>
        </p:nvSpPr>
        <p:spPr>
          <a:xfrm>
            <a:off x="170231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8" name="テキスト ボックス 7">
            <a:extLst>
              <a:ext uri="{FF2B5EF4-FFF2-40B4-BE49-F238E27FC236}">
                <a16:creationId xmlns:a16="http://schemas.microsoft.com/office/drawing/2014/main" id="{9F802DCA-FBAA-E148-166D-776BD4D3B62B}"/>
              </a:ext>
            </a:extLst>
          </p:cNvPr>
          <p:cNvSpPr txBox="1"/>
          <p:nvPr/>
        </p:nvSpPr>
        <p:spPr>
          <a:xfrm>
            <a:off x="557120" y="1595662"/>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9" name="テキスト ボックス 8">
            <a:extLst>
              <a:ext uri="{FF2B5EF4-FFF2-40B4-BE49-F238E27FC236}">
                <a16:creationId xmlns:a16="http://schemas.microsoft.com/office/drawing/2014/main" id="{A7AC7B90-EDE4-9AEE-EC9F-9C0BDF40FE1F}"/>
              </a:ext>
            </a:extLst>
          </p:cNvPr>
          <p:cNvSpPr txBox="1"/>
          <p:nvPr/>
        </p:nvSpPr>
        <p:spPr>
          <a:xfrm>
            <a:off x="1571713" y="15851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0" name="正方形/長方形 9">
            <a:extLst>
              <a:ext uri="{FF2B5EF4-FFF2-40B4-BE49-F238E27FC236}">
                <a16:creationId xmlns:a16="http://schemas.microsoft.com/office/drawing/2014/main" id="{AE5096E9-C0A8-2CC1-FC8C-E9DB18E92B3B}"/>
              </a:ext>
            </a:extLst>
          </p:cNvPr>
          <p:cNvSpPr/>
          <p:nvPr/>
        </p:nvSpPr>
        <p:spPr>
          <a:xfrm>
            <a:off x="282701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1" name="正方形/長方形 10">
            <a:extLst>
              <a:ext uri="{FF2B5EF4-FFF2-40B4-BE49-F238E27FC236}">
                <a16:creationId xmlns:a16="http://schemas.microsoft.com/office/drawing/2014/main" id="{5FE90C58-97CB-6C78-322F-6EA2E4857873}"/>
              </a:ext>
            </a:extLst>
          </p:cNvPr>
          <p:cNvSpPr/>
          <p:nvPr/>
        </p:nvSpPr>
        <p:spPr>
          <a:xfrm>
            <a:off x="341375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2" name="テキスト ボックス 11">
            <a:extLst>
              <a:ext uri="{FF2B5EF4-FFF2-40B4-BE49-F238E27FC236}">
                <a16:creationId xmlns:a16="http://schemas.microsoft.com/office/drawing/2014/main" id="{9F644C31-84E9-D07E-FBFF-BF9EA33F4B8A}"/>
              </a:ext>
            </a:extLst>
          </p:cNvPr>
          <p:cNvSpPr txBox="1"/>
          <p:nvPr/>
        </p:nvSpPr>
        <p:spPr>
          <a:xfrm>
            <a:off x="2227676" y="1605491"/>
            <a:ext cx="651140" cy="169277"/>
          </a:xfrm>
          <a:prstGeom prst="rect">
            <a:avLst/>
          </a:prstGeom>
          <a:noFill/>
        </p:spPr>
        <p:txBody>
          <a:bodyPr wrap="none" rtlCol="0">
            <a:spAutoFit/>
          </a:bodyPr>
          <a:lstStyle/>
          <a:p>
            <a:r>
              <a:rPr kumimoji="1" lang="en-US" altLang="ja-JP" sz="500" dirty="0"/>
              <a:t>HL DWG NO. PI</a:t>
            </a:r>
            <a:endParaRPr kumimoji="1" lang="ja-JP" altLang="en-US" sz="500" dirty="0"/>
          </a:p>
        </p:txBody>
      </p:sp>
      <p:sp>
        <p:nvSpPr>
          <p:cNvPr id="13" name="テキスト ボックス 12">
            <a:extLst>
              <a:ext uri="{FF2B5EF4-FFF2-40B4-BE49-F238E27FC236}">
                <a16:creationId xmlns:a16="http://schemas.microsoft.com/office/drawing/2014/main" id="{D43D6FE5-3F73-BA9B-7D01-12D4F30D77F8}"/>
              </a:ext>
            </a:extLst>
          </p:cNvPr>
          <p:cNvSpPr txBox="1"/>
          <p:nvPr/>
        </p:nvSpPr>
        <p:spPr>
          <a:xfrm>
            <a:off x="3283152" y="159566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4" name="正方形/長方形 13">
            <a:extLst>
              <a:ext uri="{FF2B5EF4-FFF2-40B4-BE49-F238E27FC236}">
                <a16:creationId xmlns:a16="http://schemas.microsoft.com/office/drawing/2014/main" id="{7328C58E-5F86-F242-115E-B78DB4009524}"/>
              </a:ext>
            </a:extLst>
          </p:cNvPr>
          <p:cNvSpPr/>
          <p:nvPr/>
        </p:nvSpPr>
        <p:spPr>
          <a:xfrm>
            <a:off x="496851" y="6293632"/>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15" name="図 14">
            <a:extLst>
              <a:ext uri="{FF2B5EF4-FFF2-40B4-BE49-F238E27FC236}">
                <a16:creationId xmlns:a16="http://schemas.microsoft.com/office/drawing/2014/main" id="{D6B574A3-9720-ADC3-CEAE-3ABB9B143F6B}"/>
              </a:ext>
            </a:extLst>
          </p:cNvPr>
          <p:cNvPicPr>
            <a:picLocks noChangeAspect="1"/>
          </p:cNvPicPr>
          <p:nvPr/>
        </p:nvPicPr>
        <p:blipFill>
          <a:blip r:embed="rId4"/>
          <a:stretch>
            <a:fillRect/>
          </a:stretch>
        </p:blipFill>
        <p:spPr>
          <a:xfrm>
            <a:off x="3171823" y="1466562"/>
            <a:ext cx="565081" cy="130230"/>
          </a:xfrm>
          <a:prstGeom prst="rect">
            <a:avLst/>
          </a:prstGeom>
        </p:spPr>
      </p:pic>
      <p:sp>
        <p:nvSpPr>
          <p:cNvPr id="16" name="テキスト ボックス 15">
            <a:extLst>
              <a:ext uri="{FF2B5EF4-FFF2-40B4-BE49-F238E27FC236}">
                <a16:creationId xmlns:a16="http://schemas.microsoft.com/office/drawing/2014/main" id="{BCC9C86B-C49D-6694-20C8-C82260B16851}"/>
              </a:ext>
            </a:extLst>
          </p:cNvPr>
          <p:cNvSpPr txBox="1"/>
          <p:nvPr/>
        </p:nvSpPr>
        <p:spPr>
          <a:xfrm>
            <a:off x="3260121" y="1445036"/>
            <a:ext cx="851515" cy="169277"/>
          </a:xfrm>
          <a:prstGeom prst="rect">
            <a:avLst/>
          </a:prstGeom>
          <a:noFill/>
        </p:spPr>
        <p:txBody>
          <a:bodyPr wrap="none" rtlCol="0">
            <a:spAutoFit/>
          </a:bodyPr>
          <a:lstStyle/>
          <a:p>
            <a:r>
              <a:rPr kumimoji="1" lang="en-US" altLang="ja-JP" sz="500" dirty="0">
                <a:solidFill>
                  <a:schemeClr val="bg1"/>
                </a:solidFill>
              </a:rPr>
              <a:t>Item master information</a:t>
            </a:r>
            <a:endParaRPr kumimoji="1" lang="ja-JP" altLang="en-US" sz="500" dirty="0">
              <a:solidFill>
                <a:schemeClr val="bg1"/>
              </a:solidFill>
            </a:endParaRPr>
          </a:p>
        </p:txBody>
      </p:sp>
      <p:graphicFrame>
        <p:nvGraphicFramePr>
          <p:cNvPr id="20" name="表 19">
            <a:extLst>
              <a:ext uri="{FF2B5EF4-FFF2-40B4-BE49-F238E27FC236}">
                <a16:creationId xmlns:a16="http://schemas.microsoft.com/office/drawing/2014/main" id="{E5F35101-0812-D5BA-9166-57753C015F44}"/>
              </a:ext>
            </a:extLst>
          </p:cNvPr>
          <p:cNvGraphicFramePr>
            <a:graphicFrameLocks noGrp="1"/>
          </p:cNvGraphicFramePr>
          <p:nvPr>
            <p:extLst>
              <p:ext uri="{D42A27DB-BD31-4B8C-83A1-F6EECF244321}">
                <p14:modId xmlns:p14="http://schemas.microsoft.com/office/powerpoint/2010/main" val="2010078876"/>
              </p:ext>
            </p:extLst>
          </p:nvPr>
        </p:nvGraphicFramePr>
        <p:xfrm>
          <a:off x="471488" y="2015500"/>
          <a:ext cx="5915019" cy="3960572"/>
        </p:xfrm>
        <a:graphic>
          <a:graphicData uri="http://schemas.openxmlformats.org/drawingml/2006/table">
            <a:tbl>
              <a:tblPr>
                <a:tableStyleId>{5C22544A-7EE6-4342-B048-85BDC9FD1C3A}</a:tableStyleId>
              </a:tblPr>
              <a:tblGrid>
                <a:gridCol w="76221">
                  <a:extLst>
                    <a:ext uri="{9D8B030D-6E8A-4147-A177-3AD203B41FA5}">
                      <a16:colId xmlns:a16="http://schemas.microsoft.com/office/drawing/2014/main" val="2577534580"/>
                    </a:ext>
                  </a:extLst>
                </a:gridCol>
                <a:gridCol w="67592">
                  <a:extLst>
                    <a:ext uri="{9D8B030D-6E8A-4147-A177-3AD203B41FA5}">
                      <a16:colId xmlns:a16="http://schemas.microsoft.com/office/drawing/2014/main" val="2694456644"/>
                    </a:ext>
                  </a:extLst>
                </a:gridCol>
                <a:gridCol w="74783">
                  <a:extLst>
                    <a:ext uri="{9D8B030D-6E8A-4147-A177-3AD203B41FA5}">
                      <a16:colId xmlns:a16="http://schemas.microsoft.com/office/drawing/2014/main" val="2499077395"/>
                    </a:ext>
                  </a:extLst>
                </a:gridCol>
                <a:gridCol w="67592">
                  <a:extLst>
                    <a:ext uri="{9D8B030D-6E8A-4147-A177-3AD203B41FA5}">
                      <a16:colId xmlns:a16="http://schemas.microsoft.com/office/drawing/2014/main" val="458978203"/>
                    </a:ext>
                  </a:extLst>
                </a:gridCol>
                <a:gridCol w="346589">
                  <a:extLst>
                    <a:ext uri="{9D8B030D-6E8A-4147-A177-3AD203B41FA5}">
                      <a16:colId xmlns:a16="http://schemas.microsoft.com/office/drawing/2014/main" val="16087277"/>
                    </a:ext>
                  </a:extLst>
                </a:gridCol>
                <a:gridCol w="359532">
                  <a:extLst>
                    <a:ext uri="{9D8B030D-6E8A-4147-A177-3AD203B41FA5}">
                      <a16:colId xmlns:a16="http://schemas.microsoft.com/office/drawing/2014/main" val="1937906362"/>
                    </a:ext>
                  </a:extLst>
                </a:gridCol>
                <a:gridCol w="67592">
                  <a:extLst>
                    <a:ext uri="{9D8B030D-6E8A-4147-A177-3AD203B41FA5}">
                      <a16:colId xmlns:a16="http://schemas.microsoft.com/office/drawing/2014/main" val="1458072621"/>
                    </a:ext>
                  </a:extLst>
                </a:gridCol>
                <a:gridCol w="67592">
                  <a:extLst>
                    <a:ext uri="{9D8B030D-6E8A-4147-A177-3AD203B41FA5}">
                      <a16:colId xmlns:a16="http://schemas.microsoft.com/office/drawing/2014/main" val="1684964495"/>
                    </a:ext>
                  </a:extLst>
                </a:gridCol>
                <a:gridCol w="195586">
                  <a:extLst>
                    <a:ext uri="{9D8B030D-6E8A-4147-A177-3AD203B41FA5}">
                      <a16:colId xmlns:a16="http://schemas.microsoft.com/office/drawing/2014/main" val="3700415373"/>
                    </a:ext>
                  </a:extLst>
                </a:gridCol>
                <a:gridCol w="126555">
                  <a:extLst>
                    <a:ext uri="{9D8B030D-6E8A-4147-A177-3AD203B41FA5}">
                      <a16:colId xmlns:a16="http://schemas.microsoft.com/office/drawing/2014/main" val="3367552631"/>
                    </a:ext>
                  </a:extLst>
                </a:gridCol>
                <a:gridCol w="67592">
                  <a:extLst>
                    <a:ext uri="{9D8B030D-6E8A-4147-A177-3AD203B41FA5}">
                      <a16:colId xmlns:a16="http://schemas.microsoft.com/office/drawing/2014/main" val="2328121901"/>
                    </a:ext>
                  </a:extLst>
                </a:gridCol>
                <a:gridCol w="67592">
                  <a:extLst>
                    <a:ext uri="{9D8B030D-6E8A-4147-A177-3AD203B41FA5}">
                      <a16:colId xmlns:a16="http://schemas.microsoft.com/office/drawing/2014/main" val="3161905184"/>
                    </a:ext>
                  </a:extLst>
                </a:gridCol>
                <a:gridCol w="67592">
                  <a:extLst>
                    <a:ext uri="{9D8B030D-6E8A-4147-A177-3AD203B41FA5}">
                      <a16:colId xmlns:a16="http://schemas.microsoft.com/office/drawing/2014/main" val="713783383"/>
                    </a:ext>
                  </a:extLst>
                </a:gridCol>
                <a:gridCol w="67592">
                  <a:extLst>
                    <a:ext uri="{9D8B030D-6E8A-4147-A177-3AD203B41FA5}">
                      <a16:colId xmlns:a16="http://schemas.microsoft.com/office/drawing/2014/main" val="762566538"/>
                    </a:ext>
                  </a:extLst>
                </a:gridCol>
                <a:gridCol w="73345">
                  <a:extLst>
                    <a:ext uri="{9D8B030D-6E8A-4147-A177-3AD203B41FA5}">
                      <a16:colId xmlns:a16="http://schemas.microsoft.com/office/drawing/2014/main" val="3889960186"/>
                    </a:ext>
                  </a:extLst>
                </a:gridCol>
                <a:gridCol w="67592">
                  <a:extLst>
                    <a:ext uri="{9D8B030D-6E8A-4147-A177-3AD203B41FA5}">
                      <a16:colId xmlns:a16="http://schemas.microsoft.com/office/drawing/2014/main" val="2054044629"/>
                    </a:ext>
                  </a:extLst>
                </a:gridCol>
                <a:gridCol w="90602">
                  <a:extLst>
                    <a:ext uri="{9D8B030D-6E8A-4147-A177-3AD203B41FA5}">
                      <a16:colId xmlns:a16="http://schemas.microsoft.com/office/drawing/2014/main" val="2435956761"/>
                    </a:ext>
                  </a:extLst>
                </a:gridCol>
                <a:gridCol w="67592">
                  <a:extLst>
                    <a:ext uri="{9D8B030D-6E8A-4147-A177-3AD203B41FA5}">
                      <a16:colId xmlns:a16="http://schemas.microsoft.com/office/drawing/2014/main" val="3700368898"/>
                    </a:ext>
                  </a:extLst>
                </a:gridCol>
                <a:gridCol w="67592">
                  <a:extLst>
                    <a:ext uri="{9D8B030D-6E8A-4147-A177-3AD203B41FA5}">
                      <a16:colId xmlns:a16="http://schemas.microsoft.com/office/drawing/2014/main" val="2859598025"/>
                    </a:ext>
                  </a:extLst>
                </a:gridCol>
                <a:gridCol w="67592">
                  <a:extLst>
                    <a:ext uri="{9D8B030D-6E8A-4147-A177-3AD203B41FA5}">
                      <a16:colId xmlns:a16="http://schemas.microsoft.com/office/drawing/2014/main" val="1203267629"/>
                    </a:ext>
                  </a:extLst>
                </a:gridCol>
                <a:gridCol w="67592">
                  <a:extLst>
                    <a:ext uri="{9D8B030D-6E8A-4147-A177-3AD203B41FA5}">
                      <a16:colId xmlns:a16="http://schemas.microsoft.com/office/drawing/2014/main" val="991369935"/>
                    </a:ext>
                  </a:extLst>
                </a:gridCol>
                <a:gridCol w="67592">
                  <a:extLst>
                    <a:ext uri="{9D8B030D-6E8A-4147-A177-3AD203B41FA5}">
                      <a16:colId xmlns:a16="http://schemas.microsoft.com/office/drawing/2014/main" val="3095553131"/>
                    </a:ext>
                  </a:extLst>
                </a:gridCol>
                <a:gridCol w="67592">
                  <a:extLst>
                    <a:ext uri="{9D8B030D-6E8A-4147-A177-3AD203B41FA5}">
                      <a16:colId xmlns:a16="http://schemas.microsoft.com/office/drawing/2014/main" val="2305768146"/>
                    </a:ext>
                  </a:extLst>
                </a:gridCol>
                <a:gridCol w="81973">
                  <a:extLst>
                    <a:ext uri="{9D8B030D-6E8A-4147-A177-3AD203B41FA5}">
                      <a16:colId xmlns:a16="http://schemas.microsoft.com/office/drawing/2014/main" val="3011220125"/>
                    </a:ext>
                  </a:extLst>
                </a:gridCol>
                <a:gridCol w="67592">
                  <a:extLst>
                    <a:ext uri="{9D8B030D-6E8A-4147-A177-3AD203B41FA5}">
                      <a16:colId xmlns:a16="http://schemas.microsoft.com/office/drawing/2014/main" val="2398481593"/>
                    </a:ext>
                  </a:extLst>
                </a:gridCol>
                <a:gridCol w="67592">
                  <a:extLst>
                    <a:ext uri="{9D8B030D-6E8A-4147-A177-3AD203B41FA5}">
                      <a16:colId xmlns:a16="http://schemas.microsoft.com/office/drawing/2014/main" val="1675704390"/>
                    </a:ext>
                  </a:extLst>
                </a:gridCol>
                <a:gridCol w="67592">
                  <a:extLst>
                    <a:ext uri="{9D8B030D-6E8A-4147-A177-3AD203B41FA5}">
                      <a16:colId xmlns:a16="http://schemas.microsoft.com/office/drawing/2014/main" val="1395134972"/>
                    </a:ext>
                  </a:extLst>
                </a:gridCol>
                <a:gridCol w="67592">
                  <a:extLst>
                    <a:ext uri="{9D8B030D-6E8A-4147-A177-3AD203B41FA5}">
                      <a16:colId xmlns:a16="http://schemas.microsoft.com/office/drawing/2014/main" val="3351222286"/>
                    </a:ext>
                  </a:extLst>
                </a:gridCol>
                <a:gridCol w="67592">
                  <a:extLst>
                    <a:ext uri="{9D8B030D-6E8A-4147-A177-3AD203B41FA5}">
                      <a16:colId xmlns:a16="http://schemas.microsoft.com/office/drawing/2014/main" val="3924303883"/>
                    </a:ext>
                  </a:extLst>
                </a:gridCol>
                <a:gridCol w="67592">
                  <a:extLst>
                    <a:ext uri="{9D8B030D-6E8A-4147-A177-3AD203B41FA5}">
                      <a16:colId xmlns:a16="http://schemas.microsoft.com/office/drawing/2014/main" val="2746308603"/>
                    </a:ext>
                  </a:extLst>
                </a:gridCol>
                <a:gridCol w="67592">
                  <a:extLst>
                    <a:ext uri="{9D8B030D-6E8A-4147-A177-3AD203B41FA5}">
                      <a16:colId xmlns:a16="http://schemas.microsoft.com/office/drawing/2014/main" val="3388922627"/>
                    </a:ext>
                  </a:extLst>
                </a:gridCol>
                <a:gridCol w="67592">
                  <a:extLst>
                    <a:ext uri="{9D8B030D-6E8A-4147-A177-3AD203B41FA5}">
                      <a16:colId xmlns:a16="http://schemas.microsoft.com/office/drawing/2014/main" val="1894299303"/>
                    </a:ext>
                  </a:extLst>
                </a:gridCol>
                <a:gridCol w="67592">
                  <a:extLst>
                    <a:ext uri="{9D8B030D-6E8A-4147-A177-3AD203B41FA5}">
                      <a16:colId xmlns:a16="http://schemas.microsoft.com/office/drawing/2014/main" val="2658263964"/>
                    </a:ext>
                  </a:extLst>
                </a:gridCol>
                <a:gridCol w="67592">
                  <a:extLst>
                    <a:ext uri="{9D8B030D-6E8A-4147-A177-3AD203B41FA5}">
                      <a16:colId xmlns:a16="http://schemas.microsoft.com/office/drawing/2014/main" val="680263272"/>
                    </a:ext>
                  </a:extLst>
                </a:gridCol>
                <a:gridCol w="67592">
                  <a:extLst>
                    <a:ext uri="{9D8B030D-6E8A-4147-A177-3AD203B41FA5}">
                      <a16:colId xmlns:a16="http://schemas.microsoft.com/office/drawing/2014/main" val="2337723614"/>
                    </a:ext>
                  </a:extLst>
                </a:gridCol>
                <a:gridCol w="67592">
                  <a:extLst>
                    <a:ext uri="{9D8B030D-6E8A-4147-A177-3AD203B41FA5}">
                      <a16:colId xmlns:a16="http://schemas.microsoft.com/office/drawing/2014/main" val="2677175294"/>
                    </a:ext>
                  </a:extLst>
                </a:gridCol>
                <a:gridCol w="67592">
                  <a:extLst>
                    <a:ext uri="{9D8B030D-6E8A-4147-A177-3AD203B41FA5}">
                      <a16:colId xmlns:a16="http://schemas.microsoft.com/office/drawing/2014/main" val="4190595422"/>
                    </a:ext>
                  </a:extLst>
                </a:gridCol>
                <a:gridCol w="67592">
                  <a:extLst>
                    <a:ext uri="{9D8B030D-6E8A-4147-A177-3AD203B41FA5}">
                      <a16:colId xmlns:a16="http://schemas.microsoft.com/office/drawing/2014/main" val="3709676631"/>
                    </a:ext>
                  </a:extLst>
                </a:gridCol>
                <a:gridCol w="67592">
                  <a:extLst>
                    <a:ext uri="{9D8B030D-6E8A-4147-A177-3AD203B41FA5}">
                      <a16:colId xmlns:a16="http://schemas.microsoft.com/office/drawing/2014/main" val="2871808910"/>
                    </a:ext>
                  </a:extLst>
                </a:gridCol>
                <a:gridCol w="67592">
                  <a:extLst>
                    <a:ext uri="{9D8B030D-6E8A-4147-A177-3AD203B41FA5}">
                      <a16:colId xmlns:a16="http://schemas.microsoft.com/office/drawing/2014/main" val="4207820814"/>
                    </a:ext>
                  </a:extLst>
                </a:gridCol>
                <a:gridCol w="67592">
                  <a:extLst>
                    <a:ext uri="{9D8B030D-6E8A-4147-A177-3AD203B41FA5}">
                      <a16:colId xmlns:a16="http://schemas.microsoft.com/office/drawing/2014/main" val="1538031659"/>
                    </a:ext>
                  </a:extLst>
                </a:gridCol>
                <a:gridCol w="67592">
                  <a:extLst>
                    <a:ext uri="{9D8B030D-6E8A-4147-A177-3AD203B41FA5}">
                      <a16:colId xmlns:a16="http://schemas.microsoft.com/office/drawing/2014/main" val="1467814660"/>
                    </a:ext>
                  </a:extLst>
                </a:gridCol>
                <a:gridCol w="549365">
                  <a:extLst>
                    <a:ext uri="{9D8B030D-6E8A-4147-A177-3AD203B41FA5}">
                      <a16:colId xmlns:a16="http://schemas.microsoft.com/office/drawing/2014/main" val="2682290200"/>
                    </a:ext>
                  </a:extLst>
                </a:gridCol>
                <a:gridCol w="81973">
                  <a:extLst>
                    <a:ext uri="{9D8B030D-6E8A-4147-A177-3AD203B41FA5}">
                      <a16:colId xmlns:a16="http://schemas.microsoft.com/office/drawing/2014/main" val="493924918"/>
                    </a:ext>
                  </a:extLst>
                </a:gridCol>
                <a:gridCol w="81973">
                  <a:extLst>
                    <a:ext uri="{9D8B030D-6E8A-4147-A177-3AD203B41FA5}">
                      <a16:colId xmlns:a16="http://schemas.microsoft.com/office/drawing/2014/main" val="1609565094"/>
                    </a:ext>
                  </a:extLst>
                </a:gridCol>
                <a:gridCol w="67592">
                  <a:extLst>
                    <a:ext uri="{9D8B030D-6E8A-4147-A177-3AD203B41FA5}">
                      <a16:colId xmlns:a16="http://schemas.microsoft.com/office/drawing/2014/main" val="961179883"/>
                    </a:ext>
                  </a:extLst>
                </a:gridCol>
                <a:gridCol w="67592">
                  <a:extLst>
                    <a:ext uri="{9D8B030D-6E8A-4147-A177-3AD203B41FA5}">
                      <a16:colId xmlns:a16="http://schemas.microsoft.com/office/drawing/2014/main" val="362272935"/>
                    </a:ext>
                  </a:extLst>
                </a:gridCol>
                <a:gridCol w="67592">
                  <a:extLst>
                    <a:ext uri="{9D8B030D-6E8A-4147-A177-3AD203B41FA5}">
                      <a16:colId xmlns:a16="http://schemas.microsoft.com/office/drawing/2014/main" val="815565856"/>
                    </a:ext>
                  </a:extLst>
                </a:gridCol>
                <a:gridCol w="67592">
                  <a:extLst>
                    <a:ext uri="{9D8B030D-6E8A-4147-A177-3AD203B41FA5}">
                      <a16:colId xmlns:a16="http://schemas.microsoft.com/office/drawing/2014/main" val="2853407682"/>
                    </a:ext>
                  </a:extLst>
                </a:gridCol>
                <a:gridCol w="67592">
                  <a:extLst>
                    <a:ext uri="{9D8B030D-6E8A-4147-A177-3AD203B41FA5}">
                      <a16:colId xmlns:a16="http://schemas.microsoft.com/office/drawing/2014/main" val="2920745663"/>
                    </a:ext>
                  </a:extLst>
                </a:gridCol>
                <a:gridCol w="67592">
                  <a:extLst>
                    <a:ext uri="{9D8B030D-6E8A-4147-A177-3AD203B41FA5}">
                      <a16:colId xmlns:a16="http://schemas.microsoft.com/office/drawing/2014/main" val="1256550319"/>
                    </a:ext>
                  </a:extLst>
                </a:gridCol>
                <a:gridCol w="67592">
                  <a:extLst>
                    <a:ext uri="{9D8B030D-6E8A-4147-A177-3AD203B41FA5}">
                      <a16:colId xmlns:a16="http://schemas.microsoft.com/office/drawing/2014/main" val="943006145"/>
                    </a:ext>
                  </a:extLst>
                </a:gridCol>
                <a:gridCol w="67592">
                  <a:extLst>
                    <a:ext uri="{9D8B030D-6E8A-4147-A177-3AD203B41FA5}">
                      <a16:colId xmlns:a16="http://schemas.microsoft.com/office/drawing/2014/main" val="1485678182"/>
                    </a:ext>
                  </a:extLst>
                </a:gridCol>
                <a:gridCol w="67592">
                  <a:extLst>
                    <a:ext uri="{9D8B030D-6E8A-4147-A177-3AD203B41FA5}">
                      <a16:colId xmlns:a16="http://schemas.microsoft.com/office/drawing/2014/main" val="2712761161"/>
                    </a:ext>
                  </a:extLst>
                </a:gridCol>
                <a:gridCol w="67592">
                  <a:extLst>
                    <a:ext uri="{9D8B030D-6E8A-4147-A177-3AD203B41FA5}">
                      <a16:colId xmlns:a16="http://schemas.microsoft.com/office/drawing/2014/main" val="2903269731"/>
                    </a:ext>
                  </a:extLst>
                </a:gridCol>
                <a:gridCol w="67592">
                  <a:extLst>
                    <a:ext uri="{9D8B030D-6E8A-4147-A177-3AD203B41FA5}">
                      <a16:colId xmlns:a16="http://schemas.microsoft.com/office/drawing/2014/main" val="3032099043"/>
                    </a:ext>
                  </a:extLst>
                </a:gridCol>
                <a:gridCol w="67592">
                  <a:extLst>
                    <a:ext uri="{9D8B030D-6E8A-4147-A177-3AD203B41FA5}">
                      <a16:colId xmlns:a16="http://schemas.microsoft.com/office/drawing/2014/main" val="1025224070"/>
                    </a:ext>
                  </a:extLst>
                </a:gridCol>
                <a:gridCol w="67592">
                  <a:extLst>
                    <a:ext uri="{9D8B030D-6E8A-4147-A177-3AD203B41FA5}">
                      <a16:colId xmlns:a16="http://schemas.microsoft.com/office/drawing/2014/main" val="2094611615"/>
                    </a:ext>
                  </a:extLst>
                </a:gridCol>
                <a:gridCol w="81973">
                  <a:extLst>
                    <a:ext uri="{9D8B030D-6E8A-4147-A177-3AD203B41FA5}">
                      <a16:colId xmlns:a16="http://schemas.microsoft.com/office/drawing/2014/main" val="1291514514"/>
                    </a:ext>
                  </a:extLst>
                </a:gridCol>
                <a:gridCol w="81973">
                  <a:extLst>
                    <a:ext uri="{9D8B030D-6E8A-4147-A177-3AD203B41FA5}">
                      <a16:colId xmlns:a16="http://schemas.microsoft.com/office/drawing/2014/main" val="774635044"/>
                    </a:ext>
                  </a:extLst>
                </a:gridCol>
                <a:gridCol w="69030">
                  <a:extLst>
                    <a:ext uri="{9D8B030D-6E8A-4147-A177-3AD203B41FA5}">
                      <a16:colId xmlns:a16="http://schemas.microsoft.com/office/drawing/2014/main" val="799255958"/>
                    </a:ext>
                  </a:extLst>
                </a:gridCol>
                <a:gridCol w="69030">
                  <a:extLst>
                    <a:ext uri="{9D8B030D-6E8A-4147-A177-3AD203B41FA5}">
                      <a16:colId xmlns:a16="http://schemas.microsoft.com/office/drawing/2014/main" val="2291517216"/>
                    </a:ext>
                  </a:extLst>
                </a:gridCol>
                <a:gridCol w="69030">
                  <a:extLst>
                    <a:ext uri="{9D8B030D-6E8A-4147-A177-3AD203B41FA5}">
                      <a16:colId xmlns:a16="http://schemas.microsoft.com/office/drawing/2014/main" val="872014752"/>
                    </a:ext>
                  </a:extLst>
                </a:gridCol>
                <a:gridCol w="76221">
                  <a:extLst>
                    <a:ext uri="{9D8B030D-6E8A-4147-A177-3AD203B41FA5}">
                      <a16:colId xmlns:a16="http://schemas.microsoft.com/office/drawing/2014/main" val="4217490797"/>
                    </a:ext>
                  </a:extLst>
                </a:gridCol>
                <a:gridCol w="69030">
                  <a:extLst>
                    <a:ext uri="{9D8B030D-6E8A-4147-A177-3AD203B41FA5}">
                      <a16:colId xmlns:a16="http://schemas.microsoft.com/office/drawing/2014/main" val="3886518631"/>
                    </a:ext>
                  </a:extLst>
                </a:gridCol>
                <a:gridCol w="81973">
                  <a:extLst>
                    <a:ext uri="{9D8B030D-6E8A-4147-A177-3AD203B41FA5}">
                      <a16:colId xmlns:a16="http://schemas.microsoft.com/office/drawing/2014/main" val="2338980182"/>
                    </a:ext>
                  </a:extLst>
                </a:gridCol>
                <a:gridCol w="69030">
                  <a:extLst>
                    <a:ext uri="{9D8B030D-6E8A-4147-A177-3AD203B41FA5}">
                      <a16:colId xmlns:a16="http://schemas.microsoft.com/office/drawing/2014/main" val="2004076711"/>
                    </a:ext>
                  </a:extLst>
                </a:gridCol>
              </a:tblGrid>
              <a:tr h="189332">
                <a:tc>
                  <a:txBody>
                    <a:bodyPr/>
                    <a:lstStyle/>
                    <a:p>
                      <a:pPr algn="l" fontAlgn="ctr"/>
                      <a:r>
                        <a:rPr lang="de-DE" sz="100" u="none" strike="noStrike">
                          <a:effectLst/>
                        </a:rPr>
                        <a:t>PART NO</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ctr" fontAlgn="b"/>
                      <a:r>
                        <a:rPr lang="de-DE" sz="100" u="none" strike="noStrike">
                          <a:effectLst/>
                        </a:rPr>
                        <a:t>PRAT NO.0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PRAT NO.1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PRAT NO.2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PART NAME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DRAWING PART NAME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MODEL/MATERIAL/SIZE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ASSET CLASSIFICATION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HL DWG NO. PI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PART COLOR NO.</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ITEM TYPE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ARRANGEMENT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ORDER PLAN CODE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DAY OF THE WEEK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SUM QTY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SUM PERIOD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S-STOCK FOR MPR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SAFETY LT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STANDARD STOCK DIV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STANDARD STOCK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MAX ORDER QTY(ADV)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MIN ORDER QTY(PUR)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DAY OF WEEK(PUR)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SUM QTY(PUR)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SUM PERIOD(PUR)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ITEM LT(PUR)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SAFETY LT(PUR)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WAREHOUSE 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WAREHOUSE 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WAREHOUSE 3</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STOCK UNIT NAME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STORAGE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INV UNIT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INV COEFFICIENT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PROVISION CLASS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ORDER CYCLE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WORK REMIT STYLE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LOT MANAGEMENT FLAG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ITEM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INDIVIDUAL ORDER DIV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TYPE1/2 DIV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IMPORTANT PART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COMMENT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EFFECTIVE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EXPIRATION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KEY TYPE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MODEL NUMBER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SUPPLIER CODE1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SUPPLIER CODE2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SUPPLIER CODE3</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SUPPLIER CODE4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SUPPLIER CODE5</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PURCHASE CONV FACTOR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PURCHASE CONV FACTOR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PURCHASE CONV FACTOR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PURCHASE CONV FACTOR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PURCHASE CONV FACTOR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QC CHECK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CREATE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UPDATE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CREATE TIME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UPDATE TIME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UPDATE USERID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UPDATE WSID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CREATE USERID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LAST TRANSFER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LAST TRANSFER TIME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extLst>
                  <a:ext uri="{0D108BD9-81ED-4DB2-BD59-A6C34878D82A}">
                    <a16:rowId xmlns:a16="http://schemas.microsoft.com/office/drawing/2014/main" val="1537471679"/>
                  </a:ext>
                </a:extLst>
              </a:tr>
              <a:tr h="114280">
                <a:tc>
                  <a:txBody>
                    <a:bodyPr/>
                    <a:lstStyle/>
                    <a:p>
                      <a:pPr algn="l" fontAlgn="ctr"/>
                      <a:r>
                        <a:rPr lang="en-US" altLang="ja-JP" sz="100" u="none" strike="noStrike">
                          <a:effectLst/>
                        </a:rPr>
                        <a:t>100-0200738-00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0200738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sz="100" u="none" strike="noStrike">
                          <a:effectLst/>
                        </a:rPr>
                        <a:t>MJE-000 KIT 1KEY BODY PARTS</a:t>
                      </a:r>
                      <a:endParaRPr 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sz="100" u="none" strike="noStrike">
                          <a:effectLst/>
                        </a:rPr>
                        <a:t>KIT 1KEY BODY PARTS (WAVE)</a:t>
                      </a:r>
                      <a:endParaRPr 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MJE-42305-0001-D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20131129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20131129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20140204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151624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84703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193595910"/>
                  </a:ext>
                </a:extLst>
              </a:tr>
              <a:tr h="114280">
                <a:tc>
                  <a:txBody>
                    <a:bodyPr/>
                    <a:lstStyle/>
                    <a:p>
                      <a:pPr algn="l" fontAlgn="ctr"/>
                      <a:r>
                        <a:rPr lang="en-US" altLang="ja-JP" sz="100" u="none" strike="noStrike">
                          <a:effectLst/>
                        </a:rPr>
                        <a:t>100-0201287-00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0201287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KCZ-010 HOLDER ASSY HELMET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HOLDER ASSY HELMET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KCZ-46000-0101-K1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2081027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112005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134500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025107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JP180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20181031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143017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744534126"/>
                  </a:ext>
                </a:extLst>
              </a:tr>
              <a:tr h="114280">
                <a:tc>
                  <a:txBody>
                    <a:bodyPr/>
                    <a:lstStyle/>
                    <a:p>
                      <a:pPr algn="l" fontAlgn="ctr"/>
                      <a:r>
                        <a:rPr lang="en-US" altLang="ja-JP" sz="100" u="none" strike="noStrike">
                          <a:effectLst/>
                        </a:rPr>
                        <a:t>100-0210003-00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B01-400 CAP INNER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CAP INNER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B01-20431-4000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103842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122113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953604308"/>
                  </a:ext>
                </a:extLst>
              </a:tr>
              <a:tr h="114280">
                <a:tc>
                  <a:txBody>
                    <a:bodyPr/>
                    <a:lstStyle/>
                    <a:p>
                      <a:pPr algn="l" fontAlgn="ctr"/>
                      <a:r>
                        <a:rPr lang="en-US" altLang="ja-JP" sz="100" u="none" strike="noStrike">
                          <a:effectLst/>
                        </a:rPr>
                        <a:t>100-0210004-00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K38-100 TUMBLER DISK 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TUMBLER DISK 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K38-40422-1005</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20140923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20140923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20180807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163658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112027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217013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NM018</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20180807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482897776"/>
                  </a:ext>
                </a:extLst>
              </a:tr>
              <a:tr h="114280">
                <a:tc>
                  <a:txBody>
                    <a:bodyPr/>
                    <a:lstStyle/>
                    <a:p>
                      <a:pPr algn="l" fontAlgn="ctr"/>
                      <a:r>
                        <a:rPr lang="en-US" altLang="ja-JP" sz="100" u="none" strike="noStrike">
                          <a:effectLst/>
                        </a:rPr>
                        <a:t>100-0210007-00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A30-000 SPRING LOCK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SPRING LOCK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A30-21423-0008</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20130830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20130830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20131112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161306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151502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053292812"/>
                  </a:ext>
                </a:extLst>
              </a:tr>
              <a:tr h="114280">
                <a:tc>
                  <a:txBody>
                    <a:bodyPr/>
                    <a:lstStyle/>
                    <a:p>
                      <a:pPr algn="l" fontAlgn="ctr"/>
                      <a:r>
                        <a:rPr lang="en-US" altLang="ja-JP" sz="100" u="none" strike="noStrike">
                          <a:effectLst/>
                        </a:rPr>
                        <a:t>100-0210008-00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0210008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B50-900 RING-E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RING-E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B50-20439-9001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95144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122131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535706475"/>
                  </a:ext>
                </a:extLst>
              </a:tr>
              <a:tr h="114280">
                <a:tc>
                  <a:txBody>
                    <a:bodyPr/>
                    <a:lstStyle/>
                    <a:p>
                      <a:pPr algn="l" fontAlgn="ctr"/>
                      <a:r>
                        <a:rPr lang="en-US" altLang="ja-JP" sz="100" u="none" strike="noStrike">
                          <a:effectLst/>
                        </a:rPr>
                        <a:t>100-0210010-00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A96-410 COVER BODY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COVER BODY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A96-20323-4100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160116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160116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587255804"/>
                  </a:ext>
                </a:extLst>
              </a:tr>
              <a:tr h="114280">
                <a:tc>
                  <a:txBody>
                    <a:bodyPr/>
                    <a:lstStyle/>
                    <a:p>
                      <a:pPr algn="l" fontAlgn="ctr"/>
                      <a:r>
                        <a:rPr lang="en-US" altLang="ja-JP" sz="100" u="none" strike="noStrike">
                          <a:effectLst/>
                        </a:rPr>
                        <a:t>100-0210014-00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B50-400 BALL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BALL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B50-2053A-4000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111235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122139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937784999"/>
                  </a:ext>
                </a:extLst>
              </a:tr>
              <a:tr h="114280">
                <a:tc>
                  <a:txBody>
                    <a:bodyPr/>
                    <a:lstStyle/>
                    <a:p>
                      <a:pPr algn="l" fontAlgn="ctr"/>
                      <a:r>
                        <a:rPr lang="en-US" altLang="ja-JP" sz="100" u="none" strike="noStrike">
                          <a:effectLst/>
                        </a:rPr>
                        <a:t>100-0210015-00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A96-410 BAR COMP LOCK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BAR COMP LOCK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A96-20340-4100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160458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93935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326302139"/>
                  </a:ext>
                </a:extLst>
              </a:tr>
              <a:tr h="114280">
                <a:tc>
                  <a:txBody>
                    <a:bodyPr/>
                    <a:lstStyle/>
                    <a:p>
                      <a:pPr algn="l" fontAlgn="ctr"/>
                      <a:r>
                        <a:rPr lang="en-US" altLang="ja-JP" sz="100" u="none" strike="noStrike">
                          <a:effectLst/>
                        </a:rPr>
                        <a:t>100-0210016-00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A31-000 SPRING A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sz="100" u="none" strike="noStrike">
                          <a:effectLst/>
                        </a:rPr>
                        <a:t>SPRING A CONTACT (SPG CLICK)</a:t>
                      </a:r>
                      <a:endParaRPr 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A31-21532-0004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20151217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165301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95410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212425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701777017"/>
                  </a:ext>
                </a:extLst>
              </a:tr>
              <a:tr h="114280">
                <a:tc>
                  <a:txBody>
                    <a:bodyPr/>
                    <a:lstStyle/>
                    <a:p>
                      <a:pPr algn="l" fontAlgn="ctr"/>
                      <a:r>
                        <a:rPr lang="en-US" altLang="ja-JP" sz="100" u="none" strike="noStrike">
                          <a:effectLst/>
                        </a:rPr>
                        <a:t>100-0210017-00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pl-PL" sz="100" u="none" strike="noStrike">
                          <a:effectLst/>
                        </a:rPr>
                        <a:t>I94-J10 SW ASSY STMG 31800-310</a:t>
                      </a:r>
                      <a:endParaRPr lang="pl-P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nl-NL" sz="100" u="none" strike="noStrike">
                          <a:effectLst/>
                        </a:rPr>
                        <a:t>SW ASSY START MAG (31800-31C00)</a:t>
                      </a:r>
                      <a:endParaRPr lang="nl-N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I94-22011-J100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20110506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20110506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20150518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84249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155219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201730923"/>
                  </a:ext>
                </a:extLst>
              </a:tr>
              <a:tr h="114280">
                <a:tc>
                  <a:txBody>
                    <a:bodyPr/>
                    <a:lstStyle/>
                    <a:p>
                      <a:pPr algn="l" fontAlgn="ctr"/>
                      <a:r>
                        <a:rPr lang="en-US" altLang="ja-JP" sz="100" u="none" strike="noStrike">
                          <a:effectLst/>
                        </a:rPr>
                        <a:t>100-0210018-00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A80-400 PLATE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PLATE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A80-20534-4004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20111028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20111028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20150511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163233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110345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212425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642585335"/>
                  </a:ext>
                </a:extLst>
              </a:tr>
              <a:tr h="114280">
                <a:tc>
                  <a:txBody>
                    <a:bodyPr/>
                    <a:lstStyle/>
                    <a:p>
                      <a:pPr algn="l" fontAlgn="ctr"/>
                      <a:r>
                        <a:rPr lang="en-US" altLang="ja-JP" sz="100" u="none" strike="noStrike">
                          <a:effectLst/>
                        </a:rPr>
                        <a:t>100-0210019-00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A80-410 PLATE PUSH</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PLATE PUSH</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A80-2052B-4104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20181116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115917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165522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209158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NM018A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20181116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165626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593500678"/>
                  </a:ext>
                </a:extLst>
              </a:tr>
              <a:tr h="114280">
                <a:tc>
                  <a:txBody>
                    <a:bodyPr/>
                    <a:lstStyle/>
                    <a:p>
                      <a:pPr algn="l" fontAlgn="ctr"/>
                      <a:r>
                        <a:rPr lang="en-US" altLang="ja-JP" sz="100" u="none" strike="noStrike">
                          <a:effectLst/>
                        </a:rPr>
                        <a:t>100-0210021-00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0210021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A80-410 PIN CONTROL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PIN CONTROL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A80-20327-4100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152957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152957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492267759"/>
                  </a:ext>
                </a:extLst>
              </a:tr>
              <a:tr h="114280">
                <a:tc>
                  <a:txBody>
                    <a:bodyPr/>
                    <a:lstStyle/>
                    <a:p>
                      <a:pPr algn="l" fontAlgn="ctr"/>
                      <a:r>
                        <a:rPr lang="en-US" altLang="ja-JP" sz="100" u="none" strike="noStrike">
                          <a:effectLst/>
                        </a:rPr>
                        <a:t>100-0210027-00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0210027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F74-000 CAP INNER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CAP INNER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F74-21431-0002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152307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152307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793973719"/>
                  </a:ext>
                </a:extLst>
              </a:tr>
              <a:tr h="114280">
                <a:tc>
                  <a:txBody>
                    <a:bodyPr/>
                    <a:lstStyle/>
                    <a:p>
                      <a:pPr algn="l" fontAlgn="ctr"/>
                      <a:r>
                        <a:rPr lang="en-US" altLang="ja-JP" sz="100" u="none" strike="noStrike">
                          <a:effectLst/>
                        </a:rPr>
                        <a:t>100-0210028-00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K36-200 COVER INNER CAP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COVER INNER CAP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K36-41432-2006</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120704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135157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175259227"/>
                  </a:ext>
                </a:extLst>
              </a:tr>
              <a:tr h="114280">
                <a:tc>
                  <a:txBody>
                    <a:bodyPr/>
                    <a:lstStyle/>
                    <a:p>
                      <a:pPr algn="l" fontAlgn="ctr"/>
                      <a:r>
                        <a:rPr lang="en-US" altLang="ja-JP" sz="100" u="none" strike="noStrike">
                          <a:effectLst/>
                        </a:rPr>
                        <a:t>100-0210029-00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K05-000 SPRING RETURN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SPRING RETURN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K05-40434-0006</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120709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832708018"/>
                  </a:ext>
                </a:extLst>
              </a:tr>
              <a:tr h="114280">
                <a:tc>
                  <a:txBody>
                    <a:bodyPr/>
                    <a:lstStyle/>
                    <a:p>
                      <a:pPr algn="l" fontAlgn="ctr"/>
                      <a:r>
                        <a:rPr lang="en-US" altLang="ja-JP" sz="100" u="none" strike="noStrike">
                          <a:effectLst/>
                        </a:rPr>
                        <a:t>100-0210030-00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K05-000 SHAFT COVER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SHAFT COVER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K05-40433-0003</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20131112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120713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134514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587361659"/>
                  </a:ext>
                </a:extLst>
              </a:tr>
              <a:tr h="114280">
                <a:tc>
                  <a:txBody>
                    <a:bodyPr/>
                    <a:lstStyle/>
                    <a:p>
                      <a:pPr algn="l" fontAlgn="ctr"/>
                      <a:r>
                        <a:rPr lang="en-US" altLang="ja-JP" sz="100" u="none" strike="noStrike">
                          <a:effectLst/>
                        </a:rPr>
                        <a:t>100-0210032-00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GT4-400 COVER BODY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COVER BODY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GT4-20323-4000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152947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152947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424775249"/>
                  </a:ext>
                </a:extLst>
              </a:tr>
              <a:tr h="114280">
                <a:tc>
                  <a:txBody>
                    <a:bodyPr/>
                    <a:lstStyle/>
                    <a:p>
                      <a:pPr algn="l" fontAlgn="ctr"/>
                      <a:r>
                        <a:rPr lang="en-US" altLang="ja-JP" sz="100" u="none" strike="noStrike">
                          <a:effectLst/>
                        </a:rPr>
                        <a:t>100-0210033-00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A80-410 SPRING PUSH</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SPRING PUSH</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A80-2052A-4100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120650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339010223"/>
                  </a:ext>
                </a:extLst>
              </a:tr>
              <a:tr h="114280">
                <a:tc>
                  <a:txBody>
                    <a:bodyPr/>
                    <a:lstStyle/>
                    <a:p>
                      <a:pPr algn="l" fontAlgn="ctr"/>
                      <a:r>
                        <a:rPr lang="en-US" altLang="ja-JP" sz="100" u="none" strike="noStrike">
                          <a:effectLst/>
                        </a:rPr>
                        <a:t>100-0210035-00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F57-000 SPRING CONTACT 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sz="100" u="none" strike="noStrike">
                          <a:effectLst/>
                        </a:rPr>
                        <a:t>SPRING CONTACT B (SPRING CLICK)</a:t>
                      </a:r>
                      <a:endParaRPr 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F57-21533-0009</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20230824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111650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153307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TH105A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20230824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153354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324309930"/>
                  </a:ext>
                </a:extLst>
              </a:tr>
              <a:tr h="114280">
                <a:tc>
                  <a:txBody>
                    <a:bodyPr/>
                    <a:lstStyle/>
                    <a:p>
                      <a:pPr algn="l" fontAlgn="ctr"/>
                      <a:r>
                        <a:rPr lang="en-US" altLang="ja-JP" sz="100" u="none" strike="noStrike">
                          <a:effectLst/>
                        </a:rPr>
                        <a:t>100-0210036-00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B38-400 PLATE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PLATE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B38-20534-4000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112304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135233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455965350"/>
                  </a:ext>
                </a:extLst>
              </a:tr>
              <a:tr h="114280">
                <a:tc>
                  <a:txBody>
                    <a:bodyPr/>
                    <a:lstStyle/>
                    <a:p>
                      <a:pPr algn="l" fontAlgn="ctr"/>
                      <a:r>
                        <a:rPr lang="en-US" altLang="ja-JP" sz="100" u="none" strike="noStrike">
                          <a:effectLst/>
                        </a:rPr>
                        <a:t>100-0210037-00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F99-300 SPRING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SPRING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F99-20532-3000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115431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135240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102353246"/>
                  </a:ext>
                </a:extLst>
              </a:tr>
              <a:tr h="114280">
                <a:tc>
                  <a:txBody>
                    <a:bodyPr/>
                    <a:lstStyle/>
                    <a:p>
                      <a:pPr algn="l" fontAlgn="ctr"/>
                      <a:r>
                        <a:rPr lang="en-US" altLang="ja-JP" sz="100" u="none" strike="noStrike">
                          <a:effectLst/>
                        </a:rPr>
                        <a:t>100-0210038-00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KVB-400 PLATE GROUP TERMINAL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PLATE GROUP TERMINAL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KVB-20600-4000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20150326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20150326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20150326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91229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91229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963231817"/>
                  </a:ext>
                </a:extLst>
              </a:tr>
              <a:tr h="114280">
                <a:tc>
                  <a:txBody>
                    <a:bodyPr/>
                    <a:lstStyle/>
                    <a:p>
                      <a:pPr algn="l" fontAlgn="ctr"/>
                      <a:r>
                        <a:rPr lang="en-US" altLang="ja-JP" sz="100" u="none" strike="noStrike">
                          <a:effectLst/>
                        </a:rPr>
                        <a:t>100-0210039-00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nl-NL" sz="100" u="none" strike="noStrike">
                          <a:effectLst/>
                        </a:rPr>
                        <a:t>G95-L00 SW ASSY START MAG</a:t>
                      </a:r>
                      <a:endParaRPr lang="nl-N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SW ASSY START MAG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G95-22000-L007</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122305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135246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6831367"/>
                  </a:ext>
                </a:extLst>
              </a:tr>
              <a:tr h="114280">
                <a:tc>
                  <a:txBody>
                    <a:bodyPr/>
                    <a:lstStyle/>
                    <a:p>
                      <a:pPr algn="l" fontAlgn="ctr"/>
                      <a:r>
                        <a:rPr lang="en-US" altLang="ja-JP" sz="100" u="none" strike="noStrike">
                          <a:effectLst/>
                        </a:rPr>
                        <a:t>100-0210040-00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A80-400 SPRING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SPRING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A80-20532-4000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120659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135253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210578004"/>
                  </a:ext>
                </a:extLst>
              </a:tr>
              <a:tr h="114280">
                <a:tc>
                  <a:txBody>
                    <a:bodyPr/>
                    <a:lstStyle/>
                    <a:p>
                      <a:pPr algn="l" fontAlgn="ctr"/>
                      <a:r>
                        <a:rPr lang="en-US" altLang="ja-JP" sz="100" u="none" strike="noStrike">
                          <a:effectLst/>
                        </a:rPr>
                        <a:t>100-0210041-00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KW3-300 KEY COMP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KEY COMP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KW3-20120-3007</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20220705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114650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172831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209158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TH112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20220705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173131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633323786"/>
                  </a:ext>
                </a:extLst>
              </a:tr>
              <a:tr h="114280">
                <a:tc>
                  <a:txBody>
                    <a:bodyPr/>
                    <a:lstStyle/>
                    <a:p>
                      <a:pPr algn="l" fontAlgn="ctr"/>
                      <a:r>
                        <a:rPr lang="en-US" altLang="ja-JP" sz="100" u="none" strike="noStrike">
                          <a:effectLst/>
                        </a:rPr>
                        <a:t>100-0210042-00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G40-300 TUMBLER DISK 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TUMBLER DISK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G40-20422-3000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152351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152351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98249890"/>
                  </a:ext>
                </a:extLst>
              </a:tr>
              <a:tr h="114280">
                <a:tc>
                  <a:txBody>
                    <a:bodyPr/>
                    <a:lstStyle/>
                    <a:p>
                      <a:pPr algn="l" fontAlgn="ctr"/>
                      <a:r>
                        <a:rPr lang="en-US" altLang="ja-JP" sz="100" u="none" strike="noStrike">
                          <a:effectLst/>
                        </a:rPr>
                        <a:t>100-0210043-00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G40-300 TUMBLER DISK II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TUMBLER DISK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G40-20422-3000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152852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152852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688272006"/>
                  </a:ext>
                </a:extLst>
              </a:tr>
              <a:tr h="114280">
                <a:tc>
                  <a:txBody>
                    <a:bodyPr/>
                    <a:lstStyle/>
                    <a:p>
                      <a:pPr algn="l" fontAlgn="ctr"/>
                      <a:r>
                        <a:rPr lang="en-US" altLang="ja-JP" sz="100" u="none" strike="noStrike">
                          <a:effectLst/>
                        </a:rPr>
                        <a:t>100-0210044-00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G40-300 TUMBLER DISK III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TUMBLER DISK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G40-20422-3000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481173803"/>
                  </a:ext>
                </a:extLst>
              </a:tr>
              <a:tr h="114280">
                <a:tc>
                  <a:txBody>
                    <a:bodyPr/>
                    <a:lstStyle/>
                    <a:p>
                      <a:pPr algn="l" fontAlgn="ctr"/>
                      <a:r>
                        <a:rPr lang="en-US" altLang="ja-JP" sz="100" u="none" strike="noStrike">
                          <a:effectLst/>
                        </a:rPr>
                        <a:t>100-0210046-00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nl-NL" sz="100" u="none" strike="noStrike">
                          <a:effectLst/>
                        </a:rPr>
                        <a:t>ZF5-J00 SW ASSY START MAG</a:t>
                      </a:r>
                      <a:endParaRPr lang="nl-N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SW ASSY START MAG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ZF5-22000-J003</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20160928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134009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141801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335621987"/>
                  </a:ext>
                </a:extLst>
              </a:tr>
              <a:tr h="114280">
                <a:tc>
                  <a:txBody>
                    <a:bodyPr/>
                    <a:lstStyle/>
                    <a:p>
                      <a:pPr algn="l" fontAlgn="ctr"/>
                      <a:r>
                        <a:rPr lang="en-US" altLang="ja-JP" sz="100" u="none" strike="noStrike">
                          <a:effectLst/>
                        </a:rPr>
                        <a:t>100-0210051-00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0210051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KPK-L00 SW SUB SET START MAG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nl-NL" sz="100" u="none" strike="noStrike">
                          <a:effectLst/>
                        </a:rPr>
                        <a:t>SW SUB SET START MAG</a:t>
                      </a:r>
                      <a:endParaRPr lang="nl-N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KPK-22012-L000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20110429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20110429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185409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135311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880531166"/>
                  </a:ext>
                </a:extLst>
              </a:tr>
              <a:tr h="114280">
                <a:tc>
                  <a:txBody>
                    <a:bodyPr/>
                    <a:lstStyle/>
                    <a:p>
                      <a:pPr algn="l" fontAlgn="ctr"/>
                      <a:r>
                        <a:rPr lang="en-US" altLang="ja-JP" sz="100" u="none" strike="noStrike">
                          <a:effectLst/>
                        </a:rPr>
                        <a:t>100-0210052-00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0210052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KPP-L00 SW SUB SET START MAG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nl-NL" sz="100" u="none" strike="noStrike">
                          <a:effectLst/>
                        </a:rPr>
                        <a:t>SW SUB SET START MAG</a:t>
                      </a:r>
                      <a:endParaRPr lang="nl-N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KPP-22011-L000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20110429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20110429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185730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135317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dirty="0">
                          <a:effectLst/>
                        </a:rPr>
                        <a:t>95010</a:t>
                      </a:r>
                      <a:endParaRPr lang="en-US" altLang="ja-JP" sz="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2777244"/>
                  </a:ext>
                </a:extLst>
              </a:tr>
            </a:tbl>
          </a:graphicData>
        </a:graphic>
      </p:graphicFrame>
      <p:sp>
        <p:nvSpPr>
          <p:cNvPr id="23" name="フローチャート: 磁気ディスク 22">
            <a:extLst>
              <a:ext uri="{FF2B5EF4-FFF2-40B4-BE49-F238E27FC236}">
                <a16:creationId xmlns:a16="http://schemas.microsoft.com/office/drawing/2014/main" id="{17E185CE-9D27-5F42-9715-6CE451E1BA61}"/>
              </a:ext>
            </a:extLst>
          </p:cNvPr>
          <p:cNvSpPr/>
          <p:nvPr/>
        </p:nvSpPr>
        <p:spPr>
          <a:xfrm>
            <a:off x="540025" y="7787306"/>
            <a:ext cx="913254" cy="462735"/>
          </a:xfrm>
          <a:prstGeom prst="flowChartMagneticDisk">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Item master information</a:t>
            </a:r>
            <a:endParaRPr kumimoji="1" lang="ja-JP" altLang="en-US" sz="700" kern="0" dirty="0">
              <a:solidFill>
                <a:prstClr val="black"/>
              </a:solidFill>
            </a:endParaRPr>
          </a:p>
        </p:txBody>
      </p:sp>
      <p:sp>
        <p:nvSpPr>
          <p:cNvPr id="24" name="フローチャート: 磁気ディスク 23">
            <a:extLst>
              <a:ext uri="{FF2B5EF4-FFF2-40B4-BE49-F238E27FC236}">
                <a16:creationId xmlns:a16="http://schemas.microsoft.com/office/drawing/2014/main" id="{0A830506-16A8-7A9E-BE53-E9593A7BE60F}"/>
              </a:ext>
            </a:extLst>
          </p:cNvPr>
          <p:cNvSpPr/>
          <p:nvPr/>
        </p:nvSpPr>
        <p:spPr>
          <a:xfrm>
            <a:off x="1965562" y="7787306"/>
            <a:ext cx="913254" cy="462735"/>
          </a:xfrm>
          <a:prstGeom prst="flowChartMagneticDisk">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Item master</a:t>
            </a:r>
            <a:endParaRPr kumimoji="1" lang="ja-JP" altLang="en-US" sz="700" kern="0" dirty="0">
              <a:solidFill>
                <a:prstClr val="black"/>
              </a:solidFill>
            </a:endParaRPr>
          </a:p>
        </p:txBody>
      </p:sp>
      <p:sp>
        <p:nvSpPr>
          <p:cNvPr id="25" name="矢印: 右 24">
            <a:extLst>
              <a:ext uri="{FF2B5EF4-FFF2-40B4-BE49-F238E27FC236}">
                <a16:creationId xmlns:a16="http://schemas.microsoft.com/office/drawing/2014/main" id="{19E7B586-E764-DECE-1E7F-F4929A70EED7}"/>
              </a:ext>
            </a:extLst>
          </p:cNvPr>
          <p:cNvSpPr/>
          <p:nvPr/>
        </p:nvSpPr>
        <p:spPr>
          <a:xfrm>
            <a:off x="1571308" y="7977110"/>
            <a:ext cx="276225" cy="112213"/>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正方形/長方形 25">
            <a:extLst>
              <a:ext uri="{FF2B5EF4-FFF2-40B4-BE49-F238E27FC236}">
                <a16:creationId xmlns:a16="http://schemas.microsoft.com/office/drawing/2014/main" id="{710E2FF5-24E0-4DFA-E613-68B21470A41B}"/>
              </a:ext>
            </a:extLst>
          </p:cNvPr>
          <p:cNvSpPr/>
          <p:nvPr/>
        </p:nvSpPr>
        <p:spPr>
          <a:xfrm>
            <a:off x="2993117" y="7679295"/>
            <a:ext cx="3418757" cy="631043"/>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kern="0" dirty="0">
                <a:solidFill>
                  <a:prstClr val="black"/>
                </a:solidFill>
              </a:rPr>
              <a:t>Data linked to Item master information using the stored procedure function is also linked to Item master. If the part number is the same, use Update, and if the part number is different, use Insert.</a:t>
            </a:r>
          </a:p>
        </p:txBody>
      </p:sp>
      <p:sp>
        <p:nvSpPr>
          <p:cNvPr id="28" name="二等辺三角形 27">
            <a:extLst>
              <a:ext uri="{FF2B5EF4-FFF2-40B4-BE49-F238E27FC236}">
                <a16:creationId xmlns:a16="http://schemas.microsoft.com/office/drawing/2014/main" id="{34834BD8-45A1-9FFD-2BDC-303C40C76A6C}"/>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15538376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5-10-4. Item master</a:t>
            </a:r>
          </a:p>
        </p:txBody>
      </p:sp>
      <p:sp>
        <p:nvSpPr>
          <p:cNvPr id="14" name="正方形/長方形 13">
            <a:extLst>
              <a:ext uri="{FF2B5EF4-FFF2-40B4-BE49-F238E27FC236}">
                <a16:creationId xmlns:a16="http://schemas.microsoft.com/office/drawing/2014/main" id="{7328C58E-5F86-F242-115E-B78DB4009524}"/>
              </a:ext>
            </a:extLst>
          </p:cNvPr>
          <p:cNvSpPr/>
          <p:nvPr/>
        </p:nvSpPr>
        <p:spPr>
          <a:xfrm>
            <a:off x="507415" y="4450822"/>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19" name="図 18">
            <a:extLst>
              <a:ext uri="{FF2B5EF4-FFF2-40B4-BE49-F238E27FC236}">
                <a16:creationId xmlns:a16="http://schemas.microsoft.com/office/drawing/2014/main" id="{F11841AC-103E-1581-17CC-66614A114F8C}"/>
              </a:ext>
            </a:extLst>
          </p:cNvPr>
          <p:cNvPicPr>
            <a:picLocks noChangeAspect="1"/>
          </p:cNvPicPr>
          <p:nvPr/>
        </p:nvPicPr>
        <p:blipFill>
          <a:blip r:embed="rId2"/>
          <a:stretch>
            <a:fillRect/>
          </a:stretch>
        </p:blipFill>
        <p:spPr>
          <a:xfrm>
            <a:off x="536577" y="1458861"/>
            <a:ext cx="5915023" cy="2890569"/>
          </a:xfrm>
          <a:prstGeom prst="rect">
            <a:avLst/>
          </a:prstGeom>
        </p:spPr>
      </p:pic>
      <p:sp>
        <p:nvSpPr>
          <p:cNvPr id="21" name="正方形/長方形 20">
            <a:extLst>
              <a:ext uri="{FF2B5EF4-FFF2-40B4-BE49-F238E27FC236}">
                <a16:creationId xmlns:a16="http://schemas.microsoft.com/office/drawing/2014/main" id="{FD1BD91E-42CA-D7FB-188A-FB2F831223A7}"/>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Tree>
    <p:extLst>
      <p:ext uri="{BB962C8B-B14F-4D97-AF65-F5344CB8AC3E}">
        <p14:creationId xmlns:p14="http://schemas.microsoft.com/office/powerpoint/2010/main" val="22370077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5-10-5. Bucket quantity</a:t>
            </a:r>
          </a:p>
        </p:txBody>
      </p:sp>
      <p:pic>
        <p:nvPicPr>
          <p:cNvPr id="4" name="図 3">
            <a:extLst>
              <a:ext uri="{FF2B5EF4-FFF2-40B4-BE49-F238E27FC236}">
                <a16:creationId xmlns:a16="http://schemas.microsoft.com/office/drawing/2014/main" id="{A3ED0090-9BB0-6780-23C2-1FF8BFA649A3}"/>
              </a:ext>
            </a:extLst>
          </p:cNvPr>
          <p:cNvPicPr>
            <a:picLocks noChangeAspect="1"/>
          </p:cNvPicPr>
          <p:nvPr/>
        </p:nvPicPr>
        <p:blipFill>
          <a:blip r:embed="rId2"/>
          <a:stretch>
            <a:fillRect/>
          </a:stretch>
        </p:blipFill>
        <p:spPr>
          <a:xfrm>
            <a:off x="505968" y="1458861"/>
            <a:ext cx="5880545" cy="2609138"/>
          </a:xfrm>
          <a:prstGeom prst="rect">
            <a:avLst/>
          </a:prstGeom>
        </p:spPr>
      </p:pic>
      <p:pic>
        <p:nvPicPr>
          <p:cNvPr id="5" name="図 4">
            <a:extLst>
              <a:ext uri="{FF2B5EF4-FFF2-40B4-BE49-F238E27FC236}">
                <a16:creationId xmlns:a16="http://schemas.microsoft.com/office/drawing/2014/main" id="{5F73DE19-93AE-4FAE-F4CC-CB1DB6E278EB}"/>
              </a:ext>
            </a:extLst>
          </p:cNvPr>
          <p:cNvPicPr>
            <a:picLocks noChangeAspect="1"/>
          </p:cNvPicPr>
          <p:nvPr/>
        </p:nvPicPr>
        <p:blipFill>
          <a:blip r:embed="rId3"/>
          <a:stretch>
            <a:fillRect/>
          </a:stretch>
        </p:blipFill>
        <p:spPr>
          <a:xfrm>
            <a:off x="1255975" y="1622730"/>
            <a:ext cx="1272650" cy="153447"/>
          </a:xfrm>
          <a:prstGeom prst="rect">
            <a:avLst/>
          </a:prstGeom>
        </p:spPr>
      </p:pic>
      <p:pic>
        <p:nvPicPr>
          <p:cNvPr id="6" name="図 5">
            <a:extLst>
              <a:ext uri="{FF2B5EF4-FFF2-40B4-BE49-F238E27FC236}">
                <a16:creationId xmlns:a16="http://schemas.microsoft.com/office/drawing/2014/main" id="{F0764F99-AAB9-27D2-D096-087E2EA0C492}"/>
              </a:ext>
            </a:extLst>
          </p:cNvPr>
          <p:cNvPicPr>
            <a:picLocks noChangeAspect="1"/>
          </p:cNvPicPr>
          <p:nvPr/>
        </p:nvPicPr>
        <p:blipFill>
          <a:blip r:embed="rId3"/>
          <a:stretch>
            <a:fillRect/>
          </a:stretch>
        </p:blipFill>
        <p:spPr>
          <a:xfrm>
            <a:off x="4297625" y="1622729"/>
            <a:ext cx="1272650" cy="153447"/>
          </a:xfrm>
          <a:prstGeom prst="rect">
            <a:avLst/>
          </a:prstGeom>
        </p:spPr>
      </p:pic>
      <p:sp>
        <p:nvSpPr>
          <p:cNvPr id="7" name="正方形/長方形 6">
            <a:extLst>
              <a:ext uri="{FF2B5EF4-FFF2-40B4-BE49-F238E27FC236}">
                <a16:creationId xmlns:a16="http://schemas.microsoft.com/office/drawing/2014/main" id="{00279E65-0E7C-9B62-91B9-7D23FDAEFDBC}"/>
              </a:ext>
            </a:extLst>
          </p:cNvPr>
          <p:cNvSpPr/>
          <p:nvPr/>
        </p:nvSpPr>
        <p:spPr>
          <a:xfrm>
            <a:off x="111557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8" name="正方形/長方形 7">
            <a:extLst>
              <a:ext uri="{FF2B5EF4-FFF2-40B4-BE49-F238E27FC236}">
                <a16:creationId xmlns:a16="http://schemas.microsoft.com/office/drawing/2014/main" id="{798DB70F-034F-1749-99CE-DB4CD84835B6}"/>
              </a:ext>
            </a:extLst>
          </p:cNvPr>
          <p:cNvSpPr/>
          <p:nvPr/>
        </p:nvSpPr>
        <p:spPr>
          <a:xfrm>
            <a:off x="170231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9" name="テキスト ボックス 8">
            <a:extLst>
              <a:ext uri="{FF2B5EF4-FFF2-40B4-BE49-F238E27FC236}">
                <a16:creationId xmlns:a16="http://schemas.microsoft.com/office/drawing/2014/main" id="{91DA7EA0-F87A-75F3-8CCB-E7C530D517B0}"/>
              </a:ext>
            </a:extLst>
          </p:cNvPr>
          <p:cNvSpPr txBox="1"/>
          <p:nvPr/>
        </p:nvSpPr>
        <p:spPr>
          <a:xfrm>
            <a:off x="557120" y="1595662"/>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10" name="テキスト ボックス 9">
            <a:extLst>
              <a:ext uri="{FF2B5EF4-FFF2-40B4-BE49-F238E27FC236}">
                <a16:creationId xmlns:a16="http://schemas.microsoft.com/office/drawing/2014/main" id="{1DCF5072-EE32-4B14-242B-1F61A0985A6C}"/>
              </a:ext>
            </a:extLst>
          </p:cNvPr>
          <p:cNvSpPr txBox="1"/>
          <p:nvPr/>
        </p:nvSpPr>
        <p:spPr>
          <a:xfrm>
            <a:off x="1571713" y="15851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pic>
        <p:nvPicPr>
          <p:cNvPr id="15" name="図 14">
            <a:extLst>
              <a:ext uri="{FF2B5EF4-FFF2-40B4-BE49-F238E27FC236}">
                <a16:creationId xmlns:a16="http://schemas.microsoft.com/office/drawing/2014/main" id="{7E98AAF5-C6A0-B44E-D7D2-82936BA7875D}"/>
              </a:ext>
            </a:extLst>
          </p:cNvPr>
          <p:cNvPicPr>
            <a:picLocks noChangeAspect="1"/>
          </p:cNvPicPr>
          <p:nvPr/>
        </p:nvPicPr>
        <p:blipFill>
          <a:blip r:embed="rId4"/>
          <a:stretch>
            <a:fillRect/>
          </a:stretch>
        </p:blipFill>
        <p:spPr>
          <a:xfrm>
            <a:off x="3171823" y="1466562"/>
            <a:ext cx="565081" cy="130230"/>
          </a:xfrm>
          <a:prstGeom prst="rect">
            <a:avLst/>
          </a:prstGeom>
        </p:spPr>
      </p:pic>
      <p:sp>
        <p:nvSpPr>
          <p:cNvPr id="16" name="テキスト ボックス 15">
            <a:extLst>
              <a:ext uri="{FF2B5EF4-FFF2-40B4-BE49-F238E27FC236}">
                <a16:creationId xmlns:a16="http://schemas.microsoft.com/office/drawing/2014/main" id="{40978CEC-571D-5EDE-0FAD-36A9EF4B8A96}"/>
              </a:ext>
            </a:extLst>
          </p:cNvPr>
          <p:cNvSpPr txBox="1"/>
          <p:nvPr/>
        </p:nvSpPr>
        <p:spPr>
          <a:xfrm>
            <a:off x="3260121" y="1445036"/>
            <a:ext cx="620683" cy="169277"/>
          </a:xfrm>
          <a:prstGeom prst="rect">
            <a:avLst/>
          </a:prstGeom>
          <a:noFill/>
        </p:spPr>
        <p:txBody>
          <a:bodyPr wrap="none" rtlCol="0">
            <a:spAutoFit/>
          </a:bodyPr>
          <a:lstStyle/>
          <a:p>
            <a:r>
              <a:rPr kumimoji="1" lang="en-US" altLang="ja-JP" sz="500" dirty="0">
                <a:solidFill>
                  <a:schemeClr val="bg1"/>
                </a:solidFill>
              </a:rPr>
              <a:t>Bucket quantity</a:t>
            </a:r>
            <a:endParaRPr kumimoji="1" lang="ja-JP" altLang="en-US" sz="500" dirty="0">
              <a:solidFill>
                <a:schemeClr val="bg1"/>
              </a:solidFill>
            </a:endParaRPr>
          </a:p>
        </p:txBody>
      </p:sp>
      <p:graphicFrame>
        <p:nvGraphicFramePr>
          <p:cNvPr id="2" name="表 1">
            <a:extLst>
              <a:ext uri="{FF2B5EF4-FFF2-40B4-BE49-F238E27FC236}">
                <a16:creationId xmlns:a16="http://schemas.microsoft.com/office/drawing/2014/main" id="{3776F204-87C7-D0E2-66D2-02369824B696}"/>
              </a:ext>
            </a:extLst>
          </p:cNvPr>
          <p:cNvGraphicFramePr>
            <a:graphicFrameLocks noGrp="1"/>
          </p:cNvGraphicFramePr>
          <p:nvPr>
            <p:extLst>
              <p:ext uri="{D42A27DB-BD31-4B8C-83A1-F6EECF244321}">
                <p14:modId xmlns:p14="http://schemas.microsoft.com/office/powerpoint/2010/main" val="3521704443"/>
              </p:ext>
            </p:extLst>
          </p:nvPr>
        </p:nvGraphicFramePr>
        <p:xfrm>
          <a:off x="557120" y="2049975"/>
          <a:ext cx="5810675" cy="4392258"/>
        </p:xfrm>
        <a:graphic>
          <a:graphicData uri="http://schemas.openxmlformats.org/drawingml/2006/table">
            <a:tbl>
              <a:tblPr>
                <a:tableStyleId>{5C22544A-7EE6-4342-B048-85BDC9FD1C3A}</a:tableStyleId>
              </a:tblPr>
              <a:tblGrid>
                <a:gridCol w="436831">
                  <a:extLst>
                    <a:ext uri="{9D8B030D-6E8A-4147-A177-3AD203B41FA5}">
                      <a16:colId xmlns:a16="http://schemas.microsoft.com/office/drawing/2014/main" val="2083064966"/>
                    </a:ext>
                  </a:extLst>
                </a:gridCol>
                <a:gridCol w="387378">
                  <a:extLst>
                    <a:ext uri="{9D8B030D-6E8A-4147-A177-3AD203B41FA5}">
                      <a16:colId xmlns:a16="http://schemas.microsoft.com/office/drawing/2014/main" val="1001620978"/>
                    </a:ext>
                  </a:extLst>
                </a:gridCol>
                <a:gridCol w="420346">
                  <a:extLst>
                    <a:ext uri="{9D8B030D-6E8A-4147-A177-3AD203B41FA5}">
                      <a16:colId xmlns:a16="http://schemas.microsoft.com/office/drawing/2014/main" val="410064244"/>
                    </a:ext>
                  </a:extLst>
                </a:gridCol>
                <a:gridCol w="387378">
                  <a:extLst>
                    <a:ext uri="{9D8B030D-6E8A-4147-A177-3AD203B41FA5}">
                      <a16:colId xmlns:a16="http://schemas.microsoft.com/office/drawing/2014/main" val="1128885338"/>
                    </a:ext>
                  </a:extLst>
                </a:gridCol>
                <a:gridCol w="387378">
                  <a:extLst>
                    <a:ext uri="{9D8B030D-6E8A-4147-A177-3AD203B41FA5}">
                      <a16:colId xmlns:a16="http://schemas.microsoft.com/office/drawing/2014/main" val="505708274"/>
                    </a:ext>
                  </a:extLst>
                </a:gridCol>
                <a:gridCol w="469799">
                  <a:extLst>
                    <a:ext uri="{9D8B030D-6E8A-4147-A177-3AD203B41FA5}">
                      <a16:colId xmlns:a16="http://schemas.microsoft.com/office/drawing/2014/main" val="3518095896"/>
                    </a:ext>
                  </a:extLst>
                </a:gridCol>
                <a:gridCol w="395621">
                  <a:extLst>
                    <a:ext uri="{9D8B030D-6E8A-4147-A177-3AD203B41FA5}">
                      <a16:colId xmlns:a16="http://schemas.microsoft.com/office/drawing/2014/main" val="2605633168"/>
                    </a:ext>
                  </a:extLst>
                </a:gridCol>
                <a:gridCol w="395621">
                  <a:extLst>
                    <a:ext uri="{9D8B030D-6E8A-4147-A177-3AD203B41FA5}">
                      <a16:colId xmlns:a16="http://schemas.microsoft.com/office/drawing/2014/main" val="273145109"/>
                    </a:ext>
                  </a:extLst>
                </a:gridCol>
                <a:gridCol w="403862">
                  <a:extLst>
                    <a:ext uri="{9D8B030D-6E8A-4147-A177-3AD203B41FA5}">
                      <a16:colId xmlns:a16="http://schemas.microsoft.com/office/drawing/2014/main" val="1814091994"/>
                    </a:ext>
                  </a:extLst>
                </a:gridCol>
                <a:gridCol w="469799">
                  <a:extLst>
                    <a:ext uri="{9D8B030D-6E8A-4147-A177-3AD203B41FA5}">
                      <a16:colId xmlns:a16="http://schemas.microsoft.com/office/drawing/2014/main" val="1795619497"/>
                    </a:ext>
                  </a:extLst>
                </a:gridCol>
                <a:gridCol w="395621">
                  <a:extLst>
                    <a:ext uri="{9D8B030D-6E8A-4147-A177-3AD203B41FA5}">
                      <a16:colId xmlns:a16="http://schemas.microsoft.com/office/drawing/2014/main" val="915405780"/>
                    </a:ext>
                  </a:extLst>
                </a:gridCol>
                <a:gridCol w="395621">
                  <a:extLst>
                    <a:ext uri="{9D8B030D-6E8A-4147-A177-3AD203B41FA5}">
                      <a16:colId xmlns:a16="http://schemas.microsoft.com/office/drawing/2014/main" val="1024465601"/>
                    </a:ext>
                  </a:extLst>
                </a:gridCol>
                <a:gridCol w="469799">
                  <a:extLst>
                    <a:ext uri="{9D8B030D-6E8A-4147-A177-3AD203B41FA5}">
                      <a16:colId xmlns:a16="http://schemas.microsoft.com/office/drawing/2014/main" val="2191575085"/>
                    </a:ext>
                  </a:extLst>
                </a:gridCol>
                <a:gridCol w="395621">
                  <a:extLst>
                    <a:ext uri="{9D8B030D-6E8A-4147-A177-3AD203B41FA5}">
                      <a16:colId xmlns:a16="http://schemas.microsoft.com/office/drawing/2014/main" val="378793376"/>
                    </a:ext>
                  </a:extLst>
                </a:gridCol>
              </a:tblGrid>
              <a:tr h="196048">
                <a:tc>
                  <a:txBody>
                    <a:bodyPr/>
                    <a:lstStyle/>
                    <a:p>
                      <a:pPr algn="l" fontAlgn="ctr"/>
                      <a:r>
                        <a:rPr lang="de-DE" sz="500" u="none" strike="noStrike">
                          <a:effectLst/>
                        </a:rPr>
                        <a:t>PART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ctr" fontAlgn="b"/>
                      <a:r>
                        <a:rPr lang="de-DE" sz="500" u="none" strike="noStrike">
                          <a:effectLst/>
                        </a:rPr>
                        <a:t>PART NO.0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PART NO.1</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PART NO.2</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PACKING QTY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UPDATE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UPDATE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UPDATE USER</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UPDATE WSID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CREATE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CREATE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CREATE USERID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LAST TRANSFER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LAST TRANSFER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extLst>
                  <a:ext uri="{0D108BD9-81ED-4DB2-BD59-A6C34878D82A}">
                    <a16:rowId xmlns:a16="http://schemas.microsoft.com/office/drawing/2014/main" val="3676792527"/>
                  </a:ext>
                </a:extLst>
              </a:tr>
              <a:tr h="166402">
                <a:tc>
                  <a:txBody>
                    <a:bodyPr/>
                    <a:lstStyle/>
                    <a:p>
                      <a:pPr algn="l" fontAlgn="ctr"/>
                      <a:r>
                        <a:rPr lang="en-US" altLang="ja-JP" sz="500" u="none" strike="noStrike">
                          <a:effectLst/>
                        </a:rPr>
                        <a:t>101-0210002-00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35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497072306"/>
                  </a:ext>
                </a:extLst>
              </a:tr>
              <a:tr h="166402">
                <a:tc>
                  <a:txBody>
                    <a:bodyPr/>
                    <a:lstStyle/>
                    <a:p>
                      <a:pPr algn="l" fontAlgn="ctr"/>
                      <a:r>
                        <a:rPr lang="en-US" altLang="ja-JP" sz="500" u="none" strike="noStrike">
                          <a:effectLst/>
                        </a:rPr>
                        <a:t>101-0210003-00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877943839"/>
                  </a:ext>
                </a:extLst>
              </a:tr>
              <a:tr h="166402">
                <a:tc>
                  <a:txBody>
                    <a:bodyPr/>
                    <a:lstStyle/>
                    <a:p>
                      <a:pPr algn="l" fontAlgn="ctr"/>
                      <a:r>
                        <a:rPr lang="en-US" altLang="ja-JP" sz="500" u="none" strike="noStrike">
                          <a:effectLst/>
                        </a:rPr>
                        <a:t>101-0210004-00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12000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3376054728"/>
                  </a:ext>
                </a:extLst>
              </a:tr>
              <a:tr h="166402">
                <a:tc>
                  <a:txBody>
                    <a:bodyPr/>
                    <a:lstStyle/>
                    <a:p>
                      <a:pPr algn="l" fontAlgn="ctr"/>
                      <a:r>
                        <a:rPr lang="en-US" altLang="ja-JP" sz="500" u="none" strike="noStrike">
                          <a:effectLst/>
                        </a:rPr>
                        <a:t>101-0210005-00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12000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262577904"/>
                  </a:ext>
                </a:extLst>
              </a:tr>
              <a:tr h="166402">
                <a:tc>
                  <a:txBody>
                    <a:bodyPr/>
                    <a:lstStyle/>
                    <a:p>
                      <a:pPr algn="l" fontAlgn="ctr"/>
                      <a:r>
                        <a:rPr lang="en-US" altLang="ja-JP" sz="500" u="none" strike="noStrike">
                          <a:effectLst/>
                        </a:rPr>
                        <a:t>101-0210006-00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12000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362208929"/>
                  </a:ext>
                </a:extLst>
              </a:tr>
              <a:tr h="166402">
                <a:tc>
                  <a:txBody>
                    <a:bodyPr/>
                    <a:lstStyle/>
                    <a:p>
                      <a:pPr algn="l" fontAlgn="ctr"/>
                      <a:r>
                        <a:rPr lang="en-US" altLang="ja-JP" sz="500" u="none" strike="noStrike">
                          <a:effectLst/>
                        </a:rPr>
                        <a:t>101-0210007-00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162144277"/>
                  </a:ext>
                </a:extLst>
              </a:tr>
              <a:tr h="166402">
                <a:tc>
                  <a:txBody>
                    <a:bodyPr/>
                    <a:lstStyle/>
                    <a:p>
                      <a:pPr algn="l" fontAlgn="ctr"/>
                      <a:r>
                        <a:rPr lang="en-US" altLang="ja-JP" sz="500" u="none" strike="noStrike">
                          <a:effectLst/>
                        </a:rPr>
                        <a:t>101-0210008-00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969988684"/>
                  </a:ext>
                </a:extLst>
              </a:tr>
              <a:tr h="166402">
                <a:tc>
                  <a:txBody>
                    <a:bodyPr/>
                    <a:lstStyle/>
                    <a:p>
                      <a:pPr algn="l" fontAlgn="ctr"/>
                      <a:r>
                        <a:rPr lang="en-US" altLang="ja-JP" sz="500" u="none" strike="noStrike">
                          <a:effectLst/>
                        </a:rPr>
                        <a:t>101-0210010-00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631439769"/>
                  </a:ext>
                </a:extLst>
              </a:tr>
              <a:tr h="166402">
                <a:tc>
                  <a:txBody>
                    <a:bodyPr/>
                    <a:lstStyle/>
                    <a:p>
                      <a:pPr algn="l" fontAlgn="ctr"/>
                      <a:r>
                        <a:rPr lang="en-US" altLang="ja-JP" sz="500" u="none" strike="noStrike">
                          <a:effectLst/>
                        </a:rPr>
                        <a:t>101-0210011-00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4250723579"/>
                  </a:ext>
                </a:extLst>
              </a:tr>
              <a:tr h="166402">
                <a:tc>
                  <a:txBody>
                    <a:bodyPr/>
                    <a:lstStyle/>
                    <a:p>
                      <a:pPr algn="l" fontAlgn="ctr"/>
                      <a:r>
                        <a:rPr lang="en-US" altLang="ja-JP" sz="500" u="none" strike="noStrike">
                          <a:effectLst/>
                        </a:rPr>
                        <a:t>101-0210012-00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dirty="0">
                          <a:effectLst/>
                        </a:rPr>
                        <a:t>20161207</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3834107364"/>
                  </a:ext>
                </a:extLst>
              </a:tr>
              <a:tr h="166402">
                <a:tc>
                  <a:txBody>
                    <a:bodyPr/>
                    <a:lstStyle/>
                    <a:p>
                      <a:pPr algn="l" fontAlgn="ctr"/>
                      <a:r>
                        <a:rPr lang="en-US" altLang="ja-JP" sz="500" u="none" strike="noStrike">
                          <a:effectLst/>
                        </a:rPr>
                        <a:t>101-0210013-00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404584278"/>
                  </a:ext>
                </a:extLst>
              </a:tr>
              <a:tr h="166402">
                <a:tc>
                  <a:txBody>
                    <a:bodyPr/>
                    <a:lstStyle/>
                    <a:p>
                      <a:pPr algn="l" fontAlgn="ctr"/>
                      <a:r>
                        <a:rPr lang="en-US" altLang="ja-JP" sz="500" u="none" strike="noStrike">
                          <a:effectLst/>
                        </a:rPr>
                        <a:t>101-0210014-00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314453742"/>
                  </a:ext>
                </a:extLst>
              </a:tr>
              <a:tr h="166402">
                <a:tc>
                  <a:txBody>
                    <a:bodyPr/>
                    <a:lstStyle/>
                    <a:p>
                      <a:pPr algn="l" fontAlgn="ctr"/>
                      <a:r>
                        <a:rPr lang="en-US" altLang="ja-JP" sz="500" u="none" strike="noStrike">
                          <a:effectLst/>
                        </a:rPr>
                        <a:t>101-0210016-00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015903180"/>
                  </a:ext>
                </a:extLst>
              </a:tr>
              <a:tr h="166402">
                <a:tc>
                  <a:txBody>
                    <a:bodyPr/>
                    <a:lstStyle/>
                    <a:p>
                      <a:pPr algn="l" fontAlgn="ctr"/>
                      <a:r>
                        <a:rPr lang="en-US" altLang="ja-JP" sz="500" u="none" strike="noStrike">
                          <a:effectLst/>
                        </a:rPr>
                        <a:t>101-0210017-00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70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834931969"/>
                  </a:ext>
                </a:extLst>
              </a:tr>
              <a:tr h="166402">
                <a:tc>
                  <a:txBody>
                    <a:bodyPr/>
                    <a:lstStyle/>
                    <a:p>
                      <a:pPr algn="l" fontAlgn="ctr"/>
                      <a:r>
                        <a:rPr lang="en-US" altLang="ja-JP" sz="500" u="none" strike="noStrike">
                          <a:effectLst/>
                        </a:rPr>
                        <a:t>101-0210018-00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512411875"/>
                  </a:ext>
                </a:extLst>
              </a:tr>
              <a:tr h="166402">
                <a:tc>
                  <a:txBody>
                    <a:bodyPr/>
                    <a:lstStyle/>
                    <a:p>
                      <a:pPr algn="l" fontAlgn="ctr"/>
                      <a:r>
                        <a:rPr lang="en-US" altLang="ja-JP" sz="500" u="none" strike="noStrike">
                          <a:effectLst/>
                        </a:rPr>
                        <a:t>101-0210019-00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246176751"/>
                  </a:ext>
                </a:extLst>
              </a:tr>
              <a:tr h="166402">
                <a:tc>
                  <a:txBody>
                    <a:bodyPr/>
                    <a:lstStyle/>
                    <a:p>
                      <a:pPr algn="l" fontAlgn="ctr"/>
                      <a:r>
                        <a:rPr lang="en-US" altLang="ja-JP" sz="500" u="none" strike="noStrike">
                          <a:effectLst/>
                        </a:rPr>
                        <a:t>101-0210020-00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992718239"/>
                  </a:ext>
                </a:extLst>
              </a:tr>
              <a:tr h="166402">
                <a:tc>
                  <a:txBody>
                    <a:bodyPr/>
                    <a:lstStyle/>
                    <a:p>
                      <a:pPr algn="l" fontAlgn="ctr"/>
                      <a:r>
                        <a:rPr lang="en-US" altLang="ja-JP" sz="500" u="none" strike="noStrike">
                          <a:effectLst/>
                        </a:rPr>
                        <a:t>101-0210021-00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571390389"/>
                  </a:ext>
                </a:extLst>
              </a:tr>
              <a:tr h="166402">
                <a:tc>
                  <a:txBody>
                    <a:bodyPr/>
                    <a:lstStyle/>
                    <a:p>
                      <a:pPr algn="l" fontAlgn="ctr"/>
                      <a:r>
                        <a:rPr lang="en-US" altLang="ja-JP" sz="500" u="none" strike="noStrike">
                          <a:effectLst/>
                        </a:rPr>
                        <a:t>101-0210022-00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806564088"/>
                  </a:ext>
                </a:extLst>
              </a:tr>
              <a:tr h="166402">
                <a:tc>
                  <a:txBody>
                    <a:bodyPr/>
                    <a:lstStyle/>
                    <a:p>
                      <a:pPr algn="l" fontAlgn="ctr"/>
                      <a:r>
                        <a:rPr lang="en-US" altLang="ja-JP" sz="500" u="none" strike="noStrike">
                          <a:effectLst/>
                        </a:rPr>
                        <a:t>101-0210023-00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83512159"/>
                  </a:ext>
                </a:extLst>
              </a:tr>
              <a:tr h="166402">
                <a:tc>
                  <a:txBody>
                    <a:bodyPr/>
                    <a:lstStyle/>
                    <a:p>
                      <a:pPr algn="l" fontAlgn="ctr"/>
                      <a:r>
                        <a:rPr lang="en-US" altLang="ja-JP" sz="500" u="none" strike="noStrike">
                          <a:effectLst/>
                        </a:rPr>
                        <a:t>101-0210024-00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589706274"/>
                  </a:ext>
                </a:extLst>
              </a:tr>
              <a:tr h="166402">
                <a:tc>
                  <a:txBody>
                    <a:bodyPr/>
                    <a:lstStyle/>
                    <a:p>
                      <a:pPr algn="l" fontAlgn="ctr"/>
                      <a:r>
                        <a:rPr lang="en-US" altLang="ja-JP" sz="500" u="none" strike="noStrike">
                          <a:effectLst/>
                        </a:rPr>
                        <a:t>101-0210025-00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236092071"/>
                  </a:ext>
                </a:extLst>
              </a:tr>
              <a:tr h="166402">
                <a:tc>
                  <a:txBody>
                    <a:bodyPr/>
                    <a:lstStyle/>
                    <a:p>
                      <a:pPr algn="l" fontAlgn="ctr"/>
                      <a:r>
                        <a:rPr lang="en-US" altLang="ja-JP" sz="500" u="none" strike="noStrike">
                          <a:effectLst/>
                        </a:rPr>
                        <a:t>101-0210026-00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127183514"/>
                  </a:ext>
                </a:extLst>
              </a:tr>
              <a:tr h="166402">
                <a:tc>
                  <a:txBody>
                    <a:bodyPr/>
                    <a:lstStyle/>
                    <a:p>
                      <a:pPr algn="l" fontAlgn="ctr"/>
                      <a:r>
                        <a:rPr lang="en-US" altLang="ja-JP" sz="500" u="none" strike="noStrike">
                          <a:effectLst/>
                        </a:rPr>
                        <a:t>101-0210027-00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06557026"/>
                  </a:ext>
                </a:extLst>
              </a:tr>
              <a:tr h="166402">
                <a:tc>
                  <a:txBody>
                    <a:bodyPr/>
                    <a:lstStyle/>
                    <a:p>
                      <a:pPr algn="l" fontAlgn="ctr"/>
                      <a:r>
                        <a:rPr lang="en-US" altLang="ja-JP" sz="500" u="none" strike="noStrike">
                          <a:effectLst/>
                        </a:rPr>
                        <a:t>101-0210028-00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dirty="0">
                          <a:effectLst/>
                        </a:rPr>
                        <a:t>84320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885829629"/>
                  </a:ext>
                </a:extLst>
              </a:tr>
            </a:tbl>
          </a:graphicData>
        </a:graphic>
      </p:graphicFrame>
      <p:sp>
        <p:nvSpPr>
          <p:cNvPr id="18" name="正方形/長方形 17">
            <a:extLst>
              <a:ext uri="{FF2B5EF4-FFF2-40B4-BE49-F238E27FC236}">
                <a16:creationId xmlns:a16="http://schemas.microsoft.com/office/drawing/2014/main" id="{CE7DD929-5D33-84BB-63C2-13C40E401E5C}"/>
              </a:ext>
            </a:extLst>
          </p:cNvPr>
          <p:cNvSpPr/>
          <p:nvPr/>
        </p:nvSpPr>
        <p:spPr>
          <a:xfrm>
            <a:off x="536577" y="6549691"/>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
        <p:nvSpPr>
          <p:cNvPr id="19" name="フローチャート: 磁気ディスク 18">
            <a:extLst>
              <a:ext uri="{FF2B5EF4-FFF2-40B4-BE49-F238E27FC236}">
                <a16:creationId xmlns:a16="http://schemas.microsoft.com/office/drawing/2014/main" id="{6C49F346-510D-29C5-40DC-D0EBC818012C}"/>
              </a:ext>
            </a:extLst>
          </p:cNvPr>
          <p:cNvSpPr/>
          <p:nvPr/>
        </p:nvSpPr>
        <p:spPr>
          <a:xfrm>
            <a:off x="579751" y="8043365"/>
            <a:ext cx="913254" cy="462735"/>
          </a:xfrm>
          <a:prstGeom prst="flowChartMagneticDisk">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Bucket quantity</a:t>
            </a:r>
          </a:p>
        </p:txBody>
      </p:sp>
      <p:sp>
        <p:nvSpPr>
          <p:cNvPr id="20" name="フローチャート: 磁気ディスク 19">
            <a:extLst>
              <a:ext uri="{FF2B5EF4-FFF2-40B4-BE49-F238E27FC236}">
                <a16:creationId xmlns:a16="http://schemas.microsoft.com/office/drawing/2014/main" id="{31451671-AF7E-674A-C831-8795518940A6}"/>
              </a:ext>
            </a:extLst>
          </p:cNvPr>
          <p:cNvSpPr/>
          <p:nvPr/>
        </p:nvSpPr>
        <p:spPr>
          <a:xfrm>
            <a:off x="2005288" y="8043365"/>
            <a:ext cx="913254" cy="462735"/>
          </a:xfrm>
          <a:prstGeom prst="flowChartMagneticDisk">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Packing type master</a:t>
            </a:r>
            <a:endParaRPr kumimoji="1" lang="ja-JP" altLang="en-US" sz="700" kern="0" dirty="0">
              <a:solidFill>
                <a:prstClr val="black"/>
              </a:solidFill>
            </a:endParaRPr>
          </a:p>
        </p:txBody>
      </p:sp>
      <p:sp>
        <p:nvSpPr>
          <p:cNvPr id="21" name="矢印: 右 20">
            <a:extLst>
              <a:ext uri="{FF2B5EF4-FFF2-40B4-BE49-F238E27FC236}">
                <a16:creationId xmlns:a16="http://schemas.microsoft.com/office/drawing/2014/main" id="{D98074EB-F93E-3758-EB41-5C63366CA756}"/>
              </a:ext>
            </a:extLst>
          </p:cNvPr>
          <p:cNvSpPr/>
          <p:nvPr/>
        </p:nvSpPr>
        <p:spPr>
          <a:xfrm>
            <a:off x="1611034" y="8233169"/>
            <a:ext cx="276225" cy="112213"/>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正方形/長方形 23">
            <a:extLst>
              <a:ext uri="{FF2B5EF4-FFF2-40B4-BE49-F238E27FC236}">
                <a16:creationId xmlns:a16="http://schemas.microsoft.com/office/drawing/2014/main" id="{7A07354D-CB6A-2D8B-7952-7E5B7D74ABBC}"/>
              </a:ext>
            </a:extLst>
          </p:cNvPr>
          <p:cNvSpPr/>
          <p:nvPr/>
        </p:nvSpPr>
        <p:spPr>
          <a:xfrm>
            <a:off x="3011623" y="7940674"/>
            <a:ext cx="3418757" cy="631043"/>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kern="0" dirty="0">
                <a:solidFill>
                  <a:prstClr val="black"/>
                </a:solidFill>
              </a:rPr>
              <a:t>Data linked to bucket quantity using the stored procedure function is also linked to Packing type master. If the part number is the same, use Update, and if the part number is different, use Insert.</a:t>
            </a:r>
          </a:p>
        </p:txBody>
      </p:sp>
      <p:sp>
        <p:nvSpPr>
          <p:cNvPr id="25" name="二等辺三角形 24">
            <a:extLst>
              <a:ext uri="{FF2B5EF4-FFF2-40B4-BE49-F238E27FC236}">
                <a16:creationId xmlns:a16="http://schemas.microsoft.com/office/drawing/2014/main" id="{47ABA4E7-EF09-E6FB-404C-79AB9F525201}"/>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30106873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5-10-6. Packing type master</a:t>
            </a:r>
          </a:p>
        </p:txBody>
      </p:sp>
      <p:sp>
        <p:nvSpPr>
          <p:cNvPr id="18" name="正方形/長方形 17">
            <a:extLst>
              <a:ext uri="{FF2B5EF4-FFF2-40B4-BE49-F238E27FC236}">
                <a16:creationId xmlns:a16="http://schemas.microsoft.com/office/drawing/2014/main" id="{CE7DD929-5D33-84BB-63C2-13C40E401E5C}"/>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11" name="図 10">
            <a:extLst>
              <a:ext uri="{FF2B5EF4-FFF2-40B4-BE49-F238E27FC236}">
                <a16:creationId xmlns:a16="http://schemas.microsoft.com/office/drawing/2014/main" id="{0992868D-C36D-4465-41B6-79E65AC4CAE9}"/>
              </a:ext>
            </a:extLst>
          </p:cNvPr>
          <p:cNvPicPr>
            <a:picLocks noChangeAspect="1"/>
          </p:cNvPicPr>
          <p:nvPr/>
        </p:nvPicPr>
        <p:blipFill>
          <a:blip r:embed="rId2"/>
          <a:stretch>
            <a:fillRect/>
          </a:stretch>
        </p:blipFill>
        <p:spPr>
          <a:xfrm>
            <a:off x="536577" y="1494423"/>
            <a:ext cx="5849936" cy="2950197"/>
          </a:xfrm>
          <a:prstGeom prst="rect">
            <a:avLst/>
          </a:prstGeom>
        </p:spPr>
      </p:pic>
      <p:sp>
        <p:nvSpPr>
          <p:cNvPr id="12" name="正方形/長方形 11">
            <a:extLst>
              <a:ext uri="{FF2B5EF4-FFF2-40B4-BE49-F238E27FC236}">
                <a16:creationId xmlns:a16="http://schemas.microsoft.com/office/drawing/2014/main" id="{53EAE46D-5937-17CB-92F8-A20BE8187A15}"/>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Tree>
    <p:extLst>
      <p:ext uri="{BB962C8B-B14F-4D97-AF65-F5344CB8AC3E}">
        <p14:creationId xmlns:p14="http://schemas.microsoft.com/office/powerpoint/2010/main" val="42056745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5-10-7. Location master</a:t>
            </a:r>
          </a:p>
        </p:txBody>
      </p:sp>
      <p:pic>
        <p:nvPicPr>
          <p:cNvPr id="4" name="図 3">
            <a:extLst>
              <a:ext uri="{FF2B5EF4-FFF2-40B4-BE49-F238E27FC236}">
                <a16:creationId xmlns:a16="http://schemas.microsoft.com/office/drawing/2014/main" id="{3C1B9736-438B-C026-1E0A-2BC06725942A}"/>
              </a:ext>
            </a:extLst>
          </p:cNvPr>
          <p:cNvPicPr>
            <a:picLocks noChangeAspect="1"/>
          </p:cNvPicPr>
          <p:nvPr/>
        </p:nvPicPr>
        <p:blipFill>
          <a:blip r:embed="rId2"/>
          <a:stretch>
            <a:fillRect/>
          </a:stretch>
        </p:blipFill>
        <p:spPr>
          <a:xfrm>
            <a:off x="505968" y="1458861"/>
            <a:ext cx="5880545" cy="2609138"/>
          </a:xfrm>
          <a:prstGeom prst="rect">
            <a:avLst/>
          </a:prstGeom>
        </p:spPr>
      </p:pic>
      <p:sp>
        <p:nvSpPr>
          <p:cNvPr id="2" name="正方形/長方形 1">
            <a:extLst>
              <a:ext uri="{FF2B5EF4-FFF2-40B4-BE49-F238E27FC236}">
                <a16:creationId xmlns:a16="http://schemas.microsoft.com/office/drawing/2014/main" id="{0C3998D4-87CD-621B-6064-3EC6D686E37E}"/>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4D11A0D3-2663-5324-EE7A-D89545B8A207}"/>
              </a:ext>
            </a:extLst>
          </p:cNvPr>
          <p:cNvSpPr/>
          <p:nvPr/>
        </p:nvSpPr>
        <p:spPr>
          <a:xfrm>
            <a:off x="536577" y="4169391"/>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1346196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F78E7088-659C-B1AE-6DE5-90B2E3506D52}"/>
              </a:ext>
            </a:extLst>
          </p:cNvPr>
          <p:cNvGraphicFramePr>
            <a:graphicFrameLocks noGrp="1"/>
          </p:cNvGraphicFramePr>
          <p:nvPr>
            <p:extLst>
              <p:ext uri="{D42A27DB-BD31-4B8C-83A1-F6EECF244321}">
                <p14:modId xmlns:p14="http://schemas.microsoft.com/office/powerpoint/2010/main" val="2023918841"/>
              </p:ext>
            </p:extLst>
          </p:nvPr>
        </p:nvGraphicFramePr>
        <p:xfrm>
          <a:off x="420263" y="1152429"/>
          <a:ext cx="5915027" cy="8028969"/>
        </p:xfrm>
        <a:graphic>
          <a:graphicData uri="http://schemas.openxmlformats.org/drawingml/2006/table">
            <a:tbl>
              <a:tblPr/>
              <a:tblGrid>
                <a:gridCol w="93801">
                  <a:extLst>
                    <a:ext uri="{9D8B030D-6E8A-4147-A177-3AD203B41FA5}">
                      <a16:colId xmlns:a16="http://schemas.microsoft.com/office/drawing/2014/main" val="2366157994"/>
                    </a:ext>
                  </a:extLst>
                </a:gridCol>
                <a:gridCol w="147401">
                  <a:extLst>
                    <a:ext uri="{9D8B030D-6E8A-4147-A177-3AD203B41FA5}">
                      <a16:colId xmlns:a16="http://schemas.microsoft.com/office/drawing/2014/main" val="376585474"/>
                    </a:ext>
                  </a:extLst>
                </a:gridCol>
                <a:gridCol w="524837">
                  <a:extLst>
                    <a:ext uri="{9D8B030D-6E8A-4147-A177-3AD203B41FA5}">
                      <a16:colId xmlns:a16="http://schemas.microsoft.com/office/drawing/2014/main" val="2477796136"/>
                    </a:ext>
                  </a:extLst>
                </a:gridCol>
                <a:gridCol w="820756">
                  <a:extLst>
                    <a:ext uri="{9D8B030D-6E8A-4147-A177-3AD203B41FA5}">
                      <a16:colId xmlns:a16="http://schemas.microsoft.com/office/drawing/2014/main" val="1955894462"/>
                    </a:ext>
                  </a:extLst>
                </a:gridCol>
                <a:gridCol w="346169">
                  <a:extLst>
                    <a:ext uri="{9D8B030D-6E8A-4147-A177-3AD203B41FA5}">
                      <a16:colId xmlns:a16="http://schemas.microsoft.com/office/drawing/2014/main" val="3004337757"/>
                    </a:ext>
                  </a:extLst>
                </a:gridCol>
                <a:gridCol w="396420">
                  <a:extLst>
                    <a:ext uri="{9D8B030D-6E8A-4147-A177-3AD203B41FA5}">
                      <a16:colId xmlns:a16="http://schemas.microsoft.com/office/drawing/2014/main" val="3545751272"/>
                    </a:ext>
                  </a:extLst>
                </a:gridCol>
                <a:gridCol w="190951">
                  <a:extLst>
                    <a:ext uri="{9D8B030D-6E8A-4147-A177-3AD203B41FA5}">
                      <a16:colId xmlns:a16="http://schemas.microsoft.com/office/drawing/2014/main" val="1158712226"/>
                    </a:ext>
                  </a:extLst>
                </a:gridCol>
                <a:gridCol w="190951">
                  <a:extLst>
                    <a:ext uri="{9D8B030D-6E8A-4147-A177-3AD203B41FA5}">
                      <a16:colId xmlns:a16="http://schemas.microsoft.com/office/drawing/2014/main" val="1971141068"/>
                    </a:ext>
                  </a:extLst>
                </a:gridCol>
                <a:gridCol w="346169">
                  <a:extLst>
                    <a:ext uri="{9D8B030D-6E8A-4147-A177-3AD203B41FA5}">
                      <a16:colId xmlns:a16="http://schemas.microsoft.com/office/drawing/2014/main" val="1017032815"/>
                    </a:ext>
                  </a:extLst>
                </a:gridCol>
                <a:gridCol w="223335">
                  <a:extLst>
                    <a:ext uri="{9D8B030D-6E8A-4147-A177-3AD203B41FA5}">
                      <a16:colId xmlns:a16="http://schemas.microsoft.com/office/drawing/2014/main" val="1417214385"/>
                    </a:ext>
                  </a:extLst>
                </a:gridCol>
                <a:gridCol w="251252">
                  <a:extLst>
                    <a:ext uri="{9D8B030D-6E8A-4147-A177-3AD203B41FA5}">
                      <a16:colId xmlns:a16="http://schemas.microsoft.com/office/drawing/2014/main" val="2855000848"/>
                    </a:ext>
                  </a:extLst>
                </a:gridCol>
                <a:gridCol w="251252">
                  <a:extLst>
                    <a:ext uri="{9D8B030D-6E8A-4147-A177-3AD203B41FA5}">
                      <a16:colId xmlns:a16="http://schemas.microsoft.com/office/drawing/2014/main" val="3540947833"/>
                    </a:ext>
                  </a:extLst>
                </a:gridCol>
                <a:gridCol w="547171">
                  <a:extLst>
                    <a:ext uri="{9D8B030D-6E8A-4147-A177-3AD203B41FA5}">
                      <a16:colId xmlns:a16="http://schemas.microsoft.com/office/drawing/2014/main" val="2173074674"/>
                    </a:ext>
                  </a:extLst>
                </a:gridCol>
                <a:gridCol w="547171">
                  <a:extLst>
                    <a:ext uri="{9D8B030D-6E8A-4147-A177-3AD203B41FA5}">
                      <a16:colId xmlns:a16="http://schemas.microsoft.com/office/drawing/2014/main" val="3465322357"/>
                    </a:ext>
                  </a:extLst>
                </a:gridCol>
                <a:gridCol w="184251">
                  <a:extLst>
                    <a:ext uri="{9D8B030D-6E8A-4147-A177-3AD203B41FA5}">
                      <a16:colId xmlns:a16="http://schemas.microsoft.com/office/drawing/2014/main" val="3584377496"/>
                    </a:ext>
                  </a:extLst>
                </a:gridCol>
                <a:gridCol w="234502">
                  <a:extLst>
                    <a:ext uri="{9D8B030D-6E8A-4147-A177-3AD203B41FA5}">
                      <a16:colId xmlns:a16="http://schemas.microsoft.com/office/drawing/2014/main" val="3042216246"/>
                    </a:ext>
                  </a:extLst>
                </a:gridCol>
                <a:gridCol w="127301">
                  <a:extLst>
                    <a:ext uri="{9D8B030D-6E8A-4147-A177-3AD203B41FA5}">
                      <a16:colId xmlns:a16="http://schemas.microsoft.com/office/drawing/2014/main" val="28086463"/>
                    </a:ext>
                  </a:extLst>
                </a:gridCol>
                <a:gridCol w="491337">
                  <a:extLst>
                    <a:ext uri="{9D8B030D-6E8A-4147-A177-3AD203B41FA5}">
                      <a16:colId xmlns:a16="http://schemas.microsoft.com/office/drawing/2014/main" val="2892761076"/>
                    </a:ext>
                  </a:extLst>
                </a:gridCol>
              </a:tblGrid>
              <a:tr h="128238">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設計書名</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1"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1"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業務名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500" b="1"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1"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作成日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2016/2/12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改訂日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250563"/>
                  </a:ext>
                </a:extLst>
              </a:tr>
              <a:tr h="224895">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ライブラリ名</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de-DE" sz="400" b="1" i="0" u="none" strike="noStrike">
                          <a:effectLst/>
                          <a:latin typeface="ＭＳ Ｐ明朝" panose="02020600040205080304" pitchFamily="18" charset="-128"/>
                          <a:ea typeface="ＭＳ Ｐ明朝" panose="02020600040205080304" pitchFamily="18" charset="-128"/>
                        </a:rPr>
                        <a:t>HLTCSLIB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ファイル</a:t>
                      </a:r>
                      <a:r>
                        <a:rPr lang="de-DE" sz="400" b="0" i="0" u="none" strike="noStrike">
                          <a:effectLst/>
                          <a:latin typeface="ＭＳ Ｐ明朝" panose="02020600040205080304" pitchFamily="18" charset="-128"/>
                          <a:ea typeface="ＭＳ Ｐ明朝" panose="02020600040205080304" pitchFamily="18" charset="-128"/>
                        </a:rPr>
                        <a:t>ID</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400" b="1" i="0" u="none" strike="noStrike">
                          <a:effectLst/>
                          <a:latin typeface="ＭＳ Ｐ明朝" panose="02020600040205080304" pitchFamily="18" charset="-128"/>
                          <a:ea typeface="ＭＳ Ｐ明朝" panose="02020600040205080304" pitchFamily="18" charset="-128"/>
                        </a:rPr>
                        <a:t>FCT82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ファイル名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4">
                  <a:txBody>
                    <a:bodyPr/>
                    <a:lstStyle/>
                    <a:p>
                      <a:pPr algn="l" fontAlgn="ctr"/>
                      <a:r>
                        <a:rPr lang="ja-JP" altLang="en-US" sz="400" b="1" i="0" u="none" strike="noStrike">
                          <a:effectLst/>
                          <a:latin typeface="ＭＳ Ｐ明朝" panose="02020600040205080304" pitchFamily="18" charset="-128"/>
                          <a:ea typeface="ＭＳ Ｐ明朝" panose="02020600040205080304" pitchFamily="18" charset="-128"/>
                        </a:rPr>
                        <a:t>品目マスタ（日新用）</a:t>
                      </a:r>
                      <a:br>
                        <a:rPr lang="ja-JP" altLang="en-US" sz="400" b="1" i="0" u="none" strike="noStrike">
                          <a:effectLst/>
                          <a:latin typeface="ＭＳ Ｐ明朝" panose="02020600040205080304" pitchFamily="18" charset="-128"/>
                          <a:ea typeface="ＭＳ Ｐ明朝" panose="02020600040205080304" pitchFamily="18" charset="-128"/>
                        </a:rPr>
                      </a:br>
                      <a:r>
                        <a:rPr lang="de-DE" sz="400" b="1" i="0" u="none" strike="noStrike">
                          <a:effectLst/>
                          <a:latin typeface="ＭＳ Ｐ明朝" panose="02020600040205080304" pitchFamily="18" charset="-128"/>
                          <a:ea typeface="ＭＳ Ｐ明朝" panose="02020600040205080304" pitchFamily="18" charset="-128"/>
                        </a:rPr>
                        <a:t>Item Master for NISSIN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作成者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横山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改訂者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914790"/>
                  </a:ext>
                </a:extLst>
              </a:tr>
              <a:tr h="153120">
                <a:tc gridSpan="2">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UNIQUE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de-DE" sz="400" b="1" i="0" u="none" strike="noStrike">
                          <a:effectLst/>
                          <a:latin typeface="ＭＳ Ｐ明朝" panose="02020600040205080304" pitchFamily="18" charset="-128"/>
                          <a:ea typeface="ＭＳ Ｐ明朝" panose="02020600040205080304" pitchFamily="18" charset="-128"/>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種別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マスタ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使用目的</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ja-JP" altLang="en-US" sz="400" b="1" i="0" u="none" strike="noStrike">
                          <a:effectLst/>
                          <a:latin typeface="ＭＳ Ｐ明朝" panose="02020600040205080304" pitchFamily="18" charset="-128"/>
                          <a:ea typeface="ＭＳ Ｐ明朝" panose="02020600040205080304" pitchFamily="18" charset="-128"/>
                        </a:rPr>
                        <a:t>日新提供用品目マスタ</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160483"/>
                  </a:ext>
                </a:extLst>
              </a:tr>
              <a:tr h="72525">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ja-JP" altLang="en-US" sz="400" b="0" i="0" u="none" strike="noStrike">
                        <a:effectLst/>
                        <a:latin typeface="ＭＳ Ｐ明朝" panose="02020600040205080304" pitchFamily="18" charset="-128"/>
                        <a:ea typeface="ＭＳ Ｐ明朝" panose="02020600040205080304" pitchFamily="18"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540132"/>
                  </a:ext>
                </a:extLst>
              </a:tr>
              <a:tr h="145049">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項番</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gridSpan="2">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項目名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kumimoji="1" lang="ja-JP" altLang="en-US"/>
                    </a:p>
                  </a:txBody>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項目</a:t>
                      </a:r>
                      <a:r>
                        <a:rPr lang="de-DE" sz="400" b="1" i="0" u="none" strike="noStrike">
                          <a:effectLst/>
                          <a:latin typeface="ＭＳ Ｐ明朝" panose="02020600040205080304" pitchFamily="18" charset="-128"/>
                          <a:ea typeface="ＭＳ Ｐ明朝" panose="02020600040205080304" pitchFamily="18" charset="-128"/>
                        </a:rPr>
                        <a:t>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属性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桁数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小数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デフォルト値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主ｷｰ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コード</a:t>
                      </a:r>
                      <a:r>
                        <a:rPr lang="de-DE" sz="400" b="1" i="0" u="none" strike="noStrike">
                          <a:effectLst/>
                          <a:latin typeface="ＭＳ Ｐ明朝" panose="02020600040205080304" pitchFamily="18" charset="-128"/>
                          <a:ea typeface="ＭＳ Ｐ明朝" panose="02020600040205080304" pitchFamily="18" charset="-128"/>
                        </a:rPr>
                        <a:t>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必須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値と意味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hMerge="1">
                  <a:txBody>
                    <a:bodyPr/>
                    <a:lstStyle/>
                    <a:p>
                      <a:endParaRPr kumimoji="1" lang="ja-JP" altLang="en-US"/>
                    </a:p>
                  </a:txBody>
                  <a:tcPr/>
                </a:tc>
                <a:tc gridSpan="4">
                  <a:txBody>
                    <a:bodyPr/>
                    <a:lstStyle/>
                    <a:p>
                      <a:pPr algn="ctr" fontAlgn="ctr"/>
                      <a:r>
                        <a:rPr lang="ja-JP" altLang="en-US" sz="400" b="1" i="0" u="none" strike="noStrike">
                          <a:effectLst/>
                          <a:latin typeface="ＭＳ Ｐ明朝" panose="02020600040205080304" pitchFamily="18" charset="-128"/>
                          <a:ea typeface="ＭＳ Ｐ明朝" panose="02020600040205080304" pitchFamily="18" charset="-128"/>
                        </a:rPr>
                        <a:t>内　容</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0C0C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56071472"/>
                  </a:ext>
                </a:extLst>
              </a:tr>
              <a:tr h="290098">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品番０（工場コード）</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PRAT NO.0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01</a:t>
                      </a:r>
                      <a:r>
                        <a:rPr lang="ja-JP" altLang="en-US" sz="400" b="0" i="0" u="none" strike="noStrike">
                          <a:effectLst/>
                          <a:latin typeface="ＭＳ Ｐ明朝" panose="02020600040205080304" pitchFamily="18" charset="-128"/>
                          <a:ea typeface="ＭＳ Ｐ明朝" panose="02020600040205080304" pitchFamily="18" charset="-128"/>
                        </a:rPr>
                        <a:t>昇順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25037477"/>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品番１（基本品番）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PRAT NO.1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02</a:t>
                      </a:r>
                      <a:r>
                        <a:rPr lang="ja-JP" altLang="en-US" sz="400" b="0" i="0" u="none" strike="noStrike">
                          <a:effectLst/>
                          <a:latin typeface="ＭＳ Ｐ明朝" panose="02020600040205080304" pitchFamily="18" charset="-128"/>
                          <a:ea typeface="ＭＳ Ｐ明朝" panose="02020600040205080304" pitchFamily="18" charset="-128"/>
                        </a:rPr>
                        <a:t>昇順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5020166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品番２（履歴品番）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PRAT NO.2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03</a:t>
                      </a:r>
                      <a:r>
                        <a:rPr lang="ja-JP" altLang="en-US" sz="400" b="0" i="0" u="none" strike="noStrike">
                          <a:effectLst/>
                          <a:latin typeface="ＭＳ Ｐ明朝" panose="02020600040205080304" pitchFamily="18" charset="-128"/>
                          <a:ea typeface="ＭＳ Ｐ明朝" panose="02020600040205080304" pitchFamily="18" charset="-128"/>
                        </a:rPr>
                        <a:t>昇順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02000408"/>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品名</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PART NAME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09448814"/>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図面品名</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DRAWING PART NAME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09074990"/>
                  </a:ext>
                </a:extLst>
              </a:tr>
              <a:tr h="72525">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型式･材料･寸法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MODEL/MATERIAL/SIZE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56060116"/>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資産区分</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ASSET CLASSIFICATIO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en-US" altLang="ja-JP" sz="400" b="0" i="0" u="none" strike="noStrike">
                          <a:effectLst/>
                          <a:latin typeface="ＭＳ Ｐ明朝" panose="02020600040205080304" pitchFamily="18" charset="-128"/>
                          <a:ea typeface="ＭＳ Ｐ明朝" panose="02020600040205080304" pitchFamily="18" charset="-128"/>
                        </a:rPr>
                        <a:t>1:</a:t>
                      </a:r>
                      <a:r>
                        <a:rPr lang="ja-JP" altLang="en-US" sz="400" b="0" i="0" u="none" strike="noStrike">
                          <a:effectLst/>
                          <a:latin typeface="ＭＳ Ｐ明朝" panose="02020600040205080304" pitchFamily="18" charset="-128"/>
                          <a:ea typeface="ＭＳ Ｐ明朝" panose="02020600040205080304" pitchFamily="18" charset="-128"/>
                        </a:rPr>
                        <a:t>製品</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Product), 2:</a:t>
                      </a:r>
                      <a:r>
                        <a:rPr lang="ja-JP" altLang="en-US" sz="400" b="0" i="0" u="none" strike="noStrike">
                          <a:effectLst/>
                          <a:latin typeface="ＭＳ Ｐ明朝" panose="02020600040205080304" pitchFamily="18" charset="-128"/>
                          <a:ea typeface="ＭＳ Ｐ明朝" panose="02020600040205080304" pitchFamily="18" charset="-128"/>
                        </a:rPr>
                        <a:t>仕掛品</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Semimanufacture), 3:</a:t>
                      </a:r>
                      <a:r>
                        <a:rPr lang="ja-JP" altLang="en-US" sz="400" b="0" i="0" u="none" strike="noStrike">
                          <a:effectLst/>
                          <a:latin typeface="ＭＳ Ｐ明朝" panose="02020600040205080304" pitchFamily="18" charset="-128"/>
                          <a:ea typeface="ＭＳ Ｐ明朝" panose="02020600040205080304" pitchFamily="18" charset="-128"/>
                        </a:rPr>
                        <a:t>資材</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Material)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8032214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HL</a:t>
                      </a:r>
                      <a:r>
                        <a:rPr lang="ja-JP" altLang="en-US" sz="400" b="0" i="0" u="none" strike="noStrike">
                          <a:effectLst/>
                          <a:latin typeface="ＭＳ Ｐ明朝" panose="02020600040205080304" pitchFamily="18" charset="-128"/>
                          <a:ea typeface="ＭＳ Ｐ明朝" panose="02020600040205080304" pitchFamily="18" charset="-128"/>
                        </a:rPr>
                        <a:t>図面番号</a:t>
                      </a:r>
                      <a:r>
                        <a:rPr lang="de-DE" sz="400" b="0" i="0" u="none" strike="noStrike">
                          <a:effectLst/>
                          <a:latin typeface="ＭＳ Ｐ明朝" panose="02020600040205080304" pitchFamily="18" charset="-128"/>
                          <a:ea typeface="ＭＳ Ｐ明朝" panose="02020600040205080304" pitchFamily="18" charset="-128"/>
                        </a:rPr>
                        <a:t>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HL DWG NO. PI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067412314"/>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部品色番号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PART COLOR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81435124"/>
                  </a:ext>
                </a:extLst>
              </a:tr>
              <a:tr h="290098">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品目ﾀｲﾌﾟ</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ITEM TYPE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en-US" altLang="ja-JP" sz="400" b="0" i="0" u="none" strike="noStrike" dirty="0">
                          <a:effectLst/>
                          <a:latin typeface="ＭＳ Ｐ明朝" panose="02020600040205080304" pitchFamily="18" charset="-128"/>
                          <a:ea typeface="ＭＳ Ｐ明朝" panose="02020600040205080304" pitchFamily="18" charset="-128"/>
                        </a:rPr>
                        <a:t>1:</a:t>
                      </a:r>
                      <a:r>
                        <a:rPr lang="ja-JP" altLang="en-US" sz="400" b="0" i="0" u="none" strike="noStrike" dirty="0">
                          <a:effectLst/>
                          <a:latin typeface="ＭＳ Ｐ明朝" panose="02020600040205080304" pitchFamily="18" charset="-128"/>
                          <a:ea typeface="ＭＳ Ｐ明朝" panose="02020600040205080304" pitchFamily="18" charset="-128"/>
                        </a:rPr>
                        <a:t>製作品</a:t>
                      </a:r>
                      <a:r>
                        <a:rPr lang="en-US" altLang="ja-JP" sz="400" b="0" i="0" u="none" strike="noStrike" dirty="0">
                          <a:effectLst/>
                          <a:latin typeface="ＭＳ Ｐ明朝" panose="02020600040205080304" pitchFamily="18" charset="-128"/>
                          <a:ea typeface="ＭＳ Ｐ明朝" panose="02020600040205080304" pitchFamily="18" charset="-128"/>
                        </a:rPr>
                        <a:t>(</a:t>
                      </a:r>
                      <a:r>
                        <a:rPr lang="de-DE" sz="400" b="0" i="0" u="none" strike="noStrike" dirty="0">
                          <a:effectLst/>
                          <a:latin typeface="ＭＳ Ｐ明朝" panose="02020600040205080304" pitchFamily="18" charset="-128"/>
                          <a:ea typeface="ＭＳ Ｐ明朝" panose="02020600040205080304" pitchFamily="18" charset="-128"/>
                        </a:rPr>
                        <a:t>Manufactured Product), 2:</a:t>
                      </a:r>
                      <a:r>
                        <a:rPr lang="ja-JP" altLang="en-US" sz="400" b="0" i="0" u="none" strike="noStrike" dirty="0">
                          <a:effectLst/>
                          <a:latin typeface="ＭＳ Ｐ明朝" panose="02020600040205080304" pitchFamily="18" charset="-128"/>
                          <a:ea typeface="ＭＳ Ｐ明朝" panose="02020600040205080304" pitchFamily="18" charset="-128"/>
                        </a:rPr>
                        <a:t>購買品</a:t>
                      </a:r>
                      <a:r>
                        <a:rPr lang="en-US" altLang="ja-JP" sz="400" b="0" i="0" u="none" strike="noStrike" dirty="0">
                          <a:effectLst/>
                          <a:latin typeface="ＭＳ Ｐ明朝" panose="02020600040205080304" pitchFamily="18" charset="-128"/>
                          <a:ea typeface="ＭＳ Ｐ明朝" panose="02020600040205080304" pitchFamily="18" charset="-128"/>
                        </a:rPr>
                        <a:t>(</a:t>
                      </a:r>
                      <a:r>
                        <a:rPr lang="de-DE" sz="400" b="0" i="0" u="none" strike="noStrike" dirty="0">
                          <a:effectLst/>
                          <a:latin typeface="ＭＳ Ｐ明朝" panose="02020600040205080304" pitchFamily="18" charset="-128"/>
                          <a:ea typeface="ＭＳ Ｐ明朝" panose="02020600040205080304" pitchFamily="18" charset="-128"/>
                        </a:rPr>
                        <a:t>Purchasing Part), 3:</a:t>
                      </a:r>
                      <a:r>
                        <a:rPr lang="ja-JP" altLang="en-US" sz="400" b="0" i="0" u="none" strike="noStrike" dirty="0">
                          <a:effectLst/>
                          <a:latin typeface="ＭＳ Ｐ明朝" panose="02020600040205080304" pitchFamily="18" charset="-128"/>
                          <a:ea typeface="ＭＳ Ｐ明朝" panose="02020600040205080304" pitchFamily="18" charset="-128"/>
                        </a:rPr>
                        <a:t>仕掛品</a:t>
                      </a:r>
                      <a:r>
                        <a:rPr lang="en-US" altLang="ja-JP" sz="400" b="0" i="0" u="none" strike="noStrike" dirty="0">
                          <a:effectLst/>
                          <a:latin typeface="ＭＳ Ｐ明朝" panose="02020600040205080304" pitchFamily="18" charset="-128"/>
                          <a:ea typeface="ＭＳ Ｐ明朝" panose="02020600040205080304" pitchFamily="18" charset="-128"/>
                        </a:rPr>
                        <a:t>(</a:t>
                      </a:r>
                      <a:r>
                        <a:rPr lang="de-DE" sz="400" b="0" i="0" u="none" strike="noStrike" dirty="0">
                          <a:effectLst/>
                          <a:latin typeface="ＭＳ Ｐ明朝" panose="02020600040205080304" pitchFamily="18" charset="-128"/>
                          <a:ea typeface="ＭＳ Ｐ明朝" panose="02020600040205080304" pitchFamily="18" charset="-128"/>
                        </a:rPr>
                        <a:t>Unfinished Product), </a:t>
                      </a:r>
                      <a:r>
                        <a:rPr lang="de-DE" sz="400" b="0" i="0" u="none" strike="noStrike" dirty="0">
                          <a:solidFill>
                            <a:srgbClr val="808080"/>
                          </a:solidFill>
                          <a:effectLst/>
                          <a:latin typeface="ＭＳ Ｐ明朝" panose="02020600040205080304" pitchFamily="18" charset="-128"/>
                          <a:ea typeface="ＭＳ Ｐ明朝" panose="02020600040205080304" pitchFamily="18" charset="-128"/>
                        </a:rPr>
                        <a:t>4:</a:t>
                      </a:r>
                      <a:r>
                        <a:rPr lang="ja-JP" altLang="en-US" sz="400" b="0" i="0" u="none" strike="noStrike" dirty="0">
                          <a:solidFill>
                            <a:srgbClr val="808080"/>
                          </a:solidFill>
                          <a:effectLst/>
                          <a:latin typeface="ＭＳ Ｐ明朝" panose="02020600040205080304" pitchFamily="18" charset="-128"/>
                          <a:ea typeface="ＭＳ Ｐ明朝" panose="02020600040205080304" pitchFamily="18" charset="-128"/>
                        </a:rPr>
                        <a:t>工程直納品</a:t>
                      </a:r>
                      <a:r>
                        <a:rPr lang="en-US" altLang="ja-JP" sz="400" b="0" i="0" u="none" strike="noStrike" dirty="0">
                          <a:solidFill>
                            <a:srgbClr val="808080"/>
                          </a:solidFill>
                          <a:effectLst/>
                          <a:latin typeface="ＭＳ Ｐ明朝" panose="02020600040205080304" pitchFamily="18" charset="-128"/>
                          <a:ea typeface="ＭＳ Ｐ明朝" panose="02020600040205080304" pitchFamily="18" charset="-128"/>
                        </a:rPr>
                        <a:t>(</a:t>
                      </a:r>
                      <a:r>
                        <a:rPr lang="de-DE" sz="400" b="0" i="0" u="none" strike="noStrike" dirty="0">
                          <a:solidFill>
                            <a:srgbClr val="808080"/>
                          </a:solidFill>
                          <a:effectLst/>
                          <a:latin typeface="ＭＳ Ｐ明朝" panose="02020600040205080304" pitchFamily="18" charset="-128"/>
                          <a:ea typeface="ＭＳ Ｐ明朝" panose="02020600040205080304" pitchFamily="18" charset="-128"/>
                        </a:rPr>
                        <a:t>Process Direct Delivery Of Goods),</a:t>
                      </a:r>
                      <a:r>
                        <a:rPr lang="de-DE" sz="400" b="0" i="0" u="none" strike="noStrike" dirty="0">
                          <a:effectLst/>
                          <a:latin typeface="ＭＳ Ｐ明朝" panose="02020600040205080304" pitchFamily="18" charset="-128"/>
                          <a:ea typeface="ＭＳ Ｐ明朝" panose="02020600040205080304" pitchFamily="18" charset="-128"/>
                        </a:rPr>
                        <a:t> 5:</a:t>
                      </a:r>
                      <a:r>
                        <a:rPr lang="ja-JP" altLang="en-US" sz="400" b="0" i="0" u="none" strike="noStrike" dirty="0">
                          <a:effectLst/>
                          <a:latin typeface="ＭＳ Ｐ明朝" panose="02020600040205080304" pitchFamily="18" charset="-128"/>
                          <a:ea typeface="ＭＳ Ｐ明朝" panose="02020600040205080304" pitchFamily="18" charset="-128"/>
                        </a:rPr>
                        <a:t>ﾌｧﾝﾄﾑ品</a:t>
                      </a:r>
                      <a:r>
                        <a:rPr lang="en-US" altLang="ja-JP" sz="400" b="0" i="0" u="none" strike="noStrike" dirty="0">
                          <a:effectLst/>
                          <a:latin typeface="ＭＳ Ｐ明朝" panose="02020600040205080304" pitchFamily="18" charset="-128"/>
                          <a:ea typeface="ＭＳ Ｐ明朝" panose="02020600040205080304" pitchFamily="18" charset="-128"/>
                        </a:rPr>
                        <a:t>(</a:t>
                      </a:r>
                      <a:r>
                        <a:rPr lang="de-DE" sz="400" b="0" i="0" u="none" strike="noStrike" dirty="0">
                          <a:effectLst/>
                          <a:latin typeface="ＭＳ Ｐ明朝" panose="02020600040205080304" pitchFamily="18" charset="-128"/>
                          <a:ea typeface="ＭＳ Ｐ明朝" panose="02020600040205080304" pitchFamily="18" charset="-128"/>
                        </a:rPr>
                        <a:t>Phantom Item)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8737339"/>
                  </a:ext>
                </a:extLst>
              </a:tr>
              <a:tr h="290098">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手配区分</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ARRANGEMENT DIVISIO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1:MRP</a:t>
                      </a:r>
                      <a:r>
                        <a:rPr lang="ja-JP" altLang="en-US" sz="400" b="0" i="0" u="none" strike="noStrike">
                          <a:effectLst/>
                          <a:latin typeface="ＭＳ Ｐ明朝" panose="02020600040205080304" pitchFamily="18" charset="-128"/>
                          <a:ea typeface="ＭＳ Ｐ明朝" panose="02020600040205080304" pitchFamily="18" charset="-128"/>
                        </a:rPr>
                        <a:t>手配</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MRP Arrangement), 2:</a:t>
                      </a:r>
                      <a:r>
                        <a:rPr lang="ja-JP" altLang="en-US" sz="400" b="0" i="0" u="none" strike="noStrike">
                          <a:effectLst/>
                          <a:latin typeface="ＭＳ Ｐ明朝" panose="02020600040205080304" pitchFamily="18" charset="-128"/>
                          <a:ea typeface="ＭＳ Ｐ明朝" panose="02020600040205080304" pitchFamily="18" charset="-128"/>
                        </a:rPr>
                        <a:t>ﾘﾋﾟｰﾄ 製番手配</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Arrangement Seiban) 4:</a:t>
                      </a:r>
                      <a:r>
                        <a:rPr lang="ja-JP" altLang="en-US" sz="400" b="0" i="0" u="none" strike="noStrike">
                          <a:effectLst/>
                          <a:latin typeface="ＭＳ Ｐ明朝" panose="02020600040205080304" pitchFamily="18" charset="-128"/>
                          <a:ea typeface="ＭＳ Ｐ明朝" panose="02020600040205080304" pitchFamily="18" charset="-128"/>
                        </a:rPr>
                        <a:t>個別ｵｰﾀﾞｰ</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Individual Order), </a:t>
                      </a:r>
                      <a:r>
                        <a:rPr lang="de-DE" sz="400" b="0" i="0" u="none" strike="noStrike">
                          <a:solidFill>
                            <a:srgbClr val="808080"/>
                          </a:solidFill>
                          <a:effectLst/>
                          <a:latin typeface="ＭＳ Ｐ明朝" panose="02020600040205080304" pitchFamily="18" charset="-128"/>
                          <a:ea typeface="ＭＳ Ｐ明朝" panose="02020600040205080304" pitchFamily="18" charset="-128"/>
                        </a:rPr>
                        <a:t>5:</a:t>
                      </a:r>
                      <a:r>
                        <a:rPr lang="ja-JP" altLang="en-US" sz="400" b="0" i="0" u="none" strike="noStrike">
                          <a:solidFill>
                            <a:srgbClr val="808080"/>
                          </a:solidFill>
                          <a:effectLst/>
                          <a:latin typeface="ＭＳ Ｐ明朝" panose="02020600040205080304" pitchFamily="18" charset="-128"/>
                          <a:ea typeface="ＭＳ Ｐ明朝" panose="02020600040205080304" pitchFamily="18" charset="-128"/>
                        </a:rPr>
                        <a:t>製番固定手配</a:t>
                      </a:r>
                      <a:r>
                        <a:rPr lang="en-US" altLang="ja-JP" sz="400" b="0" i="0" u="none" strike="noStrike">
                          <a:solidFill>
                            <a:srgbClr val="808080"/>
                          </a:solidFill>
                          <a:effectLst/>
                          <a:latin typeface="ＭＳ Ｐ明朝" panose="02020600040205080304" pitchFamily="18" charset="-128"/>
                          <a:ea typeface="ＭＳ Ｐ明朝" panose="02020600040205080304" pitchFamily="18" charset="-128"/>
                        </a:rPr>
                        <a:t>(</a:t>
                      </a:r>
                      <a:r>
                        <a:rPr lang="de-DE" sz="400" b="0" i="0" u="none" strike="noStrike">
                          <a:solidFill>
                            <a:srgbClr val="808080"/>
                          </a:solidFill>
                          <a:effectLst/>
                          <a:latin typeface="ＭＳ Ｐ明朝" panose="02020600040205080304" pitchFamily="18" charset="-128"/>
                          <a:ea typeface="ＭＳ Ｐ明朝" panose="02020600040205080304" pitchFamily="18" charset="-128"/>
                        </a:rPr>
                        <a:t>Product No. Fixed Arrangements)</a:t>
                      </a:r>
                      <a:endParaRPr lang="de-DE" sz="400" b="0" i="0" u="none" strike="noStrike">
                        <a:effectLst/>
                        <a:latin typeface="ＭＳ Ｐ明朝" panose="02020600040205080304" pitchFamily="18" charset="-128"/>
                        <a:ea typeface="ＭＳ Ｐ明朝" panose="02020600040205080304"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37473445"/>
                  </a:ext>
                </a:extLst>
              </a:tr>
              <a:tr h="217574">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発注方針ｺｰﾄﾞ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ORDER PLAN CODE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A:</a:t>
                      </a:r>
                      <a:r>
                        <a:rPr lang="ja-JP" altLang="en-US" sz="400" b="0" i="0" u="none" strike="noStrike">
                          <a:effectLst/>
                          <a:latin typeface="ＭＳ Ｐ明朝" panose="02020600040205080304" pitchFamily="18" charset="-128"/>
                          <a:ea typeface="ＭＳ Ｐ明朝" panose="02020600040205080304" pitchFamily="18" charset="-128"/>
                        </a:rPr>
                        <a:t>個別発注</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Individual Ordering),B:</a:t>
                      </a:r>
                      <a:r>
                        <a:rPr lang="ja-JP" altLang="en-US" sz="400" b="0" i="0" u="none" strike="noStrike">
                          <a:effectLst/>
                          <a:latin typeface="ＭＳ Ｐ明朝" panose="02020600040205080304" pitchFamily="18" charset="-128"/>
                          <a:ea typeface="ＭＳ Ｐ明朝" panose="02020600040205080304" pitchFamily="18" charset="-128"/>
                        </a:rPr>
                        <a:t>発注数加工</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No. Of The Ordering Processing),C:</a:t>
                      </a:r>
                      <a:r>
                        <a:rPr lang="ja-JP" altLang="en-US" sz="400" b="0" i="0" u="none" strike="noStrike">
                          <a:effectLst/>
                          <a:latin typeface="ＭＳ Ｐ明朝" panose="02020600040205080304" pitchFamily="18" charset="-128"/>
                          <a:ea typeface="ＭＳ Ｐ明朝" panose="02020600040205080304" pitchFamily="18" charset="-128"/>
                        </a:rPr>
                        <a:t>発注点管理</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Ordering Point Management)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42626328"/>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納入指定曜日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DAY OF THE WEEK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4505750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まるめ数量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SUM QTY</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5097173"/>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まとめ期間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SUM PERIOD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24553848"/>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MRP</a:t>
                      </a:r>
                      <a:r>
                        <a:rPr lang="ja-JP" altLang="en-US" sz="400" b="0" i="0" u="none" strike="noStrike">
                          <a:effectLst/>
                          <a:latin typeface="ＭＳ Ｐ明朝" panose="02020600040205080304" pitchFamily="18" charset="-128"/>
                          <a:ea typeface="ＭＳ Ｐ明朝" panose="02020600040205080304" pitchFamily="18" charset="-128"/>
                        </a:rPr>
                        <a:t>用安全在庫数量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S-STOCK FOR MPR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17060677"/>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安全ﾘｰﾄﾞﾀｲﾑ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SAFETY LT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51274776"/>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基準手番区分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STANDARD STOCK DIV</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en-US" altLang="ja-JP" sz="400" b="0" i="0" u="none" strike="noStrike">
                          <a:effectLst/>
                          <a:latin typeface="ＭＳ Ｐ明朝" panose="02020600040205080304" pitchFamily="18" charset="-128"/>
                          <a:ea typeface="ＭＳ Ｐ明朝" panose="02020600040205080304" pitchFamily="18" charset="-128"/>
                        </a:rPr>
                        <a:t>0:</a:t>
                      </a:r>
                      <a:r>
                        <a:rPr lang="ja-JP" altLang="en-US" sz="400" b="0" i="0" u="none" strike="noStrike">
                          <a:effectLst/>
                          <a:latin typeface="ＭＳ Ｐ明朝" panose="02020600040205080304" pitchFamily="18" charset="-128"/>
                          <a:ea typeface="ＭＳ Ｐ明朝" panose="02020600040205080304" pitchFamily="18" charset="-128"/>
                        </a:rPr>
                        <a:t>無し</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Nothing), 1:%(Percentage), 2:</a:t>
                      </a:r>
                      <a:r>
                        <a:rPr lang="ja-JP" altLang="en-US" sz="400" b="0" i="0" u="none" strike="noStrike">
                          <a:effectLst/>
                          <a:latin typeface="ＭＳ Ｐ明朝" panose="02020600040205080304" pitchFamily="18" charset="-128"/>
                          <a:ea typeface="ＭＳ Ｐ明朝" panose="02020600040205080304" pitchFamily="18" charset="-128"/>
                        </a:rPr>
                        <a:t>日数</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Days), 3:</a:t>
                      </a:r>
                      <a:r>
                        <a:rPr lang="ja-JP" altLang="en-US" sz="400" b="0" i="0" u="none" strike="noStrike">
                          <a:effectLst/>
                          <a:latin typeface="ＭＳ Ｐ明朝" panose="02020600040205080304" pitchFamily="18" charset="-128"/>
                          <a:ea typeface="ＭＳ Ｐ明朝" panose="02020600040205080304" pitchFamily="18" charset="-128"/>
                        </a:rPr>
                        <a:t>個数</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Quantity)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24305309"/>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基準手番</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STANDARD STOCK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23797549"/>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最大発注量（勧告用）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MAX ORDER QTY(ADV)</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81435270"/>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最小発注量（購買用）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MIN ORDER QTY(PUR)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9475186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納入指定曜日（購買用）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DAY OF WEEK(PUR)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2569134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まるめ数量（購買用）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SUM QTY(PUR)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7857787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まとめ期間（購買用）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SUM PERIOD(PUR)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90542749"/>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品目ﾘｰﾄﾞﾀｲﾑ（購買用）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ITEM LT(PUR)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5575761"/>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安全ﾘｰﾄﾞﾀｲﾑ（購買用）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SAFETY LT(PUR)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46299132"/>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標準入庫倉庫</a:t>
                      </a:r>
                      <a:r>
                        <a:rPr lang="en-US" altLang="zh-TW" sz="400" b="0" i="0" u="none" strike="noStrike">
                          <a:effectLst/>
                          <a:latin typeface="ＭＳ Ｐ明朝" panose="02020600040205080304" pitchFamily="18" charset="-128"/>
                          <a:ea typeface="ＭＳ Ｐ明朝" panose="02020600040205080304" pitchFamily="18" charset="-128"/>
                        </a:rPr>
                        <a:t>1 (</a:t>
                      </a:r>
                      <a:r>
                        <a:rPr lang="zh-TW" altLang="en-US" sz="400" b="0" i="0" u="none" strike="noStrike">
                          <a:effectLst/>
                          <a:latin typeface="ＭＳ Ｐ明朝" panose="02020600040205080304" pitchFamily="18" charset="-128"/>
                          <a:ea typeface="ＭＳ Ｐ明朝" panose="02020600040205080304" pitchFamily="18" charset="-128"/>
                        </a:rPr>
                        <a:t>工場ｺｰﾄﾞ</a:t>
                      </a:r>
                      <a:r>
                        <a:rPr lang="en-US" altLang="zh-TW" sz="400" b="0" i="0" u="none" strike="noStrike">
                          <a:effectLst/>
                          <a:latin typeface="ＭＳ Ｐ明朝" panose="02020600040205080304" pitchFamily="18" charset="-128"/>
                          <a:ea typeface="ＭＳ Ｐ明朝" panose="02020600040205080304" pitchFamily="18"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WAREHOUSE 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56945119"/>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標準入庫倉庫</a:t>
                      </a:r>
                      <a:r>
                        <a:rPr lang="en-US" altLang="zh-TW" sz="400" b="0" i="0" u="none" strike="noStrike">
                          <a:effectLst/>
                          <a:latin typeface="ＭＳ Ｐ明朝" panose="02020600040205080304" pitchFamily="18" charset="-128"/>
                          <a:ea typeface="ＭＳ Ｐ明朝" panose="02020600040205080304" pitchFamily="18" charset="-128"/>
                        </a:rPr>
                        <a:t>2 (</a:t>
                      </a:r>
                      <a:r>
                        <a:rPr lang="zh-TW" altLang="en-US" sz="400" b="0" i="0" u="none" strike="noStrike">
                          <a:effectLst/>
                          <a:latin typeface="ＭＳ Ｐ明朝" panose="02020600040205080304" pitchFamily="18" charset="-128"/>
                          <a:ea typeface="ＭＳ Ｐ明朝" panose="02020600040205080304" pitchFamily="18" charset="-128"/>
                        </a:rPr>
                        <a:t>連番</a:t>
                      </a:r>
                      <a:r>
                        <a:rPr lang="en-US" altLang="zh-TW" sz="400" b="0" i="0" u="none" strike="noStrike">
                          <a:effectLst/>
                          <a:latin typeface="ＭＳ Ｐ明朝" panose="02020600040205080304" pitchFamily="18" charset="-128"/>
                          <a:ea typeface="ＭＳ Ｐ明朝" panose="02020600040205080304" pitchFamily="18"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WAREHOUSE 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20344747"/>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29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標準入庫倉庫</a:t>
                      </a:r>
                      <a:r>
                        <a:rPr lang="en-US" altLang="zh-TW" sz="400" b="0" i="0" u="none" strike="noStrike">
                          <a:effectLst/>
                          <a:latin typeface="ＭＳ Ｐ明朝" panose="02020600040205080304" pitchFamily="18" charset="-128"/>
                          <a:ea typeface="ＭＳ Ｐ明朝" panose="02020600040205080304" pitchFamily="18" charset="-128"/>
                        </a:rPr>
                        <a:t>3 (</a:t>
                      </a:r>
                      <a:r>
                        <a:rPr lang="zh-TW" altLang="en-US" sz="400" b="0" i="0" u="none" strike="noStrike">
                          <a:effectLst/>
                          <a:latin typeface="ＭＳ Ｐ明朝" panose="02020600040205080304" pitchFamily="18" charset="-128"/>
                          <a:ea typeface="ＭＳ Ｐ明朝" panose="02020600040205080304" pitchFamily="18" charset="-128"/>
                        </a:rPr>
                        <a:t>ﾛｹｰｼｮﾝ</a:t>
                      </a:r>
                      <a:r>
                        <a:rPr lang="en-US" altLang="zh-TW" sz="400" b="0" i="0" u="none" strike="noStrike">
                          <a:effectLst/>
                          <a:latin typeface="ＭＳ Ｐ明朝" panose="02020600040205080304" pitchFamily="18" charset="-128"/>
                          <a:ea typeface="ＭＳ Ｐ明朝" panose="02020600040205080304" pitchFamily="18"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WAREHOUSE 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50498137"/>
                  </a:ext>
                </a:extLst>
              </a:tr>
              <a:tr h="72525">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在庫単位名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STOCK UNIT NAME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12794700"/>
                  </a:ext>
                </a:extLst>
              </a:tr>
              <a:tr h="290098">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出庫区分</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STORAGE DIVISION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a:t>
                      </a:r>
                      <a:r>
                        <a:rPr lang="en-US" altLang="ja-JP" sz="400" b="0" i="0" u="none" strike="noStrike">
                          <a:effectLst/>
                          <a:latin typeface="ＭＳ Ｐ明朝" panose="02020600040205080304" pitchFamily="18" charset="-128"/>
                          <a:ea typeface="ＭＳ Ｐ明朝" panose="02020600040205080304" pitchFamily="18" charset="-128"/>
                        </a:rPr>
                        <a:t>:</a:t>
                      </a:r>
                      <a:r>
                        <a:rPr lang="ja-JP" altLang="en-US" sz="400" b="0" i="0" u="none" strike="noStrike">
                          <a:effectLst/>
                          <a:latin typeface="ＭＳ Ｐ明朝" panose="02020600040205080304" pitchFamily="18" charset="-128"/>
                          <a:ea typeface="ＭＳ Ｐ明朝" panose="02020600040205080304" pitchFamily="18" charset="-128"/>
                        </a:rPr>
                        <a:t>通常出庫</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Normal Leaving A Shed), C:</a:t>
                      </a:r>
                      <a:r>
                        <a:rPr lang="ja-JP" altLang="en-US" sz="400" b="0" i="0" u="none" strike="noStrike">
                          <a:effectLst/>
                          <a:latin typeface="ＭＳ Ｐ明朝" panose="02020600040205080304" pitchFamily="18" charset="-128"/>
                          <a:ea typeface="ＭＳ Ｐ明朝" panose="02020600040205080304" pitchFamily="18" charset="-128"/>
                        </a:rPr>
                        <a:t>バックフラッシュ</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Backflash),U:</a:t>
                      </a:r>
                      <a:r>
                        <a:rPr lang="ja-JP" altLang="en-US" sz="400" b="0" i="0" u="none" strike="noStrike">
                          <a:effectLst/>
                          <a:latin typeface="ＭＳ Ｐ明朝" panose="02020600040205080304" pitchFamily="18" charset="-128"/>
                          <a:ea typeface="ＭＳ Ｐ明朝" panose="02020600040205080304" pitchFamily="18" charset="-128"/>
                        </a:rPr>
                        <a:t>非管理（</a:t>
                      </a:r>
                      <a:r>
                        <a:rPr lang="de-DE" sz="400" b="0" i="0" u="none" strike="noStrike">
                          <a:effectLst/>
                          <a:latin typeface="ＭＳ Ｐ明朝" panose="02020600040205080304" pitchFamily="18" charset="-128"/>
                          <a:ea typeface="ＭＳ Ｐ明朝" panose="02020600040205080304" pitchFamily="18" charset="-128"/>
                        </a:rPr>
                        <a:t>Non-Management)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4">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ﾊﾞｯｸﾌﾗｯｼｭ－実績が上がったときに出庫とみなす</a:t>
                      </a:r>
                      <a:br>
                        <a:rPr lang="ja-JP" altLang="en-US" sz="400" b="0" i="0" u="none" strike="noStrike">
                          <a:effectLst/>
                          <a:latin typeface="ＭＳ Ｐ明朝" panose="02020600040205080304" pitchFamily="18" charset="-128"/>
                          <a:ea typeface="ＭＳ Ｐ明朝" panose="02020600040205080304" pitchFamily="18" charset="-128"/>
                        </a:rPr>
                      </a:br>
                      <a:r>
                        <a:rPr lang="ja-JP" altLang="en-US" sz="400" b="0" i="0" u="none" strike="noStrike">
                          <a:effectLst/>
                          <a:latin typeface="ＭＳ Ｐ明朝" panose="02020600040205080304" pitchFamily="18" charset="-128"/>
                          <a:ea typeface="ＭＳ Ｐ明朝" panose="02020600040205080304" pitchFamily="18" charset="-128"/>
                        </a:rPr>
                        <a:t>非管理－ボルトなど。指示が出た時点で出庫とみなす</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55032903"/>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棚卸単位</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INV UNIT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69301425"/>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棚卸換算係数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INV COEFFICIENT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8146795"/>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支給区分</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PROVISION CLASS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400" b="0" i="0" u="none" strike="noStrike">
                          <a:effectLst/>
                          <a:latin typeface="ＭＳ Ｐ明朝" panose="02020600040205080304" pitchFamily="18" charset="-128"/>
                          <a:ea typeface="ＭＳ Ｐ明朝" panose="02020600040205080304" pitchFamily="18" charset="-128"/>
                        </a:rPr>
                        <a:t>1:</a:t>
                      </a:r>
                      <a:r>
                        <a:rPr lang="ja-JP" altLang="en-US" sz="400" b="0" i="0" u="none" strike="noStrike">
                          <a:effectLst/>
                          <a:latin typeface="ＭＳ Ｐ明朝" panose="02020600040205080304" pitchFamily="18" charset="-128"/>
                          <a:ea typeface="ＭＳ Ｐ明朝" panose="02020600040205080304" pitchFamily="18" charset="-128"/>
                        </a:rPr>
                        <a:t>支給品</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Supplies)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16499150"/>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ｵｰﾀﾞ発行承認ｻｲｸﾙ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ORDER CYCLE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82222647"/>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作業指示書様式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WORK REMIT STYLE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5191771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ﾛｯﾄ管理対象ﾌﾗｸﾞ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LOT MANAGEMENT FLAG</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9268997"/>
                  </a:ext>
                </a:extLst>
              </a:tr>
              <a:tr h="290098">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品目区分</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ITEM DIVISION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en-US" altLang="ja-JP" sz="400" b="0" i="0" u="none" strike="noStrike">
                          <a:effectLst/>
                          <a:latin typeface="ＭＳ Ｐ明朝" panose="02020600040205080304" pitchFamily="18" charset="-128"/>
                          <a:ea typeface="ＭＳ Ｐ明朝" panose="02020600040205080304" pitchFamily="18" charset="-128"/>
                        </a:rPr>
                        <a:t>01:</a:t>
                      </a:r>
                      <a:r>
                        <a:rPr lang="ja-JP" altLang="en-US" sz="400" b="0" i="0" u="none" strike="noStrike">
                          <a:effectLst/>
                          <a:latin typeface="ＭＳ Ｐ明朝" panose="02020600040205080304" pitchFamily="18" charset="-128"/>
                          <a:ea typeface="ＭＳ Ｐ明朝" panose="02020600040205080304" pitchFamily="18" charset="-128"/>
                        </a:rPr>
                        <a:t>原材料</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Raw Materials), 02:</a:t>
                      </a:r>
                      <a:r>
                        <a:rPr lang="ja-JP" altLang="en-US" sz="400" b="0" i="0" u="none" strike="noStrike">
                          <a:effectLst/>
                          <a:latin typeface="ＭＳ Ｐ明朝" panose="02020600040205080304" pitchFamily="18" charset="-128"/>
                          <a:ea typeface="ＭＳ Ｐ明朝" panose="02020600040205080304" pitchFamily="18" charset="-128"/>
                        </a:rPr>
                        <a:t>購入部品</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Purchase Part), 03:</a:t>
                      </a:r>
                      <a:r>
                        <a:rPr lang="ja-JP" altLang="en-US" sz="400" b="0" i="0" u="none" strike="noStrike">
                          <a:effectLst/>
                          <a:latin typeface="ＭＳ Ｐ明朝" panose="02020600040205080304" pitchFamily="18" charset="-128"/>
                          <a:ea typeface="ＭＳ Ｐ明朝" panose="02020600040205080304" pitchFamily="18" charset="-128"/>
                        </a:rPr>
                        <a:t>加工品</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Artefact), 04:</a:t>
                      </a:r>
                      <a:r>
                        <a:rPr lang="ja-JP" altLang="en-US" sz="400" b="0" i="0" u="none" strike="noStrike">
                          <a:effectLst/>
                          <a:latin typeface="ＭＳ Ｐ明朝" panose="02020600040205080304" pitchFamily="18" charset="-128"/>
                          <a:ea typeface="ＭＳ Ｐ明朝" panose="02020600040205080304" pitchFamily="18" charset="-128"/>
                        </a:rPr>
                        <a:t>組立品</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Assembling Part), 05:</a:t>
                      </a:r>
                      <a:r>
                        <a:rPr lang="ja-JP" altLang="en-US" sz="400" b="0" i="0" u="none" strike="noStrike">
                          <a:effectLst/>
                          <a:latin typeface="ＭＳ Ｐ明朝" panose="02020600040205080304" pitchFamily="18" charset="-128"/>
                          <a:ea typeface="ＭＳ Ｐ明朝" panose="02020600040205080304" pitchFamily="18" charset="-128"/>
                        </a:rPr>
                        <a:t>委託品（</a:t>
                      </a:r>
                      <a:r>
                        <a:rPr lang="de-DE" sz="400" b="0" i="0" u="none" strike="noStrike">
                          <a:effectLst/>
                          <a:latin typeface="ＭＳ Ｐ明朝" panose="02020600040205080304" pitchFamily="18" charset="-128"/>
                          <a:ea typeface="ＭＳ Ｐ明朝" panose="02020600040205080304" pitchFamily="18" charset="-128"/>
                        </a:rPr>
                        <a:t>Consgiment）,06：</a:t>
                      </a:r>
                      <a:r>
                        <a:rPr lang="ja-JP" altLang="en-US" sz="400" b="0" i="0" u="none" strike="noStrike">
                          <a:effectLst/>
                          <a:latin typeface="ＭＳ Ｐ明朝" panose="02020600040205080304" pitchFamily="18" charset="-128"/>
                          <a:ea typeface="ＭＳ Ｐ明朝" panose="02020600040205080304" pitchFamily="18" charset="-128"/>
                        </a:rPr>
                        <a:t>副資材（</a:t>
                      </a:r>
                      <a:r>
                        <a:rPr lang="de-DE" sz="400" b="0" i="0" u="none" strike="noStrike">
                          <a:effectLst/>
                          <a:latin typeface="ＭＳ Ｐ明朝" panose="02020600040205080304" pitchFamily="18" charset="-128"/>
                          <a:ea typeface="ＭＳ Ｐ明朝" panose="02020600040205080304" pitchFamily="18" charset="-128"/>
                        </a:rPr>
                        <a:t>Vice-Material),99:</a:t>
                      </a:r>
                      <a:r>
                        <a:rPr lang="ja-JP" altLang="en-US" sz="400" b="0" i="0" u="none" strike="noStrike">
                          <a:effectLst/>
                          <a:latin typeface="ＭＳ Ｐ明朝" panose="02020600040205080304" pitchFamily="18" charset="-128"/>
                          <a:ea typeface="ＭＳ Ｐ明朝" panose="02020600040205080304" pitchFamily="18"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105673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39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個別ｵｰﾀﾞｰｴﾝﾄﾘｰ区分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INDIVIDUAL ORDER DIV</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a:t>
                      </a:r>
                      <a:r>
                        <a:rPr lang="en-US" altLang="ja-JP" sz="400" b="0" i="0" u="none" strike="noStrike">
                          <a:effectLst/>
                          <a:latin typeface="ＭＳ Ｐ明朝" panose="02020600040205080304" pitchFamily="18" charset="-128"/>
                          <a:ea typeface="ＭＳ Ｐ明朝" panose="02020600040205080304" pitchFamily="18" charset="-128"/>
                        </a:rPr>
                        <a:t>:</a:t>
                      </a:r>
                      <a:r>
                        <a:rPr lang="ja-JP" altLang="en-US" sz="400" b="0" i="0" u="none" strike="noStrike">
                          <a:effectLst/>
                          <a:latin typeface="ＭＳ Ｐ明朝" panose="02020600040205080304" pitchFamily="18" charset="-128"/>
                          <a:ea typeface="ＭＳ Ｐ明朝" panose="02020600040205080304" pitchFamily="18" charset="-128"/>
                        </a:rPr>
                        <a:t>無効</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Invalid), 1:</a:t>
                      </a:r>
                      <a:r>
                        <a:rPr lang="ja-JP" altLang="en-US" sz="400" b="0" i="0" u="none" strike="noStrike">
                          <a:effectLst/>
                          <a:latin typeface="ＭＳ Ｐ明朝" panose="02020600040205080304" pitchFamily="18" charset="-128"/>
                          <a:ea typeface="ＭＳ Ｐ明朝" panose="02020600040205080304" pitchFamily="18" charset="-128"/>
                        </a:rPr>
                        <a:t>有効</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Effective)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05789924"/>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en-US" altLang="zh-CN" sz="400" b="0" i="0" u="none" strike="noStrike">
                          <a:effectLst/>
                          <a:latin typeface="ＭＳ Ｐ明朝" panose="02020600040205080304" pitchFamily="18" charset="-128"/>
                          <a:ea typeface="ＭＳ Ｐ明朝" panose="02020600040205080304" pitchFamily="18" charset="-128"/>
                        </a:rPr>
                        <a:t>Ⅰ</a:t>
                      </a:r>
                      <a:r>
                        <a:rPr lang="zh-CN" altLang="en-US" sz="400" b="0" i="0" u="none" strike="noStrike">
                          <a:effectLst/>
                          <a:latin typeface="ＭＳ Ｐ明朝" panose="02020600040205080304" pitchFamily="18" charset="-128"/>
                          <a:ea typeface="ＭＳ Ｐ明朝" panose="02020600040205080304" pitchFamily="18" charset="-128"/>
                        </a:rPr>
                        <a:t>型</a:t>
                      </a:r>
                      <a:r>
                        <a:rPr lang="en-US" altLang="zh-CN" sz="400" b="0" i="0" u="none" strike="noStrike">
                          <a:effectLst/>
                          <a:latin typeface="ＭＳ Ｐ明朝" panose="02020600040205080304" pitchFamily="18" charset="-128"/>
                          <a:ea typeface="ＭＳ Ｐ明朝" panose="02020600040205080304" pitchFamily="18" charset="-128"/>
                        </a:rPr>
                        <a:t>Ⅱ</a:t>
                      </a:r>
                      <a:r>
                        <a:rPr lang="zh-CN" altLang="en-US" sz="400" b="0" i="0" u="none" strike="noStrike">
                          <a:effectLst/>
                          <a:latin typeface="ＭＳ Ｐ明朝" panose="02020600040205080304" pitchFamily="18" charset="-128"/>
                          <a:ea typeface="ＭＳ Ｐ明朝" panose="02020600040205080304" pitchFamily="18" charset="-128"/>
                        </a:rPr>
                        <a:t>型対象区分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TYPE1/2 DIV</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12193023"/>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CN" altLang="en-US" sz="400" b="0" i="0" u="none" strike="noStrike">
                          <a:effectLst/>
                          <a:latin typeface="ＭＳ Ｐ明朝" panose="02020600040205080304" pitchFamily="18" charset="-128"/>
                          <a:ea typeface="ＭＳ Ｐ明朝" panose="02020600040205080304" pitchFamily="18" charset="-128"/>
                        </a:rPr>
                        <a:t>重点管理部品区分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IMPORTANT PART DIVISION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en-US" altLang="ja-JP" sz="400" b="0" i="0" u="none" strike="noStrike">
                          <a:effectLst/>
                          <a:latin typeface="ＭＳ Ｐ明朝" panose="02020600040205080304" pitchFamily="18" charset="-128"/>
                          <a:ea typeface="ＭＳ Ｐ明朝" panose="02020600040205080304" pitchFamily="18" charset="-128"/>
                        </a:rPr>
                        <a:t>1:</a:t>
                      </a:r>
                      <a:r>
                        <a:rPr lang="ja-JP" altLang="en-US" sz="400" b="0" i="0" u="none" strike="noStrike">
                          <a:effectLst/>
                          <a:latin typeface="ＭＳ Ｐ明朝" panose="02020600040205080304" pitchFamily="18" charset="-128"/>
                          <a:ea typeface="ＭＳ Ｐ明朝" panose="02020600040205080304" pitchFamily="18" charset="-128"/>
                        </a:rPr>
                        <a:t>重点管理部品</a:t>
                      </a:r>
                      <a:r>
                        <a:rPr lang="en-US" altLang="ja-JP" sz="400" b="0" i="0" u="none" strike="noStrike">
                          <a:effectLst/>
                          <a:latin typeface="ＭＳ Ｐ明朝" panose="02020600040205080304" pitchFamily="18" charset="-128"/>
                          <a:ea typeface="ＭＳ Ｐ明朝" panose="02020600040205080304" pitchFamily="18" charset="-128"/>
                        </a:rPr>
                        <a:t>(</a:t>
                      </a:r>
                      <a:r>
                        <a:rPr lang="de-DE" sz="400" b="0" i="0" u="none" strike="noStrike">
                          <a:effectLst/>
                          <a:latin typeface="ＭＳ Ｐ明朝" panose="02020600040205080304" pitchFamily="18" charset="-128"/>
                          <a:ea typeface="ＭＳ Ｐ明朝" panose="02020600040205080304" pitchFamily="18" charset="-128"/>
                        </a:rPr>
                        <a:t>Important Part)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02317080"/>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ｺﾒﾝﾄ</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COMMENT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69998948"/>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発効日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EFFECTIVE DATE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61033324"/>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失効日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EXPIRATION DATE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7353067"/>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KEY</a:t>
                      </a:r>
                      <a:r>
                        <a:rPr lang="ja-JP" altLang="en-US" sz="400" b="0" i="0" u="none" strike="noStrike">
                          <a:effectLst/>
                          <a:latin typeface="ＭＳ Ｐ明朝" panose="02020600040205080304" pitchFamily="18" charset="-128"/>
                          <a:ea typeface="ＭＳ Ｐ明朝" panose="02020600040205080304" pitchFamily="18" charset="-128"/>
                        </a:rPr>
                        <a:t>種別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KEY TYPE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solidFill>
                            <a:srgbClr val="FF0000"/>
                          </a:solidFill>
                          <a:effectLst/>
                          <a:latin typeface="ＭＳ Ｐ明朝" panose="02020600040205080304" pitchFamily="18" charset="-128"/>
                          <a:ea typeface="ＭＳ Ｐ明朝" panose="02020600040205080304" pitchFamily="18" charset="-128"/>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ﾚｺｰﾄﾞ登録者の社員番号</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作成者ｺｰﾄﾞ</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82687559"/>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型番号</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MODEL NUMBER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2720377"/>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取引先コード１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SUPPLIER CODE1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69631099"/>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取引先コード２</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SUPPLIER CODE2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47629562"/>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49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取引先コード３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SUPPLIER CODE3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41497513"/>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取引先コード４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SUPPLIER CODE4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07150953"/>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取引先コード５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SUPPLIER CODE5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42068052"/>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購買換算係数１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PURCHASE CONV FACTOR1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244654"/>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購買換算係数２</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PURCHASE CONV FACTOR2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12362924"/>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購買換算係数３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PURCHASE CONV FACTOR3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7352457"/>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購買換算係数４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PURCHASE CONV FACTOR4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31019462"/>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購買換算係数５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PURCHASE CONV FACTOR5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32344634"/>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gridSpan="2">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QC CHECK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QC CHECK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1988257403"/>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作成日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CREATE DATE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ﾚｺｰﾄﾞ登録日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作成日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9827636"/>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59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最終更新日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UPDATE DATE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ﾚｺｰﾄﾞ更新日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最終更新日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07495898"/>
                  </a:ext>
                </a:extLst>
              </a:tr>
              <a:tr h="145049">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作成時刻</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CREATE TIME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ﾚｺｰﾄﾞ登録時刻</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作成時刻</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75757147"/>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最終更新時刻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UPDATE TIME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ﾚｺｰﾄﾞ更新時刻</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最終更新時刻</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01795238"/>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最終更新者ｺｰﾄﾞ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UPDATE USERID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ﾚｺｰﾄﾞ更新者の社員番号</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最終更新者ｺｰﾄﾞ</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77055088"/>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更新者</a:t>
                      </a:r>
                      <a:r>
                        <a:rPr lang="de-DE" sz="400" b="0" i="0" u="none" strike="noStrike">
                          <a:effectLst/>
                          <a:latin typeface="ＭＳ Ｐ明朝" panose="02020600040205080304" pitchFamily="18" charset="-128"/>
                          <a:ea typeface="ＭＳ Ｐ明朝" panose="02020600040205080304" pitchFamily="18" charset="-128"/>
                        </a:rPr>
                        <a:t>WSID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UPDATE WSID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ﾚｺｰﾄﾞ更新した</a:t>
                      </a:r>
                      <a:r>
                        <a:rPr lang="en-US" altLang="ja-JP" sz="400" b="0" i="0" u="none" strike="noStrike">
                          <a:effectLst/>
                          <a:latin typeface="ＭＳ Ｐ明朝" panose="02020600040205080304" pitchFamily="18" charset="-128"/>
                          <a:ea typeface="ＭＳ Ｐ明朝" panose="02020600040205080304" pitchFamily="18" charset="-128"/>
                        </a:rPr>
                        <a:t>WSID</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更新者</a:t>
                      </a:r>
                      <a:r>
                        <a:rPr lang="de-DE" sz="400" b="0" i="0" u="none" strike="noStrike">
                          <a:effectLst/>
                          <a:latin typeface="ＭＳ Ｐ明朝" panose="02020600040205080304" pitchFamily="18" charset="-128"/>
                          <a:ea typeface="ＭＳ Ｐ明朝" panose="02020600040205080304" pitchFamily="18" charset="-128"/>
                        </a:rPr>
                        <a:t>WSID</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44048323"/>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作成者ｺｰﾄﾞ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CREATE USERID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109432"/>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前回送信日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Last Transfer Date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前回送信日</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04952"/>
                  </a:ext>
                </a:extLst>
              </a:tr>
              <a:tr h="76560">
                <a:tc>
                  <a:txBody>
                    <a:bodyPr/>
                    <a:lstStyle/>
                    <a:p>
                      <a:pPr algn="ctr" fontAlgn="ctr"/>
                      <a:r>
                        <a:rPr lang="en-US" altLang="ja-JP" sz="400" b="0" i="0" u="none" strike="noStrike">
                          <a:effectLst/>
                          <a:latin typeface="ＭＳ Ｐ明朝" panose="02020600040205080304" pitchFamily="18" charset="-128"/>
                          <a:ea typeface="ＭＳ Ｐ明朝" panose="02020600040205080304" pitchFamily="18" charset="-128"/>
                        </a:rPr>
                        <a:t>66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前回送信時刻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Last Transfer Time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de-DE" sz="400" b="0" i="0" u="none" strike="noStrike">
                          <a:effectLst/>
                          <a:latin typeface="ＭＳ Ｐ明朝" panose="02020600040205080304" pitchFamily="18" charset="-128"/>
                          <a:ea typeface="ＭＳ Ｐ明朝" panose="02020600040205080304" pitchFamily="18" charset="-128"/>
                        </a:rPr>
                        <a:t>CT82Z9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400" b="0" i="0" u="none" strike="noStrike">
                          <a:effectLst/>
                          <a:latin typeface="ＭＳ Ｐ明朝" panose="02020600040205080304" pitchFamily="18" charset="-128"/>
                          <a:ea typeface="ＭＳ Ｐ明朝" panose="02020600040205080304" pitchFamily="18"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400" b="0" i="0" u="none" strike="noStrike">
                          <a:effectLst/>
                          <a:latin typeface="ＭＳ Ｐ明朝" panose="02020600040205080304" pitchFamily="18" charset="-128"/>
                          <a:ea typeface="ＭＳ Ｐ明朝" panose="02020600040205080304"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400" b="0" i="0" u="none" strike="noStrike">
                          <a:effectLst/>
                          <a:latin typeface="ＭＳ Ｐ明朝" panose="02020600040205080304" pitchFamily="18" charset="-128"/>
                          <a:ea typeface="ＭＳ Ｐ明朝" panose="02020600040205080304" pitchFamily="18" charset="-128"/>
                        </a:rPr>
                        <a:t>前回送信時刻</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79442702"/>
                  </a:ext>
                </a:extLst>
              </a:tr>
              <a:tr h="76560">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12421325"/>
                  </a:ext>
                </a:extLst>
              </a:tr>
              <a:tr h="76560">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11456534"/>
                  </a:ext>
                </a:extLst>
              </a:tr>
              <a:tr h="76560">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Ｐ明朝" panose="02020600040205080304" pitchFamily="18" charset="-128"/>
                          <a:ea typeface="ＭＳ Ｐ明朝" panose="02020600040205080304" pitchFamily="18"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a:effectLst/>
                          <a:latin typeface="ＭＳ 明朝" panose="02020609040205080304" pitchFamily="17" charset="-128"/>
                          <a:ea typeface="ＭＳ 明朝" panose="02020609040205080304" pitchFamily="17" charset="-128"/>
                        </a:rPr>
                        <a:t>　</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400" b="0" i="0" u="none" strike="noStrike" dirty="0">
                          <a:effectLst/>
                          <a:latin typeface="ＭＳ 明朝" panose="02020609040205080304" pitchFamily="17" charset="-128"/>
                          <a:ea typeface="ＭＳ 明朝" panose="02020609040205080304" pitchFamily="17" charset="-128"/>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380836"/>
                  </a:ext>
                </a:extLst>
              </a:tr>
            </a:tbl>
          </a:graphicData>
        </a:graphic>
      </p:graphicFrame>
      <p:sp>
        <p:nvSpPr>
          <p:cNvPr id="8" name="正方形/長方形 7">
            <a:extLst>
              <a:ext uri="{FF2B5EF4-FFF2-40B4-BE49-F238E27FC236}">
                <a16:creationId xmlns:a16="http://schemas.microsoft.com/office/drawing/2014/main" id="{8AA09016-42EC-026A-CD64-12A40F56016B}"/>
              </a:ext>
            </a:extLst>
          </p:cNvPr>
          <p:cNvSpPr/>
          <p:nvPr/>
        </p:nvSpPr>
        <p:spPr>
          <a:xfrm>
            <a:off x="5318760" y="845510"/>
            <a:ext cx="1336040" cy="1117600"/>
          </a:xfrm>
          <a:prstGeom prst="rect">
            <a:avLst/>
          </a:prstGeom>
          <a:solidFill>
            <a:schemeClr val="bg1"/>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3-1-3. Item master information</a:t>
            </a:r>
          </a:p>
        </p:txBody>
      </p:sp>
      <p:sp>
        <p:nvSpPr>
          <p:cNvPr id="6" name="テキスト ボックス 5">
            <a:extLst>
              <a:ext uri="{FF2B5EF4-FFF2-40B4-BE49-F238E27FC236}">
                <a16:creationId xmlns:a16="http://schemas.microsoft.com/office/drawing/2014/main" id="{AE3716DF-31D8-4923-3AEA-1E44CE1F3E97}"/>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a:t>MAS-T ⇒Pegasus</a:t>
            </a:r>
            <a:endParaRPr lang="ja-JP" altLang="en-US" sz="800" dirty="0"/>
          </a:p>
        </p:txBody>
      </p:sp>
      <p:graphicFrame>
        <p:nvGraphicFramePr>
          <p:cNvPr id="7" name="オブジェクト 6">
            <a:extLst>
              <a:ext uri="{FF2B5EF4-FFF2-40B4-BE49-F238E27FC236}">
                <a16:creationId xmlns:a16="http://schemas.microsoft.com/office/drawing/2014/main" id="{73B048B4-9C83-AD47-0C17-16581893E08D}"/>
              </a:ext>
            </a:extLst>
          </p:cNvPr>
          <p:cNvGraphicFramePr>
            <a:graphicFrameLocks noChangeAspect="1"/>
          </p:cNvGraphicFramePr>
          <p:nvPr>
            <p:extLst>
              <p:ext uri="{D42A27DB-BD31-4B8C-83A1-F6EECF244321}">
                <p14:modId xmlns:p14="http://schemas.microsoft.com/office/powerpoint/2010/main" val="3516174281"/>
              </p:ext>
            </p:extLst>
          </p:nvPr>
        </p:nvGraphicFramePr>
        <p:xfrm>
          <a:off x="5669280" y="1153926"/>
          <a:ext cx="914400" cy="792163"/>
        </p:xfrm>
        <a:graphic>
          <a:graphicData uri="http://schemas.openxmlformats.org/presentationml/2006/ole">
            <mc:AlternateContent xmlns:mc="http://schemas.openxmlformats.org/markup-compatibility/2006">
              <mc:Choice xmlns:v="urn:schemas-microsoft-com:vml" Requires="v">
                <p:oleObj name="Worksheet" showAsIcon="1" r:id="rId2" imgW="914400" imgH="792664" progId="Excel.Sheet.8">
                  <p:embed/>
                </p:oleObj>
              </mc:Choice>
              <mc:Fallback>
                <p:oleObj name="Worksheet" showAsIcon="1" r:id="rId2" imgW="914400" imgH="792664" progId="Excel.Sheet.8">
                  <p:embed/>
                  <p:pic>
                    <p:nvPicPr>
                      <p:cNvPr id="0" name=""/>
                      <p:cNvPicPr/>
                      <p:nvPr/>
                    </p:nvPicPr>
                    <p:blipFill>
                      <a:blip r:embed="rId3"/>
                      <a:stretch>
                        <a:fillRect/>
                      </a:stretch>
                    </p:blipFill>
                    <p:spPr>
                      <a:xfrm>
                        <a:off x="5669280" y="115392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9176998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5-10-8. User master</a:t>
            </a:r>
          </a:p>
        </p:txBody>
      </p:sp>
      <p:pic>
        <p:nvPicPr>
          <p:cNvPr id="5" name="図 4">
            <a:extLst>
              <a:ext uri="{FF2B5EF4-FFF2-40B4-BE49-F238E27FC236}">
                <a16:creationId xmlns:a16="http://schemas.microsoft.com/office/drawing/2014/main" id="{B95285A7-4426-3A8E-50C4-F980CAA5B28D}"/>
              </a:ext>
            </a:extLst>
          </p:cNvPr>
          <p:cNvPicPr>
            <a:picLocks noChangeAspect="1"/>
          </p:cNvPicPr>
          <p:nvPr/>
        </p:nvPicPr>
        <p:blipFill>
          <a:blip r:embed="rId2"/>
          <a:stretch>
            <a:fillRect/>
          </a:stretch>
        </p:blipFill>
        <p:spPr>
          <a:xfrm>
            <a:off x="615696" y="1458861"/>
            <a:ext cx="5770817" cy="1792970"/>
          </a:xfrm>
          <a:prstGeom prst="rect">
            <a:avLst/>
          </a:prstGeom>
        </p:spPr>
      </p:pic>
      <p:sp>
        <p:nvSpPr>
          <p:cNvPr id="2" name="正方形/長方形 1">
            <a:extLst>
              <a:ext uri="{FF2B5EF4-FFF2-40B4-BE49-F238E27FC236}">
                <a16:creationId xmlns:a16="http://schemas.microsoft.com/office/drawing/2014/main" id="{280672EB-1418-B9F0-D47E-2D098DC97685}"/>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7" name="正方形/長方形 6">
            <a:extLst>
              <a:ext uri="{FF2B5EF4-FFF2-40B4-BE49-F238E27FC236}">
                <a16:creationId xmlns:a16="http://schemas.microsoft.com/office/drawing/2014/main" id="{CFC86C16-324D-6B89-C221-634C10E50B86}"/>
              </a:ext>
            </a:extLst>
          </p:cNvPr>
          <p:cNvSpPr/>
          <p:nvPr/>
        </p:nvSpPr>
        <p:spPr>
          <a:xfrm>
            <a:off x="543592" y="335322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2789603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5-10-9. User Credential master</a:t>
            </a:r>
          </a:p>
        </p:txBody>
      </p:sp>
      <p:pic>
        <p:nvPicPr>
          <p:cNvPr id="4" name="図 3">
            <a:extLst>
              <a:ext uri="{FF2B5EF4-FFF2-40B4-BE49-F238E27FC236}">
                <a16:creationId xmlns:a16="http://schemas.microsoft.com/office/drawing/2014/main" id="{4834F976-E65E-CD24-2DD4-DB0AD7BCED33}"/>
              </a:ext>
            </a:extLst>
          </p:cNvPr>
          <p:cNvPicPr>
            <a:picLocks noChangeAspect="1"/>
          </p:cNvPicPr>
          <p:nvPr/>
        </p:nvPicPr>
        <p:blipFill>
          <a:blip r:embed="rId2"/>
          <a:stretch>
            <a:fillRect/>
          </a:stretch>
        </p:blipFill>
        <p:spPr>
          <a:xfrm>
            <a:off x="542544" y="1458861"/>
            <a:ext cx="5797296" cy="2726207"/>
          </a:xfrm>
          <a:prstGeom prst="rect">
            <a:avLst/>
          </a:prstGeom>
        </p:spPr>
      </p:pic>
      <p:sp>
        <p:nvSpPr>
          <p:cNvPr id="2" name="正方形/長方形 1">
            <a:extLst>
              <a:ext uri="{FF2B5EF4-FFF2-40B4-BE49-F238E27FC236}">
                <a16:creationId xmlns:a16="http://schemas.microsoft.com/office/drawing/2014/main" id="{7AF04EDC-0DFB-55A0-9799-80B193036F6B}"/>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68105AA0-7764-E19F-EAAC-0533C3F73725}"/>
              </a:ext>
            </a:extLst>
          </p:cNvPr>
          <p:cNvSpPr/>
          <p:nvPr/>
        </p:nvSpPr>
        <p:spPr>
          <a:xfrm>
            <a:off x="536577" y="4286460"/>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21742750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5-10-10. Authority Master</a:t>
            </a:r>
          </a:p>
        </p:txBody>
      </p:sp>
      <p:pic>
        <p:nvPicPr>
          <p:cNvPr id="5" name="図 4">
            <a:extLst>
              <a:ext uri="{FF2B5EF4-FFF2-40B4-BE49-F238E27FC236}">
                <a16:creationId xmlns:a16="http://schemas.microsoft.com/office/drawing/2014/main" id="{9189B4EA-FFBB-F9B0-842A-99D2537A4534}"/>
              </a:ext>
            </a:extLst>
          </p:cNvPr>
          <p:cNvPicPr>
            <a:picLocks noChangeAspect="1"/>
          </p:cNvPicPr>
          <p:nvPr/>
        </p:nvPicPr>
        <p:blipFill>
          <a:blip r:embed="rId2"/>
          <a:stretch>
            <a:fillRect/>
          </a:stretch>
        </p:blipFill>
        <p:spPr>
          <a:xfrm>
            <a:off x="501685" y="1513757"/>
            <a:ext cx="5926484" cy="2741251"/>
          </a:xfrm>
          <a:prstGeom prst="rect">
            <a:avLst/>
          </a:prstGeom>
        </p:spPr>
      </p:pic>
      <p:sp>
        <p:nvSpPr>
          <p:cNvPr id="2" name="正方形/長方形 1">
            <a:extLst>
              <a:ext uri="{FF2B5EF4-FFF2-40B4-BE49-F238E27FC236}">
                <a16:creationId xmlns:a16="http://schemas.microsoft.com/office/drawing/2014/main" id="{6B5B25D6-D981-ECA5-8BF9-6B7835130C89}"/>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4" name="正方形/長方形 3">
            <a:extLst>
              <a:ext uri="{FF2B5EF4-FFF2-40B4-BE49-F238E27FC236}">
                <a16:creationId xmlns:a16="http://schemas.microsoft.com/office/drawing/2014/main" id="{D0114524-233D-19D5-0AF5-D4D86D59DEBC}"/>
              </a:ext>
            </a:extLst>
          </p:cNvPr>
          <p:cNvSpPr/>
          <p:nvPr/>
        </p:nvSpPr>
        <p:spPr>
          <a:xfrm>
            <a:off x="507415" y="4411296"/>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27025821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5-10-11. Name Master</a:t>
            </a:r>
          </a:p>
        </p:txBody>
      </p:sp>
      <p:pic>
        <p:nvPicPr>
          <p:cNvPr id="4" name="図 3">
            <a:extLst>
              <a:ext uri="{FF2B5EF4-FFF2-40B4-BE49-F238E27FC236}">
                <a16:creationId xmlns:a16="http://schemas.microsoft.com/office/drawing/2014/main" id="{A7499869-1D77-1EC7-33F7-F86623C8EF8E}"/>
              </a:ext>
            </a:extLst>
          </p:cNvPr>
          <p:cNvPicPr>
            <a:picLocks noChangeAspect="1"/>
          </p:cNvPicPr>
          <p:nvPr/>
        </p:nvPicPr>
        <p:blipFill>
          <a:blip r:embed="rId2"/>
          <a:stretch>
            <a:fillRect/>
          </a:stretch>
        </p:blipFill>
        <p:spPr>
          <a:xfrm>
            <a:off x="517511" y="1549061"/>
            <a:ext cx="5869002" cy="2612503"/>
          </a:xfrm>
          <a:prstGeom prst="rect">
            <a:avLst/>
          </a:prstGeom>
        </p:spPr>
      </p:pic>
      <p:sp>
        <p:nvSpPr>
          <p:cNvPr id="2" name="正方形/長方形 1">
            <a:extLst>
              <a:ext uri="{FF2B5EF4-FFF2-40B4-BE49-F238E27FC236}">
                <a16:creationId xmlns:a16="http://schemas.microsoft.com/office/drawing/2014/main" id="{872D9D69-E8F9-0C6A-2E8A-FE7FAE23AD25}"/>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FA4B3B49-F62B-70DC-2374-F913103991F3}"/>
              </a:ext>
            </a:extLst>
          </p:cNvPr>
          <p:cNvSpPr/>
          <p:nvPr/>
        </p:nvSpPr>
        <p:spPr>
          <a:xfrm>
            <a:off x="494500" y="4212260"/>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35681086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6. Q&amp;A</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114</a:t>
            </a:fld>
            <a:endParaRPr kumimoji="1" lang="ja-JP" altLang="en-US"/>
          </a:p>
        </p:txBody>
      </p:sp>
      <p:graphicFrame>
        <p:nvGraphicFramePr>
          <p:cNvPr id="4" name="オブジェクト 3">
            <a:extLst>
              <a:ext uri="{FF2B5EF4-FFF2-40B4-BE49-F238E27FC236}">
                <a16:creationId xmlns:a16="http://schemas.microsoft.com/office/drawing/2014/main" id="{21290CBD-22A3-4F1E-9FDB-AED3BD8BB5A0}"/>
              </a:ext>
            </a:extLst>
          </p:cNvPr>
          <p:cNvGraphicFramePr>
            <a:graphicFrameLocks noChangeAspect="1"/>
          </p:cNvGraphicFramePr>
          <p:nvPr>
            <p:extLst>
              <p:ext uri="{D42A27DB-BD31-4B8C-83A1-F6EECF244321}">
                <p14:modId xmlns:p14="http://schemas.microsoft.com/office/powerpoint/2010/main" val="3306295059"/>
              </p:ext>
            </p:extLst>
          </p:nvPr>
        </p:nvGraphicFramePr>
        <p:xfrm>
          <a:off x="598805" y="1068388"/>
          <a:ext cx="6323013" cy="2398712"/>
        </p:xfrm>
        <a:graphic>
          <a:graphicData uri="http://schemas.openxmlformats.org/presentationml/2006/ole">
            <mc:AlternateContent xmlns:mc="http://schemas.openxmlformats.org/markup-compatibility/2006">
              <mc:Choice xmlns:v="urn:schemas-microsoft-com:vml" Requires="v">
                <p:oleObj name="Worksheet" r:id="rId2" imgW="11864479" imgH="4495984" progId="Excel.Sheet.12">
                  <p:embed/>
                </p:oleObj>
              </mc:Choice>
              <mc:Fallback>
                <p:oleObj name="Worksheet" r:id="rId2" imgW="11864479" imgH="4495984" progId="Excel.Sheet.12">
                  <p:embed/>
                  <p:pic>
                    <p:nvPicPr>
                      <p:cNvPr id="0" name=""/>
                      <p:cNvPicPr/>
                      <p:nvPr/>
                    </p:nvPicPr>
                    <p:blipFill>
                      <a:blip r:embed="rId3"/>
                      <a:stretch>
                        <a:fillRect/>
                      </a:stretch>
                    </p:blipFill>
                    <p:spPr>
                      <a:xfrm>
                        <a:off x="598805" y="1068388"/>
                        <a:ext cx="6323013" cy="2398712"/>
                      </a:xfrm>
                      <a:prstGeom prst="rect">
                        <a:avLst/>
                      </a:prstGeom>
                    </p:spPr>
                  </p:pic>
                </p:oleObj>
              </mc:Fallback>
            </mc:AlternateContent>
          </a:graphicData>
        </a:graphic>
      </p:graphicFrame>
    </p:spTree>
    <p:extLst>
      <p:ext uri="{BB962C8B-B14F-4D97-AF65-F5344CB8AC3E}">
        <p14:creationId xmlns:p14="http://schemas.microsoft.com/office/powerpoint/2010/main" val="13554832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7. Sign off</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1785104"/>
          </a:xfrm>
          <a:prstGeom prst="rect">
            <a:avLst/>
          </a:prstGeom>
          <a:noFill/>
        </p:spPr>
        <p:txBody>
          <a:bodyPr wrap="square" rtlCol="0">
            <a:spAutoFit/>
          </a:bodyPr>
          <a:lstStyle/>
          <a:p>
            <a:r>
              <a:rPr kumimoji="1" lang="en-US" altLang="ja-JP" sz="1100" dirty="0"/>
              <a:t>We hereby acknowledge and agree the above-mentioned blueprint requirements.</a:t>
            </a:r>
          </a:p>
          <a:p>
            <a:r>
              <a:rPr kumimoji="1" lang="en-US" altLang="ja-JP" sz="1100" dirty="0"/>
              <a:t>Any changes required after the sign off for this blueprint will be addressed through the change request process.</a:t>
            </a:r>
          </a:p>
          <a:p>
            <a:endParaRPr kumimoji="1" lang="en-US" altLang="ja-JP" sz="1100" b="1" dirty="0"/>
          </a:p>
          <a:p>
            <a:endParaRPr kumimoji="1" lang="en-US" altLang="ja-JP" sz="1100" b="1" dirty="0"/>
          </a:p>
          <a:p>
            <a:endParaRPr kumimoji="1" lang="en-US" altLang="ja-JP" sz="1100" b="1" dirty="0"/>
          </a:p>
          <a:p>
            <a:r>
              <a:rPr kumimoji="1" lang="en-US" altLang="ja-JP" sz="1100" b="1" dirty="0"/>
              <a:t>Minebea </a:t>
            </a:r>
            <a:r>
              <a:rPr kumimoji="1" lang="en-US" altLang="ja-JP" sz="1100" b="1" dirty="0" err="1"/>
              <a:t>AccessSolutions</a:t>
            </a:r>
            <a:r>
              <a:rPr kumimoji="1" lang="en-US" altLang="ja-JP" sz="1100" b="1" dirty="0"/>
              <a:t> Thai 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115</a:t>
            </a:fld>
            <a:endParaRPr kumimoji="1" lang="ja-JP" altLang="en-US"/>
          </a:p>
        </p:txBody>
      </p:sp>
      <p:cxnSp>
        <p:nvCxnSpPr>
          <p:cNvPr id="5" name="直線コネクタ 4">
            <a:extLst>
              <a:ext uri="{FF2B5EF4-FFF2-40B4-BE49-F238E27FC236}">
                <a16:creationId xmlns:a16="http://schemas.microsoft.com/office/drawing/2014/main" id="{390420F3-7B7A-4B78-ABC9-A008029EF8A5}"/>
              </a:ext>
            </a:extLst>
          </p:cNvPr>
          <p:cNvCxnSpPr/>
          <p:nvPr/>
        </p:nvCxnSpPr>
        <p:spPr>
          <a:xfrm>
            <a:off x="914400" y="261366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450AB8E-0EC0-451B-BBC4-0048C23F7D3F}"/>
              </a:ext>
            </a:extLst>
          </p:cNvPr>
          <p:cNvSpPr txBox="1"/>
          <p:nvPr/>
        </p:nvSpPr>
        <p:spPr>
          <a:xfrm>
            <a:off x="471487" y="9050592"/>
            <a:ext cx="6117062" cy="261610"/>
          </a:xfrm>
          <a:prstGeom prst="rect">
            <a:avLst/>
          </a:prstGeom>
          <a:noFill/>
        </p:spPr>
        <p:txBody>
          <a:bodyPr wrap="square" rtlCol="0">
            <a:spAutoFit/>
          </a:bodyPr>
          <a:lstStyle/>
          <a:p>
            <a:r>
              <a:rPr kumimoji="1" lang="en-US" altLang="ja-JP" sz="1100" b="1" dirty="0"/>
              <a:t>## END OF BLUEPRINT##</a:t>
            </a:r>
          </a:p>
        </p:txBody>
      </p:sp>
      <p:sp>
        <p:nvSpPr>
          <p:cNvPr id="14" name="テキスト ボックス 13">
            <a:extLst>
              <a:ext uri="{FF2B5EF4-FFF2-40B4-BE49-F238E27FC236}">
                <a16:creationId xmlns:a16="http://schemas.microsoft.com/office/drawing/2014/main" id="{2A386555-3738-4255-9F84-2F631BE2C7B1}"/>
              </a:ext>
            </a:extLst>
          </p:cNvPr>
          <p:cNvSpPr txBox="1"/>
          <p:nvPr/>
        </p:nvSpPr>
        <p:spPr>
          <a:xfrm>
            <a:off x="406400" y="2803528"/>
            <a:ext cx="3139688" cy="261610"/>
          </a:xfrm>
          <a:prstGeom prst="rect">
            <a:avLst/>
          </a:prstGeom>
          <a:noFill/>
        </p:spPr>
        <p:txBody>
          <a:bodyPr wrap="square" rtlCol="0">
            <a:spAutoFit/>
          </a:bodyPr>
          <a:lstStyle/>
          <a:p>
            <a:r>
              <a:rPr kumimoji="1" lang="en-US" altLang="ja-JP" sz="1100" b="1" dirty="0"/>
              <a:t>Name:</a:t>
            </a:r>
          </a:p>
        </p:txBody>
      </p:sp>
      <p:cxnSp>
        <p:nvCxnSpPr>
          <p:cNvPr id="17" name="直線コネクタ 16">
            <a:extLst>
              <a:ext uri="{FF2B5EF4-FFF2-40B4-BE49-F238E27FC236}">
                <a16:creationId xmlns:a16="http://schemas.microsoft.com/office/drawing/2014/main" id="{15FF5FE5-9456-4C8D-B357-5E4DEF7C44DA}"/>
              </a:ext>
            </a:extLst>
          </p:cNvPr>
          <p:cNvCxnSpPr/>
          <p:nvPr/>
        </p:nvCxnSpPr>
        <p:spPr>
          <a:xfrm>
            <a:off x="914400" y="316750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D74A4B8-94E2-44F6-B2F7-812EBA49BC1B}"/>
              </a:ext>
            </a:extLst>
          </p:cNvPr>
          <p:cNvSpPr txBox="1"/>
          <p:nvPr/>
        </p:nvSpPr>
        <p:spPr>
          <a:xfrm>
            <a:off x="406400" y="3372966"/>
            <a:ext cx="3139688" cy="261610"/>
          </a:xfrm>
          <a:prstGeom prst="rect">
            <a:avLst/>
          </a:prstGeom>
          <a:noFill/>
        </p:spPr>
        <p:txBody>
          <a:bodyPr wrap="square" rtlCol="0">
            <a:spAutoFit/>
          </a:bodyPr>
          <a:lstStyle/>
          <a:p>
            <a:r>
              <a:rPr kumimoji="1" lang="en-US" altLang="ja-JP" sz="1100" b="1" dirty="0"/>
              <a:t>Title:</a:t>
            </a:r>
          </a:p>
        </p:txBody>
      </p:sp>
      <p:cxnSp>
        <p:nvCxnSpPr>
          <p:cNvPr id="25" name="直線コネクタ 24">
            <a:extLst>
              <a:ext uri="{FF2B5EF4-FFF2-40B4-BE49-F238E27FC236}">
                <a16:creationId xmlns:a16="http://schemas.microsoft.com/office/drawing/2014/main" id="{90023414-0265-40F1-8819-468BEA9015F7}"/>
              </a:ext>
            </a:extLst>
          </p:cNvPr>
          <p:cNvCxnSpPr/>
          <p:nvPr/>
        </p:nvCxnSpPr>
        <p:spPr>
          <a:xfrm>
            <a:off x="914400" y="373694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2737A60-DFC6-4089-8BFA-08E793EDB353}"/>
              </a:ext>
            </a:extLst>
          </p:cNvPr>
          <p:cNvSpPr txBox="1"/>
          <p:nvPr/>
        </p:nvSpPr>
        <p:spPr>
          <a:xfrm>
            <a:off x="406400" y="3948404"/>
            <a:ext cx="3139688" cy="261610"/>
          </a:xfrm>
          <a:prstGeom prst="rect">
            <a:avLst/>
          </a:prstGeom>
          <a:noFill/>
        </p:spPr>
        <p:txBody>
          <a:bodyPr wrap="square" rtlCol="0">
            <a:spAutoFit/>
          </a:bodyPr>
          <a:lstStyle/>
          <a:p>
            <a:r>
              <a:rPr kumimoji="1" lang="en-US" altLang="ja-JP" sz="1100" b="1" dirty="0"/>
              <a:t>Date:</a:t>
            </a:r>
          </a:p>
        </p:txBody>
      </p:sp>
      <p:cxnSp>
        <p:nvCxnSpPr>
          <p:cNvPr id="27" name="直線コネクタ 26">
            <a:extLst>
              <a:ext uri="{FF2B5EF4-FFF2-40B4-BE49-F238E27FC236}">
                <a16:creationId xmlns:a16="http://schemas.microsoft.com/office/drawing/2014/main" id="{FF4DB5FC-8BCE-4AD0-873B-B6579CBD4EA5}"/>
              </a:ext>
            </a:extLst>
          </p:cNvPr>
          <p:cNvCxnSpPr/>
          <p:nvPr/>
        </p:nvCxnSpPr>
        <p:spPr>
          <a:xfrm>
            <a:off x="914400" y="431238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CC8B6FE-3581-44FC-9DEC-F1544EF8213E}"/>
              </a:ext>
            </a:extLst>
          </p:cNvPr>
          <p:cNvSpPr txBox="1"/>
          <p:nvPr/>
        </p:nvSpPr>
        <p:spPr>
          <a:xfrm>
            <a:off x="370469" y="4803435"/>
            <a:ext cx="6117062" cy="938719"/>
          </a:xfrm>
          <a:prstGeom prst="rect">
            <a:avLst/>
          </a:prstGeom>
          <a:noFill/>
        </p:spPr>
        <p:txBody>
          <a:bodyPr wrap="square" rtlCol="0">
            <a:spAutoFit/>
          </a:bodyPr>
          <a:lstStyle/>
          <a:p>
            <a:endParaRPr kumimoji="1" lang="en-US" altLang="ja-JP" sz="1100" b="1" dirty="0"/>
          </a:p>
          <a:p>
            <a:r>
              <a:rPr kumimoji="1" lang="en-US" altLang="ja-JP" sz="1100" b="1" dirty="0"/>
              <a:t>TOMAS TECH CO.,LTD.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cxnSp>
        <p:nvCxnSpPr>
          <p:cNvPr id="29" name="直線コネクタ 28">
            <a:extLst>
              <a:ext uri="{FF2B5EF4-FFF2-40B4-BE49-F238E27FC236}">
                <a16:creationId xmlns:a16="http://schemas.microsoft.com/office/drawing/2014/main" id="{F707B7E2-24C5-412A-9BC8-0D9042932055}"/>
              </a:ext>
            </a:extLst>
          </p:cNvPr>
          <p:cNvCxnSpPr/>
          <p:nvPr/>
        </p:nvCxnSpPr>
        <p:spPr>
          <a:xfrm>
            <a:off x="878469" y="559689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8FBA96C3-9C73-4888-897B-5BC28C9248F2}"/>
              </a:ext>
            </a:extLst>
          </p:cNvPr>
          <p:cNvSpPr txBox="1"/>
          <p:nvPr/>
        </p:nvSpPr>
        <p:spPr>
          <a:xfrm>
            <a:off x="370469" y="5786758"/>
            <a:ext cx="3139688" cy="261610"/>
          </a:xfrm>
          <a:prstGeom prst="rect">
            <a:avLst/>
          </a:prstGeom>
          <a:noFill/>
        </p:spPr>
        <p:txBody>
          <a:bodyPr wrap="square" rtlCol="0">
            <a:spAutoFit/>
          </a:bodyPr>
          <a:lstStyle/>
          <a:p>
            <a:r>
              <a:rPr kumimoji="1" lang="en-US" altLang="ja-JP" sz="1100" b="1" dirty="0"/>
              <a:t>Name:</a:t>
            </a:r>
          </a:p>
        </p:txBody>
      </p:sp>
      <p:cxnSp>
        <p:nvCxnSpPr>
          <p:cNvPr id="31" name="直線コネクタ 30">
            <a:extLst>
              <a:ext uri="{FF2B5EF4-FFF2-40B4-BE49-F238E27FC236}">
                <a16:creationId xmlns:a16="http://schemas.microsoft.com/office/drawing/2014/main" id="{0F5E6E3F-76DF-49DB-B1A8-191FD6CD5E3A}"/>
              </a:ext>
            </a:extLst>
          </p:cNvPr>
          <p:cNvCxnSpPr/>
          <p:nvPr/>
        </p:nvCxnSpPr>
        <p:spPr>
          <a:xfrm>
            <a:off x="878469" y="615073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CD97158-E796-43D8-9519-A676C5C9D762}"/>
              </a:ext>
            </a:extLst>
          </p:cNvPr>
          <p:cNvSpPr txBox="1"/>
          <p:nvPr/>
        </p:nvSpPr>
        <p:spPr>
          <a:xfrm>
            <a:off x="370469" y="6356196"/>
            <a:ext cx="3139688" cy="261610"/>
          </a:xfrm>
          <a:prstGeom prst="rect">
            <a:avLst/>
          </a:prstGeom>
          <a:noFill/>
        </p:spPr>
        <p:txBody>
          <a:bodyPr wrap="square" rtlCol="0">
            <a:spAutoFit/>
          </a:bodyPr>
          <a:lstStyle/>
          <a:p>
            <a:r>
              <a:rPr kumimoji="1" lang="en-US" altLang="ja-JP" sz="1100" b="1" dirty="0"/>
              <a:t>Title:</a:t>
            </a:r>
          </a:p>
        </p:txBody>
      </p:sp>
      <p:cxnSp>
        <p:nvCxnSpPr>
          <p:cNvPr id="33" name="直線コネクタ 32">
            <a:extLst>
              <a:ext uri="{FF2B5EF4-FFF2-40B4-BE49-F238E27FC236}">
                <a16:creationId xmlns:a16="http://schemas.microsoft.com/office/drawing/2014/main" id="{042595CF-7823-4846-8F78-5C88BB12B09C}"/>
              </a:ext>
            </a:extLst>
          </p:cNvPr>
          <p:cNvCxnSpPr/>
          <p:nvPr/>
        </p:nvCxnSpPr>
        <p:spPr>
          <a:xfrm>
            <a:off x="878469" y="672017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FEB37B7C-8A64-4ABE-8445-719B07C37BEA}"/>
              </a:ext>
            </a:extLst>
          </p:cNvPr>
          <p:cNvSpPr txBox="1"/>
          <p:nvPr/>
        </p:nvSpPr>
        <p:spPr>
          <a:xfrm>
            <a:off x="370469" y="6931634"/>
            <a:ext cx="3139688" cy="261610"/>
          </a:xfrm>
          <a:prstGeom prst="rect">
            <a:avLst/>
          </a:prstGeom>
          <a:noFill/>
        </p:spPr>
        <p:txBody>
          <a:bodyPr wrap="square" rtlCol="0">
            <a:spAutoFit/>
          </a:bodyPr>
          <a:lstStyle/>
          <a:p>
            <a:r>
              <a:rPr kumimoji="1" lang="en-US" altLang="ja-JP" sz="1100" b="1" dirty="0"/>
              <a:t>Date:</a:t>
            </a:r>
          </a:p>
        </p:txBody>
      </p:sp>
      <p:cxnSp>
        <p:nvCxnSpPr>
          <p:cNvPr id="35" name="直線コネクタ 34">
            <a:extLst>
              <a:ext uri="{FF2B5EF4-FFF2-40B4-BE49-F238E27FC236}">
                <a16:creationId xmlns:a16="http://schemas.microsoft.com/office/drawing/2014/main" id="{0FE87F5B-C513-409D-8C9B-CFE24CDC7CBF}"/>
              </a:ext>
            </a:extLst>
          </p:cNvPr>
          <p:cNvCxnSpPr/>
          <p:nvPr/>
        </p:nvCxnSpPr>
        <p:spPr>
          <a:xfrm>
            <a:off x="878469" y="729561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435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3-1-4. Bucket quantity information</a:t>
            </a:r>
          </a:p>
        </p:txBody>
      </p:sp>
      <p:pic>
        <p:nvPicPr>
          <p:cNvPr id="4" name="図 3">
            <a:extLst>
              <a:ext uri="{FF2B5EF4-FFF2-40B4-BE49-F238E27FC236}">
                <a16:creationId xmlns:a16="http://schemas.microsoft.com/office/drawing/2014/main" id="{0FF90A14-1783-A12C-D2E5-B9C8C928948C}"/>
              </a:ext>
            </a:extLst>
          </p:cNvPr>
          <p:cNvPicPr>
            <a:picLocks noChangeAspect="1"/>
          </p:cNvPicPr>
          <p:nvPr/>
        </p:nvPicPr>
        <p:blipFill>
          <a:blip r:embed="rId2"/>
          <a:stretch>
            <a:fillRect/>
          </a:stretch>
        </p:blipFill>
        <p:spPr>
          <a:xfrm rot="5400000">
            <a:off x="-1686056" y="3337870"/>
            <a:ext cx="7949845" cy="3737209"/>
          </a:xfrm>
          <a:prstGeom prst="rect">
            <a:avLst/>
          </a:prstGeom>
        </p:spPr>
      </p:pic>
      <p:sp>
        <p:nvSpPr>
          <p:cNvPr id="6" name="テキスト ボックス 5">
            <a:extLst>
              <a:ext uri="{FF2B5EF4-FFF2-40B4-BE49-F238E27FC236}">
                <a16:creationId xmlns:a16="http://schemas.microsoft.com/office/drawing/2014/main" id="{1E37184C-ADEF-B4B6-EB9B-03D72D8A7453}"/>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err="1"/>
              <a:t>Pegasus⇒MAS-T</a:t>
            </a:r>
            <a:endParaRPr lang="ja-JP" altLang="en-US" sz="800" dirty="0"/>
          </a:p>
        </p:txBody>
      </p:sp>
      <p:graphicFrame>
        <p:nvGraphicFramePr>
          <p:cNvPr id="7" name="オブジェクト 6">
            <a:extLst>
              <a:ext uri="{FF2B5EF4-FFF2-40B4-BE49-F238E27FC236}">
                <a16:creationId xmlns:a16="http://schemas.microsoft.com/office/drawing/2014/main" id="{0D913446-2844-C12E-285B-DEAD14DE80EF}"/>
              </a:ext>
            </a:extLst>
          </p:cNvPr>
          <p:cNvGraphicFramePr>
            <a:graphicFrameLocks noChangeAspect="1"/>
          </p:cNvGraphicFramePr>
          <p:nvPr>
            <p:extLst>
              <p:ext uri="{D42A27DB-BD31-4B8C-83A1-F6EECF244321}">
                <p14:modId xmlns:p14="http://schemas.microsoft.com/office/powerpoint/2010/main" val="3793617737"/>
              </p:ext>
            </p:extLst>
          </p:nvPr>
        </p:nvGraphicFramePr>
        <p:xfrm>
          <a:off x="5614988" y="1231551"/>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614988" y="123155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96210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3-1-5. Purchase order information</a:t>
            </a:r>
          </a:p>
        </p:txBody>
      </p:sp>
      <p:pic>
        <p:nvPicPr>
          <p:cNvPr id="5" name="図 4">
            <a:extLst>
              <a:ext uri="{FF2B5EF4-FFF2-40B4-BE49-F238E27FC236}">
                <a16:creationId xmlns:a16="http://schemas.microsoft.com/office/drawing/2014/main" id="{05E1E723-D851-1777-1DF1-974677F04E7B}"/>
              </a:ext>
            </a:extLst>
          </p:cNvPr>
          <p:cNvPicPr>
            <a:picLocks noChangeAspect="1"/>
          </p:cNvPicPr>
          <p:nvPr/>
        </p:nvPicPr>
        <p:blipFill>
          <a:blip r:embed="rId2"/>
          <a:stretch>
            <a:fillRect/>
          </a:stretch>
        </p:blipFill>
        <p:spPr>
          <a:xfrm rot="5400000">
            <a:off x="-1072327" y="2723981"/>
            <a:ext cx="8042134" cy="5056956"/>
          </a:xfrm>
          <a:prstGeom prst="rect">
            <a:avLst/>
          </a:prstGeom>
        </p:spPr>
      </p:pic>
      <p:sp>
        <p:nvSpPr>
          <p:cNvPr id="6" name="テキスト ボックス 5">
            <a:extLst>
              <a:ext uri="{FF2B5EF4-FFF2-40B4-BE49-F238E27FC236}">
                <a16:creationId xmlns:a16="http://schemas.microsoft.com/office/drawing/2014/main" id="{6174CE2C-241B-4DD9-DF77-5C35BA7202C5}"/>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a:t>MAS-T ⇒Pegasus</a:t>
            </a:r>
            <a:endParaRPr lang="ja-JP" altLang="en-US" sz="800" dirty="0"/>
          </a:p>
        </p:txBody>
      </p:sp>
      <p:graphicFrame>
        <p:nvGraphicFramePr>
          <p:cNvPr id="7" name="オブジェクト 6">
            <a:extLst>
              <a:ext uri="{FF2B5EF4-FFF2-40B4-BE49-F238E27FC236}">
                <a16:creationId xmlns:a16="http://schemas.microsoft.com/office/drawing/2014/main" id="{531D4242-6DB2-2796-D190-DEC3DD013FDB}"/>
              </a:ext>
            </a:extLst>
          </p:cNvPr>
          <p:cNvGraphicFramePr>
            <a:graphicFrameLocks noChangeAspect="1"/>
          </p:cNvGraphicFramePr>
          <p:nvPr>
            <p:extLst>
              <p:ext uri="{D42A27DB-BD31-4B8C-83A1-F6EECF244321}">
                <p14:modId xmlns:p14="http://schemas.microsoft.com/office/powerpoint/2010/main" val="3004737560"/>
              </p:ext>
            </p:extLst>
          </p:nvPr>
        </p:nvGraphicFramePr>
        <p:xfrm>
          <a:off x="5614988" y="1231391"/>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614988" y="123139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586369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3-1-6. Delivery instruction information</a:t>
            </a:r>
          </a:p>
        </p:txBody>
      </p:sp>
      <p:pic>
        <p:nvPicPr>
          <p:cNvPr id="4" name="図 3">
            <a:extLst>
              <a:ext uri="{FF2B5EF4-FFF2-40B4-BE49-F238E27FC236}">
                <a16:creationId xmlns:a16="http://schemas.microsoft.com/office/drawing/2014/main" id="{0CB2B1AF-6782-CBC2-7674-54409D602312}"/>
              </a:ext>
            </a:extLst>
          </p:cNvPr>
          <p:cNvPicPr>
            <a:picLocks noChangeAspect="1"/>
          </p:cNvPicPr>
          <p:nvPr/>
        </p:nvPicPr>
        <p:blipFill>
          <a:blip r:embed="rId2"/>
          <a:stretch>
            <a:fillRect/>
          </a:stretch>
        </p:blipFill>
        <p:spPr>
          <a:xfrm rot="5400000">
            <a:off x="-1118492" y="2654238"/>
            <a:ext cx="8120599" cy="5070819"/>
          </a:xfrm>
          <a:prstGeom prst="rect">
            <a:avLst/>
          </a:prstGeom>
        </p:spPr>
      </p:pic>
      <p:sp>
        <p:nvSpPr>
          <p:cNvPr id="6" name="テキスト ボックス 5">
            <a:extLst>
              <a:ext uri="{FF2B5EF4-FFF2-40B4-BE49-F238E27FC236}">
                <a16:creationId xmlns:a16="http://schemas.microsoft.com/office/drawing/2014/main" id="{43E10783-BFE4-B400-9ACD-B9FAA39A0870}"/>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a:t>MAS-T ⇒Pegasus</a:t>
            </a:r>
            <a:endParaRPr lang="ja-JP" altLang="en-US" sz="800" dirty="0"/>
          </a:p>
        </p:txBody>
      </p:sp>
      <p:graphicFrame>
        <p:nvGraphicFramePr>
          <p:cNvPr id="7" name="オブジェクト 6">
            <a:extLst>
              <a:ext uri="{FF2B5EF4-FFF2-40B4-BE49-F238E27FC236}">
                <a16:creationId xmlns:a16="http://schemas.microsoft.com/office/drawing/2014/main" id="{8E1235A7-699B-7272-B022-9DD1B14B9494}"/>
              </a:ext>
            </a:extLst>
          </p:cNvPr>
          <p:cNvGraphicFramePr>
            <a:graphicFrameLocks noChangeAspect="1"/>
          </p:cNvGraphicFramePr>
          <p:nvPr>
            <p:extLst>
              <p:ext uri="{D42A27DB-BD31-4B8C-83A1-F6EECF244321}">
                <p14:modId xmlns:p14="http://schemas.microsoft.com/office/powerpoint/2010/main" val="4253506221"/>
              </p:ext>
            </p:extLst>
          </p:nvPr>
        </p:nvGraphicFramePr>
        <p:xfrm>
          <a:off x="5614988" y="1246868"/>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614988" y="124686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265309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3-1-7. Inbound information</a:t>
            </a:r>
          </a:p>
        </p:txBody>
      </p:sp>
      <p:pic>
        <p:nvPicPr>
          <p:cNvPr id="8" name="図 7">
            <a:extLst>
              <a:ext uri="{FF2B5EF4-FFF2-40B4-BE49-F238E27FC236}">
                <a16:creationId xmlns:a16="http://schemas.microsoft.com/office/drawing/2014/main" id="{DE013287-8BC9-A139-053E-87BCBCAEF58F}"/>
              </a:ext>
            </a:extLst>
          </p:cNvPr>
          <p:cNvPicPr>
            <a:picLocks noChangeAspect="1"/>
          </p:cNvPicPr>
          <p:nvPr/>
        </p:nvPicPr>
        <p:blipFill>
          <a:blip r:embed="rId2"/>
          <a:stretch>
            <a:fillRect/>
          </a:stretch>
        </p:blipFill>
        <p:spPr>
          <a:xfrm rot="5400000">
            <a:off x="-1309738" y="2965524"/>
            <a:ext cx="7535537" cy="4075537"/>
          </a:xfrm>
          <a:prstGeom prst="rect">
            <a:avLst/>
          </a:prstGeom>
        </p:spPr>
      </p:pic>
      <p:sp>
        <p:nvSpPr>
          <p:cNvPr id="9" name="テキスト ボックス 8">
            <a:extLst>
              <a:ext uri="{FF2B5EF4-FFF2-40B4-BE49-F238E27FC236}">
                <a16:creationId xmlns:a16="http://schemas.microsoft.com/office/drawing/2014/main" id="{8D2A8839-E038-0E26-77B4-9FFB02AB91D9}"/>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err="1"/>
              <a:t>Pegasus⇒MAS-T</a:t>
            </a:r>
            <a:endParaRPr lang="ja-JP" altLang="en-US" sz="800" dirty="0"/>
          </a:p>
        </p:txBody>
      </p:sp>
      <p:graphicFrame>
        <p:nvGraphicFramePr>
          <p:cNvPr id="10" name="オブジェクト 9">
            <a:extLst>
              <a:ext uri="{FF2B5EF4-FFF2-40B4-BE49-F238E27FC236}">
                <a16:creationId xmlns:a16="http://schemas.microsoft.com/office/drawing/2014/main" id="{280F74D2-70B7-ACEA-D5D0-27A7E26EACB1}"/>
              </a:ext>
            </a:extLst>
          </p:cNvPr>
          <p:cNvGraphicFramePr>
            <a:graphicFrameLocks noChangeAspect="1"/>
          </p:cNvGraphicFramePr>
          <p:nvPr>
            <p:extLst>
              <p:ext uri="{D42A27DB-BD31-4B8C-83A1-F6EECF244321}">
                <p14:modId xmlns:p14="http://schemas.microsoft.com/office/powerpoint/2010/main" val="808082508"/>
              </p:ext>
            </p:extLst>
          </p:nvPr>
        </p:nvGraphicFramePr>
        <p:xfrm>
          <a:off x="5744029" y="1268180"/>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744029" y="126818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42187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3-1-8. Outbound information</a:t>
            </a:r>
          </a:p>
        </p:txBody>
      </p:sp>
      <p:pic>
        <p:nvPicPr>
          <p:cNvPr id="4" name="図 3">
            <a:extLst>
              <a:ext uri="{FF2B5EF4-FFF2-40B4-BE49-F238E27FC236}">
                <a16:creationId xmlns:a16="http://schemas.microsoft.com/office/drawing/2014/main" id="{75307CA2-537F-BD35-2608-A1A5900C9033}"/>
              </a:ext>
            </a:extLst>
          </p:cNvPr>
          <p:cNvPicPr>
            <a:picLocks noChangeAspect="1"/>
          </p:cNvPicPr>
          <p:nvPr/>
        </p:nvPicPr>
        <p:blipFill>
          <a:blip r:embed="rId2"/>
          <a:stretch>
            <a:fillRect/>
          </a:stretch>
        </p:blipFill>
        <p:spPr>
          <a:xfrm rot="5400000">
            <a:off x="-909859" y="2536622"/>
            <a:ext cx="7493000" cy="4832756"/>
          </a:xfrm>
          <a:prstGeom prst="rect">
            <a:avLst/>
          </a:prstGeom>
        </p:spPr>
      </p:pic>
      <p:sp>
        <p:nvSpPr>
          <p:cNvPr id="5" name="テキスト ボックス 4">
            <a:extLst>
              <a:ext uri="{FF2B5EF4-FFF2-40B4-BE49-F238E27FC236}">
                <a16:creationId xmlns:a16="http://schemas.microsoft.com/office/drawing/2014/main" id="{3269D527-714D-94CB-3629-787CB20BDC33}"/>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err="1"/>
              <a:t>Pegasus⇒MAS-T</a:t>
            </a:r>
            <a:endParaRPr lang="ja-JP" altLang="en-US" sz="800" dirty="0"/>
          </a:p>
        </p:txBody>
      </p:sp>
      <p:graphicFrame>
        <p:nvGraphicFramePr>
          <p:cNvPr id="6" name="オブジェクト 5">
            <a:extLst>
              <a:ext uri="{FF2B5EF4-FFF2-40B4-BE49-F238E27FC236}">
                <a16:creationId xmlns:a16="http://schemas.microsoft.com/office/drawing/2014/main" id="{7368A338-DBFF-0233-8679-04A06CF7E418}"/>
              </a:ext>
            </a:extLst>
          </p:cNvPr>
          <p:cNvGraphicFramePr>
            <a:graphicFrameLocks noChangeAspect="1"/>
          </p:cNvGraphicFramePr>
          <p:nvPr>
            <p:extLst>
              <p:ext uri="{D42A27DB-BD31-4B8C-83A1-F6EECF244321}">
                <p14:modId xmlns:p14="http://schemas.microsoft.com/office/powerpoint/2010/main" val="3739496828"/>
              </p:ext>
            </p:extLst>
          </p:nvPr>
        </p:nvGraphicFramePr>
        <p:xfrm>
          <a:off x="5614988" y="1206499"/>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614988" y="120649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48616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3-1-9. Inventory information</a:t>
            </a:r>
          </a:p>
        </p:txBody>
      </p:sp>
      <p:pic>
        <p:nvPicPr>
          <p:cNvPr id="5" name="図 4">
            <a:extLst>
              <a:ext uri="{FF2B5EF4-FFF2-40B4-BE49-F238E27FC236}">
                <a16:creationId xmlns:a16="http://schemas.microsoft.com/office/drawing/2014/main" id="{5C9BAC7C-A4C3-C765-B5E7-267B587F7A92}"/>
              </a:ext>
            </a:extLst>
          </p:cNvPr>
          <p:cNvPicPr>
            <a:picLocks noChangeAspect="1"/>
          </p:cNvPicPr>
          <p:nvPr/>
        </p:nvPicPr>
        <p:blipFill>
          <a:blip r:embed="rId2"/>
          <a:stretch>
            <a:fillRect/>
          </a:stretch>
        </p:blipFill>
        <p:spPr>
          <a:xfrm rot="5400000">
            <a:off x="-736198" y="2285806"/>
            <a:ext cx="7182208" cy="4869287"/>
          </a:xfrm>
          <a:prstGeom prst="rect">
            <a:avLst/>
          </a:prstGeom>
        </p:spPr>
      </p:pic>
      <p:sp>
        <p:nvSpPr>
          <p:cNvPr id="6" name="テキスト ボックス 5">
            <a:extLst>
              <a:ext uri="{FF2B5EF4-FFF2-40B4-BE49-F238E27FC236}">
                <a16:creationId xmlns:a16="http://schemas.microsoft.com/office/drawing/2014/main" id="{55D69CB2-53CB-F198-CE1B-D557453088A8}"/>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err="1"/>
              <a:t>Pegasus⇒MAS-T</a:t>
            </a:r>
            <a:endParaRPr lang="ja-JP" altLang="en-US" sz="800" dirty="0"/>
          </a:p>
        </p:txBody>
      </p:sp>
      <p:graphicFrame>
        <p:nvGraphicFramePr>
          <p:cNvPr id="7" name="オブジェクト 6">
            <a:extLst>
              <a:ext uri="{FF2B5EF4-FFF2-40B4-BE49-F238E27FC236}">
                <a16:creationId xmlns:a16="http://schemas.microsoft.com/office/drawing/2014/main" id="{F5197F0F-72B2-B024-CD63-755C72437592}"/>
              </a:ext>
            </a:extLst>
          </p:cNvPr>
          <p:cNvGraphicFramePr>
            <a:graphicFrameLocks noChangeAspect="1"/>
          </p:cNvGraphicFramePr>
          <p:nvPr>
            <p:extLst>
              <p:ext uri="{D42A27DB-BD31-4B8C-83A1-F6EECF244321}">
                <p14:modId xmlns:p14="http://schemas.microsoft.com/office/powerpoint/2010/main" val="1321164207"/>
              </p:ext>
            </p:extLst>
          </p:nvPr>
        </p:nvGraphicFramePr>
        <p:xfrm>
          <a:off x="5609063" y="1298951"/>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609063" y="129895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379754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3-2. Print label information</a:t>
            </a:r>
          </a:p>
        </p:txBody>
      </p:sp>
      <p:sp>
        <p:nvSpPr>
          <p:cNvPr id="2" name="正方形/長方形 1">
            <a:extLst>
              <a:ext uri="{FF2B5EF4-FFF2-40B4-BE49-F238E27FC236}">
                <a16:creationId xmlns:a16="http://schemas.microsoft.com/office/drawing/2014/main" id="{76EBFBCB-2994-2771-FF7C-F14AFBD53967}"/>
              </a:ext>
            </a:extLst>
          </p:cNvPr>
          <p:cNvSpPr/>
          <p:nvPr/>
        </p:nvSpPr>
        <p:spPr>
          <a:xfrm>
            <a:off x="420262" y="1475231"/>
            <a:ext cx="3687273" cy="2385041"/>
          </a:xfrm>
          <a:prstGeom prst="rect">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 name="右中かっこ 3">
            <a:extLst>
              <a:ext uri="{FF2B5EF4-FFF2-40B4-BE49-F238E27FC236}">
                <a16:creationId xmlns:a16="http://schemas.microsoft.com/office/drawing/2014/main" id="{676B3CC4-B72C-19A7-34F8-14E5B6D13DAB}"/>
              </a:ext>
            </a:extLst>
          </p:cNvPr>
          <p:cNvSpPr/>
          <p:nvPr/>
        </p:nvSpPr>
        <p:spPr>
          <a:xfrm>
            <a:off x="4241267" y="1475232"/>
            <a:ext cx="292608" cy="2385040"/>
          </a:xfrm>
          <a:prstGeom prst="rightBrac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711DDD3-E7B7-64FF-2863-FEF163EE3082}"/>
              </a:ext>
            </a:extLst>
          </p:cNvPr>
          <p:cNvSpPr txBox="1"/>
          <p:nvPr/>
        </p:nvSpPr>
        <p:spPr>
          <a:xfrm>
            <a:off x="4621149" y="2244427"/>
            <a:ext cx="576687" cy="261610"/>
          </a:xfrm>
          <a:prstGeom prst="rect">
            <a:avLst/>
          </a:prstGeom>
          <a:noFill/>
        </p:spPr>
        <p:txBody>
          <a:bodyPr wrap="square" rtlCol="0">
            <a:spAutoFit/>
          </a:bodyPr>
          <a:lstStyle/>
          <a:p>
            <a:r>
              <a:rPr kumimoji="1" lang="en-US" altLang="ja-JP" sz="1100" dirty="0"/>
              <a:t>55mm</a:t>
            </a:r>
          </a:p>
        </p:txBody>
      </p:sp>
      <p:sp>
        <p:nvSpPr>
          <p:cNvPr id="9" name="右中かっこ 8">
            <a:extLst>
              <a:ext uri="{FF2B5EF4-FFF2-40B4-BE49-F238E27FC236}">
                <a16:creationId xmlns:a16="http://schemas.microsoft.com/office/drawing/2014/main" id="{1FFE8861-0549-FD84-0C64-BA4CBE59D373}"/>
              </a:ext>
            </a:extLst>
          </p:cNvPr>
          <p:cNvSpPr/>
          <p:nvPr/>
        </p:nvSpPr>
        <p:spPr>
          <a:xfrm rot="5400000">
            <a:off x="2120769" y="2197654"/>
            <a:ext cx="292608" cy="3680923"/>
          </a:xfrm>
          <a:prstGeom prst="rightBrac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8A95552-E97E-29C3-CF3D-313D4C9013B3}"/>
              </a:ext>
            </a:extLst>
          </p:cNvPr>
          <p:cNvSpPr txBox="1"/>
          <p:nvPr/>
        </p:nvSpPr>
        <p:spPr>
          <a:xfrm>
            <a:off x="1975554" y="4193682"/>
            <a:ext cx="576687" cy="261610"/>
          </a:xfrm>
          <a:prstGeom prst="rect">
            <a:avLst/>
          </a:prstGeom>
          <a:noFill/>
        </p:spPr>
        <p:txBody>
          <a:bodyPr wrap="square" rtlCol="0">
            <a:spAutoFit/>
          </a:bodyPr>
          <a:lstStyle/>
          <a:p>
            <a:r>
              <a:rPr kumimoji="1" lang="en-US" altLang="ja-JP" sz="1100" dirty="0"/>
              <a:t>85mm</a:t>
            </a:r>
          </a:p>
        </p:txBody>
      </p:sp>
      <p:sp>
        <p:nvSpPr>
          <p:cNvPr id="11" name="テキスト ボックス 10">
            <a:extLst>
              <a:ext uri="{FF2B5EF4-FFF2-40B4-BE49-F238E27FC236}">
                <a16:creationId xmlns:a16="http://schemas.microsoft.com/office/drawing/2014/main" id="{9E1FC078-0A2E-C860-69EB-8484B8091F39}"/>
              </a:ext>
            </a:extLst>
          </p:cNvPr>
          <p:cNvSpPr txBox="1"/>
          <p:nvPr/>
        </p:nvSpPr>
        <p:spPr>
          <a:xfrm>
            <a:off x="426612" y="1697845"/>
            <a:ext cx="3599999" cy="2123658"/>
          </a:xfrm>
          <a:prstGeom prst="rect">
            <a:avLst/>
          </a:prstGeom>
          <a:noFill/>
        </p:spPr>
        <p:txBody>
          <a:bodyPr wrap="square" rtlCol="0">
            <a:spAutoFit/>
          </a:bodyPr>
          <a:lstStyle/>
          <a:p>
            <a:r>
              <a:rPr kumimoji="1" lang="en-US" altLang="ja-JP" sz="1100" dirty="0">
                <a:latin typeface="Consolas" panose="020B0609020204030204" pitchFamily="49" charset="0"/>
              </a:rPr>
              <a:t>Supplier  XXXX5</a:t>
            </a:r>
          </a:p>
          <a:p>
            <a:r>
              <a:rPr kumimoji="1" lang="en-US" altLang="ja-JP" sz="1100" dirty="0">
                <a:latin typeface="Consolas" panose="020B0609020204030204" pitchFamily="49" charset="0"/>
              </a:rPr>
              <a:t>Order No. XXXXXXX8</a:t>
            </a:r>
          </a:p>
          <a:p>
            <a:r>
              <a:rPr kumimoji="1" lang="en-US" altLang="ja-JP" sz="1100" dirty="0">
                <a:latin typeface="Consolas" panose="020B0609020204030204" pitchFamily="49" charset="0"/>
              </a:rPr>
              <a:t>Part No.  XXX-</a:t>
            </a:r>
            <a:r>
              <a:rPr kumimoji="1" lang="en-US" altLang="ja-JP" sz="1100" dirty="0" err="1">
                <a:latin typeface="Consolas" panose="020B0609020204030204" pitchFamily="49" charset="0"/>
              </a:rPr>
              <a:t>XXXXXXX</a:t>
            </a:r>
            <a:r>
              <a:rPr kumimoji="1" lang="en-US" altLang="ja-JP" sz="1100" dirty="0">
                <a:latin typeface="Consolas" panose="020B0609020204030204" pitchFamily="49" charset="0"/>
              </a:rPr>
              <a:t>-XX</a:t>
            </a:r>
          </a:p>
          <a:p>
            <a:r>
              <a:rPr kumimoji="1" lang="en-US" altLang="ja-JP" sz="1100" dirty="0">
                <a:latin typeface="Consolas" panose="020B0609020204030204" pitchFamily="49" charset="0"/>
              </a:rPr>
              <a:t>DWG No.   XXX-</a:t>
            </a:r>
            <a:r>
              <a:rPr kumimoji="1" lang="en-US" altLang="ja-JP" sz="1100" dirty="0" err="1">
                <a:latin typeface="Consolas" panose="020B0609020204030204" pitchFamily="49" charset="0"/>
              </a:rPr>
              <a:t>XXXXX</a:t>
            </a:r>
            <a:r>
              <a:rPr kumimoji="1" lang="en-US" altLang="ja-JP" sz="1100" dirty="0">
                <a:latin typeface="Consolas" panose="020B0609020204030204" pitchFamily="49" charset="0"/>
              </a:rPr>
              <a:t>-XXXX-XX-X</a:t>
            </a:r>
          </a:p>
          <a:p>
            <a:r>
              <a:rPr kumimoji="1" lang="en-US" altLang="ja-JP" sz="1100" dirty="0">
                <a:latin typeface="Consolas" panose="020B0609020204030204" pitchFamily="49" charset="0"/>
              </a:rPr>
              <a:t>Part Name XXXXXXXXX1XXXXXXXXX2XXXXXXXXX3</a:t>
            </a:r>
          </a:p>
          <a:p>
            <a:r>
              <a:rPr kumimoji="1" lang="en-US" altLang="ja-JP" sz="1100" dirty="0">
                <a:latin typeface="Consolas" panose="020B0609020204030204" pitchFamily="49" charset="0"/>
              </a:rPr>
              <a:t>          XXXXXXXXX4XXXXXXXXX5</a:t>
            </a:r>
          </a:p>
          <a:p>
            <a:endParaRPr kumimoji="1" lang="en-US" altLang="ja-JP" sz="1100" dirty="0">
              <a:latin typeface="Consolas" panose="020B0609020204030204" pitchFamily="49" charset="0"/>
            </a:endParaRPr>
          </a:p>
          <a:p>
            <a:endParaRPr kumimoji="1" lang="en-US" altLang="ja-JP" sz="1100" dirty="0">
              <a:latin typeface="Consolas" panose="020B0609020204030204" pitchFamily="49" charset="0"/>
            </a:endParaRPr>
          </a:p>
          <a:p>
            <a:r>
              <a:rPr kumimoji="1" lang="en-US" altLang="ja-JP" sz="1100" dirty="0">
                <a:latin typeface="Consolas" panose="020B0609020204030204" pitchFamily="49" charset="0"/>
              </a:rPr>
              <a:t>Lot No. : </a:t>
            </a:r>
            <a:r>
              <a:rPr kumimoji="1" lang="en-US" altLang="ja-JP" sz="1100" dirty="0" err="1">
                <a:latin typeface="Consolas" panose="020B0609020204030204" pitchFamily="49" charset="0"/>
              </a:rPr>
              <a:t>YYYY</a:t>
            </a:r>
            <a:r>
              <a:rPr kumimoji="1" lang="en-US" altLang="ja-JP" sz="1100" dirty="0">
                <a:latin typeface="Consolas" panose="020B0609020204030204" pitchFamily="49" charset="0"/>
              </a:rPr>
              <a:t>-MM-DD</a:t>
            </a:r>
          </a:p>
          <a:p>
            <a:endParaRPr kumimoji="1" lang="en-US" altLang="ja-JP" sz="1100" dirty="0">
              <a:latin typeface="Consolas" panose="020B0609020204030204" pitchFamily="49" charset="0"/>
            </a:endParaRPr>
          </a:p>
          <a:p>
            <a:r>
              <a:rPr kumimoji="1" lang="en-US" altLang="ja-JP" sz="1100" dirty="0">
                <a:latin typeface="Consolas" panose="020B0609020204030204" pitchFamily="49" charset="0"/>
              </a:rPr>
              <a:t>Quantity: XXX,XXX,XXX,1XX.XXX  </a:t>
            </a:r>
          </a:p>
          <a:p>
            <a:r>
              <a:rPr kumimoji="1" lang="en-US" altLang="ja-JP" sz="1100" dirty="0" err="1">
                <a:latin typeface="Consolas" panose="020B0609020204030204" pitchFamily="49" charset="0"/>
              </a:rPr>
              <a:t>Rank:X</a:t>
            </a:r>
            <a:r>
              <a:rPr kumimoji="1" lang="en-US" altLang="ja-JP" sz="1100" dirty="0">
                <a:latin typeface="Consolas" panose="020B0609020204030204" pitchFamily="49" charset="0"/>
              </a:rPr>
              <a:t>  </a:t>
            </a:r>
            <a:r>
              <a:rPr kumimoji="1" lang="en-US" altLang="ja-JP" sz="1100" dirty="0" err="1">
                <a:latin typeface="Consolas" panose="020B0609020204030204" pitchFamily="49" charset="0"/>
              </a:rPr>
              <a:t>Box:XXXX</a:t>
            </a:r>
            <a:endParaRPr kumimoji="1" lang="en-US" altLang="ja-JP" sz="1100" dirty="0">
              <a:latin typeface="Consolas" panose="020B0609020204030204" pitchFamily="49" charset="0"/>
            </a:endParaRPr>
          </a:p>
        </p:txBody>
      </p:sp>
      <p:sp>
        <p:nvSpPr>
          <p:cNvPr id="12" name="テキスト ボックス 11">
            <a:extLst>
              <a:ext uri="{FF2B5EF4-FFF2-40B4-BE49-F238E27FC236}">
                <a16:creationId xmlns:a16="http://schemas.microsoft.com/office/drawing/2014/main" id="{72444ACD-6E7A-7436-5F5B-09AB6E52FD6F}"/>
              </a:ext>
            </a:extLst>
          </p:cNvPr>
          <p:cNvSpPr txBox="1"/>
          <p:nvPr/>
        </p:nvSpPr>
        <p:spPr>
          <a:xfrm>
            <a:off x="406400" y="1170687"/>
            <a:ext cx="3555550" cy="261610"/>
          </a:xfrm>
          <a:prstGeom prst="rect">
            <a:avLst/>
          </a:prstGeom>
          <a:noFill/>
        </p:spPr>
        <p:txBody>
          <a:bodyPr wrap="square" rtlCol="0">
            <a:spAutoFit/>
          </a:bodyPr>
          <a:lstStyle/>
          <a:p>
            <a:r>
              <a:rPr kumimoji="1" lang="en-US" altLang="ja-JP" sz="1100" dirty="0"/>
              <a:t>Font : Consolas </a:t>
            </a:r>
          </a:p>
        </p:txBody>
      </p:sp>
      <p:cxnSp>
        <p:nvCxnSpPr>
          <p:cNvPr id="14" name="直線コネクタ 13">
            <a:extLst>
              <a:ext uri="{FF2B5EF4-FFF2-40B4-BE49-F238E27FC236}">
                <a16:creationId xmlns:a16="http://schemas.microsoft.com/office/drawing/2014/main" id="{D835CD9E-2DAA-31CB-4C52-BFE0936D6F81}"/>
              </a:ext>
            </a:extLst>
          </p:cNvPr>
          <p:cNvCxnSpPr>
            <a:cxnSpLocks/>
          </p:cNvCxnSpPr>
          <p:nvPr/>
        </p:nvCxnSpPr>
        <p:spPr>
          <a:xfrm>
            <a:off x="420263" y="2984500"/>
            <a:ext cx="3600000" cy="0"/>
          </a:xfrm>
          <a:prstGeom prst="line">
            <a:avLst/>
          </a:prstGeom>
          <a:ln w="1270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C9E634A4-1E4C-E7D8-CC49-3E9D3D2C6992}"/>
              </a:ext>
            </a:extLst>
          </p:cNvPr>
          <p:cNvCxnSpPr>
            <a:cxnSpLocks/>
          </p:cNvCxnSpPr>
          <p:nvPr/>
        </p:nvCxnSpPr>
        <p:spPr>
          <a:xfrm>
            <a:off x="420262" y="3359150"/>
            <a:ext cx="3600000" cy="0"/>
          </a:xfrm>
          <a:prstGeom prst="line">
            <a:avLst/>
          </a:prstGeom>
          <a:ln w="1270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A95E703-5E5C-5723-2876-F3AB2CE4AACB}"/>
              </a:ext>
            </a:extLst>
          </p:cNvPr>
          <p:cNvSpPr txBox="1"/>
          <p:nvPr/>
        </p:nvSpPr>
        <p:spPr>
          <a:xfrm>
            <a:off x="406400" y="4558059"/>
            <a:ext cx="6431388" cy="3585597"/>
          </a:xfrm>
          <a:prstGeom prst="rect">
            <a:avLst/>
          </a:prstGeom>
          <a:noFill/>
        </p:spPr>
        <p:txBody>
          <a:bodyPr wrap="square" rtlCol="0">
            <a:spAutoFit/>
          </a:bodyPr>
          <a:lstStyle/>
          <a:p>
            <a:r>
              <a:rPr kumimoji="1" lang="en-US" altLang="ja-JP" sz="1100" b="1" dirty="0">
                <a:latin typeface="Arial 本文"/>
              </a:rPr>
              <a:t>Item definition</a:t>
            </a:r>
          </a:p>
          <a:p>
            <a:r>
              <a:rPr kumimoji="1" lang="en-US" altLang="ja-JP" sz="1100" dirty="0">
                <a:latin typeface="Arial 本文"/>
              </a:rPr>
              <a:t>Supplier 	:	Purchase Order(FCT84) - SUPPLIER CODE(CT8427)</a:t>
            </a:r>
          </a:p>
          <a:p>
            <a:r>
              <a:rPr kumimoji="1" lang="en-US" altLang="ja-JP" sz="1100" dirty="0">
                <a:latin typeface="Arial 本文"/>
              </a:rPr>
              <a:t>Order No. 	:	Purchase Order(FCT84) - ORDER NO(CT8401)</a:t>
            </a:r>
          </a:p>
          <a:p>
            <a:r>
              <a:rPr kumimoji="1" lang="en-US" altLang="ja-JP" sz="1100" dirty="0">
                <a:latin typeface="Arial 本文"/>
              </a:rPr>
              <a:t>Part No. 	:	Purchase Order(FCT84) - </a:t>
            </a:r>
            <a:r>
              <a:rPr kumimoji="1" lang="en-US" altLang="ja-JP" sz="1050" dirty="0">
                <a:latin typeface="Arial 本文"/>
              </a:rPr>
              <a:t>PRAT NO.0 + </a:t>
            </a:r>
            <a:r>
              <a:rPr kumimoji="1" lang="en-US" altLang="ja-JP" sz="1050" dirty="0">
                <a:solidFill>
                  <a:srgbClr val="FF0000"/>
                </a:solidFill>
                <a:latin typeface="Arial 本文"/>
              </a:rPr>
              <a:t>“-”</a:t>
            </a:r>
            <a:r>
              <a:rPr kumimoji="1" lang="en-US" altLang="ja-JP" sz="1050" dirty="0">
                <a:latin typeface="Arial 本文"/>
              </a:rPr>
              <a:t> + PRAT NO.1 + </a:t>
            </a:r>
            <a:r>
              <a:rPr kumimoji="1" lang="en-US" altLang="ja-JP" sz="1050" dirty="0">
                <a:solidFill>
                  <a:srgbClr val="FF0000"/>
                </a:solidFill>
                <a:latin typeface="Arial 本文"/>
              </a:rPr>
              <a:t>“-”</a:t>
            </a:r>
            <a:r>
              <a:rPr kumimoji="1" lang="en-US" altLang="ja-JP" sz="1050" dirty="0">
                <a:latin typeface="Arial 本文"/>
              </a:rPr>
              <a:t> + PRAT NO.2 </a:t>
            </a:r>
            <a:r>
              <a:rPr kumimoji="1" lang="en-US" altLang="ja-JP" sz="1050" dirty="0">
                <a:solidFill>
                  <a:srgbClr val="FF0000"/>
                </a:solidFill>
                <a:latin typeface="Arial 本文"/>
              </a:rPr>
              <a:t>*1</a:t>
            </a:r>
            <a:r>
              <a:rPr kumimoji="1" lang="en-US" altLang="ja-JP" sz="1100" dirty="0">
                <a:latin typeface="Arial 本文"/>
              </a:rPr>
              <a:t> </a:t>
            </a:r>
          </a:p>
          <a:p>
            <a:r>
              <a:rPr kumimoji="1" lang="en-US" altLang="ja-JP" sz="1100" dirty="0">
                <a:latin typeface="Arial 本文"/>
              </a:rPr>
              <a:t>DWG No.   	:	Purchase Order(FCT84) - </a:t>
            </a:r>
            <a:r>
              <a:rPr kumimoji="1" lang="en-US" altLang="ja-JP" sz="500" dirty="0">
                <a:latin typeface="Arial 本文"/>
              </a:rPr>
              <a:t>HL DWG NO.1 + </a:t>
            </a:r>
            <a:r>
              <a:rPr kumimoji="1" lang="en-US" altLang="ja-JP" sz="500" dirty="0">
                <a:solidFill>
                  <a:srgbClr val="FF0000"/>
                </a:solidFill>
                <a:latin typeface="Arial 本文"/>
              </a:rPr>
              <a:t>“-”</a:t>
            </a:r>
            <a:r>
              <a:rPr kumimoji="1" lang="en-US" altLang="ja-JP" sz="500" dirty="0">
                <a:latin typeface="Arial 本文"/>
              </a:rPr>
              <a:t>+ HL DWG NO.2 + </a:t>
            </a:r>
            <a:r>
              <a:rPr kumimoji="1" lang="en-US" altLang="ja-JP" sz="500" dirty="0">
                <a:solidFill>
                  <a:srgbClr val="FF0000"/>
                </a:solidFill>
                <a:latin typeface="Arial 本文"/>
              </a:rPr>
              <a:t>“-”</a:t>
            </a:r>
            <a:r>
              <a:rPr kumimoji="1" lang="en-US" altLang="ja-JP" sz="500" dirty="0">
                <a:latin typeface="Arial 本文"/>
              </a:rPr>
              <a:t>+ HL DWG NO.3 + </a:t>
            </a:r>
            <a:r>
              <a:rPr kumimoji="1" lang="en-US" altLang="ja-JP" sz="500" dirty="0">
                <a:solidFill>
                  <a:srgbClr val="FF0000"/>
                </a:solidFill>
                <a:latin typeface="Arial 本文"/>
              </a:rPr>
              <a:t>“-”</a:t>
            </a:r>
            <a:r>
              <a:rPr kumimoji="1" lang="en-US" altLang="ja-JP" sz="500" dirty="0">
                <a:latin typeface="Arial 本文"/>
              </a:rPr>
              <a:t>+ HL DWG NO.4 + </a:t>
            </a:r>
            <a:r>
              <a:rPr kumimoji="1" lang="en-US" altLang="ja-JP" sz="500" dirty="0">
                <a:solidFill>
                  <a:srgbClr val="FF0000"/>
                </a:solidFill>
                <a:latin typeface="Arial 本文"/>
              </a:rPr>
              <a:t>“-”</a:t>
            </a:r>
            <a:r>
              <a:rPr kumimoji="1" lang="en-US" altLang="ja-JP" sz="500" dirty="0">
                <a:latin typeface="Arial 本文"/>
              </a:rPr>
              <a:t>+ HL DWG NO.5 </a:t>
            </a:r>
            <a:r>
              <a:rPr kumimoji="1" lang="en-US" altLang="ja-JP" sz="800" dirty="0">
                <a:solidFill>
                  <a:srgbClr val="FF0000"/>
                </a:solidFill>
                <a:latin typeface="Arial 本文"/>
              </a:rPr>
              <a:t>*1</a:t>
            </a:r>
            <a:endParaRPr kumimoji="1" lang="en-US" altLang="ja-JP" sz="800" dirty="0">
              <a:latin typeface="Arial 本文"/>
            </a:endParaRPr>
          </a:p>
          <a:p>
            <a:r>
              <a:rPr kumimoji="1" lang="en-US" altLang="ja-JP" sz="1100" dirty="0">
                <a:latin typeface="Arial 本文"/>
              </a:rPr>
              <a:t>Part Name 	:	Purchase Order(FCT84) - PART NAME(CT8410)</a:t>
            </a:r>
          </a:p>
          <a:p>
            <a:r>
              <a:rPr kumimoji="1" lang="en-US" altLang="ja-JP" sz="1100" dirty="0">
                <a:latin typeface="Arial 本文"/>
              </a:rPr>
              <a:t>Lot No. 	:	Today’s date </a:t>
            </a:r>
            <a:r>
              <a:rPr kumimoji="1" lang="ja-JP" altLang="en-US" sz="1100" dirty="0">
                <a:latin typeface="Arial 本文"/>
              </a:rPr>
              <a:t>≒</a:t>
            </a:r>
            <a:r>
              <a:rPr kumimoji="1" lang="en-US" altLang="ja-JP" sz="1100" dirty="0">
                <a:latin typeface="Arial 本文"/>
              </a:rPr>
              <a:t> Date the label was issued</a:t>
            </a:r>
          </a:p>
          <a:p>
            <a:r>
              <a:rPr kumimoji="1" lang="en-US" altLang="ja-JP" sz="1100" dirty="0">
                <a:latin typeface="Arial 本文"/>
              </a:rPr>
              <a:t>Quantity	:	</a:t>
            </a:r>
            <a:r>
              <a:rPr kumimoji="1" lang="en-US" altLang="ja-JP" sz="1100" dirty="0">
                <a:solidFill>
                  <a:srgbClr val="FF0000"/>
                </a:solidFill>
                <a:latin typeface="Arial 本文"/>
              </a:rPr>
              <a:t>Quantity entered on handy terminal *2</a:t>
            </a:r>
          </a:p>
          <a:p>
            <a:r>
              <a:rPr kumimoji="1" lang="en-US" altLang="ja-JP" sz="1100" dirty="0">
                <a:latin typeface="Arial 本文"/>
              </a:rPr>
              <a:t>Rank		:	Item master(FCT82) – QC CHECK(</a:t>
            </a:r>
            <a:r>
              <a:rPr kumimoji="1" lang="en-US" altLang="ja-JP" sz="1100" dirty="0">
                <a:solidFill>
                  <a:srgbClr val="FF0000"/>
                </a:solidFill>
                <a:latin typeface="Arial 本文"/>
              </a:rPr>
              <a:t>CT8257)</a:t>
            </a:r>
            <a:endParaRPr kumimoji="1" lang="en-US" altLang="ja-JP" sz="1100" dirty="0">
              <a:latin typeface="Arial 本文"/>
            </a:endParaRPr>
          </a:p>
          <a:p>
            <a:endParaRPr kumimoji="1" lang="en-US" altLang="ja-JP" sz="1100" b="1" dirty="0">
              <a:latin typeface="Arial 本文"/>
            </a:endParaRPr>
          </a:p>
          <a:p>
            <a:r>
              <a:rPr kumimoji="1" lang="en-US" altLang="ja-JP" sz="1100" b="1" dirty="0">
                <a:latin typeface="Arial 本文"/>
              </a:rPr>
              <a:t>QR information</a:t>
            </a:r>
          </a:p>
          <a:p>
            <a:r>
              <a:rPr kumimoji="1" lang="en-US" altLang="ja-JP" sz="1100" dirty="0">
                <a:latin typeface="Arial 本文"/>
              </a:rPr>
              <a:t>[ORDER NO]</a:t>
            </a:r>
            <a:r>
              <a:rPr kumimoji="1" lang="ja-JP" altLang="en-US" sz="1100" dirty="0">
                <a:latin typeface="Arial 本文"/>
              </a:rPr>
              <a:t>│</a:t>
            </a:r>
            <a:r>
              <a:rPr kumimoji="1" lang="en-US" altLang="ja-JP" sz="1100" dirty="0">
                <a:latin typeface="Arial 本文"/>
              </a:rPr>
              <a:t>[Part No.]</a:t>
            </a:r>
            <a:r>
              <a:rPr kumimoji="1" lang="ja-JP" altLang="en-US" sz="1100" dirty="0">
                <a:latin typeface="Arial 本文"/>
              </a:rPr>
              <a:t> │</a:t>
            </a:r>
            <a:r>
              <a:rPr kumimoji="1" lang="en-US" altLang="ja-JP" sz="1100" dirty="0">
                <a:latin typeface="Arial 本文"/>
              </a:rPr>
              <a:t>[DWG No.]</a:t>
            </a:r>
            <a:r>
              <a:rPr kumimoji="1" lang="ja-JP" altLang="en-US" sz="1100" dirty="0">
                <a:latin typeface="Arial 本文"/>
              </a:rPr>
              <a:t>│</a:t>
            </a:r>
            <a:r>
              <a:rPr kumimoji="1" lang="en-US" altLang="ja-JP" sz="1100" dirty="0">
                <a:latin typeface="Arial 本文"/>
              </a:rPr>
              <a:t>[Lot no]</a:t>
            </a:r>
            <a:r>
              <a:rPr kumimoji="1" lang="ja-JP" altLang="en-US" sz="1100" dirty="0">
                <a:latin typeface="Arial 本文"/>
              </a:rPr>
              <a:t>│ </a:t>
            </a:r>
            <a:r>
              <a:rPr kumimoji="1" lang="en-US" altLang="ja-JP" sz="1100" dirty="0">
                <a:latin typeface="Arial 本文"/>
              </a:rPr>
              <a:t>[Quantity]</a:t>
            </a:r>
            <a:r>
              <a:rPr kumimoji="1" lang="ja-JP" altLang="en-US" sz="1100" dirty="0">
                <a:latin typeface="Arial 本文"/>
              </a:rPr>
              <a:t>│</a:t>
            </a:r>
            <a:r>
              <a:rPr kumimoji="1" lang="en-US" altLang="ja-JP" sz="1100" dirty="0">
                <a:latin typeface="Arial 本文"/>
              </a:rPr>
              <a:t>[Rank]</a:t>
            </a:r>
            <a:r>
              <a:rPr kumimoji="1" lang="ja-JP" altLang="en-US" sz="1100" dirty="0">
                <a:latin typeface="Arial 本文"/>
              </a:rPr>
              <a:t> │</a:t>
            </a:r>
            <a:r>
              <a:rPr kumimoji="1" lang="en-US" altLang="ja-JP" sz="1100" dirty="0">
                <a:latin typeface="Arial 本文"/>
              </a:rPr>
              <a:t>[Box serial no]</a:t>
            </a:r>
          </a:p>
          <a:p>
            <a:endParaRPr kumimoji="1" lang="en-US" altLang="ja-JP" sz="1100" b="1" dirty="0">
              <a:latin typeface="Arial 本文"/>
            </a:endParaRPr>
          </a:p>
          <a:p>
            <a:r>
              <a:rPr kumimoji="1" lang="en-US" altLang="ja-JP" sz="1100" dirty="0">
                <a:latin typeface="Arial 本文"/>
              </a:rPr>
              <a:t>ORDER NO	:</a:t>
            </a:r>
            <a:r>
              <a:rPr kumimoji="1" lang="en-US" altLang="ja-JP" sz="1100" b="1" dirty="0">
                <a:latin typeface="Arial 本文"/>
              </a:rPr>
              <a:t>	</a:t>
            </a:r>
            <a:r>
              <a:rPr kumimoji="1" lang="en-US" altLang="ja-JP" sz="1100" dirty="0">
                <a:latin typeface="Arial 本文"/>
              </a:rPr>
              <a:t>Purchase Order(FCT84) - ORDER NO(CT8401)</a:t>
            </a:r>
            <a:endParaRPr kumimoji="1" lang="en-US" altLang="ja-JP" sz="1100" b="1" dirty="0">
              <a:latin typeface="Arial 本文"/>
            </a:endParaRPr>
          </a:p>
          <a:p>
            <a:r>
              <a:rPr kumimoji="1" lang="en-US" altLang="ja-JP" sz="1100" dirty="0">
                <a:latin typeface="Arial 本文"/>
              </a:rPr>
              <a:t>Part No. 	:	Purchase Order(FCT84) </a:t>
            </a:r>
            <a:r>
              <a:rPr kumimoji="1" lang="en-US" altLang="ja-JP" sz="900" dirty="0">
                <a:latin typeface="Arial 本文"/>
              </a:rPr>
              <a:t>- PRAT NO.0 + </a:t>
            </a:r>
            <a:r>
              <a:rPr kumimoji="1" lang="en-US" altLang="ja-JP" sz="900" dirty="0">
                <a:solidFill>
                  <a:srgbClr val="FF0000"/>
                </a:solidFill>
                <a:latin typeface="Arial 本文"/>
              </a:rPr>
              <a:t>“-”</a:t>
            </a:r>
            <a:r>
              <a:rPr kumimoji="1" lang="en-US" altLang="ja-JP" sz="900" dirty="0">
                <a:latin typeface="Arial 本文"/>
              </a:rPr>
              <a:t> + PRAT NO.1 + </a:t>
            </a:r>
            <a:r>
              <a:rPr kumimoji="1" lang="en-US" altLang="ja-JP" sz="900" dirty="0">
                <a:solidFill>
                  <a:srgbClr val="FF0000"/>
                </a:solidFill>
                <a:latin typeface="Arial 本文"/>
              </a:rPr>
              <a:t>“-”</a:t>
            </a:r>
            <a:r>
              <a:rPr kumimoji="1" lang="en-US" altLang="ja-JP" sz="900" dirty="0">
                <a:latin typeface="Arial 本文"/>
              </a:rPr>
              <a:t> + PRAT NO.2  </a:t>
            </a:r>
            <a:r>
              <a:rPr kumimoji="1" lang="en-US" altLang="ja-JP" sz="900" dirty="0">
                <a:solidFill>
                  <a:srgbClr val="FF0000"/>
                </a:solidFill>
                <a:latin typeface="Arial 本文"/>
              </a:rPr>
              <a:t>*1</a:t>
            </a:r>
            <a:endParaRPr kumimoji="1" lang="en-US" altLang="ja-JP" sz="1100" dirty="0">
              <a:solidFill>
                <a:srgbClr val="FF0000"/>
              </a:solidFill>
              <a:latin typeface="Arial 本文"/>
            </a:endParaRPr>
          </a:p>
          <a:p>
            <a:r>
              <a:rPr kumimoji="1" lang="en-US" altLang="ja-JP" sz="1100" dirty="0">
                <a:latin typeface="Arial 本文"/>
              </a:rPr>
              <a:t>DWG No. 	:	Purchase Order(FCT84) </a:t>
            </a:r>
            <a:r>
              <a:rPr kumimoji="1" lang="en-US" altLang="ja-JP" sz="1800" dirty="0">
                <a:latin typeface="Arial 本文"/>
              </a:rPr>
              <a:t>- </a:t>
            </a:r>
            <a:r>
              <a:rPr kumimoji="1" lang="en-US" altLang="ja-JP" sz="500" dirty="0">
                <a:latin typeface="Arial 本文"/>
              </a:rPr>
              <a:t>HL DWG NO.1 + </a:t>
            </a:r>
            <a:r>
              <a:rPr kumimoji="1" lang="en-US" altLang="ja-JP" sz="500" dirty="0">
                <a:solidFill>
                  <a:srgbClr val="FF0000"/>
                </a:solidFill>
                <a:latin typeface="Arial 本文"/>
              </a:rPr>
              <a:t>“-”</a:t>
            </a:r>
            <a:r>
              <a:rPr kumimoji="1" lang="en-US" altLang="ja-JP" sz="500" dirty="0">
                <a:latin typeface="Arial 本文"/>
              </a:rPr>
              <a:t>+ HL DWG NO.2 + </a:t>
            </a:r>
            <a:r>
              <a:rPr kumimoji="1" lang="en-US" altLang="ja-JP" sz="500" dirty="0">
                <a:solidFill>
                  <a:srgbClr val="FF0000"/>
                </a:solidFill>
                <a:latin typeface="Arial 本文"/>
              </a:rPr>
              <a:t>“-”</a:t>
            </a:r>
            <a:r>
              <a:rPr kumimoji="1" lang="en-US" altLang="ja-JP" sz="500" dirty="0">
                <a:latin typeface="Arial 本文"/>
              </a:rPr>
              <a:t>+ HL DWG NO.3 + </a:t>
            </a:r>
            <a:r>
              <a:rPr kumimoji="1" lang="en-US" altLang="ja-JP" sz="500" dirty="0">
                <a:solidFill>
                  <a:srgbClr val="FF0000"/>
                </a:solidFill>
                <a:latin typeface="Arial 本文"/>
              </a:rPr>
              <a:t>“-”</a:t>
            </a:r>
            <a:r>
              <a:rPr kumimoji="1" lang="en-US" altLang="ja-JP" sz="500" dirty="0">
                <a:latin typeface="Arial 本文"/>
              </a:rPr>
              <a:t>+ HL DWG NO.4 + </a:t>
            </a:r>
            <a:r>
              <a:rPr kumimoji="1" lang="en-US" altLang="ja-JP" sz="500" dirty="0">
                <a:solidFill>
                  <a:srgbClr val="FF0000"/>
                </a:solidFill>
                <a:latin typeface="Arial 本文"/>
              </a:rPr>
              <a:t>“-”</a:t>
            </a:r>
            <a:r>
              <a:rPr kumimoji="1" lang="en-US" altLang="ja-JP" sz="500" dirty="0">
                <a:latin typeface="Arial 本文"/>
              </a:rPr>
              <a:t>+ HL DWG NO.5 </a:t>
            </a:r>
            <a:r>
              <a:rPr kumimoji="1" lang="en-US" altLang="ja-JP" sz="900" dirty="0">
                <a:solidFill>
                  <a:srgbClr val="FF0000"/>
                </a:solidFill>
                <a:latin typeface="Arial 本文"/>
              </a:rPr>
              <a:t>*1</a:t>
            </a:r>
          </a:p>
          <a:p>
            <a:r>
              <a:rPr kumimoji="1" lang="en-US" altLang="ja-JP" sz="1100" dirty="0">
                <a:latin typeface="Arial 本文"/>
              </a:rPr>
              <a:t>Lot No. 	:	Today’s date </a:t>
            </a:r>
            <a:r>
              <a:rPr kumimoji="1" lang="ja-JP" altLang="en-US" sz="1100" dirty="0">
                <a:latin typeface="Arial 本文"/>
              </a:rPr>
              <a:t>≒</a:t>
            </a:r>
            <a:r>
              <a:rPr kumimoji="1" lang="en-US" altLang="ja-JP" sz="1100" dirty="0">
                <a:latin typeface="Arial 本文"/>
              </a:rPr>
              <a:t> Date the label was issued</a:t>
            </a:r>
          </a:p>
          <a:p>
            <a:r>
              <a:rPr kumimoji="1" lang="en-US" altLang="ja-JP" sz="1100" dirty="0">
                <a:latin typeface="Arial 本文"/>
              </a:rPr>
              <a:t>Quantity	:	</a:t>
            </a:r>
            <a:r>
              <a:rPr kumimoji="1" lang="en-US" altLang="ja-JP" sz="1100" dirty="0">
                <a:solidFill>
                  <a:srgbClr val="FF0000"/>
                </a:solidFill>
                <a:latin typeface="Arial 本文"/>
              </a:rPr>
              <a:t>Quantity entered on handy terminal *2</a:t>
            </a:r>
          </a:p>
          <a:p>
            <a:r>
              <a:rPr kumimoji="1" lang="en-US" altLang="ja-JP" sz="1100" dirty="0">
                <a:latin typeface="Arial 本文"/>
              </a:rPr>
              <a:t>Rank		:	Item master(FCT82) – QC CHECK(</a:t>
            </a:r>
            <a:r>
              <a:rPr kumimoji="1" lang="en-US" altLang="ja-JP" sz="1100" dirty="0">
                <a:solidFill>
                  <a:srgbClr val="FF0000"/>
                </a:solidFill>
                <a:latin typeface="Arial 本文"/>
              </a:rPr>
              <a:t>CT8257)</a:t>
            </a:r>
            <a:endParaRPr kumimoji="1" lang="en-US" altLang="ja-JP" sz="1100" dirty="0">
              <a:latin typeface="Arial 本文"/>
            </a:endParaRPr>
          </a:p>
          <a:p>
            <a:r>
              <a:rPr kumimoji="1" lang="en-US" altLang="ja-JP" sz="1100" dirty="0">
                <a:latin typeface="Arial 本文"/>
              </a:rPr>
              <a:t>Box serial no	:	Unique number for labels created with “Same part number/Same lot”</a:t>
            </a:r>
            <a:endParaRPr kumimoji="1" lang="en-US" altLang="ja-JP" sz="1100" b="1" dirty="0">
              <a:latin typeface="Arial 本文"/>
            </a:endParaRPr>
          </a:p>
        </p:txBody>
      </p:sp>
      <p:pic>
        <p:nvPicPr>
          <p:cNvPr id="20" name="図 19">
            <a:extLst>
              <a:ext uri="{FF2B5EF4-FFF2-40B4-BE49-F238E27FC236}">
                <a16:creationId xmlns:a16="http://schemas.microsoft.com/office/drawing/2014/main" id="{9E9A7F4F-D91F-48F0-76D1-9129D8BAA82C}"/>
              </a:ext>
            </a:extLst>
          </p:cNvPr>
          <p:cNvPicPr>
            <a:picLocks noChangeAspect="1"/>
          </p:cNvPicPr>
          <p:nvPr/>
        </p:nvPicPr>
        <p:blipFill>
          <a:blip r:embed="rId2"/>
          <a:stretch>
            <a:fillRect/>
          </a:stretch>
        </p:blipFill>
        <p:spPr>
          <a:xfrm>
            <a:off x="3585658" y="1522977"/>
            <a:ext cx="481415" cy="462158"/>
          </a:xfrm>
          <a:prstGeom prst="rect">
            <a:avLst/>
          </a:prstGeom>
        </p:spPr>
      </p:pic>
      <p:sp>
        <p:nvSpPr>
          <p:cNvPr id="5" name="テキスト ボックス 4">
            <a:extLst>
              <a:ext uri="{FF2B5EF4-FFF2-40B4-BE49-F238E27FC236}">
                <a16:creationId xmlns:a16="http://schemas.microsoft.com/office/drawing/2014/main" id="{38E2077E-6C01-A00E-8697-BD14643EB234}"/>
              </a:ext>
            </a:extLst>
          </p:cNvPr>
          <p:cNvSpPr txBox="1"/>
          <p:nvPr/>
        </p:nvSpPr>
        <p:spPr>
          <a:xfrm>
            <a:off x="426611" y="1488311"/>
            <a:ext cx="3680924" cy="261610"/>
          </a:xfrm>
          <a:prstGeom prst="rect">
            <a:avLst/>
          </a:prstGeom>
          <a:noFill/>
        </p:spPr>
        <p:txBody>
          <a:bodyPr wrap="square" rtlCol="0">
            <a:spAutoFit/>
          </a:bodyPr>
          <a:lstStyle/>
          <a:p>
            <a:r>
              <a:rPr kumimoji="1" lang="en-US" altLang="ja-JP" sz="1100" i="1" dirty="0">
                <a:latin typeface="Consolas" panose="020B0609020204030204" pitchFamily="49" charset="0"/>
              </a:rPr>
              <a:t>Minebea </a:t>
            </a:r>
            <a:r>
              <a:rPr kumimoji="1" lang="en-US" altLang="ja-JP" sz="1100" i="1" dirty="0" err="1">
                <a:latin typeface="Consolas" panose="020B0609020204030204" pitchFamily="49" charset="0"/>
              </a:rPr>
              <a:t>AccessSolutions</a:t>
            </a:r>
            <a:r>
              <a:rPr kumimoji="1" lang="en-US" altLang="ja-JP" sz="1100" i="1" dirty="0">
                <a:latin typeface="Consolas" panose="020B0609020204030204" pitchFamily="49" charset="0"/>
              </a:rPr>
              <a:t> Thai Ltd.</a:t>
            </a:r>
          </a:p>
        </p:txBody>
      </p:sp>
      <p:sp>
        <p:nvSpPr>
          <p:cNvPr id="6" name="テキスト ボックス 5">
            <a:extLst>
              <a:ext uri="{FF2B5EF4-FFF2-40B4-BE49-F238E27FC236}">
                <a16:creationId xmlns:a16="http://schemas.microsoft.com/office/drawing/2014/main" id="{6780B37E-75BB-5AD3-85AE-72EDDC76E60B}"/>
              </a:ext>
            </a:extLst>
          </p:cNvPr>
          <p:cNvSpPr txBox="1"/>
          <p:nvPr/>
        </p:nvSpPr>
        <p:spPr>
          <a:xfrm>
            <a:off x="420262" y="8105199"/>
            <a:ext cx="6310738" cy="430887"/>
          </a:xfrm>
          <a:prstGeom prst="rect">
            <a:avLst/>
          </a:prstGeom>
          <a:noFill/>
        </p:spPr>
        <p:txBody>
          <a:bodyPr wrap="square" rtlCol="0">
            <a:spAutoFit/>
          </a:bodyPr>
          <a:lstStyle/>
          <a:p>
            <a:r>
              <a:rPr kumimoji="1" lang="en-US" altLang="ja-JP" sz="1100" dirty="0">
                <a:solidFill>
                  <a:srgbClr val="FF0000"/>
                </a:solidFill>
                <a:latin typeface="Arial 本文"/>
              </a:rPr>
              <a:t>*1 “-” If the next item is "blank", it will not be displayed.</a:t>
            </a:r>
          </a:p>
          <a:p>
            <a:r>
              <a:rPr kumimoji="1" lang="en-US" altLang="ja-JP" sz="1100" dirty="0">
                <a:solidFill>
                  <a:srgbClr val="FF0000"/>
                </a:solidFill>
                <a:latin typeface="Arial 本文"/>
              </a:rPr>
              <a:t>*2 The number of items entered on the handy terminal. If a fraction appears, display the fraction.</a:t>
            </a:r>
            <a:endParaRPr kumimoji="1" lang="en-US" altLang="ja-JP" sz="1100" dirty="0"/>
          </a:p>
        </p:txBody>
      </p:sp>
      <p:sp>
        <p:nvSpPr>
          <p:cNvPr id="7" name="テキスト ボックス 6">
            <a:extLst>
              <a:ext uri="{FF2B5EF4-FFF2-40B4-BE49-F238E27FC236}">
                <a16:creationId xmlns:a16="http://schemas.microsoft.com/office/drawing/2014/main" id="{DFEF6626-8403-E5DF-94FF-013019045CAE}"/>
              </a:ext>
            </a:extLst>
          </p:cNvPr>
          <p:cNvSpPr txBox="1"/>
          <p:nvPr/>
        </p:nvSpPr>
        <p:spPr>
          <a:xfrm>
            <a:off x="426612" y="8544646"/>
            <a:ext cx="6310738" cy="769441"/>
          </a:xfrm>
          <a:prstGeom prst="rect">
            <a:avLst/>
          </a:prstGeom>
          <a:noFill/>
        </p:spPr>
        <p:txBody>
          <a:bodyPr wrap="square" rtlCol="0">
            <a:spAutoFit/>
          </a:bodyPr>
          <a:lstStyle/>
          <a:p>
            <a:r>
              <a:rPr kumimoji="1" lang="en-US" altLang="ja-JP" sz="1100" dirty="0">
                <a:solidFill>
                  <a:srgbClr val="FF0000"/>
                </a:solidFill>
                <a:latin typeface="Arial 本文"/>
              </a:rPr>
              <a:t>Schedule data allows past and future data to be referenced. </a:t>
            </a:r>
          </a:p>
          <a:p>
            <a:r>
              <a:rPr kumimoji="1" lang="en-US" altLang="ja-JP" sz="1100" dirty="0">
                <a:solidFill>
                  <a:srgbClr val="FF0000"/>
                </a:solidFill>
                <a:latin typeface="Arial 本文"/>
              </a:rPr>
              <a:t>All confirmed data will be able to print labels.</a:t>
            </a:r>
          </a:p>
          <a:p>
            <a:r>
              <a:rPr kumimoji="1" lang="en-US" altLang="ja-JP" sz="1100" dirty="0">
                <a:solidFill>
                  <a:srgbClr val="FF0000"/>
                </a:solidFill>
              </a:rPr>
              <a:t>Confirmed data will be linked after about 5 days.</a:t>
            </a:r>
          </a:p>
          <a:p>
            <a:r>
              <a:rPr kumimoji="1" lang="en-US" altLang="ja-JP" sz="1100" dirty="0">
                <a:solidFill>
                  <a:srgbClr val="FF0000"/>
                </a:solidFill>
              </a:rPr>
              <a:t>If schedule data is not linked, there is no need to print labels. Return it to the manufacturer.</a:t>
            </a:r>
          </a:p>
        </p:txBody>
      </p:sp>
      <p:sp>
        <p:nvSpPr>
          <p:cNvPr id="13" name="二等辺三角形 12">
            <a:extLst>
              <a:ext uri="{FF2B5EF4-FFF2-40B4-BE49-F238E27FC236}">
                <a16:creationId xmlns:a16="http://schemas.microsoft.com/office/drawing/2014/main" id="{6403DDDE-20E6-2E6E-2BFD-C2ECEF7D9A0F}"/>
              </a:ext>
            </a:extLst>
          </p:cNvPr>
          <p:cNvSpPr/>
          <p:nvPr/>
        </p:nvSpPr>
        <p:spPr>
          <a:xfrm>
            <a:off x="6250713" y="9646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15" name="二等辺三角形 14">
            <a:extLst>
              <a:ext uri="{FF2B5EF4-FFF2-40B4-BE49-F238E27FC236}">
                <a16:creationId xmlns:a16="http://schemas.microsoft.com/office/drawing/2014/main" id="{2A461A23-FFCA-8A01-BEC1-8C67544B187B}"/>
              </a:ext>
            </a:extLst>
          </p:cNvPr>
          <p:cNvSpPr/>
          <p:nvPr/>
        </p:nvSpPr>
        <p:spPr>
          <a:xfrm>
            <a:off x="4637893" y="5894866"/>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19" name="二等辺三角形 18">
            <a:extLst>
              <a:ext uri="{FF2B5EF4-FFF2-40B4-BE49-F238E27FC236}">
                <a16:creationId xmlns:a16="http://schemas.microsoft.com/office/drawing/2014/main" id="{5962C553-3BB8-31F2-A358-27404212CB4C}"/>
              </a:ext>
            </a:extLst>
          </p:cNvPr>
          <p:cNvSpPr/>
          <p:nvPr/>
        </p:nvSpPr>
        <p:spPr>
          <a:xfrm>
            <a:off x="4637893" y="763923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21" name="二等辺三角形 20">
            <a:extLst>
              <a:ext uri="{FF2B5EF4-FFF2-40B4-BE49-F238E27FC236}">
                <a16:creationId xmlns:a16="http://schemas.microsoft.com/office/drawing/2014/main" id="{4B39F364-8AF8-4497-A09F-2B11F3E103A7}"/>
              </a:ext>
            </a:extLst>
          </p:cNvPr>
          <p:cNvSpPr/>
          <p:nvPr/>
        </p:nvSpPr>
        <p:spPr>
          <a:xfrm>
            <a:off x="4475164" y="932264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8</a:t>
            </a:r>
            <a:endParaRPr kumimoji="1" lang="ja-JP" altLang="en-US" sz="700" kern="0" dirty="0">
              <a:solidFill>
                <a:prstClr val="black"/>
              </a:solidFill>
            </a:endParaRPr>
          </a:p>
        </p:txBody>
      </p:sp>
      <p:sp>
        <p:nvSpPr>
          <p:cNvPr id="22" name="テキスト ボックス 21">
            <a:extLst>
              <a:ext uri="{FF2B5EF4-FFF2-40B4-BE49-F238E27FC236}">
                <a16:creationId xmlns:a16="http://schemas.microsoft.com/office/drawing/2014/main" id="{60874E9B-44AB-0D0B-6265-73DE11BE66E0}"/>
              </a:ext>
            </a:extLst>
          </p:cNvPr>
          <p:cNvSpPr txBox="1"/>
          <p:nvPr/>
        </p:nvSpPr>
        <p:spPr>
          <a:xfrm>
            <a:off x="420262" y="9314087"/>
            <a:ext cx="5059788" cy="261610"/>
          </a:xfrm>
          <a:prstGeom prst="rect">
            <a:avLst/>
          </a:prstGeom>
          <a:noFill/>
        </p:spPr>
        <p:txBody>
          <a:bodyPr wrap="square" rtlCol="0">
            <a:spAutoFit/>
          </a:bodyPr>
          <a:lstStyle/>
          <a:p>
            <a:r>
              <a:rPr kumimoji="1" lang="en-US" altLang="ja-JP" sz="1100" dirty="0">
                <a:solidFill>
                  <a:srgbClr val="FF0000"/>
                </a:solidFill>
                <a:latin typeface="Arial 本文"/>
              </a:rPr>
              <a:t>**The length of the QR code will be standardized at 81 digits.</a:t>
            </a:r>
          </a:p>
        </p:txBody>
      </p:sp>
    </p:spTree>
    <p:extLst>
      <p:ext uri="{BB962C8B-B14F-4D97-AF65-F5344CB8AC3E}">
        <p14:creationId xmlns:p14="http://schemas.microsoft.com/office/powerpoint/2010/main" val="645528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3-2. Print label information</a:t>
            </a:r>
          </a:p>
        </p:txBody>
      </p:sp>
      <p:sp>
        <p:nvSpPr>
          <p:cNvPr id="2" name="正方形/長方形 1">
            <a:extLst>
              <a:ext uri="{FF2B5EF4-FFF2-40B4-BE49-F238E27FC236}">
                <a16:creationId xmlns:a16="http://schemas.microsoft.com/office/drawing/2014/main" id="{76EBFBCB-2994-2771-FF7C-F14AFBD53967}"/>
              </a:ext>
            </a:extLst>
          </p:cNvPr>
          <p:cNvSpPr/>
          <p:nvPr/>
        </p:nvSpPr>
        <p:spPr>
          <a:xfrm>
            <a:off x="420262" y="1475231"/>
            <a:ext cx="3687273" cy="2385041"/>
          </a:xfrm>
          <a:prstGeom prst="rect">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 name="テキスト ボックス 10">
            <a:extLst>
              <a:ext uri="{FF2B5EF4-FFF2-40B4-BE49-F238E27FC236}">
                <a16:creationId xmlns:a16="http://schemas.microsoft.com/office/drawing/2014/main" id="{9E1FC078-0A2E-C860-69EB-8484B8091F39}"/>
              </a:ext>
            </a:extLst>
          </p:cNvPr>
          <p:cNvSpPr txBox="1"/>
          <p:nvPr/>
        </p:nvSpPr>
        <p:spPr>
          <a:xfrm>
            <a:off x="440494" y="1701122"/>
            <a:ext cx="3599999" cy="2123658"/>
          </a:xfrm>
          <a:prstGeom prst="rect">
            <a:avLst/>
          </a:prstGeom>
          <a:noFill/>
        </p:spPr>
        <p:txBody>
          <a:bodyPr wrap="square" rtlCol="0">
            <a:spAutoFit/>
          </a:bodyPr>
          <a:lstStyle/>
          <a:p>
            <a:r>
              <a:rPr kumimoji="1" lang="en-US" altLang="ja-JP" sz="1100" dirty="0">
                <a:latin typeface="Consolas" panose="020B0609020204030204" pitchFamily="49" charset="0"/>
              </a:rPr>
              <a:t>Supplier  30012</a:t>
            </a:r>
          </a:p>
          <a:p>
            <a:r>
              <a:rPr kumimoji="1" lang="en-US" altLang="ja-JP" sz="1100" dirty="0">
                <a:latin typeface="Consolas" panose="020B0609020204030204" pitchFamily="49" charset="0"/>
              </a:rPr>
              <a:t>Order No. M1822131</a:t>
            </a:r>
          </a:p>
          <a:p>
            <a:r>
              <a:rPr kumimoji="1" lang="en-US" altLang="ja-JP" sz="1100" dirty="0">
                <a:latin typeface="Consolas" panose="020B0609020204030204" pitchFamily="49" charset="0"/>
              </a:rPr>
              <a:t>Part No.  101-2010768-00</a:t>
            </a:r>
          </a:p>
          <a:p>
            <a:r>
              <a:rPr kumimoji="1" lang="en-US" altLang="ja-JP" sz="1100" dirty="0">
                <a:latin typeface="Consolas" panose="020B0609020204030204" pitchFamily="49" charset="0"/>
              </a:rPr>
              <a:t>DWG No.   T3L-E2250-0001-  - </a:t>
            </a:r>
          </a:p>
          <a:p>
            <a:r>
              <a:rPr kumimoji="1" lang="en-US" altLang="ja-JP" sz="1100" dirty="0">
                <a:latin typeface="Consolas" panose="020B0609020204030204" pitchFamily="49" charset="0"/>
              </a:rPr>
              <a:t>Part Name TZA-300 SEAT A R </a:t>
            </a:r>
          </a:p>
          <a:p>
            <a:r>
              <a:rPr kumimoji="1" lang="en-US" altLang="ja-JP" sz="1100" dirty="0">
                <a:latin typeface="Consolas" panose="020B0609020204030204" pitchFamily="49" charset="0"/>
              </a:rPr>
              <a:t>          </a:t>
            </a:r>
          </a:p>
          <a:p>
            <a:endParaRPr kumimoji="1" lang="en-US" altLang="ja-JP" sz="1100" dirty="0">
              <a:latin typeface="Consolas" panose="020B0609020204030204" pitchFamily="49" charset="0"/>
            </a:endParaRPr>
          </a:p>
          <a:p>
            <a:endParaRPr kumimoji="1" lang="en-US" altLang="ja-JP" sz="1100" dirty="0">
              <a:latin typeface="Consolas" panose="020B0609020204030204" pitchFamily="49" charset="0"/>
            </a:endParaRPr>
          </a:p>
          <a:p>
            <a:r>
              <a:rPr kumimoji="1" lang="en-US" altLang="ja-JP" sz="1100" dirty="0">
                <a:latin typeface="Consolas" panose="020B0609020204030204" pitchFamily="49" charset="0"/>
              </a:rPr>
              <a:t>Lot No. : 2023-09-09</a:t>
            </a:r>
          </a:p>
          <a:p>
            <a:endParaRPr kumimoji="1" lang="en-US" altLang="ja-JP" sz="1100" dirty="0">
              <a:latin typeface="Consolas" panose="020B0609020204030204" pitchFamily="49" charset="0"/>
            </a:endParaRPr>
          </a:p>
          <a:p>
            <a:r>
              <a:rPr kumimoji="1" lang="en-US" altLang="ja-JP" sz="1100" dirty="0">
                <a:latin typeface="Consolas" panose="020B0609020204030204" pitchFamily="49" charset="0"/>
              </a:rPr>
              <a:t>Quantity:          1,000</a:t>
            </a:r>
          </a:p>
          <a:p>
            <a:r>
              <a:rPr kumimoji="1" lang="en-US" altLang="ja-JP" sz="1100" dirty="0" err="1">
                <a:latin typeface="Consolas" panose="020B0609020204030204" pitchFamily="49" charset="0"/>
              </a:rPr>
              <a:t>Rank:A</a:t>
            </a:r>
            <a:r>
              <a:rPr kumimoji="1" lang="en-US" altLang="ja-JP" sz="1100" dirty="0">
                <a:latin typeface="Consolas" panose="020B0609020204030204" pitchFamily="49" charset="0"/>
              </a:rPr>
              <a:t>  Box:0001</a:t>
            </a:r>
          </a:p>
        </p:txBody>
      </p:sp>
      <p:sp>
        <p:nvSpPr>
          <p:cNvPr id="12" name="テキスト ボックス 11">
            <a:extLst>
              <a:ext uri="{FF2B5EF4-FFF2-40B4-BE49-F238E27FC236}">
                <a16:creationId xmlns:a16="http://schemas.microsoft.com/office/drawing/2014/main" id="{72444ACD-6E7A-7436-5F5B-09AB6E52FD6F}"/>
              </a:ext>
            </a:extLst>
          </p:cNvPr>
          <p:cNvSpPr txBox="1"/>
          <p:nvPr/>
        </p:nvSpPr>
        <p:spPr>
          <a:xfrm>
            <a:off x="406400" y="1170687"/>
            <a:ext cx="3555550" cy="261610"/>
          </a:xfrm>
          <a:prstGeom prst="rect">
            <a:avLst/>
          </a:prstGeom>
          <a:noFill/>
        </p:spPr>
        <p:txBody>
          <a:bodyPr wrap="square" rtlCol="0">
            <a:spAutoFit/>
          </a:bodyPr>
          <a:lstStyle/>
          <a:p>
            <a:r>
              <a:rPr kumimoji="1" lang="en-US" altLang="ja-JP" sz="1100" dirty="0"/>
              <a:t>Font : Consolas </a:t>
            </a:r>
          </a:p>
        </p:txBody>
      </p:sp>
      <p:cxnSp>
        <p:nvCxnSpPr>
          <p:cNvPr id="14" name="直線コネクタ 13">
            <a:extLst>
              <a:ext uri="{FF2B5EF4-FFF2-40B4-BE49-F238E27FC236}">
                <a16:creationId xmlns:a16="http://schemas.microsoft.com/office/drawing/2014/main" id="{D835CD9E-2DAA-31CB-4C52-BFE0936D6F81}"/>
              </a:ext>
            </a:extLst>
          </p:cNvPr>
          <p:cNvCxnSpPr>
            <a:cxnSpLocks/>
          </p:cNvCxnSpPr>
          <p:nvPr/>
        </p:nvCxnSpPr>
        <p:spPr>
          <a:xfrm>
            <a:off x="420263" y="2984500"/>
            <a:ext cx="3600000" cy="0"/>
          </a:xfrm>
          <a:prstGeom prst="line">
            <a:avLst/>
          </a:prstGeom>
          <a:ln w="1270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C9E634A4-1E4C-E7D8-CC49-3E9D3D2C6992}"/>
              </a:ext>
            </a:extLst>
          </p:cNvPr>
          <p:cNvCxnSpPr>
            <a:cxnSpLocks/>
          </p:cNvCxnSpPr>
          <p:nvPr/>
        </p:nvCxnSpPr>
        <p:spPr>
          <a:xfrm>
            <a:off x="420262" y="3359150"/>
            <a:ext cx="3600000" cy="0"/>
          </a:xfrm>
          <a:prstGeom prst="line">
            <a:avLst/>
          </a:prstGeom>
          <a:ln w="1270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A95E703-5E5C-5723-2876-F3AB2CE4AACB}"/>
              </a:ext>
            </a:extLst>
          </p:cNvPr>
          <p:cNvSpPr txBox="1"/>
          <p:nvPr/>
        </p:nvSpPr>
        <p:spPr>
          <a:xfrm>
            <a:off x="406400" y="3881363"/>
            <a:ext cx="6431388" cy="3339376"/>
          </a:xfrm>
          <a:prstGeom prst="rect">
            <a:avLst/>
          </a:prstGeom>
          <a:noFill/>
        </p:spPr>
        <p:txBody>
          <a:bodyPr wrap="square" rtlCol="0">
            <a:spAutoFit/>
          </a:bodyPr>
          <a:lstStyle/>
          <a:p>
            <a:r>
              <a:rPr kumimoji="1" lang="en-US" altLang="ja-JP" sz="1100" b="1" dirty="0">
                <a:latin typeface="Arial 本文"/>
              </a:rPr>
              <a:t>Item definition</a:t>
            </a:r>
          </a:p>
          <a:p>
            <a:r>
              <a:rPr kumimoji="1" lang="en-US" altLang="ja-JP" sz="1100" dirty="0">
                <a:latin typeface="Arial 本文"/>
              </a:rPr>
              <a:t>Supplier 	:	Purchase Order(FCT84) - SUPPLIER CODE(CT8427) </a:t>
            </a:r>
            <a:r>
              <a:rPr kumimoji="1" lang="en-US" altLang="ja-JP" sz="1100" dirty="0">
                <a:solidFill>
                  <a:srgbClr val="FF0000"/>
                </a:solidFill>
                <a:latin typeface="Arial 本文"/>
              </a:rPr>
              <a:t>5digit</a:t>
            </a:r>
          </a:p>
          <a:p>
            <a:r>
              <a:rPr kumimoji="1" lang="en-US" altLang="ja-JP" sz="1100" dirty="0">
                <a:latin typeface="Arial 本文"/>
              </a:rPr>
              <a:t>Order No. 	:	Purchase Order(FCT84) - ORDER NO(CT8401) </a:t>
            </a:r>
            <a:r>
              <a:rPr kumimoji="1" lang="en-US" altLang="ja-JP" sz="1100" dirty="0">
                <a:solidFill>
                  <a:srgbClr val="FF0000"/>
                </a:solidFill>
                <a:latin typeface="Arial 本文"/>
              </a:rPr>
              <a:t>8digit</a:t>
            </a:r>
          </a:p>
          <a:p>
            <a:r>
              <a:rPr kumimoji="1" lang="en-US" altLang="ja-JP" sz="1100" dirty="0">
                <a:latin typeface="Arial 本文"/>
              </a:rPr>
              <a:t>Part No. 	:	Purchase Order(FCT84) - </a:t>
            </a:r>
            <a:r>
              <a:rPr kumimoji="1" lang="en-US" altLang="ja-JP" sz="1050" dirty="0">
                <a:latin typeface="Arial 本文"/>
              </a:rPr>
              <a:t>PRAT NO.0 + </a:t>
            </a:r>
            <a:r>
              <a:rPr kumimoji="1" lang="en-US" altLang="ja-JP" sz="1050" dirty="0">
                <a:solidFill>
                  <a:srgbClr val="FF0000"/>
                </a:solidFill>
                <a:latin typeface="Arial 本文"/>
              </a:rPr>
              <a:t>“-”</a:t>
            </a:r>
            <a:r>
              <a:rPr kumimoji="1" lang="en-US" altLang="ja-JP" sz="1050" dirty="0">
                <a:latin typeface="Arial 本文"/>
              </a:rPr>
              <a:t> + PRAT NO.1 + </a:t>
            </a:r>
            <a:r>
              <a:rPr kumimoji="1" lang="en-US" altLang="ja-JP" sz="1050" dirty="0">
                <a:solidFill>
                  <a:srgbClr val="FF0000"/>
                </a:solidFill>
                <a:latin typeface="Arial 本文"/>
              </a:rPr>
              <a:t>“-”</a:t>
            </a:r>
            <a:r>
              <a:rPr kumimoji="1" lang="en-US" altLang="ja-JP" sz="1050" dirty="0">
                <a:latin typeface="Arial 本文"/>
              </a:rPr>
              <a:t> + PRAT NO.2 </a:t>
            </a:r>
            <a:r>
              <a:rPr kumimoji="1" lang="en-US" altLang="ja-JP" sz="1050" dirty="0">
                <a:solidFill>
                  <a:srgbClr val="FF0000"/>
                </a:solidFill>
                <a:latin typeface="Arial 本文"/>
              </a:rPr>
              <a:t>*1</a:t>
            </a:r>
          </a:p>
          <a:p>
            <a:r>
              <a:rPr kumimoji="1" lang="en-US" altLang="ja-JP" sz="1050" dirty="0">
                <a:solidFill>
                  <a:srgbClr val="FF0000"/>
                </a:solidFill>
                <a:latin typeface="Arial 本文"/>
              </a:rPr>
              <a:t>14digit (include “-”)</a:t>
            </a:r>
            <a:r>
              <a:rPr kumimoji="1" lang="en-US" altLang="ja-JP" sz="1100" dirty="0">
                <a:latin typeface="Arial 本文"/>
              </a:rPr>
              <a:t> </a:t>
            </a:r>
          </a:p>
          <a:p>
            <a:r>
              <a:rPr kumimoji="1" lang="en-US" altLang="ja-JP" sz="1100" dirty="0">
                <a:latin typeface="Arial 本文"/>
              </a:rPr>
              <a:t>DWG No.   	:	Purchase Order(FCT84) - </a:t>
            </a:r>
            <a:r>
              <a:rPr kumimoji="1" lang="en-US" altLang="ja-JP" sz="500" dirty="0">
                <a:latin typeface="Arial 本文"/>
              </a:rPr>
              <a:t>HL DWG NO.1 + </a:t>
            </a:r>
            <a:r>
              <a:rPr kumimoji="1" lang="en-US" altLang="ja-JP" sz="500" dirty="0">
                <a:solidFill>
                  <a:srgbClr val="FF0000"/>
                </a:solidFill>
                <a:latin typeface="Arial 本文"/>
              </a:rPr>
              <a:t>“-”</a:t>
            </a:r>
            <a:r>
              <a:rPr kumimoji="1" lang="en-US" altLang="ja-JP" sz="500" dirty="0">
                <a:latin typeface="Arial 本文"/>
              </a:rPr>
              <a:t>+ HL DWG NO.2 + </a:t>
            </a:r>
            <a:r>
              <a:rPr kumimoji="1" lang="en-US" altLang="ja-JP" sz="500" dirty="0">
                <a:solidFill>
                  <a:srgbClr val="FF0000"/>
                </a:solidFill>
                <a:latin typeface="Arial 本文"/>
              </a:rPr>
              <a:t>“-”</a:t>
            </a:r>
            <a:r>
              <a:rPr kumimoji="1" lang="en-US" altLang="ja-JP" sz="500" dirty="0">
                <a:latin typeface="Arial 本文"/>
              </a:rPr>
              <a:t>+ HL DWG NO.3 + </a:t>
            </a:r>
            <a:r>
              <a:rPr kumimoji="1" lang="en-US" altLang="ja-JP" sz="500" dirty="0">
                <a:solidFill>
                  <a:srgbClr val="FF0000"/>
                </a:solidFill>
                <a:latin typeface="Arial 本文"/>
              </a:rPr>
              <a:t>“-”</a:t>
            </a:r>
            <a:r>
              <a:rPr kumimoji="1" lang="en-US" altLang="ja-JP" sz="500" dirty="0">
                <a:latin typeface="Arial 本文"/>
              </a:rPr>
              <a:t>+ HL DWG NO.4 + </a:t>
            </a:r>
            <a:r>
              <a:rPr kumimoji="1" lang="en-US" altLang="ja-JP" sz="500" dirty="0">
                <a:solidFill>
                  <a:srgbClr val="FF0000"/>
                </a:solidFill>
                <a:latin typeface="Arial 本文"/>
              </a:rPr>
              <a:t>“-”</a:t>
            </a:r>
            <a:r>
              <a:rPr kumimoji="1" lang="en-US" altLang="ja-JP" sz="500" dirty="0">
                <a:latin typeface="Arial 本文"/>
              </a:rPr>
              <a:t>+ HL DWG NO.5 </a:t>
            </a:r>
            <a:r>
              <a:rPr kumimoji="1" lang="en-US" altLang="ja-JP" sz="800" dirty="0">
                <a:solidFill>
                  <a:srgbClr val="FF0000"/>
                </a:solidFill>
                <a:latin typeface="Arial 本文"/>
              </a:rPr>
              <a:t>*1</a:t>
            </a:r>
          </a:p>
          <a:p>
            <a:r>
              <a:rPr kumimoji="1" lang="en-US" altLang="ja-JP" sz="1050" dirty="0">
                <a:solidFill>
                  <a:srgbClr val="FF0000"/>
                </a:solidFill>
                <a:latin typeface="Arial 本文"/>
              </a:rPr>
              <a:t>19digit (include “-”)</a:t>
            </a:r>
            <a:r>
              <a:rPr kumimoji="1" lang="en-US" altLang="ja-JP" sz="1100" dirty="0">
                <a:latin typeface="Arial 本文"/>
              </a:rPr>
              <a:t> </a:t>
            </a:r>
            <a:endParaRPr kumimoji="1" lang="en-US" altLang="ja-JP" sz="800" dirty="0">
              <a:latin typeface="Arial 本文"/>
            </a:endParaRPr>
          </a:p>
          <a:p>
            <a:r>
              <a:rPr kumimoji="1" lang="en-US" altLang="ja-JP" sz="1100" dirty="0">
                <a:latin typeface="Arial 本文"/>
              </a:rPr>
              <a:t>Part Name 	:	Purchase Order(FCT84) - PART NAME(CT8410) </a:t>
            </a:r>
            <a:r>
              <a:rPr kumimoji="1" lang="en-US" altLang="ja-JP" sz="1100" dirty="0">
                <a:solidFill>
                  <a:srgbClr val="FF0000"/>
                </a:solidFill>
                <a:latin typeface="Arial 本文"/>
              </a:rPr>
              <a:t>50digit</a:t>
            </a:r>
            <a:endParaRPr kumimoji="1" lang="en-US" altLang="ja-JP" sz="1100" dirty="0">
              <a:latin typeface="Arial 本文"/>
            </a:endParaRPr>
          </a:p>
          <a:p>
            <a:r>
              <a:rPr kumimoji="1" lang="en-US" altLang="ja-JP" sz="1100" dirty="0">
                <a:latin typeface="Arial 本文"/>
              </a:rPr>
              <a:t>Lot No. 	:	Today’s date </a:t>
            </a:r>
            <a:r>
              <a:rPr kumimoji="1" lang="ja-JP" altLang="en-US" sz="1100" dirty="0">
                <a:latin typeface="Arial 本文"/>
              </a:rPr>
              <a:t>≒</a:t>
            </a:r>
            <a:r>
              <a:rPr kumimoji="1" lang="en-US" altLang="ja-JP" sz="1100" dirty="0">
                <a:latin typeface="Arial 本文"/>
              </a:rPr>
              <a:t> Date the label was issued </a:t>
            </a:r>
            <a:r>
              <a:rPr kumimoji="1" lang="en-US" altLang="ja-JP" sz="1100" dirty="0">
                <a:solidFill>
                  <a:srgbClr val="FF0000"/>
                </a:solidFill>
                <a:latin typeface="Arial 本文"/>
              </a:rPr>
              <a:t>10digit (include “-”)</a:t>
            </a:r>
            <a:r>
              <a:rPr kumimoji="1" lang="en-US" altLang="ja-JP" sz="1200" dirty="0">
                <a:solidFill>
                  <a:srgbClr val="FF0000"/>
                </a:solidFill>
                <a:latin typeface="Arial 本文"/>
              </a:rPr>
              <a:t> </a:t>
            </a:r>
            <a:endParaRPr kumimoji="1" lang="en-US" altLang="ja-JP" sz="1100" dirty="0">
              <a:solidFill>
                <a:srgbClr val="FF0000"/>
              </a:solidFill>
              <a:latin typeface="Arial 本文"/>
            </a:endParaRPr>
          </a:p>
          <a:p>
            <a:r>
              <a:rPr kumimoji="1" lang="en-US" altLang="ja-JP" sz="1100" dirty="0">
                <a:latin typeface="Arial 本文"/>
              </a:rPr>
              <a:t>Quantity	:	</a:t>
            </a:r>
            <a:r>
              <a:rPr kumimoji="1" lang="en-US" altLang="ja-JP" sz="1100" dirty="0">
                <a:solidFill>
                  <a:srgbClr val="FF0000"/>
                </a:solidFill>
                <a:latin typeface="Arial 本文"/>
              </a:rPr>
              <a:t>Quantity entered on handy terminal *2 19digit (include “.” and “,”)</a:t>
            </a:r>
            <a:r>
              <a:rPr kumimoji="1" lang="en-US" altLang="ja-JP" sz="1200" dirty="0">
                <a:solidFill>
                  <a:srgbClr val="FF0000"/>
                </a:solidFill>
                <a:latin typeface="Arial 本文"/>
              </a:rPr>
              <a:t> </a:t>
            </a:r>
            <a:endParaRPr kumimoji="1" lang="en-US" altLang="ja-JP" sz="1100" dirty="0">
              <a:latin typeface="Arial 本文"/>
            </a:endParaRPr>
          </a:p>
          <a:p>
            <a:r>
              <a:rPr kumimoji="1" lang="en-US" altLang="ja-JP" sz="1100" dirty="0">
                <a:latin typeface="Arial 本文"/>
              </a:rPr>
              <a:t>Rank		:	Item master(FCT82) – QC CHECK(</a:t>
            </a:r>
            <a:r>
              <a:rPr kumimoji="1" lang="en-US" altLang="ja-JP" sz="1100" dirty="0">
                <a:solidFill>
                  <a:srgbClr val="FF0000"/>
                </a:solidFill>
                <a:latin typeface="Arial 本文"/>
              </a:rPr>
              <a:t>CT8257) 1digit</a:t>
            </a:r>
            <a:endParaRPr kumimoji="1" lang="en-US" altLang="ja-JP" sz="1100" b="1" dirty="0">
              <a:latin typeface="Arial 本文"/>
            </a:endParaRPr>
          </a:p>
          <a:p>
            <a:endParaRPr kumimoji="1" lang="en-US" altLang="ja-JP" sz="1100" b="1" dirty="0">
              <a:latin typeface="Arial 本文"/>
            </a:endParaRPr>
          </a:p>
          <a:p>
            <a:r>
              <a:rPr kumimoji="1" lang="en-US" altLang="ja-JP" sz="1100" b="1" dirty="0">
                <a:latin typeface="Arial 本文"/>
              </a:rPr>
              <a:t>QR information</a:t>
            </a:r>
          </a:p>
          <a:p>
            <a:r>
              <a:rPr kumimoji="1" lang="en-US" altLang="ja-JP" sz="1100" dirty="0">
                <a:latin typeface="Arial 本文"/>
              </a:rPr>
              <a:t>[ORDER NO]</a:t>
            </a:r>
            <a:r>
              <a:rPr kumimoji="1" lang="ja-JP" altLang="en-US" sz="1100" dirty="0">
                <a:latin typeface="Arial 本文"/>
              </a:rPr>
              <a:t>│</a:t>
            </a:r>
            <a:r>
              <a:rPr kumimoji="1" lang="en-US" altLang="ja-JP" sz="1100" dirty="0">
                <a:latin typeface="Arial 本文"/>
              </a:rPr>
              <a:t>[Part No.]</a:t>
            </a:r>
            <a:r>
              <a:rPr kumimoji="1" lang="ja-JP" altLang="en-US" sz="1100" dirty="0">
                <a:latin typeface="Arial 本文"/>
              </a:rPr>
              <a:t> │</a:t>
            </a:r>
            <a:r>
              <a:rPr kumimoji="1" lang="en-US" altLang="ja-JP" sz="1100" dirty="0">
                <a:latin typeface="Arial 本文"/>
              </a:rPr>
              <a:t>[DWG No.]</a:t>
            </a:r>
            <a:r>
              <a:rPr kumimoji="1" lang="ja-JP" altLang="en-US" sz="1100" dirty="0">
                <a:latin typeface="Arial 本文"/>
              </a:rPr>
              <a:t>│</a:t>
            </a:r>
            <a:r>
              <a:rPr kumimoji="1" lang="en-US" altLang="ja-JP" sz="1100" dirty="0">
                <a:latin typeface="Arial 本文"/>
              </a:rPr>
              <a:t>[Lot no]</a:t>
            </a:r>
            <a:r>
              <a:rPr kumimoji="1" lang="ja-JP" altLang="en-US" sz="1100" dirty="0">
                <a:latin typeface="Arial 本文"/>
              </a:rPr>
              <a:t>│ </a:t>
            </a:r>
            <a:r>
              <a:rPr kumimoji="1" lang="en-US" altLang="ja-JP" sz="1100" dirty="0">
                <a:latin typeface="Arial 本文"/>
              </a:rPr>
              <a:t>[Quantity]</a:t>
            </a:r>
            <a:r>
              <a:rPr kumimoji="1" lang="ja-JP" altLang="en-US" sz="1100" dirty="0">
                <a:latin typeface="Arial 本文"/>
              </a:rPr>
              <a:t>│</a:t>
            </a:r>
            <a:r>
              <a:rPr kumimoji="1" lang="en-US" altLang="ja-JP" sz="1100" dirty="0">
                <a:latin typeface="Arial 本文"/>
              </a:rPr>
              <a:t>[Rank]</a:t>
            </a:r>
            <a:r>
              <a:rPr kumimoji="1" lang="ja-JP" altLang="en-US" sz="1100" dirty="0">
                <a:latin typeface="Arial 本文"/>
              </a:rPr>
              <a:t> │</a:t>
            </a:r>
            <a:r>
              <a:rPr kumimoji="1" lang="en-US" altLang="ja-JP" sz="1100" dirty="0">
                <a:latin typeface="Arial 本文"/>
              </a:rPr>
              <a:t>[Box serial no]</a:t>
            </a:r>
            <a:endParaRPr kumimoji="1" lang="en-US" altLang="ja-JP" sz="1100" b="1" dirty="0">
              <a:latin typeface="Arial 本文"/>
            </a:endParaRPr>
          </a:p>
          <a:p>
            <a:r>
              <a:rPr kumimoji="1" lang="en-US" altLang="ja-JP" sz="1100" dirty="0">
                <a:latin typeface="Consolas" panose="020B0609020204030204" pitchFamily="49" charset="0"/>
              </a:rPr>
              <a:t>M1822131│101-2010768-00</a:t>
            </a:r>
            <a:r>
              <a:rPr kumimoji="1" lang="ja-JP" altLang="en-US" sz="1100" dirty="0">
                <a:latin typeface="Arial 本文"/>
              </a:rPr>
              <a:t>│</a:t>
            </a:r>
            <a:r>
              <a:rPr kumimoji="1" lang="en-US" altLang="ja-JP" sz="1100" dirty="0">
                <a:latin typeface="Consolas" panose="020B0609020204030204" pitchFamily="49" charset="0"/>
              </a:rPr>
              <a:t>T3L-E2250-0001-  - </a:t>
            </a:r>
            <a:r>
              <a:rPr kumimoji="1" lang="ja-JP" altLang="en-US" sz="1100" dirty="0">
                <a:latin typeface="Arial 本文"/>
              </a:rPr>
              <a:t>│</a:t>
            </a:r>
            <a:r>
              <a:rPr kumimoji="1" lang="en-US" altLang="ja-JP" sz="1100" dirty="0">
                <a:latin typeface="Consolas" panose="020B0609020204030204" pitchFamily="49" charset="0"/>
              </a:rPr>
              <a:t>2023-09-09</a:t>
            </a:r>
            <a:r>
              <a:rPr kumimoji="1" lang="ja-JP" altLang="en-US" sz="1100" dirty="0">
                <a:latin typeface="Arial 本文"/>
              </a:rPr>
              <a:t>│</a:t>
            </a:r>
            <a:r>
              <a:rPr kumimoji="1" lang="en-US" altLang="ja-JP" sz="1100" dirty="0">
                <a:latin typeface="Consolas" panose="020B0609020204030204" pitchFamily="49" charset="0"/>
              </a:rPr>
              <a:t> </a:t>
            </a:r>
            <a:r>
              <a:rPr kumimoji="1" lang="ja-JP" altLang="en-US" sz="1100" dirty="0">
                <a:latin typeface="Consolas" panose="020B0609020204030204" pitchFamily="49" charset="0"/>
              </a:rPr>
              <a:t>        </a:t>
            </a:r>
            <a:r>
              <a:rPr kumimoji="1" lang="en-US" altLang="ja-JP" sz="1100" dirty="0">
                <a:latin typeface="Consolas" panose="020B0609020204030204" pitchFamily="49" charset="0"/>
              </a:rPr>
              <a:t>1000.000</a:t>
            </a:r>
            <a:r>
              <a:rPr kumimoji="1" lang="ja-JP" altLang="en-US" sz="1100" dirty="0">
                <a:latin typeface="Arial 本文"/>
              </a:rPr>
              <a:t>│</a:t>
            </a:r>
            <a:r>
              <a:rPr kumimoji="1" lang="en-US" altLang="ja-JP" sz="1100" dirty="0">
                <a:latin typeface="Arial 本文"/>
              </a:rPr>
              <a:t>A</a:t>
            </a:r>
            <a:r>
              <a:rPr kumimoji="1" lang="ja-JP" altLang="en-US" sz="1100" dirty="0">
                <a:latin typeface="Arial 本文"/>
              </a:rPr>
              <a:t>│</a:t>
            </a:r>
            <a:r>
              <a:rPr kumimoji="1" lang="en-US" altLang="ja-JP" sz="1100" dirty="0">
                <a:latin typeface="Arial 本文"/>
              </a:rPr>
              <a:t>0001</a:t>
            </a:r>
          </a:p>
          <a:p>
            <a:endParaRPr kumimoji="1" lang="en-US" altLang="ja-JP" sz="1100" dirty="0">
              <a:solidFill>
                <a:srgbClr val="FF0000"/>
              </a:solidFill>
              <a:latin typeface="Arial 本文"/>
            </a:endParaRPr>
          </a:p>
          <a:p>
            <a:r>
              <a:rPr kumimoji="1" lang="en-US" altLang="ja-JP" sz="1100" dirty="0">
                <a:solidFill>
                  <a:srgbClr val="FF0000"/>
                </a:solidFill>
                <a:latin typeface="Arial 本文"/>
              </a:rPr>
              <a:t>**The length of the QR code will be standardized at 81 digits.</a:t>
            </a:r>
          </a:p>
          <a:p>
            <a:endParaRPr kumimoji="1" lang="en-US" altLang="ja-JP" sz="1100" dirty="0">
              <a:latin typeface="Arial 本文"/>
            </a:endParaRPr>
          </a:p>
          <a:p>
            <a:endParaRPr kumimoji="1" lang="en-US" altLang="ja-JP" sz="1100" dirty="0">
              <a:latin typeface="Arial 本文"/>
            </a:endParaRPr>
          </a:p>
        </p:txBody>
      </p:sp>
      <p:pic>
        <p:nvPicPr>
          <p:cNvPr id="20" name="図 19">
            <a:extLst>
              <a:ext uri="{FF2B5EF4-FFF2-40B4-BE49-F238E27FC236}">
                <a16:creationId xmlns:a16="http://schemas.microsoft.com/office/drawing/2014/main" id="{9E9A7F4F-D91F-48F0-76D1-9129D8BAA82C}"/>
              </a:ext>
            </a:extLst>
          </p:cNvPr>
          <p:cNvPicPr>
            <a:picLocks noChangeAspect="1"/>
          </p:cNvPicPr>
          <p:nvPr/>
        </p:nvPicPr>
        <p:blipFill>
          <a:blip r:embed="rId2"/>
          <a:stretch>
            <a:fillRect/>
          </a:stretch>
        </p:blipFill>
        <p:spPr>
          <a:xfrm>
            <a:off x="3585658" y="1522977"/>
            <a:ext cx="481415" cy="462158"/>
          </a:xfrm>
          <a:prstGeom prst="rect">
            <a:avLst/>
          </a:prstGeom>
        </p:spPr>
      </p:pic>
      <p:sp>
        <p:nvSpPr>
          <p:cNvPr id="5" name="テキスト ボックス 4">
            <a:extLst>
              <a:ext uri="{FF2B5EF4-FFF2-40B4-BE49-F238E27FC236}">
                <a16:creationId xmlns:a16="http://schemas.microsoft.com/office/drawing/2014/main" id="{38E2077E-6C01-A00E-8697-BD14643EB234}"/>
              </a:ext>
            </a:extLst>
          </p:cNvPr>
          <p:cNvSpPr txBox="1"/>
          <p:nvPr/>
        </p:nvSpPr>
        <p:spPr>
          <a:xfrm>
            <a:off x="426611" y="1488311"/>
            <a:ext cx="3680924" cy="261610"/>
          </a:xfrm>
          <a:prstGeom prst="rect">
            <a:avLst/>
          </a:prstGeom>
          <a:noFill/>
        </p:spPr>
        <p:txBody>
          <a:bodyPr wrap="square" rtlCol="0">
            <a:spAutoFit/>
          </a:bodyPr>
          <a:lstStyle/>
          <a:p>
            <a:r>
              <a:rPr kumimoji="1" lang="en-US" altLang="ja-JP" sz="1100" i="1" dirty="0">
                <a:latin typeface="Consolas" panose="020B0609020204030204" pitchFamily="49" charset="0"/>
              </a:rPr>
              <a:t>Minebea </a:t>
            </a:r>
            <a:r>
              <a:rPr kumimoji="1" lang="en-US" altLang="ja-JP" sz="1100" i="1" dirty="0" err="1">
                <a:latin typeface="Consolas" panose="020B0609020204030204" pitchFamily="49" charset="0"/>
              </a:rPr>
              <a:t>AccessSolutions</a:t>
            </a:r>
            <a:r>
              <a:rPr kumimoji="1" lang="en-US" altLang="ja-JP" sz="1100" i="1" dirty="0">
                <a:latin typeface="Consolas" panose="020B0609020204030204" pitchFamily="49" charset="0"/>
              </a:rPr>
              <a:t> Thai Ltd.</a:t>
            </a:r>
          </a:p>
        </p:txBody>
      </p:sp>
      <p:sp>
        <p:nvSpPr>
          <p:cNvPr id="13" name="二等辺三角形 12">
            <a:extLst>
              <a:ext uri="{FF2B5EF4-FFF2-40B4-BE49-F238E27FC236}">
                <a16:creationId xmlns:a16="http://schemas.microsoft.com/office/drawing/2014/main" id="{6403DDDE-20E6-2E6E-2BFD-C2ECEF7D9A0F}"/>
              </a:ext>
            </a:extLst>
          </p:cNvPr>
          <p:cNvSpPr/>
          <p:nvPr/>
        </p:nvSpPr>
        <p:spPr>
          <a:xfrm>
            <a:off x="6250713" y="9646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8</a:t>
            </a:r>
            <a:endParaRPr kumimoji="1" lang="ja-JP" altLang="en-US" sz="700" kern="0" dirty="0">
              <a:solidFill>
                <a:prstClr val="black"/>
              </a:solidFill>
            </a:endParaRPr>
          </a:p>
        </p:txBody>
      </p:sp>
      <p:sp>
        <p:nvSpPr>
          <p:cNvPr id="23" name="正方形/長方形 22">
            <a:extLst>
              <a:ext uri="{FF2B5EF4-FFF2-40B4-BE49-F238E27FC236}">
                <a16:creationId xmlns:a16="http://schemas.microsoft.com/office/drawing/2014/main" id="{2F8F9185-FEAD-46EE-3394-308F6537B16E}"/>
              </a:ext>
            </a:extLst>
          </p:cNvPr>
          <p:cNvSpPr/>
          <p:nvPr/>
        </p:nvSpPr>
        <p:spPr>
          <a:xfrm>
            <a:off x="2418968" y="2259455"/>
            <a:ext cx="156591"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正方形/長方形 23">
            <a:extLst>
              <a:ext uri="{FF2B5EF4-FFF2-40B4-BE49-F238E27FC236}">
                <a16:creationId xmlns:a16="http://schemas.microsoft.com/office/drawing/2014/main" id="{7A5659B1-9AFF-49CB-9F96-8C4C28602FAE}"/>
              </a:ext>
            </a:extLst>
          </p:cNvPr>
          <p:cNvSpPr/>
          <p:nvPr/>
        </p:nvSpPr>
        <p:spPr>
          <a:xfrm>
            <a:off x="2649473" y="2259455"/>
            <a:ext cx="301372"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 name="正方形/長方形 24">
            <a:extLst>
              <a:ext uri="{FF2B5EF4-FFF2-40B4-BE49-F238E27FC236}">
                <a16:creationId xmlns:a16="http://schemas.microsoft.com/office/drawing/2014/main" id="{56F56838-B39E-8671-373F-B264EE7BC2AE}"/>
              </a:ext>
            </a:extLst>
          </p:cNvPr>
          <p:cNvSpPr/>
          <p:nvPr/>
        </p:nvSpPr>
        <p:spPr>
          <a:xfrm>
            <a:off x="2036029" y="2261477"/>
            <a:ext cx="301372"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正方形/長方形 25">
            <a:extLst>
              <a:ext uri="{FF2B5EF4-FFF2-40B4-BE49-F238E27FC236}">
                <a16:creationId xmlns:a16="http://schemas.microsoft.com/office/drawing/2014/main" id="{7855B722-0955-A0E2-7EDB-A286D0AC3021}"/>
              </a:ext>
            </a:extLst>
          </p:cNvPr>
          <p:cNvSpPr/>
          <p:nvPr/>
        </p:nvSpPr>
        <p:spPr>
          <a:xfrm>
            <a:off x="1583849" y="2261420"/>
            <a:ext cx="378266"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 name="正方形/長方形 26">
            <a:extLst>
              <a:ext uri="{FF2B5EF4-FFF2-40B4-BE49-F238E27FC236}">
                <a16:creationId xmlns:a16="http://schemas.microsoft.com/office/drawing/2014/main" id="{55FBCC7C-193E-D2DF-DC16-CC3D446FB1A9}"/>
              </a:ext>
            </a:extLst>
          </p:cNvPr>
          <p:cNvSpPr/>
          <p:nvPr/>
        </p:nvSpPr>
        <p:spPr>
          <a:xfrm>
            <a:off x="1271777" y="2259455"/>
            <a:ext cx="238158"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 name="正方形/長方形 30">
            <a:extLst>
              <a:ext uri="{FF2B5EF4-FFF2-40B4-BE49-F238E27FC236}">
                <a16:creationId xmlns:a16="http://schemas.microsoft.com/office/drawing/2014/main" id="{4D77D571-C75A-F908-AE05-072A6570C7CA}"/>
              </a:ext>
            </a:extLst>
          </p:cNvPr>
          <p:cNvSpPr/>
          <p:nvPr/>
        </p:nvSpPr>
        <p:spPr>
          <a:xfrm>
            <a:off x="2202180" y="2096217"/>
            <a:ext cx="157479"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 name="正方形/長方形 31">
            <a:extLst>
              <a:ext uri="{FF2B5EF4-FFF2-40B4-BE49-F238E27FC236}">
                <a16:creationId xmlns:a16="http://schemas.microsoft.com/office/drawing/2014/main" id="{F8AA6B5D-96BD-D738-63B8-590499C549DE}"/>
              </a:ext>
            </a:extLst>
          </p:cNvPr>
          <p:cNvSpPr/>
          <p:nvPr/>
        </p:nvSpPr>
        <p:spPr>
          <a:xfrm>
            <a:off x="1583848" y="2096160"/>
            <a:ext cx="551289"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 name="正方形/長方形 32">
            <a:extLst>
              <a:ext uri="{FF2B5EF4-FFF2-40B4-BE49-F238E27FC236}">
                <a16:creationId xmlns:a16="http://schemas.microsoft.com/office/drawing/2014/main" id="{C527FA81-B5F9-356B-8658-D48EC1F6999B}"/>
              </a:ext>
            </a:extLst>
          </p:cNvPr>
          <p:cNvSpPr/>
          <p:nvPr/>
        </p:nvSpPr>
        <p:spPr>
          <a:xfrm>
            <a:off x="1271777" y="2094195"/>
            <a:ext cx="238158"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 name="正方形/長方形 33">
            <a:extLst>
              <a:ext uri="{FF2B5EF4-FFF2-40B4-BE49-F238E27FC236}">
                <a16:creationId xmlns:a16="http://schemas.microsoft.com/office/drawing/2014/main" id="{7459205E-C8A1-7D37-D5CC-370E865CD1E7}"/>
              </a:ext>
            </a:extLst>
          </p:cNvPr>
          <p:cNvSpPr/>
          <p:nvPr/>
        </p:nvSpPr>
        <p:spPr>
          <a:xfrm>
            <a:off x="1208563" y="3441154"/>
            <a:ext cx="753552" cy="1423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 name="テキスト ボックス 3">
            <a:extLst>
              <a:ext uri="{FF2B5EF4-FFF2-40B4-BE49-F238E27FC236}">
                <a16:creationId xmlns:a16="http://schemas.microsoft.com/office/drawing/2014/main" id="{BA36A36F-1E7D-6D04-8BB0-542339A8F9C4}"/>
              </a:ext>
            </a:extLst>
          </p:cNvPr>
          <p:cNvSpPr txBox="1"/>
          <p:nvPr/>
        </p:nvSpPr>
        <p:spPr>
          <a:xfrm>
            <a:off x="4210968" y="2113047"/>
            <a:ext cx="2323692" cy="600164"/>
          </a:xfrm>
          <a:prstGeom prst="rect">
            <a:avLst/>
          </a:prstGeom>
          <a:noFill/>
        </p:spPr>
        <p:txBody>
          <a:bodyPr wrap="square" rtlCol="0">
            <a:spAutoFit/>
          </a:bodyPr>
          <a:lstStyle/>
          <a:p>
            <a:r>
              <a:rPr kumimoji="1" lang="en-US" altLang="ja-JP" sz="1100" dirty="0">
                <a:solidFill>
                  <a:srgbClr val="FF0000"/>
                </a:solidFill>
                <a:latin typeface="Arial 本文"/>
              </a:rPr>
              <a:t>Insert half-width spaces for the number of digits in the table definition.</a:t>
            </a:r>
          </a:p>
        </p:txBody>
      </p:sp>
      <p:sp>
        <p:nvSpPr>
          <p:cNvPr id="6" name="正方形/長方形 5">
            <a:extLst>
              <a:ext uri="{FF2B5EF4-FFF2-40B4-BE49-F238E27FC236}">
                <a16:creationId xmlns:a16="http://schemas.microsoft.com/office/drawing/2014/main" id="{AA96BDB7-F9B3-FBC6-AC4C-DCA56569D25D}"/>
              </a:ext>
            </a:extLst>
          </p:cNvPr>
          <p:cNvSpPr/>
          <p:nvPr/>
        </p:nvSpPr>
        <p:spPr>
          <a:xfrm>
            <a:off x="4210968" y="1949068"/>
            <a:ext cx="632495" cy="164664"/>
          </a:xfrm>
          <a:prstGeom prst="rect">
            <a:avLst/>
          </a:prstGeom>
          <a:noFill/>
          <a:ln w="31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 name="Callout: Line 7">
            <a:extLst>
              <a:ext uri="{FF2B5EF4-FFF2-40B4-BE49-F238E27FC236}">
                <a16:creationId xmlns:a16="http://schemas.microsoft.com/office/drawing/2014/main" id="{28BDEBF3-BB6B-619A-4D5A-5C73BC6C47BF}"/>
              </a:ext>
            </a:extLst>
          </p:cNvPr>
          <p:cNvSpPr/>
          <p:nvPr/>
        </p:nvSpPr>
        <p:spPr>
          <a:xfrm>
            <a:off x="4210969" y="2857898"/>
            <a:ext cx="2206538" cy="868281"/>
          </a:xfrm>
          <a:prstGeom prst="borderCallout1">
            <a:avLst>
              <a:gd name="adj1" fmla="val 68773"/>
              <a:gd name="adj2" fmla="val -2982"/>
              <a:gd name="adj3" fmla="val 73912"/>
              <a:gd name="adj4" fmla="val -81343"/>
            </a:avLst>
          </a:prstGeom>
          <a:solidFill>
            <a:schemeClr val="bg1"/>
          </a:solidFill>
          <a:ln w="3175" cap="flat" cmpd="sng" algn="ctr">
            <a:solidFill>
              <a:sysClr val="windowText" lastClr="000000"/>
            </a:solidFill>
            <a:prstDash val="solid"/>
          </a:ln>
          <a:effectLst/>
        </p:spPr>
        <p:txBody>
          <a:bodyPr rtlCol="0" anchor="t"/>
          <a:lstStyle/>
          <a:p>
            <a:pPr algn="l" defTabSz="914400"/>
            <a:r>
              <a:rPr kumimoji="1" lang="en-US" sz="1000" kern="0" dirty="0">
                <a:solidFill>
                  <a:prstClr val="black"/>
                </a:solidFill>
              </a:rPr>
              <a:t>Highlight text for the scrap amount</a:t>
            </a:r>
          </a:p>
        </p:txBody>
      </p:sp>
      <p:sp>
        <p:nvSpPr>
          <p:cNvPr id="9" name="二等辺三角形 12">
            <a:extLst>
              <a:ext uri="{FF2B5EF4-FFF2-40B4-BE49-F238E27FC236}">
                <a16:creationId xmlns:a16="http://schemas.microsoft.com/office/drawing/2014/main" id="{5691BD17-C057-9E83-1344-71F4BF583739}"/>
              </a:ext>
            </a:extLst>
          </p:cNvPr>
          <p:cNvSpPr/>
          <p:nvPr/>
        </p:nvSpPr>
        <p:spPr>
          <a:xfrm>
            <a:off x="4255616" y="3065025"/>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
        <p:nvSpPr>
          <p:cNvPr id="10" name="Rectangle 9">
            <a:extLst>
              <a:ext uri="{FF2B5EF4-FFF2-40B4-BE49-F238E27FC236}">
                <a16:creationId xmlns:a16="http://schemas.microsoft.com/office/drawing/2014/main" id="{0D60C506-5C35-2463-2D20-84FDD41286EC}"/>
              </a:ext>
            </a:extLst>
          </p:cNvPr>
          <p:cNvSpPr/>
          <p:nvPr/>
        </p:nvSpPr>
        <p:spPr>
          <a:xfrm>
            <a:off x="5067300" y="3399235"/>
            <a:ext cx="1097280" cy="171459"/>
          </a:xfrm>
          <a:prstGeom prst="rect">
            <a:avLst/>
          </a:prstGeom>
          <a:solidFill>
            <a:schemeClr val="tx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7" name="TextBox 6">
            <a:extLst>
              <a:ext uri="{FF2B5EF4-FFF2-40B4-BE49-F238E27FC236}">
                <a16:creationId xmlns:a16="http://schemas.microsoft.com/office/drawing/2014/main" id="{C6FA53A9-1FCC-A5E4-4D42-A773A0311642}"/>
              </a:ext>
            </a:extLst>
          </p:cNvPr>
          <p:cNvSpPr txBox="1"/>
          <p:nvPr/>
        </p:nvSpPr>
        <p:spPr>
          <a:xfrm>
            <a:off x="4210967" y="3347908"/>
            <a:ext cx="2039745" cy="276999"/>
          </a:xfrm>
          <a:prstGeom prst="rect">
            <a:avLst/>
          </a:prstGeom>
          <a:noFill/>
        </p:spPr>
        <p:txBody>
          <a:bodyPr wrap="square" rtlCol="0">
            <a:spAutoFit/>
          </a:bodyPr>
          <a:lstStyle/>
          <a:p>
            <a:r>
              <a:rPr lang="en-US" sz="1200" dirty="0">
                <a:latin typeface="Consolas" panose="020B0609020204030204" pitchFamily="49" charset="0"/>
              </a:rPr>
              <a:t>Quantity:          </a:t>
            </a:r>
            <a:r>
              <a:rPr lang="en-US" sz="1200" dirty="0">
                <a:solidFill>
                  <a:schemeClr val="bg1"/>
                </a:solidFill>
                <a:highlight>
                  <a:srgbClr val="000000"/>
                </a:highlight>
                <a:latin typeface="Consolas" panose="020B0609020204030204" pitchFamily="49" charset="0"/>
              </a:rPr>
              <a:t>250</a:t>
            </a:r>
          </a:p>
        </p:txBody>
      </p:sp>
    </p:spTree>
    <p:extLst>
      <p:ext uri="{BB962C8B-B14F-4D97-AF65-F5344CB8AC3E}">
        <p14:creationId xmlns:p14="http://schemas.microsoft.com/office/powerpoint/2010/main" val="21614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2A56EBC7-709A-4ED6-A792-7E0F926F3B34}"/>
              </a:ext>
            </a:extLst>
          </p:cNvPr>
          <p:cNvSpPr>
            <a:spLocks noChangeArrowheads="1"/>
          </p:cNvSpPr>
          <p:nvPr/>
        </p:nvSpPr>
        <p:spPr bwMode="auto">
          <a:xfrm>
            <a:off x="111513" y="386288"/>
            <a:ext cx="1427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715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n-lt"/>
                <a:ea typeface="Arial" panose="020B0604020202020204" pitchFamily="34" charset="0"/>
                <a:cs typeface="Cordia New" panose="020B0304020202020204" pitchFamily="34" charset="-34"/>
              </a:rPr>
              <a:t>Revision History</a:t>
            </a:r>
            <a:endParaRPr kumimoji="0" lang="en-US" altLang="ja-JP" sz="700" b="0" i="0" u="none" strike="noStrike" cap="none" normalizeH="0" baseline="0" dirty="0">
              <a:ln>
                <a:noFill/>
              </a:ln>
              <a:solidFill>
                <a:schemeClr val="tx1"/>
              </a:solidFill>
              <a:effectLst/>
              <a:latin typeface="+mn-lt"/>
            </a:endParaRPr>
          </a:p>
        </p:txBody>
      </p:sp>
      <p:graphicFrame>
        <p:nvGraphicFramePr>
          <p:cNvPr id="10" name="表 10">
            <a:extLst>
              <a:ext uri="{FF2B5EF4-FFF2-40B4-BE49-F238E27FC236}">
                <a16:creationId xmlns:a16="http://schemas.microsoft.com/office/drawing/2014/main" id="{7843B40D-5CED-4F03-8A04-82D93EEB5BFE}"/>
              </a:ext>
            </a:extLst>
          </p:cNvPr>
          <p:cNvGraphicFramePr>
            <a:graphicFrameLocks noGrp="1"/>
          </p:cNvGraphicFramePr>
          <p:nvPr>
            <p:extLst>
              <p:ext uri="{D42A27DB-BD31-4B8C-83A1-F6EECF244321}">
                <p14:modId xmlns:p14="http://schemas.microsoft.com/office/powerpoint/2010/main" val="1601889614"/>
              </p:ext>
            </p:extLst>
          </p:nvPr>
        </p:nvGraphicFramePr>
        <p:xfrm>
          <a:off x="289931" y="657714"/>
          <a:ext cx="6356195" cy="4851789"/>
        </p:xfrm>
        <a:graphic>
          <a:graphicData uri="http://schemas.openxmlformats.org/drawingml/2006/table">
            <a:tbl>
              <a:tblPr firstRow="1" bandRow="1">
                <a:tableStyleId>{5C22544A-7EE6-4342-B048-85BDC9FD1C3A}</a:tableStyleId>
              </a:tblPr>
              <a:tblGrid>
                <a:gridCol w="1589049">
                  <a:extLst>
                    <a:ext uri="{9D8B030D-6E8A-4147-A177-3AD203B41FA5}">
                      <a16:colId xmlns:a16="http://schemas.microsoft.com/office/drawing/2014/main" val="1689797891"/>
                    </a:ext>
                  </a:extLst>
                </a:gridCol>
                <a:gridCol w="731881">
                  <a:extLst>
                    <a:ext uri="{9D8B030D-6E8A-4147-A177-3AD203B41FA5}">
                      <a16:colId xmlns:a16="http://schemas.microsoft.com/office/drawing/2014/main" val="3968192231"/>
                    </a:ext>
                  </a:extLst>
                </a:gridCol>
                <a:gridCol w="2134322">
                  <a:extLst>
                    <a:ext uri="{9D8B030D-6E8A-4147-A177-3AD203B41FA5}">
                      <a16:colId xmlns:a16="http://schemas.microsoft.com/office/drawing/2014/main" val="1804588261"/>
                    </a:ext>
                  </a:extLst>
                </a:gridCol>
                <a:gridCol w="1900943">
                  <a:extLst>
                    <a:ext uri="{9D8B030D-6E8A-4147-A177-3AD203B41FA5}">
                      <a16:colId xmlns:a16="http://schemas.microsoft.com/office/drawing/2014/main" val="1088014115"/>
                    </a:ext>
                  </a:extLst>
                </a:gridCol>
              </a:tblGrid>
              <a:tr h="299724">
                <a:tc>
                  <a:txBody>
                    <a:bodyPr/>
                    <a:lstStyle/>
                    <a:p>
                      <a:r>
                        <a:rPr kumimoji="1" lang="en-US" altLang="ja-JP" sz="1000" b="0" dirty="0">
                          <a:solidFill>
                            <a:schemeClr val="tx1"/>
                          </a:solidFill>
                          <a:latin typeface="+mn-lt"/>
                        </a:rPr>
                        <a:t>Date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Version</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File name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dirty="0">
                          <a:solidFill>
                            <a:schemeClr val="tx1"/>
                          </a:solidFill>
                          <a:latin typeface="+mn-lt"/>
                        </a:rPr>
                        <a:t>Details</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282119801"/>
                  </a:ext>
                </a:extLst>
              </a:tr>
              <a:tr h="505785">
                <a:tc>
                  <a:txBody>
                    <a:bodyPr/>
                    <a:lstStyle/>
                    <a:p>
                      <a:r>
                        <a:rPr kumimoji="1" lang="en-US" altLang="ja-JP" sz="1000" dirty="0">
                          <a:solidFill>
                            <a:schemeClr val="tx1"/>
                          </a:solidFill>
                          <a:latin typeface="+mn-lt"/>
                        </a:rPr>
                        <a:t>14/Sep/2023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R1</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First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148244"/>
                  </a:ext>
                </a:extLst>
              </a:tr>
              <a:tr h="505785">
                <a:tc>
                  <a:txBody>
                    <a:bodyPr/>
                    <a:lstStyle/>
                    <a:p>
                      <a:r>
                        <a:rPr kumimoji="1" lang="en-US" altLang="ja-JP" sz="1000" dirty="0">
                          <a:solidFill>
                            <a:schemeClr val="tx1"/>
                          </a:solidFill>
                          <a:latin typeface="+mn-lt"/>
                        </a:rPr>
                        <a:t>28/Sep/2023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R2</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Second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859189"/>
                  </a:ext>
                </a:extLst>
              </a:tr>
              <a:tr h="505785">
                <a:tc>
                  <a:txBody>
                    <a:bodyPr/>
                    <a:lstStyle/>
                    <a:p>
                      <a:r>
                        <a:rPr kumimoji="1" lang="en-US" altLang="ja-JP" sz="1000" dirty="0">
                          <a:solidFill>
                            <a:schemeClr val="tx1"/>
                          </a:solidFill>
                          <a:latin typeface="+mn-lt"/>
                        </a:rPr>
                        <a:t>17/Oct/2023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Third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7162785"/>
                  </a:ext>
                </a:extLst>
              </a:tr>
              <a:tr h="505785">
                <a:tc>
                  <a:txBody>
                    <a:bodyPr/>
                    <a:lstStyle/>
                    <a:p>
                      <a:r>
                        <a:rPr kumimoji="1" lang="en-US" altLang="ja-JP" sz="1000" dirty="0">
                          <a:solidFill>
                            <a:schemeClr val="tx1"/>
                          </a:solidFill>
                          <a:latin typeface="+mn-lt"/>
                        </a:rPr>
                        <a:t>25/Oct/2023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4th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162276"/>
                  </a:ext>
                </a:extLst>
              </a:tr>
              <a:tr h="505785">
                <a:tc>
                  <a:txBody>
                    <a:bodyPr/>
                    <a:lstStyle/>
                    <a:p>
                      <a:r>
                        <a:rPr kumimoji="1" lang="en-US" altLang="ja-JP" sz="1000" dirty="0">
                          <a:solidFill>
                            <a:schemeClr val="tx1"/>
                          </a:solidFill>
                          <a:latin typeface="+mn-lt"/>
                        </a:rPr>
                        <a:t>02/Nov/2023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R5</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5th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490601"/>
                  </a:ext>
                </a:extLst>
              </a:tr>
              <a:tr h="505785">
                <a:tc>
                  <a:txBody>
                    <a:bodyPr/>
                    <a:lstStyle/>
                    <a:p>
                      <a:r>
                        <a:rPr kumimoji="1" lang="en-US" altLang="ja-JP" sz="1000" dirty="0">
                          <a:solidFill>
                            <a:schemeClr val="tx1"/>
                          </a:solidFill>
                          <a:latin typeface="+mn-lt"/>
                        </a:rPr>
                        <a:t>07/Nov/2023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R6</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6th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669587"/>
                  </a:ext>
                </a:extLst>
              </a:tr>
              <a:tr h="505785">
                <a:tc>
                  <a:txBody>
                    <a:bodyPr/>
                    <a:lstStyle/>
                    <a:p>
                      <a:r>
                        <a:rPr kumimoji="1" lang="en-US" altLang="ja-JP" sz="1000" dirty="0">
                          <a:solidFill>
                            <a:schemeClr val="tx1"/>
                          </a:solidFill>
                          <a:latin typeface="+mn-lt"/>
                        </a:rPr>
                        <a:t>21/Nov/2023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R7</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7th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8113114"/>
                  </a:ext>
                </a:extLst>
              </a:tr>
              <a:tr h="505785">
                <a:tc>
                  <a:txBody>
                    <a:bodyPr/>
                    <a:lstStyle/>
                    <a:p>
                      <a:r>
                        <a:rPr kumimoji="1" lang="en-US" altLang="ja-JP" sz="1000" dirty="0">
                          <a:solidFill>
                            <a:schemeClr val="tx1"/>
                          </a:solidFill>
                          <a:latin typeface="+mn-lt"/>
                        </a:rPr>
                        <a:t>23/Nov/2023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R8</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8th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0184828"/>
                  </a:ext>
                </a:extLst>
              </a:tr>
              <a:tr h="505785">
                <a:tc>
                  <a:txBody>
                    <a:bodyPr/>
                    <a:lstStyle/>
                    <a:p>
                      <a:r>
                        <a:rPr kumimoji="1" lang="en-US" altLang="ja-JP" sz="1000" dirty="0">
                          <a:solidFill>
                            <a:schemeClr val="tx1"/>
                          </a:solidFill>
                          <a:latin typeface="+mn-lt"/>
                        </a:rPr>
                        <a:t>14/Dec/2023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R9</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9th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8299333"/>
                  </a:ext>
                </a:extLst>
              </a:tr>
            </a:tbl>
          </a:graphicData>
        </a:graphic>
      </p:graphicFrame>
      <p:sp>
        <p:nvSpPr>
          <p:cNvPr id="11" name="スライド番号プレースホルダー 10">
            <a:extLst>
              <a:ext uri="{FF2B5EF4-FFF2-40B4-BE49-F238E27FC236}">
                <a16:creationId xmlns:a16="http://schemas.microsoft.com/office/drawing/2014/main" id="{674C7495-59A2-40E2-A622-FD8030C82660}"/>
              </a:ext>
            </a:extLst>
          </p:cNvPr>
          <p:cNvSpPr>
            <a:spLocks noGrp="1"/>
          </p:cNvSpPr>
          <p:nvPr>
            <p:ph type="sldNum" sz="quarter" idx="12"/>
          </p:nvPr>
        </p:nvSpPr>
        <p:spPr/>
        <p:txBody>
          <a:bodyPr/>
          <a:lstStyle/>
          <a:p>
            <a:fld id="{FABEA90D-F275-432F-8053-456A4E092F4A}" type="slidenum">
              <a:rPr kumimoji="1" lang="ja-JP" altLang="en-US" smtClean="0"/>
              <a:t>2</a:t>
            </a:fld>
            <a:endParaRPr kumimoji="1" lang="ja-JP" altLang="en-US"/>
          </a:p>
        </p:txBody>
      </p:sp>
      <p:sp>
        <p:nvSpPr>
          <p:cNvPr id="2" name="二等辺三角形 1">
            <a:extLst>
              <a:ext uri="{FF2B5EF4-FFF2-40B4-BE49-F238E27FC236}">
                <a16:creationId xmlns:a16="http://schemas.microsoft.com/office/drawing/2014/main" id="{4C0D520E-8954-1C7D-BC5A-BAB796D29F10}"/>
              </a:ext>
            </a:extLst>
          </p:cNvPr>
          <p:cNvSpPr/>
          <p:nvPr/>
        </p:nvSpPr>
        <p:spPr>
          <a:xfrm>
            <a:off x="6256528" y="158500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3" name="二等辺三角形 2">
            <a:extLst>
              <a:ext uri="{FF2B5EF4-FFF2-40B4-BE49-F238E27FC236}">
                <a16:creationId xmlns:a16="http://schemas.microsoft.com/office/drawing/2014/main" id="{37BBEDD1-9AEE-E034-D26B-67E17D58FC72}"/>
              </a:ext>
            </a:extLst>
          </p:cNvPr>
          <p:cNvSpPr/>
          <p:nvPr/>
        </p:nvSpPr>
        <p:spPr>
          <a:xfrm>
            <a:off x="6250713" y="210886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4" name="二等辺三角形 3">
            <a:extLst>
              <a:ext uri="{FF2B5EF4-FFF2-40B4-BE49-F238E27FC236}">
                <a16:creationId xmlns:a16="http://schemas.microsoft.com/office/drawing/2014/main" id="{51000EDA-6847-6F1A-334F-35B7A56433C8}"/>
              </a:ext>
            </a:extLst>
          </p:cNvPr>
          <p:cNvSpPr/>
          <p:nvPr/>
        </p:nvSpPr>
        <p:spPr>
          <a:xfrm>
            <a:off x="6250713" y="2632711"/>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5" name="二等辺三角形 4">
            <a:extLst>
              <a:ext uri="{FF2B5EF4-FFF2-40B4-BE49-F238E27FC236}">
                <a16:creationId xmlns:a16="http://schemas.microsoft.com/office/drawing/2014/main" id="{B7C0EA15-9EF7-927C-F24A-C038BE87EC82}"/>
              </a:ext>
            </a:extLst>
          </p:cNvPr>
          <p:cNvSpPr/>
          <p:nvPr/>
        </p:nvSpPr>
        <p:spPr>
          <a:xfrm>
            <a:off x="6250712" y="309999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5</a:t>
            </a:r>
            <a:endParaRPr kumimoji="1" lang="ja-JP" altLang="en-US" sz="700" kern="0" dirty="0">
              <a:solidFill>
                <a:prstClr val="black"/>
              </a:solidFill>
            </a:endParaRPr>
          </a:p>
        </p:txBody>
      </p:sp>
      <p:sp>
        <p:nvSpPr>
          <p:cNvPr id="6" name="二等辺三角形 5">
            <a:extLst>
              <a:ext uri="{FF2B5EF4-FFF2-40B4-BE49-F238E27FC236}">
                <a16:creationId xmlns:a16="http://schemas.microsoft.com/office/drawing/2014/main" id="{85B3C630-725E-EF34-3B36-286E6AA73439}"/>
              </a:ext>
            </a:extLst>
          </p:cNvPr>
          <p:cNvSpPr/>
          <p:nvPr/>
        </p:nvSpPr>
        <p:spPr>
          <a:xfrm>
            <a:off x="6259485" y="3617374"/>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
        <p:nvSpPr>
          <p:cNvPr id="7" name="二等辺三角形 6">
            <a:extLst>
              <a:ext uri="{FF2B5EF4-FFF2-40B4-BE49-F238E27FC236}">
                <a16:creationId xmlns:a16="http://schemas.microsoft.com/office/drawing/2014/main" id="{8C884C78-D203-5E04-CF9C-C029132857BF}"/>
              </a:ext>
            </a:extLst>
          </p:cNvPr>
          <p:cNvSpPr/>
          <p:nvPr/>
        </p:nvSpPr>
        <p:spPr>
          <a:xfrm>
            <a:off x="6268667" y="414769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
        <p:nvSpPr>
          <p:cNvPr id="8" name="二等辺三角形 7">
            <a:extLst>
              <a:ext uri="{FF2B5EF4-FFF2-40B4-BE49-F238E27FC236}">
                <a16:creationId xmlns:a16="http://schemas.microsoft.com/office/drawing/2014/main" id="{25F7704B-ACB8-C1B2-295F-5A1DF22E810E}"/>
              </a:ext>
            </a:extLst>
          </p:cNvPr>
          <p:cNvSpPr/>
          <p:nvPr/>
        </p:nvSpPr>
        <p:spPr>
          <a:xfrm>
            <a:off x="6259484" y="4614985"/>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8</a:t>
            </a:r>
            <a:endParaRPr kumimoji="1" lang="ja-JP" altLang="en-US" sz="700" kern="0" dirty="0">
              <a:solidFill>
                <a:prstClr val="black"/>
              </a:solidFill>
            </a:endParaRPr>
          </a:p>
        </p:txBody>
      </p:sp>
      <p:sp>
        <p:nvSpPr>
          <p:cNvPr id="12" name="二等辺三角形 7">
            <a:extLst>
              <a:ext uri="{FF2B5EF4-FFF2-40B4-BE49-F238E27FC236}">
                <a16:creationId xmlns:a16="http://schemas.microsoft.com/office/drawing/2014/main" id="{9F9E1AC2-E9C4-0D0B-04C9-27CC1743520A}"/>
              </a:ext>
            </a:extLst>
          </p:cNvPr>
          <p:cNvSpPr/>
          <p:nvPr/>
        </p:nvSpPr>
        <p:spPr>
          <a:xfrm>
            <a:off x="6270836" y="5120548"/>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Tree>
    <p:extLst>
      <p:ext uri="{BB962C8B-B14F-4D97-AF65-F5344CB8AC3E}">
        <p14:creationId xmlns:p14="http://schemas.microsoft.com/office/powerpoint/2010/main" val="402243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BCFFD1BD-85C4-DD37-4BC1-5E54C7C45810}"/>
              </a:ext>
            </a:extLst>
          </p:cNvPr>
          <p:cNvSpPr/>
          <p:nvPr/>
        </p:nvSpPr>
        <p:spPr>
          <a:xfrm>
            <a:off x="523240" y="1432560"/>
            <a:ext cx="3708400" cy="294132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5" name="矢印: 右 74">
            <a:extLst>
              <a:ext uri="{FF2B5EF4-FFF2-40B4-BE49-F238E27FC236}">
                <a16:creationId xmlns:a16="http://schemas.microsoft.com/office/drawing/2014/main" id="{6641E0B5-F0C3-389B-C242-2F4BD2AE335F}"/>
              </a:ext>
            </a:extLst>
          </p:cNvPr>
          <p:cNvSpPr/>
          <p:nvPr/>
        </p:nvSpPr>
        <p:spPr>
          <a:xfrm rot="5400000">
            <a:off x="1699971" y="2771607"/>
            <a:ext cx="2704623"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4-1. Inbound</a:t>
            </a:r>
          </a:p>
        </p:txBody>
      </p:sp>
      <p:sp>
        <p:nvSpPr>
          <p:cNvPr id="10" name="テキスト ボックス 9">
            <a:extLst>
              <a:ext uri="{FF2B5EF4-FFF2-40B4-BE49-F238E27FC236}">
                <a16:creationId xmlns:a16="http://schemas.microsoft.com/office/drawing/2014/main" id="{006990F1-234B-2E2E-2345-806AFF8ABC20}"/>
              </a:ext>
            </a:extLst>
          </p:cNvPr>
          <p:cNvSpPr txBox="1"/>
          <p:nvPr/>
        </p:nvSpPr>
        <p:spPr>
          <a:xfrm>
            <a:off x="406400" y="1136509"/>
            <a:ext cx="6117063" cy="215444"/>
          </a:xfrm>
          <a:prstGeom prst="rect">
            <a:avLst/>
          </a:prstGeom>
          <a:noFill/>
        </p:spPr>
        <p:txBody>
          <a:bodyPr wrap="square" rtlCol="0">
            <a:spAutoFit/>
          </a:bodyPr>
          <a:lstStyle/>
          <a:p>
            <a:r>
              <a:rPr kumimoji="1" lang="en-US" altLang="ja-JP" sz="800" dirty="0">
                <a:latin typeface="+mj-lt"/>
              </a:rPr>
              <a:t>Manage inbound status using the following 5 steps or 6 steps.</a:t>
            </a:r>
          </a:p>
        </p:txBody>
      </p:sp>
      <p:sp>
        <p:nvSpPr>
          <p:cNvPr id="14" name="正方形/長方形 13">
            <a:extLst>
              <a:ext uri="{FF2B5EF4-FFF2-40B4-BE49-F238E27FC236}">
                <a16:creationId xmlns:a16="http://schemas.microsoft.com/office/drawing/2014/main" id="{3731356D-1267-B807-5F6B-188F5DBDC294}"/>
              </a:ext>
            </a:extLst>
          </p:cNvPr>
          <p:cNvSpPr/>
          <p:nvPr/>
        </p:nvSpPr>
        <p:spPr>
          <a:xfrm>
            <a:off x="2526928" y="2727893"/>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QC Submitted</a:t>
            </a:r>
            <a:endParaRPr kumimoji="1" lang="ja-JP" altLang="en-US" sz="700" kern="0" dirty="0">
              <a:solidFill>
                <a:prstClr val="black"/>
              </a:solidFill>
            </a:endParaRPr>
          </a:p>
        </p:txBody>
      </p:sp>
      <p:sp>
        <p:nvSpPr>
          <p:cNvPr id="16" name="正方形/長方形 15">
            <a:extLst>
              <a:ext uri="{FF2B5EF4-FFF2-40B4-BE49-F238E27FC236}">
                <a16:creationId xmlns:a16="http://schemas.microsoft.com/office/drawing/2014/main" id="{865F1E15-521D-A567-D549-7D405D48A925}"/>
              </a:ext>
            </a:extLst>
          </p:cNvPr>
          <p:cNvSpPr/>
          <p:nvPr/>
        </p:nvSpPr>
        <p:spPr>
          <a:xfrm>
            <a:off x="2526928" y="3791771"/>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Completed</a:t>
            </a:r>
            <a:endParaRPr kumimoji="1" lang="ja-JP" altLang="en-US" sz="700" kern="0" dirty="0">
              <a:solidFill>
                <a:prstClr val="black"/>
              </a:solidFill>
            </a:endParaRPr>
          </a:p>
        </p:txBody>
      </p:sp>
      <p:sp>
        <p:nvSpPr>
          <p:cNvPr id="18" name="正方形/長方形 17">
            <a:extLst>
              <a:ext uri="{FF2B5EF4-FFF2-40B4-BE49-F238E27FC236}">
                <a16:creationId xmlns:a16="http://schemas.microsoft.com/office/drawing/2014/main" id="{AD4DBDF1-63DA-7E15-56E0-F01ACBAB91B6}"/>
              </a:ext>
            </a:extLst>
          </p:cNvPr>
          <p:cNvSpPr/>
          <p:nvPr/>
        </p:nvSpPr>
        <p:spPr>
          <a:xfrm>
            <a:off x="2526930" y="1674570"/>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19" name="正方形/長方形 18">
            <a:extLst>
              <a:ext uri="{FF2B5EF4-FFF2-40B4-BE49-F238E27FC236}">
                <a16:creationId xmlns:a16="http://schemas.microsoft.com/office/drawing/2014/main" id="{61A062F7-3B91-69CA-CA51-222FC89E7231}"/>
              </a:ext>
            </a:extLst>
          </p:cNvPr>
          <p:cNvSpPr/>
          <p:nvPr/>
        </p:nvSpPr>
        <p:spPr>
          <a:xfrm>
            <a:off x="2526929" y="2028395"/>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Working</a:t>
            </a:r>
            <a:endParaRPr kumimoji="1" lang="ja-JP" altLang="en-US" sz="700" kern="0" dirty="0">
              <a:solidFill>
                <a:prstClr val="black"/>
              </a:solidFill>
            </a:endParaRPr>
          </a:p>
        </p:txBody>
      </p:sp>
      <p:sp>
        <p:nvSpPr>
          <p:cNvPr id="20" name="正方形/長方形 19">
            <a:extLst>
              <a:ext uri="{FF2B5EF4-FFF2-40B4-BE49-F238E27FC236}">
                <a16:creationId xmlns:a16="http://schemas.microsoft.com/office/drawing/2014/main" id="{FB688A98-F1A4-CBA7-DD75-2DEFCF663F30}"/>
              </a:ext>
            </a:extLst>
          </p:cNvPr>
          <p:cNvSpPr/>
          <p:nvPr/>
        </p:nvSpPr>
        <p:spPr>
          <a:xfrm>
            <a:off x="2526928" y="2378144"/>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Completed</a:t>
            </a:r>
            <a:endParaRPr kumimoji="1" lang="ja-JP" altLang="en-US" sz="700" kern="0" dirty="0">
              <a:solidFill>
                <a:prstClr val="black"/>
              </a:solidFill>
            </a:endParaRPr>
          </a:p>
        </p:txBody>
      </p:sp>
      <p:sp>
        <p:nvSpPr>
          <p:cNvPr id="24" name="正方形/長方形 23">
            <a:extLst>
              <a:ext uri="{FF2B5EF4-FFF2-40B4-BE49-F238E27FC236}">
                <a16:creationId xmlns:a16="http://schemas.microsoft.com/office/drawing/2014/main" id="{140BB3A8-B154-B56D-E685-08FB29B4B643}"/>
              </a:ext>
            </a:extLst>
          </p:cNvPr>
          <p:cNvSpPr/>
          <p:nvPr/>
        </p:nvSpPr>
        <p:spPr>
          <a:xfrm>
            <a:off x="2526928" y="3449188"/>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working</a:t>
            </a:r>
            <a:endParaRPr kumimoji="1" lang="ja-JP" altLang="en-US" sz="700" kern="0" dirty="0">
              <a:solidFill>
                <a:prstClr val="black"/>
              </a:solidFill>
            </a:endParaRPr>
          </a:p>
        </p:txBody>
      </p:sp>
      <p:sp>
        <p:nvSpPr>
          <p:cNvPr id="25" name="矢印: 右 24">
            <a:extLst>
              <a:ext uri="{FF2B5EF4-FFF2-40B4-BE49-F238E27FC236}">
                <a16:creationId xmlns:a16="http://schemas.microsoft.com/office/drawing/2014/main" id="{2A79AFBA-A967-3CCA-50F2-BB5FD5324681}"/>
              </a:ext>
            </a:extLst>
          </p:cNvPr>
          <p:cNvSpPr/>
          <p:nvPr/>
        </p:nvSpPr>
        <p:spPr>
          <a:xfrm rot="5400000">
            <a:off x="458312" y="2771606"/>
            <a:ext cx="2704623"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正方形/長方形 25">
            <a:extLst>
              <a:ext uri="{FF2B5EF4-FFF2-40B4-BE49-F238E27FC236}">
                <a16:creationId xmlns:a16="http://schemas.microsoft.com/office/drawing/2014/main" id="{052B32D8-F261-60F0-3AC3-4F7CECDFEFAF}"/>
              </a:ext>
            </a:extLst>
          </p:cNvPr>
          <p:cNvSpPr/>
          <p:nvPr/>
        </p:nvSpPr>
        <p:spPr>
          <a:xfrm>
            <a:off x="4574441" y="2782338"/>
            <a:ext cx="1099371" cy="241763"/>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69" name="正方形/長方形 68">
            <a:extLst>
              <a:ext uri="{FF2B5EF4-FFF2-40B4-BE49-F238E27FC236}">
                <a16:creationId xmlns:a16="http://schemas.microsoft.com/office/drawing/2014/main" id="{E65580A8-CF78-29E9-7DBD-3BE2047FE8F2}"/>
              </a:ext>
            </a:extLst>
          </p:cNvPr>
          <p:cNvSpPr/>
          <p:nvPr/>
        </p:nvSpPr>
        <p:spPr>
          <a:xfrm>
            <a:off x="1236608" y="3791771"/>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Completed</a:t>
            </a:r>
            <a:endParaRPr kumimoji="1" lang="ja-JP" altLang="en-US" sz="700" kern="0" dirty="0">
              <a:solidFill>
                <a:prstClr val="black"/>
              </a:solidFill>
            </a:endParaRPr>
          </a:p>
        </p:txBody>
      </p:sp>
      <p:sp>
        <p:nvSpPr>
          <p:cNvPr id="70" name="正方形/長方形 69">
            <a:extLst>
              <a:ext uri="{FF2B5EF4-FFF2-40B4-BE49-F238E27FC236}">
                <a16:creationId xmlns:a16="http://schemas.microsoft.com/office/drawing/2014/main" id="{1CE34401-2C8C-4143-E5F6-7249A50B2574}"/>
              </a:ext>
            </a:extLst>
          </p:cNvPr>
          <p:cNvSpPr/>
          <p:nvPr/>
        </p:nvSpPr>
        <p:spPr>
          <a:xfrm>
            <a:off x="1236610" y="1674570"/>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72" name="正方形/長方形 71">
            <a:extLst>
              <a:ext uri="{FF2B5EF4-FFF2-40B4-BE49-F238E27FC236}">
                <a16:creationId xmlns:a16="http://schemas.microsoft.com/office/drawing/2014/main" id="{26671908-9238-024F-1E5D-36DD07310CEE}"/>
              </a:ext>
            </a:extLst>
          </p:cNvPr>
          <p:cNvSpPr/>
          <p:nvPr/>
        </p:nvSpPr>
        <p:spPr>
          <a:xfrm>
            <a:off x="1236609" y="2028395"/>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Working</a:t>
            </a:r>
            <a:endParaRPr kumimoji="1" lang="ja-JP" altLang="en-US" sz="700" kern="0" dirty="0">
              <a:solidFill>
                <a:prstClr val="black"/>
              </a:solidFill>
            </a:endParaRPr>
          </a:p>
        </p:txBody>
      </p:sp>
      <p:sp>
        <p:nvSpPr>
          <p:cNvPr id="73" name="正方形/長方形 72">
            <a:extLst>
              <a:ext uri="{FF2B5EF4-FFF2-40B4-BE49-F238E27FC236}">
                <a16:creationId xmlns:a16="http://schemas.microsoft.com/office/drawing/2014/main" id="{7F28BBD1-35AF-0CCA-6EC7-CEB2E0F38014}"/>
              </a:ext>
            </a:extLst>
          </p:cNvPr>
          <p:cNvSpPr/>
          <p:nvPr/>
        </p:nvSpPr>
        <p:spPr>
          <a:xfrm>
            <a:off x="1236608" y="2378144"/>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Completed</a:t>
            </a:r>
            <a:endParaRPr kumimoji="1" lang="ja-JP" altLang="en-US" sz="700" kern="0" dirty="0">
              <a:solidFill>
                <a:prstClr val="black"/>
              </a:solidFill>
            </a:endParaRPr>
          </a:p>
        </p:txBody>
      </p:sp>
      <p:sp>
        <p:nvSpPr>
          <p:cNvPr id="74" name="正方形/長方形 73">
            <a:extLst>
              <a:ext uri="{FF2B5EF4-FFF2-40B4-BE49-F238E27FC236}">
                <a16:creationId xmlns:a16="http://schemas.microsoft.com/office/drawing/2014/main" id="{EF4A55D3-BF69-09C4-788D-D308628A0D00}"/>
              </a:ext>
            </a:extLst>
          </p:cNvPr>
          <p:cNvSpPr/>
          <p:nvPr/>
        </p:nvSpPr>
        <p:spPr>
          <a:xfrm>
            <a:off x="1236608" y="3449188"/>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working</a:t>
            </a:r>
            <a:endParaRPr kumimoji="1" lang="ja-JP" altLang="en-US" sz="700" kern="0" dirty="0">
              <a:solidFill>
                <a:prstClr val="black"/>
              </a:solidFill>
            </a:endParaRPr>
          </a:p>
        </p:txBody>
      </p:sp>
      <p:cxnSp>
        <p:nvCxnSpPr>
          <p:cNvPr id="84" name="直線矢印コネクタ 83">
            <a:extLst>
              <a:ext uri="{FF2B5EF4-FFF2-40B4-BE49-F238E27FC236}">
                <a16:creationId xmlns:a16="http://schemas.microsoft.com/office/drawing/2014/main" id="{53BB3294-6BD2-1280-95F9-36D4F7868D83}"/>
              </a:ext>
            </a:extLst>
          </p:cNvPr>
          <p:cNvCxnSpPr>
            <a:stCxn id="78" idx="3"/>
            <a:endCxn id="26" idx="1"/>
          </p:cNvCxnSpPr>
          <p:nvPr/>
        </p:nvCxnSpPr>
        <p:spPr>
          <a:xfrm>
            <a:off x="4231640" y="2903220"/>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二等辺三角形 1">
            <a:extLst>
              <a:ext uri="{FF2B5EF4-FFF2-40B4-BE49-F238E27FC236}">
                <a16:creationId xmlns:a16="http://schemas.microsoft.com/office/drawing/2014/main" id="{0BD6D808-98CE-0EA9-0C50-40BF51BC9382}"/>
              </a:ext>
            </a:extLst>
          </p:cNvPr>
          <p:cNvSpPr/>
          <p:nvPr/>
        </p:nvSpPr>
        <p:spPr>
          <a:xfrm>
            <a:off x="3842793" y="3112918"/>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1309460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3" name="直線矢印コネクタ 132">
            <a:extLst>
              <a:ext uri="{FF2B5EF4-FFF2-40B4-BE49-F238E27FC236}">
                <a16:creationId xmlns:a16="http://schemas.microsoft.com/office/drawing/2014/main" id="{8D0A1713-C44E-4CCE-89CA-95AC7AB6D98E}"/>
              </a:ext>
            </a:extLst>
          </p:cNvPr>
          <p:cNvCxnSpPr>
            <a:cxnSpLocks/>
            <a:stCxn id="81" idx="2"/>
          </p:cNvCxnSpPr>
          <p:nvPr/>
        </p:nvCxnSpPr>
        <p:spPr>
          <a:xfrm>
            <a:off x="3466449" y="2506901"/>
            <a:ext cx="0" cy="391068"/>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4-1. Inbound</a:t>
            </a:r>
          </a:p>
        </p:txBody>
      </p: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81" name="正方形/長方形 80">
            <a:extLst>
              <a:ext uri="{FF2B5EF4-FFF2-40B4-BE49-F238E27FC236}">
                <a16:creationId xmlns:a16="http://schemas.microsoft.com/office/drawing/2014/main" id="{D1C2C215-6987-49D8-BCAA-EBD6DDBD5709}"/>
              </a:ext>
            </a:extLst>
          </p:cNvPr>
          <p:cNvSpPr/>
          <p:nvPr/>
        </p:nvSpPr>
        <p:spPr>
          <a:xfrm>
            <a:off x="2861929" y="1867766"/>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a:solidFill>
                  <a:schemeClr val="tx1"/>
                </a:solidFill>
              </a:rPr>
              <a:t>Purchase Order</a:t>
            </a:r>
          </a:p>
          <a:p>
            <a:pPr algn="ctr"/>
            <a:r>
              <a:rPr kumimoji="1" lang="en-US" altLang="ja-JP" sz="800" dirty="0">
                <a:solidFill>
                  <a:schemeClr val="tx1"/>
                </a:solidFill>
              </a:rPr>
              <a:t>FCT84</a:t>
            </a:r>
            <a:endParaRPr kumimoji="1" lang="ja-JP" altLang="en-US" sz="800" dirty="0">
              <a:solidFill>
                <a:schemeClr val="tx1"/>
              </a:solidFill>
            </a:endParaRPr>
          </a:p>
        </p:txBody>
      </p:sp>
      <p:sp>
        <p:nvSpPr>
          <p:cNvPr id="53" name="フローチャート: 判断 52">
            <a:extLst>
              <a:ext uri="{FF2B5EF4-FFF2-40B4-BE49-F238E27FC236}">
                <a16:creationId xmlns:a16="http://schemas.microsoft.com/office/drawing/2014/main" id="{F8866DEE-1FF0-41EA-B938-0A043A5C3355}"/>
              </a:ext>
            </a:extLst>
          </p:cNvPr>
          <p:cNvSpPr/>
          <p:nvPr/>
        </p:nvSpPr>
        <p:spPr>
          <a:xfrm>
            <a:off x="2861463" y="2899690"/>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File import error?</a:t>
            </a:r>
          </a:p>
          <a:p>
            <a:pPr algn="ctr"/>
            <a:r>
              <a:rPr kumimoji="1" lang="en-US" altLang="ja-JP" sz="600" dirty="0">
                <a:solidFill>
                  <a:schemeClr val="tx1"/>
                </a:solidFill>
              </a:rPr>
              <a:t>Yes / No</a:t>
            </a:r>
            <a:endParaRPr kumimoji="1" lang="ja-JP" altLang="en-US" sz="600" dirty="0">
              <a:solidFill>
                <a:schemeClr val="tx1"/>
              </a:solidFill>
            </a:endParaRPr>
          </a:p>
        </p:txBody>
      </p:sp>
      <p:sp>
        <p:nvSpPr>
          <p:cNvPr id="57" name="楕円 56">
            <a:extLst>
              <a:ext uri="{FF2B5EF4-FFF2-40B4-BE49-F238E27FC236}">
                <a16:creationId xmlns:a16="http://schemas.microsoft.com/office/drawing/2014/main" id="{97593F0B-DE2C-4650-B0AB-9741E6393A99}"/>
              </a:ext>
            </a:extLst>
          </p:cNvPr>
          <p:cNvSpPr/>
          <p:nvPr/>
        </p:nvSpPr>
        <p:spPr>
          <a:xfrm>
            <a:off x="2549044" y="881366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Next #1</a:t>
            </a:r>
            <a:endParaRPr kumimoji="1" lang="ja-JP" altLang="en-US" sz="800" dirty="0">
              <a:solidFill>
                <a:schemeClr val="tx1"/>
              </a:solidFill>
            </a:endParaRPr>
          </a:p>
        </p:txBody>
      </p:sp>
      <p:cxnSp>
        <p:nvCxnSpPr>
          <p:cNvPr id="79" name="コネクタ: カギ線 78">
            <a:extLst>
              <a:ext uri="{FF2B5EF4-FFF2-40B4-BE49-F238E27FC236}">
                <a16:creationId xmlns:a16="http://schemas.microsoft.com/office/drawing/2014/main" id="{062E7843-694D-4C1D-91D2-269C15C2EFF2}"/>
              </a:ext>
            </a:extLst>
          </p:cNvPr>
          <p:cNvCxnSpPr>
            <a:cxnSpLocks/>
            <a:stCxn id="53" idx="2"/>
            <a:endCxn id="11" idx="3"/>
          </p:cNvCxnSpPr>
          <p:nvPr/>
        </p:nvCxnSpPr>
        <p:spPr>
          <a:xfrm rot="5400000">
            <a:off x="2898181" y="3205155"/>
            <a:ext cx="228330" cy="907274"/>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E3E32C88-1CA7-4323-B406-E41AEB6534F9}"/>
              </a:ext>
            </a:extLst>
          </p:cNvPr>
          <p:cNvSpPr/>
          <p:nvPr/>
        </p:nvSpPr>
        <p:spPr>
          <a:xfrm>
            <a:off x="2720695" y="3503317"/>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93" name="正方形/長方形 92">
            <a:extLst>
              <a:ext uri="{FF2B5EF4-FFF2-40B4-BE49-F238E27FC236}">
                <a16:creationId xmlns:a16="http://schemas.microsoft.com/office/drawing/2014/main" id="{86975AB4-ED01-4020-8D16-984E1F6E96E2}"/>
              </a:ext>
            </a:extLst>
          </p:cNvPr>
          <p:cNvSpPr/>
          <p:nvPr/>
        </p:nvSpPr>
        <p:spPr>
          <a:xfrm>
            <a:off x="4055818" y="3798310"/>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61" name="コネクタ: カギ線 60">
            <a:extLst>
              <a:ext uri="{FF2B5EF4-FFF2-40B4-BE49-F238E27FC236}">
                <a16:creationId xmlns:a16="http://schemas.microsoft.com/office/drawing/2014/main" id="{5286A1F5-DE6B-468E-8AF0-3C05F5F58DD9}"/>
              </a:ext>
            </a:extLst>
          </p:cNvPr>
          <p:cNvCxnSpPr>
            <a:cxnSpLocks/>
            <a:stCxn id="53" idx="2"/>
            <a:endCxn id="50" idx="0"/>
          </p:cNvCxnSpPr>
          <p:nvPr/>
        </p:nvCxnSpPr>
        <p:spPr>
          <a:xfrm rot="16200000" flipH="1">
            <a:off x="3505812" y="3504798"/>
            <a:ext cx="458310" cy="53796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3F051614-5719-85F6-C6FC-A073A100D7D0}"/>
              </a:ext>
            </a:extLst>
          </p:cNvPr>
          <p:cNvSpPr/>
          <p:nvPr/>
        </p:nvSpPr>
        <p:spPr>
          <a:xfrm>
            <a:off x="637814" y="1868638"/>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a:solidFill>
                  <a:schemeClr val="tx1"/>
                </a:solidFill>
              </a:rPr>
              <a:t>Purchase Order</a:t>
            </a:r>
          </a:p>
          <a:p>
            <a:pPr algn="ctr"/>
            <a:r>
              <a:rPr kumimoji="1" lang="en-US" altLang="ja-JP" sz="800" dirty="0">
                <a:solidFill>
                  <a:schemeClr val="tx1"/>
                </a:solidFill>
              </a:rPr>
              <a:t>FCT84</a:t>
            </a:r>
            <a:endParaRPr kumimoji="1" lang="ja-JP" altLang="en-US" sz="800" dirty="0">
              <a:solidFill>
                <a:schemeClr val="tx1"/>
              </a:solidFill>
            </a:endParaRPr>
          </a:p>
        </p:txBody>
      </p:sp>
      <p:cxnSp>
        <p:nvCxnSpPr>
          <p:cNvPr id="5" name="直線矢印コネクタ 4">
            <a:extLst>
              <a:ext uri="{FF2B5EF4-FFF2-40B4-BE49-F238E27FC236}">
                <a16:creationId xmlns:a16="http://schemas.microsoft.com/office/drawing/2014/main" id="{5A9EB8F7-AA44-3B71-1A59-7FB7A01223F2}"/>
              </a:ext>
            </a:extLst>
          </p:cNvPr>
          <p:cNvCxnSpPr>
            <a:cxnSpLocks/>
            <a:stCxn id="4" idx="3"/>
            <a:endCxn id="81" idx="1"/>
          </p:cNvCxnSpPr>
          <p:nvPr/>
        </p:nvCxnSpPr>
        <p:spPr>
          <a:xfrm flipV="1">
            <a:off x="1846854" y="2187334"/>
            <a:ext cx="1015075" cy="872"/>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AA00E518-B6CC-A85D-E733-C1CD43243B33}"/>
              </a:ext>
            </a:extLst>
          </p:cNvPr>
          <p:cNvSpPr/>
          <p:nvPr/>
        </p:nvSpPr>
        <p:spPr>
          <a:xfrm>
            <a:off x="1578475" y="3590522"/>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 error details</a:t>
            </a:r>
            <a:endParaRPr kumimoji="1" lang="ja-JP" altLang="en-US" sz="800" dirty="0">
              <a:solidFill>
                <a:schemeClr val="tx1"/>
              </a:solidFill>
            </a:endParaRPr>
          </a:p>
        </p:txBody>
      </p:sp>
      <p:sp>
        <p:nvSpPr>
          <p:cNvPr id="22" name="フローチャート: 判断 21">
            <a:extLst>
              <a:ext uri="{FF2B5EF4-FFF2-40B4-BE49-F238E27FC236}">
                <a16:creationId xmlns:a16="http://schemas.microsoft.com/office/drawing/2014/main" id="{404ECE48-2B08-0DC5-5E45-6AA6035D24D5}"/>
              </a:ext>
            </a:extLst>
          </p:cNvPr>
          <p:cNvSpPr/>
          <p:nvPr/>
        </p:nvSpPr>
        <p:spPr>
          <a:xfrm>
            <a:off x="484190" y="2940244"/>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AS400 modification required</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23" name="コネクタ: カギ線 22">
            <a:extLst>
              <a:ext uri="{FF2B5EF4-FFF2-40B4-BE49-F238E27FC236}">
                <a16:creationId xmlns:a16="http://schemas.microsoft.com/office/drawing/2014/main" id="{E2740A6D-6FFB-2759-12C8-E9D1212967AC}"/>
              </a:ext>
            </a:extLst>
          </p:cNvPr>
          <p:cNvCxnSpPr>
            <a:cxnSpLocks/>
            <a:stCxn id="11" idx="1"/>
            <a:endCxn id="22" idx="2"/>
          </p:cNvCxnSpPr>
          <p:nvPr/>
        </p:nvCxnSpPr>
        <p:spPr>
          <a:xfrm rot="10800000">
            <a:off x="1088711" y="3585181"/>
            <a:ext cx="489765" cy="187776"/>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B1FBC527-7691-790A-3F09-A78EA9057722}"/>
              </a:ext>
            </a:extLst>
          </p:cNvPr>
          <p:cNvSpPr/>
          <p:nvPr/>
        </p:nvSpPr>
        <p:spPr>
          <a:xfrm>
            <a:off x="1835657" y="2690646"/>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BK file manual import (*1)(*2)</a:t>
            </a:r>
            <a:endParaRPr kumimoji="1" lang="ja-JP" altLang="en-US" sz="800" dirty="0">
              <a:solidFill>
                <a:schemeClr val="tx1"/>
              </a:solidFill>
            </a:endParaRPr>
          </a:p>
        </p:txBody>
      </p:sp>
      <p:cxnSp>
        <p:nvCxnSpPr>
          <p:cNvPr id="28" name="コネクタ: カギ線 27">
            <a:extLst>
              <a:ext uri="{FF2B5EF4-FFF2-40B4-BE49-F238E27FC236}">
                <a16:creationId xmlns:a16="http://schemas.microsoft.com/office/drawing/2014/main" id="{5019A113-EF43-2F40-BB59-4F2DC52717A2}"/>
              </a:ext>
            </a:extLst>
          </p:cNvPr>
          <p:cNvCxnSpPr>
            <a:cxnSpLocks/>
            <a:stCxn id="22" idx="0"/>
            <a:endCxn id="27" idx="1"/>
          </p:cNvCxnSpPr>
          <p:nvPr/>
        </p:nvCxnSpPr>
        <p:spPr>
          <a:xfrm rot="5400000" flipH="1" flipV="1">
            <a:off x="1428602" y="2533190"/>
            <a:ext cx="67163" cy="746947"/>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 name="コネクタ: カギ線 32">
            <a:extLst>
              <a:ext uri="{FF2B5EF4-FFF2-40B4-BE49-F238E27FC236}">
                <a16:creationId xmlns:a16="http://schemas.microsoft.com/office/drawing/2014/main" id="{AF6BF69C-14FD-4DBE-21EC-FF0FFD8BEA3B}"/>
              </a:ext>
            </a:extLst>
          </p:cNvPr>
          <p:cNvCxnSpPr>
            <a:cxnSpLocks/>
            <a:stCxn id="27" idx="3"/>
            <a:endCxn id="35" idx="2"/>
          </p:cNvCxnSpPr>
          <p:nvPr/>
        </p:nvCxnSpPr>
        <p:spPr>
          <a:xfrm flipV="1">
            <a:off x="2815891" y="2654492"/>
            <a:ext cx="621429" cy="218589"/>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B7195886-F98A-BFC7-DB33-439FB927B887}"/>
              </a:ext>
            </a:extLst>
          </p:cNvPr>
          <p:cNvSpPr/>
          <p:nvPr/>
        </p:nvSpPr>
        <p:spPr>
          <a:xfrm>
            <a:off x="3437320" y="2625596"/>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41" name="コネクタ: カギ線 40">
            <a:extLst>
              <a:ext uri="{FF2B5EF4-FFF2-40B4-BE49-F238E27FC236}">
                <a16:creationId xmlns:a16="http://schemas.microsoft.com/office/drawing/2014/main" id="{1185D96B-0BFC-1AA4-7B44-F1F9C8BBB57B}"/>
              </a:ext>
            </a:extLst>
          </p:cNvPr>
          <p:cNvCxnSpPr>
            <a:cxnSpLocks/>
            <a:stCxn id="22" idx="0"/>
            <a:endCxn id="4" idx="2"/>
          </p:cNvCxnSpPr>
          <p:nvPr/>
        </p:nvCxnSpPr>
        <p:spPr>
          <a:xfrm rot="5400000" flipH="1" flipV="1">
            <a:off x="949287" y="2647197"/>
            <a:ext cx="432471" cy="153624"/>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5C64905D-BB1F-9308-3775-91719A1A1247}"/>
              </a:ext>
            </a:extLst>
          </p:cNvPr>
          <p:cNvSpPr/>
          <p:nvPr/>
        </p:nvSpPr>
        <p:spPr>
          <a:xfrm>
            <a:off x="696116" y="2628383"/>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49" name="正方形/長方形 48">
            <a:extLst>
              <a:ext uri="{FF2B5EF4-FFF2-40B4-BE49-F238E27FC236}">
                <a16:creationId xmlns:a16="http://schemas.microsoft.com/office/drawing/2014/main" id="{BFC1FCFC-2273-E5B9-5D27-E0DA25A116E9}"/>
              </a:ext>
            </a:extLst>
          </p:cNvPr>
          <p:cNvSpPr/>
          <p:nvPr/>
        </p:nvSpPr>
        <p:spPr>
          <a:xfrm>
            <a:off x="1271405" y="2669466"/>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50" name="正方形/長方形 49">
            <a:extLst>
              <a:ext uri="{FF2B5EF4-FFF2-40B4-BE49-F238E27FC236}">
                <a16:creationId xmlns:a16="http://schemas.microsoft.com/office/drawing/2014/main" id="{E0A3B6EC-A360-CA11-1061-92CB1BF643C7}"/>
              </a:ext>
            </a:extLst>
          </p:cNvPr>
          <p:cNvSpPr/>
          <p:nvPr/>
        </p:nvSpPr>
        <p:spPr>
          <a:xfrm>
            <a:off x="3399431" y="4002937"/>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Checking the linked data</a:t>
            </a:r>
            <a:endParaRPr kumimoji="1" lang="ja-JP" altLang="en-US" sz="800" dirty="0">
              <a:solidFill>
                <a:schemeClr val="tx1"/>
              </a:solidFill>
            </a:endParaRPr>
          </a:p>
        </p:txBody>
      </p:sp>
      <p:sp>
        <p:nvSpPr>
          <p:cNvPr id="52" name="正方形/長方形 51">
            <a:extLst>
              <a:ext uri="{FF2B5EF4-FFF2-40B4-BE49-F238E27FC236}">
                <a16:creationId xmlns:a16="http://schemas.microsoft.com/office/drawing/2014/main" id="{ED832273-C21F-E69A-E3AA-E56DF06AF994}"/>
              </a:ext>
            </a:extLst>
          </p:cNvPr>
          <p:cNvSpPr/>
          <p:nvPr/>
        </p:nvSpPr>
        <p:spPr>
          <a:xfrm>
            <a:off x="441897" y="5225115"/>
            <a:ext cx="2586852" cy="105747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00" dirty="0">
                <a:solidFill>
                  <a:schemeClr val="tx1"/>
                </a:solidFill>
              </a:rPr>
              <a:t>*1 If there is an import error, set an error flag. Since the import completion flag is not set, it is possible to import the same Order NO / Parts no.</a:t>
            </a:r>
          </a:p>
          <a:p>
            <a:endParaRPr kumimoji="1" lang="en-US" altLang="ja-JP" sz="600" dirty="0">
              <a:solidFill>
                <a:schemeClr val="tx1"/>
              </a:solidFill>
            </a:endParaRPr>
          </a:p>
          <a:p>
            <a:r>
              <a:rPr kumimoji="1" lang="en-US" altLang="ja-JP" sz="600" dirty="0">
                <a:solidFill>
                  <a:schemeClr val="tx1"/>
                </a:solidFill>
              </a:rPr>
              <a:t>*2 After importing, backup files are stored in the “Normal folder" and the “Error folder".</a:t>
            </a:r>
          </a:p>
          <a:p>
            <a:endParaRPr kumimoji="1" lang="en-US" altLang="ja-JP" sz="600" dirty="0">
              <a:solidFill>
                <a:schemeClr val="tx1"/>
              </a:solidFill>
            </a:endParaRPr>
          </a:p>
          <a:p>
            <a:r>
              <a:rPr kumimoji="1" lang="en-US" altLang="ja-JP" sz="600" dirty="0">
                <a:solidFill>
                  <a:schemeClr val="tx1"/>
                </a:solidFill>
              </a:rPr>
              <a:t>*3 Allow deletion of linked data. Limited to data before Working status.</a:t>
            </a:r>
            <a:endParaRPr kumimoji="1" lang="ja-JP" altLang="en-US" sz="600" dirty="0">
              <a:solidFill>
                <a:schemeClr val="tx1"/>
              </a:solidFill>
            </a:endParaRPr>
          </a:p>
        </p:txBody>
      </p:sp>
      <p:sp>
        <p:nvSpPr>
          <p:cNvPr id="55" name="フローチャート: 判断 54">
            <a:extLst>
              <a:ext uri="{FF2B5EF4-FFF2-40B4-BE49-F238E27FC236}">
                <a16:creationId xmlns:a16="http://schemas.microsoft.com/office/drawing/2014/main" id="{65DEF58E-3881-B461-1C91-5D7071C7B27E}"/>
              </a:ext>
            </a:extLst>
          </p:cNvPr>
          <p:cNvSpPr/>
          <p:nvPr/>
        </p:nvSpPr>
        <p:spPr>
          <a:xfrm>
            <a:off x="3399789" y="4835557"/>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Should it be removed or not? (*3)</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56" name="コネクタ: カギ線 55">
            <a:extLst>
              <a:ext uri="{FF2B5EF4-FFF2-40B4-BE49-F238E27FC236}">
                <a16:creationId xmlns:a16="http://schemas.microsoft.com/office/drawing/2014/main" id="{630BD62A-17B3-B96D-9928-55554B0AEDB3}"/>
              </a:ext>
            </a:extLst>
          </p:cNvPr>
          <p:cNvCxnSpPr>
            <a:cxnSpLocks/>
            <a:stCxn id="55" idx="1"/>
            <a:endCxn id="63" idx="3"/>
          </p:cNvCxnSpPr>
          <p:nvPr/>
        </p:nvCxnSpPr>
        <p:spPr>
          <a:xfrm rot="10800000">
            <a:off x="1179363" y="3787102"/>
            <a:ext cx="2220426" cy="1370925"/>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3" name="楕円 62">
            <a:extLst>
              <a:ext uri="{FF2B5EF4-FFF2-40B4-BE49-F238E27FC236}">
                <a16:creationId xmlns:a16="http://schemas.microsoft.com/office/drawing/2014/main" id="{BF0C3394-25C4-7DA8-94AE-039B53C75398}"/>
              </a:ext>
            </a:extLst>
          </p:cNvPr>
          <p:cNvSpPr/>
          <p:nvPr/>
        </p:nvSpPr>
        <p:spPr>
          <a:xfrm>
            <a:off x="1170900" y="3737773"/>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71" name="コネクタ: カギ線 70">
            <a:extLst>
              <a:ext uri="{FF2B5EF4-FFF2-40B4-BE49-F238E27FC236}">
                <a16:creationId xmlns:a16="http://schemas.microsoft.com/office/drawing/2014/main" id="{425D791D-87B9-D1F7-4BD5-A932F93C927A}"/>
              </a:ext>
            </a:extLst>
          </p:cNvPr>
          <p:cNvCxnSpPr>
            <a:cxnSpLocks/>
            <a:stCxn id="50" idx="2"/>
            <a:endCxn id="55" idx="0"/>
          </p:cNvCxnSpPr>
          <p:nvPr/>
        </p:nvCxnSpPr>
        <p:spPr>
          <a:xfrm rot="16200000" flipH="1">
            <a:off x="3907388" y="4738635"/>
            <a:ext cx="193485"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正方形/長方形 75">
            <a:extLst>
              <a:ext uri="{FF2B5EF4-FFF2-40B4-BE49-F238E27FC236}">
                <a16:creationId xmlns:a16="http://schemas.microsoft.com/office/drawing/2014/main" id="{DA0A1053-8AF2-D960-3A21-28E2328E9CDE}"/>
              </a:ext>
            </a:extLst>
          </p:cNvPr>
          <p:cNvSpPr/>
          <p:nvPr/>
        </p:nvSpPr>
        <p:spPr>
          <a:xfrm>
            <a:off x="2936920" y="4906425"/>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77" name="正方形/長方形 76">
            <a:extLst>
              <a:ext uri="{FF2B5EF4-FFF2-40B4-BE49-F238E27FC236}">
                <a16:creationId xmlns:a16="http://schemas.microsoft.com/office/drawing/2014/main" id="{A519CE05-86F9-B391-7538-666CF12E59A1}"/>
              </a:ext>
            </a:extLst>
          </p:cNvPr>
          <p:cNvSpPr/>
          <p:nvPr/>
        </p:nvSpPr>
        <p:spPr>
          <a:xfrm>
            <a:off x="4132624" y="5359841"/>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80" name="正方形/長方形 79">
            <a:extLst>
              <a:ext uri="{FF2B5EF4-FFF2-40B4-BE49-F238E27FC236}">
                <a16:creationId xmlns:a16="http://schemas.microsoft.com/office/drawing/2014/main" id="{15652A2B-FA0E-6D05-00ED-92DF3550F741}"/>
              </a:ext>
            </a:extLst>
          </p:cNvPr>
          <p:cNvSpPr/>
          <p:nvPr/>
        </p:nvSpPr>
        <p:spPr>
          <a:xfrm>
            <a:off x="3399431" y="5770000"/>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Acceptance work</a:t>
            </a:r>
            <a:endParaRPr kumimoji="1" lang="ja-JP" altLang="en-US" sz="800" dirty="0">
              <a:solidFill>
                <a:schemeClr val="tx1"/>
              </a:solidFill>
            </a:endParaRPr>
          </a:p>
        </p:txBody>
      </p:sp>
      <p:cxnSp>
        <p:nvCxnSpPr>
          <p:cNvPr id="83" name="コネクタ: カギ線 82">
            <a:extLst>
              <a:ext uri="{FF2B5EF4-FFF2-40B4-BE49-F238E27FC236}">
                <a16:creationId xmlns:a16="http://schemas.microsoft.com/office/drawing/2014/main" id="{A405F1E3-73DE-4F39-022E-3511035C88E1}"/>
              </a:ext>
            </a:extLst>
          </p:cNvPr>
          <p:cNvCxnSpPr>
            <a:cxnSpLocks/>
            <a:stCxn id="55" idx="2"/>
            <a:endCxn id="80" idx="0"/>
          </p:cNvCxnSpPr>
          <p:nvPr/>
        </p:nvCxnSpPr>
        <p:spPr>
          <a:xfrm rot="5400000">
            <a:off x="3859377" y="5625068"/>
            <a:ext cx="289506"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8" name="フローチャート: 判断 87">
            <a:extLst>
              <a:ext uri="{FF2B5EF4-FFF2-40B4-BE49-F238E27FC236}">
                <a16:creationId xmlns:a16="http://schemas.microsoft.com/office/drawing/2014/main" id="{0EA1F5FF-8F1C-A60E-2A6D-6D5A1FF2CE22}"/>
              </a:ext>
            </a:extLst>
          </p:cNvPr>
          <p:cNvSpPr/>
          <p:nvPr/>
        </p:nvSpPr>
        <p:spPr>
          <a:xfrm>
            <a:off x="2289575" y="6615845"/>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Is it in the plan?</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89" name="コネクタ: カギ線 88">
            <a:extLst>
              <a:ext uri="{FF2B5EF4-FFF2-40B4-BE49-F238E27FC236}">
                <a16:creationId xmlns:a16="http://schemas.microsoft.com/office/drawing/2014/main" id="{D0F5F277-5197-4EF3-55E7-6458DA7FF5A0}"/>
              </a:ext>
            </a:extLst>
          </p:cNvPr>
          <p:cNvCxnSpPr>
            <a:cxnSpLocks/>
            <a:stCxn id="80" idx="2"/>
            <a:endCxn id="88" idx="0"/>
          </p:cNvCxnSpPr>
          <p:nvPr/>
        </p:nvCxnSpPr>
        <p:spPr>
          <a:xfrm rot="5400000">
            <a:off x="3345668" y="5957562"/>
            <a:ext cx="206710" cy="1109856"/>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6" name="正方形/長方形 95">
            <a:extLst>
              <a:ext uri="{FF2B5EF4-FFF2-40B4-BE49-F238E27FC236}">
                <a16:creationId xmlns:a16="http://schemas.microsoft.com/office/drawing/2014/main" id="{EBFBE169-D8D1-428C-7DA1-F412E639E2A1}"/>
              </a:ext>
            </a:extLst>
          </p:cNvPr>
          <p:cNvSpPr/>
          <p:nvPr/>
        </p:nvSpPr>
        <p:spPr>
          <a:xfrm>
            <a:off x="2208354" y="7411607"/>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Print the required number of labels. Change the status to Label Issued.</a:t>
            </a:r>
            <a:endParaRPr kumimoji="1" lang="ja-JP" altLang="en-US" sz="800" dirty="0">
              <a:solidFill>
                <a:schemeClr val="tx1"/>
              </a:solidFill>
            </a:endParaRPr>
          </a:p>
        </p:txBody>
      </p:sp>
      <p:cxnSp>
        <p:nvCxnSpPr>
          <p:cNvPr id="98" name="コネクタ: カギ線 97">
            <a:extLst>
              <a:ext uri="{FF2B5EF4-FFF2-40B4-BE49-F238E27FC236}">
                <a16:creationId xmlns:a16="http://schemas.microsoft.com/office/drawing/2014/main" id="{6E2DE4A8-DD85-DDBB-DD0A-7CEB688120CC}"/>
              </a:ext>
            </a:extLst>
          </p:cNvPr>
          <p:cNvCxnSpPr>
            <a:cxnSpLocks/>
            <a:stCxn id="88" idx="2"/>
            <a:endCxn id="96" idx="0"/>
          </p:cNvCxnSpPr>
          <p:nvPr/>
        </p:nvCxnSpPr>
        <p:spPr>
          <a:xfrm rot="16200000" flipH="1">
            <a:off x="2820270" y="7334606"/>
            <a:ext cx="150825" cy="3175"/>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1" name="コネクタ: カギ線 100">
            <a:extLst>
              <a:ext uri="{FF2B5EF4-FFF2-40B4-BE49-F238E27FC236}">
                <a16:creationId xmlns:a16="http://schemas.microsoft.com/office/drawing/2014/main" id="{DF623445-F14E-5733-4206-80901E15D2E3}"/>
              </a:ext>
            </a:extLst>
          </p:cNvPr>
          <p:cNvCxnSpPr>
            <a:cxnSpLocks/>
            <a:stCxn id="96" idx="2"/>
            <a:endCxn id="57" idx="0"/>
          </p:cNvCxnSpPr>
          <p:nvPr/>
        </p:nvCxnSpPr>
        <p:spPr>
          <a:xfrm rot="16200000" flipH="1">
            <a:off x="2461091" y="8375188"/>
            <a:ext cx="874651" cy="2293"/>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9" name="正方形/長方形 108">
            <a:extLst>
              <a:ext uri="{FF2B5EF4-FFF2-40B4-BE49-F238E27FC236}">
                <a16:creationId xmlns:a16="http://schemas.microsoft.com/office/drawing/2014/main" id="{721EE28F-9AEA-4413-A82A-D771506BCEDF}"/>
              </a:ext>
            </a:extLst>
          </p:cNvPr>
          <p:cNvSpPr/>
          <p:nvPr/>
        </p:nvSpPr>
        <p:spPr>
          <a:xfrm>
            <a:off x="2416542" y="7184204"/>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112" name="フローチャート: 判断 111">
            <a:extLst>
              <a:ext uri="{FF2B5EF4-FFF2-40B4-BE49-F238E27FC236}">
                <a16:creationId xmlns:a16="http://schemas.microsoft.com/office/drawing/2014/main" id="{1F9165A5-DB83-16F2-09B7-220D38C18F5D}"/>
              </a:ext>
            </a:extLst>
          </p:cNvPr>
          <p:cNvSpPr/>
          <p:nvPr/>
        </p:nvSpPr>
        <p:spPr>
          <a:xfrm>
            <a:off x="4376147" y="7128406"/>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Should it be accepted or not?</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113" name="コネクタ: カギ線 112">
            <a:extLst>
              <a:ext uri="{FF2B5EF4-FFF2-40B4-BE49-F238E27FC236}">
                <a16:creationId xmlns:a16="http://schemas.microsoft.com/office/drawing/2014/main" id="{6053EDED-D1D4-D24A-7E33-656DE75BA8F3}"/>
              </a:ext>
            </a:extLst>
          </p:cNvPr>
          <p:cNvCxnSpPr>
            <a:cxnSpLocks/>
            <a:stCxn id="88" idx="3"/>
            <a:endCxn id="112" idx="0"/>
          </p:cNvCxnSpPr>
          <p:nvPr/>
        </p:nvCxnSpPr>
        <p:spPr>
          <a:xfrm>
            <a:off x="3498615" y="6938314"/>
            <a:ext cx="1482052" cy="190092"/>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6" name="正方形/長方形 115">
            <a:extLst>
              <a:ext uri="{FF2B5EF4-FFF2-40B4-BE49-F238E27FC236}">
                <a16:creationId xmlns:a16="http://schemas.microsoft.com/office/drawing/2014/main" id="{AA209E28-E591-FF3A-4C9C-302D55CE9455}"/>
              </a:ext>
            </a:extLst>
          </p:cNvPr>
          <p:cNvSpPr/>
          <p:nvPr/>
        </p:nvSpPr>
        <p:spPr>
          <a:xfrm>
            <a:off x="3410291" y="6718203"/>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118" name="正方形/長方形 117">
            <a:extLst>
              <a:ext uri="{FF2B5EF4-FFF2-40B4-BE49-F238E27FC236}">
                <a16:creationId xmlns:a16="http://schemas.microsoft.com/office/drawing/2014/main" id="{44FE19B4-865F-6809-1A09-2EB64C6C643E}"/>
              </a:ext>
            </a:extLst>
          </p:cNvPr>
          <p:cNvSpPr/>
          <p:nvPr/>
        </p:nvSpPr>
        <p:spPr>
          <a:xfrm>
            <a:off x="3583177" y="8044846"/>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highlight>
                  <a:srgbClr val="FFFF00"/>
                </a:highlight>
              </a:rPr>
              <a:t>Print the required number of labels. Manual label printing.</a:t>
            </a:r>
            <a:endParaRPr kumimoji="1" lang="ja-JP" altLang="en-US" sz="800" dirty="0">
              <a:solidFill>
                <a:schemeClr val="tx1"/>
              </a:solidFill>
              <a:highlight>
                <a:srgbClr val="FFFF00"/>
              </a:highlight>
            </a:endParaRPr>
          </a:p>
        </p:txBody>
      </p:sp>
      <p:sp>
        <p:nvSpPr>
          <p:cNvPr id="119" name="正方形/長方形 118">
            <a:extLst>
              <a:ext uri="{FF2B5EF4-FFF2-40B4-BE49-F238E27FC236}">
                <a16:creationId xmlns:a16="http://schemas.microsoft.com/office/drawing/2014/main" id="{71F3949E-3140-A8B2-F335-5F8C9075B577}"/>
              </a:ext>
            </a:extLst>
          </p:cNvPr>
          <p:cNvSpPr/>
          <p:nvPr/>
        </p:nvSpPr>
        <p:spPr>
          <a:xfrm>
            <a:off x="5047088" y="8044595"/>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Return to supplier</a:t>
            </a:r>
            <a:endParaRPr kumimoji="1" lang="ja-JP" altLang="en-US" sz="800" dirty="0">
              <a:solidFill>
                <a:schemeClr val="tx1"/>
              </a:solidFill>
            </a:endParaRPr>
          </a:p>
        </p:txBody>
      </p:sp>
      <p:cxnSp>
        <p:nvCxnSpPr>
          <p:cNvPr id="121" name="コネクタ: カギ線 120">
            <a:extLst>
              <a:ext uri="{FF2B5EF4-FFF2-40B4-BE49-F238E27FC236}">
                <a16:creationId xmlns:a16="http://schemas.microsoft.com/office/drawing/2014/main" id="{AB583BE0-FF23-2665-37C0-63CE4032CFBF}"/>
              </a:ext>
            </a:extLst>
          </p:cNvPr>
          <p:cNvCxnSpPr>
            <a:cxnSpLocks/>
            <a:stCxn id="112" idx="2"/>
            <a:endCxn id="118" idx="0"/>
          </p:cNvCxnSpPr>
          <p:nvPr/>
        </p:nvCxnSpPr>
        <p:spPr>
          <a:xfrm rot="5400000">
            <a:off x="4490629" y="7554807"/>
            <a:ext cx="271503" cy="708574"/>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4" name="コネクタ: カギ線 123">
            <a:extLst>
              <a:ext uri="{FF2B5EF4-FFF2-40B4-BE49-F238E27FC236}">
                <a16:creationId xmlns:a16="http://schemas.microsoft.com/office/drawing/2014/main" id="{4052682C-E6A3-215B-BF43-17333B5A46D5}"/>
              </a:ext>
            </a:extLst>
          </p:cNvPr>
          <p:cNvCxnSpPr>
            <a:cxnSpLocks/>
            <a:stCxn id="112" idx="2"/>
            <a:endCxn id="119" idx="0"/>
          </p:cNvCxnSpPr>
          <p:nvPr/>
        </p:nvCxnSpPr>
        <p:spPr>
          <a:xfrm rot="16200000" flipH="1">
            <a:off x="5222709" y="7531300"/>
            <a:ext cx="271252" cy="755337"/>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7" name="楕円 126">
            <a:extLst>
              <a:ext uri="{FF2B5EF4-FFF2-40B4-BE49-F238E27FC236}">
                <a16:creationId xmlns:a16="http://schemas.microsoft.com/office/drawing/2014/main" id="{7CFCFE45-A50A-85C2-6D62-4B3959191C44}"/>
              </a:ext>
            </a:extLst>
          </p:cNvPr>
          <p:cNvSpPr/>
          <p:nvPr/>
        </p:nvSpPr>
        <p:spPr>
          <a:xfrm>
            <a:off x="5385484" y="881810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cxnSp>
        <p:nvCxnSpPr>
          <p:cNvPr id="128" name="コネクタ: カギ線 127">
            <a:extLst>
              <a:ext uri="{FF2B5EF4-FFF2-40B4-BE49-F238E27FC236}">
                <a16:creationId xmlns:a16="http://schemas.microsoft.com/office/drawing/2014/main" id="{56A1FBD2-E5D3-11D9-03A6-8E665672D054}"/>
              </a:ext>
            </a:extLst>
          </p:cNvPr>
          <p:cNvCxnSpPr>
            <a:cxnSpLocks/>
            <a:stCxn id="119" idx="2"/>
            <a:endCxn id="127" idx="0"/>
          </p:cNvCxnSpPr>
          <p:nvPr/>
        </p:nvCxnSpPr>
        <p:spPr>
          <a:xfrm rot="5400000">
            <a:off x="5612953" y="8695049"/>
            <a:ext cx="246103" cy="1"/>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4" name="正方形/長方形 133">
            <a:extLst>
              <a:ext uri="{FF2B5EF4-FFF2-40B4-BE49-F238E27FC236}">
                <a16:creationId xmlns:a16="http://schemas.microsoft.com/office/drawing/2014/main" id="{4234E36C-4029-9F95-2395-6B5106AB91EA}"/>
              </a:ext>
            </a:extLst>
          </p:cNvPr>
          <p:cNvSpPr/>
          <p:nvPr/>
        </p:nvSpPr>
        <p:spPr>
          <a:xfrm>
            <a:off x="4248248" y="7699787"/>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135" name="正方形/長方形 134">
            <a:extLst>
              <a:ext uri="{FF2B5EF4-FFF2-40B4-BE49-F238E27FC236}">
                <a16:creationId xmlns:a16="http://schemas.microsoft.com/office/drawing/2014/main" id="{0D2F8A84-6B20-5B10-4468-F5E12D900D50}"/>
              </a:ext>
            </a:extLst>
          </p:cNvPr>
          <p:cNvSpPr/>
          <p:nvPr/>
        </p:nvSpPr>
        <p:spPr>
          <a:xfrm>
            <a:off x="5281208" y="7697878"/>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137" name="コネクタ: カギ線 136">
            <a:extLst>
              <a:ext uri="{FF2B5EF4-FFF2-40B4-BE49-F238E27FC236}">
                <a16:creationId xmlns:a16="http://schemas.microsoft.com/office/drawing/2014/main" id="{CD42C174-7101-397F-EFC8-2BDDFD6D120F}"/>
              </a:ext>
            </a:extLst>
          </p:cNvPr>
          <p:cNvCxnSpPr>
            <a:cxnSpLocks/>
            <a:stCxn id="118" idx="2"/>
            <a:endCxn id="57" idx="6"/>
          </p:cNvCxnSpPr>
          <p:nvPr/>
        </p:nvCxnSpPr>
        <p:spPr>
          <a:xfrm rot="5400000">
            <a:off x="3567063" y="8255267"/>
            <a:ext cx="388049" cy="1022012"/>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0" name="吹き出し: 四角形 139">
            <a:extLst>
              <a:ext uri="{FF2B5EF4-FFF2-40B4-BE49-F238E27FC236}">
                <a16:creationId xmlns:a16="http://schemas.microsoft.com/office/drawing/2014/main" id="{491E7034-25F5-E5CB-531E-576145959FF9}"/>
              </a:ext>
            </a:extLst>
          </p:cNvPr>
          <p:cNvSpPr/>
          <p:nvPr/>
        </p:nvSpPr>
        <p:spPr>
          <a:xfrm>
            <a:off x="4651273" y="5364828"/>
            <a:ext cx="2154494" cy="803093"/>
          </a:xfrm>
          <a:prstGeom prst="wedgeRectCallout">
            <a:avLst>
              <a:gd name="adj1" fmla="val -66184"/>
              <a:gd name="adj2" fmla="val 248847"/>
            </a:avLst>
          </a:prstGeom>
          <a:noFill/>
          <a:ln w="6350" cap="flat" cmpd="sng" algn="ctr">
            <a:solidFill>
              <a:sysClr val="windowText" lastClr="000000"/>
            </a:solidFill>
            <a:prstDash val="solid"/>
          </a:ln>
          <a:effectLst/>
        </p:spPr>
        <p:txBody>
          <a:bodyPr rtlCol="0" anchor="ctr"/>
          <a:lstStyle/>
          <a:p>
            <a:pPr algn="ctr" defTabSz="914400"/>
            <a:r>
              <a:rPr kumimoji="1" lang="en-US" altLang="ja-JP" sz="700" strike="sngStrike" kern="0" dirty="0">
                <a:solidFill>
                  <a:srgbClr val="FF0000"/>
                </a:solidFill>
                <a:highlight>
                  <a:srgbClr val="FFFF00"/>
                </a:highlight>
              </a:rPr>
              <a:t>Confirm that it is okay to add a function to print labels manually without registering the schedule.</a:t>
            </a:r>
          </a:p>
          <a:p>
            <a:pPr algn="ctr" defTabSz="914400"/>
            <a:endParaRPr kumimoji="1" lang="en-US" altLang="ja-JP" sz="700" strike="sngStrike" kern="0" dirty="0">
              <a:solidFill>
                <a:srgbClr val="FF0000"/>
              </a:solidFill>
              <a:highlight>
                <a:srgbClr val="FFFF00"/>
              </a:highlight>
            </a:endParaRPr>
          </a:p>
          <a:p>
            <a:pPr algn="ctr" defTabSz="914400"/>
            <a:r>
              <a:rPr kumimoji="1" lang="en-US" altLang="ja-JP" sz="700" kern="0" dirty="0">
                <a:solidFill>
                  <a:srgbClr val="FF0000"/>
                </a:solidFill>
                <a:highlight>
                  <a:srgbClr val="FFFF00"/>
                </a:highlight>
              </a:rPr>
              <a:t>Enables manual printing. 14/Sep/2023</a:t>
            </a:r>
            <a:endParaRPr kumimoji="1" lang="ja-JP" altLang="en-US" sz="700" kern="0" dirty="0">
              <a:solidFill>
                <a:srgbClr val="FF0000"/>
              </a:solidFill>
              <a:highlight>
                <a:srgbClr val="FFFF00"/>
              </a:highlight>
            </a:endParaRPr>
          </a:p>
        </p:txBody>
      </p:sp>
      <p:sp>
        <p:nvSpPr>
          <p:cNvPr id="6" name="正方形/長方形 5">
            <a:extLst>
              <a:ext uri="{FF2B5EF4-FFF2-40B4-BE49-F238E27FC236}">
                <a16:creationId xmlns:a16="http://schemas.microsoft.com/office/drawing/2014/main" id="{1A46C9CF-F44E-A05E-5E78-ED9FDAD86135}"/>
              </a:ext>
            </a:extLst>
          </p:cNvPr>
          <p:cNvSpPr/>
          <p:nvPr/>
        </p:nvSpPr>
        <p:spPr>
          <a:xfrm>
            <a:off x="2459957" y="789892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Schedule Label</a:t>
            </a:r>
            <a:endParaRPr kumimoji="1" lang="ja-JP" altLang="en-US" sz="600" dirty="0">
              <a:solidFill>
                <a:schemeClr val="tx1"/>
              </a:solidFill>
            </a:endParaRPr>
          </a:p>
        </p:txBody>
      </p:sp>
      <p:sp>
        <p:nvSpPr>
          <p:cNvPr id="8" name="正方形/長方形 7">
            <a:extLst>
              <a:ext uri="{FF2B5EF4-FFF2-40B4-BE49-F238E27FC236}">
                <a16:creationId xmlns:a16="http://schemas.microsoft.com/office/drawing/2014/main" id="{D9D85D7C-C7F4-DFB8-E1D6-24193EC2C58E}"/>
              </a:ext>
            </a:extLst>
          </p:cNvPr>
          <p:cNvSpPr/>
          <p:nvPr/>
        </p:nvSpPr>
        <p:spPr>
          <a:xfrm>
            <a:off x="3849873" y="8543493"/>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Label</a:t>
            </a:r>
            <a:endParaRPr kumimoji="1" lang="ja-JP" altLang="en-US" sz="600" dirty="0">
              <a:solidFill>
                <a:schemeClr val="tx1"/>
              </a:solidFill>
            </a:endParaRPr>
          </a:p>
        </p:txBody>
      </p:sp>
      <p:sp>
        <p:nvSpPr>
          <p:cNvPr id="12" name="正方形/長方形 11">
            <a:extLst>
              <a:ext uri="{FF2B5EF4-FFF2-40B4-BE49-F238E27FC236}">
                <a16:creationId xmlns:a16="http://schemas.microsoft.com/office/drawing/2014/main" id="{ADF2C489-E492-81C6-2569-A3C7738AC479}"/>
              </a:ext>
            </a:extLst>
          </p:cNvPr>
          <p:cNvSpPr/>
          <p:nvPr/>
        </p:nvSpPr>
        <p:spPr>
          <a:xfrm>
            <a:off x="3849873" y="8699366"/>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Inbound</a:t>
            </a:r>
            <a:endParaRPr kumimoji="1" lang="ja-JP" altLang="en-US" sz="600" dirty="0">
              <a:solidFill>
                <a:schemeClr val="tx1"/>
              </a:solidFill>
            </a:endParaRPr>
          </a:p>
        </p:txBody>
      </p:sp>
      <p:sp>
        <p:nvSpPr>
          <p:cNvPr id="13" name="正方形/長方形 12">
            <a:extLst>
              <a:ext uri="{FF2B5EF4-FFF2-40B4-BE49-F238E27FC236}">
                <a16:creationId xmlns:a16="http://schemas.microsoft.com/office/drawing/2014/main" id="{F1B900C8-0D63-FCFF-C263-A70F63F411E4}"/>
              </a:ext>
            </a:extLst>
          </p:cNvPr>
          <p:cNvSpPr/>
          <p:nvPr/>
        </p:nvSpPr>
        <p:spPr>
          <a:xfrm>
            <a:off x="2459957" y="806337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Inbound Schedule</a:t>
            </a:r>
            <a:endParaRPr kumimoji="1" lang="ja-JP" altLang="en-US" sz="600" dirty="0">
              <a:solidFill>
                <a:schemeClr val="tx1"/>
              </a:solidFill>
            </a:endParaRPr>
          </a:p>
        </p:txBody>
      </p:sp>
      <p:sp>
        <p:nvSpPr>
          <p:cNvPr id="9" name="二等辺三角形 8">
            <a:extLst>
              <a:ext uri="{FF2B5EF4-FFF2-40B4-BE49-F238E27FC236}">
                <a16:creationId xmlns:a16="http://schemas.microsoft.com/office/drawing/2014/main" id="{58D085FB-6B3A-F87F-EB0C-C70F3862E994}"/>
              </a:ext>
            </a:extLst>
          </p:cNvPr>
          <p:cNvSpPr/>
          <p:nvPr/>
        </p:nvSpPr>
        <p:spPr>
          <a:xfrm>
            <a:off x="6512653" y="5183155"/>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3483996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4-1. Inbound</a:t>
            </a:r>
          </a:p>
        </p:txBody>
      </p: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cxnSp>
        <p:nvCxnSpPr>
          <p:cNvPr id="89" name="コネクタ: カギ線 88">
            <a:extLst>
              <a:ext uri="{FF2B5EF4-FFF2-40B4-BE49-F238E27FC236}">
                <a16:creationId xmlns:a16="http://schemas.microsoft.com/office/drawing/2014/main" id="{D0F5F277-5197-4EF3-55E7-6458DA7FF5A0}"/>
              </a:ext>
            </a:extLst>
          </p:cNvPr>
          <p:cNvCxnSpPr>
            <a:cxnSpLocks/>
            <a:stCxn id="9" idx="2"/>
            <a:endCxn id="12" idx="0"/>
          </p:cNvCxnSpPr>
          <p:nvPr/>
        </p:nvCxnSpPr>
        <p:spPr>
          <a:xfrm rot="5400000">
            <a:off x="2703374" y="3175505"/>
            <a:ext cx="310473" cy="12700"/>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1" name="コネクタ: カギ線 100">
            <a:extLst>
              <a:ext uri="{FF2B5EF4-FFF2-40B4-BE49-F238E27FC236}">
                <a16:creationId xmlns:a16="http://schemas.microsoft.com/office/drawing/2014/main" id="{DF623445-F14E-5733-4206-80901E15D2E3}"/>
              </a:ext>
            </a:extLst>
          </p:cNvPr>
          <p:cNvCxnSpPr>
            <a:cxnSpLocks/>
            <a:endCxn id="9" idx="0"/>
          </p:cNvCxnSpPr>
          <p:nvPr/>
        </p:nvCxnSpPr>
        <p:spPr>
          <a:xfrm rot="16200000" flipH="1">
            <a:off x="2633407" y="2150129"/>
            <a:ext cx="237182" cy="213224"/>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楕円 5">
            <a:extLst>
              <a:ext uri="{FF2B5EF4-FFF2-40B4-BE49-F238E27FC236}">
                <a16:creationId xmlns:a16="http://schemas.microsoft.com/office/drawing/2014/main" id="{F7E9C387-0082-2212-5D8C-30505B7B3677}"/>
              </a:ext>
            </a:extLst>
          </p:cNvPr>
          <p:cNvSpPr/>
          <p:nvPr/>
        </p:nvSpPr>
        <p:spPr>
          <a:xfrm>
            <a:off x="2297163" y="1844877"/>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Next #1</a:t>
            </a:r>
            <a:endParaRPr kumimoji="1" lang="ja-JP" altLang="en-US" sz="800" dirty="0">
              <a:solidFill>
                <a:schemeClr val="tx1"/>
              </a:solidFill>
            </a:endParaRPr>
          </a:p>
        </p:txBody>
      </p:sp>
      <p:sp>
        <p:nvSpPr>
          <p:cNvPr id="9" name="フローチャート: 判断 8">
            <a:extLst>
              <a:ext uri="{FF2B5EF4-FFF2-40B4-BE49-F238E27FC236}">
                <a16:creationId xmlns:a16="http://schemas.microsoft.com/office/drawing/2014/main" id="{384B2B88-9EC6-8590-9471-891BAB98EEB2}"/>
              </a:ext>
            </a:extLst>
          </p:cNvPr>
          <p:cNvSpPr/>
          <p:nvPr/>
        </p:nvSpPr>
        <p:spPr>
          <a:xfrm>
            <a:off x="2254090" y="2375332"/>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Require label reprinting?</a:t>
            </a:r>
          </a:p>
          <a:p>
            <a:pPr algn="ctr"/>
            <a:r>
              <a:rPr kumimoji="1" lang="en-US" altLang="ja-JP" sz="600" dirty="0">
                <a:solidFill>
                  <a:schemeClr val="tx1"/>
                </a:solidFill>
              </a:rPr>
              <a:t>Yes / No</a:t>
            </a:r>
            <a:endParaRPr kumimoji="1" lang="ja-JP" altLang="en-US" sz="600" dirty="0">
              <a:solidFill>
                <a:schemeClr val="tx1"/>
              </a:solidFill>
            </a:endParaRPr>
          </a:p>
        </p:txBody>
      </p:sp>
      <p:sp>
        <p:nvSpPr>
          <p:cNvPr id="12" name="正方形/長方形 11">
            <a:extLst>
              <a:ext uri="{FF2B5EF4-FFF2-40B4-BE49-F238E27FC236}">
                <a16:creationId xmlns:a16="http://schemas.microsoft.com/office/drawing/2014/main" id="{5DD298A6-7D1A-5F6B-A1E0-CACAC44D0C25}"/>
              </a:ext>
            </a:extLst>
          </p:cNvPr>
          <p:cNvSpPr/>
          <p:nvPr/>
        </p:nvSpPr>
        <p:spPr>
          <a:xfrm>
            <a:off x="2169694" y="3330742"/>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Print the required number of labels. </a:t>
            </a:r>
            <a:endParaRPr kumimoji="1" lang="ja-JP" altLang="en-US" sz="800" dirty="0">
              <a:solidFill>
                <a:schemeClr val="tx1"/>
              </a:solidFill>
            </a:endParaRPr>
          </a:p>
        </p:txBody>
      </p:sp>
      <p:sp>
        <p:nvSpPr>
          <p:cNvPr id="19" name="正方形/長方形 18">
            <a:extLst>
              <a:ext uri="{FF2B5EF4-FFF2-40B4-BE49-F238E27FC236}">
                <a16:creationId xmlns:a16="http://schemas.microsoft.com/office/drawing/2014/main" id="{287176FA-B153-2AE1-3872-2DE2AB377634}"/>
              </a:ext>
            </a:extLst>
          </p:cNvPr>
          <p:cNvSpPr/>
          <p:nvPr/>
        </p:nvSpPr>
        <p:spPr>
          <a:xfrm>
            <a:off x="2167397" y="4166168"/>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Label all boxes.</a:t>
            </a:r>
            <a:endParaRPr kumimoji="1" lang="ja-JP" altLang="en-US" sz="800" dirty="0">
              <a:solidFill>
                <a:schemeClr val="tx1"/>
              </a:solidFill>
            </a:endParaRPr>
          </a:p>
        </p:txBody>
      </p:sp>
      <p:cxnSp>
        <p:nvCxnSpPr>
          <p:cNvPr id="20" name="コネクタ: カギ線 19">
            <a:extLst>
              <a:ext uri="{FF2B5EF4-FFF2-40B4-BE49-F238E27FC236}">
                <a16:creationId xmlns:a16="http://schemas.microsoft.com/office/drawing/2014/main" id="{9E0672D5-F457-1926-A155-38432114D8FB}"/>
              </a:ext>
            </a:extLst>
          </p:cNvPr>
          <p:cNvCxnSpPr>
            <a:cxnSpLocks/>
            <a:stCxn id="12" idx="2"/>
            <a:endCxn id="19" idx="0"/>
          </p:cNvCxnSpPr>
          <p:nvPr/>
        </p:nvCxnSpPr>
        <p:spPr>
          <a:xfrm rot="5400000">
            <a:off x="2703451" y="4011008"/>
            <a:ext cx="308023" cy="2297"/>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 name="コネクタ: カギ線 25">
            <a:extLst>
              <a:ext uri="{FF2B5EF4-FFF2-40B4-BE49-F238E27FC236}">
                <a16:creationId xmlns:a16="http://schemas.microsoft.com/office/drawing/2014/main" id="{0D413960-FF81-2ED9-F15E-3323A05AF6AC}"/>
              </a:ext>
            </a:extLst>
          </p:cNvPr>
          <p:cNvCxnSpPr>
            <a:cxnSpLocks/>
            <a:stCxn id="9" idx="3"/>
            <a:endCxn id="19" idx="3"/>
          </p:cNvCxnSpPr>
          <p:nvPr/>
        </p:nvCxnSpPr>
        <p:spPr>
          <a:xfrm>
            <a:off x="3463130" y="2697801"/>
            <a:ext cx="82098" cy="1732069"/>
          </a:xfrm>
          <a:prstGeom prst="bentConnector3">
            <a:avLst>
              <a:gd name="adj1" fmla="val 378448"/>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CEAE05DF-0863-909F-B292-51A63FB2D213}"/>
              </a:ext>
            </a:extLst>
          </p:cNvPr>
          <p:cNvSpPr/>
          <p:nvPr/>
        </p:nvSpPr>
        <p:spPr>
          <a:xfrm>
            <a:off x="2839611" y="2984995"/>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32" name="正方形/長方形 31">
            <a:extLst>
              <a:ext uri="{FF2B5EF4-FFF2-40B4-BE49-F238E27FC236}">
                <a16:creationId xmlns:a16="http://schemas.microsoft.com/office/drawing/2014/main" id="{BF81D047-E5A1-D6E7-2460-1FA161D6D5D0}"/>
              </a:ext>
            </a:extLst>
          </p:cNvPr>
          <p:cNvSpPr/>
          <p:nvPr/>
        </p:nvSpPr>
        <p:spPr>
          <a:xfrm>
            <a:off x="3706467" y="2984994"/>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34" name="楕円 33">
            <a:extLst>
              <a:ext uri="{FF2B5EF4-FFF2-40B4-BE49-F238E27FC236}">
                <a16:creationId xmlns:a16="http://schemas.microsoft.com/office/drawing/2014/main" id="{57027400-9C31-DF75-EA25-D0B8222D53FB}"/>
              </a:ext>
            </a:extLst>
          </p:cNvPr>
          <p:cNvSpPr/>
          <p:nvPr/>
        </p:nvSpPr>
        <p:spPr>
          <a:xfrm>
            <a:off x="2501741" y="4970070"/>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cxnSp>
        <p:nvCxnSpPr>
          <p:cNvPr id="36" name="コネクタ: カギ線 35">
            <a:extLst>
              <a:ext uri="{FF2B5EF4-FFF2-40B4-BE49-F238E27FC236}">
                <a16:creationId xmlns:a16="http://schemas.microsoft.com/office/drawing/2014/main" id="{5A771547-CEB1-BB58-B565-B36036A51CE7}"/>
              </a:ext>
            </a:extLst>
          </p:cNvPr>
          <p:cNvCxnSpPr>
            <a:cxnSpLocks/>
            <a:stCxn id="19" idx="2"/>
            <a:endCxn id="34" idx="0"/>
          </p:cNvCxnSpPr>
          <p:nvPr/>
        </p:nvCxnSpPr>
        <p:spPr>
          <a:xfrm rot="5400000">
            <a:off x="2716038" y="4829794"/>
            <a:ext cx="276499" cy="4053"/>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2" name="吹き出し: 四角形 41">
            <a:extLst>
              <a:ext uri="{FF2B5EF4-FFF2-40B4-BE49-F238E27FC236}">
                <a16:creationId xmlns:a16="http://schemas.microsoft.com/office/drawing/2014/main" id="{60BFE27C-B31B-F127-3E88-422D84EC159B}"/>
              </a:ext>
            </a:extLst>
          </p:cNvPr>
          <p:cNvSpPr/>
          <p:nvPr/>
        </p:nvSpPr>
        <p:spPr>
          <a:xfrm>
            <a:off x="4134828" y="2959282"/>
            <a:ext cx="2154494" cy="954934"/>
          </a:xfrm>
          <a:prstGeom prst="wedgeRectCallout">
            <a:avLst>
              <a:gd name="adj1" fmla="val -84752"/>
              <a:gd name="adj2" fmla="val 15197"/>
            </a:avLst>
          </a:prstGeom>
          <a:noFill/>
          <a:ln w="6350" cap="flat" cmpd="sng" algn="ctr">
            <a:solidFill>
              <a:sysClr val="windowText" lastClr="000000"/>
            </a:solidFill>
            <a:prstDash val="solid"/>
          </a:ln>
          <a:effectLst/>
        </p:spPr>
        <p:txBody>
          <a:bodyPr rtlCol="0" anchor="ctr"/>
          <a:lstStyle/>
          <a:p>
            <a:pPr algn="ctr" defTabSz="914400"/>
            <a:r>
              <a:rPr kumimoji="1" lang="en-US" altLang="ja-JP" sz="700" strike="sngStrike" kern="0" dirty="0">
                <a:solidFill>
                  <a:srgbClr val="FF0000"/>
                </a:solidFill>
                <a:highlight>
                  <a:srgbClr val="FFFF00"/>
                </a:highlight>
              </a:rPr>
              <a:t>If label reprinting is allowed, it becomes more difficult to manage FIFO for each label issue serial. After Coz label is reissued, it will need to be deleted.</a:t>
            </a:r>
          </a:p>
          <a:p>
            <a:pPr algn="ctr" defTabSz="914400"/>
            <a:r>
              <a:rPr kumimoji="1" lang="en-US" altLang="ja-JP" sz="700" strike="sngStrike" kern="0" dirty="0">
                <a:solidFill>
                  <a:srgbClr val="FF0000"/>
                </a:solidFill>
                <a:highlight>
                  <a:srgbClr val="FFFF00"/>
                </a:highlight>
              </a:rPr>
              <a:t>“R” is need or not.</a:t>
            </a:r>
          </a:p>
          <a:p>
            <a:pPr algn="ctr" defTabSz="914400"/>
            <a:endParaRPr kumimoji="1" lang="en-US" altLang="ja-JP" sz="700" kern="0" dirty="0">
              <a:solidFill>
                <a:srgbClr val="FF0000"/>
              </a:solidFill>
              <a:highlight>
                <a:srgbClr val="FFFF00"/>
              </a:highlight>
            </a:endParaRPr>
          </a:p>
          <a:p>
            <a:pPr algn="ctr" defTabSz="914400"/>
            <a:r>
              <a:rPr kumimoji="1" lang="en-US" altLang="ja-JP" sz="700" kern="0" dirty="0">
                <a:solidFill>
                  <a:srgbClr val="FF0000"/>
                </a:solidFill>
                <a:highlight>
                  <a:srgbClr val="FFFF00"/>
                </a:highlight>
              </a:rPr>
              <a:t>Unnecessary14/Sep/2023</a:t>
            </a:r>
            <a:endParaRPr kumimoji="1" lang="ja-JP" altLang="en-US" sz="700" kern="0" dirty="0">
              <a:solidFill>
                <a:srgbClr val="FF0000"/>
              </a:solidFill>
              <a:highlight>
                <a:srgbClr val="FFFF00"/>
              </a:highlight>
            </a:endParaRPr>
          </a:p>
        </p:txBody>
      </p:sp>
      <p:sp>
        <p:nvSpPr>
          <p:cNvPr id="4" name="正方形/長方形 3">
            <a:extLst>
              <a:ext uri="{FF2B5EF4-FFF2-40B4-BE49-F238E27FC236}">
                <a16:creationId xmlns:a16="http://schemas.microsoft.com/office/drawing/2014/main" id="{81485FBA-B643-0B7E-D4FE-C5761A4A897F}"/>
              </a:ext>
            </a:extLst>
          </p:cNvPr>
          <p:cNvSpPr/>
          <p:nvPr/>
        </p:nvSpPr>
        <p:spPr>
          <a:xfrm>
            <a:off x="2577280" y="3762914"/>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Schedule Label</a:t>
            </a:r>
            <a:endParaRPr kumimoji="1" lang="ja-JP" altLang="en-US" sz="600" dirty="0">
              <a:solidFill>
                <a:schemeClr val="tx1"/>
              </a:solidFill>
            </a:endParaRPr>
          </a:p>
        </p:txBody>
      </p:sp>
      <p:sp>
        <p:nvSpPr>
          <p:cNvPr id="5" name="正方形/長方形 4">
            <a:extLst>
              <a:ext uri="{FF2B5EF4-FFF2-40B4-BE49-F238E27FC236}">
                <a16:creationId xmlns:a16="http://schemas.microsoft.com/office/drawing/2014/main" id="{A2411D5D-0925-386B-246C-0CA8C5D4093A}"/>
              </a:ext>
            </a:extLst>
          </p:cNvPr>
          <p:cNvSpPr/>
          <p:nvPr/>
        </p:nvSpPr>
        <p:spPr>
          <a:xfrm>
            <a:off x="2577280" y="3914216"/>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Label</a:t>
            </a:r>
            <a:endParaRPr kumimoji="1" lang="ja-JP" altLang="en-US" sz="600" dirty="0">
              <a:solidFill>
                <a:schemeClr val="tx1"/>
              </a:solidFill>
            </a:endParaRPr>
          </a:p>
        </p:txBody>
      </p:sp>
      <p:sp>
        <p:nvSpPr>
          <p:cNvPr id="8" name="二等辺三角形 7">
            <a:extLst>
              <a:ext uri="{FF2B5EF4-FFF2-40B4-BE49-F238E27FC236}">
                <a16:creationId xmlns:a16="http://schemas.microsoft.com/office/drawing/2014/main" id="{1B1E4D3E-C5B3-76F4-B23D-DDDDE81AB596}"/>
              </a:ext>
            </a:extLst>
          </p:cNvPr>
          <p:cNvSpPr/>
          <p:nvPr/>
        </p:nvSpPr>
        <p:spPr>
          <a:xfrm>
            <a:off x="5970193" y="277598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3394967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4-1. Inbound</a:t>
            </a:r>
          </a:p>
        </p:txBody>
      </p: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12" name="正方形/長方形 11">
            <a:extLst>
              <a:ext uri="{FF2B5EF4-FFF2-40B4-BE49-F238E27FC236}">
                <a16:creationId xmlns:a16="http://schemas.microsoft.com/office/drawing/2014/main" id="{5DD298A6-7D1A-5F6B-A1E0-CACAC44D0C25}"/>
              </a:ext>
            </a:extLst>
          </p:cNvPr>
          <p:cNvSpPr/>
          <p:nvPr/>
        </p:nvSpPr>
        <p:spPr>
          <a:xfrm>
            <a:off x="2233843" y="1848116"/>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Start “Goods receipt”</a:t>
            </a:r>
            <a:endParaRPr kumimoji="1" lang="ja-JP" altLang="en-US" sz="800" dirty="0">
              <a:solidFill>
                <a:schemeClr val="tx1"/>
              </a:solidFill>
            </a:endParaRPr>
          </a:p>
        </p:txBody>
      </p:sp>
      <p:sp>
        <p:nvSpPr>
          <p:cNvPr id="19" name="正方形/長方形 18">
            <a:extLst>
              <a:ext uri="{FF2B5EF4-FFF2-40B4-BE49-F238E27FC236}">
                <a16:creationId xmlns:a16="http://schemas.microsoft.com/office/drawing/2014/main" id="{287176FA-B153-2AE1-3872-2DE2AB377634}"/>
              </a:ext>
            </a:extLst>
          </p:cNvPr>
          <p:cNvSpPr/>
          <p:nvPr/>
        </p:nvSpPr>
        <p:spPr>
          <a:xfrm>
            <a:off x="2237018" y="2546050"/>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Scan label with handy terminal</a:t>
            </a:r>
            <a:endParaRPr kumimoji="1" lang="ja-JP" altLang="en-US" sz="800" dirty="0">
              <a:solidFill>
                <a:schemeClr val="tx1"/>
              </a:solidFill>
            </a:endParaRPr>
          </a:p>
        </p:txBody>
      </p:sp>
      <p:cxnSp>
        <p:nvCxnSpPr>
          <p:cNvPr id="26" name="コネクタ: カギ線 25">
            <a:extLst>
              <a:ext uri="{FF2B5EF4-FFF2-40B4-BE49-F238E27FC236}">
                <a16:creationId xmlns:a16="http://schemas.microsoft.com/office/drawing/2014/main" id="{0D413960-FF81-2ED9-F15E-3323A05AF6AC}"/>
              </a:ext>
            </a:extLst>
          </p:cNvPr>
          <p:cNvCxnSpPr>
            <a:cxnSpLocks/>
            <a:stCxn id="12" idx="2"/>
            <a:endCxn id="19" idx="0"/>
          </p:cNvCxnSpPr>
          <p:nvPr/>
        </p:nvCxnSpPr>
        <p:spPr>
          <a:xfrm rot="16200000" flipH="1">
            <a:off x="2839081" y="2459196"/>
            <a:ext cx="170531" cy="3175"/>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フローチャート: 判断 7">
            <a:extLst>
              <a:ext uri="{FF2B5EF4-FFF2-40B4-BE49-F238E27FC236}">
                <a16:creationId xmlns:a16="http://schemas.microsoft.com/office/drawing/2014/main" id="{0B7C4A07-C046-D369-BCF0-5E9F1DDAB0F3}"/>
              </a:ext>
            </a:extLst>
          </p:cNvPr>
          <p:cNvSpPr/>
          <p:nvPr/>
        </p:nvSpPr>
        <p:spPr>
          <a:xfrm>
            <a:off x="2321268" y="3267327"/>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Whether QC is required (*4)</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10" name="コネクタ: カギ線 9">
            <a:extLst>
              <a:ext uri="{FF2B5EF4-FFF2-40B4-BE49-F238E27FC236}">
                <a16:creationId xmlns:a16="http://schemas.microsoft.com/office/drawing/2014/main" id="{86E950F8-5D9B-E458-1A28-AE13398057DA}"/>
              </a:ext>
            </a:extLst>
          </p:cNvPr>
          <p:cNvCxnSpPr>
            <a:cxnSpLocks/>
            <a:stCxn id="8" idx="3"/>
            <a:endCxn id="39" idx="0"/>
          </p:cNvCxnSpPr>
          <p:nvPr/>
        </p:nvCxnSpPr>
        <p:spPr>
          <a:xfrm>
            <a:off x="3530308" y="3589796"/>
            <a:ext cx="1610242" cy="786490"/>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A2F3F9E9-3CDE-DC9B-BC83-8BABF35EBADC}"/>
              </a:ext>
            </a:extLst>
          </p:cNvPr>
          <p:cNvSpPr/>
          <p:nvPr/>
        </p:nvSpPr>
        <p:spPr>
          <a:xfrm>
            <a:off x="3025509" y="3807912"/>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14" name="正方形/長方形 13">
            <a:extLst>
              <a:ext uri="{FF2B5EF4-FFF2-40B4-BE49-F238E27FC236}">
                <a16:creationId xmlns:a16="http://schemas.microsoft.com/office/drawing/2014/main" id="{C1D14C88-22CB-425E-E54A-4B73ECDE0590}"/>
              </a:ext>
            </a:extLst>
          </p:cNvPr>
          <p:cNvSpPr/>
          <p:nvPr/>
        </p:nvSpPr>
        <p:spPr>
          <a:xfrm>
            <a:off x="3380534" y="3329781"/>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18" name="コネクタ: カギ線 17">
            <a:extLst>
              <a:ext uri="{FF2B5EF4-FFF2-40B4-BE49-F238E27FC236}">
                <a16:creationId xmlns:a16="http://schemas.microsoft.com/office/drawing/2014/main" id="{ED5F2926-238C-B5EE-1B3E-69BCB6055C1C}"/>
              </a:ext>
            </a:extLst>
          </p:cNvPr>
          <p:cNvCxnSpPr>
            <a:cxnSpLocks/>
            <a:stCxn id="19" idx="2"/>
            <a:endCxn id="8" idx="0"/>
          </p:cNvCxnSpPr>
          <p:nvPr/>
        </p:nvCxnSpPr>
        <p:spPr>
          <a:xfrm rot="5400000">
            <a:off x="2828924" y="3170317"/>
            <a:ext cx="193874" cy="146"/>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EC16151-B93B-E1B4-B1D8-1F1345035F92}"/>
              </a:ext>
            </a:extLst>
          </p:cNvPr>
          <p:cNvSpPr/>
          <p:nvPr/>
        </p:nvSpPr>
        <p:spPr>
          <a:xfrm>
            <a:off x="2233842" y="4376287"/>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Scanning required boxes (*5) </a:t>
            </a:r>
          </a:p>
          <a:p>
            <a:pPr algn="ctr"/>
            <a:r>
              <a:rPr kumimoji="1" lang="en-US" altLang="ja-JP" sz="800" dirty="0">
                <a:solidFill>
                  <a:schemeClr val="tx1"/>
                </a:solidFill>
              </a:rPr>
              <a:t>Scan location code (*6)(*7)</a:t>
            </a:r>
            <a:endParaRPr kumimoji="1" lang="ja-JP" altLang="en-US" sz="800" dirty="0">
              <a:solidFill>
                <a:schemeClr val="tx1"/>
              </a:solidFill>
            </a:endParaRPr>
          </a:p>
        </p:txBody>
      </p:sp>
      <p:sp>
        <p:nvSpPr>
          <p:cNvPr id="30" name="正方形/長方形 29">
            <a:extLst>
              <a:ext uri="{FF2B5EF4-FFF2-40B4-BE49-F238E27FC236}">
                <a16:creationId xmlns:a16="http://schemas.microsoft.com/office/drawing/2014/main" id="{86605E6E-9F31-2517-7D42-A17C1E2A3263}"/>
              </a:ext>
            </a:extLst>
          </p:cNvPr>
          <p:cNvSpPr/>
          <p:nvPr/>
        </p:nvSpPr>
        <p:spPr>
          <a:xfrm>
            <a:off x="3702470" y="1841594"/>
            <a:ext cx="2586852" cy="89747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00" dirty="0">
                <a:solidFill>
                  <a:schemeClr val="tx1"/>
                </a:solidFill>
              </a:rPr>
              <a:t>*4 Whether or not QC is required is set by rank. </a:t>
            </a:r>
            <a:r>
              <a:rPr kumimoji="1" lang="en-US" altLang="ja-JP" sz="600" dirty="0">
                <a:solidFill>
                  <a:srgbClr val="FF0000"/>
                </a:solidFill>
              </a:rPr>
              <a:t>AB</a:t>
            </a:r>
            <a:r>
              <a:rPr kumimoji="1" lang="en-US" altLang="ja-JP" sz="600" dirty="0">
                <a:solidFill>
                  <a:schemeClr val="tx1"/>
                </a:solidFill>
              </a:rPr>
              <a:t> is necessary. </a:t>
            </a:r>
            <a:r>
              <a:rPr kumimoji="1" lang="en-US" altLang="ja-JP" sz="600" dirty="0" err="1">
                <a:solidFill>
                  <a:srgbClr val="FF0000"/>
                </a:solidFill>
              </a:rPr>
              <a:t>CDEFG</a:t>
            </a:r>
            <a:r>
              <a:rPr kumimoji="1" lang="en-US" altLang="ja-JP" sz="600" dirty="0">
                <a:solidFill>
                  <a:schemeClr val="tx1"/>
                </a:solidFill>
              </a:rPr>
              <a:t> is unnecessary, etc.</a:t>
            </a:r>
          </a:p>
          <a:p>
            <a:r>
              <a:rPr kumimoji="1" lang="en-US" altLang="ja-JP" sz="600" dirty="0">
                <a:solidFill>
                  <a:schemeClr val="tx1"/>
                </a:solidFill>
              </a:rPr>
              <a:t>*5 Do not exceed the required number of boxes. Allow partial inventory.</a:t>
            </a:r>
          </a:p>
          <a:p>
            <a:r>
              <a:rPr kumimoji="1" lang="en-US" altLang="ja-JP" sz="600" dirty="0">
                <a:solidFill>
                  <a:schemeClr val="tx1"/>
                </a:solidFill>
              </a:rPr>
              <a:t>*6 Location code indicates a fixed location. Performs a matching check for matches and mismatches.</a:t>
            </a:r>
          </a:p>
          <a:p>
            <a:r>
              <a:rPr kumimoji="1" lang="en-US" altLang="ja-JP" sz="600" dirty="0">
                <a:solidFill>
                  <a:schemeClr val="tx1"/>
                </a:solidFill>
              </a:rPr>
              <a:t>*7 Inventory. The results are also linked to AS400.</a:t>
            </a:r>
          </a:p>
          <a:p>
            <a:r>
              <a:rPr kumimoji="1" lang="en-US" altLang="ja-JP" sz="600" dirty="0">
                <a:solidFill>
                  <a:schemeClr val="tx1"/>
                </a:solidFill>
              </a:rPr>
              <a:t>*8 It will not be recorded as inventory in PEGASUS either. Only moving locations.</a:t>
            </a:r>
            <a:endParaRPr kumimoji="1" lang="ja-JP" altLang="en-US" sz="600" dirty="0">
              <a:solidFill>
                <a:schemeClr val="tx1"/>
              </a:solidFill>
            </a:endParaRPr>
          </a:p>
        </p:txBody>
      </p:sp>
      <p:cxnSp>
        <p:nvCxnSpPr>
          <p:cNvPr id="33" name="コネクタ: カギ線 32">
            <a:extLst>
              <a:ext uri="{FF2B5EF4-FFF2-40B4-BE49-F238E27FC236}">
                <a16:creationId xmlns:a16="http://schemas.microsoft.com/office/drawing/2014/main" id="{1EF2DE01-23C4-222B-E700-84D966A206C3}"/>
              </a:ext>
            </a:extLst>
          </p:cNvPr>
          <p:cNvCxnSpPr>
            <a:cxnSpLocks/>
            <a:stCxn id="8" idx="2"/>
            <a:endCxn id="29" idx="0"/>
          </p:cNvCxnSpPr>
          <p:nvPr/>
        </p:nvCxnSpPr>
        <p:spPr>
          <a:xfrm rot="5400000">
            <a:off x="2692262" y="4142760"/>
            <a:ext cx="464023" cy="3030"/>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88A8C816-6600-D34A-EF06-60DC6FAFEE64}"/>
              </a:ext>
            </a:extLst>
          </p:cNvPr>
          <p:cNvSpPr/>
          <p:nvPr/>
        </p:nvSpPr>
        <p:spPr>
          <a:xfrm>
            <a:off x="4451634" y="4376286"/>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Arrived in QC area. Set the status to before QC receipt. (*5) (*6)</a:t>
            </a:r>
          </a:p>
          <a:p>
            <a:pPr algn="ctr"/>
            <a:r>
              <a:rPr kumimoji="1" lang="en-US" altLang="ja-JP" sz="800" dirty="0">
                <a:solidFill>
                  <a:schemeClr val="tx1"/>
                </a:solidFill>
              </a:rPr>
              <a:t>(*7)</a:t>
            </a:r>
            <a:endParaRPr kumimoji="1" lang="ja-JP" altLang="en-US" sz="800" dirty="0">
              <a:solidFill>
                <a:schemeClr val="tx1"/>
              </a:solidFill>
            </a:endParaRPr>
          </a:p>
        </p:txBody>
      </p:sp>
      <p:sp>
        <p:nvSpPr>
          <p:cNvPr id="42" name="正方形/長方形 41">
            <a:extLst>
              <a:ext uri="{FF2B5EF4-FFF2-40B4-BE49-F238E27FC236}">
                <a16:creationId xmlns:a16="http://schemas.microsoft.com/office/drawing/2014/main" id="{E7946BAD-B786-0747-E525-E013BCAD4261}"/>
              </a:ext>
            </a:extLst>
          </p:cNvPr>
          <p:cNvSpPr/>
          <p:nvPr/>
        </p:nvSpPr>
        <p:spPr>
          <a:xfrm>
            <a:off x="4461796" y="5219399"/>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End of QC. End of QC. Move to area after QC ends. Update the status after QC is completed.</a:t>
            </a:r>
            <a:endParaRPr kumimoji="1" lang="ja-JP" altLang="en-US" sz="800" dirty="0">
              <a:solidFill>
                <a:schemeClr val="tx1"/>
              </a:solidFill>
            </a:endParaRPr>
          </a:p>
        </p:txBody>
      </p:sp>
      <p:cxnSp>
        <p:nvCxnSpPr>
          <p:cNvPr id="46" name="コネクタ: カギ線 45">
            <a:extLst>
              <a:ext uri="{FF2B5EF4-FFF2-40B4-BE49-F238E27FC236}">
                <a16:creationId xmlns:a16="http://schemas.microsoft.com/office/drawing/2014/main" id="{848DF307-7C75-3C2E-482D-F49C49033939}"/>
              </a:ext>
            </a:extLst>
          </p:cNvPr>
          <p:cNvCxnSpPr>
            <a:cxnSpLocks/>
            <a:stCxn id="42" idx="2"/>
            <a:endCxn id="53" idx="0"/>
          </p:cNvCxnSpPr>
          <p:nvPr/>
        </p:nvCxnSpPr>
        <p:spPr>
          <a:xfrm rot="5400000">
            <a:off x="4946236" y="5941116"/>
            <a:ext cx="398790" cy="10163"/>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カギ線 48">
            <a:extLst>
              <a:ext uri="{FF2B5EF4-FFF2-40B4-BE49-F238E27FC236}">
                <a16:creationId xmlns:a16="http://schemas.microsoft.com/office/drawing/2014/main" id="{535221B7-C85A-2AF5-BBB4-F8A1974EE473}"/>
              </a:ext>
            </a:extLst>
          </p:cNvPr>
          <p:cNvCxnSpPr>
            <a:cxnSpLocks/>
            <a:stCxn id="39" idx="2"/>
            <a:endCxn id="42" idx="0"/>
          </p:cNvCxnSpPr>
          <p:nvPr/>
        </p:nvCxnSpPr>
        <p:spPr>
          <a:xfrm rot="16200000" flipH="1">
            <a:off x="4987776" y="5056463"/>
            <a:ext cx="315710" cy="10162"/>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9440B32B-C7C7-C9C0-E33F-48D2ADC05535}"/>
              </a:ext>
            </a:extLst>
          </p:cNvPr>
          <p:cNvSpPr/>
          <p:nvPr/>
        </p:nvSpPr>
        <p:spPr>
          <a:xfrm>
            <a:off x="4451633" y="6145592"/>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Scanning required boxes </a:t>
            </a:r>
          </a:p>
          <a:p>
            <a:pPr algn="ctr"/>
            <a:r>
              <a:rPr kumimoji="1" lang="en-US" altLang="ja-JP" sz="800" dirty="0">
                <a:solidFill>
                  <a:schemeClr val="tx1"/>
                </a:solidFill>
              </a:rPr>
              <a:t>Scan location code (*8)</a:t>
            </a:r>
          </a:p>
          <a:p>
            <a:pPr algn="ctr"/>
            <a:r>
              <a:rPr kumimoji="1" lang="en-US" altLang="ja-JP" sz="800" dirty="0">
                <a:solidFill>
                  <a:srgbClr val="FF0000"/>
                </a:solidFill>
              </a:rPr>
              <a:t>Not recorded in inventory.</a:t>
            </a:r>
            <a:endParaRPr kumimoji="1" lang="ja-JP" altLang="en-US" sz="800" dirty="0">
              <a:solidFill>
                <a:srgbClr val="FF0000"/>
              </a:solidFill>
            </a:endParaRPr>
          </a:p>
        </p:txBody>
      </p:sp>
      <p:sp>
        <p:nvSpPr>
          <p:cNvPr id="55" name="楕円 54">
            <a:extLst>
              <a:ext uri="{FF2B5EF4-FFF2-40B4-BE49-F238E27FC236}">
                <a16:creationId xmlns:a16="http://schemas.microsoft.com/office/drawing/2014/main" id="{FA4D2BA6-9BDA-46C0-4B54-D9130C974D54}"/>
              </a:ext>
            </a:extLst>
          </p:cNvPr>
          <p:cNvSpPr/>
          <p:nvPr/>
        </p:nvSpPr>
        <p:spPr>
          <a:xfrm>
            <a:off x="2573754" y="8258510"/>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cxnSp>
        <p:nvCxnSpPr>
          <p:cNvPr id="56" name="コネクタ: カギ線 55">
            <a:extLst>
              <a:ext uri="{FF2B5EF4-FFF2-40B4-BE49-F238E27FC236}">
                <a16:creationId xmlns:a16="http://schemas.microsoft.com/office/drawing/2014/main" id="{5F2ACD34-CCD5-A41A-80FD-F0FBA9DC39AC}"/>
              </a:ext>
            </a:extLst>
          </p:cNvPr>
          <p:cNvCxnSpPr>
            <a:cxnSpLocks/>
            <a:stCxn id="53" idx="2"/>
            <a:endCxn id="55" idx="0"/>
          </p:cNvCxnSpPr>
          <p:nvPr/>
        </p:nvCxnSpPr>
        <p:spPr>
          <a:xfrm rot="5400000">
            <a:off x="3239654" y="6357614"/>
            <a:ext cx="1585515" cy="2216276"/>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 name="コネクタ: カギ線 59">
            <a:extLst>
              <a:ext uri="{FF2B5EF4-FFF2-40B4-BE49-F238E27FC236}">
                <a16:creationId xmlns:a16="http://schemas.microsoft.com/office/drawing/2014/main" id="{B6EA7277-7605-0C5F-F8B5-534F18E66783}"/>
              </a:ext>
            </a:extLst>
          </p:cNvPr>
          <p:cNvCxnSpPr>
            <a:cxnSpLocks/>
            <a:stCxn id="29" idx="2"/>
            <a:endCxn id="55" idx="0"/>
          </p:cNvCxnSpPr>
          <p:nvPr/>
        </p:nvCxnSpPr>
        <p:spPr>
          <a:xfrm rot="16200000" flipH="1">
            <a:off x="1246105" y="6580342"/>
            <a:ext cx="3354820" cy="1515"/>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E0719877-6B82-43FC-E3AA-7272D649540B}"/>
              </a:ext>
            </a:extLst>
          </p:cNvPr>
          <p:cNvSpPr/>
          <p:nvPr/>
        </p:nvSpPr>
        <p:spPr>
          <a:xfrm>
            <a:off x="2146413" y="4297575"/>
            <a:ext cx="3781948" cy="67956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sp>
        <p:nvSpPr>
          <p:cNvPr id="64" name="正方形/長方形 63">
            <a:extLst>
              <a:ext uri="{FF2B5EF4-FFF2-40B4-BE49-F238E27FC236}">
                <a16:creationId xmlns:a16="http://schemas.microsoft.com/office/drawing/2014/main" id="{65D6F09E-51A6-93A0-74D0-A7466C9F75E6}"/>
              </a:ext>
            </a:extLst>
          </p:cNvPr>
          <p:cNvSpPr/>
          <p:nvPr/>
        </p:nvSpPr>
        <p:spPr>
          <a:xfrm>
            <a:off x="522981" y="4371281"/>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 performance files to AS400</a:t>
            </a:r>
            <a:endParaRPr kumimoji="1" lang="ja-JP" altLang="en-US" sz="800" dirty="0">
              <a:solidFill>
                <a:schemeClr val="tx1"/>
              </a:solidFill>
            </a:endParaRPr>
          </a:p>
        </p:txBody>
      </p:sp>
      <p:cxnSp>
        <p:nvCxnSpPr>
          <p:cNvPr id="66" name="コネクタ: カギ線 65">
            <a:extLst>
              <a:ext uri="{FF2B5EF4-FFF2-40B4-BE49-F238E27FC236}">
                <a16:creationId xmlns:a16="http://schemas.microsoft.com/office/drawing/2014/main" id="{AD3159AB-BF42-F6A5-368A-91715D190E2C}"/>
              </a:ext>
            </a:extLst>
          </p:cNvPr>
          <p:cNvCxnSpPr>
            <a:cxnSpLocks/>
            <a:stCxn id="63" idx="1"/>
            <a:endCxn id="64" idx="3"/>
          </p:cNvCxnSpPr>
          <p:nvPr/>
        </p:nvCxnSpPr>
        <p:spPr>
          <a:xfrm rot="10800000">
            <a:off x="1900813" y="4634983"/>
            <a:ext cx="245601" cy="2374"/>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9" name="吹き出し: 四角形 68">
            <a:extLst>
              <a:ext uri="{FF2B5EF4-FFF2-40B4-BE49-F238E27FC236}">
                <a16:creationId xmlns:a16="http://schemas.microsoft.com/office/drawing/2014/main" id="{55382DF9-87E1-F31E-1C2D-A45F4CFE1078}"/>
              </a:ext>
            </a:extLst>
          </p:cNvPr>
          <p:cNvSpPr/>
          <p:nvPr/>
        </p:nvSpPr>
        <p:spPr>
          <a:xfrm>
            <a:off x="4134827" y="2873663"/>
            <a:ext cx="2154494" cy="786490"/>
          </a:xfrm>
          <a:prstGeom prst="wedgeRectCallout">
            <a:avLst>
              <a:gd name="adj1" fmla="val -70605"/>
              <a:gd name="adj2" fmla="val -32980"/>
            </a:avLst>
          </a:prstGeom>
          <a:noFill/>
          <a:ln w="6350" cap="flat" cmpd="sng" algn="ctr">
            <a:solidFill>
              <a:sysClr val="windowText" lastClr="000000"/>
            </a:solidFill>
            <a:prstDash val="solid"/>
          </a:ln>
          <a:effectLst/>
        </p:spPr>
        <p:txBody>
          <a:bodyPr rtlCol="0" anchor="ctr"/>
          <a:lstStyle/>
          <a:p>
            <a:pPr algn="ctr" defTabSz="914400"/>
            <a:r>
              <a:rPr kumimoji="1" lang="en-US" altLang="ja-JP" sz="700" strike="sngStrike" kern="0" dirty="0">
                <a:solidFill>
                  <a:srgbClr val="FF0000"/>
                </a:solidFill>
                <a:highlight>
                  <a:srgbClr val="FFFF00"/>
                </a:highlight>
              </a:rPr>
              <a:t>Fixed location and area management.</a:t>
            </a:r>
          </a:p>
          <a:p>
            <a:pPr algn="ctr" defTabSz="914400"/>
            <a:r>
              <a:rPr kumimoji="1" lang="en-US" altLang="ja-JP" sz="700" strike="sngStrike" kern="0" dirty="0">
                <a:solidFill>
                  <a:srgbClr val="FF0000"/>
                </a:solidFill>
                <a:highlight>
                  <a:srgbClr val="FFFF00"/>
                </a:highlight>
              </a:rPr>
              <a:t>Check whether overflow locations are allowed.</a:t>
            </a:r>
          </a:p>
          <a:p>
            <a:pPr algn="ctr" defTabSz="914400"/>
            <a:endParaRPr kumimoji="1" lang="en-US" altLang="ja-JP" sz="700" strike="sngStrike" kern="0" dirty="0">
              <a:solidFill>
                <a:srgbClr val="FF0000"/>
              </a:solidFill>
              <a:highlight>
                <a:srgbClr val="FFFF00"/>
              </a:highlight>
            </a:endParaRPr>
          </a:p>
          <a:p>
            <a:pPr algn="ctr" defTabSz="914400"/>
            <a:r>
              <a:rPr kumimoji="1" lang="en-US" altLang="ja-JP" sz="700" kern="0" dirty="0">
                <a:solidFill>
                  <a:srgbClr val="FF0000"/>
                </a:solidFill>
                <a:highlight>
                  <a:srgbClr val="FFFF00"/>
                </a:highlight>
              </a:rPr>
              <a:t>Location check function is not enabled. Show recommended locations. Even if the location is different, it will not be rejected.</a:t>
            </a:r>
            <a:r>
              <a:rPr kumimoji="1" lang="ja-JP" altLang="en-US" sz="700" kern="0" dirty="0">
                <a:solidFill>
                  <a:srgbClr val="FF0000"/>
                </a:solidFill>
                <a:highlight>
                  <a:srgbClr val="FFFF00"/>
                </a:highlight>
              </a:rPr>
              <a:t>　</a:t>
            </a:r>
            <a:r>
              <a:rPr kumimoji="1" lang="en-US" altLang="ja-JP" sz="700" kern="0" dirty="0">
                <a:solidFill>
                  <a:srgbClr val="FF0000"/>
                </a:solidFill>
                <a:highlight>
                  <a:srgbClr val="FFFF00"/>
                </a:highlight>
              </a:rPr>
              <a:t>14/Sep/2023</a:t>
            </a:r>
            <a:endParaRPr kumimoji="1" lang="ja-JP" altLang="en-US" sz="700" kern="0" dirty="0">
              <a:solidFill>
                <a:srgbClr val="FF0000"/>
              </a:solidFill>
              <a:highlight>
                <a:srgbClr val="FFFF00"/>
              </a:highlight>
            </a:endParaRPr>
          </a:p>
        </p:txBody>
      </p:sp>
      <p:sp>
        <p:nvSpPr>
          <p:cNvPr id="4" name="正方形/長方形 3">
            <a:extLst>
              <a:ext uri="{FF2B5EF4-FFF2-40B4-BE49-F238E27FC236}">
                <a16:creationId xmlns:a16="http://schemas.microsoft.com/office/drawing/2014/main" id="{3B24D713-6CB3-7431-814D-79963292D0B6}"/>
              </a:ext>
            </a:extLst>
          </p:cNvPr>
          <p:cNvSpPr/>
          <p:nvPr/>
        </p:nvSpPr>
        <p:spPr>
          <a:xfrm>
            <a:off x="1688260" y="3113576"/>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Inbound</a:t>
            </a:r>
            <a:endParaRPr kumimoji="1" lang="ja-JP" altLang="en-US" sz="600" dirty="0">
              <a:solidFill>
                <a:schemeClr val="tx1"/>
              </a:solidFill>
            </a:endParaRPr>
          </a:p>
        </p:txBody>
      </p:sp>
      <p:sp>
        <p:nvSpPr>
          <p:cNvPr id="5" name="正方形/長方形 4">
            <a:extLst>
              <a:ext uri="{FF2B5EF4-FFF2-40B4-BE49-F238E27FC236}">
                <a16:creationId xmlns:a16="http://schemas.microsoft.com/office/drawing/2014/main" id="{02CFA06A-4532-3BC3-F938-B3823807801C}"/>
              </a:ext>
            </a:extLst>
          </p:cNvPr>
          <p:cNvSpPr/>
          <p:nvPr/>
        </p:nvSpPr>
        <p:spPr>
          <a:xfrm>
            <a:off x="1688260" y="2954422"/>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Inbound Schedule</a:t>
            </a:r>
            <a:endParaRPr kumimoji="1" lang="ja-JP" altLang="en-US" sz="600" dirty="0">
              <a:solidFill>
                <a:schemeClr val="tx1"/>
              </a:solidFill>
            </a:endParaRPr>
          </a:p>
        </p:txBody>
      </p:sp>
      <p:sp>
        <p:nvSpPr>
          <p:cNvPr id="6" name="吹き出し: 四角形 5">
            <a:extLst>
              <a:ext uri="{FF2B5EF4-FFF2-40B4-BE49-F238E27FC236}">
                <a16:creationId xmlns:a16="http://schemas.microsoft.com/office/drawing/2014/main" id="{07DB36C2-CE04-309B-5F9B-0E820798151B}"/>
              </a:ext>
            </a:extLst>
          </p:cNvPr>
          <p:cNvSpPr/>
          <p:nvPr/>
        </p:nvSpPr>
        <p:spPr>
          <a:xfrm>
            <a:off x="4305669" y="3953426"/>
            <a:ext cx="554660" cy="160607"/>
          </a:xfrm>
          <a:prstGeom prst="wedgeRectCallout">
            <a:avLst>
              <a:gd name="adj1" fmla="val 37939"/>
              <a:gd name="adj2" fmla="val 149390"/>
            </a:avLst>
          </a:prstGeom>
          <a:noFill/>
          <a:ln w="6350"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highlight>
                  <a:srgbClr val="FFFF00"/>
                </a:highlight>
              </a:rPr>
              <a:t>AB</a:t>
            </a:r>
            <a:endParaRPr kumimoji="1" lang="ja-JP" altLang="en-US" sz="700" kern="0" dirty="0">
              <a:solidFill>
                <a:srgbClr val="FF0000"/>
              </a:solidFill>
              <a:highlight>
                <a:srgbClr val="FFFF00"/>
              </a:highlight>
            </a:endParaRPr>
          </a:p>
        </p:txBody>
      </p:sp>
      <p:sp>
        <p:nvSpPr>
          <p:cNvPr id="9" name="吹き出し: 四角形 8">
            <a:extLst>
              <a:ext uri="{FF2B5EF4-FFF2-40B4-BE49-F238E27FC236}">
                <a16:creationId xmlns:a16="http://schemas.microsoft.com/office/drawing/2014/main" id="{9DF17A3B-CE1E-BB98-1B70-5D3F69665261}"/>
              </a:ext>
            </a:extLst>
          </p:cNvPr>
          <p:cNvSpPr/>
          <p:nvPr/>
        </p:nvSpPr>
        <p:spPr>
          <a:xfrm>
            <a:off x="2125316" y="3951835"/>
            <a:ext cx="554660" cy="160607"/>
          </a:xfrm>
          <a:prstGeom prst="wedgeRectCallout">
            <a:avLst>
              <a:gd name="adj1" fmla="val 37939"/>
              <a:gd name="adj2" fmla="val 149390"/>
            </a:avLst>
          </a:prstGeom>
          <a:noFill/>
          <a:ln w="6350" cap="flat" cmpd="sng" algn="ctr">
            <a:solidFill>
              <a:sysClr val="windowText" lastClr="000000"/>
            </a:solidFill>
            <a:prstDash val="solid"/>
          </a:ln>
          <a:effectLst/>
        </p:spPr>
        <p:txBody>
          <a:bodyPr rtlCol="0" anchor="ctr"/>
          <a:lstStyle/>
          <a:p>
            <a:pPr algn="ctr" defTabSz="914400"/>
            <a:r>
              <a:rPr kumimoji="1" lang="en-US" altLang="ja-JP" sz="700" kern="0" dirty="0" err="1">
                <a:solidFill>
                  <a:srgbClr val="FF0000"/>
                </a:solidFill>
                <a:highlight>
                  <a:srgbClr val="FFFF00"/>
                </a:highlight>
              </a:rPr>
              <a:t>CDEFG</a:t>
            </a:r>
            <a:endParaRPr kumimoji="1" lang="ja-JP" altLang="en-US" sz="700" kern="0" dirty="0">
              <a:solidFill>
                <a:srgbClr val="FF0000"/>
              </a:solidFill>
              <a:highlight>
                <a:srgbClr val="FFFF00"/>
              </a:highlight>
            </a:endParaRPr>
          </a:p>
        </p:txBody>
      </p:sp>
      <p:sp>
        <p:nvSpPr>
          <p:cNvPr id="13" name="二等辺三角形 12">
            <a:extLst>
              <a:ext uri="{FF2B5EF4-FFF2-40B4-BE49-F238E27FC236}">
                <a16:creationId xmlns:a16="http://schemas.microsoft.com/office/drawing/2014/main" id="{0129F1BD-17B4-B4A1-EB31-526154A1933E}"/>
              </a:ext>
            </a:extLst>
          </p:cNvPr>
          <p:cNvSpPr/>
          <p:nvPr/>
        </p:nvSpPr>
        <p:spPr>
          <a:xfrm>
            <a:off x="6150049" y="179343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15" name="二等辺三角形 14">
            <a:extLst>
              <a:ext uri="{FF2B5EF4-FFF2-40B4-BE49-F238E27FC236}">
                <a16:creationId xmlns:a16="http://schemas.microsoft.com/office/drawing/2014/main" id="{9141648C-D147-E645-DC12-B6B22B084EFB}"/>
              </a:ext>
            </a:extLst>
          </p:cNvPr>
          <p:cNvSpPr/>
          <p:nvPr/>
        </p:nvSpPr>
        <p:spPr>
          <a:xfrm>
            <a:off x="6121248" y="2780151"/>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2173935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81" name="正方形/長方形 80">
            <a:extLst>
              <a:ext uri="{FF2B5EF4-FFF2-40B4-BE49-F238E27FC236}">
                <a16:creationId xmlns:a16="http://schemas.microsoft.com/office/drawing/2014/main" id="{D1C2C215-6987-49D8-BCAA-EBD6DDBD5709}"/>
              </a:ext>
            </a:extLst>
          </p:cNvPr>
          <p:cNvSpPr/>
          <p:nvPr/>
        </p:nvSpPr>
        <p:spPr>
          <a:xfrm>
            <a:off x="2907577" y="225891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Change Location</a:t>
            </a:r>
            <a:endParaRPr kumimoji="1" lang="ja-JP" altLang="en-US" sz="800" dirty="0">
              <a:solidFill>
                <a:schemeClr val="tx1"/>
              </a:solidFill>
            </a:endParaRPr>
          </a:p>
        </p:txBody>
      </p:sp>
      <p:sp>
        <p:nvSpPr>
          <p:cNvPr id="37" name="正方形/長方形 36">
            <a:extLst>
              <a:ext uri="{FF2B5EF4-FFF2-40B4-BE49-F238E27FC236}">
                <a16:creationId xmlns:a16="http://schemas.microsoft.com/office/drawing/2014/main" id="{9A520DFB-68E5-4FB1-AA79-470D551707DF}"/>
              </a:ext>
            </a:extLst>
          </p:cNvPr>
          <p:cNvSpPr/>
          <p:nvPr/>
        </p:nvSpPr>
        <p:spPr>
          <a:xfrm>
            <a:off x="2907577" y="335619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Stock taking</a:t>
            </a:r>
            <a:endParaRPr kumimoji="1" lang="ja-JP" altLang="en-US" sz="800" dirty="0">
              <a:solidFill>
                <a:schemeClr val="tx1"/>
              </a:solidFill>
            </a:endParaRPr>
          </a:p>
        </p:txBody>
      </p:sp>
      <p:sp>
        <p:nvSpPr>
          <p:cNvPr id="39" name="正方形/長方形 38">
            <a:extLst>
              <a:ext uri="{FF2B5EF4-FFF2-40B4-BE49-F238E27FC236}">
                <a16:creationId xmlns:a16="http://schemas.microsoft.com/office/drawing/2014/main" id="{25CE087D-0A86-4271-AABB-CE8827FA94D3}"/>
              </a:ext>
            </a:extLst>
          </p:cNvPr>
          <p:cNvSpPr/>
          <p:nvPr/>
        </p:nvSpPr>
        <p:spPr>
          <a:xfrm>
            <a:off x="2907577" y="445347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Stock check</a:t>
            </a:r>
            <a:endParaRPr kumimoji="1" lang="ja-JP" altLang="en-US" sz="800" dirty="0">
              <a:solidFill>
                <a:schemeClr val="tx1"/>
              </a:solidFill>
            </a:endParaRPr>
          </a:p>
        </p:txBody>
      </p:sp>
      <p:sp>
        <p:nvSpPr>
          <p:cNvPr id="4" name="テキスト ボックス 3">
            <a:extLst>
              <a:ext uri="{FF2B5EF4-FFF2-40B4-BE49-F238E27FC236}">
                <a16:creationId xmlns:a16="http://schemas.microsoft.com/office/drawing/2014/main" id="{9A75516D-96EF-121C-5EE9-27E671139761}"/>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4-2. Stock management</a:t>
            </a:r>
          </a:p>
        </p:txBody>
      </p:sp>
      <p:sp>
        <p:nvSpPr>
          <p:cNvPr id="5" name="正方形/長方形 4">
            <a:extLst>
              <a:ext uri="{FF2B5EF4-FFF2-40B4-BE49-F238E27FC236}">
                <a16:creationId xmlns:a16="http://schemas.microsoft.com/office/drawing/2014/main" id="{91A04A92-8ED0-D400-0670-29C8DE5C6270}"/>
              </a:ext>
            </a:extLst>
          </p:cNvPr>
          <p:cNvSpPr/>
          <p:nvPr/>
        </p:nvSpPr>
        <p:spPr>
          <a:xfrm>
            <a:off x="2907577" y="555075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Inventory cooperation</a:t>
            </a:r>
            <a:endParaRPr kumimoji="1" lang="ja-JP" altLang="en-US" sz="800" dirty="0">
              <a:solidFill>
                <a:schemeClr val="tx1"/>
              </a:solidFill>
            </a:endParaRPr>
          </a:p>
        </p:txBody>
      </p:sp>
      <p:sp>
        <p:nvSpPr>
          <p:cNvPr id="6" name="正方形/長方形 5">
            <a:extLst>
              <a:ext uri="{FF2B5EF4-FFF2-40B4-BE49-F238E27FC236}">
                <a16:creationId xmlns:a16="http://schemas.microsoft.com/office/drawing/2014/main" id="{667D87BD-5217-0E8E-1B65-BA920FA120C8}"/>
              </a:ext>
            </a:extLst>
          </p:cNvPr>
          <p:cNvSpPr/>
          <p:nvPr/>
        </p:nvSpPr>
        <p:spPr>
          <a:xfrm>
            <a:off x="569100" y="5550116"/>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 performance files to AS400</a:t>
            </a:r>
            <a:endParaRPr kumimoji="1" lang="ja-JP" altLang="en-US" sz="800" dirty="0">
              <a:solidFill>
                <a:schemeClr val="tx1"/>
              </a:solidFill>
            </a:endParaRPr>
          </a:p>
        </p:txBody>
      </p:sp>
      <p:sp>
        <p:nvSpPr>
          <p:cNvPr id="11" name="正方形/長方形 10">
            <a:extLst>
              <a:ext uri="{FF2B5EF4-FFF2-40B4-BE49-F238E27FC236}">
                <a16:creationId xmlns:a16="http://schemas.microsoft.com/office/drawing/2014/main" id="{99DD253F-E114-8E82-B7BF-74844C9796F8}"/>
              </a:ext>
            </a:extLst>
          </p:cNvPr>
          <p:cNvSpPr/>
          <p:nvPr/>
        </p:nvSpPr>
        <p:spPr>
          <a:xfrm>
            <a:off x="503455" y="5484195"/>
            <a:ext cx="3992341" cy="67956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sp>
        <p:nvSpPr>
          <p:cNvPr id="12" name="吹き出し: 四角形 11">
            <a:extLst>
              <a:ext uri="{FF2B5EF4-FFF2-40B4-BE49-F238E27FC236}">
                <a16:creationId xmlns:a16="http://schemas.microsoft.com/office/drawing/2014/main" id="{9E33C702-C3B0-D934-AD3D-CE7BCA646FEB}"/>
              </a:ext>
            </a:extLst>
          </p:cNvPr>
          <p:cNvSpPr/>
          <p:nvPr/>
        </p:nvSpPr>
        <p:spPr>
          <a:xfrm>
            <a:off x="3759193" y="6409861"/>
            <a:ext cx="2274350" cy="527403"/>
          </a:xfrm>
          <a:prstGeom prst="wedgeRectCallout">
            <a:avLst>
              <a:gd name="adj1" fmla="val -55268"/>
              <a:gd name="adj2" fmla="val -83163"/>
            </a:avLst>
          </a:prstGeom>
          <a:noFill/>
          <a:ln w="6350"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highlight>
                  <a:srgbClr val="FFFF00"/>
                </a:highlight>
              </a:rPr>
              <a:t>For inventory information, link all actual data.</a:t>
            </a:r>
          </a:p>
          <a:p>
            <a:pPr algn="ctr" defTabSz="914400"/>
            <a:r>
              <a:rPr kumimoji="1" lang="en-US" altLang="ja-JP" sz="700" kern="0" dirty="0">
                <a:solidFill>
                  <a:srgbClr val="FF0000"/>
                </a:solidFill>
                <a:highlight>
                  <a:srgbClr val="FFFF00"/>
                </a:highlight>
              </a:rPr>
              <a:t>Check whether there is a difference and which data is correct.</a:t>
            </a:r>
            <a:endParaRPr kumimoji="1" lang="ja-JP" altLang="en-US" sz="700" kern="0" dirty="0">
              <a:solidFill>
                <a:srgbClr val="FF0000"/>
              </a:solidFill>
              <a:highlight>
                <a:srgbClr val="FFFF00"/>
              </a:highlight>
            </a:endParaRPr>
          </a:p>
        </p:txBody>
      </p:sp>
      <p:sp>
        <p:nvSpPr>
          <p:cNvPr id="9" name="吹き出し: 四角形 8">
            <a:extLst>
              <a:ext uri="{FF2B5EF4-FFF2-40B4-BE49-F238E27FC236}">
                <a16:creationId xmlns:a16="http://schemas.microsoft.com/office/drawing/2014/main" id="{D5DD384C-1DB7-AA1A-9143-3C3487E02605}"/>
              </a:ext>
            </a:extLst>
          </p:cNvPr>
          <p:cNvSpPr/>
          <p:nvPr/>
        </p:nvSpPr>
        <p:spPr>
          <a:xfrm>
            <a:off x="4394374" y="3840464"/>
            <a:ext cx="2057225" cy="527403"/>
          </a:xfrm>
          <a:prstGeom prst="wedgeRectCallout">
            <a:avLst>
              <a:gd name="adj1" fmla="val -55268"/>
              <a:gd name="adj2" fmla="val -83163"/>
            </a:avLst>
          </a:prstGeom>
          <a:noFill/>
          <a:ln w="6350" cap="flat" cmpd="sng" algn="ctr">
            <a:solidFill>
              <a:sysClr val="windowText" lastClr="000000"/>
            </a:solidFill>
            <a:prstDash val="solid"/>
          </a:ln>
          <a:effectLst/>
        </p:spPr>
        <p:txBody>
          <a:bodyPr rtlCol="0" anchor="ctr"/>
          <a:lstStyle/>
          <a:p>
            <a:pPr algn="ctr" defTabSz="914400"/>
            <a:r>
              <a:rPr kumimoji="1" lang="en-US" altLang="ja-JP" sz="700" strike="sngStrike" kern="0" dirty="0">
                <a:solidFill>
                  <a:srgbClr val="FF0000"/>
                </a:solidFill>
                <a:highlight>
                  <a:srgbClr val="FFFF00"/>
                </a:highlight>
              </a:rPr>
              <a:t>Can it do it once a month?</a:t>
            </a:r>
          </a:p>
          <a:p>
            <a:pPr algn="ctr" defTabSz="914400"/>
            <a:endParaRPr kumimoji="1" lang="en-US" altLang="ja-JP" sz="700" kern="0" dirty="0">
              <a:solidFill>
                <a:srgbClr val="FF0000"/>
              </a:solidFill>
              <a:highlight>
                <a:srgbClr val="FFFF00"/>
              </a:highlight>
            </a:endParaRPr>
          </a:p>
          <a:p>
            <a:pPr algn="ctr" defTabSz="914400"/>
            <a:r>
              <a:rPr kumimoji="1" lang="en-US" altLang="ja-JP" sz="700" kern="0" dirty="0">
                <a:solidFill>
                  <a:srgbClr val="FF0000"/>
                </a:solidFill>
                <a:highlight>
                  <a:srgbClr val="FFFF00"/>
                </a:highlight>
              </a:rPr>
              <a:t>Allows for arbitrary checking. Not required.</a:t>
            </a:r>
          </a:p>
          <a:p>
            <a:pPr algn="ctr" defTabSz="914400"/>
            <a:r>
              <a:rPr kumimoji="1" lang="en-US" altLang="ja-JP" sz="700" kern="0" dirty="0">
                <a:solidFill>
                  <a:srgbClr val="FF0000"/>
                </a:solidFill>
                <a:highlight>
                  <a:srgbClr val="FFFF00"/>
                </a:highlight>
              </a:rPr>
              <a:t>14/Sep/2023</a:t>
            </a:r>
            <a:endParaRPr kumimoji="1" lang="ja-JP" altLang="en-US" sz="700" kern="0" dirty="0">
              <a:solidFill>
                <a:srgbClr val="FF0000"/>
              </a:solidFill>
              <a:highlight>
                <a:srgbClr val="FFFF00"/>
              </a:highlight>
            </a:endParaRPr>
          </a:p>
        </p:txBody>
      </p:sp>
      <p:sp>
        <p:nvSpPr>
          <p:cNvPr id="13" name="正方形/長方形 12">
            <a:extLst>
              <a:ext uri="{FF2B5EF4-FFF2-40B4-BE49-F238E27FC236}">
                <a16:creationId xmlns:a16="http://schemas.microsoft.com/office/drawing/2014/main" id="{C424C413-FAE7-19BE-057E-88CACFCDC3C4}"/>
              </a:ext>
            </a:extLst>
          </p:cNvPr>
          <p:cNvSpPr/>
          <p:nvPr/>
        </p:nvSpPr>
        <p:spPr>
          <a:xfrm>
            <a:off x="3124702" y="2742874"/>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Change Location</a:t>
            </a:r>
            <a:endParaRPr kumimoji="1" lang="ja-JP" altLang="en-US" sz="600" dirty="0">
              <a:solidFill>
                <a:schemeClr val="tx1"/>
              </a:solidFill>
            </a:endParaRPr>
          </a:p>
        </p:txBody>
      </p:sp>
      <p:sp>
        <p:nvSpPr>
          <p:cNvPr id="14" name="正方形/長方形 13">
            <a:extLst>
              <a:ext uri="{FF2B5EF4-FFF2-40B4-BE49-F238E27FC236}">
                <a16:creationId xmlns:a16="http://schemas.microsoft.com/office/drawing/2014/main" id="{23FFC4D6-D00B-7021-8D10-4BC00256A8F1}"/>
              </a:ext>
            </a:extLst>
          </p:cNvPr>
          <p:cNvSpPr/>
          <p:nvPr/>
        </p:nvSpPr>
        <p:spPr>
          <a:xfrm>
            <a:off x="3124702" y="3856400"/>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Stock taking</a:t>
            </a:r>
          </a:p>
        </p:txBody>
      </p:sp>
      <p:sp>
        <p:nvSpPr>
          <p:cNvPr id="15" name="正方形/長方形 14">
            <a:extLst>
              <a:ext uri="{FF2B5EF4-FFF2-40B4-BE49-F238E27FC236}">
                <a16:creationId xmlns:a16="http://schemas.microsoft.com/office/drawing/2014/main" id="{EFA6C0F3-E506-E2A3-4DF1-E460ED1999E7}"/>
              </a:ext>
            </a:extLst>
          </p:cNvPr>
          <p:cNvSpPr/>
          <p:nvPr/>
        </p:nvSpPr>
        <p:spPr>
          <a:xfrm>
            <a:off x="3124702" y="4936007"/>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Stock Check</a:t>
            </a:r>
          </a:p>
        </p:txBody>
      </p:sp>
      <p:cxnSp>
        <p:nvCxnSpPr>
          <p:cNvPr id="16" name="直線矢印コネクタ 15">
            <a:extLst>
              <a:ext uri="{FF2B5EF4-FFF2-40B4-BE49-F238E27FC236}">
                <a16:creationId xmlns:a16="http://schemas.microsoft.com/office/drawing/2014/main" id="{9EE76293-62BF-835C-F202-547CB2E772D5}"/>
              </a:ext>
            </a:extLst>
          </p:cNvPr>
          <p:cNvCxnSpPr>
            <a:cxnSpLocks/>
            <a:stCxn id="5" idx="1"/>
            <a:endCxn id="6" idx="3"/>
          </p:cNvCxnSpPr>
          <p:nvPr/>
        </p:nvCxnSpPr>
        <p:spPr>
          <a:xfrm flipH="1" flipV="1">
            <a:off x="1946931" y="5813818"/>
            <a:ext cx="960646" cy="63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二等辺三角形 7">
            <a:extLst>
              <a:ext uri="{FF2B5EF4-FFF2-40B4-BE49-F238E27FC236}">
                <a16:creationId xmlns:a16="http://schemas.microsoft.com/office/drawing/2014/main" id="{0F380F69-8BB0-3B93-651B-3F5285FC1EA5}"/>
              </a:ext>
            </a:extLst>
          </p:cNvPr>
          <p:cNvSpPr/>
          <p:nvPr/>
        </p:nvSpPr>
        <p:spPr>
          <a:xfrm>
            <a:off x="6170141" y="3723394"/>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2322515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BCFFD1BD-85C4-DD37-4BC1-5E54C7C45810}"/>
              </a:ext>
            </a:extLst>
          </p:cNvPr>
          <p:cNvSpPr/>
          <p:nvPr/>
        </p:nvSpPr>
        <p:spPr>
          <a:xfrm>
            <a:off x="523240" y="1432560"/>
            <a:ext cx="3708400" cy="294132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4-3. Outbound</a:t>
            </a:r>
          </a:p>
        </p:txBody>
      </p:sp>
      <p:sp>
        <p:nvSpPr>
          <p:cNvPr id="10" name="テキスト ボックス 9">
            <a:extLst>
              <a:ext uri="{FF2B5EF4-FFF2-40B4-BE49-F238E27FC236}">
                <a16:creationId xmlns:a16="http://schemas.microsoft.com/office/drawing/2014/main" id="{006990F1-234B-2E2E-2345-806AFF8ABC20}"/>
              </a:ext>
            </a:extLst>
          </p:cNvPr>
          <p:cNvSpPr txBox="1"/>
          <p:nvPr/>
        </p:nvSpPr>
        <p:spPr>
          <a:xfrm>
            <a:off x="406400" y="1136509"/>
            <a:ext cx="6117063" cy="215444"/>
          </a:xfrm>
          <a:prstGeom prst="rect">
            <a:avLst/>
          </a:prstGeom>
          <a:noFill/>
        </p:spPr>
        <p:txBody>
          <a:bodyPr wrap="square" rtlCol="0">
            <a:spAutoFit/>
          </a:bodyPr>
          <a:lstStyle/>
          <a:p>
            <a:r>
              <a:rPr kumimoji="1" lang="en-US" altLang="ja-JP" sz="800" dirty="0">
                <a:latin typeface="+mj-lt"/>
              </a:rPr>
              <a:t>Manage inbound status using the following 3 steps.</a:t>
            </a:r>
          </a:p>
        </p:txBody>
      </p:sp>
      <p:sp>
        <p:nvSpPr>
          <p:cNvPr id="25" name="矢印: 右 24">
            <a:extLst>
              <a:ext uri="{FF2B5EF4-FFF2-40B4-BE49-F238E27FC236}">
                <a16:creationId xmlns:a16="http://schemas.microsoft.com/office/drawing/2014/main" id="{2A79AFBA-A967-3CCA-50F2-BB5FD5324681}"/>
              </a:ext>
            </a:extLst>
          </p:cNvPr>
          <p:cNvSpPr/>
          <p:nvPr/>
        </p:nvSpPr>
        <p:spPr>
          <a:xfrm rot="5400000">
            <a:off x="458312" y="2771606"/>
            <a:ext cx="2704623"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正方形/長方形 25">
            <a:extLst>
              <a:ext uri="{FF2B5EF4-FFF2-40B4-BE49-F238E27FC236}">
                <a16:creationId xmlns:a16="http://schemas.microsoft.com/office/drawing/2014/main" id="{052B32D8-F261-60F0-3AC3-4F7CECDFEFAF}"/>
              </a:ext>
            </a:extLst>
          </p:cNvPr>
          <p:cNvSpPr/>
          <p:nvPr/>
        </p:nvSpPr>
        <p:spPr>
          <a:xfrm>
            <a:off x="4574441" y="2782338"/>
            <a:ext cx="1099371" cy="241763"/>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69" name="正方形/長方形 68">
            <a:extLst>
              <a:ext uri="{FF2B5EF4-FFF2-40B4-BE49-F238E27FC236}">
                <a16:creationId xmlns:a16="http://schemas.microsoft.com/office/drawing/2014/main" id="{E65580A8-CF78-29E9-7DBD-3BE2047FE8F2}"/>
              </a:ext>
            </a:extLst>
          </p:cNvPr>
          <p:cNvSpPr/>
          <p:nvPr/>
        </p:nvSpPr>
        <p:spPr>
          <a:xfrm>
            <a:off x="1236610" y="2358887"/>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Completed</a:t>
            </a:r>
            <a:endParaRPr kumimoji="1" lang="ja-JP" altLang="en-US" sz="700" kern="0" dirty="0">
              <a:solidFill>
                <a:prstClr val="black"/>
              </a:solidFill>
            </a:endParaRPr>
          </a:p>
        </p:txBody>
      </p:sp>
      <p:sp>
        <p:nvSpPr>
          <p:cNvPr id="70" name="正方形/長方形 69">
            <a:extLst>
              <a:ext uri="{FF2B5EF4-FFF2-40B4-BE49-F238E27FC236}">
                <a16:creationId xmlns:a16="http://schemas.microsoft.com/office/drawing/2014/main" id="{1CE34401-2C8C-4143-E5F6-7249A50B2574}"/>
              </a:ext>
            </a:extLst>
          </p:cNvPr>
          <p:cNvSpPr/>
          <p:nvPr/>
        </p:nvSpPr>
        <p:spPr>
          <a:xfrm>
            <a:off x="1236610" y="1674570"/>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74" name="正方形/長方形 73">
            <a:extLst>
              <a:ext uri="{FF2B5EF4-FFF2-40B4-BE49-F238E27FC236}">
                <a16:creationId xmlns:a16="http://schemas.microsoft.com/office/drawing/2014/main" id="{EF4A55D3-BF69-09C4-788D-D308628A0D00}"/>
              </a:ext>
            </a:extLst>
          </p:cNvPr>
          <p:cNvSpPr/>
          <p:nvPr/>
        </p:nvSpPr>
        <p:spPr>
          <a:xfrm>
            <a:off x="1236610" y="2016304"/>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working</a:t>
            </a:r>
            <a:endParaRPr kumimoji="1" lang="ja-JP" altLang="en-US" sz="700" kern="0" dirty="0">
              <a:solidFill>
                <a:prstClr val="black"/>
              </a:solidFill>
            </a:endParaRPr>
          </a:p>
        </p:txBody>
      </p:sp>
      <p:cxnSp>
        <p:nvCxnSpPr>
          <p:cNvPr id="84" name="直線矢印コネクタ 83">
            <a:extLst>
              <a:ext uri="{FF2B5EF4-FFF2-40B4-BE49-F238E27FC236}">
                <a16:creationId xmlns:a16="http://schemas.microsoft.com/office/drawing/2014/main" id="{53BB3294-6BD2-1280-95F9-36D4F7868D83}"/>
              </a:ext>
            </a:extLst>
          </p:cNvPr>
          <p:cNvCxnSpPr>
            <a:stCxn id="78" idx="3"/>
            <a:endCxn id="26" idx="1"/>
          </p:cNvCxnSpPr>
          <p:nvPr/>
        </p:nvCxnSpPr>
        <p:spPr>
          <a:xfrm>
            <a:off x="4231640" y="2903220"/>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二等辺三角形 1">
            <a:extLst>
              <a:ext uri="{FF2B5EF4-FFF2-40B4-BE49-F238E27FC236}">
                <a16:creationId xmlns:a16="http://schemas.microsoft.com/office/drawing/2014/main" id="{0BD6D808-98CE-0EA9-0C50-40BF51BC9382}"/>
              </a:ext>
            </a:extLst>
          </p:cNvPr>
          <p:cNvSpPr/>
          <p:nvPr/>
        </p:nvSpPr>
        <p:spPr>
          <a:xfrm>
            <a:off x="6019065" y="1111574"/>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743094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3" name="直線矢印コネクタ 132">
            <a:extLst>
              <a:ext uri="{FF2B5EF4-FFF2-40B4-BE49-F238E27FC236}">
                <a16:creationId xmlns:a16="http://schemas.microsoft.com/office/drawing/2014/main" id="{8D0A1713-C44E-4CCE-89CA-95AC7AB6D98E}"/>
              </a:ext>
            </a:extLst>
          </p:cNvPr>
          <p:cNvCxnSpPr>
            <a:cxnSpLocks/>
            <a:stCxn id="81" idx="2"/>
          </p:cNvCxnSpPr>
          <p:nvPr/>
        </p:nvCxnSpPr>
        <p:spPr>
          <a:xfrm>
            <a:off x="3466449" y="2506901"/>
            <a:ext cx="0" cy="391068"/>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4-3.Outbound</a:t>
            </a:r>
          </a:p>
        </p:txBody>
      </p: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81" name="正方形/長方形 80">
            <a:extLst>
              <a:ext uri="{FF2B5EF4-FFF2-40B4-BE49-F238E27FC236}">
                <a16:creationId xmlns:a16="http://schemas.microsoft.com/office/drawing/2014/main" id="{D1C2C215-6987-49D8-BCAA-EBD6DDBD5709}"/>
              </a:ext>
            </a:extLst>
          </p:cNvPr>
          <p:cNvSpPr/>
          <p:nvPr/>
        </p:nvSpPr>
        <p:spPr>
          <a:xfrm>
            <a:off x="2861929" y="1867766"/>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a:solidFill>
                  <a:schemeClr val="tx1"/>
                </a:solidFill>
              </a:rPr>
              <a:t>Delivery instruction</a:t>
            </a:r>
          </a:p>
          <a:p>
            <a:pPr algn="ctr"/>
            <a:r>
              <a:rPr kumimoji="1" lang="en-US" altLang="ja-JP" sz="800" dirty="0">
                <a:solidFill>
                  <a:schemeClr val="tx1"/>
                </a:solidFill>
              </a:rPr>
              <a:t>FCT85T</a:t>
            </a:r>
            <a:endParaRPr kumimoji="1" lang="ja-JP" altLang="en-US" sz="800" dirty="0">
              <a:solidFill>
                <a:schemeClr val="tx1"/>
              </a:solidFill>
            </a:endParaRPr>
          </a:p>
        </p:txBody>
      </p:sp>
      <p:sp>
        <p:nvSpPr>
          <p:cNvPr id="53" name="フローチャート: 判断 52">
            <a:extLst>
              <a:ext uri="{FF2B5EF4-FFF2-40B4-BE49-F238E27FC236}">
                <a16:creationId xmlns:a16="http://schemas.microsoft.com/office/drawing/2014/main" id="{F8866DEE-1FF0-41EA-B938-0A043A5C3355}"/>
              </a:ext>
            </a:extLst>
          </p:cNvPr>
          <p:cNvSpPr/>
          <p:nvPr/>
        </p:nvSpPr>
        <p:spPr>
          <a:xfrm>
            <a:off x="2861463" y="2899690"/>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File import error?</a:t>
            </a:r>
          </a:p>
          <a:p>
            <a:pPr algn="ctr"/>
            <a:r>
              <a:rPr kumimoji="1" lang="en-US" altLang="ja-JP" sz="600" dirty="0">
                <a:solidFill>
                  <a:schemeClr val="tx1"/>
                </a:solidFill>
              </a:rPr>
              <a:t>Yes / No</a:t>
            </a:r>
            <a:endParaRPr kumimoji="1" lang="ja-JP" altLang="en-US" sz="600" dirty="0">
              <a:solidFill>
                <a:schemeClr val="tx1"/>
              </a:solidFill>
            </a:endParaRPr>
          </a:p>
        </p:txBody>
      </p:sp>
      <p:sp>
        <p:nvSpPr>
          <p:cNvPr id="57" name="楕円 56">
            <a:extLst>
              <a:ext uri="{FF2B5EF4-FFF2-40B4-BE49-F238E27FC236}">
                <a16:creationId xmlns:a16="http://schemas.microsoft.com/office/drawing/2014/main" id="{97593F0B-DE2C-4650-B0AB-9741E6393A99}"/>
              </a:ext>
            </a:extLst>
          </p:cNvPr>
          <p:cNvSpPr/>
          <p:nvPr/>
        </p:nvSpPr>
        <p:spPr>
          <a:xfrm>
            <a:off x="2549044" y="881366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Next #2</a:t>
            </a:r>
            <a:endParaRPr kumimoji="1" lang="ja-JP" altLang="en-US" sz="800" dirty="0">
              <a:solidFill>
                <a:schemeClr val="tx1"/>
              </a:solidFill>
            </a:endParaRPr>
          </a:p>
        </p:txBody>
      </p:sp>
      <p:cxnSp>
        <p:nvCxnSpPr>
          <p:cNvPr id="79" name="コネクタ: カギ線 78">
            <a:extLst>
              <a:ext uri="{FF2B5EF4-FFF2-40B4-BE49-F238E27FC236}">
                <a16:creationId xmlns:a16="http://schemas.microsoft.com/office/drawing/2014/main" id="{062E7843-694D-4C1D-91D2-269C15C2EFF2}"/>
              </a:ext>
            </a:extLst>
          </p:cNvPr>
          <p:cNvCxnSpPr>
            <a:cxnSpLocks/>
            <a:stCxn id="53" idx="2"/>
            <a:endCxn id="11" idx="3"/>
          </p:cNvCxnSpPr>
          <p:nvPr/>
        </p:nvCxnSpPr>
        <p:spPr>
          <a:xfrm rot="5400000">
            <a:off x="2898181" y="3205155"/>
            <a:ext cx="228330" cy="907274"/>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E3E32C88-1CA7-4323-B406-E41AEB6534F9}"/>
              </a:ext>
            </a:extLst>
          </p:cNvPr>
          <p:cNvSpPr/>
          <p:nvPr/>
        </p:nvSpPr>
        <p:spPr>
          <a:xfrm>
            <a:off x="2720695" y="3503317"/>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93" name="正方形/長方形 92">
            <a:extLst>
              <a:ext uri="{FF2B5EF4-FFF2-40B4-BE49-F238E27FC236}">
                <a16:creationId xmlns:a16="http://schemas.microsoft.com/office/drawing/2014/main" id="{86975AB4-ED01-4020-8D16-984E1F6E96E2}"/>
              </a:ext>
            </a:extLst>
          </p:cNvPr>
          <p:cNvSpPr/>
          <p:nvPr/>
        </p:nvSpPr>
        <p:spPr>
          <a:xfrm>
            <a:off x="4055818" y="3798310"/>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61" name="コネクタ: カギ線 60">
            <a:extLst>
              <a:ext uri="{FF2B5EF4-FFF2-40B4-BE49-F238E27FC236}">
                <a16:creationId xmlns:a16="http://schemas.microsoft.com/office/drawing/2014/main" id="{5286A1F5-DE6B-468E-8AF0-3C05F5F58DD9}"/>
              </a:ext>
            </a:extLst>
          </p:cNvPr>
          <p:cNvCxnSpPr>
            <a:cxnSpLocks/>
            <a:stCxn id="53" idx="2"/>
            <a:endCxn id="50" idx="0"/>
          </p:cNvCxnSpPr>
          <p:nvPr/>
        </p:nvCxnSpPr>
        <p:spPr>
          <a:xfrm rot="16200000" flipH="1">
            <a:off x="3505812" y="3504798"/>
            <a:ext cx="458310" cy="53796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3F051614-5719-85F6-C6FC-A073A100D7D0}"/>
              </a:ext>
            </a:extLst>
          </p:cNvPr>
          <p:cNvSpPr/>
          <p:nvPr/>
        </p:nvSpPr>
        <p:spPr>
          <a:xfrm>
            <a:off x="637814" y="1868638"/>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a:solidFill>
                  <a:schemeClr val="tx1"/>
                </a:solidFill>
              </a:rPr>
              <a:t>Delivery instruction</a:t>
            </a:r>
          </a:p>
          <a:p>
            <a:pPr algn="ctr"/>
            <a:r>
              <a:rPr kumimoji="1" lang="en-US" altLang="ja-JP" sz="800" dirty="0">
                <a:solidFill>
                  <a:schemeClr val="tx1"/>
                </a:solidFill>
              </a:rPr>
              <a:t>FCT85T</a:t>
            </a:r>
            <a:endParaRPr kumimoji="1" lang="ja-JP" altLang="en-US" sz="800" dirty="0">
              <a:solidFill>
                <a:schemeClr val="tx1"/>
              </a:solidFill>
            </a:endParaRPr>
          </a:p>
        </p:txBody>
      </p:sp>
      <p:cxnSp>
        <p:nvCxnSpPr>
          <p:cNvPr id="5" name="直線矢印コネクタ 4">
            <a:extLst>
              <a:ext uri="{FF2B5EF4-FFF2-40B4-BE49-F238E27FC236}">
                <a16:creationId xmlns:a16="http://schemas.microsoft.com/office/drawing/2014/main" id="{5A9EB8F7-AA44-3B71-1A59-7FB7A01223F2}"/>
              </a:ext>
            </a:extLst>
          </p:cNvPr>
          <p:cNvCxnSpPr>
            <a:cxnSpLocks/>
            <a:stCxn id="4" idx="3"/>
            <a:endCxn id="81" idx="1"/>
          </p:cNvCxnSpPr>
          <p:nvPr/>
        </p:nvCxnSpPr>
        <p:spPr>
          <a:xfrm flipV="1">
            <a:off x="1846854" y="2187334"/>
            <a:ext cx="1015075" cy="872"/>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AA00E518-B6CC-A85D-E733-C1CD43243B33}"/>
              </a:ext>
            </a:extLst>
          </p:cNvPr>
          <p:cNvSpPr/>
          <p:nvPr/>
        </p:nvSpPr>
        <p:spPr>
          <a:xfrm>
            <a:off x="1578475" y="3590522"/>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 error details</a:t>
            </a:r>
            <a:endParaRPr kumimoji="1" lang="ja-JP" altLang="en-US" sz="800" dirty="0">
              <a:solidFill>
                <a:schemeClr val="tx1"/>
              </a:solidFill>
            </a:endParaRPr>
          </a:p>
        </p:txBody>
      </p:sp>
      <p:sp>
        <p:nvSpPr>
          <p:cNvPr id="22" name="フローチャート: 判断 21">
            <a:extLst>
              <a:ext uri="{FF2B5EF4-FFF2-40B4-BE49-F238E27FC236}">
                <a16:creationId xmlns:a16="http://schemas.microsoft.com/office/drawing/2014/main" id="{404ECE48-2B08-0DC5-5E45-6AA6035D24D5}"/>
              </a:ext>
            </a:extLst>
          </p:cNvPr>
          <p:cNvSpPr/>
          <p:nvPr/>
        </p:nvSpPr>
        <p:spPr>
          <a:xfrm>
            <a:off x="484190" y="2940244"/>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AS400 modification required</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23" name="コネクタ: カギ線 22">
            <a:extLst>
              <a:ext uri="{FF2B5EF4-FFF2-40B4-BE49-F238E27FC236}">
                <a16:creationId xmlns:a16="http://schemas.microsoft.com/office/drawing/2014/main" id="{E2740A6D-6FFB-2759-12C8-E9D1212967AC}"/>
              </a:ext>
            </a:extLst>
          </p:cNvPr>
          <p:cNvCxnSpPr>
            <a:cxnSpLocks/>
            <a:stCxn id="11" idx="1"/>
            <a:endCxn id="22" idx="2"/>
          </p:cNvCxnSpPr>
          <p:nvPr/>
        </p:nvCxnSpPr>
        <p:spPr>
          <a:xfrm rot="10800000">
            <a:off x="1088711" y="3585181"/>
            <a:ext cx="489765" cy="187776"/>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B1FBC527-7691-790A-3F09-A78EA9057722}"/>
              </a:ext>
            </a:extLst>
          </p:cNvPr>
          <p:cNvSpPr/>
          <p:nvPr/>
        </p:nvSpPr>
        <p:spPr>
          <a:xfrm>
            <a:off x="1835657" y="2690646"/>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BK file manual import (*1)(*2)</a:t>
            </a:r>
            <a:endParaRPr kumimoji="1" lang="ja-JP" altLang="en-US" sz="800" dirty="0">
              <a:solidFill>
                <a:schemeClr val="tx1"/>
              </a:solidFill>
            </a:endParaRPr>
          </a:p>
        </p:txBody>
      </p:sp>
      <p:cxnSp>
        <p:nvCxnSpPr>
          <p:cNvPr id="28" name="コネクタ: カギ線 27">
            <a:extLst>
              <a:ext uri="{FF2B5EF4-FFF2-40B4-BE49-F238E27FC236}">
                <a16:creationId xmlns:a16="http://schemas.microsoft.com/office/drawing/2014/main" id="{5019A113-EF43-2F40-BB59-4F2DC52717A2}"/>
              </a:ext>
            </a:extLst>
          </p:cNvPr>
          <p:cNvCxnSpPr>
            <a:cxnSpLocks/>
            <a:stCxn id="22" idx="0"/>
            <a:endCxn id="27" idx="1"/>
          </p:cNvCxnSpPr>
          <p:nvPr/>
        </p:nvCxnSpPr>
        <p:spPr>
          <a:xfrm rot="5400000" flipH="1" flipV="1">
            <a:off x="1428602" y="2533190"/>
            <a:ext cx="67163" cy="746947"/>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 name="コネクタ: カギ線 32">
            <a:extLst>
              <a:ext uri="{FF2B5EF4-FFF2-40B4-BE49-F238E27FC236}">
                <a16:creationId xmlns:a16="http://schemas.microsoft.com/office/drawing/2014/main" id="{AF6BF69C-14FD-4DBE-21EC-FF0FFD8BEA3B}"/>
              </a:ext>
            </a:extLst>
          </p:cNvPr>
          <p:cNvCxnSpPr>
            <a:cxnSpLocks/>
            <a:stCxn id="27" idx="3"/>
            <a:endCxn id="35" idx="2"/>
          </p:cNvCxnSpPr>
          <p:nvPr/>
        </p:nvCxnSpPr>
        <p:spPr>
          <a:xfrm flipV="1">
            <a:off x="2815891" y="2654492"/>
            <a:ext cx="621429" cy="218589"/>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B7195886-F98A-BFC7-DB33-439FB927B887}"/>
              </a:ext>
            </a:extLst>
          </p:cNvPr>
          <p:cNvSpPr/>
          <p:nvPr/>
        </p:nvSpPr>
        <p:spPr>
          <a:xfrm>
            <a:off x="3437320" y="2625596"/>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41" name="コネクタ: カギ線 40">
            <a:extLst>
              <a:ext uri="{FF2B5EF4-FFF2-40B4-BE49-F238E27FC236}">
                <a16:creationId xmlns:a16="http://schemas.microsoft.com/office/drawing/2014/main" id="{1185D96B-0BFC-1AA4-7B44-F1F9C8BBB57B}"/>
              </a:ext>
            </a:extLst>
          </p:cNvPr>
          <p:cNvCxnSpPr>
            <a:cxnSpLocks/>
            <a:stCxn id="22" idx="0"/>
            <a:endCxn id="4" idx="2"/>
          </p:cNvCxnSpPr>
          <p:nvPr/>
        </p:nvCxnSpPr>
        <p:spPr>
          <a:xfrm rot="5400000" flipH="1" flipV="1">
            <a:off x="949287" y="2647197"/>
            <a:ext cx="432471" cy="153624"/>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5C64905D-BB1F-9308-3775-91719A1A1247}"/>
              </a:ext>
            </a:extLst>
          </p:cNvPr>
          <p:cNvSpPr/>
          <p:nvPr/>
        </p:nvSpPr>
        <p:spPr>
          <a:xfrm>
            <a:off x="696116" y="2628383"/>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49" name="正方形/長方形 48">
            <a:extLst>
              <a:ext uri="{FF2B5EF4-FFF2-40B4-BE49-F238E27FC236}">
                <a16:creationId xmlns:a16="http://schemas.microsoft.com/office/drawing/2014/main" id="{BFC1FCFC-2273-E5B9-5D27-E0DA25A116E9}"/>
              </a:ext>
            </a:extLst>
          </p:cNvPr>
          <p:cNvSpPr/>
          <p:nvPr/>
        </p:nvSpPr>
        <p:spPr>
          <a:xfrm>
            <a:off x="1271405" y="2669466"/>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50" name="正方形/長方形 49">
            <a:extLst>
              <a:ext uri="{FF2B5EF4-FFF2-40B4-BE49-F238E27FC236}">
                <a16:creationId xmlns:a16="http://schemas.microsoft.com/office/drawing/2014/main" id="{E0A3B6EC-A360-CA11-1061-92CB1BF643C7}"/>
              </a:ext>
            </a:extLst>
          </p:cNvPr>
          <p:cNvSpPr/>
          <p:nvPr/>
        </p:nvSpPr>
        <p:spPr>
          <a:xfrm>
            <a:off x="3399431" y="4002937"/>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Checking the linked data</a:t>
            </a:r>
            <a:endParaRPr kumimoji="1" lang="ja-JP" altLang="en-US" sz="800" dirty="0">
              <a:solidFill>
                <a:schemeClr val="tx1"/>
              </a:solidFill>
            </a:endParaRPr>
          </a:p>
        </p:txBody>
      </p:sp>
      <p:sp>
        <p:nvSpPr>
          <p:cNvPr id="52" name="正方形/長方形 51">
            <a:extLst>
              <a:ext uri="{FF2B5EF4-FFF2-40B4-BE49-F238E27FC236}">
                <a16:creationId xmlns:a16="http://schemas.microsoft.com/office/drawing/2014/main" id="{ED832273-C21F-E69A-E3AA-E56DF06AF994}"/>
              </a:ext>
            </a:extLst>
          </p:cNvPr>
          <p:cNvSpPr/>
          <p:nvPr/>
        </p:nvSpPr>
        <p:spPr>
          <a:xfrm>
            <a:off x="441897" y="5225115"/>
            <a:ext cx="2586852" cy="105747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00" dirty="0">
                <a:solidFill>
                  <a:schemeClr val="tx1"/>
                </a:solidFill>
              </a:rPr>
              <a:t>*1 If there is an import error, set an error flag. Since the import completion flag is not set, it is possible to import the same Order NO / Parts no.</a:t>
            </a:r>
          </a:p>
          <a:p>
            <a:endParaRPr kumimoji="1" lang="en-US" altLang="ja-JP" sz="600" dirty="0">
              <a:solidFill>
                <a:schemeClr val="tx1"/>
              </a:solidFill>
            </a:endParaRPr>
          </a:p>
          <a:p>
            <a:r>
              <a:rPr kumimoji="1" lang="en-US" altLang="ja-JP" sz="600" dirty="0">
                <a:solidFill>
                  <a:schemeClr val="tx1"/>
                </a:solidFill>
              </a:rPr>
              <a:t>*2 After importing, backup files are stored in the “Normal folder" and the “Error folder".</a:t>
            </a:r>
          </a:p>
          <a:p>
            <a:endParaRPr kumimoji="1" lang="en-US" altLang="ja-JP" sz="600" dirty="0">
              <a:solidFill>
                <a:schemeClr val="tx1"/>
              </a:solidFill>
            </a:endParaRPr>
          </a:p>
          <a:p>
            <a:r>
              <a:rPr kumimoji="1" lang="en-US" altLang="ja-JP" sz="600" dirty="0">
                <a:solidFill>
                  <a:schemeClr val="tx1"/>
                </a:solidFill>
              </a:rPr>
              <a:t>*3 Allow deletion of linked data. Limited to data before Working status.</a:t>
            </a:r>
            <a:endParaRPr kumimoji="1" lang="ja-JP" altLang="en-US" sz="600" dirty="0">
              <a:solidFill>
                <a:schemeClr val="tx1"/>
              </a:solidFill>
            </a:endParaRPr>
          </a:p>
        </p:txBody>
      </p:sp>
      <p:sp>
        <p:nvSpPr>
          <p:cNvPr id="55" name="フローチャート: 判断 54">
            <a:extLst>
              <a:ext uri="{FF2B5EF4-FFF2-40B4-BE49-F238E27FC236}">
                <a16:creationId xmlns:a16="http://schemas.microsoft.com/office/drawing/2014/main" id="{65DEF58E-3881-B461-1C91-5D7071C7B27E}"/>
              </a:ext>
            </a:extLst>
          </p:cNvPr>
          <p:cNvSpPr/>
          <p:nvPr/>
        </p:nvSpPr>
        <p:spPr>
          <a:xfrm>
            <a:off x="3399789" y="4835557"/>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Should it be removed or not? (*3)</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56" name="コネクタ: カギ線 55">
            <a:extLst>
              <a:ext uri="{FF2B5EF4-FFF2-40B4-BE49-F238E27FC236}">
                <a16:creationId xmlns:a16="http://schemas.microsoft.com/office/drawing/2014/main" id="{630BD62A-17B3-B96D-9928-55554B0AEDB3}"/>
              </a:ext>
            </a:extLst>
          </p:cNvPr>
          <p:cNvCxnSpPr>
            <a:cxnSpLocks/>
            <a:stCxn id="55" idx="1"/>
            <a:endCxn id="63" idx="3"/>
          </p:cNvCxnSpPr>
          <p:nvPr/>
        </p:nvCxnSpPr>
        <p:spPr>
          <a:xfrm rot="10800000">
            <a:off x="1179363" y="3787102"/>
            <a:ext cx="2220426" cy="1370925"/>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3" name="楕円 62">
            <a:extLst>
              <a:ext uri="{FF2B5EF4-FFF2-40B4-BE49-F238E27FC236}">
                <a16:creationId xmlns:a16="http://schemas.microsoft.com/office/drawing/2014/main" id="{BF0C3394-25C4-7DA8-94AE-039B53C75398}"/>
              </a:ext>
            </a:extLst>
          </p:cNvPr>
          <p:cNvSpPr/>
          <p:nvPr/>
        </p:nvSpPr>
        <p:spPr>
          <a:xfrm>
            <a:off x="1170900" y="3737773"/>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71" name="コネクタ: カギ線 70">
            <a:extLst>
              <a:ext uri="{FF2B5EF4-FFF2-40B4-BE49-F238E27FC236}">
                <a16:creationId xmlns:a16="http://schemas.microsoft.com/office/drawing/2014/main" id="{425D791D-87B9-D1F7-4BD5-A932F93C927A}"/>
              </a:ext>
            </a:extLst>
          </p:cNvPr>
          <p:cNvCxnSpPr>
            <a:cxnSpLocks/>
            <a:stCxn id="50" idx="2"/>
            <a:endCxn id="55" idx="0"/>
          </p:cNvCxnSpPr>
          <p:nvPr/>
        </p:nvCxnSpPr>
        <p:spPr>
          <a:xfrm rot="16200000" flipH="1">
            <a:off x="3907388" y="4738635"/>
            <a:ext cx="193485"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正方形/長方形 75">
            <a:extLst>
              <a:ext uri="{FF2B5EF4-FFF2-40B4-BE49-F238E27FC236}">
                <a16:creationId xmlns:a16="http://schemas.microsoft.com/office/drawing/2014/main" id="{DA0A1053-8AF2-D960-3A21-28E2328E9CDE}"/>
              </a:ext>
            </a:extLst>
          </p:cNvPr>
          <p:cNvSpPr/>
          <p:nvPr/>
        </p:nvSpPr>
        <p:spPr>
          <a:xfrm>
            <a:off x="2936920" y="4906425"/>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77" name="正方形/長方形 76">
            <a:extLst>
              <a:ext uri="{FF2B5EF4-FFF2-40B4-BE49-F238E27FC236}">
                <a16:creationId xmlns:a16="http://schemas.microsoft.com/office/drawing/2014/main" id="{A519CE05-86F9-B391-7538-666CF12E59A1}"/>
              </a:ext>
            </a:extLst>
          </p:cNvPr>
          <p:cNvSpPr/>
          <p:nvPr/>
        </p:nvSpPr>
        <p:spPr>
          <a:xfrm>
            <a:off x="4132624" y="5359841"/>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80" name="正方形/長方形 79">
            <a:extLst>
              <a:ext uri="{FF2B5EF4-FFF2-40B4-BE49-F238E27FC236}">
                <a16:creationId xmlns:a16="http://schemas.microsoft.com/office/drawing/2014/main" id="{15652A2B-FA0E-6D05-00ED-92DF3550F741}"/>
              </a:ext>
            </a:extLst>
          </p:cNvPr>
          <p:cNvSpPr/>
          <p:nvPr/>
        </p:nvSpPr>
        <p:spPr>
          <a:xfrm>
            <a:off x="3399431" y="5770000"/>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Disbursement confirmation work</a:t>
            </a:r>
            <a:endParaRPr kumimoji="1" lang="ja-JP" altLang="en-US" sz="800" dirty="0">
              <a:solidFill>
                <a:schemeClr val="tx1"/>
              </a:solidFill>
            </a:endParaRPr>
          </a:p>
        </p:txBody>
      </p:sp>
      <p:cxnSp>
        <p:nvCxnSpPr>
          <p:cNvPr id="83" name="コネクタ: カギ線 82">
            <a:extLst>
              <a:ext uri="{FF2B5EF4-FFF2-40B4-BE49-F238E27FC236}">
                <a16:creationId xmlns:a16="http://schemas.microsoft.com/office/drawing/2014/main" id="{A405F1E3-73DE-4F39-022E-3511035C88E1}"/>
              </a:ext>
            </a:extLst>
          </p:cNvPr>
          <p:cNvCxnSpPr>
            <a:cxnSpLocks/>
            <a:stCxn id="55" idx="2"/>
            <a:endCxn id="80" idx="0"/>
          </p:cNvCxnSpPr>
          <p:nvPr/>
        </p:nvCxnSpPr>
        <p:spPr>
          <a:xfrm rot="5400000">
            <a:off x="3859377" y="5625068"/>
            <a:ext cx="289506"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8" name="フローチャート: 判断 87">
            <a:extLst>
              <a:ext uri="{FF2B5EF4-FFF2-40B4-BE49-F238E27FC236}">
                <a16:creationId xmlns:a16="http://schemas.microsoft.com/office/drawing/2014/main" id="{0EA1F5FF-8F1C-A60E-2A6D-6D5A1FF2CE22}"/>
              </a:ext>
            </a:extLst>
          </p:cNvPr>
          <p:cNvSpPr/>
          <p:nvPr/>
        </p:nvSpPr>
        <p:spPr>
          <a:xfrm>
            <a:off x="2289575" y="6615845"/>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Is it in the plan?</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89" name="コネクタ: カギ線 88">
            <a:extLst>
              <a:ext uri="{FF2B5EF4-FFF2-40B4-BE49-F238E27FC236}">
                <a16:creationId xmlns:a16="http://schemas.microsoft.com/office/drawing/2014/main" id="{D0F5F277-5197-4EF3-55E7-6458DA7FF5A0}"/>
              </a:ext>
            </a:extLst>
          </p:cNvPr>
          <p:cNvCxnSpPr>
            <a:cxnSpLocks/>
            <a:stCxn id="80" idx="2"/>
            <a:endCxn id="88" idx="0"/>
          </p:cNvCxnSpPr>
          <p:nvPr/>
        </p:nvCxnSpPr>
        <p:spPr>
          <a:xfrm rot="5400000">
            <a:off x="3345668" y="5957562"/>
            <a:ext cx="206710" cy="1109856"/>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9" name="正方形/長方形 108">
            <a:extLst>
              <a:ext uri="{FF2B5EF4-FFF2-40B4-BE49-F238E27FC236}">
                <a16:creationId xmlns:a16="http://schemas.microsoft.com/office/drawing/2014/main" id="{721EE28F-9AEA-4413-A82A-D771506BCEDF}"/>
              </a:ext>
            </a:extLst>
          </p:cNvPr>
          <p:cNvSpPr/>
          <p:nvPr/>
        </p:nvSpPr>
        <p:spPr>
          <a:xfrm>
            <a:off x="2416542" y="7184204"/>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112" name="フローチャート: 判断 111">
            <a:extLst>
              <a:ext uri="{FF2B5EF4-FFF2-40B4-BE49-F238E27FC236}">
                <a16:creationId xmlns:a16="http://schemas.microsoft.com/office/drawing/2014/main" id="{1F9165A5-DB83-16F2-09B7-220D38C18F5D}"/>
              </a:ext>
            </a:extLst>
          </p:cNvPr>
          <p:cNvSpPr/>
          <p:nvPr/>
        </p:nvSpPr>
        <p:spPr>
          <a:xfrm>
            <a:off x="4376147" y="7128406"/>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Should it be accepted or not?</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113" name="コネクタ: カギ線 112">
            <a:extLst>
              <a:ext uri="{FF2B5EF4-FFF2-40B4-BE49-F238E27FC236}">
                <a16:creationId xmlns:a16="http://schemas.microsoft.com/office/drawing/2014/main" id="{6053EDED-D1D4-D24A-7E33-656DE75BA8F3}"/>
              </a:ext>
            </a:extLst>
          </p:cNvPr>
          <p:cNvCxnSpPr>
            <a:cxnSpLocks/>
            <a:stCxn id="88" idx="3"/>
            <a:endCxn id="112" idx="0"/>
          </p:cNvCxnSpPr>
          <p:nvPr/>
        </p:nvCxnSpPr>
        <p:spPr>
          <a:xfrm>
            <a:off x="3498615" y="6938314"/>
            <a:ext cx="1482052" cy="190092"/>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6" name="正方形/長方形 115">
            <a:extLst>
              <a:ext uri="{FF2B5EF4-FFF2-40B4-BE49-F238E27FC236}">
                <a16:creationId xmlns:a16="http://schemas.microsoft.com/office/drawing/2014/main" id="{AA209E28-E591-FF3A-4C9C-302D55CE9455}"/>
              </a:ext>
            </a:extLst>
          </p:cNvPr>
          <p:cNvSpPr/>
          <p:nvPr/>
        </p:nvSpPr>
        <p:spPr>
          <a:xfrm>
            <a:off x="3410291" y="6718203"/>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118" name="正方形/長方形 117">
            <a:extLst>
              <a:ext uri="{FF2B5EF4-FFF2-40B4-BE49-F238E27FC236}">
                <a16:creationId xmlns:a16="http://schemas.microsoft.com/office/drawing/2014/main" id="{44FE19B4-865F-6809-1A09-2EB64C6C643E}"/>
              </a:ext>
            </a:extLst>
          </p:cNvPr>
          <p:cNvSpPr/>
          <p:nvPr/>
        </p:nvSpPr>
        <p:spPr>
          <a:xfrm>
            <a:off x="3583177" y="8044846"/>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highlight>
                  <a:srgbClr val="FFFF00"/>
                </a:highlight>
              </a:rPr>
              <a:t>Enter the part No. and required quantity to enable individual FIFO.</a:t>
            </a:r>
            <a:endParaRPr kumimoji="1" lang="ja-JP" altLang="en-US" sz="800" dirty="0">
              <a:solidFill>
                <a:schemeClr val="tx1"/>
              </a:solidFill>
              <a:highlight>
                <a:srgbClr val="FFFF00"/>
              </a:highlight>
            </a:endParaRPr>
          </a:p>
        </p:txBody>
      </p:sp>
      <p:sp>
        <p:nvSpPr>
          <p:cNvPr id="119" name="正方形/長方形 118">
            <a:extLst>
              <a:ext uri="{FF2B5EF4-FFF2-40B4-BE49-F238E27FC236}">
                <a16:creationId xmlns:a16="http://schemas.microsoft.com/office/drawing/2014/main" id="{71F3949E-3140-A8B2-F335-5F8C9075B577}"/>
              </a:ext>
            </a:extLst>
          </p:cNvPr>
          <p:cNvSpPr/>
          <p:nvPr/>
        </p:nvSpPr>
        <p:spPr>
          <a:xfrm>
            <a:off x="5047088" y="8044595"/>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End of outbound work</a:t>
            </a:r>
            <a:endParaRPr kumimoji="1" lang="ja-JP" altLang="en-US" sz="800" dirty="0">
              <a:solidFill>
                <a:schemeClr val="tx1"/>
              </a:solidFill>
            </a:endParaRPr>
          </a:p>
        </p:txBody>
      </p:sp>
      <p:cxnSp>
        <p:nvCxnSpPr>
          <p:cNvPr id="121" name="コネクタ: カギ線 120">
            <a:extLst>
              <a:ext uri="{FF2B5EF4-FFF2-40B4-BE49-F238E27FC236}">
                <a16:creationId xmlns:a16="http://schemas.microsoft.com/office/drawing/2014/main" id="{AB583BE0-FF23-2665-37C0-63CE4032CFBF}"/>
              </a:ext>
            </a:extLst>
          </p:cNvPr>
          <p:cNvCxnSpPr>
            <a:cxnSpLocks/>
            <a:stCxn id="112" idx="2"/>
            <a:endCxn id="118" idx="0"/>
          </p:cNvCxnSpPr>
          <p:nvPr/>
        </p:nvCxnSpPr>
        <p:spPr>
          <a:xfrm rot="5400000">
            <a:off x="4490629" y="7554807"/>
            <a:ext cx="271503" cy="708574"/>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4" name="コネクタ: カギ線 123">
            <a:extLst>
              <a:ext uri="{FF2B5EF4-FFF2-40B4-BE49-F238E27FC236}">
                <a16:creationId xmlns:a16="http://schemas.microsoft.com/office/drawing/2014/main" id="{4052682C-E6A3-215B-BF43-17333B5A46D5}"/>
              </a:ext>
            </a:extLst>
          </p:cNvPr>
          <p:cNvCxnSpPr>
            <a:cxnSpLocks/>
            <a:stCxn id="112" idx="2"/>
            <a:endCxn id="119" idx="0"/>
          </p:cNvCxnSpPr>
          <p:nvPr/>
        </p:nvCxnSpPr>
        <p:spPr>
          <a:xfrm rot="16200000" flipH="1">
            <a:off x="5222709" y="7531300"/>
            <a:ext cx="271252" cy="755337"/>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7" name="楕円 126">
            <a:extLst>
              <a:ext uri="{FF2B5EF4-FFF2-40B4-BE49-F238E27FC236}">
                <a16:creationId xmlns:a16="http://schemas.microsoft.com/office/drawing/2014/main" id="{7CFCFE45-A50A-85C2-6D62-4B3959191C44}"/>
              </a:ext>
            </a:extLst>
          </p:cNvPr>
          <p:cNvSpPr/>
          <p:nvPr/>
        </p:nvSpPr>
        <p:spPr>
          <a:xfrm>
            <a:off x="5385484" y="881810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cxnSp>
        <p:nvCxnSpPr>
          <p:cNvPr id="128" name="コネクタ: カギ線 127">
            <a:extLst>
              <a:ext uri="{FF2B5EF4-FFF2-40B4-BE49-F238E27FC236}">
                <a16:creationId xmlns:a16="http://schemas.microsoft.com/office/drawing/2014/main" id="{56A1FBD2-E5D3-11D9-03A6-8E665672D054}"/>
              </a:ext>
            </a:extLst>
          </p:cNvPr>
          <p:cNvCxnSpPr>
            <a:cxnSpLocks/>
            <a:stCxn id="119" idx="2"/>
            <a:endCxn id="127" idx="0"/>
          </p:cNvCxnSpPr>
          <p:nvPr/>
        </p:nvCxnSpPr>
        <p:spPr>
          <a:xfrm rot="5400000">
            <a:off x="5612953" y="8695049"/>
            <a:ext cx="246103" cy="1"/>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4" name="正方形/長方形 133">
            <a:extLst>
              <a:ext uri="{FF2B5EF4-FFF2-40B4-BE49-F238E27FC236}">
                <a16:creationId xmlns:a16="http://schemas.microsoft.com/office/drawing/2014/main" id="{4234E36C-4029-9F95-2395-6B5106AB91EA}"/>
              </a:ext>
            </a:extLst>
          </p:cNvPr>
          <p:cNvSpPr/>
          <p:nvPr/>
        </p:nvSpPr>
        <p:spPr>
          <a:xfrm>
            <a:off x="4248248" y="7699787"/>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135" name="正方形/長方形 134">
            <a:extLst>
              <a:ext uri="{FF2B5EF4-FFF2-40B4-BE49-F238E27FC236}">
                <a16:creationId xmlns:a16="http://schemas.microsoft.com/office/drawing/2014/main" id="{0D2F8A84-6B20-5B10-4468-F5E12D900D50}"/>
              </a:ext>
            </a:extLst>
          </p:cNvPr>
          <p:cNvSpPr/>
          <p:nvPr/>
        </p:nvSpPr>
        <p:spPr>
          <a:xfrm>
            <a:off x="5281208" y="7697878"/>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137" name="コネクタ: カギ線 136">
            <a:extLst>
              <a:ext uri="{FF2B5EF4-FFF2-40B4-BE49-F238E27FC236}">
                <a16:creationId xmlns:a16="http://schemas.microsoft.com/office/drawing/2014/main" id="{CD42C174-7101-397F-EFC8-2BDDFD6D120F}"/>
              </a:ext>
            </a:extLst>
          </p:cNvPr>
          <p:cNvCxnSpPr>
            <a:cxnSpLocks/>
            <a:stCxn id="118" idx="2"/>
            <a:endCxn id="57" idx="6"/>
          </p:cNvCxnSpPr>
          <p:nvPr/>
        </p:nvCxnSpPr>
        <p:spPr>
          <a:xfrm rot="5400000">
            <a:off x="3567063" y="8255267"/>
            <a:ext cx="388049" cy="1022012"/>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9CC99E4D-D0DB-ED58-1F1A-C84074C2B423}"/>
              </a:ext>
            </a:extLst>
          </p:cNvPr>
          <p:cNvCxnSpPr>
            <a:cxnSpLocks/>
            <a:stCxn id="88" idx="2"/>
            <a:endCxn id="14" idx="0"/>
          </p:cNvCxnSpPr>
          <p:nvPr/>
        </p:nvCxnSpPr>
        <p:spPr>
          <a:xfrm>
            <a:off x="2894095" y="7260782"/>
            <a:ext cx="2167" cy="227089"/>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16936CF-DCCE-7922-D521-E2A2844DA08B}"/>
              </a:ext>
            </a:extLst>
          </p:cNvPr>
          <p:cNvSpPr/>
          <p:nvPr/>
        </p:nvSpPr>
        <p:spPr>
          <a:xfrm>
            <a:off x="2207346" y="7487871"/>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highlight>
                  <a:srgbClr val="FFFF00"/>
                </a:highlight>
              </a:rPr>
              <a:t>Display priority lot by part number/lot number in FIFO. </a:t>
            </a:r>
            <a:endParaRPr kumimoji="1" lang="ja-JP" altLang="en-US" sz="800" dirty="0">
              <a:solidFill>
                <a:schemeClr val="tx1"/>
              </a:solidFill>
              <a:highlight>
                <a:srgbClr val="FFFF00"/>
              </a:highlight>
            </a:endParaRPr>
          </a:p>
        </p:txBody>
      </p:sp>
      <p:cxnSp>
        <p:nvCxnSpPr>
          <p:cNvPr id="16" name="直線矢印コネクタ 15">
            <a:extLst>
              <a:ext uri="{FF2B5EF4-FFF2-40B4-BE49-F238E27FC236}">
                <a16:creationId xmlns:a16="http://schemas.microsoft.com/office/drawing/2014/main" id="{3332F5CD-46EE-62E6-51A1-F8FAAA0DCEB3}"/>
              </a:ext>
            </a:extLst>
          </p:cNvPr>
          <p:cNvCxnSpPr>
            <a:cxnSpLocks/>
            <a:stCxn id="14" idx="2"/>
            <a:endCxn id="57" idx="0"/>
          </p:cNvCxnSpPr>
          <p:nvPr/>
        </p:nvCxnSpPr>
        <p:spPr>
          <a:xfrm>
            <a:off x="2896262" y="8015274"/>
            <a:ext cx="3301" cy="798387"/>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0" name="吹き出し: 四角形 19">
            <a:extLst>
              <a:ext uri="{FF2B5EF4-FFF2-40B4-BE49-F238E27FC236}">
                <a16:creationId xmlns:a16="http://schemas.microsoft.com/office/drawing/2014/main" id="{EFB39CD3-E57F-AAFA-D75C-0F69A0F2CF98}"/>
              </a:ext>
            </a:extLst>
          </p:cNvPr>
          <p:cNvSpPr/>
          <p:nvPr/>
        </p:nvSpPr>
        <p:spPr>
          <a:xfrm>
            <a:off x="502578" y="7468293"/>
            <a:ext cx="1325888" cy="527403"/>
          </a:xfrm>
          <a:prstGeom prst="wedgeRectCallout">
            <a:avLst>
              <a:gd name="adj1" fmla="val 71886"/>
              <a:gd name="adj2" fmla="val 16168"/>
            </a:avLst>
          </a:prstGeom>
          <a:noFill/>
          <a:ln w="6350" cap="flat" cmpd="sng" algn="ctr">
            <a:solidFill>
              <a:sysClr val="windowText" lastClr="000000"/>
            </a:solidFill>
            <a:prstDash val="solid"/>
          </a:ln>
          <a:effectLst/>
        </p:spPr>
        <p:txBody>
          <a:bodyPr rtlCol="0" anchor="ctr"/>
          <a:lstStyle/>
          <a:p>
            <a:pPr algn="ctr" defTabSz="914400"/>
            <a:r>
              <a:rPr kumimoji="1" lang="en-US" altLang="ja-JP" sz="700" strike="sngStrike" kern="0" dirty="0">
                <a:solidFill>
                  <a:srgbClr val="FF0000"/>
                </a:solidFill>
                <a:highlight>
                  <a:srgbClr val="FFFF00"/>
                </a:highlight>
              </a:rPr>
              <a:t>Check if label id should not be included.</a:t>
            </a:r>
          </a:p>
          <a:p>
            <a:pPr algn="ctr" defTabSz="914400"/>
            <a:r>
              <a:rPr kumimoji="1" lang="en-US" altLang="ja-JP" sz="700" kern="0" dirty="0">
                <a:solidFill>
                  <a:srgbClr val="FF0000"/>
                </a:solidFill>
                <a:highlight>
                  <a:srgbClr val="FFFF00"/>
                </a:highlight>
              </a:rPr>
              <a:t>Don’t need check 14/Sep/2023</a:t>
            </a:r>
            <a:endParaRPr kumimoji="1" lang="ja-JP" altLang="en-US" sz="700" kern="0" dirty="0">
              <a:solidFill>
                <a:srgbClr val="FF0000"/>
              </a:solidFill>
              <a:highlight>
                <a:srgbClr val="FFFF00"/>
              </a:highlight>
            </a:endParaRPr>
          </a:p>
        </p:txBody>
      </p:sp>
      <p:sp>
        <p:nvSpPr>
          <p:cNvPr id="6" name="正方形/長方形 5">
            <a:extLst>
              <a:ext uri="{FF2B5EF4-FFF2-40B4-BE49-F238E27FC236}">
                <a16:creationId xmlns:a16="http://schemas.microsoft.com/office/drawing/2014/main" id="{D862BD20-E676-7009-DD70-5CBFF5C31106}"/>
              </a:ext>
            </a:extLst>
          </p:cNvPr>
          <p:cNvSpPr/>
          <p:nvPr/>
        </p:nvSpPr>
        <p:spPr>
          <a:xfrm>
            <a:off x="2393832" y="7993220"/>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Outbound Schedule</a:t>
            </a:r>
            <a:endParaRPr kumimoji="1" lang="ja-JP" altLang="en-US" sz="600" dirty="0">
              <a:solidFill>
                <a:schemeClr val="tx1"/>
              </a:solidFill>
            </a:endParaRPr>
          </a:p>
        </p:txBody>
      </p:sp>
      <p:sp>
        <p:nvSpPr>
          <p:cNvPr id="8" name="正方形/長方形 7">
            <a:extLst>
              <a:ext uri="{FF2B5EF4-FFF2-40B4-BE49-F238E27FC236}">
                <a16:creationId xmlns:a16="http://schemas.microsoft.com/office/drawing/2014/main" id="{E982B6E8-6692-62D1-26FC-DE35CDD91A2D}"/>
              </a:ext>
            </a:extLst>
          </p:cNvPr>
          <p:cNvSpPr/>
          <p:nvPr/>
        </p:nvSpPr>
        <p:spPr>
          <a:xfrm>
            <a:off x="3849873" y="854346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Outbound</a:t>
            </a:r>
            <a:endParaRPr kumimoji="1" lang="ja-JP" altLang="en-US" sz="600" dirty="0">
              <a:solidFill>
                <a:schemeClr val="tx1"/>
              </a:solidFill>
            </a:endParaRPr>
          </a:p>
        </p:txBody>
      </p:sp>
      <p:sp>
        <p:nvSpPr>
          <p:cNvPr id="10" name="二等辺三角形 9">
            <a:extLst>
              <a:ext uri="{FF2B5EF4-FFF2-40B4-BE49-F238E27FC236}">
                <a16:creationId xmlns:a16="http://schemas.microsoft.com/office/drawing/2014/main" id="{2F7FE024-2C57-3B29-34E7-DB4A373D49A2}"/>
              </a:ext>
            </a:extLst>
          </p:cNvPr>
          <p:cNvSpPr/>
          <p:nvPr/>
        </p:nvSpPr>
        <p:spPr>
          <a:xfrm>
            <a:off x="438568" y="726078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3235298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12" name="正方形/長方形 11">
            <a:extLst>
              <a:ext uri="{FF2B5EF4-FFF2-40B4-BE49-F238E27FC236}">
                <a16:creationId xmlns:a16="http://schemas.microsoft.com/office/drawing/2014/main" id="{5DD298A6-7D1A-5F6B-A1E0-CACAC44D0C25}"/>
              </a:ext>
            </a:extLst>
          </p:cNvPr>
          <p:cNvSpPr/>
          <p:nvPr/>
        </p:nvSpPr>
        <p:spPr>
          <a:xfrm>
            <a:off x="2280234" y="2482636"/>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Start “Dispatch work”</a:t>
            </a:r>
            <a:endParaRPr kumimoji="1" lang="ja-JP" altLang="en-US" sz="800" dirty="0">
              <a:solidFill>
                <a:schemeClr val="tx1"/>
              </a:solidFill>
            </a:endParaRPr>
          </a:p>
        </p:txBody>
      </p:sp>
      <p:sp>
        <p:nvSpPr>
          <p:cNvPr id="19" name="正方形/長方形 18">
            <a:extLst>
              <a:ext uri="{FF2B5EF4-FFF2-40B4-BE49-F238E27FC236}">
                <a16:creationId xmlns:a16="http://schemas.microsoft.com/office/drawing/2014/main" id="{287176FA-B153-2AE1-3872-2DE2AB377634}"/>
              </a:ext>
            </a:extLst>
          </p:cNvPr>
          <p:cNvSpPr/>
          <p:nvPr/>
        </p:nvSpPr>
        <p:spPr>
          <a:xfrm>
            <a:off x="2280233" y="3193564"/>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Scan label with handy terminal</a:t>
            </a:r>
            <a:endParaRPr kumimoji="1" lang="ja-JP" altLang="en-US" sz="800" dirty="0">
              <a:solidFill>
                <a:schemeClr val="tx1"/>
              </a:solidFill>
            </a:endParaRPr>
          </a:p>
        </p:txBody>
      </p:sp>
      <p:sp>
        <p:nvSpPr>
          <p:cNvPr id="29" name="正方形/長方形 28">
            <a:extLst>
              <a:ext uri="{FF2B5EF4-FFF2-40B4-BE49-F238E27FC236}">
                <a16:creationId xmlns:a16="http://schemas.microsoft.com/office/drawing/2014/main" id="{7EC16151-B93B-E1B4-B1D8-1F1345035F92}"/>
              </a:ext>
            </a:extLst>
          </p:cNvPr>
          <p:cNvSpPr/>
          <p:nvPr/>
        </p:nvSpPr>
        <p:spPr>
          <a:xfrm>
            <a:off x="2280233" y="4104794"/>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Scanning required boxes (*5) </a:t>
            </a:r>
          </a:p>
          <a:p>
            <a:pPr algn="ctr"/>
            <a:r>
              <a:rPr kumimoji="1" lang="en-US" altLang="ja-JP" sz="800" dirty="0">
                <a:solidFill>
                  <a:schemeClr val="tx1"/>
                </a:solidFill>
              </a:rPr>
              <a:t>Scan location code (*6)(*7)</a:t>
            </a:r>
            <a:endParaRPr kumimoji="1" lang="ja-JP" altLang="en-US" sz="800" dirty="0">
              <a:solidFill>
                <a:schemeClr val="tx1"/>
              </a:solidFill>
            </a:endParaRPr>
          </a:p>
        </p:txBody>
      </p:sp>
      <p:sp>
        <p:nvSpPr>
          <p:cNvPr id="30" name="正方形/長方形 29">
            <a:extLst>
              <a:ext uri="{FF2B5EF4-FFF2-40B4-BE49-F238E27FC236}">
                <a16:creationId xmlns:a16="http://schemas.microsoft.com/office/drawing/2014/main" id="{86605E6E-9F31-2517-7D42-A17C1E2A3263}"/>
              </a:ext>
            </a:extLst>
          </p:cNvPr>
          <p:cNvSpPr/>
          <p:nvPr/>
        </p:nvSpPr>
        <p:spPr>
          <a:xfrm>
            <a:off x="3748861" y="2476114"/>
            <a:ext cx="2586852" cy="89747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00" dirty="0">
                <a:solidFill>
                  <a:schemeClr val="tx1"/>
                </a:solidFill>
              </a:rPr>
              <a:t>*5 Do not exceed the required number of boxes. Allow partial inventory.</a:t>
            </a:r>
          </a:p>
          <a:p>
            <a:r>
              <a:rPr kumimoji="1" lang="en-US" altLang="ja-JP" sz="600" dirty="0">
                <a:solidFill>
                  <a:schemeClr val="tx1"/>
                </a:solidFill>
              </a:rPr>
              <a:t>*6 Location code indicates a fixed location. Performs a matching check for matches and mismatches.</a:t>
            </a:r>
          </a:p>
          <a:p>
            <a:r>
              <a:rPr kumimoji="1" lang="en-US" altLang="ja-JP" sz="600" dirty="0">
                <a:solidFill>
                  <a:schemeClr val="tx1"/>
                </a:solidFill>
              </a:rPr>
              <a:t>*7 Inventory. The results are also linked to AS400.</a:t>
            </a:r>
          </a:p>
        </p:txBody>
      </p:sp>
      <p:sp>
        <p:nvSpPr>
          <p:cNvPr id="55" name="楕円 54">
            <a:extLst>
              <a:ext uri="{FF2B5EF4-FFF2-40B4-BE49-F238E27FC236}">
                <a16:creationId xmlns:a16="http://schemas.microsoft.com/office/drawing/2014/main" id="{FA4D2BA6-9BDA-46C0-4B54-D9130C974D54}"/>
              </a:ext>
            </a:extLst>
          </p:cNvPr>
          <p:cNvSpPr/>
          <p:nvPr/>
        </p:nvSpPr>
        <p:spPr>
          <a:xfrm>
            <a:off x="2618628" y="605483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sp>
        <p:nvSpPr>
          <p:cNvPr id="63" name="正方形/長方形 62">
            <a:extLst>
              <a:ext uri="{FF2B5EF4-FFF2-40B4-BE49-F238E27FC236}">
                <a16:creationId xmlns:a16="http://schemas.microsoft.com/office/drawing/2014/main" id="{E0719877-6B82-43FC-E3AA-7272D649540B}"/>
              </a:ext>
            </a:extLst>
          </p:cNvPr>
          <p:cNvSpPr/>
          <p:nvPr/>
        </p:nvSpPr>
        <p:spPr>
          <a:xfrm>
            <a:off x="2192804" y="4026082"/>
            <a:ext cx="1606144" cy="67956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sp>
        <p:nvSpPr>
          <p:cNvPr id="64" name="正方形/長方形 63">
            <a:extLst>
              <a:ext uri="{FF2B5EF4-FFF2-40B4-BE49-F238E27FC236}">
                <a16:creationId xmlns:a16="http://schemas.microsoft.com/office/drawing/2014/main" id="{65D6F09E-51A6-93A0-74D0-A7466C9F75E6}"/>
              </a:ext>
            </a:extLst>
          </p:cNvPr>
          <p:cNvSpPr/>
          <p:nvPr/>
        </p:nvSpPr>
        <p:spPr>
          <a:xfrm>
            <a:off x="564081" y="4107841"/>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 performance files to AS400</a:t>
            </a:r>
            <a:endParaRPr kumimoji="1" lang="ja-JP" altLang="en-US" sz="800" dirty="0">
              <a:solidFill>
                <a:schemeClr val="tx1"/>
              </a:solidFill>
            </a:endParaRPr>
          </a:p>
        </p:txBody>
      </p:sp>
      <p:sp>
        <p:nvSpPr>
          <p:cNvPr id="69" name="吹き出し: 四角形 68">
            <a:extLst>
              <a:ext uri="{FF2B5EF4-FFF2-40B4-BE49-F238E27FC236}">
                <a16:creationId xmlns:a16="http://schemas.microsoft.com/office/drawing/2014/main" id="{55382DF9-87E1-F31E-1C2D-A45F4CFE1078}"/>
              </a:ext>
            </a:extLst>
          </p:cNvPr>
          <p:cNvSpPr/>
          <p:nvPr/>
        </p:nvSpPr>
        <p:spPr>
          <a:xfrm>
            <a:off x="4297106" y="3581824"/>
            <a:ext cx="2154494" cy="679563"/>
          </a:xfrm>
          <a:prstGeom prst="wedgeRectCallout">
            <a:avLst>
              <a:gd name="adj1" fmla="val -76087"/>
              <a:gd name="adj2" fmla="val 4157"/>
            </a:avLst>
          </a:prstGeom>
          <a:noFill/>
          <a:ln w="6350" cap="flat" cmpd="sng" algn="ctr">
            <a:solidFill>
              <a:sysClr val="windowText" lastClr="000000"/>
            </a:solidFill>
            <a:prstDash val="solid"/>
          </a:ln>
          <a:effectLst/>
        </p:spPr>
        <p:txBody>
          <a:bodyPr rtlCol="0" anchor="ctr"/>
          <a:lstStyle/>
          <a:p>
            <a:pPr algn="ctr" defTabSz="914400"/>
            <a:r>
              <a:rPr kumimoji="1" lang="en-US" altLang="ja-JP" sz="700" strike="sngStrike" kern="0" dirty="0">
                <a:solidFill>
                  <a:srgbClr val="FF0000"/>
                </a:solidFill>
                <a:highlight>
                  <a:srgbClr val="FFFF00"/>
                </a:highlight>
              </a:rPr>
              <a:t>Fixed location and area management.</a:t>
            </a:r>
          </a:p>
          <a:p>
            <a:pPr algn="ctr" defTabSz="914400"/>
            <a:r>
              <a:rPr kumimoji="1" lang="en-US" altLang="ja-JP" sz="700" strike="sngStrike" kern="0" dirty="0">
                <a:solidFill>
                  <a:srgbClr val="FF0000"/>
                </a:solidFill>
                <a:highlight>
                  <a:srgbClr val="FFFF00"/>
                </a:highlight>
              </a:rPr>
              <a:t>Check whether overflow locations are allowed.</a:t>
            </a:r>
          </a:p>
          <a:p>
            <a:pPr algn="ctr" defTabSz="914400"/>
            <a:endParaRPr kumimoji="1" lang="en-US" altLang="ja-JP" sz="700" strike="sngStrike" kern="0" dirty="0">
              <a:solidFill>
                <a:srgbClr val="FF0000"/>
              </a:solidFill>
              <a:highlight>
                <a:srgbClr val="FFFF00"/>
              </a:highlight>
            </a:endParaRPr>
          </a:p>
          <a:p>
            <a:pPr algn="ctr" defTabSz="914400"/>
            <a:r>
              <a:rPr kumimoji="1" lang="en-US" altLang="ja-JP" sz="700" kern="0" dirty="0">
                <a:solidFill>
                  <a:srgbClr val="FF0000"/>
                </a:solidFill>
                <a:highlight>
                  <a:srgbClr val="FFFF00"/>
                </a:highlight>
              </a:rPr>
              <a:t>Recommend overflow locations. But it doesn’t block  it.  14/Sep/2023</a:t>
            </a:r>
            <a:endParaRPr kumimoji="1" lang="ja-JP" altLang="en-US" sz="700" kern="0" dirty="0">
              <a:solidFill>
                <a:srgbClr val="FF0000"/>
              </a:solidFill>
              <a:highlight>
                <a:srgbClr val="FFFF00"/>
              </a:highlight>
            </a:endParaRPr>
          </a:p>
        </p:txBody>
      </p:sp>
      <p:sp>
        <p:nvSpPr>
          <p:cNvPr id="4" name="テキスト ボックス 3">
            <a:extLst>
              <a:ext uri="{FF2B5EF4-FFF2-40B4-BE49-F238E27FC236}">
                <a16:creationId xmlns:a16="http://schemas.microsoft.com/office/drawing/2014/main" id="{686F507B-B232-5711-4440-FC7094AF7415}"/>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4-3.Outbound</a:t>
            </a:r>
          </a:p>
        </p:txBody>
      </p:sp>
      <p:sp>
        <p:nvSpPr>
          <p:cNvPr id="13" name="楕円 12">
            <a:extLst>
              <a:ext uri="{FF2B5EF4-FFF2-40B4-BE49-F238E27FC236}">
                <a16:creationId xmlns:a16="http://schemas.microsoft.com/office/drawing/2014/main" id="{53D68C28-FD69-420E-9C9B-EC8595495EA1}"/>
              </a:ext>
            </a:extLst>
          </p:cNvPr>
          <p:cNvSpPr/>
          <p:nvPr/>
        </p:nvSpPr>
        <p:spPr>
          <a:xfrm>
            <a:off x="2618630" y="1901868"/>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Next #2</a:t>
            </a:r>
            <a:endParaRPr kumimoji="1" lang="ja-JP" altLang="en-US" sz="800" dirty="0">
              <a:solidFill>
                <a:schemeClr val="tx1"/>
              </a:solidFill>
            </a:endParaRPr>
          </a:p>
        </p:txBody>
      </p:sp>
      <p:cxnSp>
        <p:nvCxnSpPr>
          <p:cNvPr id="20" name="直線矢印コネクタ 19">
            <a:extLst>
              <a:ext uri="{FF2B5EF4-FFF2-40B4-BE49-F238E27FC236}">
                <a16:creationId xmlns:a16="http://schemas.microsoft.com/office/drawing/2014/main" id="{85A6B2A1-2CE3-0C48-0A88-21673D3F3BC2}"/>
              </a:ext>
            </a:extLst>
          </p:cNvPr>
          <p:cNvCxnSpPr>
            <a:cxnSpLocks/>
            <a:stCxn id="13" idx="4"/>
            <a:endCxn id="12" idx="0"/>
          </p:cNvCxnSpPr>
          <p:nvPr/>
        </p:nvCxnSpPr>
        <p:spPr>
          <a:xfrm>
            <a:off x="2969149" y="2195141"/>
            <a:ext cx="1" cy="28749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5C70595A-CB6A-7E4E-7820-E9ED7A8529F5}"/>
              </a:ext>
            </a:extLst>
          </p:cNvPr>
          <p:cNvCxnSpPr>
            <a:cxnSpLocks/>
            <a:stCxn id="19" idx="2"/>
            <a:endCxn id="29" idx="0"/>
          </p:cNvCxnSpPr>
          <p:nvPr/>
        </p:nvCxnSpPr>
        <p:spPr>
          <a:xfrm>
            <a:off x="2969149" y="3720967"/>
            <a:ext cx="0" cy="383827"/>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218BD854-07CD-3D53-2C52-F07675050EF0}"/>
              </a:ext>
            </a:extLst>
          </p:cNvPr>
          <p:cNvCxnSpPr>
            <a:cxnSpLocks/>
            <a:stCxn id="12" idx="2"/>
            <a:endCxn id="19" idx="0"/>
          </p:cNvCxnSpPr>
          <p:nvPr/>
        </p:nvCxnSpPr>
        <p:spPr>
          <a:xfrm flipH="1">
            <a:off x="2969149" y="3010039"/>
            <a:ext cx="1" cy="18352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D2914607-B2AB-1889-E2B3-AB6D158CC144}"/>
              </a:ext>
            </a:extLst>
          </p:cNvPr>
          <p:cNvCxnSpPr>
            <a:cxnSpLocks/>
            <a:stCxn id="54" idx="2"/>
            <a:endCxn id="55" idx="0"/>
          </p:cNvCxnSpPr>
          <p:nvPr/>
        </p:nvCxnSpPr>
        <p:spPr>
          <a:xfrm flipH="1">
            <a:off x="2969147" y="5599168"/>
            <a:ext cx="1" cy="455663"/>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3F4CE263-50DD-E2E7-2E2A-EB96B2C7D436}"/>
              </a:ext>
            </a:extLst>
          </p:cNvPr>
          <p:cNvCxnSpPr>
            <a:cxnSpLocks/>
            <a:stCxn id="29" idx="1"/>
            <a:endCxn id="64" idx="3"/>
          </p:cNvCxnSpPr>
          <p:nvPr/>
        </p:nvCxnSpPr>
        <p:spPr>
          <a:xfrm flipH="1">
            <a:off x="1941912" y="4368496"/>
            <a:ext cx="338321" cy="3047"/>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D59DEB6D-1578-97F4-B575-9E17986BE968}"/>
              </a:ext>
            </a:extLst>
          </p:cNvPr>
          <p:cNvSpPr/>
          <p:nvPr/>
        </p:nvSpPr>
        <p:spPr>
          <a:xfrm>
            <a:off x="2280232" y="5071765"/>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Move to payout area</a:t>
            </a:r>
            <a:endParaRPr kumimoji="1" lang="ja-JP" altLang="en-US" sz="800" dirty="0">
              <a:solidFill>
                <a:schemeClr val="tx1"/>
              </a:solidFill>
            </a:endParaRPr>
          </a:p>
        </p:txBody>
      </p:sp>
      <p:cxnSp>
        <p:nvCxnSpPr>
          <p:cNvPr id="61" name="直線矢印コネクタ 60">
            <a:extLst>
              <a:ext uri="{FF2B5EF4-FFF2-40B4-BE49-F238E27FC236}">
                <a16:creationId xmlns:a16="http://schemas.microsoft.com/office/drawing/2014/main" id="{46E4C14A-45EE-04B4-95F2-79F9F913657C}"/>
              </a:ext>
            </a:extLst>
          </p:cNvPr>
          <p:cNvCxnSpPr>
            <a:cxnSpLocks/>
            <a:stCxn id="29" idx="2"/>
            <a:endCxn id="54" idx="0"/>
          </p:cNvCxnSpPr>
          <p:nvPr/>
        </p:nvCxnSpPr>
        <p:spPr>
          <a:xfrm flipH="1">
            <a:off x="2969148" y="4632197"/>
            <a:ext cx="1" cy="439568"/>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10D9694C-DE6E-7E71-C71D-18B50BCD4ECB}"/>
              </a:ext>
            </a:extLst>
          </p:cNvPr>
          <p:cNvSpPr/>
          <p:nvPr/>
        </p:nvSpPr>
        <p:spPr>
          <a:xfrm>
            <a:off x="2594777" y="361110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Outbound Schedule</a:t>
            </a:r>
            <a:endParaRPr kumimoji="1" lang="ja-JP" altLang="en-US" sz="600" dirty="0">
              <a:solidFill>
                <a:schemeClr val="tx1"/>
              </a:solidFill>
            </a:endParaRPr>
          </a:p>
        </p:txBody>
      </p:sp>
      <p:sp>
        <p:nvSpPr>
          <p:cNvPr id="9" name="正方形/長方形 8">
            <a:extLst>
              <a:ext uri="{FF2B5EF4-FFF2-40B4-BE49-F238E27FC236}">
                <a16:creationId xmlns:a16="http://schemas.microsoft.com/office/drawing/2014/main" id="{ABE053FB-0224-C164-5CA0-86769EADF06E}"/>
              </a:ext>
            </a:extLst>
          </p:cNvPr>
          <p:cNvSpPr/>
          <p:nvPr/>
        </p:nvSpPr>
        <p:spPr>
          <a:xfrm>
            <a:off x="2594777" y="377162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Outbound</a:t>
            </a:r>
            <a:endParaRPr kumimoji="1" lang="ja-JP" altLang="en-US" sz="600" dirty="0">
              <a:solidFill>
                <a:schemeClr val="tx1"/>
              </a:solidFill>
            </a:endParaRPr>
          </a:p>
        </p:txBody>
      </p:sp>
      <p:sp>
        <p:nvSpPr>
          <p:cNvPr id="5" name="二等辺三角形 4">
            <a:extLst>
              <a:ext uri="{FF2B5EF4-FFF2-40B4-BE49-F238E27FC236}">
                <a16:creationId xmlns:a16="http://schemas.microsoft.com/office/drawing/2014/main" id="{BC0BAA6F-0787-363A-98B5-E824488BD016}"/>
              </a:ext>
            </a:extLst>
          </p:cNvPr>
          <p:cNvSpPr/>
          <p:nvPr/>
        </p:nvSpPr>
        <p:spPr>
          <a:xfrm>
            <a:off x="6126512" y="3429698"/>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2616509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81" name="正方形/長方形 80">
            <a:extLst>
              <a:ext uri="{FF2B5EF4-FFF2-40B4-BE49-F238E27FC236}">
                <a16:creationId xmlns:a16="http://schemas.microsoft.com/office/drawing/2014/main" id="{D1C2C215-6987-49D8-BCAA-EBD6DDBD5709}"/>
              </a:ext>
            </a:extLst>
          </p:cNvPr>
          <p:cNvSpPr/>
          <p:nvPr/>
        </p:nvSpPr>
        <p:spPr>
          <a:xfrm>
            <a:off x="2861857" y="254085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err="1">
                <a:solidFill>
                  <a:schemeClr val="tx1"/>
                </a:solidFill>
              </a:rPr>
              <a:t>MRP</a:t>
            </a:r>
            <a:r>
              <a:rPr kumimoji="1" lang="en-US" altLang="ja-JP" sz="800" dirty="0">
                <a:solidFill>
                  <a:schemeClr val="tx1"/>
                </a:solidFill>
              </a:rPr>
              <a:t> factory master</a:t>
            </a:r>
          </a:p>
          <a:p>
            <a:pPr algn="ctr"/>
            <a:r>
              <a:rPr kumimoji="1" lang="en-US" altLang="ja-JP" sz="800" dirty="0">
                <a:solidFill>
                  <a:schemeClr val="tx1"/>
                </a:solidFill>
              </a:rPr>
              <a:t>FCT80T</a:t>
            </a:r>
            <a:endParaRPr kumimoji="1" lang="ja-JP" altLang="en-US" sz="800" dirty="0">
              <a:solidFill>
                <a:schemeClr val="tx1"/>
              </a:solidFill>
            </a:endParaRPr>
          </a:p>
        </p:txBody>
      </p:sp>
      <p:sp>
        <p:nvSpPr>
          <p:cNvPr id="37" name="正方形/長方形 36">
            <a:extLst>
              <a:ext uri="{FF2B5EF4-FFF2-40B4-BE49-F238E27FC236}">
                <a16:creationId xmlns:a16="http://schemas.microsoft.com/office/drawing/2014/main" id="{9A520DFB-68E5-4FB1-AA79-470D551707DF}"/>
              </a:ext>
            </a:extLst>
          </p:cNvPr>
          <p:cNvSpPr/>
          <p:nvPr/>
        </p:nvSpPr>
        <p:spPr>
          <a:xfrm>
            <a:off x="2861856" y="3197872"/>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a:solidFill>
                  <a:schemeClr val="tx1"/>
                </a:solidFill>
              </a:rPr>
              <a:t>Supplier name information</a:t>
            </a:r>
          </a:p>
          <a:p>
            <a:pPr algn="ctr"/>
            <a:r>
              <a:rPr kumimoji="1" lang="en-US" altLang="ja-JP" sz="800" dirty="0">
                <a:solidFill>
                  <a:schemeClr val="tx1"/>
                </a:solidFill>
              </a:rPr>
              <a:t>FCT81T</a:t>
            </a:r>
            <a:endParaRPr kumimoji="1" lang="ja-JP" altLang="en-US" sz="800" dirty="0">
              <a:solidFill>
                <a:schemeClr val="tx1"/>
              </a:solidFill>
            </a:endParaRPr>
          </a:p>
        </p:txBody>
      </p:sp>
      <p:sp>
        <p:nvSpPr>
          <p:cNvPr id="39" name="正方形/長方形 38">
            <a:extLst>
              <a:ext uri="{FF2B5EF4-FFF2-40B4-BE49-F238E27FC236}">
                <a16:creationId xmlns:a16="http://schemas.microsoft.com/office/drawing/2014/main" id="{25CE087D-0A86-4271-AABB-CE8827FA94D3}"/>
              </a:ext>
            </a:extLst>
          </p:cNvPr>
          <p:cNvSpPr/>
          <p:nvPr/>
        </p:nvSpPr>
        <p:spPr>
          <a:xfrm>
            <a:off x="2861855" y="3854893"/>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a:solidFill>
                  <a:schemeClr val="tx1"/>
                </a:solidFill>
              </a:rPr>
              <a:t>Item master information</a:t>
            </a:r>
          </a:p>
          <a:p>
            <a:pPr algn="ctr"/>
            <a:r>
              <a:rPr kumimoji="1" lang="en-US" altLang="ja-JP" sz="800" dirty="0">
                <a:solidFill>
                  <a:schemeClr val="tx1"/>
                </a:solidFill>
              </a:rPr>
              <a:t>FCT82T</a:t>
            </a:r>
            <a:endParaRPr kumimoji="1" lang="ja-JP" altLang="en-US" sz="800" dirty="0">
              <a:solidFill>
                <a:schemeClr val="tx1"/>
              </a:solidFill>
            </a:endParaRPr>
          </a:p>
        </p:txBody>
      </p:sp>
      <p:sp>
        <p:nvSpPr>
          <p:cNvPr id="4" name="テキスト ボックス 3">
            <a:extLst>
              <a:ext uri="{FF2B5EF4-FFF2-40B4-BE49-F238E27FC236}">
                <a16:creationId xmlns:a16="http://schemas.microsoft.com/office/drawing/2014/main" id="{9A75516D-96EF-121C-5EE9-27E671139761}"/>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4-4. Master management</a:t>
            </a:r>
          </a:p>
        </p:txBody>
      </p:sp>
      <p:sp>
        <p:nvSpPr>
          <p:cNvPr id="13" name="正方形/長方形 12">
            <a:extLst>
              <a:ext uri="{FF2B5EF4-FFF2-40B4-BE49-F238E27FC236}">
                <a16:creationId xmlns:a16="http://schemas.microsoft.com/office/drawing/2014/main" id="{D62032D2-078B-81FB-7B95-903F51335EF7}"/>
              </a:ext>
            </a:extLst>
          </p:cNvPr>
          <p:cNvSpPr/>
          <p:nvPr/>
        </p:nvSpPr>
        <p:spPr>
          <a:xfrm>
            <a:off x="2861855" y="4511914"/>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a:solidFill>
                  <a:schemeClr val="tx1"/>
                </a:solidFill>
              </a:rPr>
              <a:t>Bucket quantity information</a:t>
            </a:r>
            <a:r>
              <a:rPr kumimoji="1" lang="ja-JP" altLang="en-US" sz="800" dirty="0">
                <a:solidFill>
                  <a:schemeClr val="tx1"/>
                </a:solidFill>
              </a:rPr>
              <a:t> </a:t>
            </a:r>
            <a:r>
              <a:rPr kumimoji="1" lang="en-US" altLang="ja-JP" sz="800" dirty="0">
                <a:solidFill>
                  <a:schemeClr val="tx1"/>
                </a:solidFill>
              </a:rPr>
              <a:t>FCT83T</a:t>
            </a:r>
            <a:endParaRPr kumimoji="1" lang="ja-JP" altLang="en-US" sz="800" dirty="0">
              <a:solidFill>
                <a:schemeClr val="tx1"/>
              </a:solidFill>
            </a:endParaRPr>
          </a:p>
        </p:txBody>
      </p:sp>
      <p:sp>
        <p:nvSpPr>
          <p:cNvPr id="16" name="正方形/長方形 15">
            <a:extLst>
              <a:ext uri="{FF2B5EF4-FFF2-40B4-BE49-F238E27FC236}">
                <a16:creationId xmlns:a16="http://schemas.microsoft.com/office/drawing/2014/main" id="{0E0E0DF7-0BCF-F6A1-9DA6-E901E1381679}"/>
              </a:ext>
            </a:extLst>
          </p:cNvPr>
          <p:cNvSpPr/>
          <p:nvPr/>
        </p:nvSpPr>
        <p:spPr>
          <a:xfrm>
            <a:off x="558491" y="2537590"/>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err="1">
                <a:solidFill>
                  <a:schemeClr val="tx1"/>
                </a:solidFill>
              </a:rPr>
              <a:t>MRP</a:t>
            </a:r>
            <a:r>
              <a:rPr kumimoji="1" lang="en-US" altLang="ja-JP" sz="800" dirty="0">
                <a:solidFill>
                  <a:schemeClr val="tx1"/>
                </a:solidFill>
              </a:rPr>
              <a:t> factory master</a:t>
            </a:r>
          </a:p>
          <a:p>
            <a:pPr algn="ctr"/>
            <a:r>
              <a:rPr kumimoji="1" lang="en-US" altLang="ja-JP" sz="800" dirty="0">
                <a:solidFill>
                  <a:schemeClr val="tx1"/>
                </a:solidFill>
              </a:rPr>
              <a:t>FCT80T</a:t>
            </a:r>
            <a:endParaRPr kumimoji="1" lang="ja-JP" altLang="en-US" sz="800" dirty="0">
              <a:solidFill>
                <a:schemeClr val="tx1"/>
              </a:solidFill>
            </a:endParaRPr>
          </a:p>
        </p:txBody>
      </p:sp>
      <p:sp>
        <p:nvSpPr>
          <p:cNvPr id="18" name="正方形/長方形 17">
            <a:extLst>
              <a:ext uri="{FF2B5EF4-FFF2-40B4-BE49-F238E27FC236}">
                <a16:creationId xmlns:a16="http://schemas.microsoft.com/office/drawing/2014/main" id="{90ACB332-10FB-D787-CF87-44797C33CD24}"/>
              </a:ext>
            </a:extLst>
          </p:cNvPr>
          <p:cNvSpPr/>
          <p:nvPr/>
        </p:nvSpPr>
        <p:spPr>
          <a:xfrm>
            <a:off x="558490" y="319461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a:solidFill>
                  <a:schemeClr val="tx1"/>
                </a:solidFill>
              </a:rPr>
              <a:t>Supplier name information</a:t>
            </a:r>
          </a:p>
          <a:p>
            <a:pPr algn="ctr"/>
            <a:r>
              <a:rPr kumimoji="1" lang="en-US" altLang="ja-JP" sz="800" dirty="0">
                <a:solidFill>
                  <a:schemeClr val="tx1"/>
                </a:solidFill>
              </a:rPr>
              <a:t>FCT81T</a:t>
            </a:r>
            <a:endParaRPr kumimoji="1" lang="ja-JP" altLang="en-US" sz="800" dirty="0">
              <a:solidFill>
                <a:schemeClr val="tx1"/>
              </a:solidFill>
            </a:endParaRPr>
          </a:p>
        </p:txBody>
      </p:sp>
      <p:sp>
        <p:nvSpPr>
          <p:cNvPr id="19" name="正方形/長方形 18">
            <a:extLst>
              <a:ext uri="{FF2B5EF4-FFF2-40B4-BE49-F238E27FC236}">
                <a16:creationId xmlns:a16="http://schemas.microsoft.com/office/drawing/2014/main" id="{014E2EEC-A965-6E81-906A-41039626F479}"/>
              </a:ext>
            </a:extLst>
          </p:cNvPr>
          <p:cNvSpPr/>
          <p:nvPr/>
        </p:nvSpPr>
        <p:spPr>
          <a:xfrm>
            <a:off x="558489" y="3851632"/>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a:solidFill>
                  <a:schemeClr val="tx1"/>
                </a:solidFill>
              </a:rPr>
              <a:t>Item master information</a:t>
            </a:r>
          </a:p>
          <a:p>
            <a:pPr algn="ctr"/>
            <a:r>
              <a:rPr kumimoji="1" lang="en-US" altLang="ja-JP" sz="800" dirty="0">
                <a:solidFill>
                  <a:schemeClr val="tx1"/>
                </a:solidFill>
              </a:rPr>
              <a:t>FCT82T</a:t>
            </a:r>
            <a:endParaRPr kumimoji="1" lang="ja-JP" altLang="en-US" sz="800" dirty="0">
              <a:solidFill>
                <a:schemeClr val="tx1"/>
              </a:solidFill>
            </a:endParaRPr>
          </a:p>
        </p:txBody>
      </p:sp>
      <p:sp>
        <p:nvSpPr>
          <p:cNvPr id="20" name="正方形/長方形 19">
            <a:extLst>
              <a:ext uri="{FF2B5EF4-FFF2-40B4-BE49-F238E27FC236}">
                <a16:creationId xmlns:a16="http://schemas.microsoft.com/office/drawing/2014/main" id="{59A58C0B-32BF-5D56-4718-199E2281532D}"/>
              </a:ext>
            </a:extLst>
          </p:cNvPr>
          <p:cNvSpPr/>
          <p:nvPr/>
        </p:nvSpPr>
        <p:spPr>
          <a:xfrm>
            <a:off x="558489" y="4508653"/>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a:solidFill>
                  <a:schemeClr val="tx1"/>
                </a:solidFill>
              </a:rPr>
              <a:t>Bucket quantity information</a:t>
            </a:r>
            <a:r>
              <a:rPr kumimoji="1" lang="ja-JP" altLang="en-US" sz="800" dirty="0">
                <a:solidFill>
                  <a:schemeClr val="tx1"/>
                </a:solidFill>
              </a:rPr>
              <a:t> </a:t>
            </a:r>
            <a:r>
              <a:rPr kumimoji="1" lang="en-US" altLang="ja-JP" sz="800" dirty="0">
                <a:solidFill>
                  <a:schemeClr val="tx1"/>
                </a:solidFill>
              </a:rPr>
              <a:t>FCT83T</a:t>
            </a:r>
            <a:endParaRPr kumimoji="1" lang="ja-JP" altLang="en-US" sz="800" dirty="0">
              <a:solidFill>
                <a:schemeClr val="tx1"/>
              </a:solidFill>
            </a:endParaRPr>
          </a:p>
        </p:txBody>
      </p:sp>
      <p:sp>
        <p:nvSpPr>
          <p:cNvPr id="22" name="正方形/長方形 21">
            <a:extLst>
              <a:ext uri="{FF2B5EF4-FFF2-40B4-BE49-F238E27FC236}">
                <a16:creationId xmlns:a16="http://schemas.microsoft.com/office/drawing/2014/main" id="{22823031-8FDC-2A8F-6273-D4CECBBBC9C4}"/>
              </a:ext>
            </a:extLst>
          </p:cNvPr>
          <p:cNvSpPr/>
          <p:nvPr/>
        </p:nvSpPr>
        <p:spPr>
          <a:xfrm>
            <a:off x="492460" y="2415040"/>
            <a:ext cx="4011842" cy="280468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cxnSp>
        <p:nvCxnSpPr>
          <p:cNvPr id="23" name="直線矢印コネクタ 22">
            <a:extLst>
              <a:ext uri="{FF2B5EF4-FFF2-40B4-BE49-F238E27FC236}">
                <a16:creationId xmlns:a16="http://schemas.microsoft.com/office/drawing/2014/main" id="{DDFD2E5B-9806-C220-132B-EEF1008403B9}"/>
              </a:ext>
            </a:extLst>
          </p:cNvPr>
          <p:cNvCxnSpPr>
            <a:cxnSpLocks/>
          </p:cNvCxnSpPr>
          <p:nvPr/>
        </p:nvCxnSpPr>
        <p:spPr>
          <a:xfrm>
            <a:off x="3518682" y="5213641"/>
            <a:ext cx="0" cy="456589"/>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フローチャート: 判断 23">
            <a:extLst>
              <a:ext uri="{FF2B5EF4-FFF2-40B4-BE49-F238E27FC236}">
                <a16:creationId xmlns:a16="http://schemas.microsoft.com/office/drawing/2014/main" id="{52B143D1-1836-D8DF-382A-C1312FC808EA}"/>
              </a:ext>
            </a:extLst>
          </p:cNvPr>
          <p:cNvSpPr/>
          <p:nvPr/>
        </p:nvSpPr>
        <p:spPr>
          <a:xfrm>
            <a:off x="2913696" y="5671951"/>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File import error?</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25" name="コネクタ: カギ線 24">
            <a:extLst>
              <a:ext uri="{FF2B5EF4-FFF2-40B4-BE49-F238E27FC236}">
                <a16:creationId xmlns:a16="http://schemas.microsoft.com/office/drawing/2014/main" id="{209E11B1-BD58-6189-817A-6569DFD9BD2D}"/>
              </a:ext>
            </a:extLst>
          </p:cNvPr>
          <p:cNvCxnSpPr>
            <a:cxnSpLocks/>
            <a:stCxn id="24" idx="2"/>
            <a:endCxn id="29" idx="3"/>
          </p:cNvCxnSpPr>
          <p:nvPr/>
        </p:nvCxnSpPr>
        <p:spPr>
          <a:xfrm rot="5400000">
            <a:off x="2950414" y="5977416"/>
            <a:ext cx="228330" cy="907274"/>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131B2D3-0CBF-F0D1-0F8B-CFE1B097CEA3}"/>
              </a:ext>
            </a:extLst>
          </p:cNvPr>
          <p:cNvSpPr/>
          <p:nvPr/>
        </p:nvSpPr>
        <p:spPr>
          <a:xfrm>
            <a:off x="2772928" y="6275578"/>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27" name="正方形/長方形 26">
            <a:extLst>
              <a:ext uri="{FF2B5EF4-FFF2-40B4-BE49-F238E27FC236}">
                <a16:creationId xmlns:a16="http://schemas.microsoft.com/office/drawing/2014/main" id="{E76FC353-CE78-31B2-1B16-BDA2AAB45C94}"/>
              </a:ext>
            </a:extLst>
          </p:cNvPr>
          <p:cNvSpPr/>
          <p:nvPr/>
        </p:nvSpPr>
        <p:spPr>
          <a:xfrm>
            <a:off x="4108051" y="6570571"/>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28" name="コネクタ: カギ線 27">
            <a:extLst>
              <a:ext uri="{FF2B5EF4-FFF2-40B4-BE49-F238E27FC236}">
                <a16:creationId xmlns:a16="http://schemas.microsoft.com/office/drawing/2014/main" id="{0AF91104-1C63-6B98-E75A-117ED5C79C58}"/>
              </a:ext>
            </a:extLst>
          </p:cNvPr>
          <p:cNvCxnSpPr>
            <a:cxnSpLocks/>
            <a:stCxn id="24" idx="2"/>
            <a:endCxn id="42" idx="0"/>
          </p:cNvCxnSpPr>
          <p:nvPr/>
        </p:nvCxnSpPr>
        <p:spPr>
          <a:xfrm rot="16200000" flipH="1">
            <a:off x="3558045" y="6277059"/>
            <a:ext cx="458310" cy="53796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172E278-E333-20C5-0031-21CD4B581DFA}"/>
              </a:ext>
            </a:extLst>
          </p:cNvPr>
          <p:cNvSpPr/>
          <p:nvPr/>
        </p:nvSpPr>
        <p:spPr>
          <a:xfrm>
            <a:off x="1630708" y="6362783"/>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 error details</a:t>
            </a:r>
            <a:endParaRPr kumimoji="1" lang="ja-JP" altLang="en-US" sz="800" dirty="0">
              <a:solidFill>
                <a:schemeClr val="tx1"/>
              </a:solidFill>
            </a:endParaRPr>
          </a:p>
        </p:txBody>
      </p:sp>
      <p:sp>
        <p:nvSpPr>
          <p:cNvPr id="30" name="フローチャート: 判断 29">
            <a:extLst>
              <a:ext uri="{FF2B5EF4-FFF2-40B4-BE49-F238E27FC236}">
                <a16:creationId xmlns:a16="http://schemas.microsoft.com/office/drawing/2014/main" id="{9541DF6F-0327-76D1-40B6-7EC81B9B2C87}"/>
              </a:ext>
            </a:extLst>
          </p:cNvPr>
          <p:cNvSpPr/>
          <p:nvPr/>
        </p:nvSpPr>
        <p:spPr>
          <a:xfrm>
            <a:off x="536423" y="5712505"/>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AS400 modification required</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31" name="コネクタ: カギ線 30">
            <a:extLst>
              <a:ext uri="{FF2B5EF4-FFF2-40B4-BE49-F238E27FC236}">
                <a16:creationId xmlns:a16="http://schemas.microsoft.com/office/drawing/2014/main" id="{76F8E4FF-22B1-CD37-7E26-A6C9C387581F}"/>
              </a:ext>
            </a:extLst>
          </p:cNvPr>
          <p:cNvCxnSpPr>
            <a:cxnSpLocks/>
            <a:stCxn id="29" idx="1"/>
            <a:endCxn id="30" idx="2"/>
          </p:cNvCxnSpPr>
          <p:nvPr/>
        </p:nvCxnSpPr>
        <p:spPr>
          <a:xfrm rot="10800000">
            <a:off x="1140944" y="6357442"/>
            <a:ext cx="489765" cy="187776"/>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16139397-8D9F-406E-19CE-1CCD4D24C5D1}"/>
              </a:ext>
            </a:extLst>
          </p:cNvPr>
          <p:cNvSpPr/>
          <p:nvPr/>
        </p:nvSpPr>
        <p:spPr>
          <a:xfrm>
            <a:off x="1887890" y="5462907"/>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BK file manual import (*1)(*2)</a:t>
            </a:r>
            <a:endParaRPr kumimoji="1" lang="ja-JP" altLang="en-US" sz="800" dirty="0">
              <a:solidFill>
                <a:schemeClr val="tx1"/>
              </a:solidFill>
            </a:endParaRPr>
          </a:p>
        </p:txBody>
      </p:sp>
      <p:cxnSp>
        <p:nvCxnSpPr>
          <p:cNvPr id="33" name="コネクタ: カギ線 32">
            <a:extLst>
              <a:ext uri="{FF2B5EF4-FFF2-40B4-BE49-F238E27FC236}">
                <a16:creationId xmlns:a16="http://schemas.microsoft.com/office/drawing/2014/main" id="{C6275539-D855-9384-F1DC-9E4C9F1D0E64}"/>
              </a:ext>
            </a:extLst>
          </p:cNvPr>
          <p:cNvCxnSpPr>
            <a:cxnSpLocks/>
            <a:stCxn id="30" idx="0"/>
            <a:endCxn id="32" idx="1"/>
          </p:cNvCxnSpPr>
          <p:nvPr/>
        </p:nvCxnSpPr>
        <p:spPr>
          <a:xfrm rot="5400000" flipH="1" flipV="1">
            <a:off x="1480835" y="5305451"/>
            <a:ext cx="67163" cy="746947"/>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CB8A19F8-0E84-97AD-3F42-6C0400925BF4}"/>
              </a:ext>
            </a:extLst>
          </p:cNvPr>
          <p:cNvCxnSpPr>
            <a:cxnSpLocks/>
            <a:stCxn id="32" idx="3"/>
            <a:endCxn id="35" idx="2"/>
          </p:cNvCxnSpPr>
          <p:nvPr/>
        </p:nvCxnSpPr>
        <p:spPr>
          <a:xfrm flipV="1">
            <a:off x="2868124" y="5426753"/>
            <a:ext cx="621429" cy="218589"/>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40306981-FEBB-2ACC-14C5-F595974CAF1C}"/>
              </a:ext>
            </a:extLst>
          </p:cNvPr>
          <p:cNvSpPr/>
          <p:nvPr/>
        </p:nvSpPr>
        <p:spPr>
          <a:xfrm>
            <a:off x="3489553" y="5397857"/>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36" name="コネクタ: カギ線 35">
            <a:extLst>
              <a:ext uri="{FF2B5EF4-FFF2-40B4-BE49-F238E27FC236}">
                <a16:creationId xmlns:a16="http://schemas.microsoft.com/office/drawing/2014/main" id="{19DA8D9B-5DB7-6DE7-EFD9-87D43A14BC77}"/>
              </a:ext>
            </a:extLst>
          </p:cNvPr>
          <p:cNvCxnSpPr>
            <a:cxnSpLocks/>
            <a:stCxn id="30" idx="0"/>
          </p:cNvCxnSpPr>
          <p:nvPr/>
        </p:nvCxnSpPr>
        <p:spPr>
          <a:xfrm rot="5400000" flipH="1" flipV="1">
            <a:off x="972282" y="5382302"/>
            <a:ext cx="498864" cy="161542"/>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E4FCA71E-5B01-E17F-21AE-A600DEDE7867}"/>
              </a:ext>
            </a:extLst>
          </p:cNvPr>
          <p:cNvSpPr/>
          <p:nvPr/>
        </p:nvSpPr>
        <p:spPr>
          <a:xfrm>
            <a:off x="748349" y="5400644"/>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41" name="正方形/長方形 40">
            <a:extLst>
              <a:ext uri="{FF2B5EF4-FFF2-40B4-BE49-F238E27FC236}">
                <a16:creationId xmlns:a16="http://schemas.microsoft.com/office/drawing/2014/main" id="{AAA7030D-115F-E81F-A294-0C27EA4AB441}"/>
              </a:ext>
            </a:extLst>
          </p:cNvPr>
          <p:cNvSpPr/>
          <p:nvPr/>
        </p:nvSpPr>
        <p:spPr>
          <a:xfrm>
            <a:off x="1323638" y="5441727"/>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42" name="正方形/長方形 41">
            <a:extLst>
              <a:ext uri="{FF2B5EF4-FFF2-40B4-BE49-F238E27FC236}">
                <a16:creationId xmlns:a16="http://schemas.microsoft.com/office/drawing/2014/main" id="{C89B0D37-AEAC-18BB-0A6A-F6CE39E0B441}"/>
              </a:ext>
            </a:extLst>
          </p:cNvPr>
          <p:cNvSpPr/>
          <p:nvPr/>
        </p:nvSpPr>
        <p:spPr>
          <a:xfrm>
            <a:off x="3451664" y="6775198"/>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Checking the linked data</a:t>
            </a:r>
            <a:endParaRPr kumimoji="1" lang="ja-JP" altLang="en-US" sz="800" dirty="0">
              <a:solidFill>
                <a:schemeClr val="tx1"/>
              </a:solidFill>
            </a:endParaRPr>
          </a:p>
        </p:txBody>
      </p:sp>
      <p:sp>
        <p:nvSpPr>
          <p:cNvPr id="43" name="正方形/長方形 42">
            <a:extLst>
              <a:ext uri="{FF2B5EF4-FFF2-40B4-BE49-F238E27FC236}">
                <a16:creationId xmlns:a16="http://schemas.microsoft.com/office/drawing/2014/main" id="{40AF0E1F-8122-CCAD-C85F-709AB5FD9204}"/>
              </a:ext>
            </a:extLst>
          </p:cNvPr>
          <p:cNvSpPr/>
          <p:nvPr/>
        </p:nvSpPr>
        <p:spPr>
          <a:xfrm>
            <a:off x="494130" y="7997376"/>
            <a:ext cx="2586852" cy="105747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00" dirty="0">
                <a:solidFill>
                  <a:schemeClr val="tx1"/>
                </a:solidFill>
              </a:rPr>
              <a:t>*1 If there is an import error, set an error flag. Since the import completion flag is not set, it is possible to import the same Order NO / Parts no.</a:t>
            </a:r>
          </a:p>
          <a:p>
            <a:endParaRPr kumimoji="1" lang="en-US" altLang="ja-JP" sz="600" dirty="0">
              <a:solidFill>
                <a:schemeClr val="tx1"/>
              </a:solidFill>
            </a:endParaRPr>
          </a:p>
          <a:p>
            <a:r>
              <a:rPr kumimoji="1" lang="en-US" altLang="ja-JP" sz="600" dirty="0">
                <a:solidFill>
                  <a:schemeClr val="tx1"/>
                </a:solidFill>
              </a:rPr>
              <a:t>*2 After importing, backup files are stored in the “Normal folder" and the “Error folder".</a:t>
            </a:r>
          </a:p>
          <a:p>
            <a:endParaRPr kumimoji="1" lang="en-US" altLang="ja-JP" sz="600" dirty="0">
              <a:solidFill>
                <a:schemeClr val="tx1"/>
              </a:solidFill>
            </a:endParaRPr>
          </a:p>
          <a:p>
            <a:r>
              <a:rPr kumimoji="1" lang="en-US" altLang="ja-JP" sz="600" dirty="0">
                <a:solidFill>
                  <a:schemeClr val="tx1"/>
                </a:solidFill>
              </a:rPr>
              <a:t>*3 Allow deletion of linked data. Limited to data before Working status.</a:t>
            </a:r>
            <a:endParaRPr kumimoji="1" lang="ja-JP" altLang="en-US" sz="600" dirty="0">
              <a:solidFill>
                <a:schemeClr val="tx1"/>
              </a:solidFill>
            </a:endParaRPr>
          </a:p>
        </p:txBody>
      </p:sp>
      <p:sp>
        <p:nvSpPr>
          <p:cNvPr id="44" name="フローチャート: 判断 43">
            <a:extLst>
              <a:ext uri="{FF2B5EF4-FFF2-40B4-BE49-F238E27FC236}">
                <a16:creationId xmlns:a16="http://schemas.microsoft.com/office/drawing/2014/main" id="{187A0A26-79CF-56A0-10B5-DF03BED41DF8}"/>
              </a:ext>
            </a:extLst>
          </p:cNvPr>
          <p:cNvSpPr/>
          <p:nvPr/>
        </p:nvSpPr>
        <p:spPr>
          <a:xfrm>
            <a:off x="3452022" y="7607818"/>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Should it be removed or not? (*3)</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45" name="コネクタ: カギ線 44">
            <a:extLst>
              <a:ext uri="{FF2B5EF4-FFF2-40B4-BE49-F238E27FC236}">
                <a16:creationId xmlns:a16="http://schemas.microsoft.com/office/drawing/2014/main" id="{E7CDF213-C3E2-0D4F-30A9-ADC004E161DF}"/>
              </a:ext>
            </a:extLst>
          </p:cNvPr>
          <p:cNvCxnSpPr>
            <a:cxnSpLocks/>
            <a:stCxn id="44" idx="1"/>
            <a:endCxn id="46" idx="3"/>
          </p:cNvCxnSpPr>
          <p:nvPr/>
        </p:nvCxnSpPr>
        <p:spPr>
          <a:xfrm rot="10800000">
            <a:off x="1231596" y="6559363"/>
            <a:ext cx="2220426" cy="1370925"/>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B4409A75-E8CB-1FF1-8BF3-9459644CBBC2}"/>
              </a:ext>
            </a:extLst>
          </p:cNvPr>
          <p:cNvSpPr/>
          <p:nvPr/>
        </p:nvSpPr>
        <p:spPr>
          <a:xfrm>
            <a:off x="1223133" y="6510034"/>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47" name="コネクタ: カギ線 46">
            <a:extLst>
              <a:ext uri="{FF2B5EF4-FFF2-40B4-BE49-F238E27FC236}">
                <a16:creationId xmlns:a16="http://schemas.microsoft.com/office/drawing/2014/main" id="{293457DF-C7C4-B777-9CA7-4672766FB993}"/>
              </a:ext>
            </a:extLst>
          </p:cNvPr>
          <p:cNvCxnSpPr>
            <a:cxnSpLocks/>
            <a:stCxn id="42" idx="2"/>
            <a:endCxn id="44" idx="0"/>
          </p:cNvCxnSpPr>
          <p:nvPr/>
        </p:nvCxnSpPr>
        <p:spPr>
          <a:xfrm rot="16200000" flipH="1">
            <a:off x="3959621" y="7510896"/>
            <a:ext cx="193485"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2EA6D699-78A3-0D67-B1A6-E7E8898CAF62}"/>
              </a:ext>
            </a:extLst>
          </p:cNvPr>
          <p:cNvSpPr/>
          <p:nvPr/>
        </p:nvSpPr>
        <p:spPr>
          <a:xfrm>
            <a:off x="2989153" y="7678686"/>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49" name="正方形/長方形 48">
            <a:extLst>
              <a:ext uri="{FF2B5EF4-FFF2-40B4-BE49-F238E27FC236}">
                <a16:creationId xmlns:a16="http://schemas.microsoft.com/office/drawing/2014/main" id="{BC768B72-64B3-A57C-BA06-1F96CC14F741}"/>
              </a:ext>
            </a:extLst>
          </p:cNvPr>
          <p:cNvSpPr/>
          <p:nvPr/>
        </p:nvSpPr>
        <p:spPr>
          <a:xfrm>
            <a:off x="4184857" y="8132102"/>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50" name="正方形/長方形 49">
            <a:extLst>
              <a:ext uri="{FF2B5EF4-FFF2-40B4-BE49-F238E27FC236}">
                <a16:creationId xmlns:a16="http://schemas.microsoft.com/office/drawing/2014/main" id="{B646DB5D-F1B8-8F86-5FEB-66E2B218A53B}"/>
              </a:ext>
            </a:extLst>
          </p:cNvPr>
          <p:cNvSpPr/>
          <p:nvPr/>
        </p:nvSpPr>
        <p:spPr>
          <a:xfrm>
            <a:off x="3451664" y="8542262"/>
            <a:ext cx="1209040" cy="32282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Each master maintenance function</a:t>
            </a:r>
            <a:endParaRPr kumimoji="1" lang="ja-JP" altLang="en-US" sz="800" dirty="0">
              <a:solidFill>
                <a:schemeClr val="tx1"/>
              </a:solidFill>
            </a:endParaRPr>
          </a:p>
        </p:txBody>
      </p:sp>
      <p:cxnSp>
        <p:nvCxnSpPr>
          <p:cNvPr id="51" name="コネクタ: カギ線 50">
            <a:extLst>
              <a:ext uri="{FF2B5EF4-FFF2-40B4-BE49-F238E27FC236}">
                <a16:creationId xmlns:a16="http://schemas.microsoft.com/office/drawing/2014/main" id="{561A7264-91BE-D3BF-8885-77976845B68D}"/>
              </a:ext>
            </a:extLst>
          </p:cNvPr>
          <p:cNvCxnSpPr>
            <a:cxnSpLocks/>
            <a:stCxn id="44" idx="2"/>
            <a:endCxn id="50" idx="0"/>
          </p:cNvCxnSpPr>
          <p:nvPr/>
        </p:nvCxnSpPr>
        <p:spPr>
          <a:xfrm rot="5400000">
            <a:off x="3911610" y="8397329"/>
            <a:ext cx="289507"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61F93E4C-1464-73B0-FCFB-6F16A990A6D2}"/>
              </a:ext>
            </a:extLst>
          </p:cNvPr>
          <p:cNvCxnSpPr>
            <a:cxnSpLocks/>
            <a:stCxn id="20" idx="3"/>
            <a:endCxn id="13" idx="1"/>
          </p:cNvCxnSpPr>
          <p:nvPr/>
        </p:nvCxnSpPr>
        <p:spPr>
          <a:xfrm>
            <a:off x="1936316" y="4772355"/>
            <a:ext cx="925539" cy="326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3A7140CD-D69B-F353-FC7C-D15EE524168E}"/>
              </a:ext>
            </a:extLst>
          </p:cNvPr>
          <p:cNvCxnSpPr>
            <a:cxnSpLocks/>
            <a:stCxn id="19" idx="3"/>
            <a:endCxn id="39" idx="1"/>
          </p:cNvCxnSpPr>
          <p:nvPr/>
        </p:nvCxnSpPr>
        <p:spPr>
          <a:xfrm>
            <a:off x="1936316" y="4115334"/>
            <a:ext cx="925539" cy="326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AAF97D6E-E2C5-EF90-9E66-30A023A79765}"/>
              </a:ext>
            </a:extLst>
          </p:cNvPr>
          <p:cNvCxnSpPr>
            <a:cxnSpLocks/>
            <a:stCxn id="18" idx="3"/>
            <a:endCxn id="37" idx="1"/>
          </p:cNvCxnSpPr>
          <p:nvPr/>
        </p:nvCxnSpPr>
        <p:spPr>
          <a:xfrm>
            <a:off x="1936317" y="3458313"/>
            <a:ext cx="925539" cy="326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9032CC84-DA32-B3D0-0A1A-8F59409F3334}"/>
              </a:ext>
            </a:extLst>
          </p:cNvPr>
          <p:cNvCxnSpPr>
            <a:cxnSpLocks/>
            <a:stCxn id="16" idx="3"/>
            <a:endCxn id="81" idx="1"/>
          </p:cNvCxnSpPr>
          <p:nvPr/>
        </p:nvCxnSpPr>
        <p:spPr>
          <a:xfrm>
            <a:off x="1936318" y="2801292"/>
            <a:ext cx="925539" cy="326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1" name="楕円 70">
            <a:extLst>
              <a:ext uri="{FF2B5EF4-FFF2-40B4-BE49-F238E27FC236}">
                <a16:creationId xmlns:a16="http://schemas.microsoft.com/office/drawing/2014/main" id="{38DB97BB-B8C6-B5D8-6142-0746EACC5911}"/>
              </a:ext>
            </a:extLst>
          </p:cNvPr>
          <p:cNvSpPr/>
          <p:nvPr/>
        </p:nvSpPr>
        <p:spPr>
          <a:xfrm>
            <a:off x="5385484" y="881810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cxnSp>
        <p:nvCxnSpPr>
          <p:cNvPr id="72" name="コネクタ: カギ線 71">
            <a:extLst>
              <a:ext uri="{FF2B5EF4-FFF2-40B4-BE49-F238E27FC236}">
                <a16:creationId xmlns:a16="http://schemas.microsoft.com/office/drawing/2014/main" id="{832E0B59-6821-1EDE-334C-8F26F0AFE3A7}"/>
              </a:ext>
            </a:extLst>
          </p:cNvPr>
          <p:cNvCxnSpPr>
            <a:cxnSpLocks/>
            <a:stCxn id="50" idx="3"/>
            <a:endCxn id="71" idx="2"/>
          </p:cNvCxnSpPr>
          <p:nvPr/>
        </p:nvCxnSpPr>
        <p:spPr>
          <a:xfrm>
            <a:off x="4660704" y="8703676"/>
            <a:ext cx="724780" cy="261062"/>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0FD28F6C-57CD-0166-C3CF-B8E73FF08DFE}"/>
              </a:ext>
            </a:extLst>
          </p:cNvPr>
          <p:cNvSpPr/>
          <p:nvPr/>
        </p:nvSpPr>
        <p:spPr>
          <a:xfrm>
            <a:off x="3385242" y="300404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a:t>
            </a:r>
            <a:r>
              <a:rPr kumimoji="1" lang="en-US" altLang="ja-JP" sz="600" dirty="0" err="1">
                <a:solidFill>
                  <a:schemeClr val="tx1"/>
                </a:solidFill>
              </a:rPr>
              <a:t>MRP</a:t>
            </a:r>
            <a:r>
              <a:rPr kumimoji="1" lang="en-US" altLang="ja-JP" sz="600" dirty="0">
                <a:solidFill>
                  <a:schemeClr val="tx1"/>
                </a:solidFill>
              </a:rPr>
              <a:t> factory master</a:t>
            </a:r>
            <a:endParaRPr kumimoji="1" lang="ja-JP" altLang="en-US" sz="600" dirty="0">
              <a:solidFill>
                <a:schemeClr val="tx1"/>
              </a:solidFill>
            </a:endParaRPr>
          </a:p>
        </p:txBody>
      </p:sp>
      <p:sp>
        <p:nvSpPr>
          <p:cNvPr id="6" name="正方形/長方形 5">
            <a:extLst>
              <a:ext uri="{FF2B5EF4-FFF2-40B4-BE49-F238E27FC236}">
                <a16:creationId xmlns:a16="http://schemas.microsoft.com/office/drawing/2014/main" id="{FF56E17D-665D-BE2C-5BFC-FB2D8AEB4C0F}"/>
              </a:ext>
            </a:extLst>
          </p:cNvPr>
          <p:cNvSpPr/>
          <p:nvPr/>
        </p:nvSpPr>
        <p:spPr>
          <a:xfrm>
            <a:off x="3385242" y="3644476"/>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Supplier name Infor</a:t>
            </a:r>
            <a:endParaRPr kumimoji="1" lang="ja-JP" altLang="en-US" sz="600" dirty="0">
              <a:solidFill>
                <a:schemeClr val="tx1"/>
              </a:solidFill>
            </a:endParaRPr>
          </a:p>
        </p:txBody>
      </p:sp>
      <p:sp>
        <p:nvSpPr>
          <p:cNvPr id="8" name="正方形/長方形 7">
            <a:extLst>
              <a:ext uri="{FF2B5EF4-FFF2-40B4-BE49-F238E27FC236}">
                <a16:creationId xmlns:a16="http://schemas.microsoft.com/office/drawing/2014/main" id="{91D92BA9-6EA2-18E1-B60F-7D1280F3CDF1}"/>
              </a:ext>
            </a:extLst>
          </p:cNvPr>
          <p:cNvSpPr/>
          <p:nvPr/>
        </p:nvSpPr>
        <p:spPr>
          <a:xfrm>
            <a:off x="3385242" y="4320727"/>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Item master Infor</a:t>
            </a:r>
            <a:endParaRPr kumimoji="1" lang="ja-JP" altLang="en-US" sz="600" dirty="0">
              <a:solidFill>
                <a:schemeClr val="tx1"/>
              </a:solidFill>
            </a:endParaRPr>
          </a:p>
        </p:txBody>
      </p:sp>
      <p:sp>
        <p:nvSpPr>
          <p:cNvPr id="9" name="正方形/長方形 8">
            <a:extLst>
              <a:ext uri="{FF2B5EF4-FFF2-40B4-BE49-F238E27FC236}">
                <a16:creationId xmlns:a16="http://schemas.microsoft.com/office/drawing/2014/main" id="{373A3382-2238-E588-6C44-77664583AB23}"/>
              </a:ext>
            </a:extLst>
          </p:cNvPr>
          <p:cNvSpPr/>
          <p:nvPr/>
        </p:nvSpPr>
        <p:spPr>
          <a:xfrm>
            <a:off x="3380135" y="4986765"/>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Bucket quantity Infor</a:t>
            </a:r>
            <a:endParaRPr kumimoji="1" lang="ja-JP" altLang="en-US" sz="600" dirty="0">
              <a:solidFill>
                <a:schemeClr val="tx1"/>
              </a:solidFill>
            </a:endParaRPr>
          </a:p>
        </p:txBody>
      </p:sp>
    </p:spTree>
    <p:extLst>
      <p:ext uri="{BB962C8B-B14F-4D97-AF65-F5344CB8AC3E}">
        <p14:creationId xmlns:p14="http://schemas.microsoft.com/office/powerpoint/2010/main" val="752418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4" name="テキスト ボックス 3">
            <a:extLst>
              <a:ext uri="{FF2B5EF4-FFF2-40B4-BE49-F238E27FC236}">
                <a16:creationId xmlns:a16="http://schemas.microsoft.com/office/drawing/2014/main" id="{9A75516D-96EF-121C-5EE9-27E671139761}"/>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4-4. Master management</a:t>
            </a:r>
          </a:p>
        </p:txBody>
      </p:sp>
      <p:sp>
        <p:nvSpPr>
          <p:cNvPr id="5" name="正方形/長方形 4">
            <a:extLst>
              <a:ext uri="{FF2B5EF4-FFF2-40B4-BE49-F238E27FC236}">
                <a16:creationId xmlns:a16="http://schemas.microsoft.com/office/drawing/2014/main" id="{1C92BA08-2CDB-F087-BFC8-A9A5E12CAA85}"/>
              </a:ext>
            </a:extLst>
          </p:cNvPr>
          <p:cNvSpPr/>
          <p:nvPr/>
        </p:nvSpPr>
        <p:spPr>
          <a:xfrm>
            <a:off x="2858432" y="2493168"/>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Location master</a:t>
            </a:r>
            <a:endParaRPr kumimoji="1" lang="ja-JP" altLang="en-US" sz="800" dirty="0">
              <a:solidFill>
                <a:schemeClr val="tx1"/>
              </a:solidFill>
            </a:endParaRPr>
          </a:p>
        </p:txBody>
      </p:sp>
      <p:sp>
        <p:nvSpPr>
          <p:cNvPr id="6" name="正方形/長方形 5">
            <a:extLst>
              <a:ext uri="{FF2B5EF4-FFF2-40B4-BE49-F238E27FC236}">
                <a16:creationId xmlns:a16="http://schemas.microsoft.com/office/drawing/2014/main" id="{0A9F9357-F565-3436-D301-80247E8DB4E4}"/>
              </a:ext>
            </a:extLst>
          </p:cNvPr>
          <p:cNvSpPr/>
          <p:nvPr/>
        </p:nvSpPr>
        <p:spPr>
          <a:xfrm>
            <a:off x="2858431" y="3150189"/>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User master</a:t>
            </a:r>
            <a:endParaRPr kumimoji="1" lang="ja-JP" altLang="en-US" sz="800" dirty="0">
              <a:solidFill>
                <a:schemeClr val="tx1"/>
              </a:solidFill>
            </a:endParaRPr>
          </a:p>
        </p:txBody>
      </p:sp>
      <p:sp>
        <p:nvSpPr>
          <p:cNvPr id="8" name="正方形/長方形 7">
            <a:extLst>
              <a:ext uri="{FF2B5EF4-FFF2-40B4-BE49-F238E27FC236}">
                <a16:creationId xmlns:a16="http://schemas.microsoft.com/office/drawing/2014/main" id="{196F9C30-666D-43BA-9610-745F7A2D8EA9}"/>
              </a:ext>
            </a:extLst>
          </p:cNvPr>
          <p:cNvSpPr/>
          <p:nvPr/>
        </p:nvSpPr>
        <p:spPr>
          <a:xfrm>
            <a:off x="2858430" y="3807210"/>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User credential master</a:t>
            </a:r>
            <a:endParaRPr kumimoji="1" lang="ja-JP" altLang="en-US" sz="800" dirty="0">
              <a:solidFill>
                <a:schemeClr val="tx1"/>
              </a:solidFill>
            </a:endParaRPr>
          </a:p>
        </p:txBody>
      </p:sp>
      <p:sp>
        <p:nvSpPr>
          <p:cNvPr id="9" name="正方形/長方形 8">
            <a:extLst>
              <a:ext uri="{FF2B5EF4-FFF2-40B4-BE49-F238E27FC236}">
                <a16:creationId xmlns:a16="http://schemas.microsoft.com/office/drawing/2014/main" id="{973E4D2F-C795-DF73-D031-1671D9B3FD66}"/>
              </a:ext>
            </a:extLst>
          </p:cNvPr>
          <p:cNvSpPr/>
          <p:nvPr/>
        </p:nvSpPr>
        <p:spPr>
          <a:xfrm>
            <a:off x="2858430" y="446423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Authority master</a:t>
            </a:r>
            <a:endParaRPr kumimoji="1" lang="ja-JP" altLang="en-US" sz="800" dirty="0">
              <a:solidFill>
                <a:schemeClr val="tx1"/>
              </a:solidFill>
            </a:endParaRPr>
          </a:p>
        </p:txBody>
      </p:sp>
      <p:sp>
        <p:nvSpPr>
          <p:cNvPr id="11" name="正方形/長方形 10">
            <a:extLst>
              <a:ext uri="{FF2B5EF4-FFF2-40B4-BE49-F238E27FC236}">
                <a16:creationId xmlns:a16="http://schemas.microsoft.com/office/drawing/2014/main" id="{1D4C0171-7E3A-661D-BEAC-3F95C9AE7E7A}"/>
              </a:ext>
            </a:extLst>
          </p:cNvPr>
          <p:cNvSpPr/>
          <p:nvPr/>
        </p:nvSpPr>
        <p:spPr>
          <a:xfrm>
            <a:off x="2858430" y="5121252"/>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Name master</a:t>
            </a:r>
            <a:endParaRPr kumimoji="1" lang="ja-JP" altLang="en-US" sz="800" dirty="0">
              <a:solidFill>
                <a:schemeClr val="tx1"/>
              </a:solidFill>
            </a:endParaRPr>
          </a:p>
        </p:txBody>
      </p:sp>
      <p:sp>
        <p:nvSpPr>
          <p:cNvPr id="12" name="正方形/長方形 11">
            <a:extLst>
              <a:ext uri="{FF2B5EF4-FFF2-40B4-BE49-F238E27FC236}">
                <a16:creationId xmlns:a16="http://schemas.microsoft.com/office/drawing/2014/main" id="{9B81AE33-42F7-75F0-6D66-A0166AADB5CD}"/>
              </a:ext>
            </a:extLst>
          </p:cNvPr>
          <p:cNvSpPr/>
          <p:nvPr/>
        </p:nvSpPr>
        <p:spPr>
          <a:xfrm>
            <a:off x="2858430" y="5778273"/>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Package type master</a:t>
            </a:r>
            <a:endParaRPr kumimoji="1" lang="ja-JP" altLang="en-US" sz="800" dirty="0">
              <a:solidFill>
                <a:schemeClr val="tx1"/>
              </a:solidFill>
            </a:endParaRPr>
          </a:p>
        </p:txBody>
      </p:sp>
      <p:sp>
        <p:nvSpPr>
          <p:cNvPr id="14" name="吹き出し: 四角形 13">
            <a:extLst>
              <a:ext uri="{FF2B5EF4-FFF2-40B4-BE49-F238E27FC236}">
                <a16:creationId xmlns:a16="http://schemas.microsoft.com/office/drawing/2014/main" id="{6A057BF9-D711-EF66-FD30-A4D9F9114E43}"/>
              </a:ext>
            </a:extLst>
          </p:cNvPr>
          <p:cNvSpPr/>
          <p:nvPr/>
        </p:nvSpPr>
        <p:spPr>
          <a:xfrm>
            <a:off x="4651273" y="5364828"/>
            <a:ext cx="2154494" cy="803093"/>
          </a:xfrm>
          <a:prstGeom prst="wedgeRectCallout">
            <a:avLst>
              <a:gd name="adj1" fmla="val -75662"/>
              <a:gd name="adj2" fmla="val 17712"/>
            </a:avLst>
          </a:prstGeom>
          <a:noFill/>
          <a:ln w="6350"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highlight>
                  <a:srgbClr val="FFFF00"/>
                </a:highlight>
              </a:rPr>
              <a:t>Check if a package standard exists.</a:t>
            </a:r>
            <a:endParaRPr kumimoji="1" lang="ja-JP" altLang="en-US" sz="700" kern="0" dirty="0">
              <a:solidFill>
                <a:srgbClr val="FF0000"/>
              </a:solidFill>
              <a:highlight>
                <a:srgbClr val="FFFF00"/>
              </a:highlight>
            </a:endParaRPr>
          </a:p>
        </p:txBody>
      </p:sp>
      <p:sp>
        <p:nvSpPr>
          <p:cNvPr id="10" name="正方形/長方形 9">
            <a:extLst>
              <a:ext uri="{FF2B5EF4-FFF2-40B4-BE49-F238E27FC236}">
                <a16:creationId xmlns:a16="http://schemas.microsoft.com/office/drawing/2014/main" id="{E178805F-B0BB-9869-E81D-813DF338A62E}"/>
              </a:ext>
            </a:extLst>
          </p:cNvPr>
          <p:cNvSpPr/>
          <p:nvPr/>
        </p:nvSpPr>
        <p:spPr>
          <a:xfrm>
            <a:off x="3459851" y="2938984"/>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Location master</a:t>
            </a:r>
            <a:endParaRPr kumimoji="1" lang="ja-JP" altLang="en-US" sz="600" dirty="0">
              <a:solidFill>
                <a:schemeClr val="tx1"/>
              </a:solidFill>
            </a:endParaRPr>
          </a:p>
        </p:txBody>
      </p:sp>
      <p:sp>
        <p:nvSpPr>
          <p:cNvPr id="13" name="正方形/長方形 12">
            <a:extLst>
              <a:ext uri="{FF2B5EF4-FFF2-40B4-BE49-F238E27FC236}">
                <a16:creationId xmlns:a16="http://schemas.microsoft.com/office/drawing/2014/main" id="{CDEFD68B-C7A2-B676-38CB-C0AC2052001C}"/>
              </a:ext>
            </a:extLst>
          </p:cNvPr>
          <p:cNvSpPr/>
          <p:nvPr/>
        </p:nvSpPr>
        <p:spPr>
          <a:xfrm>
            <a:off x="3459851" y="3601194"/>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User master</a:t>
            </a:r>
            <a:endParaRPr kumimoji="1" lang="ja-JP" altLang="en-US" sz="600" dirty="0">
              <a:solidFill>
                <a:schemeClr val="tx1"/>
              </a:solidFill>
            </a:endParaRPr>
          </a:p>
        </p:txBody>
      </p:sp>
      <p:sp>
        <p:nvSpPr>
          <p:cNvPr id="15" name="正方形/長方形 14">
            <a:extLst>
              <a:ext uri="{FF2B5EF4-FFF2-40B4-BE49-F238E27FC236}">
                <a16:creationId xmlns:a16="http://schemas.microsoft.com/office/drawing/2014/main" id="{D285A2D9-BCE3-3276-9FDE-9776A00F2DFE}"/>
              </a:ext>
            </a:extLst>
          </p:cNvPr>
          <p:cNvSpPr/>
          <p:nvPr/>
        </p:nvSpPr>
        <p:spPr>
          <a:xfrm>
            <a:off x="3459851" y="4309900"/>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User Credential</a:t>
            </a:r>
            <a:endParaRPr kumimoji="1" lang="ja-JP" altLang="en-US" sz="600" dirty="0">
              <a:solidFill>
                <a:schemeClr val="tx1"/>
              </a:solidFill>
            </a:endParaRPr>
          </a:p>
        </p:txBody>
      </p:sp>
      <p:sp>
        <p:nvSpPr>
          <p:cNvPr id="16" name="正方形/長方形 15">
            <a:extLst>
              <a:ext uri="{FF2B5EF4-FFF2-40B4-BE49-F238E27FC236}">
                <a16:creationId xmlns:a16="http://schemas.microsoft.com/office/drawing/2014/main" id="{55122F90-0FC1-5ABF-5609-58A6BF544AEA}"/>
              </a:ext>
            </a:extLst>
          </p:cNvPr>
          <p:cNvSpPr/>
          <p:nvPr/>
        </p:nvSpPr>
        <p:spPr>
          <a:xfrm>
            <a:off x="3459851" y="4937006"/>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Authority Master</a:t>
            </a:r>
            <a:endParaRPr kumimoji="1" lang="ja-JP" altLang="en-US" sz="600" dirty="0">
              <a:solidFill>
                <a:schemeClr val="tx1"/>
              </a:solidFill>
            </a:endParaRPr>
          </a:p>
        </p:txBody>
      </p:sp>
      <p:sp>
        <p:nvSpPr>
          <p:cNvPr id="18" name="正方形/長方形 17">
            <a:extLst>
              <a:ext uri="{FF2B5EF4-FFF2-40B4-BE49-F238E27FC236}">
                <a16:creationId xmlns:a16="http://schemas.microsoft.com/office/drawing/2014/main" id="{861EC48A-839F-EA45-3A0E-2D0710394205}"/>
              </a:ext>
            </a:extLst>
          </p:cNvPr>
          <p:cNvSpPr/>
          <p:nvPr/>
        </p:nvSpPr>
        <p:spPr>
          <a:xfrm>
            <a:off x="3459851" y="5585569"/>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Name Master</a:t>
            </a:r>
            <a:endParaRPr kumimoji="1" lang="ja-JP" altLang="en-US" sz="600" dirty="0">
              <a:solidFill>
                <a:schemeClr val="tx1"/>
              </a:solidFill>
            </a:endParaRPr>
          </a:p>
        </p:txBody>
      </p:sp>
      <p:sp>
        <p:nvSpPr>
          <p:cNvPr id="19" name="正方形/長方形 18">
            <a:extLst>
              <a:ext uri="{FF2B5EF4-FFF2-40B4-BE49-F238E27FC236}">
                <a16:creationId xmlns:a16="http://schemas.microsoft.com/office/drawing/2014/main" id="{CC650874-8C9E-F188-6666-C79B84368E58}"/>
              </a:ext>
            </a:extLst>
          </p:cNvPr>
          <p:cNvSpPr/>
          <p:nvPr/>
        </p:nvSpPr>
        <p:spPr>
          <a:xfrm>
            <a:off x="3459851" y="6236023"/>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Package Type</a:t>
            </a:r>
            <a:endParaRPr kumimoji="1" lang="ja-JP" altLang="en-US" sz="600" dirty="0">
              <a:solidFill>
                <a:schemeClr val="tx1"/>
              </a:solidFill>
            </a:endParaRPr>
          </a:p>
        </p:txBody>
      </p:sp>
    </p:spTree>
    <p:extLst>
      <p:ext uri="{BB962C8B-B14F-4D97-AF65-F5344CB8AC3E}">
        <p14:creationId xmlns:p14="http://schemas.microsoft.com/office/powerpoint/2010/main" val="113842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a:t>
            </a:r>
            <a:r>
              <a:rPr kumimoji="1" lang="en-US" altLang="ja-JP" sz="1400" b="1" dirty="0">
                <a:solidFill>
                  <a:schemeClr val="tx1"/>
                </a:solidFill>
              </a:rPr>
              <a:t>Contents</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5678478"/>
          </a:xfrm>
          <a:prstGeom prst="rect">
            <a:avLst/>
          </a:prstGeom>
          <a:noFill/>
        </p:spPr>
        <p:txBody>
          <a:bodyPr wrap="square" rtlCol="0">
            <a:spAutoFit/>
          </a:bodyPr>
          <a:lstStyle/>
          <a:p>
            <a:r>
              <a:rPr kumimoji="1" lang="en-US" altLang="ja-JP" sz="1100" dirty="0"/>
              <a:t>1. Overview</a:t>
            </a:r>
          </a:p>
          <a:p>
            <a:r>
              <a:rPr kumimoji="1" lang="en-US" altLang="ja-JP" sz="1100" dirty="0"/>
              <a:t>2. Overall configuration diagram</a:t>
            </a:r>
          </a:p>
          <a:p>
            <a:r>
              <a:rPr kumimoji="1" lang="en-US" altLang="ja-JP" sz="1100" dirty="0"/>
              <a:t>3. Document image</a:t>
            </a:r>
          </a:p>
          <a:p>
            <a:r>
              <a:rPr kumimoji="1" lang="ja-JP" altLang="en-US" sz="1100" dirty="0"/>
              <a:t>　</a:t>
            </a:r>
            <a:r>
              <a:rPr kumimoji="1" lang="en-US" altLang="ja-JP" sz="1100" dirty="0"/>
              <a:t>3-1. Linkage data</a:t>
            </a:r>
          </a:p>
          <a:p>
            <a:r>
              <a:rPr kumimoji="1" lang="ja-JP" altLang="en-US" sz="1100" dirty="0"/>
              <a:t>　　</a:t>
            </a:r>
            <a:r>
              <a:rPr kumimoji="1" lang="en-US" altLang="ja-JP" sz="1100" dirty="0"/>
              <a:t>3-1-1. </a:t>
            </a:r>
            <a:r>
              <a:rPr kumimoji="1" lang="en-US" altLang="ja-JP" sz="1100" dirty="0" err="1"/>
              <a:t>MRP</a:t>
            </a:r>
            <a:r>
              <a:rPr kumimoji="1" lang="en-US" altLang="ja-JP" sz="1100" dirty="0"/>
              <a:t> Factory Master</a:t>
            </a:r>
          </a:p>
          <a:p>
            <a:r>
              <a:rPr kumimoji="1" lang="ja-JP" altLang="en-US" sz="1100" dirty="0"/>
              <a:t>　　</a:t>
            </a:r>
            <a:r>
              <a:rPr kumimoji="1" lang="en-US" altLang="ja-JP" sz="1100" dirty="0"/>
              <a:t>3-1-2. Supplier name information</a:t>
            </a:r>
          </a:p>
          <a:p>
            <a:r>
              <a:rPr kumimoji="1" lang="ja-JP" altLang="en-US" sz="1100" dirty="0"/>
              <a:t>　　</a:t>
            </a:r>
            <a:r>
              <a:rPr kumimoji="1" lang="en-US" altLang="ja-JP" sz="1100" dirty="0"/>
              <a:t>3-1-3. Item master information</a:t>
            </a:r>
          </a:p>
          <a:p>
            <a:r>
              <a:rPr kumimoji="1" lang="ja-JP" altLang="en-US" sz="1100" dirty="0"/>
              <a:t>　　</a:t>
            </a:r>
            <a:r>
              <a:rPr kumimoji="1" lang="en-US" altLang="ja-JP" sz="1100" dirty="0"/>
              <a:t>3-1-4. Bucket quantity information</a:t>
            </a:r>
          </a:p>
          <a:p>
            <a:r>
              <a:rPr kumimoji="1" lang="ja-JP" altLang="en-US" sz="1100" dirty="0"/>
              <a:t>　　</a:t>
            </a:r>
            <a:r>
              <a:rPr kumimoji="1" lang="en-US" altLang="ja-JP" sz="1100" dirty="0"/>
              <a:t>3-1-5. Purchase order information</a:t>
            </a:r>
          </a:p>
          <a:p>
            <a:r>
              <a:rPr kumimoji="1" lang="ja-JP" altLang="en-US" sz="1100" dirty="0"/>
              <a:t>　　</a:t>
            </a:r>
            <a:r>
              <a:rPr kumimoji="1" lang="en-US" altLang="ja-JP" sz="1100" dirty="0"/>
              <a:t>3-1-6. Delivery instruction information</a:t>
            </a:r>
          </a:p>
          <a:p>
            <a:r>
              <a:rPr kumimoji="1" lang="ja-JP" altLang="en-US" sz="1100" dirty="0"/>
              <a:t>　　</a:t>
            </a:r>
            <a:r>
              <a:rPr kumimoji="1" lang="en-US" altLang="ja-JP" sz="1100" dirty="0"/>
              <a:t>3-1-7. Inbound information</a:t>
            </a:r>
          </a:p>
          <a:p>
            <a:r>
              <a:rPr kumimoji="1" lang="ja-JP" altLang="en-US" sz="1100" dirty="0"/>
              <a:t>　　</a:t>
            </a:r>
            <a:r>
              <a:rPr kumimoji="1" lang="en-US" altLang="ja-JP" sz="1100" dirty="0"/>
              <a:t>3-1-8. Outbound information</a:t>
            </a:r>
          </a:p>
          <a:p>
            <a:r>
              <a:rPr kumimoji="1" lang="ja-JP" altLang="en-US" sz="1100" dirty="0"/>
              <a:t>　　</a:t>
            </a:r>
            <a:r>
              <a:rPr kumimoji="1" lang="en-US" altLang="ja-JP" sz="1100" dirty="0"/>
              <a:t>3-1-9. Inventory information</a:t>
            </a:r>
          </a:p>
          <a:p>
            <a:r>
              <a:rPr kumimoji="1" lang="ja-JP" altLang="en-US" sz="1100" dirty="0"/>
              <a:t>　</a:t>
            </a:r>
            <a:r>
              <a:rPr kumimoji="1" lang="en-US" altLang="ja-JP" sz="1100" dirty="0"/>
              <a:t>3-2. Print label information</a:t>
            </a:r>
          </a:p>
          <a:p>
            <a:r>
              <a:rPr kumimoji="1" lang="en-US" altLang="ja-JP" sz="1100" dirty="0"/>
              <a:t>4. Operation flow</a:t>
            </a:r>
          </a:p>
          <a:p>
            <a:r>
              <a:rPr kumimoji="1" lang="ja-JP" altLang="en-US" sz="1100" dirty="0"/>
              <a:t>　</a:t>
            </a:r>
            <a:r>
              <a:rPr kumimoji="1" lang="en-US" altLang="ja-JP" sz="1100" dirty="0"/>
              <a:t>4-1. Inbound</a:t>
            </a:r>
          </a:p>
          <a:p>
            <a:r>
              <a:rPr kumimoji="1" lang="ja-JP" altLang="en-US" sz="1100" dirty="0"/>
              <a:t>　</a:t>
            </a:r>
            <a:r>
              <a:rPr kumimoji="1" lang="en-US" altLang="ja-JP" sz="1100" dirty="0"/>
              <a:t>4-2. Stock management</a:t>
            </a:r>
          </a:p>
          <a:p>
            <a:r>
              <a:rPr kumimoji="1" lang="ja-JP" altLang="en-US" sz="1100" dirty="0"/>
              <a:t>　</a:t>
            </a:r>
            <a:r>
              <a:rPr kumimoji="1" lang="en-US" altLang="ja-JP" sz="1100" dirty="0"/>
              <a:t>4-3. Outbound</a:t>
            </a:r>
          </a:p>
          <a:p>
            <a:r>
              <a:rPr kumimoji="1" lang="ja-JP" altLang="en-US" sz="1100" dirty="0"/>
              <a:t>　</a:t>
            </a:r>
            <a:r>
              <a:rPr kumimoji="1" lang="en-US" altLang="ja-JP" sz="1100" dirty="0"/>
              <a:t>4-4. Master management</a:t>
            </a:r>
          </a:p>
          <a:p>
            <a:r>
              <a:rPr kumimoji="1" lang="en-US" altLang="ja-JP" sz="1100" dirty="0"/>
              <a:t>5. System functional specifications</a:t>
            </a:r>
          </a:p>
          <a:p>
            <a:r>
              <a:rPr kumimoji="1" lang="en-US" altLang="ja-JP" sz="1100" dirty="0"/>
              <a:t>  5-1. Handy terminal function</a:t>
            </a:r>
          </a:p>
          <a:p>
            <a:r>
              <a:rPr kumimoji="1" lang="en-US" altLang="ja-JP" sz="1100" dirty="0"/>
              <a:t>  5-2. Handy terminal function Inbound</a:t>
            </a:r>
          </a:p>
          <a:p>
            <a:r>
              <a:rPr kumimoji="1" lang="en-US" altLang="ja-JP" sz="1100" dirty="0"/>
              <a:t>  5-3. Handy terminal function Outbound</a:t>
            </a:r>
          </a:p>
          <a:p>
            <a:r>
              <a:rPr kumimoji="1" lang="en-US" altLang="ja-JP" sz="1100" dirty="0"/>
              <a:t>  5-4. Handy terminal function Stock Management</a:t>
            </a:r>
          </a:p>
          <a:p>
            <a:r>
              <a:rPr kumimoji="1" lang="en-US" altLang="ja-JP" sz="1100" dirty="0"/>
              <a:t>  5-5. PC operation flow Basic</a:t>
            </a:r>
          </a:p>
          <a:p>
            <a:r>
              <a:rPr kumimoji="1" lang="en-US" altLang="ja-JP" sz="1100" dirty="0"/>
              <a:t>  5-6. PC operation flow Schedule </a:t>
            </a:r>
          </a:p>
          <a:p>
            <a:r>
              <a:rPr kumimoji="1" lang="en-US" altLang="ja-JP" sz="1100" dirty="0"/>
              <a:t>  5-7. PC operation flow Inbound </a:t>
            </a:r>
          </a:p>
          <a:p>
            <a:r>
              <a:rPr kumimoji="1" lang="en-US" altLang="ja-JP" sz="1100" dirty="0"/>
              <a:t>  5-8. PC operation flow  Outbound</a:t>
            </a:r>
          </a:p>
          <a:p>
            <a:r>
              <a:rPr kumimoji="1" lang="en-US" altLang="ja-JP" sz="1100" dirty="0"/>
              <a:t>  5-9. PC operation flow Stock management </a:t>
            </a:r>
          </a:p>
          <a:p>
            <a:r>
              <a:rPr kumimoji="1" lang="en-US" altLang="ja-JP" sz="1100" dirty="0"/>
              <a:t>  5-10. PC operation flow Master management </a:t>
            </a:r>
          </a:p>
          <a:p>
            <a:r>
              <a:rPr kumimoji="1" lang="en-US" altLang="ja-JP" sz="1100" dirty="0"/>
              <a:t>6. Q&amp;A</a:t>
            </a:r>
          </a:p>
          <a:p>
            <a:r>
              <a:rPr kumimoji="1" lang="en-US" altLang="ja-JP" sz="1100" dirty="0"/>
              <a:t>7. Sign off</a:t>
            </a:r>
          </a:p>
        </p:txBody>
      </p:sp>
      <p:sp>
        <p:nvSpPr>
          <p:cNvPr id="3" name="スライド番号プレースホルダー 2">
            <a:extLst>
              <a:ext uri="{FF2B5EF4-FFF2-40B4-BE49-F238E27FC236}">
                <a16:creationId xmlns:a16="http://schemas.microsoft.com/office/drawing/2014/main" id="{67CAA9A5-8087-4AD4-B09F-ABE2347EA125}"/>
              </a:ext>
            </a:extLst>
          </p:cNvPr>
          <p:cNvSpPr>
            <a:spLocks noGrp="1"/>
          </p:cNvSpPr>
          <p:nvPr>
            <p:ph type="sldNum" sz="quarter" idx="12"/>
          </p:nvPr>
        </p:nvSpPr>
        <p:spPr/>
        <p:txBody>
          <a:bodyPr/>
          <a:lstStyle/>
          <a:p>
            <a:fld id="{FABEA90D-F275-432F-8053-456A4E092F4A}" type="slidenum">
              <a:rPr kumimoji="1" lang="ja-JP" altLang="en-US" smtClean="0"/>
              <a:t>3</a:t>
            </a:fld>
            <a:endParaRPr kumimoji="1" lang="ja-JP" altLang="en-US" dirty="0"/>
          </a:p>
        </p:txBody>
      </p:sp>
    </p:spTree>
    <p:extLst>
      <p:ext uri="{BB962C8B-B14F-4D97-AF65-F5344CB8AC3E}">
        <p14:creationId xmlns:p14="http://schemas.microsoft.com/office/powerpoint/2010/main" val="3508431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261610"/>
          </a:xfrm>
          <a:prstGeom prst="rect">
            <a:avLst/>
          </a:prstGeom>
          <a:noFill/>
        </p:spPr>
        <p:txBody>
          <a:bodyPr wrap="square" rtlCol="0">
            <a:spAutoFit/>
          </a:bodyPr>
          <a:lstStyle/>
          <a:p>
            <a:r>
              <a:rPr kumimoji="1" lang="en-US" altLang="ja-JP" sz="1100" b="1" dirty="0"/>
              <a:t>5-1. Handy terminal function</a:t>
            </a:r>
          </a:p>
        </p:txBody>
      </p:sp>
      <p:sp>
        <p:nvSpPr>
          <p:cNvPr id="4" name="テキスト ボックス 3">
            <a:extLst>
              <a:ext uri="{FF2B5EF4-FFF2-40B4-BE49-F238E27FC236}">
                <a16:creationId xmlns:a16="http://schemas.microsoft.com/office/drawing/2014/main" id="{FBF92530-F990-B19B-731E-35351E9AE975}"/>
              </a:ext>
            </a:extLst>
          </p:cNvPr>
          <p:cNvSpPr txBox="1"/>
          <p:nvPr/>
        </p:nvSpPr>
        <p:spPr>
          <a:xfrm>
            <a:off x="499554" y="1430877"/>
            <a:ext cx="1360091" cy="369332"/>
          </a:xfrm>
          <a:prstGeom prst="rect">
            <a:avLst/>
          </a:prstGeom>
          <a:noFill/>
        </p:spPr>
        <p:txBody>
          <a:bodyPr wrap="square" rtlCol="0">
            <a:spAutoFit/>
          </a:bodyPr>
          <a:lstStyle/>
          <a:p>
            <a:pPr algn="ctr"/>
            <a:r>
              <a:rPr kumimoji="1" lang="en-US" altLang="ja-JP" sz="900" dirty="0"/>
              <a:t>1. User Login</a:t>
            </a:r>
          </a:p>
          <a:p>
            <a:pPr algn="ctr"/>
            <a:endParaRPr kumimoji="1" lang="ja-JP" altLang="en-US" sz="900" dirty="0"/>
          </a:p>
        </p:txBody>
      </p:sp>
      <p:pic>
        <p:nvPicPr>
          <p:cNvPr id="25" name="図 24">
            <a:extLst>
              <a:ext uri="{FF2B5EF4-FFF2-40B4-BE49-F238E27FC236}">
                <a16:creationId xmlns:a16="http://schemas.microsoft.com/office/drawing/2014/main" id="{9CD65FE0-CD41-E0BF-868F-71A7B20AE07B}"/>
              </a:ext>
            </a:extLst>
          </p:cNvPr>
          <p:cNvPicPr>
            <a:picLocks noChangeAspect="1"/>
          </p:cNvPicPr>
          <p:nvPr/>
        </p:nvPicPr>
        <p:blipFill>
          <a:blip r:embed="rId2"/>
          <a:stretch>
            <a:fillRect/>
          </a:stretch>
        </p:blipFill>
        <p:spPr>
          <a:xfrm>
            <a:off x="499554" y="1662007"/>
            <a:ext cx="1360089" cy="2040133"/>
          </a:xfrm>
          <a:prstGeom prst="rect">
            <a:avLst/>
          </a:prstGeom>
        </p:spPr>
      </p:pic>
      <p:pic>
        <p:nvPicPr>
          <p:cNvPr id="27" name="図 26">
            <a:extLst>
              <a:ext uri="{FF2B5EF4-FFF2-40B4-BE49-F238E27FC236}">
                <a16:creationId xmlns:a16="http://schemas.microsoft.com/office/drawing/2014/main" id="{45D7D095-DCCE-F198-C9AC-DD799A4F4EB1}"/>
              </a:ext>
            </a:extLst>
          </p:cNvPr>
          <p:cNvPicPr>
            <a:picLocks noChangeAspect="1"/>
          </p:cNvPicPr>
          <p:nvPr/>
        </p:nvPicPr>
        <p:blipFill>
          <a:blip r:embed="rId3"/>
          <a:stretch>
            <a:fillRect/>
          </a:stretch>
        </p:blipFill>
        <p:spPr>
          <a:xfrm>
            <a:off x="2038243" y="1661992"/>
            <a:ext cx="1378354" cy="2040133"/>
          </a:xfrm>
          <a:prstGeom prst="rect">
            <a:avLst/>
          </a:prstGeom>
        </p:spPr>
      </p:pic>
      <p:sp>
        <p:nvSpPr>
          <p:cNvPr id="28" name="テキスト ボックス 27">
            <a:extLst>
              <a:ext uri="{FF2B5EF4-FFF2-40B4-BE49-F238E27FC236}">
                <a16:creationId xmlns:a16="http://schemas.microsoft.com/office/drawing/2014/main" id="{94604EDF-887D-198E-2FD1-2479BBBC61C1}"/>
              </a:ext>
            </a:extLst>
          </p:cNvPr>
          <p:cNvSpPr txBox="1"/>
          <p:nvPr/>
        </p:nvSpPr>
        <p:spPr>
          <a:xfrm>
            <a:off x="2047651" y="1427805"/>
            <a:ext cx="1360091" cy="230832"/>
          </a:xfrm>
          <a:prstGeom prst="rect">
            <a:avLst/>
          </a:prstGeom>
          <a:noFill/>
        </p:spPr>
        <p:txBody>
          <a:bodyPr wrap="square" rtlCol="0">
            <a:spAutoFit/>
          </a:bodyPr>
          <a:lstStyle/>
          <a:p>
            <a:pPr algn="ctr"/>
            <a:r>
              <a:rPr kumimoji="1" lang="en-US" altLang="ja-JP" sz="900" dirty="0"/>
              <a:t>2. Main menu</a:t>
            </a:r>
            <a:endParaRPr kumimoji="1" lang="ja-JP" altLang="en-US" sz="900" dirty="0"/>
          </a:p>
        </p:txBody>
      </p:sp>
      <p:sp>
        <p:nvSpPr>
          <p:cNvPr id="31" name="テキスト ボックス 30">
            <a:extLst>
              <a:ext uri="{FF2B5EF4-FFF2-40B4-BE49-F238E27FC236}">
                <a16:creationId xmlns:a16="http://schemas.microsoft.com/office/drawing/2014/main" id="{890D6304-1996-7C91-C4A2-9E2D1380E8D9}"/>
              </a:ext>
            </a:extLst>
          </p:cNvPr>
          <p:cNvSpPr txBox="1"/>
          <p:nvPr/>
        </p:nvSpPr>
        <p:spPr>
          <a:xfrm>
            <a:off x="3571451" y="1427697"/>
            <a:ext cx="1350935" cy="230832"/>
          </a:xfrm>
          <a:prstGeom prst="rect">
            <a:avLst/>
          </a:prstGeom>
          <a:noFill/>
        </p:spPr>
        <p:txBody>
          <a:bodyPr wrap="square" rtlCol="0">
            <a:spAutoFit/>
          </a:bodyPr>
          <a:lstStyle/>
          <a:p>
            <a:pPr algn="ctr"/>
            <a:r>
              <a:rPr kumimoji="1" lang="en-US" altLang="ja-JP" sz="900" dirty="0"/>
              <a:t>3. Inbound menu</a:t>
            </a:r>
            <a:endParaRPr kumimoji="1" lang="ja-JP" altLang="en-US" sz="900" dirty="0"/>
          </a:p>
        </p:txBody>
      </p:sp>
      <p:pic>
        <p:nvPicPr>
          <p:cNvPr id="33" name="図 32">
            <a:extLst>
              <a:ext uri="{FF2B5EF4-FFF2-40B4-BE49-F238E27FC236}">
                <a16:creationId xmlns:a16="http://schemas.microsoft.com/office/drawing/2014/main" id="{1E6DF02D-E453-D8AE-1F97-C3A4A075FE4C}"/>
              </a:ext>
            </a:extLst>
          </p:cNvPr>
          <p:cNvPicPr>
            <a:picLocks noChangeAspect="1"/>
          </p:cNvPicPr>
          <p:nvPr/>
        </p:nvPicPr>
        <p:blipFill rotWithShape="1">
          <a:blip r:embed="rId4"/>
          <a:srcRect b="79932"/>
          <a:stretch/>
        </p:blipFill>
        <p:spPr>
          <a:xfrm>
            <a:off x="5015207" y="1682981"/>
            <a:ext cx="1360089" cy="405207"/>
          </a:xfrm>
          <a:prstGeom prst="rect">
            <a:avLst/>
          </a:prstGeom>
        </p:spPr>
      </p:pic>
      <p:sp>
        <p:nvSpPr>
          <p:cNvPr id="34" name="テキスト ボックス 33">
            <a:extLst>
              <a:ext uri="{FF2B5EF4-FFF2-40B4-BE49-F238E27FC236}">
                <a16:creationId xmlns:a16="http://schemas.microsoft.com/office/drawing/2014/main" id="{104AD497-A69B-EF75-D1AD-11651D0BF3E5}"/>
              </a:ext>
            </a:extLst>
          </p:cNvPr>
          <p:cNvSpPr txBox="1"/>
          <p:nvPr/>
        </p:nvSpPr>
        <p:spPr>
          <a:xfrm>
            <a:off x="5015206" y="1439465"/>
            <a:ext cx="1360091" cy="230832"/>
          </a:xfrm>
          <a:prstGeom prst="rect">
            <a:avLst/>
          </a:prstGeom>
          <a:noFill/>
        </p:spPr>
        <p:txBody>
          <a:bodyPr wrap="square" rtlCol="0">
            <a:spAutoFit/>
          </a:bodyPr>
          <a:lstStyle/>
          <a:p>
            <a:pPr algn="ctr"/>
            <a:r>
              <a:rPr kumimoji="1" lang="en-US" altLang="ja-JP" sz="900" dirty="0"/>
              <a:t>4. Outbound menu</a:t>
            </a:r>
            <a:endParaRPr kumimoji="1" lang="ja-JP" altLang="en-US" sz="900" dirty="0"/>
          </a:p>
        </p:txBody>
      </p:sp>
      <p:sp>
        <p:nvSpPr>
          <p:cNvPr id="35" name="テキスト ボックス 34">
            <a:extLst>
              <a:ext uri="{FF2B5EF4-FFF2-40B4-BE49-F238E27FC236}">
                <a16:creationId xmlns:a16="http://schemas.microsoft.com/office/drawing/2014/main" id="{32B28C61-BADA-577A-4894-AF39EF3BAFC0}"/>
              </a:ext>
            </a:extLst>
          </p:cNvPr>
          <p:cNvSpPr txBox="1"/>
          <p:nvPr/>
        </p:nvSpPr>
        <p:spPr>
          <a:xfrm>
            <a:off x="520853" y="3855631"/>
            <a:ext cx="1360088" cy="369332"/>
          </a:xfrm>
          <a:prstGeom prst="rect">
            <a:avLst/>
          </a:prstGeom>
          <a:noFill/>
        </p:spPr>
        <p:txBody>
          <a:bodyPr wrap="square" rtlCol="0">
            <a:spAutoFit/>
          </a:bodyPr>
          <a:lstStyle/>
          <a:p>
            <a:pPr algn="ctr"/>
            <a:r>
              <a:rPr kumimoji="1" lang="en-US" altLang="ja-JP" sz="900" dirty="0"/>
              <a:t>5. Stock management menu</a:t>
            </a:r>
            <a:endParaRPr kumimoji="1" lang="ja-JP" altLang="en-US" sz="900" dirty="0"/>
          </a:p>
        </p:txBody>
      </p:sp>
      <p:sp>
        <p:nvSpPr>
          <p:cNvPr id="36" name="テキスト ボックス 35">
            <a:extLst>
              <a:ext uri="{FF2B5EF4-FFF2-40B4-BE49-F238E27FC236}">
                <a16:creationId xmlns:a16="http://schemas.microsoft.com/office/drawing/2014/main" id="{7540C62E-4343-58F9-8E25-A978CBA49223}"/>
              </a:ext>
            </a:extLst>
          </p:cNvPr>
          <p:cNvSpPr txBox="1"/>
          <p:nvPr/>
        </p:nvSpPr>
        <p:spPr>
          <a:xfrm>
            <a:off x="1991462" y="3870588"/>
            <a:ext cx="1350935" cy="230832"/>
          </a:xfrm>
          <a:prstGeom prst="rect">
            <a:avLst/>
          </a:prstGeom>
          <a:noFill/>
        </p:spPr>
        <p:txBody>
          <a:bodyPr wrap="square" rtlCol="0">
            <a:spAutoFit/>
          </a:bodyPr>
          <a:lstStyle/>
          <a:p>
            <a:pPr algn="ctr"/>
            <a:r>
              <a:rPr kumimoji="1" lang="en-US" altLang="ja-JP" sz="900" dirty="0"/>
              <a:t>6. Schedule label</a:t>
            </a:r>
            <a:endParaRPr kumimoji="1" lang="ja-JP" altLang="en-US" sz="900" dirty="0"/>
          </a:p>
        </p:txBody>
      </p:sp>
      <p:pic>
        <p:nvPicPr>
          <p:cNvPr id="38" name="図 37">
            <a:extLst>
              <a:ext uri="{FF2B5EF4-FFF2-40B4-BE49-F238E27FC236}">
                <a16:creationId xmlns:a16="http://schemas.microsoft.com/office/drawing/2014/main" id="{9235723B-D84E-314D-AEB0-0AB3840E693C}"/>
              </a:ext>
            </a:extLst>
          </p:cNvPr>
          <p:cNvPicPr>
            <a:picLocks noChangeAspect="1"/>
          </p:cNvPicPr>
          <p:nvPr/>
        </p:nvPicPr>
        <p:blipFill>
          <a:blip r:embed="rId5"/>
          <a:stretch>
            <a:fillRect/>
          </a:stretch>
        </p:blipFill>
        <p:spPr>
          <a:xfrm>
            <a:off x="505576" y="4222240"/>
            <a:ext cx="1349747" cy="2014238"/>
          </a:xfrm>
          <a:prstGeom prst="rect">
            <a:avLst/>
          </a:prstGeom>
        </p:spPr>
      </p:pic>
      <p:pic>
        <p:nvPicPr>
          <p:cNvPr id="41" name="図 40">
            <a:extLst>
              <a:ext uri="{FF2B5EF4-FFF2-40B4-BE49-F238E27FC236}">
                <a16:creationId xmlns:a16="http://schemas.microsoft.com/office/drawing/2014/main" id="{665B2B9A-305F-D9B6-BF36-9001F53A2C9D}"/>
              </a:ext>
            </a:extLst>
          </p:cNvPr>
          <p:cNvPicPr>
            <a:picLocks noChangeAspect="1"/>
          </p:cNvPicPr>
          <p:nvPr/>
        </p:nvPicPr>
        <p:blipFill>
          <a:blip r:embed="rId6"/>
          <a:stretch>
            <a:fillRect/>
          </a:stretch>
        </p:blipFill>
        <p:spPr>
          <a:xfrm>
            <a:off x="2038243" y="4206985"/>
            <a:ext cx="1360089" cy="2027693"/>
          </a:xfrm>
          <a:prstGeom prst="rect">
            <a:avLst/>
          </a:prstGeom>
        </p:spPr>
      </p:pic>
      <p:sp>
        <p:nvSpPr>
          <p:cNvPr id="44" name="テキスト ボックス 43">
            <a:extLst>
              <a:ext uri="{FF2B5EF4-FFF2-40B4-BE49-F238E27FC236}">
                <a16:creationId xmlns:a16="http://schemas.microsoft.com/office/drawing/2014/main" id="{8870A230-F939-AB45-D092-97D6CE6F6449}"/>
              </a:ext>
            </a:extLst>
          </p:cNvPr>
          <p:cNvSpPr txBox="1"/>
          <p:nvPr/>
        </p:nvSpPr>
        <p:spPr>
          <a:xfrm>
            <a:off x="3571906" y="3853831"/>
            <a:ext cx="1360088" cy="230832"/>
          </a:xfrm>
          <a:prstGeom prst="rect">
            <a:avLst/>
          </a:prstGeom>
          <a:noFill/>
        </p:spPr>
        <p:txBody>
          <a:bodyPr wrap="square" rtlCol="0">
            <a:spAutoFit/>
          </a:bodyPr>
          <a:lstStyle/>
          <a:p>
            <a:pPr algn="ctr"/>
            <a:r>
              <a:rPr kumimoji="1" lang="en-US" altLang="ja-JP" sz="900" dirty="0"/>
              <a:t>7. Schedule label</a:t>
            </a:r>
            <a:endParaRPr kumimoji="1" lang="ja-JP" altLang="en-US" sz="900" dirty="0"/>
          </a:p>
        </p:txBody>
      </p:sp>
      <p:sp>
        <p:nvSpPr>
          <p:cNvPr id="52" name="テキスト ボックス 51">
            <a:extLst>
              <a:ext uri="{FF2B5EF4-FFF2-40B4-BE49-F238E27FC236}">
                <a16:creationId xmlns:a16="http://schemas.microsoft.com/office/drawing/2014/main" id="{4E7FD4D9-EDF4-BDBC-2CF3-7D3B6FB0B616}"/>
              </a:ext>
            </a:extLst>
          </p:cNvPr>
          <p:cNvSpPr txBox="1"/>
          <p:nvPr/>
        </p:nvSpPr>
        <p:spPr>
          <a:xfrm>
            <a:off x="5013883" y="3852331"/>
            <a:ext cx="1360088" cy="230832"/>
          </a:xfrm>
          <a:prstGeom prst="rect">
            <a:avLst/>
          </a:prstGeom>
          <a:noFill/>
        </p:spPr>
        <p:txBody>
          <a:bodyPr wrap="square" rtlCol="0">
            <a:spAutoFit/>
          </a:bodyPr>
          <a:lstStyle/>
          <a:p>
            <a:pPr algn="ctr"/>
            <a:r>
              <a:rPr kumimoji="1" lang="en-US" altLang="ja-JP" sz="900" dirty="0"/>
              <a:t>8. Label Detail</a:t>
            </a:r>
            <a:endParaRPr kumimoji="1" lang="ja-JP" altLang="en-US" sz="900" dirty="0"/>
          </a:p>
        </p:txBody>
      </p:sp>
      <p:pic>
        <p:nvPicPr>
          <p:cNvPr id="231" name="図 230">
            <a:extLst>
              <a:ext uri="{FF2B5EF4-FFF2-40B4-BE49-F238E27FC236}">
                <a16:creationId xmlns:a16="http://schemas.microsoft.com/office/drawing/2014/main" id="{984A1D7A-4F27-ADE7-D69B-E3C9D4FE2E47}"/>
              </a:ext>
            </a:extLst>
          </p:cNvPr>
          <p:cNvPicPr>
            <a:picLocks noChangeAspect="1"/>
          </p:cNvPicPr>
          <p:nvPr/>
        </p:nvPicPr>
        <p:blipFill>
          <a:blip r:embed="rId7"/>
          <a:stretch>
            <a:fillRect/>
          </a:stretch>
        </p:blipFill>
        <p:spPr>
          <a:xfrm>
            <a:off x="4010678" y="2249092"/>
            <a:ext cx="546082" cy="198137"/>
          </a:xfrm>
          <a:prstGeom prst="rect">
            <a:avLst/>
          </a:prstGeom>
        </p:spPr>
      </p:pic>
      <p:pic>
        <p:nvPicPr>
          <p:cNvPr id="232" name="図 231">
            <a:extLst>
              <a:ext uri="{FF2B5EF4-FFF2-40B4-BE49-F238E27FC236}">
                <a16:creationId xmlns:a16="http://schemas.microsoft.com/office/drawing/2014/main" id="{2ADFED8F-21C5-E88E-C579-69E243EEE317}"/>
              </a:ext>
            </a:extLst>
          </p:cNvPr>
          <p:cNvPicPr>
            <a:picLocks noChangeAspect="1"/>
          </p:cNvPicPr>
          <p:nvPr/>
        </p:nvPicPr>
        <p:blipFill>
          <a:blip r:embed="rId7"/>
          <a:stretch>
            <a:fillRect/>
          </a:stretch>
        </p:blipFill>
        <p:spPr>
          <a:xfrm>
            <a:off x="3942860" y="2593484"/>
            <a:ext cx="546082" cy="198137"/>
          </a:xfrm>
          <a:prstGeom prst="rect">
            <a:avLst/>
          </a:prstGeom>
        </p:spPr>
      </p:pic>
      <p:pic>
        <p:nvPicPr>
          <p:cNvPr id="237" name="図 236">
            <a:extLst>
              <a:ext uri="{FF2B5EF4-FFF2-40B4-BE49-F238E27FC236}">
                <a16:creationId xmlns:a16="http://schemas.microsoft.com/office/drawing/2014/main" id="{4FEDD729-2F3C-7DA4-D8B7-AE765B3CCB00}"/>
              </a:ext>
            </a:extLst>
          </p:cNvPr>
          <p:cNvPicPr>
            <a:picLocks noChangeAspect="1"/>
          </p:cNvPicPr>
          <p:nvPr/>
        </p:nvPicPr>
        <p:blipFill>
          <a:blip r:embed="rId8"/>
          <a:stretch>
            <a:fillRect/>
          </a:stretch>
        </p:blipFill>
        <p:spPr>
          <a:xfrm>
            <a:off x="3991626" y="2936221"/>
            <a:ext cx="510584" cy="178119"/>
          </a:xfrm>
          <a:prstGeom prst="rect">
            <a:avLst/>
          </a:prstGeom>
        </p:spPr>
      </p:pic>
      <p:pic>
        <p:nvPicPr>
          <p:cNvPr id="241" name="図 240">
            <a:extLst>
              <a:ext uri="{FF2B5EF4-FFF2-40B4-BE49-F238E27FC236}">
                <a16:creationId xmlns:a16="http://schemas.microsoft.com/office/drawing/2014/main" id="{C9873EA0-CCDD-FD67-2525-69990758E04A}"/>
              </a:ext>
            </a:extLst>
          </p:cNvPr>
          <p:cNvPicPr>
            <a:picLocks noChangeAspect="1"/>
          </p:cNvPicPr>
          <p:nvPr/>
        </p:nvPicPr>
        <p:blipFill>
          <a:blip r:embed="rId8"/>
          <a:stretch>
            <a:fillRect/>
          </a:stretch>
        </p:blipFill>
        <p:spPr>
          <a:xfrm>
            <a:off x="3992388" y="3271450"/>
            <a:ext cx="510584" cy="178119"/>
          </a:xfrm>
          <a:prstGeom prst="rect">
            <a:avLst/>
          </a:prstGeom>
        </p:spPr>
      </p:pic>
      <p:pic>
        <p:nvPicPr>
          <p:cNvPr id="251" name="図 250">
            <a:extLst>
              <a:ext uri="{FF2B5EF4-FFF2-40B4-BE49-F238E27FC236}">
                <a16:creationId xmlns:a16="http://schemas.microsoft.com/office/drawing/2014/main" id="{69145626-5B60-6B40-8529-F8F9CDAA03C8}"/>
              </a:ext>
            </a:extLst>
          </p:cNvPr>
          <p:cNvPicPr>
            <a:picLocks noChangeAspect="1"/>
          </p:cNvPicPr>
          <p:nvPr/>
        </p:nvPicPr>
        <p:blipFill rotWithShape="1">
          <a:blip r:embed="rId9"/>
          <a:srcRect t="20856"/>
          <a:stretch/>
        </p:blipFill>
        <p:spPr>
          <a:xfrm>
            <a:off x="5007974" y="2087492"/>
            <a:ext cx="1364286" cy="1614633"/>
          </a:xfrm>
          <a:prstGeom prst="rect">
            <a:avLst/>
          </a:prstGeom>
        </p:spPr>
      </p:pic>
      <p:pic>
        <p:nvPicPr>
          <p:cNvPr id="252" name="図 251">
            <a:extLst>
              <a:ext uri="{FF2B5EF4-FFF2-40B4-BE49-F238E27FC236}">
                <a16:creationId xmlns:a16="http://schemas.microsoft.com/office/drawing/2014/main" id="{8C239343-2141-24A8-A928-3FB6BE62048A}"/>
              </a:ext>
            </a:extLst>
          </p:cNvPr>
          <p:cNvPicPr>
            <a:picLocks noChangeAspect="1"/>
          </p:cNvPicPr>
          <p:nvPr/>
        </p:nvPicPr>
        <p:blipFill>
          <a:blip r:embed="rId7"/>
          <a:stretch>
            <a:fillRect/>
          </a:stretch>
        </p:blipFill>
        <p:spPr>
          <a:xfrm>
            <a:off x="5493572" y="2252018"/>
            <a:ext cx="546082" cy="198137"/>
          </a:xfrm>
          <a:prstGeom prst="rect">
            <a:avLst/>
          </a:prstGeom>
        </p:spPr>
      </p:pic>
      <p:pic>
        <p:nvPicPr>
          <p:cNvPr id="253" name="図 252">
            <a:extLst>
              <a:ext uri="{FF2B5EF4-FFF2-40B4-BE49-F238E27FC236}">
                <a16:creationId xmlns:a16="http://schemas.microsoft.com/office/drawing/2014/main" id="{8AF30CDE-1089-F163-27CC-14C3AA835703}"/>
              </a:ext>
            </a:extLst>
          </p:cNvPr>
          <p:cNvPicPr>
            <a:picLocks noChangeAspect="1"/>
          </p:cNvPicPr>
          <p:nvPr/>
        </p:nvPicPr>
        <p:blipFill>
          <a:blip r:embed="rId7"/>
          <a:stretch>
            <a:fillRect/>
          </a:stretch>
        </p:blipFill>
        <p:spPr>
          <a:xfrm>
            <a:off x="5425754" y="2596410"/>
            <a:ext cx="546082" cy="198137"/>
          </a:xfrm>
          <a:prstGeom prst="rect">
            <a:avLst/>
          </a:prstGeom>
        </p:spPr>
      </p:pic>
      <p:sp>
        <p:nvSpPr>
          <p:cNvPr id="254" name="テキスト ボックス 253">
            <a:extLst>
              <a:ext uri="{FF2B5EF4-FFF2-40B4-BE49-F238E27FC236}">
                <a16:creationId xmlns:a16="http://schemas.microsoft.com/office/drawing/2014/main" id="{C1388282-28CF-1EDB-D316-ED0A5681DA94}"/>
              </a:ext>
            </a:extLst>
          </p:cNvPr>
          <p:cNvSpPr txBox="1"/>
          <p:nvPr/>
        </p:nvSpPr>
        <p:spPr>
          <a:xfrm>
            <a:off x="5281684" y="2258753"/>
            <a:ext cx="724878" cy="184666"/>
          </a:xfrm>
          <a:prstGeom prst="rect">
            <a:avLst/>
          </a:prstGeom>
          <a:noFill/>
        </p:spPr>
        <p:txBody>
          <a:bodyPr wrap="none" rtlCol="0">
            <a:spAutoFit/>
          </a:bodyPr>
          <a:lstStyle/>
          <a:p>
            <a:r>
              <a:rPr kumimoji="1" lang="en-US" altLang="ja-JP" sz="600" dirty="0"/>
              <a:t>Work Outbound</a:t>
            </a:r>
            <a:endParaRPr kumimoji="1" lang="ja-JP" altLang="en-US" sz="600" dirty="0"/>
          </a:p>
        </p:txBody>
      </p:sp>
      <p:sp>
        <p:nvSpPr>
          <p:cNvPr id="255" name="テキスト ボックス 254">
            <a:extLst>
              <a:ext uri="{FF2B5EF4-FFF2-40B4-BE49-F238E27FC236}">
                <a16:creationId xmlns:a16="http://schemas.microsoft.com/office/drawing/2014/main" id="{7123DAD3-E43D-7205-2669-A278CC72433D}"/>
              </a:ext>
            </a:extLst>
          </p:cNvPr>
          <p:cNvSpPr txBox="1"/>
          <p:nvPr/>
        </p:nvSpPr>
        <p:spPr>
          <a:xfrm>
            <a:off x="5107539" y="2598950"/>
            <a:ext cx="1186726" cy="184666"/>
          </a:xfrm>
          <a:prstGeom prst="rect">
            <a:avLst/>
          </a:prstGeom>
          <a:noFill/>
        </p:spPr>
        <p:txBody>
          <a:bodyPr wrap="square" rtlCol="0">
            <a:spAutoFit/>
          </a:bodyPr>
          <a:lstStyle/>
          <a:p>
            <a:pPr algn="ctr"/>
            <a:r>
              <a:rPr kumimoji="1" lang="en-US" altLang="ja-JP" sz="600" dirty="0"/>
              <a:t>Production Outbound</a:t>
            </a:r>
            <a:endParaRPr kumimoji="1" lang="ja-JP" altLang="en-US" sz="600" dirty="0"/>
          </a:p>
        </p:txBody>
      </p:sp>
      <p:pic>
        <p:nvPicPr>
          <p:cNvPr id="256" name="図 255">
            <a:extLst>
              <a:ext uri="{FF2B5EF4-FFF2-40B4-BE49-F238E27FC236}">
                <a16:creationId xmlns:a16="http://schemas.microsoft.com/office/drawing/2014/main" id="{33408A14-7DF6-F757-ED6D-6479C086ECF7}"/>
              </a:ext>
            </a:extLst>
          </p:cNvPr>
          <p:cNvPicPr>
            <a:picLocks noChangeAspect="1"/>
          </p:cNvPicPr>
          <p:nvPr/>
        </p:nvPicPr>
        <p:blipFill>
          <a:blip r:embed="rId8"/>
          <a:stretch>
            <a:fillRect/>
          </a:stretch>
        </p:blipFill>
        <p:spPr>
          <a:xfrm>
            <a:off x="5474520" y="2939147"/>
            <a:ext cx="510584" cy="178119"/>
          </a:xfrm>
          <a:prstGeom prst="rect">
            <a:avLst/>
          </a:prstGeom>
        </p:spPr>
      </p:pic>
      <p:sp>
        <p:nvSpPr>
          <p:cNvPr id="257" name="テキスト ボックス 256">
            <a:extLst>
              <a:ext uri="{FF2B5EF4-FFF2-40B4-BE49-F238E27FC236}">
                <a16:creationId xmlns:a16="http://schemas.microsoft.com/office/drawing/2014/main" id="{E59E4427-2797-C180-2406-5E402293045D}"/>
              </a:ext>
            </a:extLst>
          </p:cNvPr>
          <p:cNvSpPr txBox="1"/>
          <p:nvPr/>
        </p:nvSpPr>
        <p:spPr>
          <a:xfrm>
            <a:off x="5324894" y="2932411"/>
            <a:ext cx="809836" cy="184666"/>
          </a:xfrm>
          <a:prstGeom prst="rect">
            <a:avLst/>
          </a:prstGeom>
          <a:noFill/>
        </p:spPr>
        <p:txBody>
          <a:bodyPr wrap="square" rtlCol="0">
            <a:spAutoFit/>
          </a:bodyPr>
          <a:lstStyle/>
          <a:p>
            <a:pPr algn="ctr"/>
            <a:r>
              <a:rPr kumimoji="1" lang="en-US" altLang="ja-JP" sz="600" dirty="0"/>
              <a:t>Outbound Manual</a:t>
            </a:r>
            <a:endParaRPr kumimoji="1" lang="ja-JP" altLang="en-US" sz="600" dirty="0"/>
          </a:p>
        </p:txBody>
      </p:sp>
      <p:pic>
        <p:nvPicPr>
          <p:cNvPr id="258" name="図 257">
            <a:extLst>
              <a:ext uri="{FF2B5EF4-FFF2-40B4-BE49-F238E27FC236}">
                <a16:creationId xmlns:a16="http://schemas.microsoft.com/office/drawing/2014/main" id="{87B7292F-8B14-1732-D24B-A6585EC1D163}"/>
              </a:ext>
            </a:extLst>
          </p:cNvPr>
          <p:cNvPicPr>
            <a:picLocks noChangeAspect="1"/>
          </p:cNvPicPr>
          <p:nvPr/>
        </p:nvPicPr>
        <p:blipFill>
          <a:blip r:embed="rId8"/>
          <a:stretch>
            <a:fillRect/>
          </a:stretch>
        </p:blipFill>
        <p:spPr>
          <a:xfrm>
            <a:off x="5475282" y="3274376"/>
            <a:ext cx="510584" cy="178119"/>
          </a:xfrm>
          <a:prstGeom prst="rect">
            <a:avLst/>
          </a:prstGeom>
        </p:spPr>
      </p:pic>
      <p:sp>
        <p:nvSpPr>
          <p:cNvPr id="259" name="テキスト ボックス 258">
            <a:extLst>
              <a:ext uri="{FF2B5EF4-FFF2-40B4-BE49-F238E27FC236}">
                <a16:creationId xmlns:a16="http://schemas.microsoft.com/office/drawing/2014/main" id="{CC3874B2-9F5F-351C-31A3-CD34A95838D7}"/>
              </a:ext>
            </a:extLst>
          </p:cNvPr>
          <p:cNvSpPr txBox="1"/>
          <p:nvPr/>
        </p:nvSpPr>
        <p:spPr>
          <a:xfrm>
            <a:off x="5373981" y="3267640"/>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261" name="図 260">
            <a:extLst>
              <a:ext uri="{FF2B5EF4-FFF2-40B4-BE49-F238E27FC236}">
                <a16:creationId xmlns:a16="http://schemas.microsoft.com/office/drawing/2014/main" id="{8B1FCEB1-4022-745A-D9D7-02D795E379FB}"/>
              </a:ext>
            </a:extLst>
          </p:cNvPr>
          <p:cNvPicPr>
            <a:picLocks noChangeAspect="1"/>
          </p:cNvPicPr>
          <p:nvPr/>
        </p:nvPicPr>
        <p:blipFill>
          <a:blip r:embed="rId10"/>
          <a:stretch>
            <a:fillRect/>
          </a:stretch>
        </p:blipFill>
        <p:spPr>
          <a:xfrm>
            <a:off x="5120412" y="3199058"/>
            <a:ext cx="1156765" cy="417148"/>
          </a:xfrm>
          <a:prstGeom prst="rect">
            <a:avLst/>
          </a:prstGeom>
        </p:spPr>
      </p:pic>
      <p:pic>
        <p:nvPicPr>
          <p:cNvPr id="263" name="図 262">
            <a:extLst>
              <a:ext uri="{FF2B5EF4-FFF2-40B4-BE49-F238E27FC236}">
                <a16:creationId xmlns:a16="http://schemas.microsoft.com/office/drawing/2014/main" id="{A6CBDC8F-1EAF-B274-3B37-D5FA3D76EFA0}"/>
              </a:ext>
            </a:extLst>
          </p:cNvPr>
          <p:cNvPicPr>
            <a:picLocks noChangeAspect="1"/>
          </p:cNvPicPr>
          <p:nvPr/>
        </p:nvPicPr>
        <p:blipFill>
          <a:blip r:embed="rId11"/>
          <a:stretch>
            <a:fillRect/>
          </a:stretch>
        </p:blipFill>
        <p:spPr>
          <a:xfrm>
            <a:off x="1057033" y="3581278"/>
            <a:ext cx="792993" cy="121931"/>
          </a:xfrm>
          <a:prstGeom prst="rect">
            <a:avLst/>
          </a:prstGeom>
        </p:spPr>
      </p:pic>
      <p:sp>
        <p:nvSpPr>
          <p:cNvPr id="267" name="テキスト ボックス 266">
            <a:extLst>
              <a:ext uri="{FF2B5EF4-FFF2-40B4-BE49-F238E27FC236}">
                <a16:creationId xmlns:a16="http://schemas.microsoft.com/office/drawing/2014/main" id="{9AD49540-FB14-0B0A-0412-1DE8214C5F2B}"/>
              </a:ext>
            </a:extLst>
          </p:cNvPr>
          <p:cNvSpPr txBox="1"/>
          <p:nvPr/>
        </p:nvSpPr>
        <p:spPr>
          <a:xfrm>
            <a:off x="462018" y="6251583"/>
            <a:ext cx="1350935" cy="230832"/>
          </a:xfrm>
          <a:prstGeom prst="rect">
            <a:avLst/>
          </a:prstGeom>
          <a:noFill/>
        </p:spPr>
        <p:txBody>
          <a:bodyPr wrap="square" rtlCol="0">
            <a:spAutoFit/>
          </a:bodyPr>
          <a:lstStyle/>
          <a:p>
            <a:pPr algn="ctr"/>
            <a:r>
              <a:rPr kumimoji="1" lang="en-US" altLang="ja-JP" sz="900" dirty="0"/>
              <a:t>9. Inbound schedule</a:t>
            </a:r>
            <a:endParaRPr kumimoji="1" lang="ja-JP" altLang="en-US" sz="900" dirty="0"/>
          </a:p>
        </p:txBody>
      </p:sp>
      <p:pic>
        <p:nvPicPr>
          <p:cNvPr id="268" name="図 267">
            <a:extLst>
              <a:ext uri="{FF2B5EF4-FFF2-40B4-BE49-F238E27FC236}">
                <a16:creationId xmlns:a16="http://schemas.microsoft.com/office/drawing/2014/main" id="{E6C2DF86-B83D-CBEE-CD91-38E2A35C4CE8}"/>
              </a:ext>
            </a:extLst>
          </p:cNvPr>
          <p:cNvPicPr>
            <a:picLocks noChangeAspect="1"/>
          </p:cNvPicPr>
          <p:nvPr/>
        </p:nvPicPr>
        <p:blipFill>
          <a:blip r:embed="rId6"/>
          <a:stretch>
            <a:fillRect/>
          </a:stretch>
        </p:blipFill>
        <p:spPr>
          <a:xfrm>
            <a:off x="508799" y="6587980"/>
            <a:ext cx="1360089" cy="2027693"/>
          </a:xfrm>
          <a:prstGeom prst="rect">
            <a:avLst/>
          </a:prstGeom>
        </p:spPr>
      </p:pic>
      <p:sp>
        <p:nvSpPr>
          <p:cNvPr id="270" name="テキスト ボックス 269">
            <a:extLst>
              <a:ext uri="{FF2B5EF4-FFF2-40B4-BE49-F238E27FC236}">
                <a16:creationId xmlns:a16="http://schemas.microsoft.com/office/drawing/2014/main" id="{161D18BC-B74D-E840-7130-DCA9E826E5BA}"/>
              </a:ext>
            </a:extLst>
          </p:cNvPr>
          <p:cNvSpPr txBox="1"/>
          <p:nvPr/>
        </p:nvSpPr>
        <p:spPr>
          <a:xfrm>
            <a:off x="2042462" y="6234826"/>
            <a:ext cx="1360088" cy="230832"/>
          </a:xfrm>
          <a:prstGeom prst="rect">
            <a:avLst/>
          </a:prstGeom>
          <a:noFill/>
        </p:spPr>
        <p:txBody>
          <a:bodyPr wrap="square" rtlCol="0">
            <a:spAutoFit/>
          </a:bodyPr>
          <a:lstStyle/>
          <a:p>
            <a:pPr algn="ctr"/>
            <a:r>
              <a:rPr kumimoji="1" lang="en-US" altLang="ja-JP" sz="900" dirty="0"/>
              <a:t>10. Inbound Item</a:t>
            </a:r>
            <a:endParaRPr kumimoji="1" lang="ja-JP" altLang="en-US" sz="900" dirty="0"/>
          </a:p>
        </p:txBody>
      </p:sp>
      <p:sp>
        <p:nvSpPr>
          <p:cNvPr id="272" name="テキスト ボックス 271">
            <a:extLst>
              <a:ext uri="{FF2B5EF4-FFF2-40B4-BE49-F238E27FC236}">
                <a16:creationId xmlns:a16="http://schemas.microsoft.com/office/drawing/2014/main" id="{64F40D7A-E3E1-26A9-E7D5-20720CDA356E}"/>
              </a:ext>
            </a:extLst>
          </p:cNvPr>
          <p:cNvSpPr txBox="1"/>
          <p:nvPr/>
        </p:nvSpPr>
        <p:spPr>
          <a:xfrm>
            <a:off x="3484439" y="6233326"/>
            <a:ext cx="1360088" cy="230832"/>
          </a:xfrm>
          <a:prstGeom prst="rect">
            <a:avLst/>
          </a:prstGeom>
          <a:noFill/>
        </p:spPr>
        <p:txBody>
          <a:bodyPr wrap="square" rtlCol="0">
            <a:spAutoFit/>
          </a:bodyPr>
          <a:lstStyle/>
          <a:p>
            <a:pPr algn="ctr"/>
            <a:r>
              <a:rPr kumimoji="1" lang="en-US" altLang="ja-JP" sz="900" dirty="0"/>
              <a:t>11. Inbound Detail</a:t>
            </a:r>
            <a:endParaRPr kumimoji="1" lang="ja-JP" altLang="en-US" sz="900" dirty="0"/>
          </a:p>
        </p:txBody>
      </p:sp>
      <p:pic>
        <p:nvPicPr>
          <p:cNvPr id="279" name="図 278">
            <a:extLst>
              <a:ext uri="{FF2B5EF4-FFF2-40B4-BE49-F238E27FC236}">
                <a16:creationId xmlns:a16="http://schemas.microsoft.com/office/drawing/2014/main" id="{25385B8D-083B-BDC4-EAE7-D637BAFB1D51}"/>
              </a:ext>
            </a:extLst>
          </p:cNvPr>
          <p:cNvPicPr>
            <a:picLocks noChangeAspect="1"/>
          </p:cNvPicPr>
          <p:nvPr/>
        </p:nvPicPr>
        <p:blipFill>
          <a:blip r:embed="rId12"/>
          <a:stretch>
            <a:fillRect/>
          </a:stretch>
        </p:blipFill>
        <p:spPr>
          <a:xfrm>
            <a:off x="2542456" y="4349992"/>
            <a:ext cx="805148" cy="123622"/>
          </a:xfrm>
          <a:prstGeom prst="rect">
            <a:avLst/>
          </a:prstGeom>
        </p:spPr>
      </p:pic>
      <p:sp>
        <p:nvSpPr>
          <p:cNvPr id="280" name="テキスト ボックス 279">
            <a:extLst>
              <a:ext uri="{FF2B5EF4-FFF2-40B4-BE49-F238E27FC236}">
                <a16:creationId xmlns:a16="http://schemas.microsoft.com/office/drawing/2014/main" id="{0B703C22-5D4A-6A7A-EBB4-4226374A87F3}"/>
              </a:ext>
            </a:extLst>
          </p:cNvPr>
          <p:cNvSpPr txBox="1"/>
          <p:nvPr/>
        </p:nvSpPr>
        <p:spPr>
          <a:xfrm>
            <a:off x="2457737" y="4336569"/>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sp>
        <p:nvSpPr>
          <p:cNvPr id="318" name="テキスト ボックス 317">
            <a:extLst>
              <a:ext uri="{FF2B5EF4-FFF2-40B4-BE49-F238E27FC236}">
                <a16:creationId xmlns:a16="http://schemas.microsoft.com/office/drawing/2014/main" id="{C2791449-695B-8101-D2D3-EE6D6E9827C1}"/>
              </a:ext>
            </a:extLst>
          </p:cNvPr>
          <p:cNvSpPr txBox="1"/>
          <p:nvPr/>
        </p:nvSpPr>
        <p:spPr>
          <a:xfrm>
            <a:off x="5010795" y="6236610"/>
            <a:ext cx="1360088" cy="230832"/>
          </a:xfrm>
          <a:prstGeom prst="rect">
            <a:avLst/>
          </a:prstGeom>
          <a:noFill/>
        </p:spPr>
        <p:txBody>
          <a:bodyPr wrap="square" rtlCol="0">
            <a:spAutoFit/>
          </a:bodyPr>
          <a:lstStyle/>
          <a:p>
            <a:pPr algn="ctr"/>
            <a:r>
              <a:rPr kumimoji="1" lang="en-US" altLang="ja-JP" sz="900" dirty="0"/>
              <a:t>12. Label manual</a:t>
            </a:r>
            <a:endParaRPr kumimoji="1" lang="ja-JP" altLang="en-US" sz="900" dirty="0"/>
          </a:p>
        </p:txBody>
      </p:sp>
      <p:pic>
        <p:nvPicPr>
          <p:cNvPr id="15" name="図 14">
            <a:extLst>
              <a:ext uri="{FF2B5EF4-FFF2-40B4-BE49-F238E27FC236}">
                <a16:creationId xmlns:a16="http://schemas.microsoft.com/office/drawing/2014/main" id="{A77CFE97-CE39-3681-1D0F-92F9FCF65986}"/>
              </a:ext>
            </a:extLst>
          </p:cNvPr>
          <p:cNvPicPr>
            <a:picLocks noChangeAspect="1"/>
          </p:cNvPicPr>
          <p:nvPr/>
        </p:nvPicPr>
        <p:blipFill>
          <a:blip r:embed="rId13"/>
          <a:stretch>
            <a:fillRect/>
          </a:stretch>
        </p:blipFill>
        <p:spPr>
          <a:xfrm>
            <a:off x="2099602" y="4816158"/>
            <a:ext cx="670618" cy="144793"/>
          </a:xfrm>
          <a:prstGeom prst="rect">
            <a:avLst/>
          </a:prstGeom>
        </p:spPr>
      </p:pic>
      <p:pic>
        <p:nvPicPr>
          <p:cNvPr id="18" name="図 17">
            <a:extLst>
              <a:ext uri="{FF2B5EF4-FFF2-40B4-BE49-F238E27FC236}">
                <a16:creationId xmlns:a16="http://schemas.microsoft.com/office/drawing/2014/main" id="{294D070E-0C82-DDEC-5AAF-9FC2C3BF0950}"/>
              </a:ext>
            </a:extLst>
          </p:cNvPr>
          <p:cNvPicPr>
            <a:picLocks noChangeAspect="1"/>
          </p:cNvPicPr>
          <p:nvPr/>
        </p:nvPicPr>
        <p:blipFill>
          <a:blip r:embed="rId14"/>
          <a:stretch>
            <a:fillRect/>
          </a:stretch>
        </p:blipFill>
        <p:spPr>
          <a:xfrm>
            <a:off x="2106959" y="5064314"/>
            <a:ext cx="644457" cy="144793"/>
          </a:xfrm>
          <a:prstGeom prst="rect">
            <a:avLst/>
          </a:prstGeom>
        </p:spPr>
      </p:pic>
      <p:sp>
        <p:nvSpPr>
          <p:cNvPr id="19" name="テキスト ボックス 18">
            <a:extLst>
              <a:ext uri="{FF2B5EF4-FFF2-40B4-BE49-F238E27FC236}">
                <a16:creationId xmlns:a16="http://schemas.microsoft.com/office/drawing/2014/main" id="{7AEAA07A-12DB-F399-ACE6-D5154D4EE392}"/>
              </a:ext>
            </a:extLst>
          </p:cNvPr>
          <p:cNvSpPr txBox="1"/>
          <p:nvPr/>
        </p:nvSpPr>
        <p:spPr>
          <a:xfrm>
            <a:off x="2032018" y="4761567"/>
            <a:ext cx="1182096" cy="215444"/>
          </a:xfrm>
          <a:prstGeom prst="rect">
            <a:avLst/>
          </a:prstGeom>
          <a:noFill/>
        </p:spPr>
        <p:txBody>
          <a:bodyPr wrap="square" rtlCol="0">
            <a:spAutoFit/>
          </a:bodyPr>
          <a:lstStyle/>
          <a:p>
            <a:r>
              <a:rPr kumimoji="1" lang="en-US" altLang="ja-JP" sz="400" dirty="0" err="1">
                <a:latin typeface="+mj-lt"/>
              </a:rPr>
              <a:t>DEMO_ORDER_NO_A</a:t>
            </a:r>
            <a:endParaRPr kumimoji="1" lang="en-US" altLang="ja-JP" sz="400" dirty="0">
              <a:latin typeface="+mj-lt"/>
            </a:endParaRPr>
          </a:p>
          <a:p>
            <a:r>
              <a:rPr kumimoji="1" lang="en-US" altLang="ja-JP" sz="400" dirty="0" err="1">
                <a:latin typeface="+mj-lt"/>
              </a:rPr>
              <a:t>Supplier_Code_A</a:t>
            </a:r>
            <a:endParaRPr kumimoji="1" lang="en-US" altLang="ja-JP" sz="400" dirty="0">
              <a:latin typeface="+mj-lt"/>
            </a:endParaRPr>
          </a:p>
        </p:txBody>
      </p:sp>
      <p:sp>
        <p:nvSpPr>
          <p:cNvPr id="20" name="テキスト ボックス 19">
            <a:extLst>
              <a:ext uri="{FF2B5EF4-FFF2-40B4-BE49-F238E27FC236}">
                <a16:creationId xmlns:a16="http://schemas.microsoft.com/office/drawing/2014/main" id="{26DD4646-C861-4BA7-83EB-BEBFDED346A1}"/>
              </a:ext>
            </a:extLst>
          </p:cNvPr>
          <p:cNvSpPr txBox="1"/>
          <p:nvPr/>
        </p:nvSpPr>
        <p:spPr>
          <a:xfrm>
            <a:off x="2026598" y="5030980"/>
            <a:ext cx="1182096" cy="215444"/>
          </a:xfrm>
          <a:prstGeom prst="rect">
            <a:avLst/>
          </a:prstGeom>
          <a:noFill/>
        </p:spPr>
        <p:txBody>
          <a:bodyPr wrap="square" rtlCol="0">
            <a:spAutoFit/>
          </a:bodyPr>
          <a:lstStyle/>
          <a:p>
            <a:r>
              <a:rPr kumimoji="1" lang="en-US" altLang="ja-JP" sz="400" dirty="0" err="1">
                <a:latin typeface="+mj-lt"/>
              </a:rPr>
              <a:t>DEMO_ORDER_NO_B</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21" name="図 20">
            <a:extLst>
              <a:ext uri="{FF2B5EF4-FFF2-40B4-BE49-F238E27FC236}">
                <a16:creationId xmlns:a16="http://schemas.microsoft.com/office/drawing/2014/main" id="{9266F24F-5A57-CDCD-BED1-9C4C7C898946}"/>
              </a:ext>
            </a:extLst>
          </p:cNvPr>
          <p:cNvPicPr>
            <a:picLocks noChangeAspect="1"/>
          </p:cNvPicPr>
          <p:nvPr/>
        </p:nvPicPr>
        <p:blipFill>
          <a:blip r:embed="rId14"/>
          <a:stretch>
            <a:fillRect/>
          </a:stretch>
        </p:blipFill>
        <p:spPr>
          <a:xfrm>
            <a:off x="2098090" y="5345232"/>
            <a:ext cx="644457" cy="144793"/>
          </a:xfrm>
          <a:prstGeom prst="rect">
            <a:avLst/>
          </a:prstGeom>
        </p:spPr>
      </p:pic>
      <p:sp>
        <p:nvSpPr>
          <p:cNvPr id="23" name="テキスト ボックス 22">
            <a:extLst>
              <a:ext uri="{FF2B5EF4-FFF2-40B4-BE49-F238E27FC236}">
                <a16:creationId xmlns:a16="http://schemas.microsoft.com/office/drawing/2014/main" id="{1D98856D-E133-99F4-8067-DA1BCE759952}"/>
              </a:ext>
            </a:extLst>
          </p:cNvPr>
          <p:cNvSpPr txBox="1"/>
          <p:nvPr/>
        </p:nvSpPr>
        <p:spPr>
          <a:xfrm>
            <a:off x="2017729" y="5311898"/>
            <a:ext cx="1182096" cy="215444"/>
          </a:xfrm>
          <a:prstGeom prst="rect">
            <a:avLst/>
          </a:prstGeom>
          <a:noFill/>
        </p:spPr>
        <p:txBody>
          <a:bodyPr wrap="square" rtlCol="0">
            <a:spAutoFit/>
          </a:bodyPr>
          <a:lstStyle/>
          <a:p>
            <a:r>
              <a:rPr kumimoji="1" lang="en-US" altLang="ja-JP" sz="400" dirty="0" err="1">
                <a:latin typeface="+mj-lt"/>
              </a:rPr>
              <a:t>DEMO_ORDER_NO_C</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24" name="図 23">
            <a:extLst>
              <a:ext uri="{FF2B5EF4-FFF2-40B4-BE49-F238E27FC236}">
                <a16:creationId xmlns:a16="http://schemas.microsoft.com/office/drawing/2014/main" id="{BB920CA4-C64B-044B-5617-90F5D8CE9294}"/>
              </a:ext>
            </a:extLst>
          </p:cNvPr>
          <p:cNvPicPr>
            <a:picLocks noChangeAspect="1"/>
          </p:cNvPicPr>
          <p:nvPr/>
        </p:nvPicPr>
        <p:blipFill>
          <a:blip r:embed="rId14"/>
          <a:stretch>
            <a:fillRect/>
          </a:stretch>
        </p:blipFill>
        <p:spPr>
          <a:xfrm>
            <a:off x="2106959" y="5607041"/>
            <a:ext cx="644457" cy="144793"/>
          </a:xfrm>
          <a:prstGeom prst="rect">
            <a:avLst/>
          </a:prstGeom>
        </p:spPr>
      </p:pic>
      <p:sp>
        <p:nvSpPr>
          <p:cNvPr id="26" name="テキスト ボックス 25">
            <a:extLst>
              <a:ext uri="{FF2B5EF4-FFF2-40B4-BE49-F238E27FC236}">
                <a16:creationId xmlns:a16="http://schemas.microsoft.com/office/drawing/2014/main" id="{2902DD06-30FB-70DB-B409-84CEEA87841C}"/>
              </a:ext>
            </a:extLst>
          </p:cNvPr>
          <p:cNvSpPr txBox="1"/>
          <p:nvPr/>
        </p:nvSpPr>
        <p:spPr>
          <a:xfrm>
            <a:off x="2026598" y="5573707"/>
            <a:ext cx="1182096" cy="215444"/>
          </a:xfrm>
          <a:prstGeom prst="rect">
            <a:avLst/>
          </a:prstGeom>
          <a:noFill/>
        </p:spPr>
        <p:txBody>
          <a:bodyPr wrap="square" rtlCol="0">
            <a:spAutoFit/>
          </a:bodyPr>
          <a:lstStyle/>
          <a:p>
            <a:r>
              <a:rPr kumimoji="1" lang="en-US" altLang="ja-JP" sz="400" dirty="0" err="1">
                <a:latin typeface="+mj-lt"/>
              </a:rPr>
              <a:t>DEMO_ORDER_NO_D</a:t>
            </a:r>
            <a:endParaRPr kumimoji="1" lang="en-US" altLang="ja-JP" sz="400" dirty="0">
              <a:latin typeface="+mj-lt"/>
            </a:endParaRPr>
          </a:p>
          <a:p>
            <a:r>
              <a:rPr kumimoji="1" lang="en-US" altLang="ja-JP" sz="400" dirty="0" err="1">
                <a:latin typeface="+mj-lt"/>
              </a:rPr>
              <a:t>Supplier_Code_C</a:t>
            </a:r>
            <a:endParaRPr kumimoji="1" lang="en-US" altLang="ja-JP" sz="400" dirty="0">
              <a:latin typeface="+mj-lt"/>
            </a:endParaRPr>
          </a:p>
        </p:txBody>
      </p:sp>
      <p:pic>
        <p:nvPicPr>
          <p:cNvPr id="29" name="図 28">
            <a:extLst>
              <a:ext uri="{FF2B5EF4-FFF2-40B4-BE49-F238E27FC236}">
                <a16:creationId xmlns:a16="http://schemas.microsoft.com/office/drawing/2014/main" id="{72EBF5C0-7CC4-56DD-717B-307E9A453393}"/>
              </a:ext>
            </a:extLst>
          </p:cNvPr>
          <p:cNvPicPr>
            <a:picLocks noChangeAspect="1"/>
          </p:cNvPicPr>
          <p:nvPr/>
        </p:nvPicPr>
        <p:blipFill>
          <a:blip r:embed="rId14"/>
          <a:stretch>
            <a:fillRect/>
          </a:stretch>
        </p:blipFill>
        <p:spPr>
          <a:xfrm>
            <a:off x="2106959" y="5882705"/>
            <a:ext cx="644457" cy="144793"/>
          </a:xfrm>
          <a:prstGeom prst="rect">
            <a:avLst/>
          </a:prstGeom>
        </p:spPr>
      </p:pic>
      <p:sp>
        <p:nvSpPr>
          <p:cNvPr id="32" name="テキスト ボックス 31">
            <a:extLst>
              <a:ext uri="{FF2B5EF4-FFF2-40B4-BE49-F238E27FC236}">
                <a16:creationId xmlns:a16="http://schemas.microsoft.com/office/drawing/2014/main" id="{ABF21845-54A2-2BB7-7B44-34543CBAB6E6}"/>
              </a:ext>
            </a:extLst>
          </p:cNvPr>
          <p:cNvSpPr txBox="1"/>
          <p:nvPr/>
        </p:nvSpPr>
        <p:spPr>
          <a:xfrm>
            <a:off x="2026598" y="5849371"/>
            <a:ext cx="1182096" cy="215444"/>
          </a:xfrm>
          <a:prstGeom prst="rect">
            <a:avLst/>
          </a:prstGeom>
          <a:noFill/>
        </p:spPr>
        <p:txBody>
          <a:bodyPr wrap="square" rtlCol="0">
            <a:spAutoFit/>
          </a:bodyPr>
          <a:lstStyle/>
          <a:p>
            <a:r>
              <a:rPr kumimoji="1" lang="en-US" altLang="ja-JP" sz="400" dirty="0" err="1">
                <a:latin typeface="+mj-lt"/>
              </a:rPr>
              <a:t>DEMO_ORDER_NO_E</a:t>
            </a:r>
            <a:endParaRPr kumimoji="1" lang="en-US" altLang="ja-JP" sz="400" dirty="0">
              <a:latin typeface="+mj-lt"/>
            </a:endParaRPr>
          </a:p>
          <a:p>
            <a:r>
              <a:rPr kumimoji="1" lang="en-US" altLang="ja-JP" sz="400" dirty="0" err="1">
                <a:latin typeface="+mj-lt"/>
              </a:rPr>
              <a:t>Supplier_Code_D</a:t>
            </a:r>
            <a:endParaRPr kumimoji="1" lang="en-US" altLang="ja-JP" sz="400" dirty="0">
              <a:latin typeface="+mj-lt"/>
            </a:endParaRPr>
          </a:p>
        </p:txBody>
      </p:sp>
      <p:pic>
        <p:nvPicPr>
          <p:cNvPr id="37" name="図 36">
            <a:extLst>
              <a:ext uri="{FF2B5EF4-FFF2-40B4-BE49-F238E27FC236}">
                <a16:creationId xmlns:a16="http://schemas.microsoft.com/office/drawing/2014/main" id="{E4961D54-93EE-DA77-1380-1776557F7D6D}"/>
              </a:ext>
            </a:extLst>
          </p:cNvPr>
          <p:cNvPicPr>
            <a:picLocks noChangeAspect="1"/>
          </p:cNvPicPr>
          <p:nvPr/>
        </p:nvPicPr>
        <p:blipFill>
          <a:blip r:embed="rId13"/>
          <a:stretch>
            <a:fillRect/>
          </a:stretch>
        </p:blipFill>
        <p:spPr>
          <a:xfrm>
            <a:off x="599032" y="7193111"/>
            <a:ext cx="670618" cy="144793"/>
          </a:xfrm>
          <a:prstGeom prst="rect">
            <a:avLst/>
          </a:prstGeom>
        </p:spPr>
      </p:pic>
      <p:pic>
        <p:nvPicPr>
          <p:cNvPr id="39" name="図 38">
            <a:extLst>
              <a:ext uri="{FF2B5EF4-FFF2-40B4-BE49-F238E27FC236}">
                <a16:creationId xmlns:a16="http://schemas.microsoft.com/office/drawing/2014/main" id="{9102299D-D404-636E-9447-6F8549F1A25E}"/>
              </a:ext>
            </a:extLst>
          </p:cNvPr>
          <p:cNvPicPr>
            <a:picLocks noChangeAspect="1"/>
          </p:cNvPicPr>
          <p:nvPr/>
        </p:nvPicPr>
        <p:blipFill>
          <a:blip r:embed="rId14"/>
          <a:stretch>
            <a:fillRect/>
          </a:stretch>
        </p:blipFill>
        <p:spPr>
          <a:xfrm>
            <a:off x="606389" y="7441267"/>
            <a:ext cx="644457" cy="144793"/>
          </a:xfrm>
          <a:prstGeom prst="rect">
            <a:avLst/>
          </a:prstGeom>
        </p:spPr>
      </p:pic>
      <p:sp>
        <p:nvSpPr>
          <p:cNvPr id="42" name="テキスト ボックス 41">
            <a:extLst>
              <a:ext uri="{FF2B5EF4-FFF2-40B4-BE49-F238E27FC236}">
                <a16:creationId xmlns:a16="http://schemas.microsoft.com/office/drawing/2014/main" id="{76990AE0-A20C-40CE-B560-8BBAD07E7445}"/>
              </a:ext>
            </a:extLst>
          </p:cNvPr>
          <p:cNvSpPr txBox="1"/>
          <p:nvPr/>
        </p:nvSpPr>
        <p:spPr>
          <a:xfrm>
            <a:off x="531448" y="7138520"/>
            <a:ext cx="1182096" cy="215444"/>
          </a:xfrm>
          <a:prstGeom prst="rect">
            <a:avLst/>
          </a:prstGeom>
          <a:noFill/>
        </p:spPr>
        <p:txBody>
          <a:bodyPr wrap="square" rtlCol="0">
            <a:spAutoFit/>
          </a:bodyPr>
          <a:lstStyle/>
          <a:p>
            <a:r>
              <a:rPr kumimoji="1" lang="en-US" altLang="ja-JP" sz="400" dirty="0" err="1">
                <a:latin typeface="+mj-lt"/>
              </a:rPr>
              <a:t>DEMO_ORDER_NO_A</a:t>
            </a:r>
            <a:endParaRPr kumimoji="1" lang="en-US" altLang="ja-JP" sz="400" dirty="0">
              <a:latin typeface="+mj-lt"/>
            </a:endParaRPr>
          </a:p>
          <a:p>
            <a:r>
              <a:rPr kumimoji="1" lang="en-US" altLang="ja-JP" sz="400" dirty="0" err="1">
                <a:latin typeface="+mj-lt"/>
              </a:rPr>
              <a:t>Supplier_Code_A</a:t>
            </a:r>
            <a:endParaRPr kumimoji="1" lang="en-US" altLang="ja-JP" sz="400" dirty="0">
              <a:latin typeface="+mj-lt"/>
            </a:endParaRPr>
          </a:p>
        </p:txBody>
      </p:sp>
      <p:sp>
        <p:nvSpPr>
          <p:cNvPr id="45" name="テキスト ボックス 44">
            <a:extLst>
              <a:ext uri="{FF2B5EF4-FFF2-40B4-BE49-F238E27FC236}">
                <a16:creationId xmlns:a16="http://schemas.microsoft.com/office/drawing/2014/main" id="{3CF969C9-9A1D-E5C4-8F79-1AA6FA89E3E4}"/>
              </a:ext>
            </a:extLst>
          </p:cNvPr>
          <p:cNvSpPr txBox="1"/>
          <p:nvPr/>
        </p:nvSpPr>
        <p:spPr>
          <a:xfrm>
            <a:off x="526028" y="7407933"/>
            <a:ext cx="1182096" cy="215444"/>
          </a:xfrm>
          <a:prstGeom prst="rect">
            <a:avLst/>
          </a:prstGeom>
          <a:noFill/>
        </p:spPr>
        <p:txBody>
          <a:bodyPr wrap="square" rtlCol="0">
            <a:spAutoFit/>
          </a:bodyPr>
          <a:lstStyle/>
          <a:p>
            <a:r>
              <a:rPr kumimoji="1" lang="en-US" altLang="ja-JP" sz="400" dirty="0" err="1">
                <a:latin typeface="+mj-lt"/>
              </a:rPr>
              <a:t>DEMO_ORDER_NO_B</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46" name="図 45">
            <a:extLst>
              <a:ext uri="{FF2B5EF4-FFF2-40B4-BE49-F238E27FC236}">
                <a16:creationId xmlns:a16="http://schemas.microsoft.com/office/drawing/2014/main" id="{C863EB5F-AE8F-E2A5-CA66-E9631359313A}"/>
              </a:ext>
            </a:extLst>
          </p:cNvPr>
          <p:cNvPicPr>
            <a:picLocks noChangeAspect="1"/>
          </p:cNvPicPr>
          <p:nvPr/>
        </p:nvPicPr>
        <p:blipFill>
          <a:blip r:embed="rId14"/>
          <a:stretch>
            <a:fillRect/>
          </a:stretch>
        </p:blipFill>
        <p:spPr>
          <a:xfrm>
            <a:off x="597520" y="7722185"/>
            <a:ext cx="644457" cy="144793"/>
          </a:xfrm>
          <a:prstGeom prst="rect">
            <a:avLst/>
          </a:prstGeom>
        </p:spPr>
      </p:pic>
      <p:sp>
        <p:nvSpPr>
          <p:cNvPr id="47" name="テキスト ボックス 46">
            <a:extLst>
              <a:ext uri="{FF2B5EF4-FFF2-40B4-BE49-F238E27FC236}">
                <a16:creationId xmlns:a16="http://schemas.microsoft.com/office/drawing/2014/main" id="{F1E65E67-4539-A6F2-4E3F-116486833104}"/>
              </a:ext>
            </a:extLst>
          </p:cNvPr>
          <p:cNvSpPr txBox="1"/>
          <p:nvPr/>
        </p:nvSpPr>
        <p:spPr>
          <a:xfrm>
            <a:off x="517159" y="7688851"/>
            <a:ext cx="1182096" cy="215444"/>
          </a:xfrm>
          <a:prstGeom prst="rect">
            <a:avLst/>
          </a:prstGeom>
          <a:noFill/>
        </p:spPr>
        <p:txBody>
          <a:bodyPr wrap="square" rtlCol="0">
            <a:spAutoFit/>
          </a:bodyPr>
          <a:lstStyle/>
          <a:p>
            <a:r>
              <a:rPr kumimoji="1" lang="en-US" altLang="ja-JP" sz="400" dirty="0" err="1">
                <a:latin typeface="+mj-lt"/>
              </a:rPr>
              <a:t>DEMO_ORDER_NO_C</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48" name="図 47">
            <a:extLst>
              <a:ext uri="{FF2B5EF4-FFF2-40B4-BE49-F238E27FC236}">
                <a16:creationId xmlns:a16="http://schemas.microsoft.com/office/drawing/2014/main" id="{FB45F40A-0995-CA51-EA66-945AEA2FFBF9}"/>
              </a:ext>
            </a:extLst>
          </p:cNvPr>
          <p:cNvPicPr>
            <a:picLocks noChangeAspect="1"/>
          </p:cNvPicPr>
          <p:nvPr/>
        </p:nvPicPr>
        <p:blipFill>
          <a:blip r:embed="rId14"/>
          <a:stretch>
            <a:fillRect/>
          </a:stretch>
        </p:blipFill>
        <p:spPr>
          <a:xfrm>
            <a:off x="606389" y="7983994"/>
            <a:ext cx="644457" cy="144793"/>
          </a:xfrm>
          <a:prstGeom prst="rect">
            <a:avLst/>
          </a:prstGeom>
        </p:spPr>
      </p:pic>
      <p:sp>
        <p:nvSpPr>
          <p:cNvPr id="49" name="テキスト ボックス 48">
            <a:extLst>
              <a:ext uri="{FF2B5EF4-FFF2-40B4-BE49-F238E27FC236}">
                <a16:creationId xmlns:a16="http://schemas.microsoft.com/office/drawing/2014/main" id="{F1DFE71A-E6B2-D18C-0D2A-9E7A08612533}"/>
              </a:ext>
            </a:extLst>
          </p:cNvPr>
          <p:cNvSpPr txBox="1"/>
          <p:nvPr/>
        </p:nvSpPr>
        <p:spPr>
          <a:xfrm>
            <a:off x="526028" y="7950660"/>
            <a:ext cx="1182096" cy="215444"/>
          </a:xfrm>
          <a:prstGeom prst="rect">
            <a:avLst/>
          </a:prstGeom>
          <a:noFill/>
        </p:spPr>
        <p:txBody>
          <a:bodyPr wrap="square" rtlCol="0">
            <a:spAutoFit/>
          </a:bodyPr>
          <a:lstStyle/>
          <a:p>
            <a:r>
              <a:rPr kumimoji="1" lang="en-US" altLang="ja-JP" sz="400" dirty="0" err="1">
                <a:latin typeface="+mj-lt"/>
              </a:rPr>
              <a:t>DEMO_ORDER_NO_D</a:t>
            </a:r>
            <a:endParaRPr kumimoji="1" lang="en-US" altLang="ja-JP" sz="400" dirty="0">
              <a:latin typeface="+mj-lt"/>
            </a:endParaRPr>
          </a:p>
          <a:p>
            <a:r>
              <a:rPr kumimoji="1" lang="en-US" altLang="ja-JP" sz="400" dirty="0" err="1">
                <a:latin typeface="+mj-lt"/>
              </a:rPr>
              <a:t>Supplier_Code_C</a:t>
            </a:r>
            <a:endParaRPr kumimoji="1" lang="en-US" altLang="ja-JP" sz="400" dirty="0">
              <a:latin typeface="+mj-lt"/>
            </a:endParaRPr>
          </a:p>
        </p:txBody>
      </p:sp>
      <p:pic>
        <p:nvPicPr>
          <p:cNvPr id="50" name="図 49">
            <a:extLst>
              <a:ext uri="{FF2B5EF4-FFF2-40B4-BE49-F238E27FC236}">
                <a16:creationId xmlns:a16="http://schemas.microsoft.com/office/drawing/2014/main" id="{13F60B56-F6AE-42B2-FD99-BB1D90F76F8E}"/>
              </a:ext>
            </a:extLst>
          </p:cNvPr>
          <p:cNvPicPr>
            <a:picLocks noChangeAspect="1"/>
          </p:cNvPicPr>
          <p:nvPr/>
        </p:nvPicPr>
        <p:blipFill>
          <a:blip r:embed="rId14"/>
          <a:stretch>
            <a:fillRect/>
          </a:stretch>
        </p:blipFill>
        <p:spPr>
          <a:xfrm>
            <a:off x="606389" y="8259658"/>
            <a:ext cx="644457" cy="144793"/>
          </a:xfrm>
          <a:prstGeom prst="rect">
            <a:avLst/>
          </a:prstGeom>
        </p:spPr>
      </p:pic>
      <p:sp>
        <p:nvSpPr>
          <p:cNvPr id="53" name="テキスト ボックス 52">
            <a:extLst>
              <a:ext uri="{FF2B5EF4-FFF2-40B4-BE49-F238E27FC236}">
                <a16:creationId xmlns:a16="http://schemas.microsoft.com/office/drawing/2014/main" id="{9A3BBA9E-B149-93BE-192A-CCA085FED785}"/>
              </a:ext>
            </a:extLst>
          </p:cNvPr>
          <p:cNvSpPr txBox="1"/>
          <p:nvPr/>
        </p:nvSpPr>
        <p:spPr>
          <a:xfrm>
            <a:off x="526028" y="8226324"/>
            <a:ext cx="1182096" cy="215444"/>
          </a:xfrm>
          <a:prstGeom prst="rect">
            <a:avLst/>
          </a:prstGeom>
          <a:noFill/>
        </p:spPr>
        <p:txBody>
          <a:bodyPr wrap="square" rtlCol="0">
            <a:spAutoFit/>
          </a:bodyPr>
          <a:lstStyle/>
          <a:p>
            <a:r>
              <a:rPr kumimoji="1" lang="en-US" altLang="ja-JP" sz="400" dirty="0" err="1">
                <a:latin typeface="+mj-lt"/>
              </a:rPr>
              <a:t>DEMO_ORDER_NO_E</a:t>
            </a:r>
            <a:endParaRPr kumimoji="1" lang="en-US" altLang="ja-JP" sz="400" dirty="0">
              <a:latin typeface="+mj-lt"/>
            </a:endParaRPr>
          </a:p>
          <a:p>
            <a:r>
              <a:rPr kumimoji="1" lang="en-US" altLang="ja-JP" sz="400" dirty="0" err="1">
                <a:latin typeface="+mj-lt"/>
              </a:rPr>
              <a:t>Supplier_Code_D</a:t>
            </a:r>
            <a:endParaRPr kumimoji="1" lang="en-US" altLang="ja-JP" sz="400" dirty="0">
              <a:latin typeface="+mj-lt"/>
            </a:endParaRPr>
          </a:p>
        </p:txBody>
      </p:sp>
      <p:pic>
        <p:nvPicPr>
          <p:cNvPr id="55" name="図 54">
            <a:extLst>
              <a:ext uri="{FF2B5EF4-FFF2-40B4-BE49-F238E27FC236}">
                <a16:creationId xmlns:a16="http://schemas.microsoft.com/office/drawing/2014/main" id="{73407888-50BE-324B-ADA2-C2FF370E17ED}"/>
              </a:ext>
            </a:extLst>
          </p:cNvPr>
          <p:cNvPicPr>
            <a:picLocks noChangeAspect="1"/>
          </p:cNvPicPr>
          <p:nvPr/>
        </p:nvPicPr>
        <p:blipFill>
          <a:blip r:embed="rId15"/>
          <a:stretch>
            <a:fillRect/>
          </a:stretch>
        </p:blipFill>
        <p:spPr>
          <a:xfrm>
            <a:off x="4020639" y="8217933"/>
            <a:ext cx="234871" cy="129551"/>
          </a:xfrm>
          <a:prstGeom prst="rect">
            <a:avLst/>
          </a:prstGeom>
        </p:spPr>
      </p:pic>
      <p:pic>
        <p:nvPicPr>
          <p:cNvPr id="56" name="図 55">
            <a:extLst>
              <a:ext uri="{FF2B5EF4-FFF2-40B4-BE49-F238E27FC236}">
                <a16:creationId xmlns:a16="http://schemas.microsoft.com/office/drawing/2014/main" id="{89B846D3-B806-C20E-A932-7D4BA2192E33}"/>
              </a:ext>
            </a:extLst>
          </p:cNvPr>
          <p:cNvPicPr>
            <a:picLocks noChangeAspect="1"/>
          </p:cNvPicPr>
          <p:nvPr/>
        </p:nvPicPr>
        <p:blipFill>
          <a:blip r:embed="rId16"/>
          <a:stretch>
            <a:fillRect/>
          </a:stretch>
        </p:blipFill>
        <p:spPr>
          <a:xfrm>
            <a:off x="5032777" y="6574559"/>
            <a:ext cx="1358764" cy="2027693"/>
          </a:xfrm>
          <a:prstGeom prst="rect">
            <a:avLst/>
          </a:prstGeom>
        </p:spPr>
      </p:pic>
      <p:pic>
        <p:nvPicPr>
          <p:cNvPr id="57" name="図 56">
            <a:extLst>
              <a:ext uri="{FF2B5EF4-FFF2-40B4-BE49-F238E27FC236}">
                <a16:creationId xmlns:a16="http://schemas.microsoft.com/office/drawing/2014/main" id="{58444A8A-C8D1-F129-475E-A17213A0A5A8}"/>
              </a:ext>
            </a:extLst>
          </p:cNvPr>
          <p:cNvPicPr>
            <a:picLocks noChangeAspect="1"/>
          </p:cNvPicPr>
          <p:nvPr/>
        </p:nvPicPr>
        <p:blipFill>
          <a:blip r:embed="rId17"/>
          <a:stretch>
            <a:fillRect/>
          </a:stretch>
        </p:blipFill>
        <p:spPr>
          <a:xfrm>
            <a:off x="6126133" y="7852166"/>
            <a:ext cx="243861" cy="130125"/>
          </a:xfrm>
          <a:prstGeom prst="rect">
            <a:avLst/>
          </a:prstGeom>
        </p:spPr>
      </p:pic>
      <p:pic>
        <p:nvPicPr>
          <p:cNvPr id="58" name="図 57">
            <a:extLst>
              <a:ext uri="{FF2B5EF4-FFF2-40B4-BE49-F238E27FC236}">
                <a16:creationId xmlns:a16="http://schemas.microsoft.com/office/drawing/2014/main" id="{00F18DAF-6736-C1C9-9FF8-33F63C9A6930}"/>
              </a:ext>
            </a:extLst>
          </p:cNvPr>
          <p:cNvPicPr>
            <a:picLocks noChangeAspect="1"/>
          </p:cNvPicPr>
          <p:nvPr/>
        </p:nvPicPr>
        <p:blipFill>
          <a:blip r:embed="rId12"/>
          <a:stretch>
            <a:fillRect/>
          </a:stretch>
        </p:blipFill>
        <p:spPr>
          <a:xfrm>
            <a:off x="5537464" y="6708639"/>
            <a:ext cx="805148" cy="123622"/>
          </a:xfrm>
          <a:prstGeom prst="rect">
            <a:avLst/>
          </a:prstGeom>
        </p:spPr>
      </p:pic>
      <p:sp>
        <p:nvSpPr>
          <p:cNvPr id="59" name="テキスト ボックス 58">
            <a:extLst>
              <a:ext uri="{FF2B5EF4-FFF2-40B4-BE49-F238E27FC236}">
                <a16:creationId xmlns:a16="http://schemas.microsoft.com/office/drawing/2014/main" id="{2C976704-A360-EA60-1493-FC50E7137C94}"/>
              </a:ext>
            </a:extLst>
          </p:cNvPr>
          <p:cNvSpPr txBox="1"/>
          <p:nvPr/>
        </p:nvSpPr>
        <p:spPr>
          <a:xfrm>
            <a:off x="5452745" y="6695216"/>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60" name="図 59">
            <a:extLst>
              <a:ext uri="{FF2B5EF4-FFF2-40B4-BE49-F238E27FC236}">
                <a16:creationId xmlns:a16="http://schemas.microsoft.com/office/drawing/2014/main" id="{76B90BFF-E7D5-538D-E2D0-E51E94BDAB86}"/>
              </a:ext>
            </a:extLst>
          </p:cNvPr>
          <p:cNvPicPr>
            <a:picLocks noChangeAspect="1"/>
          </p:cNvPicPr>
          <p:nvPr/>
        </p:nvPicPr>
        <p:blipFill>
          <a:blip r:embed="rId18"/>
          <a:stretch>
            <a:fillRect/>
          </a:stretch>
        </p:blipFill>
        <p:spPr>
          <a:xfrm>
            <a:off x="5050968" y="7169717"/>
            <a:ext cx="1338862" cy="1192892"/>
          </a:xfrm>
          <a:prstGeom prst="rect">
            <a:avLst/>
          </a:prstGeom>
        </p:spPr>
      </p:pic>
      <p:pic>
        <p:nvPicPr>
          <p:cNvPr id="61" name="図 60">
            <a:extLst>
              <a:ext uri="{FF2B5EF4-FFF2-40B4-BE49-F238E27FC236}">
                <a16:creationId xmlns:a16="http://schemas.microsoft.com/office/drawing/2014/main" id="{4973EAEC-9313-A733-2060-C6215EAA548D}"/>
              </a:ext>
            </a:extLst>
          </p:cNvPr>
          <p:cNvPicPr>
            <a:picLocks noChangeAspect="1"/>
          </p:cNvPicPr>
          <p:nvPr/>
        </p:nvPicPr>
        <p:blipFill rotWithShape="1">
          <a:blip r:embed="rId19"/>
          <a:srcRect t="1" r="1567" b="-1"/>
          <a:stretch/>
        </p:blipFill>
        <p:spPr>
          <a:xfrm>
            <a:off x="5537464" y="7169716"/>
            <a:ext cx="856034" cy="184617"/>
          </a:xfrm>
          <a:prstGeom prst="rect">
            <a:avLst/>
          </a:prstGeom>
        </p:spPr>
      </p:pic>
      <p:pic>
        <p:nvPicPr>
          <p:cNvPr id="62" name="図 61">
            <a:extLst>
              <a:ext uri="{FF2B5EF4-FFF2-40B4-BE49-F238E27FC236}">
                <a16:creationId xmlns:a16="http://schemas.microsoft.com/office/drawing/2014/main" id="{16E89A0F-24FE-24A3-B70C-FACD5E9067EB}"/>
              </a:ext>
            </a:extLst>
          </p:cNvPr>
          <p:cNvPicPr>
            <a:picLocks noChangeAspect="1"/>
          </p:cNvPicPr>
          <p:nvPr/>
        </p:nvPicPr>
        <p:blipFill>
          <a:blip r:embed="rId20"/>
          <a:stretch>
            <a:fillRect/>
          </a:stretch>
        </p:blipFill>
        <p:spPr>
          <a:xfrm>
            <a:off x="5062767" y="7353505"/>
            <a:ext cx="1303166" cy="382735"/>
          </a:xfrm>
          <a:prstGeom prst="rect">
            <a:avLst/>
          </a:prstGeom>
        </p:spPr>
      </p:pic>
      <p:sp>
        <p:nvSpPr>
          <p:cNvPr id="63" name="テキスト ボックス 62">
            <a:extLst>
              <a:ext uri="{FF2B5EF4-FFF2-40B4-BE49-F238E27FC236}">
                <a16:creationId xmlns:a16="http://schemas.microsoft.com/office/drawing/2014/main" id="{16F28F9F-9248-DDB7-7B08-3E140CC46D5B}"/>
              </a:ext>
            </a:extLst>
          </p:cNvPr>
          <p:cNvSpPr txBox="1"/>
          <p:nvPr/>
        </p:nvSpPr>
        <p:spPr>
          <a:xfrm>
            <a:off x="4983479" y="7182240"/>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192" name="図 191">
            <a:extLst>
              <a:ext uri="{FF2B5EF4-FFF2-40B4-BE49-F238E27FC236}">
                <a16:creationId xmlns:a16="http://schemas.microsoft.com/office/drawing/2014/main" id="{C92C3E56-0A08-8C8D-B8E2-481E22176CB5}"/>
              </a:ext>
            </a:extLst>
          </p:cNvPr>
          <p:cNvPicPr>
            <a:picLocks noChangeAspect="1"/>
          </p:cNvPicPr>
          <p:nvPr/>
        </p:nvPicPr>
        <p:blipFill rotWithShape="1">
          <a:blip r:embed="rId19"/>
          <a:srcRect t="6527" r="1567" b="-1"/>
          <a:stretch/>
        </p:blipFill>
        <p:spPr>
          <a:xfrm>
            <a:off x="5523981" y="7720751"/>
            <a:ext cx="856034" cy="172570"/>
          </a:xfrm>
          <a:prstGeom prst="rect">
            <a:avLst/>
          </a:prstGeom>
        </p:spPr>
      </p:pic>
      <p:sp>
        <p:nvSpPr>
          <p:cNvPr id="193" name="テキスト ボックス 192">
            <a:extLst>
              <a:ext uri="{FF2B5EF4-FFF2-40B4-BE49-F238E27FC236}">
                <a16:creationId xmlns:a16="http://schemas.microsoft.com/office/drawing/2014/main" id="{8A88E7FA-B75B-CCF9-6415-CD7B28A46670}"/>
              </a:ext>
            </a:extLst>
          </p:cNvPr>
          <p:cNvSpPr txBox="1"/>
          <p:nvPr/>
        </p:nvSpPr>
        <p:spPr>
          <a:xfrm>
            <a:off x="4987141" y="7721228"/>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94" name="テキスト ボックス 193">
            <a:extLst>
              <a:ext uri="{FF2B5EF4-FFF2-40B4-BE49-F238E27FC236}">
                <a16:creationId xmlns:a16="http://schemas.microsoft.com/office/drawing/2014/main" id="{64927304-438E-1929-AE39-152CD7DCAA18}"/>
              </a:ext>
            </a:extLst>
          </p:cNvPr>
          <p:cNvSpPr txBox="1"/>
          <p:nvPr/>
        </p:nvSpPr>
        <p:spPr>
          <a:xfrm>
            <a:off x="5515351" y="7181955"/>
            <a:ext cx="840544" cy="169277"/>
          </a:xfrm>
          <a:prstGeom prst="rect">
            <a:avLst/>
          </a:prstGeom>
          <a:noFill/>
        </p:spPr>
        <p:txBody>
          <a:bodyPr wrap="square" rtlCol="0">
            <a:spAutoFit/>
          </a:bodyPr>
          <a:lstStyle/>
          <a:p>
            <a:r>
              <a:rPr kumimoji="1" lang="en-US" altLang="ja-JP" sz="500" dirty="0">
                <a:latin typeface="+mj-lt"/>
              </a:rPr>
              <a:t>DEMO_00001</a:t>
            </a:r>
          </a:p>
        </p:txBody>
      </p:sp>
      <p:sp>
        <p:nvSpPr>
          <p:cNvPr id="195" name="テキスト ボックス 194">
            <a:extLst>
              <a:ext uri="{FF2B5EF4-FFF2-40B4-BE49-F238E27FC236}">
                <a16:creationId xmlns:a16="http://schemas.microsoft.com/office/drawing/2014/main" id="{BDA22DA4-CFCF-AA93-E2B9-AFDC3121C9EA}"/>
              </a:ext>
            </a:extLst>
          </p:cNvPr>
          <p:cNvSpPr txBox="1"/>
          <p:nvPr/>
        </p:nvSpPr>
        <p:spPr>
          <a:xfrm>
            <a:off x="5524525" y="7692573"/>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96" name="テキスト ボックス 195">
            <a:extLst>
              <a:ext uri="{FF2B5EF4-FFF2-40B4-BE49-F238E27FC236}">
                <a16:creationId xmlns:a16="http://schemas.microsoft.com/office/drawing/2014/main" id="{56551FAF-7F42-6CD0-B44A-FF77E3D1BF57}"/>
              </a:ext>
            </a:extLst>
          </p:cNvPr>
          <p:cNvSpPr txBox="1"/>
          <p:nvPr/>
        </p:nvSpPr>
        <p:spPr>
          <a:xfrm>
            <a:off x="4987924" y="7882263"/>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197" name="テキスト ボックス 196">
            <a:extLst>
              <a:ext uri="{FF2B5EF4-FFF2-40B4-BE49-F238E27FC236}">
                <a16:creationId xmlns:a16="http://schemas.microsoft.com/office/drawing/2014/main" id="{FC1FFCFA-9B32-21BD-3995-B5BBB943B803}"/>
              </a:ext>
            </a:extLst>
          </p:cNvPr>
          <p:cNvSpPr txBox="1"/>
          <p:nvPr/>
        </p:nvSpPr>
        <p:spPr>
          <a:xfrm>
            <a:off x="4984908" y="8041677"/>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98" name="図 197">
            <a:extLst>
              <a:ext uri="{FF2B5EF4-FFF2-40B4-BE49-F238E27FC236}">
                <a16:creationId xmlns:a16="http://schemas.microsoft.com/office/drawing/2014/main" id="{05E718A4-6010-6D9F-6EC6-9CD5A5684985}"/>
              </a:ext>
            </a:extLst>
          </p:cNvPr>
          <p:cNvPicPr>
            <a:picLocks noChangeAspect="1"/>
          </p:cNvPicPr>
          <p:nvPr/>
        </p:nvPicPr>
        <p:blipFill rotWithShape="1">
          <a:blip r:embed="rId19"/>
          <a:srcRect t="1" r="1567" b="-1"/>
          <a:stretch/>
        </p:blipFill>
        <p:spPr>
          <a:xfrm>
            <a:off x="5532774" y="7874593"/>
            <a:ext cx="856034" cy="184617"/>
          </a:xfrm>
          <a:prstGeom prst="rect">
            <a:avLst/>
          </a:prstGeom>
        </p:spPr>
      </p:pic>
      <p:pic>
        <p:nvPicPr>
          <p:cNvPr id="199" name="図 198">
            <a:extLst>
              <a:ext uri="{FF2B5EF4-FFF2-40B4-BE49-F238E27FC236}">
                <a16:creationId xmlns:a16="http://schemas.microsoft.com/office/drawing/2014/main" id="{C80FA864-72ED-0F35-1CBE-F09ECF0E82E0}"/>
              </a:ext>
            </a:extLst>
          </p:cNvPr>
          <p:cNvPicPr>
            <a:picLocks noChangeAspect="1"/>
          </p:cNvPicPr>
          <p:nvPr/>
        </p:nvPicPr>
        <p:blipFill rotWithShape="1">
          <a:blip r:embed="rId19"/>
          <a:srcRect t="1" r="1567" b="-1"/>
          <a:stretch/>
        </p:blipFill>
        <p:spPr>
          <a:xfrm>
            <a:off x="5802863" y="8043230"/>
            <a:ext cx="580728" cy="184617"/>
          </a:xfrm>
          <a:prstGeom prst="rect">
            <a:avLst/>
          </a:prstGeom>
        </p:spPr>
      </p:pic>
      <p:pic>
        <p:nvPicPr>
          <p:cNvPr id="200" name="図 199">
            <a:extLst>
              <a:ext uri="{FF2B5EF4-FFF2-40B4-BE49-F238E27FC236}">
                <a16:creationId xmlns:a16="http://schemas.microsoft.com/office/drawing/2014/main" id="{B64748C2-D7EC-3BB3-8711-AD18300DC01A}"/>
              </a:ext>
            </a:extLst>
          </p:cNvPr>
          <p:cNvPicPr>
            <a:picLocks noChangeAspect="1"/>
          </p:cNvPicPr>
          <p:nvPr/>
        </p:nvPicPr>
        <p:blipFill rotWithShape="1">
          <a:blip r:embed="rId19"/>
          <a:srcRect t="6527" r="1567" b="-1"/>
          <a:stretch/>
        </p:blipFill>
        <p:spPr>
          <a:xfrm>
            <a:off x="5804585" y="8211122"/>
            <a:ext cx="580728" cy="172570"/>
          </a:xfrm>
          <a:prstGeom prst="rect">
            <a:avLst/>
          </a:prstGeom>
        </p:spPr>
      </p:pic>
      <p:sp>
        <p:nvSpPr>
          <p:cNvPr id="201" name="テキスト ボックス 200">
            <a:extLst>
              <a:ext uri="{FF2B5EF4-FFF2-40B4-BE49-F238E27FC236}">
                <a16:creationId xmlns:a16="http://schemas.microsoft.com/office/drawing/2014/main" id="{B4D9B479-12FD-1A60-1BFA-53938CFD3B9A}"/>
              </a:ext>
            </a:extLst>
          </p:cNvPr>
          <p:cNvSpPr txBox="1"/>
          <p:nvPr/>
        </p:nvSpPr>
        <p:spPr>
          <a:xfrm>
            <a:off x="5000059" y="8209694"/>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202" name="四角形: 角を丸くする 201">
            <a:extLst>
              <a:ext uri="{FF2B5EF4-FFF2-40B4-BE49-F238E27FC236}">
                <a16:creationId xmlns:a16="http://schemas.microsoft.com/office/drawing/2014/main" id="{372B4F2E-EE47-1A8C-322A-FB86F538701B}"/>
              </a:ext>
            </a:extLst>
          </p:cNvPr>
          <p:cNvSpPr/>
          <p:nvPr/>
        </p:nvSpPr>
        <p:spPr>
          <a:xfrm>
            <a:off x="5548780" y="7195915"/>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3" name="四角形: 角を丸くする 202">
            <a:extLst>
              <a:ext uri="{FF2B5EF4-FFF2-40B4-BE49-F238E27FC236}">
                <a16:creationId xmlns:a16="http://schemas.microsoft.com/office/drawing/2014/main" id="{474E3911-6A89-C384-F90D-68DB4983AC8D}"/>
              </a:ext>
            </a:extLst>
          </p:cNvPr>
          <p:cNvSpPr/>
          <p:nvPr/>
        </p:nvSpPr>
        <p:spPr>
          <a:xfrm>
            <a:off x="5555153" y="7896966"/>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4" name="二等辺三角形 203">
            <a:extLst>
              <a:ext uri="{FF2B5EF4-FFF2-40B4-BE49-F238E27FC236}">
                <a16:creationId xmlns:a16="http://schemas.microsoft.com/office/drawing/2014/main" id="{8ADF4476-0EF1-1F46-7040-3BE3F03AC27B}"/>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2" name="図 1">
            <a:extLst>
              <a:ext uri="{FF2B5EF4-FFF2-40B4-BE49-F238E27FC236}">
                <a16:creationId xmlns:a16="http://schemas.microsoft.com/office/drawing/2014/main" id="{129D2B04-2FB4-8378-01CF-DD13970C7505}"/>
              </a:ext>
            </a:extLst>
          </p:cNvPr>
          <p:cNvPicPr>
            <a:picLocks noChangeAspect="1"/>
          </p:cNvPicPr>
          <p:nvPr/>
        </p:nvPicPr>
        <p:blipFill>
          <a:blip r:embed="rId9"/>
          <a:stretch>
            <a:fillRect/>
          </a:stretch>
        </p:blipFill>
        <p:spPr>
          <a:xfrm>
            <a:off x="3521968" y="1669533"/>
            <a:ext cx="1364286" cy="2040133"/>
          </a:xfrm>
          <a:prstGeom prst="rect">
            <a:avLst/>
          </a:prstGeom>
        </p:spPr>
      </p:pic>
      <p:pic>
        <p:nvPicPr>
          <p:cNvPr id="7" name="図 6">
            <a:extLst>
              <a:ext uri="{FF2B5EF4-FFF2-40B4-BE49-F238E27FC236}">
                <a16:creationId xmlns:a16="http://schemas.microsoft.com/office/drawing/2014/main" id="{61336C37-AB90-F84F-9AFF-EDDA4C1B272C}"/>
              </a:ext>
            </a:extLst>
          </p:cNvPr>
          <p:cNvPicPr>
            <a:picLocks noChangeAspect="1"/>
          </p:cNvPicPr>
          <p:nvPr/>
        </p:nvPicPr>
        <p:blipFill>
          <a:blip r:embed="rId7"/>
          <a:stretch>
            <a:fillRect/>
          </a:stretch>
        </p:blipFill>
        <p:spPr>
          <a:xfrm>
            <a:off x="3977050" y="2256632"/>
            <a:ext cx="546082" cy="198137"/>
          </a:xfrm>
          <a:prstGeom prst="rect">
            <a:avLst/>
          </a:prstGeom>
        </p:spPr>
      </p:pic>
      <p:pic>
        <p:nvPicPr>
          <p:cNvPr id="14" name="図 13">
            <a:extLst>
              <a:ext uri="{FF2B5EF4-FFF2-40B4-BE49-F238E27FC236}">
                <a16:creationId xmlns:a16="http://schemas.microsoft.com/office/drawing/2014/main" id="{68B51CB0-F7A5-536F-C4A0-A1510E70C8F0}"/>
              </a:ext>
            </a:extLst>
          </p:cNvPr>
          <p:cNvPicPr>
            <a:picLocks noChangeAspect="1"/>
          </p:cNvPicPr>
          <p:nvPr/>
        </p:nvPicPr>
        <p:blipFill>
          <a:blip r:embed="rId7"/>
          <a:stretch>
            <a:fillRect/>
          </a:stretch>
        </p:blipFill>
        <p:spPr>
          <a:xfrm>
            <a:off x="3909232" y="2601024"/>
            <a:ext cx="546082" cy="198137"/>
          </a:xfrm>
          <a:prstGeom prst="rect">
            <a:avLst/>
          </a:prstGeom>
        </p:spPr>
      </p:pic>
      <p:sp>
        <p:nvSpPr>
          <p:cNvPr id="16" name="テキスト ボックス 15">
            <a:extLst>
              <a:ext uri="{FF2B5EF4-FFF2-40B4-BE49-F238E27FC236}">
                <a16:creationId xmlns:a16="http://schemas.microsoft.com/office/drawing/2014/main" id="{DE53F87C-081E-5662-EA83-0671CB2849BA}"/>
              </a:ext>
            </a:extLst>
          </p:cNvPr>
          <p:cNvSpPr txBox="1"/>
          <p:nvPr/>
        </p:nvSpPr>
        <p:spPr>
          <a:xfrm>
            <a:off x="3845172" y="2263367"/>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205" name="テキスト ボックス 204">
            <a:extLst>
              <a:ext uri="{FF2B5EF4-FFF2-40B4-BE49-F238E27FC236}">
                <a16:creationId xmlns:a16="http://schemas.microsoft.com/office/drawing/2014/main" id="{D3004242-1C42-15C1-7FD9-0C34E06D871A}"/>
              </a:ext>
            </a:extLst>
          </p:cNvPr>
          <p:cNvSpPr txBox="1"/>
          <p:nvPr/>
        </p:nvSpPr>
        <p:spPr>
          <a:xfrm>
            <a:off x="3840547" y="2603564"/>
            <a:ext cx="718146" cy="184666"/>
          </a:xfrm>
          <a:prstGeom prst="rect">
            <a:avLst/>
          </a:prstGeom>
          <a:noFill/>
        </p:spPr>
        <p:txBody>
          <a:bodyPr wrap="square" rtlCol="0">
            <a:spAutoFit/>
          </a:bodyPr>
          <a:lstStyle/>
          <a:p>
            <a:pPr algn="ctr"/>
            <a:r>
              <a:rPr kumimoji="1" lang="en-US" altLang="ja-JP" sz="600" dirty="0"/>
              <a:t>Label Manual</a:t>
            </a:r>
          </a:p>
        </p:txBody>
      </p:sp>
      <p:pic>
        <p:nvPicPr>
          <p:cNvPr id="206" name="図 205">
            <a:extLst>
              <a:ext uri="{FF2B5EF4-FFF2-40B4-BE49-F238E27FC236}">
                <a16:creationId xmlns:a16="http://schemas.microsoft.com/office/drawing/2014/main" id="{6E2C0A9B-DEE5-38E1-21FE-DE82ACD2895B}"/>
              </a:ext>
            </a:extLst>
          </p:cNvPr>
          <p:cNvPicPr>
            <a:picLocks noChangeAspect="1"/>
          </p:cNvPicPr>
          <p:nvPr/>
        </p:nvPicPr>
        <p:blipFill>
          <a:blip r:embed="rId8"/>
          <a:stretch>
            <a:fillRect/>
          </a:stretch>
        </p:blipFill>
        <p:spPr>
          <a:xfrm>
            <a:off x="3957998" y="2943761"/>
            <a:ext cx="510584" cy="178119"/>
          </a:xfrm>
          <a:prstGeom prst="rect">
            <a:avLst/>
          </a:prstGeom>
        </p:spPr>
      </p:pic>
      <p:sp>
        <p:nvSpPr>
          <p:cNvPr id="207" name="テキスト ボックス 206">
            <a:extLst>
              <a:ext uri="{FF2B5EF4-FFF2-40B4-BE49-F238E27FC236}">
                <a16:creationId xmlns:a16="http://schemas.microsoft.com/office/drawing/2014/main" id="{3B5FEAD0-B9AB-21F1-3EC0-7FB386039F97}"/>
              </a:ext>
            </a:extLst>
          </p:cNvPr>
          <p:cNvSpPr txBox="1"/>
          <p:nvPr/>
        </p:nvSpPr>
        <p:spPr>
          <a:xfrm>
            <a:off x="3808372" y="2937025"/>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08" name="図 207">
            <a:extLst>
              <a:ext uri="{FF2B5EF4-FFF2-40B4-BE49-F238E27FC236}">
                <a16:creationId xmlns:a16="http://schemas.microsoft.com/office/drawing/2014/main" id="{D0357617-AAE7-84E5-CEB6-5213A3860ABB}"/>
              </a:ext>
            </a:extLst>
          </p:cNvPr>
          <p:cNvPicPr>
            <a:picLocks noChangeAspect="1"/>
          </p:cNvPicPr>
          <p:nvPr/>
        </p:nvPicPr>
        <p:blipFill>
          <a:blip r:embed="rId8"/>
          <a:stretch>
            <a:fillRect/>
          </a:stretch>
        </p:blipFill>
        <p:spPr>
          <a:xfrm>
            <a:off x="3958760" y="3278990"/>
            <a:ext cx="510584" cy="178119"/>
          </a:xfrm>
          <a:prstGeom prst="rect">
            <a:avLst/>
          </a:prstGeom>
        </p:spPr>
      </p:pic>
      <p:sp>
        <p:nvSpPr>
          <p:cNvPr id="209" name="テキスト ボックス 208">
            <a:extLst>
              <a:ext uri="{FF2B5EF4-FFF2-40B4-BE49-F238E27FC236}">
                <a16:creationId xmlns:a16="http://schemas.microsoft.com/office/drawing/2014/main" id="{1E6DB6A1-0870-95CA-3FB1-F81C8FF70A06}"/>
              </a:ext>
            </a:extLst>
          </p:cNvPr>
          <p:cNvSpPr txBox="1"/>
          <p:nvPr/>
        </p:nvSpPr>
        <p:spPr>
          <a:xfrm>
            <a:off x="3809833" y="3272254"/>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210" name="図 209">
            <a:extLst>
              <a:ext uri="{FF2B5EF4-FFF2-40B4-BE49-F238E27FC236}">
                <a16:creationId xmlns:a16="http://schemas.microsoft.com/office/drawing/2014/main" id="{30CEF5CC-AAD8-675E-B0EA-1775A426B359}"/>
              </a:ext>
            </a:extLst>
          </p:cNvPr>
          <p:cNvPicPr>
            <a:picLocks noChangeAspect="1"/>
          </p:cNvPicPr>
          <p:nvPr/>
        </p:nvPicPr>
        <p:blipFill>
          <a:blip r:embed="rId21"/>
          <a:stretch>
            <a:fillRect/>
          </a:stretch>
        </p:blipFill>
        <p:spPr>
          <a:xfrm>
            <a:off x="3584764" y="2189185"/>
            <a:ext cx="1294738" cy="1336429"/>
          </a:xfrm>
          <a:prstGeom prst="rect">
            <a:avLst/>
          </a:prstGeom>
        </p:spPr>
      </p:pic>
      <p:pic>
        <p:nvPicPr>
          <p:cNvPr id="211" name="図 210">
            <a:extLst>
              <a:ext uri="{FF2B5EF4-FFF2-40B4-BE49-F238E27FC236}">
                <a16:creationId xmlns:a16="http://schemas.microsoft.com/office/drawing/2014/main" id="{BAD750CC-F832-C8DC-AEF7-CCE92D566AA1}"/>
              </a:ext>
            </a:extLst>
          </p:cNvPr>
          <p:cNvPicPr>
            <a:picLocks noChangeAspect="1"/>
          </p:cNvPicPr>
          <p:nvPr/>
        </p:nvPicPr>
        <p:blipFill>
          <a:blip r:embed="rId22"/>
          <a:stretch>
            <a:fillRect/>
          </a:stretch>
        </p:blipFill>
        <p:spPr>
          <a:xfrm>
            <a:off x="3655611" y="2183140"/>
            <a:ext cx="1114748" cy="178120"/>
          </a:xfrm>
          <a:prstGeom prst="rect">
            <a:avLst/>
          </a:prstGeom>
        </p:spPr>
      </p:pic>
      <p:pic>
        <p:nvPicPr>
          <p:cNvPr id="212" name="図 211">
            <a:extLst>
              <a:ext uri="{FF2B5EF4-FFF2-40B4-BE49-F238E27FC236}">
                <a16:creationId xmlns:a16="http://schemas.microsoft.com/office/drawing/2014/main" id="{64277F60-FF6B-8721-BAAE-54C11DB60443}"/>
              </a:ext>
            </a:extLst>
          </p:cNvPr>
          <p:cNvPicPr>
            <a:picLocks noChangeAspect="1"/>
          </p:cNvPicPr>
          <p:nvPr/>
        </p:nvPicPr>
        <p:blipFill>
          <a:blip r:embed="rId23"/>
          <a:stretch>
            <a:fillRect/>
          </a:stretch>
        </p:blipFill>
        <p:spPr>
          <a:xfrm>
            <a:off x="3823459" y="2219617"/>
            <a:ext cx="809836" cy="97172"/>
          </a:xfrm>
          <a:prstGeom prst="rect">
            <a:avLst/>
          </a:prstGeom>
        </p:spPr>
      </p:pic>
      <p:sp>
        <p:nvSpPr>
          <p:cNvPr id="213" name="テキスト ボックス 212">
            <a:extLst>
              <a:ext uri="{FF2B5EF4-FFF2-40B4-BE49-F238E27FC236}">
                <a16:creationId xmlns:a16="http://schemas.microsoft.com/office/drawing/2014/main" id="{72763F1A-8B58-337D-AA70-77AB86C65714}"/>
              </a:ext>
            </a:extLst>
          </p:cNvPr>
          <p:cNvSpPr txBox="1"/>
          <p:nvPr/>
        </p:nvSpPr>
        <p:spPr>
          <a:xfrm>
            <a:off x="3814327" y="2179867"/>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214" name="図 213">
            <a:extLst>
              <a:ext uri="{FF2B5EF4-FFF2-40B4-BE49-F238E27FC236}">
                <a16:creationId xmlns:a16="http://schemas.microsoft.com/office/drawing/2014/main" id="{BCC8F64F-81FA-E2A4-AD79-D08F1DF2918B}"/>
              </a:ext>
            </a:extLst>
          </p:cNvPr>
          <p:cNvPicPr>
            <a:picLocks noChangeAspect="1"/>
          </p:cNvPicPr>
          <p:nvPr/>
        </p:nvPicPr>
        <p:blipFill>
          <a:blip r:embed="rId22"/>
          <a:stretch>
            <a:fillRect/>
          </a:stretch>
        </p:blipFill>
        <p:spPr>
          <a:xfrm>
            <a:off x="3656034" y="2343771"/>
            <a:ext cx="1114748" cy="178120"/>
          </a:xfrm>
          <a:prstGeom prst="rect">
            <a:avLst/>
          </a:prstGeom>
        </p:spPr>
      </p:pic>
      <p:pic>
        <p:nvPicPr>
          <p:cNvPr id="215" name="図 214">
            <a:extLst>
              <a:ext uri="{FF2B5EF4-FFF2-40B4-BE49-F238E27FC236}">
                <a16:creationId xmlns:a16="http://schemas.microsoft.com/office/drawing/2014/main" id="{21A25442-D087-CACB-CD06-E4A78D96605B}"/>
              </a:ext>
            </a:extLst>
          </p:cNvPr>
          <p:cNvPicPr>
            <a:picLocks noChangeAspect="1"/>
          </p:cNvPicPr>
          <p:nvPr/>
        </p:nvPicPr>
        <p:blipFill>
          <a:blip r:embed="rId23"/>
          <a:stretch>
            <a:fillRect/>
          </a:stretch>
        </p:blipFill>
        <p:spPr>
          <a:xfrm>
            <a:off x="3823882" y="2380248"/>
            <a:ext cx="809836" cy="97172"/>
          </a:xfrm>
          <a:prstGeom prst="rect">
            <a:avLst/>
          </a:prstGeom>
        </p:spPr>
      </p:pic>
      <p:sp>
        <p:nvSpPr>
          <p:cNvPr id="216" name="テキスト ボックス 215">
            <a:extLst>
              <a:ext uri="{FF2B5EF4-FFF2-40B4-BE49-F238E27FC236}">
                <a16:creationId xmlns:a16="http://schemas.microsoft.com/office/drawing/2014/main" id="{87C161B7-5748-07E6-FBE4-ADA8FAB7CDDA}"/>
              </a:ext>
            </a:extLst>
          </p:cNvPr>
          <p:cNvSpPr txBox="1"/>
          <p:nvPr/>
        </p:nvSpPr>
        <p:spPr>
          <a:xfrm>
            <a:off x="3814750" y="2340498"/>
            <a:ext cx="809835" cy="184666"/>
          </a:xfrm>
          <a:prstGeom prst="rect">
            <a:avLst/>
          </a:prstGeom>
          <a:noFill/>
        </p:spPr>
        <p:txBody>
          <a:bodyPr wrap="square" rtlCol="0">
            <a:spAutoFit/>
          </a:bodyPr>
          <a:lstStyle/>
          <a:p>
            <a:pPr algn="ctr"/>
            <a:r>
              <a:rPr kumimoji="1" lang="en-US" altLang="ja-JP" sz="600" dirty="0"/>
              <a:t>Label Manual</a:t>
            </a:r>
          </a:p>
        </p:txBody>
      </p:sp>
      <p:pic>
        <p:nvPicPr>
          <p:cNvPr id="217" name="図 216">
            <a:extLst>
              <a:ext uri="{FF2B5EF4-FFF2-40B4-BE49-F238E27FC236}">
                <a16:creationId xmlns:a16="http://schemas.microsoft.com/office/drawing/2014/main" id="{1221BEC4-D461-CCC7-2C21-C3B1C3E56D83}"/>
              </a:ext>
            </a:extLst>
          </p:cNvPr>
          <p:cNvPicPr>
            <a:picLocks noChangeAspect="1"/>
          </p:cNvPicPr>
          <p:nvPr/>
        </p:nvPicPr>
        <p:blipFill>
          <a:blip r:embed="rId22"/>
          <a:stretch>
            <a:fillRect/>
          </a:stretch>
        </p:blipFill>
        <p:spPr>
          <a:xfrm>
            <a:off x="3655611" y="2512236"/>
            <a:ext cx="1114748" cy="178120"/>
          </a:xfrm>
          <a:prstGeom prst="rect">
            <a:avLst/>
          </a:prstGeom>
        </p:spPr>
      </p:pic>
      <p:pic>
        <p:nvPicPr>
          <p:cNvPr id="218" name="図 217">
            <a:extLst>
              <a:ext uri="{FF2B5EF4-FFF2-40B4-BE49-F238E27FC236}">
                <a16:creationId xmlns:a16="http://schemas.microsoft.com/office/drawing/2014/main" id="{D1698A61-4263-13C3-31D5-3548EF3451B7}"/>
              </a:ext>
            </a:extLst>
          </p:cNvPr>
          <p:cNvPicPr>
            <a:picLocks noChangeAspect="1"/>
          </p:cNvPicPr>
          <p:nvPr/>
        </p:nvPicPr>
        <p:blipFill>
          <a:blip r:embed="rId23"/>
          <a:stretch>
            <a:fillRect/>
          </a:stretch>
        </p:blipFill>
        <p:spPr>
          <a:xfrm>
            <a:off x="3823459" y="2548713"/>
            <a:ext cx="809836" cy="97172"/>
          </a:xfrm>
          <a:prstGeom prst="rect">
            <a:avLst/>
          </a:prstGeom>
        </p:spPr>
      </p:pic>
      <p:sp>
        <p:nvSpPr>
          <p:cNvPr id="219" name="テキスト ボックス 218">
            <a:extLst>
              <a:ext uri="{FF2B5EF4-FFF2-40B4-BE49-F238E27FC236}">
                <a16:creationId xmlns:a16="http://schemas.microsoft.com/office/drawing/2014/main" id="{D9BD3E5E-38B8-F037-D09F-C79F793DD92D}"/>
              </a:ext>
            </a:extLst>
          </p:cNvPr>
          <p:cNvSpPr txBox="1"/>
          <p:nvPr/>
        </p:nvSpPr>
        <p:spPr>
          <a:xfrm>
            <a:off x="3814327" y="2508963"/>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20" name="図 219">
            <a:extLst>
              <a:ext uri="{FF2B5EF4-FFF2-40B4-BE49-F238E27FC236}">
                <a16:creationId xmlns:a16="http://schemas.microsoft.com/office/drawing/2014/main" id="{0E65DAA3-FD07-FFD9-F7DF-6D5BD91365CC}"/>
              </a:ext>
            </a:extLst>
          </p:cNvPr>
          <p:cNvPicPr>
            <a:picLocks noChangeAspect="1"/>
          </p:cNvPicPr>
          <p:nvPr/>
        </p:nvPicPr>
        <p:blipFill>
          <a:blip r:embed="rId22"/>
          <a:stretch>
            <a:fillRect/>
          </a:stretch>
        </p:blipFill>
        <p:spPr>
          <a:xfrm>
            <a:off x="3655188" y="2679008"/>
            <a:ext cx="1114748" cy="178120"/>
          </a:xfrm>
          <a:prstGeom prst="rect">
            <a:avLst/>
          </a:prstGeom>
        </p:spPr>
      </p:pic>
      <p:pic>
        <p:nvPicPr>
          <p:cNvPr id="221" name="図 220">
            <a:extLst>
              <a:ext uri="{FF2B5EF4-FFF2-40B4-BE49-F238E27FC236}">
                <a16:creationId xmlns:a16="http://schemas.microsoft.com/office/drawing/2014/main" id="{DDEA909C-8AFA-4D4B-688E-244888A4BEC7}"/>
              </a:ext>
            </a:extLst>
          </p:cNvPr>
          <p:cNvPicPr>
            <a:picLocks noChangeAspect="1"/>
          </p:cNvPicPr>
          <p:nvPr/>
        </p:nvPicPr>
        <p:blipFill>
          <a:blip r:embed="rId23"/>
          <a:stretch>
            <a:fillRect/>
          </a:stretch>
        </p:blipFill>
        <p:spPr>
          <a:xfrm>
            <a:off x="3823036" y="2715485"/>
            <a:ext cx="809836" cy="97172"/>
          </a:xfrm>
          <a:prstGeom prst="rect">
            <a:avLst/>
          </a:prstGeom>
        </p:spPr>
      </p:pic>
      <p:sp>
        <p:nvSpPr>
          <p:cNvPr id="222" name="テキスト ボックス 221">
            <a:extLst>
              <a:ext uri="{FF2B5EF4-FFF2-40B4-BE49-F238E27FC236}">
                <a16:creationId xmlns:a16="http://schemas.microsoft.com/office/drawing/2014/main" id="{6B389A18-8396-1C61-B52E-5737303FE924}"/>
              </a:ext>
            </a:extLst>
          </p:cNvPr>
          <p:cNvSpPr txBox="1"/>
          <p:nvPr/>
        </p:nvSpPr>
        <p:spPr>
          <a:xfrm>
            <a:off x="3813904" y="2675735"/>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223" name="図 222">
            <a:extLst>
              <a:ext uri="{FF2B5EF4-FFF2-40B4-BE49-F238E27FC236}">
                <a16:creationId xmlns:a16="http://schemas.microsoft.com/office/drawing/2014/main" id="{F3D4D21A-D9B7-089A-C393-B6C9D881AD45}"/>
              </a:ext>
            </a:extLst>
          </p:cNvPr>
          <p:cNvPicPr>
            <a:picLocks noChangeAspect="1"/>
          </p:cNvPicPr>
          <p:nvPr/>
        </p:nvPicPr>
        <p:blipFill>
          <a:blip r:embed="rId22"/>
          <a:stretch>
            <a:fillRect/>
          </a:stretch>
        </p:blipFill>
        <p:spPr>
          <a:xfrm>
            <a:off x="3655611" y="2839639"/>
            <a:ext cx="1114748" cy="178120"/>
          </a:xfrm>
          <a:prstGeom prst="rect">
            <a:avLst/>
          </a:prstGeom>
        </p:spPr>
      </p:pic>
      <p:pic>
        <p:nvPicPr>
          <p:cNvPr id="224" name="図 223">
            <a:extLst>
              <a:ext uri="{FF2B5EF4-FFF2-40B4-BE49-F238E27FC236}">
                <a16:creationId xmlns:a16="http://schemas.microsoft.com/office/drawing/2014/main" id="{9C5CAF36-D9BE-C236-D5C5-03FABD7125F6}"/>
              </a:ext>
            </a:extLst>
          </p:cNvPr>
          <p:cNvPicPr>
            <a:picLocks noChangeAspect="1"/>
          </p:cNvPicPr>
          <p:nvPr/>
        </p:nvPicPr>
        <p:blipFill>
          <a:blip r:embed="rId23"/>
          <a:stretch>
            <a:fillRect/>
          </a:stretch>
        </p:blipFill>
        <p:spPr>
          <a:xfrm>
            <a:off x="3823459" y="2876116"/>
            <a:ext cx="809836" cy="97172"/>
          </a:xfrm>
          <a:prstGeom prst="rect">
            <a:avLst/>
          </a:prstGeom>
        </p:spPr>
      </p:pic>
      <p:sp>
        <p:nvSpPr>
          <p:cNvPr id="225" name="テキスト ボックス 224">
            <a:extLst>
              <a:ext uri="{FF2B5EF4-FFF2-40B4-BE49-F238E27FC236}">
                <a16:creationId xmlns:a16="http://schemas.microsoft.com/office/drawing/2014/main" id="{B138DE50-C162-4AA0-D84C-D325F32FAD39}"/>
              </a:ext>
            </a:extLst>
          </p:cNvPr>
          <p:cNvSpPr txBox="1"/>
          <p:nvPr/>
        </p:nvSpPr>
        <p:spPr>
          <a:xfrm>
            <a:off x="3814327" y="2836366"/>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228" name="図 227">
            <a:extLst>
              <a:ext uri="{FF2B5EF4-FFF2-40B4-BE49-F238E27FC236}">
                <a16:creationId xmlns:a16="http://schemas.microsoft.com/office/drawing/2014/main" id="{9FF0B164-EA4F-6D4C-C59E-C8CB1243F4E7}"/>
              </a:ext>
            </a:extLst>
          </p:cNvPr>
          <p:cNvPicPr>
            <a:picLocks noChangeAspect="1"/>
          </p:cNvPicPr>
          <p:nvPr/>
        </p:nvPicPr>
        <p:blipFill>
          <a:blip r:embed="rId22"/>
          <a:stretch>
            <a:fillRect/>
          </a:stretch>
        </p:blipFill>
        <p:spPr>
          <a:xfrm>
            <a:off x="3655188" y="3008104"/>
            <a:ext cx="1114748" cy="178120"/>
          </a:xfrm>
          <a:prstGeom prst="rect">
            <a:avLst/>
          </a:prstGeom>
        </p:spPr>
      </p:pic>
      <p:pic>
        <p:nvPicPr>
          <p:cNvPr id="229" name="図 228">
            <a:extLst>
              <a:ext uri="{FF2B5EF4-FFF2-40B4-BE49-F238E27FC236}">
                <a16:creationId xmlns:a16="http://schemas.microsoft.com/office/drawing/2014/main" id="{FE30C280-C3C2-7BFE-5926-DEDBDC9CF63D}"/>
              </a:ext>
            </a:extLst>
          </p:cNvPr>
          <p:cNvPicPr>
            <a:picLocks noChangeAspect="1"/>
          </p:cNvPicPr>
          <p:nvPr/>
        </p:nvPicPr>
        <p:blipFill>
          <a:blip r:embed="rId23"/>
          <a:stretch>
            <a:fillRect/>
          </a:stretch>
        </p:blipFill>
        <p:spPr>
          <a:xfrm>
            <a:off x="3823036" y="3044581"/>
            <a:ext cx="809836" cy="97172"/>
          </a:xfrm>
          <a:prstGeom prst="rect">
            <a:avLst/>
          </a:prstGeom>
        </p:spPr>
      </p:pic>
      <p:sp>
        <p:nvSpPr>
          <p:cNvPr id="230" name="テキスト ボックス 229">
            <a:extLst>
              <a:ext uri="{FF2B5EF4-FFF2-40B4-BE49-F238E27FC236}">
                <a16:creationId xmlns:a16="http://schemas.microsoft.com/office/drawing/2014/main" id="{30B888E8-D86B-F4FD-1D6D-EC2289DA99DF}"/>
              </a:ext>
            </a:extLst>
          </p:cNvPr>
          <p:cNvSpPr txBox="1"/>
          <p:nvPr/>
        </p:nvSpPr>
        <p:spPr>
          <a:xfrm>
            <a:off x="3813904" y="3004831"/>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sp>
        <p:nvSpPr>
          <p:cNvPr id="30" name="正方形/長方形 29">
            <a:extLst>
              <a:ext uri="{FF2B5EF4-FFF2-40B4-BE49-F238E27FC236}">
                <a16:creationId xmlns:a16="http://schemas.microsoft.com/office/drawing/2014/main" id="{59496C08-8674-2417-30D8-333981B1F8E6}"/>
              </a:ext>
            </a:extLst>
          </p:cNvPr>
          <p:cNvSpPr/>
          <p:nvPr/>
        </p:nvSpPr>
        <p:spPr>
          <a:xfrm>
            <a:off x="2063918" y="4579322"/>
            <a:ext cx="1295643" cy="1531819"/>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1050" kern="0" dirty="0">
                <a:solidFill>
                  <a:srgbClr val="FF0000"/>
                </a:solidFill>
              </a:rPr>
              <a:t>Decided not to be necessary</a:t>
            </a:r>
          </a:p>
          <a:p>
            <a:pPr algn="ctr" defTabSz="914400"/>
            <a:r>
              <a:rPr kumimoji="1" lang="en-US" altLang="ja-JP" sz="1050" kern="0" dirty="0">
                <a:solidFill>
                  <a:srgbClr val="FF0000"/>
                </a:solidFill>
              </a:rPr>
              <a:t>02/Oct/2023</a:t>
            </a:r>
            <a:endParaRPr kumimoji="1" lang="ja-JP" altLang="en-US" sz="1050" kern="0" dirty="0">
              <a:solidFill>
                <a:srgbClr val="FF0000"/>
              </a:solidFill>
            </a:endParaRPr>
          </a:p>
        </p:txBody>
      </p:sp>
      <p:sp>
        <p:nvSpPr>
          <p:cNvPr id="233" name="二等辺三角形 232">
            <a:extLst>
              <a:ext uri="{FF2B5EF4-FFF2-40B4-BE49-F238E27FC236}">
                <a16:creationId xmlns:a16="http://schemas.microsoft.com/office/drawing/2014/main" id="{E858EBD8-878D-3FA9-532F-A0350EFA83C8}"/>
              </a:ext>
            </a:extLst>
          </p:cNvPr>
          <p:cNvSpPr/>
          <p:nvPr/>
        </p:nvSpPr>
        <p:spPr>
          <a:xfrm>
            <a:off x="3002889" y="5665761"/>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234" name="正方形/長方形 233">
            <a:extLst>
              <a:ext uri="{FF2B5EF4-FFF2-40B4-BE49-F238E27FC236}">
                <a16:creationId xmlns:a16="http://schemas.microsoft.com/office/drawing/2014/main" id="{DFF6F5B1-F5FA-1675-B245-8FCBA1118FB7}"/>
              </a:ext>
            </a:extLst>
          </p:cNvPr>
          <p:cNvSpPr/>
          <p:nvPr/>
        </p:nvSpPr>
        <p:spPr>
          <a:xfrm>
            <a:off x="533603" y="7002515"/>
            <a:ext cx="1295643" cy="1531819"/>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1050" kern="0" dirty="0">
                <a:solidFill>
                  <a:srgbClr val="FF0000"/>
                </a:solidFill>
              </a:rPr>
              <a:t>Decided not to be necessary</a:t>
            </a:r>
          </a:p>
          <a:p>
            <a:pPr algn="ctr" defTabSz="914400"/>
            <a:r>
              <a:rPr kumimoji="1" lang="en-US" altLang="ja-JP" sz="1050" kern="0" dirty="0">
                <a:solidFill>
                  <a:srgbClr val="FF0000"/>
                </a:solidFill>
              </a:rPr>
              <a:t>02/Oct/2023</a:t>
            </a:r>
            <a:endParaRPr kumimoji="1" lang="ja-JP" altLang="en-US" sz="1050" kern="0" dirty="0">
              <a:solidFill>
                <a:srgbClr val="FF0000"/>
              </a:solidFill>
            </a:endParaRPr>
          </a:p>
        </p:txBody>
      </p:sp>
      <p:sp>
        <p:nvSpPr>
          <p:cNvPr id="235" name="二等辺三角形 234">
            <a:extLst>
              <a:ext uri="{FF2B5EF4-FFF2-40B4-BE49-F238E27FC236}">
                <a16:creationId xmlns:a16="http://schemas.microsoft.com/office/drawing/2014/main" id="{2A3ABD65-5437-AA0C-68FB-C544B8F6B2E2}"/>
              </a:ext>
            </a:extLst>
          </p:cNvPr>
          <p:cNvSpPr/>
          <p:nvPr/>
        </p:nvSpPr>
        <p:spPr>
          <a:xfrm>
            <a:off x="1472574" y="8088954"/>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236" name="二等辺三角形 235">
            <a:extLst>
              <a:ext uri="{FF2B5EF4-FFF2-40B4-BE49-F238E27FC236}">
                <a16:creationId xmlns:a16="http://schemas.microsoft.com/office/drawing/2014/main" id="{5DAC2317-9569-7EA8-FA8C-740947A6EF54}"/>
              </a:ext>
            </a:extLst>
          </p:cNvPr>
          <p:cNvSpPr/>
          <p:nvPr/>
        </p:nvSpPr>
        <p:spPr>
          <a:xfrm>
            <a:off x="4667156" y="3878175"/>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238" name="二等辺三角形 237">
            <a:extLst>
              <a:ext uri="{FF2B5EF4-FFF2-40B4-BE49-F238E27FC236}">
                <a16:creationId xmlns:a16="http://schemas.microsoft.com/office/drawing/2014/main" id="{ED21EB27-A839-5808-20FC-95E1CC1052FB}"/>
              </a:ext>
            </a:extLst>
          </p:cNvPr>
          <p:cNvSpPr/>
          <p:nvPr/>
        </p:nvSpPr>
        <p:spPr>
          <a:xfrm>
            <a:off x="3099503" y="6286015"/>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39" name="図 238">
            <a:extLst>
              <a:ext uri="{FF2B5EF4-FFF2-40B4-BE49-F238E27FC236}">
                <a16:creationId xmlns:a16="http://schemas.microsoft.com/office/drawing/2014/main" id="{6DABDC32-873A-651D-9E7C-55CE290FEA73}"/>
              </a:ext>
            </a:extLst>
          </p:cNvPr>
          <p:cNvPicPr>
            <a:picLocks noChangeAspect="1"/>
          </p:cNvPicPr>
          <p:nvPr/>
        </p:nvPicPr>
        <p:blipFill>
          <a:blip r:embed="rId24"/>
          <a:stretch>
            <a:fillRect/>
          </a:stretch>
        </p:blipFill>
        <p:spPr>
          <a:xfrm>
            <a:off x="3554013" y="4207747"/>
            <a:ext cx="1355770" cy="2019144"/>
          </a:xfrm>
          <a:prstGeom prst="rect">
            <a:avLst/>
          </a:prstGeom>
        </p:spPr>
      </p:pic>
      <p:pic>
        <p:nvPicPr>
          <p:cNvPr id="240" name="図 239">
            <a:extLst>
              <a:ext uri="{FF2B5EF4-FFF2-40B4-BE49-F238E27FC236}">
                <a16:creationId xmlns:a16="http://schemas.microsoft.com/office/drawing/2014/main" id="{17B49A70-97D8-2827-C3F9-C0D2C2DB2F70}"/>
              </a:ext>
            </a:extLst>
          </p:cNvPr>
          <p:cNvPicPr>
            <a:picLocks noChangeAspect="1"/>
          </p:cNvPicPr>
          <p:nvPr/>
        </p:nvPicPr>
        <p:blipFill>
          <a:blip r:embed="rId12"/>
          <a:stretch>
            <a:fillRect/>
          </a:stretch>
        </p:blipFill>
        <p:spPr>
          <a:xfrm>
            <a:off x="4029551" y="4336892"/>
            <a:ext cx="805148" cy="123622"/>
          </a:xfrm>
          <a:prstGeom prst="rect">
            <a:avLst/>
          </a:prstGeom>
        </p:spPr>
      </p:pic>
      <p:sp>
        <p:nvSpPr>
          <p:cNvPr id="242" name="テキスト ボックス 241">
            <a:extLst>
              <a:ext uri="{FF2B5EF4-FFF2-40B4-BE49-F238E27FC236}">
                <a16:creationId xmlns:a16="http://schemas.microsoft.com/office/drawing/2014/main" id="{92C2B3D0-D235-F391-1025-EB0C0ADDD12C}"/>
              </a:ext>
            </a:extLst>
          </p:cNvPr>
          <p:cNvSpPr txBox="1"/>
          <p:nvPr/>
        </p:nvSpPr>
        <p:spPr>
          <a:xfrm>
            <a:off x="3944832" y="4323469"/>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243" name="図 242">
            <a:extLst>
              <a:ext uri="{FF2B5EF4-FFF2-40B4-BE49-F238E27FC236}">
                <a16:creationId xmlns:a16="http://schemas.microsoft.com/office/drawing/2014/main" id="{CF2DC170-E39F-C3C6-C230-27EA98144D92}"/>
              </a:ext>
            </a:extLst>
          </p:cNvPr>
          <p:cNvPicPr>
            <a:picLocks noChangeAspect="1"/>
          </p:cNvPicPr>
          <p:nvPr/>
        </p:nvPicPr>
        <p:blipFill>
          <a:blip r:embed="rId25"/>
          <a:stretch>
            <a:fillRect/>
          </a:stretch>
        </p:blipFill>
        <p:spPr>
          <a:xfrm>
            <a:off x="3590988" y="4831510"/>
            <a:ext cx="1289035" cy="212113"/>
          </a:xfrm>
          <a:prstGeom prst="rect">
            <a:avLst/>
          </a:prstGeom>
        </p:spPr>
      </p:pic>
      <p:pic>
        <p:nvPicPr>
          <p:cNvPr id="244" name="図 243">
            <a:extLst>
              <a:ext uri="{FF2B5EF4-FFF2-40B4-BE49-F238E27FC236}">
                <a16:creationId xmlns:a16="http://schemas.microsoft.com/office/drawing/2014/main" id="{CB9D869D-F642-13B2-3F45-A0749EF507C0}"/>
              </a:ext>
            </a:extLst>
          </p:cNvPr>
          <p:cNvPicPr>
            <a:picLocks noChangeAspect="1"/>
          </p:cNvPicPr>
          <p:nvPr/>
        </p:nvPicPr>
        <p:blipFill>
          <a:blip r:embed="rId26"/>
          <a:stretch>
            <a:fillRect/>
          </a:stretch>
        </p:blipFill>
        <p:spPr>
          <a:xfrm>
            <a:off x="3592218" y="5234890"/>
            <a:ext cx="981060" cy="220999"/>
          </a:xfrm>
          <a:prstGeom prst="rect">
            <a:avLst/>
          </a:prstGeom>
        </p:spPr>
      </p:pic>
      <p:pic>
        <p:nvPicPr>
          <p:cNvPr id="245" name="図 244">
            <a:extLst>
              <a:ext uri="{FF2B5EF4-FFF2-40B4-BE49-F238E27FC236}">
                <a16:creationId xmlns:a16="http://schemas.microsoft.com/office/drawing/2014/main" id="{050DAD7B-0C7F-00B5-AAF9-5B2DB445C4A9}"/>
              </a:ext>
            </a:extLst>
          </p:cNvPr>
          <p:cNvPicPr>
            <a:picLocks noChangeAspect="1"/>
          </p:cNvPicPr>
          <p:nvPr/>
        </p:nvPicPr>
        <p:blipFill>
          <a:blip r:embed="rId27"/>
          <a:stretch>
            <a:fillRect/>
          </a:stretch>
        </p:blipFill>
        <p:spPr>
          <a:xfrm>
            <a:off x="3565031" y="4926198"/>
            <a:ext cx="1313642" cy="894800"/>
          </a:xfrm>
          <a:prstGeom prst="rect">
            <a:avLst/>
          </a:prstGeom>
        </p:spPr>
      </p:pic>
      <p:pic>
        <p:nvPicPr>
          <p:cNvPr id="246" name="図 245">
            <a:extLst>
              <a:ext uri="{FF2B5EF4-FFF2-40B4-BE49-F238E27FC236}">
                <a16:creationId xmlns:a16="http://schemas.microsoft.com/office/drawing/2014/main" id="{41113EFA-A7AF-64DE-00ED-75963C63EA5E}"/>
              </a:ext>
            </a:extLst>
          </p:cNvPr>
          <p:cNvPicPr>
            <a:picLocks noChangeAspect="1"/>
          </p:cNvPicPr>
          <p:nvPr/>
        </p:nvPicPr>
        <p:blipFill>
          <a:blip r:embed="rId28"/>
          <a:stretch>
            <a:fillRect/>
          </a:stretch>
        </p:blipFill>
        <p:spPr>
          <a:xfrm>
            <a:off x="3574175" y="4507069"/>
            <a:ext cx="1313642" cy="434647"/>
          </a:xfrm>
          <a:prstGeom prst="rect">
            <a:avLst/>
          </a:prstGeom>
        </p:spPr>
      </p:pic>
      <p:sp>
        <p:nvSpPr>
          <p:cNvPr id="247" name="四角形: 角を丸くする 246">
            <a:extLst>
              <a:ext uri="{FF2B5EF4-FFF2-40B4-BE49-F238E27FC236}">
                <a16:creationId xmlns:a16="http://schemas.microsoft.com/office/drawing/2014/main" id="{D20C0573-813C-9A48-2FA1-96C8D70344EE}"/>
              </a:ext>
            </a:extLst>
          </p:cNvPr>
          <p:cNvSpPr/>
          <p:nvPr/>
        </p:nvSpPr>
        <p:spPr>
          <a:xfrm>
            <a:off x="3776474" y="4533668"/>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8" name="四角形: 角を丸くする 247">
            <a:extLst>
              <a:ext uri="{FF2B5EF4-FFF2-40B4-BE49-F238E27FC236}">
                <a16:creationId xmlns:a16="http://schemas.microsoft.com/office/drawing/2014/main" id="{5E3E0EFC-48BE-C6C0-5DAF-A2888B3E4D81}"/>
              </a:ext>
            </a:extLst>
          </p:cNvPr>
          <p:cNvSpPr/>
          <p:nvPr/>
        </p:nvSpPr>
        <p:spPr>
          <a:xfrm>
            <a:off x="4410479" y="4529858"/>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9" name="テキスト ボックス 248">
            <a:extLst>
              <a:ext uri="{FF2B5EF4-FFF2-40B4-BE49-F238E27FC236}">
                <a16:creationId xmlns:a16="http://schemas.microsoft.com/office/drawing/2014/main" id="{D2460B75-B4E2-FC86-BFE0-67AE27C3A38B}"/>
              </a:ext>
            </a:extLst>
          </p:cNvPr>
          <p:cNvSpPr txBox="1"/>
          <p:nvPr/>
        </p:nvSpPr>
        <p:spPr>
          <a:xfrm>
            <a:off x="3528864" y="4504074"/>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250" name="テキスト ボックス 249">
            <a:extLst>
              <a:ext uri="{FF2B5EF4-FFF2-40B4-BE49-F238E27FC236}">
                <a16:creationId xmlns:a16="http://schemas.microsoft.com/office/drawing/2014/main" id="{3E7CB6E6-D2F0-A0D4-8054-16F5BFC86CB5}"/>
              </a:ext>
            </a:extLst>
          </p:cNvPr>
          <p:cNvSpPr txBox="1"/>
          <p:nvPr/>
        </p:nvSpPr>
        <p:spPr>
          <a:xfrm>
            <a:off x="4177656" y="4505561"/>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260" name="グラフィックス 259" descr="日毎カレンダー">
            <a:extLst>
              <a:ext uri="{FF2B5EF4-FFF2-40B4-BE49-F238E27FC236}">
                <a16:creationId xmlns:a16="http://schemas.microsoft.com/office/drawing/2014/main" id="{7DDE7CFC-8BE0-C01F-94C9-31958F1940D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109076" y="4543043"/>
            <a:ext cx="137160" cy="137160"/>
          </a:xfrm>
          <a:prstGeom prst="rect">
            <a:avLst/>
          </a:prstGeom>
        </p:spPr>
      </p:pic>
      <p:pic>
        <p:nvPicPr>
          <p:cNvPr id="262" name="グラフィックス 261" descr="日毎カレンダー">
            <a:extLst>
              <a:ext uri="{FF2B5EF4-FFF2-40B4-BE49-F238E27FC236}">
                <a16:creationId xmlns:a16="http://schemas.microsoft.com/office/drawing/2014/main" id="{14C38B9E-3679-3463-B8CD-6931A015CA9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749084" y="4533970"/>
            <a:ext cx="137160" cy="137160"/>
          </a:xfrm>
          <a:prstGeom prst="rect">
            <a:avLst/>
          </a:prstGeom>
        </p:spPr>
      </p:pic>
      <p:sp>
        <p:nvSpPr>
          <p:cNvPr id="264" name="四角形: 角を丸くする 263">
            <a:extLst>
              <a:ext uri="{FF2B5EF4-FFF2-40B4-BE49-F238E27FC236}">
                <a16:creationId xmlns:a16="http://schemas.microsoft.com/office/drawing/2014/main" id="{3DECFDF0-DC26-73FC-EBBB-9A4143C163B6}"/>
              </a:ext>
            </a:extLst>
          </p:cNvPr>
          <p:cNvSpPr/>
          <p:nvPr/>
        </p:nvSpPr>
        <p:spPr>
          <a:xfrm>
            <a:off x="3820501" y="4721228"/>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1" name="テキスト ボックス 280">
            <a:extLst>
              <a:ext uri="{FF2B5EF4-FFF2-40B4-BE49-F238E27FC236}">
                <a16:creationId xmlns:a16="http://schemas.microsoft.com/office/drawing/2014/main" id="{4F9A4087-2BFE-2E22-1C18-F0AF570B3984}"/>
              </a:ext>
            </a:extLst>
          </p:cNvPr>
          <p:cNvSpPr txBox="1"/>
          <p:nvPr/>
        </p:nvSpPr>
        <p:spPr>
          <a:xfrm>
            <a:off x="3509152" y="4692396"/>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282" name="テキスト ボックス 281">
            <a:extLst>
              <a:ext uri="{FF2B5EF4-FFF2-40B4-BE49-F238E27FC236}">
                <a16:creationId xmlns:a16="http://schemas.microsoft.com/office/drawing/2014/main" id="{72EDAC7B-CB27-1511-CA8B-D9B3C0C82291}"/>
              </a:ext>
            </a:extLst>
          </p:cNvPr>
          <p:cNvSpPr txBox="1"/>
          <p:nvPr/>
        </p:nvSpPr>
        <p:spPr>
          <a:xfrm>
            <a:off x="4361305" y="4684317"/>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283" name="正方形/長方形 282">
            <a:extLst>
              <a:ext uri="{FF2B5EF4-FFF2-40B4-BE49-F238E27FC236}">
                <a16:creationId xmlns:a16="http://schemas.microsoft.com/office/drawing/2014/main" id="{8B89B702-BBF3-E8EE-EDC6-C61FE1046158}"/>
              </a:ext>
            </a:extLst>
          </p:cNvPr>
          <p:cNvSpPr/>
          <p:nvPr/>
        </p:nvSpPr>
        <p:spPr>
          <a:xfrm>
            <a:off x="4697165" y="4737681"/>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4" name="テキスト ボックス 283">
            <a:extLst>
              <a:ext uri="{FF2B5EF4-FFF2-40B4-BE49-F238E27FC236}">
                <a16:creationId xmlns:a16="http://schemas.microsoft.com/office/drawing/2014/main" id="{9E259543-E1CB-9EF6-2323-AB26E018796A}"/>
              </a:ext>
            </a:extLst>
          </p:cNvPr>
          <p:cNvSpPr txBox="1"/>
          <p:nvPr/>
        </p:nvSpPr>
        <p:spPr>
          <a:xfrm>
            <a:off x="3727274" y="4536664"/>
            <a:ext cx="501629" cy="153888"/>
          </a:xfrm>
          <a:prstGeom prst="rect">
            <a:avLst/>
          </a:prstGeom>
          <a:noFill/>
        </p:spPr>
        <p:txBody>
          <a:bodyPr wrap="square" rtlCol="0">
            <a:spAutoFit/>
          </a:bodyPr>
          <a:lstStyle/>
          <a:p>
            <a:r>
              <a:rPr kumimoji="1" lang="en-US" altLang="ja-JP" sz="400" dirty="0">
                <a:latin typeface="+mj-lt"/>
              </a:rPr>
              <a:t>07/Oct/2023</a:t>
            </a:r>
          </a:p>
        </p:txBody>
      </p:sp>
      <p:sp>
        <p:nvSpPr>
          <p:cNvPr id="285" name="テキスト ボックス 284">
            <a:extLst>
              <a:ext uri="{FF2B5EF4-FFF2-40B4-BE49-F238E27FC236}">
                <a16:creationId xmlns:a16="http://schemas.microsoft.com/office/drawing/2014/main" id="{5C7ED9C8-6898-186F-E8A4-514A2C8D4024}"/>
              </a:ext>
            </a:extLst>
          </p:cNvPr>
          <p:cNvSpPr txBox="1"/>
          <p:nvPr/>
        </p:nvSpPr>
        <p:spPr>
          <a:xfrm>
            <a:off x="4366069" y="4530103"/>
            <a:ext cx="501629" cy="153888"/>
          </a:xfrm>
          <a:prstGeom prst="rect">
            <a:avLst/>
          </a:prstGeom>
          <a:noFill/>
        </p:spPr>
        <p:txBody>
          <a:bodyPr wrap="square" rtlCol="0">
            <a:spAutoFit/>
          </a:bodyPr>
          <a:lstStyle/>
          <a:p>
            <a:r>
              <a:rPr kumimoji="1" lang="en-US" altLang="ja-JP" sz="400" dirty="0">
                <a:latin typeface="+mj-lt"/>
              </a:rPr>
              <a:t>07/Oct/2023</a:t>
            </a:r>
          </a:p>
        </p:txBody>
      </p:sp>
      <p:sp>
        <p:nvSpPr>
          <p:cNvPr id="286" name="二等辺三角形 285">
            <a:extLst>
              <a:ext uri="{FF2B5EF4-FFF2-40B4-BE49-F238E27FC236}">
                <a16:creationId xmlns:a16="http://schemas.microsoft.com/office/drawing/2014/main" id="{AEA8B251-3C5B-B803-D95B-384AA36A3026}"/>
              </a:ext>
            </a:extLst>
          </p:cNvPr>
          <p:cNvSpPr/>
          <p:nvPr/>
        </p:nvSpPr>
        <p:spPr>
          <a:xfrm rot="10800000">
            <a:off x="4291782" y="4771118"/>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87" name="図 286">
            <a:extLst>
              <a:ext uri="{FF2B5EF4-FFF2-40B4-BE49-F238E27FC236}">
                <a16:creationId xmlns:a16="http://schemas.microsoft.com/office/drawing/2014/main" id="{8F879E5E-BE5A-0023-351B-1134591A0234}"/>
              </a:ext>
            </a:extLst>
          </p:cNvPr>
          <p:cNvPicPr>
            <a:picLocks noChangeAspect="1"/>
          </p:cNvPicPr>
          <p:nvPr/>
        </p:nvPicPr>
        <p:blipFill>
          <a:blip r:embed="rId25"/>
          <a:stretch>
            <a:fillRect/>
          </a:stretch>
        </p:blipFill>
        <p:spPr>
          <a:xfrm>
            <a:off x="3587838" y="4974755"/>
            <a:ext cx="1289035" cy="275128"/>
          </a:xfrm>
          <a:prstGeom prst="rect">
            <a:avLst/>
          </a:prstGeom>
        </p:spPr>
      </p:pic>
      <p:pic>
        <p:nvPicPr>
          <p:cNvPr id="288" name="図 287">
            <a:extLst>
              <a:ext uri="{FF2B5EF4-FFF2-40B4-BE49-F238E27FC236}">
                <a16:creationId xmlns:a16="http://schemas.microsoft.com/office/drawing/2014/main" id="{95AC9703-F147-BFF6-2DA2-227733FA889A}"/>
              </a:ext>
            </a:extLst>
          </p:cNvPr>
          <p:cNvPicPr>
            <a:picLocks noChangeAspect="1"/>
          </p:cNvPicPr>
          <p:nvPr/>
        </p:nvPicPr>
        <p:blipFill>
          <a:blip r:embed="rId26"/>
          <a:stretch>
            <a:fillRect/>
          </a:stretch>
        </p:blipFill>
        <p:spPr>
          <a:xfrm>
            <a:off x="3588254" y="5405873"/>
            <a:ext cx="1279444" cy="267020"/>
          </a:xfrm>
          <a:prstGeom prst="rect">
            <a:avLst/>
          </a:prstGeom>
        </p:spPr>
      </p:pic>
      <p:sp>
        <p:nvSpPr>
          <p:cNvPr id="289" name="テキスト ボックス 288">
            <a:extLst>
              <a:ext uri="{FF2B5EF4-FFF2-40B4-BE49-F238E27FC236}">
                <a16:creationId xmlns:a16="http://schemas.microsoft.com/office/drawing/2014/main" id="{5541FC31-B2AF-0350-99CF-5C049261CB31}"/>
              </a:ext>
            </a:extLst>
          </p:cNvPr>
          <p:cNvSpPr txBox="1"/>
          <p:nvPr/>
        </p:nvSpPr>
        <p:spPr>
          <a:xfrm>
            <a:off x="3539693" y="4933947"/>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290" name="テキスト ボックス 289">
            <a:extLst>
              <a:ext uri="{FF2B5EF4-FFF2-40B4-BE49-F238E27FC236}">
                <a16:creationId xmlns:a16="http://schemas.microsoft.com/office/drawing/2014/main" id="{BB8AC3D1-FE19-51A6-4267-C4F3C079A84D}"/>
              </a:ext>
            </a:extLst>
          </p:cNvPr>
          <p:cNvSpPr txBox="1"/>
          <p:nvPr/>
        </p:nvSpPr>
        <p:spPr>
          <a:xfrm>
            <a:off x="3539693" y="5348878"/>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pic>
        <p:nvPicPr>
          <p:cNvPr id="291" name="図 290">
            <a:extLst>
              <a:ext uri="{FF2B5EF4-FFF2-40B4-BE49-F238E27FC236}">
                <a16:creationId xmlns:a16="http://schemas.microsoft.com/office/drawing/2014/main" id="{6A134B73-650A-40B0-989C-88E3514BB08B}"/>
              </a:ext>
            </a:extLst>
          </p:cNvPr>
          <p:cNvPicPr>
            <a:picLocks noChangeAspect="1"/>
          </p:cNvPicPr>
          <p:nvPr/>
        </p:nvPicPr>
        <p:blipFill>
          <a:blip r:embed="rId24"/>
          <a:stretch>
            <a:fillRect/>
          </a:stretch>
        </p:blipFill>
        <p:spPr>
          <a:xfrm>
            <a:off x="2005259" y="6583254"/>
            <a:ext cx="1355770" cy="2019144"/>
          </a:xfrm>
          <a:prstGeom prst="rect">
            <a:avLst/>
          </a:prstGeom>
        </p:spPr>
      </p:pic>
      <p:pic>
        <p:nvPicPr>
          <p:cNvPr id="293" name="図 292">
            <a:extLst>
              <a:ext uri="{FF2B5EF4-FFF2-40B4-BE49-F238E27FC236}">
                <a16:creationId xmlns:a16="http://schemas.microsoft.com/office/drawing/2014/main" id="{3816981F-CE19-255D-1C37-3013B709455D}"/>
              </a:ext>
            </a:extLst>
          </p:cNvPr>
          <p:cNvPicPr>
            <a:picLocks noChangeAspect="1"/>
          </p:cNvPicPr>
          <p:nvPr/>
        </p:nvPicPr>
        <p:blipFill>
          <a:blip r:embed="rId12"/>
          <a:stretch>
            <a:fillRect/>
          </a:stretch>
        </p:blipFill>
        <p:spPr>
          <a:xfrm>
            <a:off x="2480797" y="6712399"/>
            <a:ext cx="805148" cy="123622"/>
          </a:xfrm>
          <a:prstGeom prst="rect">
            <a:avLst/>
          </a:prstGeom>
        </p:spPr>
      </p:pic>
      <p:sp>
        <p:nvSpPr>
          <p:cNvPr id="295" name="テキスト ボックス 294">
            <a:extLst>
              <a:ext uri="{FF2B5EF4-FFF2-40B4-BE49-F238E27FC236}">
                <a16:creationId xmlns:a16="http://schemas.microsoft.com/office/drawing/2014/main" id="{530495F3-5754-5208-2662-8CDE1F217ACC}"/>
              </a:ext>
            </a:extLst>
          </p:cNvPr>
          <p:cNvSpPr txBox="1"/>
          <p:nvPr/>
        </p:nvSpPr>
        <p:spPr>
          <a:xfrm>
            <a:off x="2396078" y="6698976"/>
            <a:ext cx="874330" cy="200055"/>
          </a:xfrm>
          <a:prstGeom prst="rect">
            <a:avLst/>
          </a:prstGeom>
          <a:noFill/>
        </p:spPr>
        <p:txBody>
          <a:bodyPr wrap="square" rtlCol="0">
            <a:spAutoFit/>
          </a:bodyPr>
          <a:lstStyle/>
          <a:p>
            <a:pPr algn="ctr"/>
            <a:r>
              <a:rPr kumimoji="1" lang="en-US" altLang="ja-JP" sz="700" dirty="0">
                <a:solidFill>
                  <a:schemeClr val="bg1"/>
                </a:solidFill>
              </a:rPr>
              <a:t>Inbound Item</a:t>
            </a:r>
            <a:endParaRPr kumimoji="1" lang="ja-JP" altLang="en-US" sz="700" dirty="0">
              <a:solidFill>
                <a:schemeClr val="bg1"/>
              </a:solidFill>
            </a:endParaRPr>
          </a:p>
        </p:txBody>
      </p:sp>
      <p:pic>
        <p:nvPicPr>
          <p:cNvPr id="303" name="図 302">
            <a:extLst>
              <a:ext uri="{FF2B5EF4-FFF2-40B4-BE49-F238E27FC236}">
                <a16:creationId xmlns:a16="http://schemas.microsoft.com/office/drawing/2014/main" id="{FB1CBBAB-7E72-48CF-58CD-1CD0F9E6C9E5}"/>
              </a:ext>
            </a:extLst>
          </p:cNvPr>
          <p:cNvPicPr>
            <a:picLocks noChangeAspect="1"/>
          </p:cNvPicPr>
          <p:nvPr/>
        </p:nvPicPr>
        <p:blipFill>
          <a:blip r:embed="rId25"/>
          <a:stretch>
            <a:fillRect/>
          </a:stretch>
        </p:blipFill>
        <p:spPr>
          <a:xfrm>
            <a:off x="2042234" y="7207017"/>
            <a:ext cx="1289035" cy="212113"/>
          </a:xfrm>
          <a:prstGeom prst="rect">
            <a:avLst/>
          </a:prstGeom>
        </p:spPr>
      </p:pic>
      <p:pic>
        <p:nvPicPr>
          <p:cNvPr id="304" name="図 303">
            <a:extLst>
              <a:ext uri="{FF2B5EF4-FFF2-40B4-BE49-F238E27FC236}">
                <a16:creationId xmlns:a16="http://schemas.microsoft.com/office/drawing/2014/main" id="{D01C5072-BA91-51C1-7FD6-1ECC748CB27C}"/>
              </a:ext>
            </a:extLst>
          </p:cNvPr>
          <p:cNvPicPr>
            <a:picLocks noChangeAspect="1"/>
          </p:cNvPicPr>
          <p:nvPr/>
        </p:nvPicPr>
        <p:blipFill>
          <a:blip r:embed="rId26"/>
          <a:stretch>
            <a:fillRect/>
          </a:stretch>
        </p:blipFill>
        <p:spPr>
          <a:xfrm>
            <a:off x="2043464" y="7610397"/>
            <a:ext cx="981060" cy="220999"/>
          </a:xfrm>
          <a:prstGeom prst="rect">
            <a:avLst/>
          </a:prstGeom>
        </p:spPr>
      </p:pic>
      <p:pic>
        <p:nvPicPr>
          <p:cNvPr id="305" name="図 304">
            <a:extLst>
              <a:ext uri="{FF2B5EF4-FFF2-40B4-BE49-F238E27FC236}">
                <a16:creationId xmlns:a16="http://schemas.microsoft.com/office/drawing/2014/main" id="{E913005A-1AD0-E027-886A-4CD5901CC989}"/>
              </a:ext>
            </a:extLst>
          </p:cNvPr>
          <p:cNvPicPr>
            <a:picLocks noChangeAspect="1"/>
          </p:cNvPicPr>
          <p:nvPr/>
        </p:nvPicPr>
        <p:blipFill>
          <a:blip r:embed="rId27"/>
          <a:stretch>
            <a:fillRect/>
          </a:stretch>
        </p:blipFill>
        <p:spPr>
          <a:xfrm>
            <a:off x="2016277" y="7301705"/>
            <a:ext cx="1313642" cy="894800"/>
          </a:xfrm>
          <a:prstGeom prst="rect">
            <a:avLst/>
          </a:prstGeom>
        </p:spPr>
      </p:pic>
      <p:pic>
        <p:nvPicPr>
          <p:cNvPr id="306" name="図 305">
            <a:extLst>
              <a:ext uri="{FF2B5EF4-FFF2-40B4-BE49-F238E27FC236}">
                <a16:creationId xmlns:a16="http://schemas.microsoft.com/office/drawing/2014/main" id="{E7D26F70-AA4B-A94A-0A7C-4A81B6C1540D}"/>
              </a:ext>
            </a:extLst>
          </p:cNvPr>
          <p:cNvPicPr>
            <a:picLocks noChangeAspect="1"/>
          </p:cNvPicPr>
          <p:nvPr/>
        </p:nvPicPr>
        <p:blipFill>
          <a:blip r:embed="rId28"/>
          <a:stretch>
            <a:fillRect/>
          </a:stretch>
        </p:blipFill>
        <p:spPr>
          <a:xfrm>
            <a:off x="2025421" y="6882576"/>
            <a:ext cx="1313642" cy="434647"/>
          </a:xfrm>
          <a:prstGeom prst="rect">
            <a:avLst/>
          </a:prstGeom>
        </p:spPr>
      </p:pic>
      <p:sp>
        <p:nvSpPr>
          <p:cNvPr id="307" name="四角形: 角を丸くする 306">
            <a:extLst>
              <a:ext uri="{FF2B5EF4-FFF2-40B4-BE49-F238E27FC236}">
                <a16:creationId xmlns:a16="http://schemas.microsoft.com/office/drawing/2014/main" id="{9C42994A-0467-A153-1A00-707B26D18D5F}"/>
              </a:ext>
            </a:extLst>
          </p:cNvPr>
          <p:cNvSpPr/>
          <p:nvPr/>
        </p:nvSpPr>
        <p:spPr>
          <a:xfrm>
            <a:off x="2227720" y="6909175"/>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8" name="四角形: 角を丸くする 307">
            <a:extLst>
              <a:ext uri="{FF2B5EF4-FFF2-40B4-BE49-F238E27FC236}">
                <a16:creationId xmlns:a16="http://schemas.microsoft.com/office/drawing/2014/main" id="{B75E262C-49F9-27A2-454B-51481AC3A7B6}"/>
              </a:ext>
            </a:extLst>
          </p:cNvPr>
          <p:cNvSpPr/>
          <p:nvPr/>
        </p:nvSpPr>
        <p:spPr>
          <a:xfrm>
            <a:off x="2861725" y="6905365"/>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6" name="テキスト ボックス 315">
            <a:extLst>
              <a:ext uri="{FF2B5EF4-FFF2-40B4-BE49-F238E27FC236}">
                <a16:creationId xmlns:a16="http://schemas.microsoft.com/office/drawing/2014/main" id="{BD868A8A-6072-67DD-03CB-C634E831869D}"/>
              </a:ext>
            </a:extLst>
          </p:cNvPr>
          <p:cNvSpPr txBox="1"/>
          <p:nvPr/>
        </p:nvSpPr>
        <p:spPr>
          <a:xfrm>
            <a:off x="1980110" y="6879581"/>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317" name="テキスト ボックス 316">
            <a:extLst>
              <a:ext uri="{FF2B5EF4-FFF2-40B4-BE49-F238E27FC236}">
                <a16:creationId xmlns:a16="http://schemas.microsoft.com/office/drawing/2014/main" id="{EAD22086-E11C-35C8-EADC-50412D6E88B2}"/>
              </a:ext>
            </a:extLst>
          </p:cNvPr>
          <p:cNvSpPr txBox="1"/>
          <p:nvPr/>
        </p:nvSpPr>
        <p:spPr>
          <a:xfrm>
            <a:off x="2628902" y="6881068"/>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319" name="グラフィックス 318" descr="日毎カレンダー">
            <a:extLst>
              <a:ext uri="{FF2B5EF4-FFF2-40B4-BE49-F238E27FC236}">
                <a16:creationId xmlns:a16="http://schemas.microsoft.com/office/drawing/2014/main" id="{8CBE8793-E454-07BD-F24F-0DF5EF9A3FE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560322" y="6918550"/>
            <a:ext cx="137160" cy="137160"/>
          </a:xfrm>
          <a:prstGeom prst="rect">
            <a:avLst/>
          </a:prstGeom>
        </p:spPr>
      </p:pic>
      <p:pic>
        <p:nvPicPr>
          <p:cNvPr id="320" name="グラフィックス 319" descr="日毎カレンダー">
            <a:extLst>
              <a:ext uri="{FF2B5EF4-FFF2-40B4-BE49-F238E27FC236}">
                <a16:creationId xmlns:a16="http://schemas.microsoft.com/office/drawing/2014/main" id="{AD75C078-C749-074A-8EE9-84E8CAFDC8C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200330" y="6909477"/>
            <a:ext cx="137160" cy="137160"/>
          </a:xfrm>
          <a:prstGeom prst="rect">
            <a:avLst/>
          </a:prstGeom>
        </p:spPr>
      </p:pic>
      <p:sp>
        <p:nvSpPr>
          <p:cNvPr id="321" name="四角形: 角を丸くする 320">
            <a:extLst>
              <a:ext uri="{FF2B5EF4-FFF2-40B4-BE49-F238E27FC236}">
                <a16:creationId xmlns:a16="http://schemas.microsoft.com/office/drawing/2014/main" id="{25467665-8E70-3447-8F70-A7E3AFDAFF7C}"/>
              </a:ext>
            </a:extLst>
          </p:cNvPr>
          <p:cNvSpPr/>
          <p:nvPr/>
        </p:nvSpPr>
        <p:spPr>
          <a:xfrm>
            <a:off x="2271747" y="7096735"/>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2" name="テキスト ボックス 321">
            <a:extLst>
              <a:ext uri="{FF2B5EF4-FFF2-40B4-BE49-F238E27FC236}">
                <a16:creationId xmlns:a16="http://schemas.microsoft.com/office/drawing/2014/main" id="{2B14D9AB-52B4-3BBA-7B66-53E49770705D}"/>
              </a:ext>
            </a:extLst>
          </p:cNvPr>
          <p:cNvSpPr txBox="1"/>
          <p:nvPr/>
        </p:nvSpPr>
        <p:spPr>
          <a:xfrm>
            <a:off x="1960398" y="7067903"/>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323" name="テキスト ボックス 322">
            <a:extLst>
              <a:ext uri="{FF2B5EF4-FFF2-40B4-BE49-F238E27FC236}">
                <a16:creationId xmlns:a16="http://schemas.microsoft.com/office/drawing/2014/main" id="{0E7CED3A-B898-A3F1-2B52-4FFD8DD4CAE9}"/>
              </a:ext>
            </a:extLst>
          </p:cNvPr>
          <p:cNvSpPr txBox="1"/>
          <p:nvPr/>
        </p:nvSpPr>
        <p:spPr>
          <a:xfrm>
            <a:off x="2812551" y="7059824"/>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324" name="正方形/長方形 323">
            <a:extLst>
              <a:ext uri="{FF2B5EF4-FFF2-40B4-BE49-F238E27FC236}">
                <a16:creationId xmlns:a16="http://schemas.microsoft.com/office/drawing/2014/main" id="{FDD16E22-56F3-9DA4-3DE5-7719B82D3C1F}"/>
              </a:ext>
            </a:extLst>
          </p:cNvPr>
          <p:cNvSpPr/>
          <p:nvPr/>
        </p:nvSpPr>
        <p:spPr>
          <a:xfrm>
            <a:off x="3148411" y="7113188"/>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5" name="テキスト ボックス 324">
            <a:extLst>
              <a:ext uri="{FF2B5EF4-FFF2-40B4-BE49-F238E27FC236}">
                <a16:creationId xmlns:a16="http://schemas.microsoft.com/office/drawing/2014/main" id="{D04AF0DE-F20C-C5CD-F754-D36B80C9B26B}"/>
              </a:ext>
            </a:extLst>
          </p:cNvPr>
          <p:cNvSpPr txBox="1"/>
          <p:nvPr/>
        </p:nvSpPr>
        <p:spPr>
          <a:xfrm>
            <a:off x="2178520" y="6912171"/>
            <a:ext cx="501629" cy="153888"/>
          </a:xfrm>
          <a:prstGeom prst="rect">
            <a:avLst/>
          </a:prstGeom>
          <a:noFill/>
        </p:spPr>
        <p:txBody>
          <a:bodyPr wrap="square" rtlCol="0">
            <a:spAutoFit/>
          </a:bodyPr>
          <a:lstStyle/>
          <a:p>
            <a:r>
              <a:rPr kumimoji="1" lang="en-US" altLang="ja-JP" sz="400" dirty="0">
                <a:latin typeface="+mj-lt"/>
              </a:rPr>
              <a:t>07/Oct/2023</a:t>
            </a:r>
          </a:p>
        </p:txBody>
      </p:sp>
      <p:sp>
        <p:nvSpPr>
          <p:cNvPr id="326" name="テキスト ボックス 325">
            <a:extLst>
              <a:ext uri="{FF2B5EF4-FFF2-40B4-BE49-F238E27FC236}">
                <a16:creationId xmlns:a16="http://schemas.microsoft.com/office/drawing/2014/main" id="{A7B4559B-8C14-D4DF-F99C-2E16EDAA6CE1}"/>
              </a:ext>
            </a:extLst>
          </p:cNvPr>
          <p:cNvSpPr txBox="1"/>
          <p:nvPr/>
        </p:nvSpPr>
        <p:spPr>
          <a:xfrm>
            <a:off x="2817315" y="6905610"/>
            <a:ext cx="501629" cy="153888"/>
          </a:xfrm>
          <a:prstGeom prst="rect">
            <a:avLst/>
          </a:prstGeom>
          <a:noFill/>
        </p:spPr>
        <p:txBody>
          <a:bodyPr wrap="square" rtlCol="0">
            <a:spAutoFit/>
          </a:bodyPr>
          <a:lstStyle/>
          <a:p>
            <a:r>
              <a:rPr kumimoji="1" lang="en-US" altLang="ja-JP" sz="400" dirty="0">
                <a:latin typeface="+mj-lt"/>
              </a:rPr>
              <a:t>07/Oct/2023</a:t>
            </a:r>
          </a:p>
        </p:txBody>
      </p:sp>
      <p:sp>
        <p:nvSpPr>
          <p:cNvPr id="327" name="二等辺三角形 326">
            <a:extLst>
              <a:ext uri="{FF2B5EF4-FFF2-40B4-BE49-F238E27FC236}">
                <a16:creationId xmlns:a16="http://schemas.microsoft.com/office/drawing/2014/main" id="{1C5BDA04-CEB3-0EA8-92EF-8A46C8B4DE8B}"/>
              </a:ext>
            </a:extLst>
          </p:cNvPr>
          <p:cNvSpPr/>
          <p:nvPr/>
        </p:nvSpPr>
        <p:spPr>
          <a:xfrm rot="10800000">
            <a:off x="2743028" y="7146625"/>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28" name="図 327">
            <a:extLst>
              <a:ext uri="{FF2B5EF4-FFF2-40B4-BE49-F238E27FC236}">
                <a16:creationId xmlns:a16="http://schemas.microsoft.com/office/drawing/2014/main" id="{990C9C24-466A-EF7A-27F7-16E7694CBA8D}"/>
              </a:ext>
            </a:extLst>
          </p:cNvPr>
          <p:cNvPicPr>
            <a:picLocks noChangeAspect="1"/>
          </p:cNvPicPr>
          <p:nvPr/>
        </p:nvPicPr>
        <p:blipFill>
          <a:blip r:embed="rId25"/>
          <a:stretch>
            <a:fillRect/>
          </a:stretch>
        </p:blipFill>
        <p:spPr>
          <a:xfrm>
            <a:off x="2039084" y="7350262"/>
            <a:ext cx="1289035" cy="275128"/>
          </a:xfrm>
          <a:prstGeom prst="rect">
            <a:avLst/>
          </a:prstGeom>
        </p:spPr>
      </p:pic>
      <p:pic>
        <p:nvPicPr>
          <p:cNvPr id="329" name="図 328">
            <a:extLst>
              <a:ext uri="{FF2B5EF4-FFF2-40B4-BE49-F238E27FC236}">
                <a16:creationId xmlns:a16="http://schemas.microsoft.com/office/drawing/2014/main" id="{56EC16F7-B7A9-F076-A514-B62B99768876}"/>
              </a:ext>
            </a:extLst>
          </p:cNvPr>
          <p:cNvPicPr>
            <a:picLocks noChangeAspect="1"/>
          </p:cNvPicPr>
          <p:nvPr/>
        </p:nvPicPr>
        <p:blipFill>
          <a:blip r:embed="rId26"/>
          <a:stretch>
            <a:fillRect/>
          </a:stretch>
        </p:blipFill>
        <p:spPr>
          <a:xfrm>
            <a:off x="2039500" y="7781380"/>
            <a:ext cx="1279444" cy="267020"/>
          </a:xfrm>
          <a:prstGeom prst="rect">
            <a:avLst/>
          </a:prstGeom>
        </p:spPr>
      </p:pic>
      <p:sp>
        <p:nvSpPr>
          <p:cNvPr id="330" name="テキスト ボックス 329">
            <a:extLst>
              <a:ext uri="{FF2B5EF4-FFF2-40B4-BE49-F238E27FC236}">
                <a16:creationId xmlns:a16="http://schemas.microsoft.com/office/drawing/2014/main" id="{5E864872-4F69-3886-B7D9-E38ACD61D223}"/>
              </a:ext>
            </a:extLst>
          </p:cNvPr>
          <p:cNvSpPr txBox="1"/>
          <p:nvPr/>
        </p:nvSpPr>
        <p:spPr>
          <a:xfrm>
            <a:off x="1990939" y="7309454"/>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31" name="テキスト ボックス 330">
            <a:extLst>
              <a:ext uri="{FF2B5EF4-FFF2-40B4-BE49-F238E27FC236}">
                <a16:creationId xmlns:a16="http://schemas.microsoft.com/office/drawing/2014/main" id="{62807724-FC4F-1DA1-C553-7ED43F7EDA59}"/>
              </a:ext>
            </a:extLst>
          </p:cNvPr>
          <p:cNvSpPr txBox="1"/>
          <p:nvPr/>
        </p:nvSpPr>
        <p:spPr>
          <a:xfrm>
            <a:off x="1990939" y="7724385"/>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pic>
        <p:nvPicPr>
          <p:cNvPr id="5" name="図 4">
            <a:extLst>
              <a:ext uri="{FF2B5EF4-FFF2-40B4-BE49-F238E27FC236}">
                <a16:creationId xmlns:a16="http://schemas.microsoft.com/office/drawing/2014/main" id="{0680B623-DF12-4443-8CFC-89A1A28DA222}"/>
              </a:ext>
            </a:extLst>
          </p:cNvPr>
          <p:cNvPicPr>
            <a:picLocks noChangeAspect="1"/>
          </p:cNvPicPr>
          <p:nvPr/>
        </p:nvPicPr>
        <p:blipFill>
          <a:blip r:embed="rId16"/>
          <a:stretch>
            <a:fillRect/>
          </a:stretch>
        </p:blipFill>
        <p:spPr>
          <a:xfrm>
            <a:off x="5029716" y="4215912"/>
            <a:ext cx="1358764" cy="2027693"/>
          </a:xfrm>
          <a:prstGeom prst="rect">
            <a:avLst/>
          </a:prstGeom>
        </p:spPr>
      </p:pic>
      <p:pic>
        <p:nvPicPr>
          <p:cNvPr id="6" name="図 5">
            <a:extLst>
              <a:ext uri="{FF2B5EF4-FFF2-40B4-BE49-F238E27FC236}">
                <a16:creationId xmlns:a16="http://schemas.microsoft.com/office/drawing/2014/main" id="{0C546A76-CF82-D81C-1FF0-5E2D1C7F2CEB}"/>
              </a:ext>
            </a:extLst>
          </p:cNvPr>
          <p:cNvPicPr>
            <a:picLocks noChangeAspect="1"/>
          </p:cNvPicPr>
          <p:nvPr/>
        </p:nvPicPr>
        <p:blipFill>
          <a:blip r:embed="rId17"/>
          <a:stretch>
            <a:fillRect/>
          </a:stretch>
        </p:blipFill>
        <p:spPr>
          <a:xfrm>
            <a:off x="6123072" y="5493519"/>
            <a:ext cx="243861" cy="130125"/>
          </a:xfrm>
          <a:prstGeom prst="rect">
            <a:avLst/>
          </a:prstGeom>
        </p:spPr>
      </p:pic>
      <p:pic>
        <p:nvPicPr>
          <p:cNvPr id="8" name="図 7">
            <a:extLst>
              <a:ext uri="{FF2B5EF4-FFF2-40B4-BE49-F238E27FC236}">
                <a16:creationId xmlns:a16="http://schemas.microsoft.com/office/drawing/2014/main" id="{189C399C-52F2-974C-3802-8E986469DA63}"/>
              </a:ext>
            </a:extLst>
          </p:cNvPr>
          <p:cNvPicPr>
            <a:picLocks noChangeAspect="1"/>
          </p:cNvPicPr>
          <p:nvPr/>
        </p:nvPicPr>
        <p:blipFill>
          <a:blip r:embed="rId12"/>
          <a:stretch>
            <a:fillRect/>
          </a:stretch>
        </p:blipFill>
        <p:spPr>
          <a:xfrm>
            <a:off x="5534403" y="4349992"/>
            <a:ext cx="805148" cy="123622"/>
          </a:xfrm>
          <a:prstGeom prst="rect">
            <a:avLst/>
          </a:prstGeom>
        </p:spPr>
      </p:pic>
      <p:sp>
        <p:nvSpPr>
          <p:cNvPr id="9" name="テキスト ボックス 8">
            <a:extLst>
              <a:ext uri="{FF2B5EF4-FFF2-40B4-BE49-F238E27FC236}">
                <a16:creationId xmlns:a16="http://schemas.microsoft.com/office/drawing/2014/main" id="{312950FF-E0DF-9BFA-3FB6-D96B6FF277B9}"/>
              </a:ext>
            </a:extLst>
          </p:cNvPr>
          <p:cNvSpPr txBox="1"/>
          <p:nvPr/>
        </p:nvSpPr>
        <p:spPr>
          <a:xfrm>
            <a:off x="5449684" y="4336569"/>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10" name="図 9">
            <a:extLst>
              <a:ext uri="{FF2B5EF4-FFF2-40B4-BE49-F238E27FC236}">
                <a16:creationId xmlns:a16="http://schemas.microsoft.com/office/drawing/2014/main" id="{4AC8EB47-8E3C-33C7-AE5C-0B6D7316934D}"/>
              </a:ext>
            </a:extLst>
          </p:cNvPr>
          <p:cNvPicPr>
            <a:picLocks noChangeAspect="1"/>
          </p:cNvPicPr>
          <p:nvPr/>
        </p:nvPicPr>
        <p:blipFill>
          <a:blip r:embed="rId18"/>
          <a:stretch>
            <a:fillRect/>
          </a:stretch>
        </p:blipFill>
        <p:spPr>
          <a:xfrm>
            <a:off x="5047907" y="4811070"/>
            <a:ext cx="1338862" cy="1192892"/>
          </a:xfrm>
          <a:prstGeom prst="rect">
            <a:avLst/>
          </a:prstGeom>
        </p:spPr>
      </p:pic>
      <p:pic>
        <p:nvPicPr>
          <p:cNvPr id="11" name="図 10">
            <a:extLst>
              <a:ext uri="{FF2B5EF4-FFF2-40B4-BE49-F238E27FC236}">
                <a16:creationId xmlns:a16="http://schemas.microsoft.com/office/drawing/2014/main" id="{B5898D28-D819-5566-47C5-14FCC9973B3D}"/>
              </a:ext>
            </a:extLst>
          </p:cNvPr>
          <p:cNvPicPr>
            <a:picLocks noChangeAspect="1"/>
          </p:cNvPicPr>
          <p:nvPr/>
        </p:nvPicPr>
        <p:blipFill rotWithShape="1">
          <a:blip r:embed="rId19"/>
          <a:srcRect t="1" r="1567" b="-1"/>
          <a:stretch/>
        </p:blipFill>
        <p:spPr>
          <a:xfrm>
            <a:off x="5534403" y="4811069"/>
            <a:ext cx="856034" cy="184617"/>
          </a:xfrm>
          <a:prstGeom prst="rect">
            <a:avLst/>
          </a:prstGeom>
        </p:spPr>
      </p:pic>
      <p:pic>
        <p:nvPicPr>
          <p:cNvPr id="12" name="図 11">
            <a:extLst>
              <a:ext uri="{FF2B5EF4-FFF2-40B4-BE49-F238E27FC236}">
                <a16:creationId xmlns:a16="http://schemas.microsoft.com/office/drawing/2014/main" id="{9C0C434B-E6B4-F2EE-ACC3-A31D15821629}"/>
              </a:ext>
            </a:extLst>
          </p:cNvPr>
          <p:cNvPicPr>
            <a:picLocks noChangeAspect="1"/>
          </p:cNvPicPr>
          <p:nvPr/>
        </p:nvPicPr>
        <p:blipFill>
          <a:blip r:embed="rId20"/>
          <a:stretch>
            <a:fillRect/>
          </a:stretch>
        </p:blipFill>
        <p:spPr>
          <a:xfrm>
            <a:off x="5059706" y="4994858"/>
            <a:ext cx="1303166" cy="382735"/>
          </a:xfrm>
          <a:prstGeom prst="rect">
            <a:avLst/>
          </a:prstGeom>
        </p:spPr>
      </p:pic>
      <p:sp>
        <p:nvSpPr>
          <p:cNvPr id="13" name="テキスト ボックス 12">
            <a:extLst>
              <a:ext uri="{FF2B5EF4-FFF2-40B4-BE49-F238E27FC236}">
                <a16:creationId xmlns:a16="http://schemas.microsoft.com/office/drawing/2014/main" id="{D2B0DD6B-99BA-4A75-CDCC-8A29442EA226}"/>
              </a:ext>
            </a:extLst>
          </p:cNvPr>
          <p:cNvSpPr txBox="1"/>
          <p:nvPr/>
        </p:nvSpPr>
        <p:spPr>
          <a:xfrm>
            <a:off x="4980418" y="4823593"/>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43" name="図 42">
            <a:extLst>
              <a:ext uri="{FF2B5EF4-FFF2-40B4-BE49-F238E27FC236}">
                <a16:creationId xmlns:a16="http://schemas.microsoft.com/office/drawing/2014/main" id="{EEC0A9F4-5FCC-C9E0-53F6-85EA17B41FDF}"/>
              </a:ext>
            </a:extLst>
          </p:cNvPr>
          <p:cNvPicPr>
            <a:picLocks noChangeAspect="1"/>
          </p:cNvPicPr>
          <p:nvPr/>
        </p:nvPicPr>
        <p:blipFill rotWithShape="1">
          <a:blip r:embed="rId19"/>
          <a:srcRect t="6527" r="1567" b="-1"/>
          <a:stretch/>
        </p:blipFill>
        <p:spPr>
          <a:xfrm>
            <a:off x="5520920" y="5362104"/>
            <a:ext cx="856034" cy="172570"/>
          </a:xfrm>
          <a:prstGeom prst="rect">
            <a:avLst/>
          </a:prstGeom>
        </p:spPr>
      </p:pic>
      <p:sp>
        <p:nvSpPr>
          <p:cNvPr id="269" name="テキスト ボックス 268">
            <a:extLst>
              <a:ext uri="{FF2B5EF4-FFF2-40B4-BE49-F238E27FC236}">
                <a16:creationId xmlns:a16="http://schemas.microsoft.com/office/drawing/2014/main" id="{C4D46090-DED0-3213-F2F1-174C55DD9A60}"/>
              </a:ext>
            </a:extLst>
          </p:cNvPr>
          <p:cNvSpPr txBox="1"/>
          <p:nvPr/>
        </p:nvSpPr>
        <p:spPr>
          <a:xfrm>
            <a:off x="4984080" y="5362581"/>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277" name="テキスト ボックス 276">
            <a:extLst>
              <a:ext uri="{FF2B5EF4-FFF2-40B4-BE49-F238E27FC236}">
                <a16:creationId xmlns:a16="http://schemas.microsoft.com/office/drawing/2014/main" id="{38C5CC23-CB03-4F22-7F10-2C19087184F0}"/>
              </a:ext>
            </a:extLst>
          </p:cNvPr>
          <p:cNvSpPr txBox="1"/>
          <p:nvPr/>
        </p:nvSpPr>
        <p:spPr>
          <a:xfrm>
            <a:off x="5512290" y="4823308"/>
            <a:ext cx="840544" cy="169277"/>
          </a:xfrm>
          <a:prstGeom prst="rect">
            <a:avLst/>
          </a:prstGeom>
          <a:noFill/>
        </p:spPr>
        <p:txBody>
          <a:bodyPr wrap="square" rtlCol="0">
            <a:spAutoFit/>
          </a:bodyPr>
          <a:lstStyle/>
          <a:p>
            <a:r>
              <a:rPr kumimoji="1" lang="en-US" altLang="ja-JP" sz="500" dirty="0">
                <a:latin typeface="+mj-lt"/>
              </a:rPr>
              <a:t>DEMO_00001</a:t>
            </a:r>
          </a:p>
        </p:txBody>
      </p:sp>
      <p:sp>
        <p:nvSpPr>
          <p:cNvPr id="278" name="テキスト ボックス 277">
            <a:extLst>
              <a:ext uri="{FF2B5EF4-FFF2-40B4-BE49-F238E27FC236}">
                <a16:creationId xmlns:a16="http://schemas.microsoft.com/office/drawing/2014/main" id="{F8545805-F65A-991B-14A2-338BC8698348}"/>
              </a:ext>
            </a:extLst>
          </p:cNvPr>
          <p:cNvSpPr txBox="1"/>
          <p:nvPr/>
        </p:nvSpPr>
        <p:spPr>
          <a:xfrm>
            <a:off x="5495692" y="500167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32" name="テキスト ボックス 331">
            <a:extLst>
              <a:ext uri="{FF2B5EF4-FFF2-40B4-BE49-F238E27FC236}">
                <a16:creationId xmlns:a16="http://schemas.microsoft.com/office/drawing/2014/main" id="{5BFF9BBD-E6B8-CC98-BFC2-51A461706D94}"/>
              </a:ext>
            </a:extLst>
          </p:cNvPr>
          <p:cNvSpPr txBox="1"/>
          <p:nvPr/>
        </p:nvSpPr>
        <p:spPr>
          <a:xfrm>
            <a:off x="5321003" y="5177630"/>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33" name="テキスト ボックス 332">
            <a:extLst>
              <a:ext uri="{FF2B5EF4-FFF2-40B4-BE49-F238E27FC236}">
                <a16:creationId xmlns:a16="http://schemas.microsoft.com/office/drawing/2014/main" id="{842594E6-FDE8-E90C-AAAD-4DCF8C5A2E02}"/>
              </a:ext>
            </a:extLst>
          </p:cNvPr>
          <p:cNvSpPr txBox="1"/>
          <p:nvPr/>
        </p:nvSpPr>
        <p:spPr>
          <a:xfrm>
            <a:off x="5521464" y="5333926"/>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334" name="テキスト ボックス 333">
            <a:extLst>
              <a:ext uri="{FF2B5EF4-FFF2-40B4-BE49-F238E27FC236}">
                <a16:creationId xmlns:a16="http://schemas.microsoft.com/office/drawing/2014/main" id="{2F574AC9-0C38-3E9B-5DC7-ABC2F6F56FCD}"/>
              </a:ext>
            </a:extLst>
          </p:cNvPr>
          <p:cNvSpPr txBox="1"/>
          <p:nvPr/>
        </p:nvSpPr>
        <p:spPr>
          <a:xfrm>
            <a:off x="4984863" y="5523616"/>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335" name="テキスト ボックス 334">
            <a:extLst>
              <a:ext uri="{FF2B5EF4-FFF2-40B4-BE49-F238E27FC236}">
                <a16:creationId xmlns:a16="http://schemas.microsoft.com/office/drawing/2014/main" id="{4AD5C61C-E2D0-17F4-D7E5-29168B833A69}"/>
              </a:ext>
            </a:extLst>
          </p:cNvPr>
          <p:cNvSpPr txBox="1"/>
          <p:nvPr/>
        </p:nvSpPr>
        <p:spPr>
          <a:xfrm>
            <a:off x="4981847" y="5683030"/>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336" name="図 335">
            <a:extLst>
              <a:ext uri="{FF2B5EF4-FFF2-40B4-BE49-F238E27FC236}">
                <a16:creationId xmlns:a16="http://schemas.microsoft.com/office/drawing/2014/main" id="{7735101E-2FBC-C547-CF66-FB159BFB67EB}"/>
              </a:ext>
            </a:extLst>
          </p:cNvPr>
          <p:cNvPicPr>
            <a:picLocks noChangeAspect="1"/>
          </p:cNvPicPr>
          <p:nvPr/>
        </p:nvPicPr>
        <p:blipFill rotWithShape="1">
          <a:blip r:embed="rId19"/>
          <a:srcRect t="1" r="1567" b="-1"/>
          <a:stretch/>
        </p:blipFill>
        <p:spPr>
          <a:xfrm>
            <a:off x="5529713" y="5515946"/>
            <a:ext cx="856034" cy="184617"/>
          </a:xfrm>
          <a:prstGeom prst="rect">
            <a:avLst/>
          </a:prstGeom>
        </p:spPr>
      </p:pic>
      <p:sp>
        <p:nvSpPr>
          <p:cNvPr id="337" name="テキスト ボックス 336">
            <a:extLst>
              <a:ext uri="{FF2B5EF4-FFF2-40B4-BE49-F238E27FC236}">
                <a16:creationId xmlns:a16="http://schemas.microsoft.com/office/drawing/2014/main" id="{3849596C-0667-5D74-AD2D-0E9026E9A35D}"/>
              </a:ext>
            </a:extLst>
          </p:cNvPr>
          <p:cNvSpPr txBox="1"/>
          <p:nvPr/>
        </p:nvSpPr>
        <p:spPr>
          <a:xfrm>
            <a:off x="5522442" y="5500761"/>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pic>
        <p:nvPicPr>
          <p:cNvPr id="338" name="図 337">
            <a:extLst>
              <a:ext uri="{FF2B5EF4-FFF2-40B4-BE49-F238E27FC236}">
                <a16:creationId xmlns:a16="http://schemas.microsoft.com/office/drawing/2014/main" id="{A830FF05-AC8B-C239-5C1E-E80E8C0AE883}"/>
              </a:ext>
            </a:extLst>
          </p:cNvPr>
          <p:cNvPicPr>
            <a:picLocks noChangeAspect="1"/>
          </p:cNvPicPr>
          <p:nvPr/>
        </p:nvPicPr>
        <p:blipFill rotWithShape="1">
          <a:blip r:embed="rId19"/>
          <a:srcRect t="1" r="1567" b="-1"/>
          <a:stretch/>
        </p:blipFill>
        <p:spPr>
          <a:xfrm>
            <a:off x="5799802" y="5678868"/>
            <a:ext cx="580728" cy="184617"/>
          </a:xfrm>
          <a:prstGeom prst="rect">
            <a:avLst/>
          </a:prstGeom>
        </p:spPr>
      </p:pic>
      <p:pic>
        <p:nvPicPr>
          <p:cNvPr id="339" name="図 338">
            <a:extLst>
              <a:ext uri="{FF2B5EF4-FFF2-40B4-BE49-F238E27FC236}">
                <a16:creationId xmlns:a16="http://schemas.microsoft.com/office/drawing/2014/main" id="{55DE30D0-D092-221C-04E0-08C6E5D05588}"/>
              </a:ext>
            </a:extLst>
          </p:cNvPr>
          <p:cNvPicPr>
            <a:picLocks noChangeAspect="1"/>
          </p:cNvPicPr>
          <p:nvPr/>
        </p:nvPicPr>
        <p:blipFill rotWithShape="1">
          <a:blip r:embed="rId19"/>
          <a:srcRect t="6527" r="1567" b="-1"/>
          <a:stretch/>
        </p:blipFill>
        <p:spPr>
          <a:xfrm>
            <a:off x="5801524" y="5848665"/>
            <a:ext cx="580728" cy="172570"/>
          </a:xfrm>
          <a:prstGeom prst="rect">
            <a:avLst/>
          </a:prstGeom>
        </p:spPr>
      </p:pic>
      <p:sp>
        <p:nvSpPr>
          <p:cNvPr id="342" name="テキスト ボックス 341">
            <a:extLst>
              <a:ext uri="{FF2B5EF4-FFF2-40B4-BE49-F238E27FC236}">
                <a16:creationId xmlns:a16="http://schemas.microsoft.com/office/drawing/2014/main" id="{B4BC6328-CE54-382F-5993-D7D487F2202B}"/>
              </a:ext>
            </a:extLst>
          </p:cNvPr>
          <p:cNvSpPr txBox="1"/>
          <p:nvPr/>
        </p:nvSpPr>
        <p:spPr>
          <a:xfrm>
            <a:off x="4996998" y="5851047"/>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pic>
        <p:nvPicPr>
          <p:cNvPr id="343" name="図 342">
            <a:extLst>
              <a:ext uri="{FF2B5EF4-FFF2-40B4-BE49-F238E27FC236}">
                <a16:creationId xmlns:a16="http://schemas.microsoft.com/office/drawing/2014/main" id="{11215B83-9398-BAE0-9BA8-72A66D567956}"/>
              </a:ext>
            </a:extLst>
          </p:cNvPr>
          <p:cNvPicPr>
            <a:picLocks noChangeAspect="1"/>
          </p:cNvPicPr>
          <p:nvPr/>
        </p:nvPicPr>
        <p:blipFill>
          <a:blip r:embed="rId31"/>
          <a:stretch>
            <a:fillRect/>
          </a:stretch>
        </p:blipFill>
        <p:spPr>
          <a:xfrm>
            <a:off x="5046335" y="6007772"/>
            <a:ext cx="1338862" cy="226806"/>
          </a:xfrm>
          <a:prstGeom prst="rect">
            <a:avLst/>
          </a:prstGeom>
        </p:spPr>
      </p:pic>
      <p:sp>
        <p:nvSpPr>
          <p:cNvPr id="344" name="四角形: 角を丸くする 343">
            <a:extLst>
              <a:ext uri="{FF2B5EF4-FFF2-40B4-BE49-F238E27FC236}">
                <a16:creationId xmlns:a16="http://schemas.microsoft.com/office/drawing/2014/main" id="{2BE18E8E-B4A4-E061-C7DB-4D04459CFAB4}"/>
              </a:ext>
            </a:extLst>
          </p:cNvPr>
          <p:cNvSpPr/>
          <p:nvPr/>
        </p:nvSpPr>
        <p:spPr>
          <a:xfrm>
            <a:off x="5067392" y="6041606"/>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345" name="四角形: 角を丸くする 344">
            <a:extLst>
              <a:ext uri="{FF2B5EF4-FFF2-40B4-BE49-F238E27FC236}">
                <a16:creationId xmlns:a16="http://schemas.microsoft.com/office/drawing/2014/main" id="{36C82F8D-5BB7-AC9C-805B-75EB2B903EA6}"/>
              </a:ext>
            </a:extLst>
          </p:cNvPr>
          <p:cNvSpPr/>
          <p:nvPr/>
        </p:nvSpPr>
        <p:spPr>
          <a:xfrm>
            <a:off x="5504052" y="6039891"/>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346" name="四角形: 角を丸くする 345">
            <a:extLst>
              <a:ext uri="{FF2B5EF4-FFF2-40B4-BE49-F238E27FC236}">
                <a16:creationId xmlns:a16="http://schemas.microsoft.com/office/drawing/2014/main" id="{2C701D41-7015-66FD-D5F0-736EF7BDEB3D}"/>
              </a:ext>
            </a:extLst>
          </p:cNvPr>
          <p:cNvSpPr/>
          <p:nvPr/>
        </p:nvSpPr>
        <p:spPr>
          <a:xfrm>
            <a:off x="5944624" y="6043219"/>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sp>
        <p:nvSpPr>
          <p:cNvPr id="347" name="テキスト ボックス 346">
            <a:extLst>
              <a:ext uri="{FF2B5EF4-FFF2-40B4-BE49-F238E27FC236}">
                <a16:creationId xmlns:a16="http://schemas.microsoft.com/office/drawing/2014/main" id="{F8133684-004E-B575-4649-683B5226C9B2}"/>
              </a:ext>
            </a:extLst>
          </p:cNvPr>
          <p:cNvSpPr txBox="1"/>
          <p:nvPr/>
        </p:nvSpPr>
        <p:spPr>
          <a:xfrm>
            <a:off x="5793563" y="5814105"/>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51" name="二等辺三角形 50">
            <a:extLst>
              <a:ext uri="{FF2B5EF4-FFF2-40B4-BE49-F238E27FC236}">
                <a16:creationId xmlns:a16="http://schemas.microsoft.com/office/drawing/2014/main" id="{9E42233E-477C-2FE9-4338-8A4847D26775}"/>
              </a:ext>
            </a:extLst>
          </p:cNvPr>
          <p:cNvSpPr/>
          <p:nvPr/>
        </p:nvSpPr>
        <p:spPr>
          <a:xfrm>
            <a:off x="6052415" y="345337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grpSp>
        <p:nvGrpSpPr>
          <p:cNvPr id="226" name="Group 225">
            <a:extLst>
              <a:ext uri="{FF2B5EF4-FFF2-40B4-BE49-F238E27FC236}">
                <a16:creationId xmlns:a16="http://schemas.microsoft.com/office/drawing/2014/main" id="{7B8EAC7D-EF6A-C349-2CF0-4F78B22824F3}"/>
              </a:ext>
            </a:extLst>
          </p:cNvPr>
          <p:cNvGrpSpPr/>
          <p:nvPr/>
        </p:nvGrpSpPr>
        <p:grpSpPr>
          <a:xfrm>
            <a:off x="3690306" y="2084178"/>
            <a:ext cx="1125921" cy="1612808"/>
            <a:chOff x="3594494" y="3457932"/>
            <a:chExt cx="1248969" cy="1857017"/>
          </a:xfrm>
        </p:grpSpPr>
        <p:sp>
          <p:nvSpPr>
            <p:cNvPr id="227" name="Rectangle 226">
              <a:extLst>
                <a:ext uri="{FF2B5EF4-FFF2-40B4-BE49-F238E27FC236}">
                  <a16:creationId xmlns:a16="http://schemas.microsoft.com/office/drawing/2014/main" id="{BFD06426-749D-7EA2-524B-2A3FE5A36627}"/>
                </a:ext>
              </a:extLst>
            </p:cNvPr>
            <p:cNvSpPr/>
            <p:nvPr/>
          </p:nvSpPr>
          <p:spPr>
            <a:xfrm>
              <a:off x="3596972" y="3457932"/>
              <a:ext cx="1246491" cy="1857017"/>
            </a:xfrm>
            <a:prstGeom prst="rect">
              <a:avLst/>
            </a:prstGeom>
            <a:solidFill>
              <a:srgbClr val="FAFAFA"/>
            </a:solidFill>
            <a:ln w="3175" cap="flat" cmpd="sng" algn="ctr">
              <a:noFill/>
              <a:prstDash val="solid"/>
            </a:ln>
            <a:effectLst/>
          </p:spPr>
          <p:txBody>
            <a:bodyPr rtlCol="0" anchor="ctr"/>
            <a:lstStyle/>
            <a:p>
              <a:pPr algn="l" defTabSz="914400"/>
              <a:endParaRPr kumimoji="1" lang="en-US" sz="450" kern="0" dirty="0">
                <a:solidFill>
                  <a:prstClr val="black"/>
                </a:solidFill>
              </a:endParaRPr>
            </a:p>
          </p:txBody>
        </p:sp>
        <p:sp>
          <p:nvSpPr>
            <p:cNvPr id="265" name="Rectangle: Rounded Corners 264">
              <a:extLst>
                <a:ext uri="{FF2B5EF4-FFF2-40B4-BE49-F238E27FC236}">
                  <a16:creationId xmlns:a16="http://schemas.microsoft.com/office/drawing/2014/main" id="{43105A91-578F-3415-14B2-06E33938236F}"/>
                </a:ext>
              </a:extLst>
            </p:cNvPr>
            <p:cNvSpPr/>
            <p:nvPr/>
          </p:nvSpPr>
          <p:spPr>
            <a:xfrm>
              <a:off x="3632535"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266" name="TextBox 265">
              <a:extLst>
                <a:ext uri="{FF2B5EF4-FFF2-40B4-BE49-F238E27FC236}">
                  <a16:creationId xmlns:a16="http://schemas.microsoft.com/office/drawing/2014/main" id="{284954C4-2F75-C6CB-9FB7-25175E67458D}"/>
                </a:ext>
              </a:extLst>
            </p:cNvPr>
            <p:cNvSpPr txBox="1"/>
            <p:nvPr/>
          </p:nvSpPr>
          <p:spPr>
            <a:xfrm>
              <a:off x="3596972" y="4475301"/>
              <a:ext cx="605863" cy="190929"/>
            </a:xfrm>
            <a:prstGeom prst="rect">
              <a:avLst/>
            </a:prstGeom>
            <a:noFill/>
          </p:spPr>
          <p:txBody>
            <a:bodyPr wrap="square" rtlCol="0">
              <a:spAutoFit/>
            </a:bodyPr>
            <a:lstStyle/>
            <a:p>
              <a:pPr algn="ctr"/>
              <a:r>
                <a:rPr lang="en-US" sz="450" b="1" dirty="0"/>
                <a:t>SCHEDULE</a:t>
              </a:r>
            </a:p>
          </p:txBody>
        </p:sp>
        <p:sp>
          <p:nvSpPr>
            <p:cNvPr id="292" name="Rectangle: Rounded Corners 291">
              <a:extLst>
                <a:ext uri="{FF2B5EF4-FFF2-40B4-BE49-F238E27FC236}">
                  <a16:creationId xmlns:a16="http://schemas.microsoft.com/office/drawing/2014/main" id="{A7C2A4BF-E423-BC85-297A-59881C14581A}"/>
                </a:ext>
              </a:extLst>
            </p:cNvPr>
            <p:cNvSpPr/>
            <p:nvPr/>
          </p:nvSpPr>
          <p:spPr>
            <a:xfrm>
              <a:off x="4231289"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pic>
          <p:nvPicPr>
            <p:cNvPr id="294" name="Picture 293">
              <a:extLst>
                <a:ext uri="{FF2B5EF4-FFF2-40B4-BE49-F238E27FC236}">
                  <a16:creationId xmlns:a16="http://schemas.microsoft.com/office/drawing/2014/main" id="{C7E97F46-0C49-A474-919F-6E51F6C9B34A}"/>
                </a:ext>
              </a:extLst>
            </p:cNvPr>
            <p:cNvPicPr>
              <a:picLocks noChangeAspect="1"/>
            </p:cNvPicPr>
            <p:nvPr/>
          </p:nvPicPr>
          <p:blipFill>
            <a:blip r:embed="rId32"/>
            <a:stretch>
              <a:fillRect/>
            </a:stretch>
          </p:blipFill>
          <p:spPr>
            <a:xfrm>
              <a:off x="4334916" y="4179959"/>
              <a:ext cx="361439" cy="335127"/>
            </a:xfrm>
            <a:prstGeom prst="rect">
              <a:avLst/>
            </a:prstGeom>
          </p:spPr>
        </p:pic>
        <p:sp>
          <p:nvSpPr>
            <p:cNvPr id="296" name="TextBox 295">
              <a:extLst>
                <a:ext uri="{FF2B5EF4-FFF2-40B4-BE49-F238E27FC236}">
                  <a16:creationId xmlns:a16="http://schemas.microsoft.com/office/drawing/2014/main" id="{98969EF2-96D9-EA9C-09A0-4AE297475107}"/>
                </a:ext>
              </a:extLst>
            </p:cNvPr>
            <p:cNvSpPr txBox="1"/>
            <p:nvPr/>
          </p:nvSpPr>
          <p:spPr>
            <a:xfrm>
              <a:off x="4205386" y="4479062"/>
              <a:ext cx="605863" cy="190929"/>
            </a:xfrm>
            <a:prstGeom prst="rect">
              <a:avLst/>
            </a:prstGeom>
            <a:noFill/>
          </p:spPr>
          <p:txBody>
            <a:bodyPr wrap="square" rtlCol="0">
              <a:spAutoFit/>
            </a:bodyPr>
            <a:lstStyle/>
            <a:p>
              <a:pPr algn="ctr"/>
              <a:r>
                <a:rPr lang="en-US" sz="450" b="1" dirty="0"/>
                <a:t>MANUAL</a:t>
              </a:r>
            </a:p>
          </p:txBody>
        </p:sp>
        <p:sp>
          <p:nvSpPr>
            <p:cNvPr id="297" name="Rectangle: Rounded Corners 296">
              <a:extLst>
                <a:ext uri="{FF2B5EF4-FFF2-40B4-BE49-F238E27FC236}">
                  <a16:creationId xmlns:a16="http://schemas.microsoft.com/office/drawing/2014/main" id="{32BA62B3-B788-65FD-427D-089CBBED5983}"/>
                </a:ext>
              </a:extLst>
            </p:cNvPr>
            <p:cNvSpPr/>
            <p:nvPr/>
          </p:nvSpPr>
          <p:spPr>
            <a:xfrm>
              <a:off x="3630057"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298" name="TextBox 297">
              <a:extLst>
                <a:ext uri="{FF2B5EF4-FFF2-40B4-BE49-F238E27FC236}">
                  <a16:creationId xmlns:a16="http://schemas.microsoft.com/office/drawing/2014/main" id="{41687099-7C0B-A9B5-5E8F-71417CC79E2E}"/>
                </a:ext>
              </a:extLst>
            </p:cNvPr>
            <p:cNvSpPr txBox="1"/>
            <p:nvPr/>
          </p:nvSpPr>
          <p:spPr>
            <a:xfrm>
              <a:off x="3594494" y="3873012"/>
              <a:ext cx="605863" cy="190929"/>
            </a:xfrm>
            <a:prstGeom prst="rect">
              <a:avLst/>
            </a:prstGeom>
            <a:noFill/>
          </p:spPr>
          <p:txBody>
            <a:bodyPr wrap="square" rtlCol="0">
              <a:spAutoFit/>
            </a:bodyPr>
            <a:lstStyle/>
            <a:p>
              <a:pPr algn="ctr"/>
              <a:r>
                <a:rPr lang="en-US" sz="450" b="1" dirty="0"/>
                <a:t>SCHEDULE</a:t>
              </a:r>
            </a:p>
          </p:txBody>
        </p:sp>
        <p:sp>
          <p:nvSpPr>
            <p:cNvPr id="299" name="Rectangle: Rounded Corners 298">
              <a:extLst>
                <a:ext uri="{FF2B5EF4-FFF2-40B4-BE49-F238E27FC236}">
                  <a16:creationId xmlns:a16="http://schemas.microsoft.com/office/drawing/2014/main" id="{82A2F5AD-8615-D4DD-1683-E0A639D49AB8}"/>
                </a:ext>
              </a:extLst>
            </p:cNvPr>
            <p:cNvSpPr/>
            <p:nvPr/>
          </p:nvSpPr>
          <p:spPr>
            <a:xfrm>
              <a:off x="4228811"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300" name="TextBox 299">
              <a:extLst>
                <a:ext uri="{FF2B5EF4-FFF2-40B4-BE49-F238E27FC236}">
                  <a16:creationId xmlns:a16="http://schemas.microsoft.com/office/drawing/2014/main" id="{7A678155-4AF0-DBBC-851C-E27BEE9F16AF}"/>
                </a:ext>
              </a:extLst>
            </p:cNvPr>
            <p:cNvSpPr txBox="1"/>
            <p:nvPr/>
          </p:nvSpPr>
          <p:spPr>
            <a:xfrm>
              <a:off x="4202908" y="3876773"/>
              <a:ext cx="605863" cy="190929"/>
            </a:xfrm>
            <a:prstGeom prst="rect">
              <a:avLst/>
            </a:prstGeom>
            <a:noFill/>
          </p:spPr>
          <p:txBody>
            <a:bodyPr wrap="square" rtlCol="0">
              <a:spAutoFit/>
            </a:bodyPr>
            <a:lstStyle/>
            <a:p>
              <a:pPr algn="ctr"/>
              <a:r>
                <a:rPr lang="en-US" sz="450" b="1" dirty="0"/>
                <a:t>MANUAL</a:t>
              </a:r>
            </a:p>
          </p:txBody>
        </p:sp>
        <p:sp>
          <p:nvSpPr>
            <p:cNvPr id="301" name="Rectangle: Rounded Corners 300">
              <a:extLst>
                <a:ext uri="{FF2B5EF4-FFF2-40B4-BE49-F238E27FC236}">
                  <a16:creationId xmlns:a16="http://schemas.microsoft.com/office/drawing/2014/main" id="{B3755FD0-66FE-675E-63C9-29DD117F726A}"/>
                </a:ext>
              </a:extLst>
            </p:cNvPr>
            <p:cNvSpPr/>
            <p:nvPr/>
          </p:nvSpPr>
          <p:spPr>
            <a:xfrm>
              <a:off x="3630057"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302" name="TextBox 301">
              <a:extLst>
                <a:ext uri="{FF2B5EF4-FFF2-40B4-BE49-F238E27FC236}">
                  <a16:creationId xmlns:a16="http://schemas.microsoft.com/office/drawing/2014/main" id="{53DE4DF1-E5EC-5355-F60B-47CF91A77EE5}"/>
                </a:ext>
              </a:extLst>
            </p:cNvPr>
            <p:cNvSpPr txBox="1"/>
            <p:nvPr/>
          </p:nvSpPr>
          <p:spPr>
            <a:xfrm>
              <a:off x="3594494" y="5073829"/>
              <a:ext cx="605863" cy="190929"/>
            </a:xfrm>
            <a:prstGeom prst="rect">
              <a:avLst/>
            </a:prstGeom>
            <a:noFill/>
          </p:spPr>
          <p:txBody>
            <a:bodyPr wrap="square" rtlCol="0">
              <a:spAutoFit/>
            </a:bodyPr>
            <a:lstStyle/>
            <a:p>
              <a:pPr algn="ctr"/>
              <a:r>
                <a:rPr lang="en-US" sz="450" b="1" dirty="0"/>
                <a:t>QC Check</a:t>
              </a:r>
            </a:p>
          </p:txBody>
        </p:sp>
        <p:sp>
          <p:nvSpPr>
            <p:cNvPr id="309" name="Rectangle: Rounded Corners 308">
              <a:extLst>
                <a:ext uri="{FF2B5EF4-FFF2-40B4-BE49-F238E27FC236}">
                  <a16:creationId xmlns:a16="http://schemas.microsoft.com/office/drawing/2014/main" id="{E0182C80-F917-0F53-56F6-2038B80C3626}"/>
                </a:ext>
              </a:extLst>
            </p:cNvPr>
            <p:cNvSpPr/>
            <p:nvPr/>
          </p:nvSpPr>
          <p:spPr>
            <a:xfrm>
              <a:off x="4228811"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310" name="TextBox 309">
              <a:extLst>
                <a:ext uri="{FF2B5EF4-FFF2-40B4-BE49-F238E27FC236}">
                  <a16:creationId xmlns:a16="http://schemas.microsoft.com/office/drawing/2014/main" id="{08AB2D97-6C3F-8015-8CE7-4D69100B4504}"/>
                </a:ext>
              </a:extLst>
            </p:cNvPr>
            <p:cNvSpPr txBox="1"/>
            <p:nvPr/>
          </p:nvSpPr>
          <p:spPr>
            <a:xfrm>
              <a:off x="4202908" y="5077590"/>
              <a:ext cx="605863" cy="190929"/>
            </a:xfrm>
            <a:prstGeom prst="rect">
              <a:avLst/>
            </a:prstGeom>
            <a:noFill/>
          </p:spPr>
          <p:txBody>
            <a:bodyPr wrap="square" rtlCol="0">
              <a:spAutoFit/>
            </a:bodyPr>
            <a:lstStyle/>
            <a:p>
              <a:pPr algn="ctr"/>
              <a:r>
                <a:rPr lang="en-US" sz="450" b="1" dirty="0"/>
                <a:t>PHOTO</a:t>
              </a:r>
            </a:p>
          </p:txBody>
        </p:sp>
        <p:pic>
          <p:nvPicPr>
            <p:cNvPr id="311" name="Picture 8" descr="Home delivery - Free shipping and delivery icons">
              <a:extLst>
                <a:ext uri="{FF2B5EF4-FFF2-40B4-BE49-F238E27FC236}">
                  <a16:creationId xmlns:a16="http://schemas.microsoft.com/office/drawing/2014/main" id="{BDDC88B0-446B-C71B-B5DB-E6C88623E1E8}"/>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t="10969" b="12606"/>
            <a:stretch/>
          </p:blipFill>
          <p:spPr bwMode="auto">
            <a:xfrm>
              <a:off x="3676107" y="4138001"/>
              <a:ext cx="477465" cy="364906"/>
            </a:xfrm>
            <a:prstGeom prst="rect">
              <a:avLst/>
            </a:prstGeom>
            <a:noFill/>
            <a:extLst>
              <a:ext uri="{909E8E84-426E-40DD-AFC4-6F175D3DCCD1}">
                <a14:hiddenFill xmlns:a14="http://schemas.microsoft.com/office/drawing/2010/main">
                  <a:solidFill>
                    <a:srgbClr val="FFFFFF"/>
                  </a:solidFill>
                </a14:hiddenFill>
              </a:ext>
            </a:extLst>
          </p:spPr>
        </p:pic>
        <p:pic>
          <p:nvPicPr>
            <p:cNvPr id="312" name="Picture 10" descr="Clip Art Freeuse Stock Label Price Sale Png Icon Free - Sale Svg Icon  Transparent Png - Large Size Png Image - PikPng">
              <a:extLst>
                <a:ext uri="{FF2B5EF4-FFF2-40B4-BE49-F238E27FC236}">
                  <a16:creationId xmlns:a16="http://schemas.microsoft.com/office/drawing/2014/main" id="{3A36BA5C-B6CD-411E-C102-9FBDBC30961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34916" y="3600058"/>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313" name="Picture 312">
              <a:extLst>
                <a:ext uri="{FF2B5EF4-FFF2-40B4-BE49-F238E27FC236}">
                  <a16:creationId xmlns:a16="http://schemas.microsoft.com/office/drawing/2014/main" id="{11589116-B915-6E8C-7498-06B15CCDD320}"/>
                </a:ext>
              </a:extLst>
            </p:cNvPr>
            <p:cNvPicPr>
              <a:picLocks noChangeAspect="1"/>
            </p:cNvPicPr>
            <p:nvPr/>
          </p:nvPicPr>
          <p:blipFill>
            <a:blip r:embed="rId35"/>
            <a:stretch>
              <a:fillRect/>
            </a:stretch>
          </p:blipFill>
          <p:spPr>
            <a:xfrm>
              <a:off x="3655746" y="3532481"/>
              <a:ext cx="213913" cy="196165"/>
            </a:xfrm>
            <a:prstGeom prst="rect">
              <a:avLst/>
            </a:prstGeom>
          </p:spPr>
        </p:pic>
        <p:pic>
          <p:nvPicPr>
            <p:cNvPr id="314" name="Picture 10" descr="Clip Art Freeuse Stock Label Price Sale Png Icon Free - Sale Svg Icon  Transparent Png - Large Size Png Image - PikPng">
              <a:extLst>
                <a:ext uri="{FF2B5EF4-FFF2-40B4-BE49-F238E27FC236}">
                  <a16:creationId xmlns:a16="http://schemas.microsoft.com/office/drawing/2014/main" id="{48DDBA40-EE70-C72A-FF69-CFF18FF60F50}"/>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754954" y="3611147"/>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315" name="Picture 12" descr="inventory Icon - Free PNG &amp; SVG 3233864 - Noun Project">
              <a:extLst>
                <a:ext uri="{FF2B5EF4-FFF2-40B4-BE49-F238E27FC236}">
                  <a16:creationId xmlns:a16="http://schemas.microsoft.com/office/drawing/2014/main" id="{3D8C8057-D65B-4B3A-3BD5-8993B20A664B}"/>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725948" y="4720049"/>
              <a:ext cx="377782" cy="377782"/>
            </a:xfrm>
            <a:prstGeom prst="rect">
              <a:avLst/>
            </a:prstGeom>
            <a:noFill/>
            <a:extLst>
              <a:ext uri="{909E8E84-426E-40DD-AFC4-6F175D3DCCD1}">
                <a14:hiddenFill xmlns:a14="http://schemas.microsoft.com/office/drawing/2010/main">
                  <a:solidFill>
                    <a:srgbClr val="FFFFFF"/>
                  </a:solidFill>
                </a14:hiddenFill>
              </a:ext>
            </a:extLst>
          </p:spPr>
        </p:pic>
        <p:pic>
          <p:nvPicPr>
            <p:cNvPr id="348" name="Picture 14" descr="Image - Free web icons">
              <a:extLst>
                <a:ext uri="{FF2B5EF4-FFF2-40B4-BE49-F238E27FC236}">
                  <a16:creationId xmlns:a16="http://schemas.microsoft.com/office/drawing/2014/main" id="{AFA65A19-6CFE-C01A-C46C-C193A5502ACA}"/>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402863" y="4810896"/>
              <a:ext cx="225543" cy="225543"/>
            </a:xfrm>
            <a:prstGeom prst="rect">
              <a:avLst/>
            </a:prstGeom>
            <a:noFill/>
            <a:extLst>
              <a:ext uri="{909E8E84-426E-40DD-AFC4-6F175D3DCCD1}">
                <a14:hiddenFill xmlns:a14="http://schemas.microsoft.com/office/drawing/2010/main">
                  <a:solidFill>
                    <a:srgbClr val="FFFFFF"/>
                  </a:solidFill>
                </a14:hiddenFill>
              </a:ext>
            </a:extLst>
          </p:spPr>
        </p:pic>
      </p:grpSp>
      <p:sp>
        <p:nvSpPr>
          <p:cNvPr id="349" name="二等辺三角形 235">
            <a:extLst>
              <a:ext uri="{FF2B5EF4-FFF2-40B4-BE49-F238E27FC236}">
                <a16:creationId xmlns:a16="http://schemas.microsoft.com/office/drawing/2014/main" id="{AA989202-9E17-8AD9-66F0-3BD665740BC5}"/>
              </a:ext>
            </a:extLst>
          </p:cNvPr>
          <p:cNvSpPr/>
          <p:nvPr/>
        </p:nvSpPr>
        <p:spPr>
          <a:xfrm>
            <a:off x="4699515" y="141030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pic>
        <p:nvPicPr>
          <p:cNvPr id="351" name="Picture 350">
            <a:extLst>
              <a:ext uri="{FF2B5EF4-FFF2-40B4-BE49-F238E27FC236}">
                <a16:creationId xmlns:a16="http://schemas.microsoft.com/office/drawing/2014/main" id="{C2D9F0B9-9FDE-3EF1-320A-34E451C47734}"/>
              </a:ext>
            </a:extLst>
          </p:cNvPr>
          <p:cNvPicPr>
            <a:picLocks noChangeAspect="1"/>
          </p:cNvPicPr>
          <p:nvPr/>
        </p:nvPicPr>
        <p:blipFill>
          <a:blip r:embed="rId38"/>
          <a:stretch>
            <a:fillRect/>
          </a:stretch>
        </p:blipFill>
        <p:spPr>
          <a:xfrm>
            <a:off x="3489460" y="6564669"/>
            <a:ext cx="1359747" cy="2027693"/>
          </a:xfrm>
          <a:prstGeom prst="rect">
            <a:avLst/>
          </a:prstGeom>
        </p:spPr>
      </p:pic>
      <p:sp>
        <p:nvSpPr>
          <p:cNvPr id="352" name="二等辺三角形 348">
            <a:extLst>
              <a:ext uri="{FF2B5EF4-FFF2-40B4-BE49-F238E27FC236}">
                <a16:creationId xmlns:a16="http://schemas.microsoft.com/office/drawing/2014/main" id="{313DD2E8-946E-C40C-5927-C7E88CA0433F}"/>
              </a:ext>
            </a:extLst>
          </p:cNvPr>
          <p:cNvSpPr/>
          <p:nvPr/>
        </p:nvSpPr>
        <p:spPr>
          <a:xfrm>
            <a:off x="4683612" y="629342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Tree>
    <p:extLst>
      <p:ext uri="{BB962C8B-B14F-4D97-AF65-F5344CB8AC3E}">
        <p14:creationId xmlns:p14="http://schemas.microsoft.com/office/powerpoint/2010/main" val="803337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261610"/>
          </a:xfrm>
          <a:prstGeom prst="rect">
            <a:avLst/>
          </a:prstGeom>
          <a:noFill/>
        </p:spPr>
        <p:txBody>
          <a:bodyPr wrap="square" rtlCol="0">
            <a:spAutoFit/>
          </a:bodyPr>
          <a:lstStyle/>
          <a:p>
            <a:r>
              <a:rPr kumimoji="1" lang="en-US" altLang="ja-JP" sz="1100" b="1" dirty="0"/>
              <a:t>5-1. Handy terminal function</a:t>
            </a:r>
          </a:p>
        </p:txBody>
      </p:sp>
      <p:sp>
        <p:nvSpPr>
          <p:cNvPr id="2" name="テキスト ボックス 1">
            <a:extLst>
              <a:ext uri="{FF2B5EF4-FFF2-40B4-BE49-F238E27FC236}">
                <a16:creationId xmlns:a16="http://schemas.microsoft.com/office/drawing/2014/main" id="{4FF0967A-45FE-D6AF-6C65-FD7C0CCD2F28}"/>
              </a:ext>
            </a:extLst>
          </p:cNvPr>
          <p:cNvSpPr txBox="1"/>
          <p:nvPr/>
        </p:nvSpPr>
        <p:spPr>
          <a:xfrm>
            <a:off x="458031" y="1397164"/>
            <a:ext cx="1468809" cy="230832"/>
          </a:xfrm>
          <a:prstGeom prst="rect">
            <a:avLst/>
          </a:prstGeom>
          <a:noFill/>
        </p:spPr>
        <p:txBody>
          <a:bodyPr wrap="square" rtlCol="0">
            <a:spAutoFit/>
          </a:bodyPr>
          <a:lstStyle/>
          <a:p>
            <a:pPr algn="ctr"/>
            <a:r>
              <a:rPr kumimoji="1" lang="en-US" altLang="ja-JP" sz="900" dirty="0"/>
              <a:t>13. Outbound schedule</a:t>
            </a:r>
            <a:endParaRPr kumimoji="1" lang="ja-JP" altLang="en-US" sz="900" dirty="0"/>
          </a:p>
        </p:txBody>
      </p:sp>
      <p:pic>
        <p:nvPicPr>
          <p:cNvPr id="5" name="図 4">
            <a:extLst>
              <a:ext uri="{FF2B5EF4-FFF2-40B4-BE49-F238E27FC236}">
                <a16:creationId xmlns:a16="http://schemas.microsoft.com/office/drawing/2014/main" id="{FA408AA0-346A-3521-3185-FD2E0B86BE76}"/>
              </a:ext>
            </a:extLst>
          </p:cNvPr>
          <p:cNvPicPr>
            <a:picLocks noChangeAspect="1"/>
          </p:cNvPicPr>
          <p:nvPr/>
        </p:nvPicPr>
        <p:blipFill>
          <a:blip r:embed="rId2"/>
          <a:stretch>
            <a:fillRect/>
          </a:stretch>
        </p:blipFill>
        <p:spPr>
          <a:xfrm>
            <a:off x="504812" y="1733561"/>
            <a:ext cx="1360089" cy="2027693"/>
          </a:xfrm>
          <a:prstGeom prst="rect">
            <a:avLst/>
          </a:prstGeom>
        </p:spPr>
      </p:pic>
      <p:sp>
        <p:nvSpPr>
          <p:cNvPr id="7" name="テキスト ボックス 6">
            <a:extLst>
              <a:ext uri="{FF2B5EF4-FFF2-40B4-BE49-F238E27FC236}">
                <a16:creationId xmlns:a16="http://schemas.microsoft.com/office/drawing/2014/main" id="{2423B663-2FD3-F134-5A4B-EE5B137BFA03}"/>
              </a:ext>
            </a:extLst>
          </p:cNvPr>
          <p:cNvSpPr txBox="1"/>
          <p:nvPr/>
        </p:nvSpPr>
        <p:spPr>
          <a:xfrm>
            <a:off x="2038475" y="1380407"/>
            <a:ext cx="1360088" cy="369332"/>
          </a:xfrm>
          <a:prstGeom prst="rect">
            <a:avLst/>
          </a:prstGeom>
          <a:noFill/>
        </p:spPr>
        <p:txBody>
          <a:bodyPr wrap="square" rtlCol="0">
            <a:spAutoFit/>
          </a:bodyPr>
          <a:lstStyle/>
          <a:p>
            <a:pPr algn="ctr"/>
            <a:r>
              <a:rPr kumimoji="1" lang="en-US" altLang="ja-JP" sz="900" dirty="0"/>
              <a:t>14. Work Outbound Item</a:t>
            </a:r>
            <a:endParaRPr kumimoji="1" lang="ja-JP" altLang="en-US" sz="900" dirty="0"/>
          </a:p>
        </p:txBody>
      </p:sp>
      <p:sp>
        <p:nvSpPr>
          <p:cNvPr id="9" name="テキスト ボックス 8">
            <a:extLst>
              <a:ext uri="{FF2B5EF4-FFF2-40B4-BE49-F238E27FC236}">
                <a16:creationId xmlns:a16="http://schemas.microsoft.com/office/drawing/2014/main" id="{6EF0A12C-C29E-3E62-F4EF-4A7D39701654}"/>
              </a:ext>
            </a:extLst>
          </p:cNvPr>
          <p:cNvSpPr txBox="1"/>
          <p:nvPr/>
        </p:nvSpPr>
        <p:spPr>
          <a:xfrm>
            <a:off x="3480452" y="1378907"/>
            <a:ext cx="1360088" cy="230832"/>
          </a:xfrm>
          <a:prstGeom prst="rect">
            <a:avLst/>
          </a:prstGeom>
          <a:noFill/>
        </p:spPr>
        <p:txBody>
          <a:bodyPr wrap="square" rtlCol="0">
            <a:spAutoFit/>
          </a:bodyPr>
          <a:lstStyle/>
          <a:p>
            <a:pPr algn="ctr"/>
            <a:r>
              <a:rPr kumimoji="1" lang="en-US" altLang="ja-JP" sz="900" dirty="0"/>
              <a:t>15. Outbound Detail</a:t>
            </a:r>
            <a:endParaRPr kumimoji="1" lang="ja-JP" altLang="en-US" sz="900" dirty="0"/>
          </a:p>
        </p:txBody>
      </p:sp>
      <p:pic>
        <p:nvPicPr>
          <p:cNvPr id="16" name="図 15">
            <a:extLst>
              <a:ext uri="{FF2B5EF4-FFF2-40B4-BE49-F238E27FC236}">
                <a16:creationId xmlns:a16="http://schemas.microsoft.com/office/drawing/2014/main" id="{3BD43686-2849-0213-C237-D61ED04A332C}"/>
              </a:ext>
            </a:extLst>
          </p:cNvPr>
          <p:cNvPicPr>
            <a:picLocks noChangeAspect="1"/>
          </p:cNvPicPr>
          <p:nvPr/>
        </p:nvPicPr>
        <p:blipFill>
          <a:blip r:embed="rId3"/>
          <a:stretch>
            <a:fillRect/>
          </a:stretch>
        </p:blipFill>
        <p:spPr>
          <a:xfrm>
            <a:off x="993687" y="1868320"/>
            <a:ext cx="805148" cy="123622"/>
          </a:xfrm>
          <a:prstGeom prst="rect">
            <a:avLst/>
          </a:prstGeom>
        </p:spPr>
      </p:pic>
      <p:sp>
        <p:nvSpPr>
          <p:cNvPr id="18" name="テキスト ボックス 17">
            <a:extLst>
              <a:ext uri="{FF2B5EF4-FFF2-40B4-BE49-F238E27FC236}">
                <a16:creationId xmlns:a16="http://schemas.microsoft.com/office/drawing/2014/main" id="{64B1F1D6-6C3B-5F4F-161E-D4A2BED5D6E5}"/>
              </a:ext>
            </a:extLst>
          </p:cNvPr>
          <p:cNvSpPr txBox="1"/>
          <p:nvPr/>
        </p:nvSpPr>
        <p:spPr>
          <a:xfrm>
            <a:off x="860200" y="1854897"/>
            <a:ext cx="1040652" cy="200055"/>
          </a:xfrm>
          <a:prstGeom prst="rect">
            <a:avLst/>
          </a:prstGeom>
          <a:noFill/>
        </p:spPr>
        <p:txBody>
          <a:bodyPr wrap="square" rtlCol="0">
            <a:spAutoFit/>
          </a:bodyPr>
          <a:lstStyle/>
          <a:p>
            <a:pPr algn="ctr"/>
            <a:r>
              <a:rPr kumimoji="1" lang="en-US" altLang="ja-JP" sz="700" dirty="0">
                <a:solidFill>
                  <a:schemeClr val="bg1"/>
                </a:solidFill>
              </a:rPr>
              <a:t>Work Outbound</a:t>
            </a:r>
            <a:endParaRPr kumimoji="1" lang="ja-JP" altLang="en-US" sz="700" dirty="0">
              <a:solidFill>
                <a:schemeClr val="bg1"/>
              </a:solidFill>
            </a:endParaRPr>
          </a:p>
        </p:txBody>
      </p:sp>
      <p:sp>
        <p:nvSpPr>
          <p:cNvPr id="48" name="テキスト ボックス 47">
            <a:extLst>
              <a:ext uri="{FF2B5EF4-FFF2-40B4-BE49-F238E27FC236}">
                <a16:creationId xmlns:a16="http://schemas.microsoft.com/office/drawing/2014/main" id="{D59B3BB5-9CD7-9CA5-23F4-4A9EA4D79F08}"/>
              </a:ext>
            </a:extLst>
          </p:cNvPr>
          <p:cNvSpPr txBox="1"/>
          <p:nvPr/>
        </p:nvSpPr>
        <p:spPr>
          <a:xfrm>
            <a:off x="4936603" y="1378836"/>
            <a:ext cx="1468809" cy="230832"/>
          </a:xfrm>
          <a:prstGeom prst="rect">
            <a:avLst/>
          </a:prstGeom>
          <a:noFill/>
        </p:spPr>
        <p:txBody>
          <a:bodyPr wrap="square" rtlCol="0">
            <a:spAutoFit/>
          </a:bodyPr>
          <a:lstStyle/>
          <a:p>
            <a:pPr algn="ctr"/>
            <a:r>
              <a:rPr kumimoji="1" lang="en-US" altLang="ja-JP" sz="900" dirty="0"/>
              <a:t>16. Stock check</a:t>
            </a:r>
            <a:endParaRPr kumimoji="1" lang="ja-JP" altLang="en-US" sz="900" dirty="0"/>
          </a:p>
        </p:txBody>
      </p:sp>
      <p:sp>
        <p:nvSpPr>
          <p:cNvPr id="49" name="テキスト ボックス 48">
            <a:extLst>
              <a:ext uri="{FF2B5EF4-FFF2-40B4-BE49-F238E27FC236}">
                <a16:creationId xmlns:a16="http://schemas.microsoft.com/office/drawing/2014/main" id="{E547D008-D62E-09F6-08D7-FC79EC578ADC}"/>
              </a:ext>
            </a:extLst>
          </p:cNvPr>
          <p:cNvSpPr txBox="1"/>
          <p:nvPr/>
        </p:nvSpPr>
        <p:spPr>
          <a:xfrm>
            <a:off x="524782" y="3808154"/>
            <a:ext cx="1360088" cy="230832"/>
          </a:xfrm>
          <a:prstGeom prst="rect">
            <a:avLst/>
          </a:prstGeom>
          <a:noFill/>
        </p:spPr>
        <p:txBody>
          <a:bodyPr wrap="square" rtlCol="0">
            <a:spAutoFit/>
          </a:bodyPr>
          <a:lstStyle/>
          <a:p>
            <a:pPr algn="ctr"/>
            <a:r>
              <a:rPr kumimoji="1" lang="en-US" altLang="ja-JP" sz="900" dirty="0"/>
              <a:t>17. Stock taking</a:t>
            </a:r>
            <a:endParaRPr kumimoji="1" lang="ja-JP" altLang="en-US" sz="900" dirty="0"/>
          </a:p>
        </p:txBody>
      </p:sp>
      <p:sp>
        <p:nvSpPr>
          <p:cNvPr id="50" name="テキスト ボックス 49">
            <a:extLst>
              <a:ext uri="{FF2B5EF4-FFF2-40B4-BE49-F238E27FC236}">
                <a16:creationId xmlns:a16="http://schemas.microsoft.com/office/drawing/2014/main" id="{D4B88C52-826D-06AC-0E4F-B3F0035757C3}"/>
              </a:ext>
            </a:extLst>
          </p:cNvPr>
          <p:cNvSpPr txBox="1"/>
          <p:nvPr/>
        </p:nvSpPr>
        <p:spPr>
          <a:xfrm>
            <a:off x="1966759" y="3806654"/>
            <a:ext cx="1360088" cy="230832"/>
          </a:xfrm>
          <a:prstGeom prst="rect">
            <a:avLst/>
          </a:prstGeom>
          <a:noFill/>
        </p:spPr>
        <p:txBody>
          <a:bodyPr wrap="square" rtlCol="0">
            <a:spAutoFit/>
          </a:bodyPr>
          <a:lstStyle/>
          <a:p>
            <a:pPr algn="ctr"/>
            <a:r>
              <a:rPr kumimoji="1" lang="en-US" altLang="ja-JP" sz="900" dirty="0"/>
              <a:t>18. Change location</a:t>
            </a:r>
            <a:endParaRPr kumimoji="1" lang="ja-JP" altLang="en-US" sz="900" dirty="0"/>
          </a:p>
        </p:txBody>
      </p:sp>
      <p:pic>
        <p:nvPicPr>
          <p:cNvPr id="4" name="図 3">
            <a:extLst>
              <a:ext uri="{FF2B5EF4-FFF2-40B4-BE49-F238E27FC236}">
                <a16:creationId xmlns:a16="http://schemas.microsoft.com/office/drawing/2014/main" id="{73F8FD80-944D-33C5-E482-446B9DB386EF}"/>
              </a:ext>
            </a:extLst>
          </p:cNvPr>
          <p:cNvPicPr>
            <a:picLocks noChangeAspect="1"/>
          </p:cNvPicPr>
          <p:nvPr/>
        </p:nvPicPr>
        <p:blipFill>
          <a:blip r:embed="rId4"/>
          <a:stretch>
            <a:fillRect/>
          </a:stretch>
        </p:blipFill>
        <p:spPr>
          <a:xfrm>
            <a:off x="586685" y="2346870"/>
            <a:ext cx="670618" cy="144793"/>
          </a:xfrm>
          <a:prstGeom prst="rect">
            <a:avLst/>
          </a:prstGeom>
        </p:spPr>
      </p:pic>
      <p:pic>
        <p:nvPicPr>
          <p:cNvPr id="19" name="図 18">
            <a:extLst>
              <a:ext uri="{FF2B5EF4-FFF2-40B4-BE49-F238E27FC236}">
                <a16:creationId xmlns:a16="http://schemas.microsoft.com/office/drawing/2014/main" id="{2E3244A3-70B1-BAB4-B678-F404B69A271C}"/>
              </a:ext>
            </a:extLst>
          </p:cNvPr>
          <p:cNvPicPr>
            <a:picLocks noChangeAspect="1"/>
          </p:cNvPicPr>
          <p:nvPr/>
        </p:nvPicPr>
        <p:blipFill>
          <a:blip r:embed="rId5"/>
          <a:stretch>
            <a:fillRect/>
          </a:stretch>
        </p:blipFill>
        <p:spPr>
          <a:xfrm>
            <a:off x="594042" y="2595026"/>
            <a:ext cx="644457" cy="144793"/>
          </a:xfrm>
          <a:prstGeom prst="rect">
            <a:avLst/>
          </a:prstGeom>
        </p:spPr>
      </p:pic>
      <p:sp>
        <p:nvSpPr>
          <p:cNvPr id="23" name="テキスト ボックス 22">
            <a:extLst>
              <a:ext uri="{FF2B5EF4-FFF2-40B4-BE49-F238E27FC236}">
                <a16:creationId xmlns:a16="http://schemas.microsoft.com/office/drawing/2014/main" id="{4C823356-F5BF-1384-88AB-C9F79B151A94}"/>
              </a:ext>
            </a:extLst>
          </p:cNvPr>
          <p:cNvSpPr txBox="1"/>
          <p:nvPr/>
        </p:nvSpPr>
        <p:spPr>
          <a:xfrm>
            <a:off x="519101" y="2292279"/>
            <a:ext cx="1182096" cy="215444"/>
          </a:xfrm>
          <a:prstGeom prst="rect">
            <a:avLst/>
          </a:prstGeom>
          <a:noFill/>
        </p:spPr>
        <p:txBody>
          <a:bodyPr wrap="square" rtlCol="0">
            <a:spAutoFit/>
          </a:bodyPr>
          <a:lstStyle/>
          <a:p>
            <a:r>
              <a:rPr kumimoji="1" lang="en-US" altLang="ja-JP" sz="400" dirty="0" err="1">
                <a:latin typeface="+mj-lt"/>
              </a:rPr>
              <a:t>DEMO_ORDER_NO_A</a:t>
            </a:r>
            <a:endParaRPr kumimoji="1" lang="en-US" altLang="ja-JP" sz="400" dirty="0">
              <a:latin typeface="+mj-lt"/>
            </a:endParaRPr>
          </a:p>
          <a:p>
            <a:r>
              <a:rPr kumimoji="1" lang="en-US" altLang="ja-JP" sz="400" dirty="0" err="1">
                <a:latin typeface="+mj-lt"/>
              </a:rPr>
              <a:t>Customer_Code_A</a:t>
            </a:r>
            <a:endParaRPr kumimoji="1" lang="en-US" altLang="ja-JP" sz="400" dirty="0">
              <a:latin typeface="+mj-lt"/>
            </a:endParaRPr>
          </a:p>
        </p:txBody>
      </p:sp>
      <p:sp>
        <p:nvSpPr>
          <p:cNvPr id="25" name="テキスト ボックス 24">
            <a:extLst>
              <a:ext uri="{FF2B5EF4-FFF2-40B4-BE49-F238E27FC236}">
                <a16:creationId xmlns:a16="http://schemas.microsoft.com/office/drawing/2014/main" id="{6BA87968-B7B2-8637-B556-36B3B17B7EC7}"/>
              </a:ext>
            </a:extLst>
          </p:cNvPr>
          <p:cNvSpPr txBox="1"/>
          <p:nvPr/>
        </p:nvSpPr>
        <p:spPr>
          <a:xfrm>
            <a:off x="513681" y="2561692"/>
            <a:ext cx="1182096" cy="215444"/>
          </a:xfrm>
          <a:prstGeom prst="rect">
            <a:avLst/>
          </a:prstGeom>
          <a:noFill/>
        </p:spPr>
        <p:txBody>
          <a:bodyPr wrap="square" rtlCol="0">
            <a:spAutoFit/>
          </a:bodyPr>
          <a:lstStyle/>
          <a:p>
            <a:r>
              <a:rPr kumimoji="1" lang="en-US" altLang="ja-JP" sz="400" dirty="0" err="1">
                <a:latin typeface="+mj-lt"/>
              </a:rPr>
              <a:t>DEMO_ORDER_NO_B</a:t>
            </a:r>
            <a:endParaRPr kumimoji="1" lang="en-US" altLang="ja-JP" sz="400" dirty="0">
              <a:latin typeface="+mj-lt"/>
            </a:endParaRPr>
          </a:p>
          <a:p>
            <a:r>
              <a:rPr kumimoji="1" lang="en-US" altLang="ja-JP" sz="400" dirty="0">
                <a:latin typeface="+mj-lt"/>
              </a:rPr>
              <a:t>Customer _</a:t>
            </a:r>
            <a:r>
              <a:rPr kumimoji="1" lang="en-US" altLang="ja-JP" sz="400" dirty="0" err="1">
                <a:latin typeface="+mj-lt"/>
              </a:rPr>
              <a:t>Code_B</a:t>
            </a:r>
            <a:endParaRPr kumimoji="1" lang="en-US" altLang="ja-JP" sz="400" dirty="0">
              <a:latin typeface="+mj-lt"/>
            </a:endParaRPr>
          </a:p>
        </p:txBody>
      </p:sp>
      <p:pic>
        <p:nvPicPr>
          <p:cNvPr id="26" name="図 25">
            <a:extLst>
              <a:ext uri="{FF2B5EF4-FFF2-40B4-BE49-F238E27FC236}">
                <a16:creationId xmlns:a16="http://schemas.microsoft.com/office/drawing/2014/main" id="{6DD79E24-76AA-5A8D-BFAF-05DB893B5943}"/>
              </a:ext>
            </a:extLst>
          </p:cNvPr>
          <p:cNvPicPr>
            <a:picLocks noChangeAspect="1"/>
          </p:cNvPicPr>
          <p:nvPr/>
        </p:nvPicPr>
        <p:blipFill>
          <a:blip r:embed="rId5"/>
          <a:stretch>
            <a:fillRect/>
          </a:stretch>
        </p:blipFill>
        <p:spPr>
          <a:xfrm>
            <a:off x="585173" y="2875944"/>
            <a:ext cx="644457" cy="144793"/>
          </a:xfrm>
          <a:prstGeom prst="rect">
            <a:avLst/>
          </a:prstGeom>
        </p:spPr>
      </p:pic>
      <p:sp>
        <p:nvSpPr>
          <p:cNvPr id="27" name="テキスト ボックス 26">
            <a:extLst>
              <a:ext uri="{FF2B5EF4-FFF2-40B4-BE49-F238E27FC236}">
                <a16:creationId xmlns:a16="http://schemas.microsoft.com/office/drawing/2014/main" id="{40D40E58-9081-3847-D30B-A4E4687B1C90}"/>
              </a:ext>
            </a:extLst>
          </p:cNvPr>
          <p:cNvSpPr txBox="1"/>
          <p:nvPr/>
        </p:nvSpPr>
        <p:spPr>
          <a:xfrm>
            <a:off x="504812" y="2842610"/>
            <a:ext cx="1182096" cy="215444"/>
          </a:xfrm>
          <a:prstGeom prst="rect">
            <a:avLst/>
          </a:prstGeom>
          <a:noFill/>
        </p:spPr>
        <p:txBody>
          <a:bodyPr wrap="square" rtlCol="0">
            <a:spAutoFit/>
          </a:bodyPr>
          <a:lstStyle/>
          <a:p>
            <a:r>
              <a:rPr kumimoji="1" lang="en-US" altLang="ja-JP" sz="400" dirty="0" err="1">
                <a:latin typeface="+mj-lt"/>
              </a:rPr>
              <a:t>DEMO_ORDER_NO_C</a:t>
            </a:r>
            <a:endParaRPr kumimoji="1" lang="en-US" altLang="ja-JP" sz="400" dirty="0">
              <a:latin typeface="+mj-lt"/>
            </a:endParaRPr>
          </a:p>
          <a:p>
            <a:r>
              <a:rPr kumimoji="1" lang="en-US" altLang="ja-JP" sz="400" dirty="0">
                <a:latin typeface="+mj-lt"/>
              </a:rPr>
              <a:t>Customer _</a:t>
            </a:r>
            <a:r>
              <a:rPr kumimoji="1" lang="en-US" altLang="ja-JP" sz="400" dirty="0" err="1">
                <a:latin typeface="+mj-lt"/>
              </a:rPr>
              <a:t>Code_B</a:t>
            </a:r>
            <a:endParaRPr kumimoji="1" lang="en-US" altLang="ja-JP" sz="400" dirty="0">
              <a:latin typeface="+mj-lt"/>
            </a:endParaRPr>
          </a:p>
        </p:txBody>
      </p:sp>
      <p:pic>
        <p:nvPicPr>
          <p:cNvPr id="28" name="図 27">
            <a:extLst>
              <a:ext uri="{FF2B5EF4-FFF2-40B4-BE49-F238E27FC236}">
                <a16:creationId xmlns:a16="http://schemas.microsoft.com/office/drawing/2014/main" id="{173618BD-9956-3E74-47BF-31923CE44DC3}"/>
              </a:ext>
            </a:extLst>
          </p:cNvPr>
          <p:cNvPicPr>
            <a:picLocks noChangeAspect="1"/>
          </p:cNvPicPr>
          <p:nvPr/>
        </p:nvPicPr>
        <p:blipFill>
          <a:blip r:embed="rId5"/>
          <a:stretch>
            <a:fillRect/>
          </a:stretch>
        </p:blipFill>
        <p:spPr>
          <a:xfrm>
            <a:off x="594042" y="3137753"/>
            <a:ext cx="644457" cy="144793"/>
          </a:xfrm>
          <a:prstGeom prst="rect">
            <a:avLst/>
          </a:prstGeom>
        </p:spPr>
      </p:pic>
      <p:sp>
        <p:nvSpPr>
          <p:cNvPr id="29" name="テキスト ボックス 28">
            <a:extLst>
              <a:ext uri="{FF2B5EF4-FFF2-40B4-BE49-F238E27FC236}">
                <a16:creationId xmlns:a16="http://schemas.microsoft.com/office/drawing/2014/main" id="{70C2B340-DE33-FDAF-8EE4-566B2403FD79}"/>
              </a:ext>
            </a:extLst>
          </p:cNvPr>
          <p:cNvSpPr txBox="1"/>
          <p:nvPr/>
        </p:nvSpPr>
        <p:spPr>
          <a:xfrm>
            <a:off x="513681" y="3104419"/>
            <a:ext cx="1182096" cy="215444"/>
          </a:xfrm>
          <a:prstGeom prst="rect">
            <a:avLst/>
          </a:prstGeom>
          <a:noFill/>
        </p:spPr>
        <p:txBody>
          <a:bodyPr wrap="square" rtlCol="0">
            <a:spAutoFit/>
          </a:bodyPr>
          <a:lstStyle/>
          <a:p>
            <a:r>
              <a:rPr kumimoji="1" lang="en-US" altLang="ja-JP" sz="400" dirty="0" err="1">
                <a:latin typeface="+mj-lt"/>
              </a:rPr>
              <a:t>DEMO_ORDER_NO_D</a:t>
            </a:r>
            <a:endParaRPr kumimoji="1" lang="en-US" altLang="ja-JP" sz="400" dirty="0">
              <a:latin typeface="+mj-lt"/>
            </a:endParaRPr>
          </a:p>
          <a:p>
            <a:r>
              <a:rPr kumimoji="1" lang="en-US" altLang="ja-JP" sz="400" dirty="0">
                <a:latin typeface="+mj-lt"/>
              </a:rPr>
              <a:t>Customer _</a:t>
            </a:r>
            <a:r>
              <a:rPr kumimoji="1" lang="en-US" altLang="ja-JP" sz="400" dirty="0" err="1">
                <a:latin typeface="+mj-lt"/>
              </a:rPr>
              <a:t>Code_C</a:t>
            </a:r>
            <a:endParaRPr kumimoji="1" lang="en-US" altLang="ja-JP" sz="400" dirty="0">
              <a:latin typeface="+mj-lt"/>
            </a:endParaRPr>
          </a:p>
        </p:txBody>
      </p:sp>
      <p:pic>
        <p:nvPicPr>
          <p:cNvPr id="30" name="図 29">
            <a:extLst>
              <a:ext uri="{FF2B5EF4-FFF2-40B4-BE49-F238E27FC236}">
                <a16:creationId xmlns:a16="http://schemas.microsoft.com/office/drawing/2014/main" id="{663AD0E0-CD9A-A17B-4EE9-890D2983216C}"/>
              </a:ext>
            </a:extLst>
          </p:cNvPr>
          <p:cNvPicPr>
            <a:picLocks noChangeAspect="1"/>
          </p:cNvPicPr>
          <p:nvPr/>
        </p:nvPicPr>
        <p:blipFill>
          <a:blip r:embed="rId5"/>
          <a:stretch>
            <a:fillRect/>
          </a:stretch>
        </p:blipFill>
        <p:spPr>
          <a:xfrm>
            <a:off x="594042" y="3413417"/>
            <a:ext cx="644457" cy="144793"/>
          </a:xfrm>
          <a:prstGeom prst="rect">
            <a:avLst/>
          </a:prstGeom>
        </p:spPr>
      </p:pic>
      <p:sp>
        <p:nvSpPr>
          <p:cNvPr id="31" name="テキスト ボックス 30">
            <a:extLst>
              <a:ext uri="{FF2B5EF4-FFF2-40B4-BE49-F238E27FC236}">
                <a16:creationId xmlns:a16="http://schemas.microsoft.com/office/drawing/2014/main" id="{1A78BCB1-1165-1801-962E-118D9449CC5E}"/>
              </a:ext>
            </a:extLst>
          </p:cNvPr>
          <p:cNvSpPr txBox="1"/>
          <p:nvPr/>
        </p:nvSpPr>
        <p:spPr>
          <a:xfrm>
            <a:off x="513681" y="3380083"/>
            <a:ext cx="1182096" cy="215444"/>
          </a:xfrm>
          <a:prstGeom prst="rect">
            <a:avLst/>
          </a:prstGeom>
          <a:noFill/>
        </p:spPr>
        <p:txBody>
          <a:bodyPr wrap="square" rtlCol="0">
            <a:spAutoFit/>
          </a:bodyPr>
          <a:lstStyle/>
          <a:p>
            <a:r>
              <a:rPr kumimoji="1" lang="en-US" altLang="ja-JP" sz="400" dirty="0" err="1">
                <a:latin typeface="+mj-lt"/>
              </a:rPr>
              <a:t>DEMO_ORDER_NO_E</a:t>
            </a:r>
            <a:endParaRPr kumimoji="1" lang="en-US" altLang="ja-JP" sz="400" dirty="0">
              <a:latin typeface="+mj-lt"/>
            </a:endParaRPr>
          </a:p>
          <a:p>
            <a:r>
              <a:rPr kumimoji="1" lang="en-US" altLang="ja-JP" sz="400" dirty="0">
                <a:latin typeface="+mj-lt"/>
              </a:rPr>
              <a:t>Customer _</a:t>
            </a:r>
            <a:r>
              <a:rPr kumimoji="1" lang="en-US" altLang="ja-JP" sz="400" dirty="0" err="1">
                <a:latin typeface="+mj-lt"/>
              </a:rPr>
              <a:t>Code_D</a:t>
            </a:r>
            <a:endParaRPr kumimoji="1" lang="en-US" altLang="ja-JP" sz="400" dirty="0">
              <a:latin typeface="+mj-lt"/>
            </a:endParaRPr>
          </a:p>
        </p:txBody>
      </p:sp>
      <p:pic>
        <p:nvPicPr>
          <p:cNvPr id="41" name="図 40">
            <a:extLst>
              <a:ext uri="{FF2B5EF4-FFF2-40B4-BE49-F238E27FC236}">
                <a16:creationId xmlns:a16="http://schemas.microsoft.com/office/drawing/2014/main" id="{68BB58C9-3417-0448-6590-06AE98D49FAC}"/>
              </a:ext>
            </a:extLst>
          </p:cNvPr>
          <p:cNvPicPr>
            <a:picLocks noChangeAspect="1"/>
          </p:cNvPicPr>
          <p:nvPr/>
        </p:nvPicPr>
        <p:blipFill>
          <a:blip r:embed="rId6"/>
          <a:stretch>
            <a:fillRect/>
          </a:stretch>
        </p:blipFill>
        <p:spPr>
          <a:xfrm>
            <a:off x="4020135" y="3373563"/>
            <a:ext cx="234871" cy="129551"/>
          </a:xfrm>
          <a:prstGeom prst="rect">
            <a:avLst/>
          </a:prstGeom>
        </p:spPr>
      </p:pic>
      <p:pic>
        <p:nvPicPr>
          <p:cNvPr id="52" name="図 51">
            <a:extLst>
              <a:ext uri="{FF2B5EF4-FFF2-40B4-BE49-F238E27FC236}">
                <a16:creationId xmlns:a16="http://schemas.microsoft.com/office/drawing/2014/main" id="{50732311-A714-A167-EE7F-82B4EBBC5BED}"/>
              </a:ext>
            </a:extLst>
          </p:cNvPr>
          <p:cNvPicPr>
            <a:picLocks noChangeAspect="1"/>
          </p:cNvPicPr>
          <p:nvPr/>
        </p:nvPicPr>
        <p:blipFill>
          <a:blip r:embed="rId7"/>
          <a:stretch>
            <a:fillRect/>
          </a:stretch>
        </p:blipFill>
        <p:spPr>
          <a:xfrm>
            <a:off x="3452278" y="4055348"/>
            <a:ext cx="1364286" cy="2040133"/>
          </a:xfrm>
          <a:prstGeom prst="rect">
            <a:avLst/>
          </a:prstGeom>
        </p:spPr>
      </p:pic>
      <p:pic>
        <p:nvPicPr>
          <p:cNvPr id="53" name="図 52">
            <a:extLst>
              <a:ext uri="{FF2B5EF4-FFF2-40B4-BE49-F238E27FC236}">
                <a16:creationId xmlns:a16="http://schemas.microsoft.com/office/drawing/2014/main" id="{883F7975-E78D-B911-E8E5-FA7EE726E79B}"/>
              </a:ext>
            </a:extLst>
          </p:cNvPr>
          <p:cNvPicPr>
            <a:picLocks noChangeAspect="1"/>
          </p:cNvPicPr>
          <p:nvPr/>
        </p:nvPicPr>
        <p:blipFill>
          <a:blip r:embed="rId8"/>
          <a:stretch>
            <a:fillRect/>
          </a:stretch>
        </p:blipFill>
        <p:spPr>
          <a:xfrm>
            <a:off x="3907360" y="4642447"/>
            <a:ext cx="546082" cy="198137"/>
          </a:xfrm>
          <a:prstGeom prst="rect">
            <a:avLst/>
          </a:prstGeom>
        </p:spPr>
      </p:pic>
      <p:pic>
        <p:nvPicPr>
          <p:cNvPr id="56" name="図 55">
            <a:extLst>
              <a:ext uri="{FF2B5EF4-FFF2-40B4-BE49-F238E27FC236}">
                <a16:creationId xmlns:a16="http://schemas.microsoft.com/office/drawing/2014/main" id="{43AC7F91-3D51-82B9-91FF-7D040FF4099B}"/>
              </a:ext>
            </a:extLst>
          </p:cNvPr>
          <p:cNvPicPr>
            <a:picLocks noChangeAspect="1"/>
          </p:cNvPicPr>
          <p:nvPr/>
        </p:nvPicPr>
        <p:blipFill>
          <a:blip r:embed="rId8"/>
          <a:stretch>
            <a:fillRect/>
          </a:stretch>
        </p:blipFill>
        <p:spPr>
          <a:xfrm>
            <a:off x="3839542" y="4986839"/>
            <a:ext cx="546082" cy="198137"/>
          </a:xfrm>
          <a:prstGeom prst="rect">
            <a:avLst/>
          </a:prstGeom>
        </p:spPr>
      </p:pic>
      <p:sp>
        <p:nvSpPr>
          <p:cNvPr id="59" name="テキスト ボックス 58">
            <a:extLst>
              <a:ext uri="{FF2B5EF4-FFF2-40B4-BE49-F238E27FC236}">
                <a16:creationId xmlns:a16="http://schemas.microsoft.com/office/drawing/2014/main" id="{E8B6FB4F-0CEB-1D4A-0B4E-65BEB509B4B4}"/>
              </a:ext>
            </a:extLst>
          </p:cNvPr>
          <p:cNvSpPr txBox="1"/>
          <p:nvPr/>
        </p:nvSpPr>
        <p:spPr>
          <a:xfrm>
            <a:off x="3809947" y="4649182"/>
            <a:ext cx="651139" cy="184666"/>
          </a:xfrm>
          <a:prstGeom prst="rect">
            <a:avLst/>
          </a:prstGeom>
          <a:noFill/>
        </p:spPr>
        <p:txBody>
          <a:bodyPr wrap="none" rtlCol="0">
            <a:spAutoFit/>
          </a:bodyPr>
          <a:lstStyle/>
          <a:p>
            <a:pPr algn="ctr"/>
            <a:r>
              <a:rPr kumimoji="1" lang="en-US" altLang="ja-JP" sz="600" dirty="0"/>
              <a:t>Label Manual</a:t>
            </a:r>
            <a:endParaRPr kumimoji="1" lang="ja-JP" altLang="en-US" sz="600" dirty="0"/>
          </a:p>
        </p:txBody>
      </p:sp>
      <p:sp>
        <p:nvSpPr>
          <p:cNvPr id="60" name="テキスト ボックス 59">
            <a:extLst>
              <a:ext uri="{FF2B5EF4-FFF2-40B4-BE49-F238E27FC236}">
                <a16:creationId xmlns:a16="http://schemas.microsoft.com/office/drawing/2014/main" id="{ECD489E9-851F-B312-6D6A-4076102CA656}"/>
              </a:ext>
            </a:extLst>
          </p:cNvPr>
          <p:cNvSpPr txBox="1"/>
          <p:nvPr/>
        </p:nvSpPr>
        <p:spPr>
          <a:xfrm>
            <a:off x="3770857" y="4989379"/>
            <a:ext cx="718146" cy="184666"/>
          </a:xfrm>
          <a:prstGeom prst="rect">
            <a:avLst/>
          </a:prstGeom>
          <a:noFill/>
        </p:spPr>
        <p:txBody>
          <a:bodyPr wrap="square" rtlCol="0">
            <a:spAutoFit/>
          </a:bodyPr>
          <a:lstStyle/>
          <a:p>
            <a:pPr algn="ctr"/>
            <a:r>
              <a:rPr kumimoji="1" lang="en-US" altLang="ja-JP" sz="600" dirty="0"/>
              <a:t>Relabeling</a:t>
            </a:r>
            <a:endParaRPr kumimoji="1" lang="ja-JP" altLang="en-US" sz="600" dirty="0"/>
          </a:p>
        </p:txBody>
      </p:sp>
      <p:pic>
        <p:nvPicPr>
          <p:cNvPr id="62" name="図 61">
            <a:extLst>
              <a:ext uri="{FF2B5EF4-FFF2-40B4-BE49-F238E27FC236}">
                <a16:creationId xmlns:a16="http://schemas.microsoft.com/office/drawing/2014/main" id="{5B5A018D-8B29-F7F2-92FA-E9710E94B527}"/>
              </a:ext>
            </a:extLst>
          </p:cNvPr>
          <p:cNvPicPr>
            <a:picLocks noChangeAspect="1"/>
          </p:cNvPicPr>
          <p:nvPr/>
        </p:nvPicPr>
        <p:blipFill>
          <a:blip r:embed="rId9"/>
          <a:stretch>
            <a:fillRect/>
          </a:stretch>
        </p:blipFill>
        <p:spPr>
          <a:xfrm>
            <a:off x="3888308" y="5329576"/>
            <a:ext cx="510584" cy="178119"/>
          </a:xfrm>
          <a:prstGeom prst="rect">
            <a:avLst/>
          </a:prstGeom>
        </p:spPr>
      </p:pic>
      <p:sp>
        <p:nvSpPr>
          <p:cNvPr id="63" name="テキスト ボックス 62">
            <a:extLst>
              <a:ext uri="{FF2B5EF4-FFF2-40B4-BE49-F238E27FC236}">
                <a16:creationId xmlns:a16="http://schemas.microsoft.com/office/drawing/2014/main" id="{DA8CC948-4E9D-3364-110F-F1EE26EAC13F}"/>
              </a:ext>
            </a:extLst>
          </p:cNvPr>
          <p:cNvSpPr txBox="1"/>
          <p:nvPr/>
        </p:nvSpPr>
        <p:spPr>
          <a:xfrm>
            <a:off x="3738682" y="532284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92" name="図 191">
            <a:extLst>
              <a:ext uri="{FF2B5EF4-FFF2-40B4-BE49-F238E27FC236}">
                <a16:creationId xmlns:a16="http://schemas.microsoft.com/office/drawing/2014/main" id="{45994756-EAB6-0E08-576D-DE04D444E3BE}"/>
              </a:ext>
            </a:extLst>
          </p:cNvPr>
          <p:cNvPicPr>
            <a:picLocks noChangeAspect="1"/>
          </p:cNvPicPr>
          <p:nvPr/>
        </p:nvPicPr>
        <p:blipFill>
          <a:blip r:embed="rId9"/>
          <a:stretch>
            <a:fillRect/>
          </a:stretch>
        </p:blipFill>
        <p:spPr>
          <a:xfrm>
            <a:off x="3889070" y="5664805"/>
            <a:ext cx="510584" cy="178119"/>
          </a:xfrm>
          <a:prstGeom prst="rect">
            <a:avLst/>
          </a:prstGeom>
        </p:spPr>
      </p:pic>
      <p:sp>
        <p:nvSpPr>
          <p:cNvPr id="193" name="テキスト ボックス 192">
            <a:extLst>
              <a:ext uri="{FF2B5EF4-FFF2-40B4-BE49-F238E27FC236}">
                <a16:creationId xmlns:a16="http://schemas.microsoft.com/office/drawing/2014/main" id="{79596C8E-81CF-68AD-4D23-73F751954D8A}"/>
              </a:ext>
            </a:extLst>
          </p:cNvPr>
          <p:cNvSpPr txBox="1"/>
          <p:nvPr/>
        </p:nvSpPr>
        <p:spPr>
          <a:xfrm>
            <a:off x="3787769" y="5658069"/>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194" name="図 193">
            <a:extLst>
              <a:ext uri="{FF2B5EF4-FFF2-40B4-BE49-F238E27FC236}">
                <a16:creationId xmlns:a16="http://schemas.microsoft.com/office/drawing/2014/main" id="{876E07F4-BF01-42F1-263F-9385CBD695C1}"/>
              </a:ext>
            </a:extLst>
          </p:cNvPr>
          <p:cNvPicPr>
            <a:picLocks noChangeAspect="1"/>
          </p:cNvPicPr>
          <p:nvPr/>
        </p:nvPicPr>
        <p:blipFill>
          <a:blip r:embed="rId10"/>
          <a:stretch>
            <a:fillRect/>
          </a:stretch>
        </p:blipFill>
        <p:spPr>
          <a:xfrm>
            <a:off x="3628182" y="5280510"/>
            <a:ext cx="1096457" cy="733136"/>
          </a:xfrm>
          <a:prstGeom prst="rect">
            <a:avLst/>
          </a:prstGeom>
        </p:spPr>
      </p:pic>
      <p:pic>
        <p:nvPicPr>
          <p:cNvPr id="195" name="図 194">
            <a:extLst>
              <a:ext uri="{FF2B5EF4-FFF2-40B4-BE49-F238E27FC236}">
                <a16:creationId xmlns:a16="http://schemas.microsoft.com/office/drawing/2014/main" id="{58200F5E-AAB0-6780-AFE7-51DF592275A9}"/>
              </a:ext>
            </a:extLst>
          </p:cNvPr>
          <p:cNvPicPr>
            <a:picLocks noChangeAspect="1"/>
          </p:cNvPicPr>
          <p:nvPr/>
        </p:nvPicPr>
        <p:blipFill>
          <a:blip r:embed="rId3"/>
          <a:stretch>
            <a:fillRect/>
          </a:stretch>
        </p:blipFill>
        <p:spPr>
          <a:xfrm>
            <a:off x="3907360" y="4194044"/>
            <a:ext cx="805148" cy="123622"/>
          </a:xfrm>
          <a:prstGeom prst="rect">
            <a:avLst/>
          </a:prstGeom>
        </p:spPr>
      </p:pic>
      <p:sp>
        <p:nvSpPr>
          <p:cNvPr id="196" name="テキスト ボックス 195">
            <a:extLst>
              <a:ext uri="{FF2B5EF4-FFF2-40B4-BE49-F238E27FC236}">
                <a16:creationId xmlns:a16="http://schemas.microsoft.com/office/drawing/2014/main" id="{04931729-2FD9-09B8-ADF2-5BE94729A6FC}"/>
              </a:ext>
            </a:extLst>
          </p:cNvPr>
          <p:cNvSpPr txBox="1"/>
          <p:nvPr/>
        </p:nvSpPr>
        <p:spPr>
          <a:xfrm>
            <a:off x="3822641" y="4180621"/>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198" name="図 197">
            <a:extLst>
              <a:ext uri="{FF2B5EF4-FFF2-40B4-BE49-F238E27FC236}">
                <a16:creationId xmlns:a16="http://schemas.microsoft.com/office/drawing/2014/main" id="{67D450D7-F5DC-3F4D-CDCA-38AFB6F9BA8C}"/>
              </a:ext>
            </a:extLst>
          </p:cNvPr>
          <p:cNvPicPr>
            <a:picLocks noChangeAspect="1"/>
          </p:cNvPicPr>
          <p:nvPr/>
        </p:nvPicPr>
        <p:blipFill>
          <a:blip r:embed="rId11"/>
          <a:stretch>
            <a:fillRect/>
          </a:stretch>
        </p:blipFill>
        <p:spPr>
          <a:xfrm>
            <a:off x="4993101" y="4061503"/>
            <a:ext cx="1358764" cy="2027693"/>
          </a:xfrm>
          <a:prstGeom prst="rect">
            <a:avLst/>
          </a:prstGeom>
        </p:spPr>
      </p:pic>
      <p:pic>
        <p:nvPicPr>
          <p:cNvPr id="203" name="図 202">
            <a:extLst>
              <a:ext uri="{FF2B5EF4-FFF2-40B4-BE49-F238E27FC236}">
                <a16:creationId xmlns:a16="http://schemas.microsoft.com/office/drawing/2014/main" id="{E0E42B2F-C409-97FD-E3C6-A4226690EB61}"/>
              </a:ext>
            </a:extLst>
          </p:cNvPr>
          <p:cNvPicPr>
            <a:picLocks noChangeAspect="1"/>
          </p:cNvPicPr>
          <p:nvPr/>
        </p:nvPicPr>
        <p:blipFill>
          <a:blip r:embed="rId12"/>
          <a:stretch>
            <a:fillRect/>
          </a:stretch>
        </p:blipFill>
        <p:spPr>
          <a:xfrm>
            <a:off x="6086457" y="5339110"/>
            <a:ext cx="243861" cy="130125"/>
          </a:xfrm>
          <a:prstGeom prst="rect">
            <a:avLst/>
          </a:prstGeom>
        </p:spPr>
      </p:pic>
      <p:pic>
        <p:nvPicPr>
          <p:cNvPr id="205" name="図 204">
            <a:extLst>
              <a:ext uri="{FF2B5EF4-FFF2-40B4-BE49-F238E27FC236}">
                <a16:creationId xmlns:a16="http://schemas.microsoft.com/office/drawing/2014/main" id="{9BB21EDB-9D6C-35FA-545B-C222B4FB3229}"/>
              </a:ext>
            </a:extLst>
          </p:cNvPr>
          <p:cNvPicPr>
            <a:picLocks noChangeAspect="1"/>
          </p:cNvPicPr>
          <p:nvPr/>
        </p:nvPicPr>
        <p:blipFill>
          <a:blip r:embed="rId3"/>
          <a:stretch>
            <a:fillRect/>
          </a:stretch>
        </p:blipFill>
        <p:spPr>
          <a:xfrm>
            <a:off x="5497788" y="4195583"/>
            <a:ext cx="805148" cy="123622"/>
          </a:xfrm>
          <a:prstGeom prst="rect">
            <a:avLst/>
          </a:prstGeom>
        </p:spPr>
      </p:pic>
      <p:sp>
        <p:nvSpPr>
          <p:cNvPr id="207" name="テキスト ボックス 206">
            <a:extLst>
              <a:ext uri="{FF2B5EF4-FFF2-40B4-BE49-F238E27FC236}">
                <a16:creationId xmlns:a16="http://schemas.microsoft.com/office/drawing/2014/main" id="{513B62F7-0961-C1DC-311C-08A863CE9368}"/>
              </a:ext>
            </a:extLst>
          </p:cNvPr>
          <p:cNvSpPr txBox="1"/>
          <p:nvPr/>
        </p:nvSpPr>
        <p:spPr>
          <a:xfrm>
            <a:off x="5413069" y="4182160"/>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211" name="図 210">
            <a:extLst>
              <a:ext uri="{FF2B5EF4-FFF2-40B4-BE49-F238E27FC236}">
                <a16:creationId xmlns:a16="http://schemas.microsoft.com/office/drawing/2014/main" id="{52B0B758-BF96-ED9F-6497-DF17AA664AA0}"/>
              </a:ext>
            </a:extLst>
          </p:cNvPr>
          <p:cNvPicPr>
            <a:picLocks noChangeAspect="1"/>
          </p:cNvPicPr>
          <p:nvPr/>
        </p:nvPicPr>
        <p:blipFill>
          <a:blip r:embed="rId13"/>
          <a:stretch>
            <a:fillRect/>
          </a:stretch>
        </p:blipFill>
        <p:spPr>
          <a:xfrm>
            <a:off x="5011292" y="4656661"/>
            <a:ext cx="1338862" cy="1192892"/>
          </a:xfrm>
          <a:prstGeom prst="rect">
            <a:avLst/>
          </a:prstGeom>
        </p:spPr>
      </p:pic>
      <p:pic>
        <p:nvPicPr>
          <p:cNvPr id="212" name="図 211">
            <a:extLst>
              <a:ext uri="{FF2B5EF4-FFF2-40B4-BE49-F238E27FC236}">
                <a16:creationId xmlns:a16="http://schemas.microsoft.com/office/drawing/2014/main" id="{7ABA9963-7E18-3125-9F02-1653DE3601CB}"/>
              </a:ext>
            </a:extLst>
          </p:cNvPr>
          <p:cNvPicPr>
            <a:picLocks noChangeAspect="1"/>
          </p:cNvPicPr>
          <p:nvPr/>
        </p:nvPicPr>
        <p:blipFill rotWithShape="1">
          <a:blip r:embed="rId14"/>
          <a:srcRect t="1" r="1567" b="-1"/>
          <a:stretch/>
        </p:blipFill>
        <p:spPr>
          <a:xfrm>
            <a:off x="5497788" y="4656660"/>
            <a:ext cx="856034" cy="184617"/>
          </a:xfrm>
          <a:prstGeom prst="rect">
            <a:avLst/>
          </a:prstGeom>
        </p:spPr>
      </p:pic>
      <p:pic>
        <p:nvPicPr>
          <p:cNvPr id="213" name="図 212">
            <a:extLst>
              <a:ext uri="{FF2B5EF4-FFF2-40B4-BE49-F238E27FC236}">
                <a16:creationId xmlns:a16="http://schemas.microsoft.com/office/drawing/2014/main" id="{87CD063C-51C1-7E98-93A1-7723CAA8705A}"/>
              </a:ext>
            </a:extLst>
          </p:cNvPr>
          <p:cNvPicPr>
            <a:picLocks noChangeAspect="1"/>
          </p:cNvPicPr>
          <p:nvPr/>
        </p:nvPicPr>
        <p:blipFill>
          <a:blip r:embed="rId15"/>
          <a:stretch>
            <a:fillRect/>
          </a:stretch>
        </p:blipFill>
        <p:spPr>
          <a:xfrm>
            <a:off x="5023091" y="4840449"/>
            <a:ext cx="1303166" cy="382735"/>
          </a:xfrm>
          <a:prstGeom prst="rect">
            <a:avLst/>
          </a:prstGeom>
        </p:spPr>
      </p:pic>
      <p:sp>
        <p:nvSpPr>
          <p:cNvPr id="214" name="テキスト ボックス 213">
            <a:extLst>
              <a:ext uri="{FF2B5EF4-FFF2-40B4-BE49-F238E27FC236}">
                <a16:creationId xmlns:a16="http://schemas.microsoft.com/office/drawing/2014/main" id="{23DF8C13-C441-642B-4635-2D388C23C572}"/>
              </a:ext>
            </a:extLst>
          </p:cNvPr>
          <p:cNvSpPr txBox="1"/>
          <p:nvPr/>
        </p:nvSpPr>
        <p:spPr>
          <a:xfrm>
            <a:off x="4943803" y="4669184"/>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215" name="図 214">
            <a:extLst>
              <a:ext uri="{FF2B5EF4-FFF2-40B4-BE49-F238E27FC236}">
                <a16:creationId xmlns:a16="http://schemas.microsoft.com/office/drawing/2014/main" id="{5DEC0734-936A-AA0A-E06F-824C24E2B7DC}"/>
              </a:ext>
            </a:extLst>
          </p:cNvPr>
          <p:cNvPicPr>
            <a:picLocks noChangeAspect="1"/>
          </p:cNvPicPr>
          <p:nvPr/>
        </p:nvPicPr>
        <p:blipFill rotWithShape="1">
          <a:blip r:embed="rId14"/>
          <a:srcRect t="6527" r="1567" b="-1"/>
          <a:stretch/>
        </p:blipFill>
        <p:spPr>
          <a:xfrm>
            <a:off x="5484305" y="5207695"/>
            <a:ext cx="856034" cy="172570"/>
          </a:xfrm>
          <a:prstGeom prst="rect">
            <a:avLst/>
          </a:prstGeom>
        </p:spPr>
      </p:pic>
      <p:sp>
        <p:nvSpPr>
          <p:cNvPr id="216" name="テキスト ボックス 215">
            <a:extLst>
              <a:ext uri="{FF2B5EF4-FFF2-40B4-BE49-F238E27FC236}">
                <a16:creationId xmlns:a16="http://schemas.microsoft.com/office/drawing/2014/main" id="{1CECBF7E-87B0-7C03-4096-496E12289918}"/>
              </a:ext>
            </a:extLst>
          </p:cNvPr>
          <p:cNvSpPr txBox="1"/>
          <p:nvPr/>
        </p:nvSpPr>
        <p:spPr>
          <a:xfrm>
            <a:off x="4947465" y="5208172"/>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217" name="テキスト ボックス 216">
            <a:extLst>
              <a:ext uri="{FF2B5EF4-FFF2-40B4-BE49-F238E27FC236}">
                <a16:creationId xmlns:a16="http://schemas.microsoft.com/office/drawing/2014/main" id="{1016B07C-4DD3-6D56-BC23-374404741FFE}"/>
              </a:ext>
            </a:extLst>
          </p:cNvPr>
          <p:cNvSpPr txBox="1"/>
          <p:nvPr/>
        </p:nvSpPr>
        <p:spPr>
          <a:xfrm>
            <a:off x="5475675" y="4668899"/>
            <a:ext cx="840544" cy="169277"/>
          </a:xfrm>
          <a:prstGeom prst="rect">
            <a:avLst/>
          </a:prstGeom>
          <a:noFill/>
        </p:spPr>
        <p:txBody>
          <a:bodyPr wrap="square" rtlCol="0">
            <a:spAutoFit/>
          </a:bodyPr>
          <a:lstStyle/>
          <a:p>
            <a:r>
              <a:rPr kumimoji="1" lang="en-US" altLang="ja-JP" sz="500" dirty="0">
                <a:latin typeface="+mj-lt"/>
              </a:rPr>
              <a:t>DEMO_00001</a:t>
            </a:r>
          </a:p>
        </p:txBody>
      </p:sp>
      <p:sp>
        <p:nvSpPr>
          <p:cNvPr id="218" name="テキスト ボックス 217">
            <a:extLst>
              <a:ext uri="{FF2B5EF4-FFF2-40B4-BE49-F238E27FC236}">
                <a16:creationId xmlns:a16="http://schemas.microsoft.com/office/drawing/2014/main" id="{0876818A-7BB3-DB7C-9E43-F717A3811690}"/>
              </a:ext>
            </a:extLst>
          </p:cNvPr>
          <p:cNvSpPr txBox="1"/>
          <p:nvPr/>
        </p:nvSpPr>
        <p:spPr>
          <a:xfrm>
            <a:off x="4948248" y="5369207"/>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219" name="テキスト ボックス 218">
            <a:extLst>
              <a:ext uri="{FF2B5EF4-FFF2-40B4-BE49-F238E27FC236}">
                <a16:creationId xmlns:a16="http://schemas.microsoft.com/office/drawing/2014/main" id="{F7EEB50F-D3AC-FB4E-9488-1D5FE8F3DED3}"/>
              </a:ext>
            </a:extLst>
          </p:cNvPr>
          <p:cNvSpPr txBox="1"/>
          <p:nvPr/>
        </p:nvSpPr>
        <p:spPr>
          <a:xfrm>
            <a:off x="4945232" y="5528621"/>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220" name="図 219">
            <a:extLst>
              <a:ext uri="{FF2B5EF4-FFF2-40B4-BE49-F238E27FC236}">
                <a16:creationId xmlns:a16="http://schemas.microsoft.com/office/drawing/2014/main" id="{51CB5C93-6447-087E-2BAD-6CC83CD19D38}"/>
              </a:ext>
            </a:extLst>
          </p:cNvPr>
          <p:cNvPicPr>
            <a:picLocks noChangeAspect="1"/>
          </p:cNvPicPr>
          <p:nvPr/>
        </p:nvPicPr>
        <p:blipFill rotWithShape="1">
          <a:blip r:embed="rId14"/>
          <a:srcRect t="1" r="1567" b="-1"/>
          <a:stretch/>
        </p:blipFill>
        <p:spPr>
          <a:xfrm>
            <a:off x="5493098" y="5361537"/>
            <a:ext cx="856034" cy="184617"/>
          </a:xfrm>
          <a:prstGeom prst="rect">
            <a:avLst/>
          </a:prstGeom>
        </p:spPr>
      </p:pic>
      <p:pic>
        <p:nvPicPr>
          <p:cNvPr id="221" name="図 220">
            <a:extLst>
              <a:ext uri="{FF2B5EF4-FFF2-40B4-BE49-F238E27FC236}">
                <a16:creationId xmlns:a16="http://schemas.microsoft.com/office/drawing/2014/main" id="{9C93EBE5-38D8-C42B-99E0-2F1943BDF33B}"/>
              </a:ext>
            </a:extLst>
          </p:cNvPr>
          <p:cNvPicPr>
            <a:picLocks noChangeAspect="1"/>
          </p:cNvPicPr>
          <p:nvPr/>
        </p:nvPicPr>
        <p:blipFill rotWithShape="1">
          <a:blip r:embed="rId14"/>
          <a:srcRect t="1" r="1567" b="-1"/>
          <a:stretch/>
        </p:blipFill>
        <p:spPr>
          <a:xfrm>
            <a:off x="5763187" y="5530174"/>
            <a:ext cx="580728" cy="184617"/>
          </a:xfrm>
          <a:prstGeom prst="rect">
            <a:avLst/>
          </a:prstGeom>
        </p:spPr>
      </p:pic>
      <p:pic>
        <p:nvPicPr>
          <p:cNvPr id="222" name="図 221">
            <a:extLst>
              <a:ext uri="{FF2B5EF4-FFF2-40B4-BE49-F238E27FC236}">
                <a16:creationId xmlns:a16="http://schemas.microsoft.com/office/drawing/2014/main" id="{35E3C79B-7ABC-9611-D21D-BDC1C45FB500}"/>
              </a:ext>
            </a:extLst>
          </p:cNvPr>
          <p:cNvPicPr>
            <a:picLocks noChangeAspect="1"/>
          </p:cNvPicPr>
          <p:nvPr/>
        </p:nvPicPr>
        <p:blipFill rotWithShape="1">
          <a:blip r:embed="rId14"/>
          <a:srcRect t="6527" r="1567" b="-1"/>
          <a:stretch/>
        </p:blipFill>
        <p:spPr>
          <a:xfrm>
            <a:off x="5764909" y="5698066"/>
            <a:ext cx="580728" cy="172570"/>
          </a:xfrm>
          <a:prstGeom prst="rect">
            <a:avLst/>
          </a:prstGeom>
        </p:spPr>
      </p:pic>
      <p:sp>
        <p:nvSpPr>
          <p:cNvPr id="223" name="テキスト ボックス 222">
            <a:extLst>
              <a:ext uri="{FF2B5EF4-FFF2-40B4-BE49-F238E27FC236}">
                <a16:creationId xmlns:a16="http://schemas.microsoft.com/office/drawing/2014/main" id="{07AF495D-9549-F655-C31B-67FA16369588}"/>
              </a:ext>
            </a:extLst>
          </p:cNvPr>
          <p:cNvSpPr txBox="1"/>
          <p:nvPr/>
        </p:nvSpPr>
        <p:spPr>
          <a:xfrm>
            <a:off x="4960383" y="5696638"/>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227" name="四角形: 角を丸くする 226">
            <a:extLst>
              <a:ext uri="{FF2B5EF4-FFF2-40B4-BE49-F238E27FC236}">
                <a16:creationId xmlns:a16="http://schemas.microsoft.com/office/drawing/2014/main" id="{85D33E51-512D-D5DD-785F-FB5CFD410F31}"/>
              </a:ext>
            </a:extLst>
          </p:cNvPr>
          <p:cNvSpPr/>
          <p:nvPr/>
        </p:nvSpPr>
        <p:spPr>
          <a:xfrm>
            <a:off x="5509104" y="4682859"/>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8" name="四角形: 角を丸くする 227">
            <a:extLst>
              <a:ext uri="{FF2B5EF4-FFF2-40B4-BE49-F238E27FC236}">
                <a16:creationId xmlns:a16="http://schemas.microsoft.com/office/drawing/2014/main" id="{ABE735DE-3472-6DC5-CD65-749641B4F822}"/>
              </a:ext>
            </a:extLst>
          </p:cNvPr>
          <p:cNvSpPr/>
          <p:nvPr/>
        </p:nvSpPr>
        <p:spPr>
          <a:xfrm>
            <a:off x="5515477" y="5383910"/>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9" name="四角形: 角を丸くする 228">
            <a:extLst>
              <a:ext uri="{FF2B5EF4-FFF2-40B4-BE49-F238E27FC236}">
                <a16:creationId xmlns:a16="http://schemas.microsoft.com/office/drawing/2014/main" id="{DDA862C9-A053-4AE5-5EBC-2B78FE9D7A1E}"/>
              </a:ext>
            </a:extLst>
          </p:cNvPr>
          <p:cNvSpPr/>
          <p:nvPr/>
        </p:nvSpPr>
        <p:spPr>
          <a:xfrm>
            <a:off x="5502343" y="4859423"/>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0" name="四角形: 角を丸くする 229">
            <a:extLst>
              <a:ext uri="{FF2B5EF4-FFF2-40B4-BE49-F238E27FC236}">
                <a16:creationId xmlns:a16="http://schemas.microsoft.com/office/drawing/2014/main" id="{61AFC145-C60C-C419-A2AF-C55382D18DF5}"/>
              </a:ext>
            </a:extLst>
          </p:cNvPr>
          <p:cNvSpPr/>
          <p:nvPr/>
        </p:nvSpPr>
        <p:spPr>
          <a:xfrm>
            <a:off x="5312624" y="5040153"/>
            <a:ext cx="101769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1" name="四角形: 角を丸くする 230">
            <a:extLst>
              <a:ext uri="{FF2B5EF4-FFF2-40B4-BE49-F238E27FC236}">
                <a16:creationId xmlns:a16="http://schemas.microsoft.com/office/drawing/2014/main" id="{085959DE-4A46-3882-492B-D71E5E2B6CAD}"/>
              </a:ext>
            </a:extLst>
          </p:cNvPr>
          <p:cNvSpPr/>
          <p:nvPr/>
        </p:nvSpPr>
        <p:spPr>
          <a:xfrm>
            <a:off x="5501675" y="5210816"/>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2" name="四角形: 角を丸くする 231">
            <a:extLst>
              <a:ext uri="{FF2B5EF4-FFF2-40B4-BE49-F238E27FC236}">
                <a16:creationId xmlns:a16="http://schemas.microsoft.com/office/drawing/2014/main" id="{A980A634-8356-87F8-92FB-BF27E14F25AB}"/>
              </a:ext>
            </a:extLst>
          </p:cNvPr>
          <p:cNvSpPr/>
          <p:nvPr/>
        </p:nvSpPr>
        <p:spPr>
          <a:xfrm>
            <a:off x="5509104" y="4492503"/>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3" name="四角形: 角を丸くする 232">
            <a:extLst>
              <a:ext uri="{FF2B5EF4-FFF2-40B4-BE49-F238E27FC236}">
                <a16:creationId xmlns:a16="http://schemas.microsoft.com/office/drawing/2014/main" id="{F421B102-4C86-97BE-9129-DEAA251805D2}"/>
              </a:ext>
            </a:extLst>
          </p:cNvPr>
          <p:cNvSpPr/>
          <p:nvPr/>
        </p:nvSpPr>
        <p:spPr>
          <a:xfrm>
            <a:off x="5781160" y="5558571"/>
            <a:ext cx="544781"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4" name="テキスト ボックス 233">
            <a:extLst>
              <a:ext uri="{FF2B5EF4-FFF2-40B4-BE49-F238E27FC236}">
                <a16:creationId xmlns:a16="http://schemas.microsoft.com/office/drawing/2014/main" id="{A122B146-6C34-944A-A7CF-FD1C7A0135B3}"/>
              </a:ext>
            </a:extLst>
          </p:cNvPr>
          <p:cNvSpPr txBox="1"/>
          <p:nvPr/>
        </p:nvSpPr>
        <p:spPr>
          <a:xfrm>
            <a:off x="3388099" y="3802244"/>
            <a:ext cx="1360088" cy="230832"/>
          </a:xfrm>
          <a:prstGeom prst="rect">
            <a:avLst/>
          </a:prstGeom>
          <a:noFill/>
        </p:spPr>
        <p:txBody>
          <a:bodyPr wrap="square" rtlCol="0">
            <a:spAutoFit/>
          </a:bodyPr>
          <a:lstStyle/>
          <a:p>
            <a:pPr algn="ctr"/>
            <a:r>
              <a:rPr kumimoji="1" lang="en-US" altLang="ja-JP" sz="900" dirty="0"/>
              <a:t>19. Label manual</a:t>
            </a:r>
            <a:endParaRPr kumimoji="1" lang="ja-JP" altLang="en-US" sz="900" dirty="0"/>
          </a:p>
        </p:txBody>
      </p:sp>
      <p:sp>
        <p:nvSpPr>
          <p:cNvPr id="235" name="テキスト ボックス 234">
            <a:extLst>
              <a:ext uri="{FF2B5EF4-FFF2-40B4-BE49-F238E27FC236}">
                <a16:creationId xmlns:a16="http://schemas.microsoft.com/office/drawing/2014/main" id="{38B90785-6117-1D33-A410-89B373C6FA5F}"/>
              </a:ext>
            </a:extLst>
          </p:cNvPr>
          <p:cNvSpPr txBox="1"/>
          <p:nvPr/>
        </p:nvSpPr>
        <p:spPr>
          <a:xfrm>
            <a:off x="4830076" y="3800744"/>
            <a:ext cx="1360088" cy="230832"/>
          </a:xfrm>
          <a:prstGeom prst="rect">
            <a:avLst/>
          </a:prstGeom>
          <a:noFill/>
        </p:spPr>
        <p:txBody>
          <a:bodyPr wrap="square" rtlCol="0">
            <a:spAutoFit/>
          </a:bodyPr>
          <a:lstStyle/>
          <a:p>
            <a:pPr algn="ctr"/>
            <a:r>
              <a:rPr kumimoji="1" lang="en-US" altLang="ja-JP" sz="900" dirty="0"/>
              <a:t>20. Relabeling</a:t>
            </a:r>
            <a:endParaRPr kumimoji="1" lang="ja-JP" altLang="en-US" sz="900" dirty="0"/>
          </a:p>
        </p:txBody>
      </p:sp>
      <p:sp>
        <p:nvSpPr>
          <p:cNvPr id="237" name="テキスト ボックス 236">
            <a:extLst>
              <a:ext uri="{FF2B5EF4-FFF2-40B4-BE49-F238E27FC236}">
                <a16:creationId xmlns:a16="http://schemas.microsoft.com/office/drawing/2014/main" id="{CC2F3F16-169A-37E2-A00D-B7C2737DF494}"/>
              </a:ext>
            </a:extLst>
          </p:cNvPr>
          <p:cNvSpPr txBox="1"/>
          <p:nvPr/>
        </p:nvSpPr>
        <p:spPr>
          <a:xfrm>
            <a:off x="495244" y="6172519"/>
            <a:ext cx="1360088" cy="230832"/>
          </a:xfrm>
          <a:prstGeom prst="rect">
            <a:avLst/>
          </a:prstGeom>
          <a:noFill/>
        </p:spPr>
        <p:txBody>
          <a:bodyPr wrap="square" rtlCol="0">
            <a:spAutoFit/>
          </a:bodyPr>
          <a:lstStyle/>
          <a:p>
            <a:pPr algn="ctr"/>
            <a:r>
              <a:rPr kumimoji="1" lang="en-US" altLang="ja-JP" sz="900" dirty="0"/>
              <a:t>21. Inbound manual</a:t>
            </a:r>
            <a:endParaRPr kumimoji="1" lang="ja-JP" altLang="en-US" sz="900" dirty="0"/>
          </a:p>
        </p:txBody>
      </p:sp>
      <p:sp>
        <p:nvSpPr>
          <p:cNvPr id="246" name="二等辺三角形 245">
            <a:extLst>
              <a:ext uri="{FF2B5EF4-FFF2-40B4-BE49-F238E27FC236}">
                <a16:creationId xmlns:a16="http://schemas.microsoft.com/office/drawing/2014/main" id="{D96C362C-E1C9-C72C-AE5F-5BDD01269557}"/>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37" name="テキスト ボックス 36">
            <a:extLst>
              <a:ext uri="{FF2B5EF4-FFF2-40B4-BE49-F238E27FC236}">
                <a16:creationId xmlns:a16="http://schemas.microsoft.com/office/drawing/2014/main" id="{292D3372-0209-BB40-86ED-782BD660B485}"/>
              </a:ext>
            </a:extLst>
          </p:cNvPr>
          <p:cNvSpPr txBox="1"/>
          <p:nvPr/>
        </p:nvSpPr>
        <p:spPr>
          <a:xfrm>
            <a:off x="1936067" y="6181496"/>
            <a:ext cx="1360088" cy="230832"/>
          </a:xfrm>
          <a:prstGeom prst="rect">
            <a:avLst/>
          </a:prstGeom>
          <a:noFill/>
        </p:spPr>
        <p:txBody>
          <a:bodyPr wrap="square" rtlCol="0">
            <a:spAutoFit/>
          </a:bodyPr>
          <a:lstStyle/>
          <a:p>
            <a:pPr algn="ctr"/>
            <a:r>
              <a:rPr kumimoji="1" lang="en-US" altLang="ja-JP" sz="900" dirty="0"/>
              <a:t>22. QC Check</a:t>
            </a:r>
            <a:endParaRPr kumimoji="1" lang="ja-JP" altLang="en-US" sz="900" dirty="0"/>
          </a:p>
        </p:txBody>
      </p:sp>
      <p:pic>
        <p:nvPicPr>
          <p:cNvPr id="254" name="図 253">
            <a:extLst>
              <a:ext uri="{FF2B5EF4-FFF2-40B4-BE49-F238E27FC236}">
                <a16:creationId xmlns:a16="http://schemas.microsoft.com/office/drawing/2014/main" id="{D6D14BB7-FA56-2988-31A8-2432F8299772}"/>
              </a:ext>
            </a:extLst>
          </p:cNvPr>
          <p:cNvPicPr>
            <a:picLocks noChangeAspect="1"/>
          </p:cNvPicPr>
          <p:nvPr/>
        </p:nvPicPr>
        <p:blipFill>
          <a:blip r:embed="rId11"/>
          <a:stretch>
            <a:fillRect/>
          </a:stretch>
        </p:blipFill>
        <p:spPr>
          <a:xfrm>
            <a:off x="3454579" y="6536150"/>
            <a:ext cx="1358764" cy="2027693"/>
          </a:xfrm>
          <a:prstGeom prst="rect">
            <a:avLst/>
          </a:prstGeom>
        </p:spPr>
      </p:pic>
      <p:sp>
        <p:nvSpPr>
          <p:cNvPr id="255" name="テキスト ボックス 254">
            <a:extLst>
              <a:ext uri="{FF2B5EF4-FFF2-40B4-BE49-F238E27FC236}">
                <a16:creationId xmlns:a16="http://schemas.microsoft.com/office/drawing/2014/main" id="{B87C2530-9941-B015-9CC5-F5B3CC3C84A4}"/>
              </a:ext>
            </a:extLst>
          </p:cNvPr>
          <p:cNvSpPr txBox="1"/>
          <p:nvPr/>
        </p:nvSpPr>
        <p:spPr>
          <a:xfrm>
            <a:off x="3453255" y="6181496"/>
            <a:ext cx="1360088" cy="230832"/>
          </a:xfrm>
          <a:prstGeom prst="rect">
            <a:avLst/>
          </a:prstGeom>
          <a:noFill/>
        </p:spPr>
        <p:txBody>
          <a:bodyPr wrap="square" rtlCol="0">
            <a:spAutoFit/>
          </a:bodyPr>
          <a:lstStyle/>
          <a:p>
            <a:pPr algn="ctr"/>
            <a:r>
              <a:rPr kumimoji="1" lang="en-US" altLang="ja-JP" sz="900" dirty="0"/>
              <a:t>23. Photo matching</a:t>
            </a:r>
          </a:p>
        </p:txBody>
      </p:sp>
      <p:pic>
        <p:nvPicPr>
          <p:cNvPr id="256" name="図 255">
            <a:extLst>
              <a:ext uri="{FF2B5EF4-FFF2-40B4-BE49-F238E27FC236}">
                <a16:creationId xmlns:a16="http://schemas.microsoft.com/office/drawing/2014/main" id="{FDBDBDFB-0563-541B-78E2-C1F474ADDA61}"/>
              </a:ext>
            </a:extLst>
          </p:cNvPr>
          <p:cNvPicPr>
            <a:picLocks noChangeAspect="1"/>
          </p:cNvPicPr>
          <p:nvPr/>
        </p:nvPicPr>
        <p:blipFill>
          <a:blip r:embed="rId12"/>
          <a:stretch>
            <a:fillRect/>
          </a:stretch>
        </p:blipFill>
        <p:spPr>
          <a:xfrm>
            <a:off x="4547935" y="7831537"/>
            <a:ext cx="243861" cy="130125"/>
          </a:xfrm>
          <a:prstGeom prst="rect">
            <a:avLst/>
          </a:prstGeom>
        </p:spPr>
      </p:pic>
      <p:sp>
        <p:nvSpPr>
          <p:cNvPr id="257" name="テキスト ボックス 256">
            <a:extLst>
              <a:ext uri="{FF2B5EF4-FFF2-40B4-BE49-F238E27FC236}">
                <a16:creationId xmlns:a16="http://schemas.microsoft.com/office/drawing/2014/main" id="{43B746EA-AEB8-00E9-733C-2F7A1F25315C}"/>
              </a:ext>
            </a:extLst>
          </p:cNvPr>
          <p:cNvSpPr txBox="1"/>
          <p:nvPr/>
        </p:nvSpPr>
        <p:spPr>
          <a:xfrm>
            <a:off x="4471513" y="779914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58" name="図 257">
            <a:extLst>
              <a:ext uri="{FF2B5EF4-FFF2-40B4-BE49-F238E27FC236}">
                <a16:creationId xmlns:a16="http://schemas.microsoft.com/office/drawing/2014/main" id="{AA862433-A7C7-3226-85FF-F66D2B1DE38B}"/>
              </a:ext>
            </a:extLst>
          </p:cNvPr>
          <p:cNvPicPr>
            <a:picLocks noChangeAspect="1"/>
          </p:cNvPicPr>
          <p:nvPr/>
        </p:nvPicPr>
        <p:blipFill>
          <a:blip r:embed="rId3"/>
          <a:stretch>
            <a:fillRect/>
          </a:stretch>
        </p:blipFill>
        <p:spPr>
          <a:xfrm>
            <a:off x="3959266" y="6670230"/>
            <a:ext cx="805148" cy="123622"/>
          </a:xfrm>
          <a:prstGeom prst="rect">
            <a:avLst/>
          </a:prstGeom>
        </p:spPr>
      </p:pic>
      <p:sp>
        <p:nvSpPr>
          <p:cNvPr id="259" name="テキスト ボックス 258">
            <a:extLst>
              <a:ext uri="{FF2B5EF4-FFF2-40B4-BE49-F238E27FC236}">
                <a16:creationId xmlns:a16="http://schemas.microsoft.com/office/drawing/2014/main" id="{8D65525C-6648-2B59-D104-D91B7EACA438}"/>
              </a:ext>
            </a:extLst>
          </p:cNvPr>
          <p:cNvSpPr txBox="1"/>
          <p:nvPr/>
        </p:nvSpPr>
        <p:spPr>
          <a:xfrm>
            <a:off x="3874547" y="6656807"/>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260" name="図 259">
            <a:extLst>
              <a:ext uri="{FF2B5EF4-FFF2-40B4-BE49-F238E27FC236}">
                <a16:creationId xmlns:a16="http://schemas.microsoft.com/office/drawing/2014/main" id="{37C9D415-6756-E659-4342-F30C48D37342}"/>
              </a:ext>
            </a:extLst>
          </p:cNvPr>
          <p:cNvPicPr>
            <a:picLocks noChangeAspect="1"/>
          </p:cNvPicPr>
          <p:nvPr/>
        </p:nvPicPr>
        <p:blipFill>
          <a:blip r:embed="rId12"/>
          <a:stretch>
            <a:fillRect/>
          </a:stretch>
        </p:blipFill>
        <p:spPr>
          <a:xfrm>
            <a:off x="3595694" y="7534957"/>
            <a:ext cx="399116" cy="92870"/>
          </a:xfrm>
          <a:prstGeom prst="rect">
            <a:avLst/>
          </a:prstGeom>
        </p:spPr>
      </p:pic>
      <p:sp>
        <p:nvSpPr>
          <p:cNvPr id="261" name="テキスト ボックス 260">
            <a:extLst>
              <a:ext uri="{FF2B5EF4-FFF2-40B4-BE49-F238E27FC236}">
                <a16:creationId xmlns:a16="http://schemas.microsoft.com/office/drawing/2014/main" id="{3123D2F8-F973-E626-F1D1-7698F5F48BAD}"/>
              </a:ext>
            </a:extLst>
          </p:cNvPr>
          <p:cNvSpPr txBox="1"/>
          <p:nvPr/>
        </p:nvSpPr>
        <p:spPr>
          <a:xfrm>
            <a:off x="3531324" y="748524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62" name="図 261">
            <a:extLst>
              <a:ext uri="{FF2B5EF4-FFF2-40B4-BE49-F238E27FC236}">
                <a16:creationId xmlns:a16="http://schemas.microsoft.com/office/drawing/2014/main" id="{E4F74F46-5574-B45C-50F7-B5DB863525BC}"/>
              </a:ext>
            </a:extLst>
          </p:cNvPr>
          <p:cNvPicPr>
            <a:picLocks noChangeAspect="1"/>
          </p:cNvPicPr>
          <p:nvPr/>
        </p:nvPicPr>
        <p:blipFill>
          <a:blip r:embed="rId6"/>
          <a:stretch>
            <a:fillRect/>
          </a:stretch>
        </p:blipFill>
        <p:spPr>
          <a:xfrm>
            <a:off x="4035411" y="7984723"/>
            <a:ext cx="234871" cy="129551"/>
          </a:xfrm>
          <a:prstGeom prst="rect">
            <a:avLst/>
          </a:prstGeom>
        </p:spPr>
      </p:pic>
      <p:pic>
        <p:nvPicPr>
          <p:cNvPr id="263" name="図 262">
            <a:extLst>
              <a:ext uri="{FF2B5EF4-FFF2-40B4-BE49-F238E27FC236}">
                <a16:creationId xmlns:a16="http://schemas.microsoft.com/office/drawing/2014/main" id="{F7CFED0C-3E37-CA06-E22B-2B95C39E5737}"/>
              </a:ext>
            </a:extLst>
          </p:cNvPr>
          <p:cNvPicPr>
            <a:picLocks noChangeAspect="1"/>
          </p:cNvPicPr>
          <p:nvPr/>
        </p:nvPicPr>
        <p:blipFill>
          <a:blip r:embed="rId6"/>
          <a:stretch>
            <a:fillRect/>
          </a:stretch>
        </p:blipFill>
        <p:spPr>
          <a:xfrm>
            <a:off x="3989455" y="8166103"/>
            <a:ext cx="234871" cy="129551"/>
          </a:xfrm>
          <a:prstGeom prst="rect">
            <a:avLst/>
          </a:prstGeom>
        </p:spPr>
      </p:pic>
      <p:pic>
        <p:nvPicPr>
          <p:cNvPr id="264" name="図 263">
            <a:extLst>
              <a:ext uri="{FF2B5EF4-FFF2-40B4-BE49-F238E27FC236}">
                <a16:creationId xmlns:a16="http://schemas.microsoft.com/office/drawing/2014/main" id="{685A7565-77D4-67E4-DE86-4EF0DE17D381}"/>
              </a:ext>
            </a:extLst>
          </p:cNvPr>
          <p:cNvPicPr>
            <a:picLocks noChangeAspect="1"/>
          </p:cNvPicPr>
          <p:nvPr/>
        </p:nvPicPr>
        <p:blipFill>
          <a:blip r:embed="rId16"/>
          <a:stretch>
            <a:fillRect/>
          </a:stretch>
        </p:blipFill>
        <p:spPr>
          <a:xfrm>
            <a:off x="3471786" y="7505138"/>
            <a:ext cx="1343495" cy="497253"/>
          </a:xfrm>
          <a:prstGeom prst="rect">
            <a:avLst/>
          </a:prstGeom>
        </p:spPr>
      </p:pic>
      <p:sp>
        <p:nvSpPr>
          <p:cNvPr id="266" name="四角形: 角を丸くする 265">
            <a:extLst>
              <a:ext uri="{FF2B5EF4-FFF2-40B4-BE49-F238E27FC236}">
                <a16:creationId xmlns:a16="http://schemas.microsoft.com/office/drawing/2014/main" id="{B592937D-4CBF-6DA8-9649-8C5ACD731F81}"/>
              </a:ext>
            </a:extLst>
          </p:cNvPr>
          <p:cNvSpPr/>
          <p:nvPr/>
        </p:nvSpPr>
        <p:spPr>
          <a:xfrm>
            <a:off x="3989456" y="8016203"/>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65" name="図 264">
            <a:extLst>
              <a:ext uri="{FF2B5EF4-FFF2-40B4-BE49-F238E27FC236}">
                <a16:creationId xmlns:a16="http://schemas.microsoft.com/office/drawing/2014/main" id="{506CF97E-6E88-8CFB-C70B-0EAFB7D2011D}"/>
              </a:ext>
            </a:extLst>
          </p:cNvPr>
          <p:cNvPicPr>
            <a:picLocks noChangeAspect="1"/>
          </p:cNvPicPr>
          <p:nvPr/>
        </p:nvPicPr>
        <p:blipFill>
          <a:blip r:embed="rId17"/>
          <a:stretch>
            <a:fillRect/>
          </a:stretch>
        </p:blipFill>
        <p:spPr>
          <a:xfrm>
            <a:off x="3476121" y="6927932"/>
            <a:ext cx="1334826" cy="1400859"/>
          </a:xfrm>
          <a:prstGeom prst="rect">
            <a:avLst/>
          </a:prstGeom>
        </p:spPr>
      </p:pic>
      <p:pic>
        <p:nvPicPr>
          <p:cNvPr id="268" name="図 267">
            <a:extLst>
              <a:ext uri="{FF2B5EF4-FFF2-40B4-BE49-F238E27FC236}">
                <a16:creationId xmlns:a16="http://schemas.microsoft.com/office/drawing/2014/main" id="{E6BDB471-E885-80A1-E9F8-45E64FFFC45D}"/>
              </a:ext>
            </a:extLst>
          </p:cNvPr>
          <p:cNvPicPr>
            <a:picLocks noChangeAspect="1"/>
          </p:cNvPicPr>
          <p:nvPr/>
        </p:nvPicPr>
        <p:blipFill>
          <a:blip r:embed="rId17"/>
          <a:stretch>
            <a:fillRect/>
          </a:stretch>
        </p:blipFill>
        <p:spPr>
          <a:xfrm>
            <a:off x="4137569" y="7159026"/>
            <a:ext cx="673377" cy="1400859"/>
          </a:xfrm>
          <a:prstGeom prst="rect">
            <a:avLst/>
          </a:prstGeom>
        </p:spPr>
      </p:pic>
      <p:sp>
        <p:nvSpPr>
          <p:cNvPr id="269" name="テキスト ボックス 268">
            <a:extLst>
              <a:ext uri="{FF2B5EF4-FFF2-40B4-BE49-F238E27FC236}">
                <a16:creationId xmlns:a16="http://schemas.microsoft.com/office/drawing/2014/main" id="{77E51AE3-BC6E-C4B7-4ACA-50C5FFF77551}"/>
              </a:ext>
            </a:extLst>
          </p:cNvPr>
          <p:cNvSpPr txBox="1"/>
          <p:nvPr/>
        </p:nvSpPr>
        <p:spPr>
          <a:xfrm>
            <a:off x="3675179" y="7494652"/>
            <a:ext cx="920445" cy="184666"/>
          </a:xfrm>
          <a:prstGeom prst="rect">
            <a:avLst/>
          </a:prstGeom>
          <a:solidFill>
            <a:schemeClr val="accent6">
              <a:lumMod val="20000"/>
              <a:lumOff val="80000"/>
            </a:schemeClr>
          </a:solidFill>
        </p:spPr>
        <p:txBody>
          <a:bodyPr wrap="none" rtlCol="0">
            <a:spAutoFit/>
          </a:bodyPr>
          <a:lstStyle/>
          <a:p>
            <a:r>
              <a:rPr kumimoji="1" lang="en-US" altLang="ja-JP" sz="600" dirty="0"/>
              <a:t>Please scan the label</a:t>
            </a:r>
            <a:endParaRPr kumimoji="1" lang="ja-JP" altLang="en-US" sz="600" dirty="0"/>
          </a:p>
        </p:txBody>
      </p:sp>
      <p:sp>
        <p:nvSpPr>
          <p:cNvPr id="272" name="正方形/長方形 271">
            <a:extLst>
              <a:ext uri="{FF2B5EF4-FFF2-40B4-BE49-F238E27FC236}">
                <a16:creationId xmlns:a16="http://schemas.microsoft.com/office/drawing/2014/main" id="{1A821EE1-7710-6603-FE4D-55F0D482785E}"/>
              </a:ext>
            </a:extLst>
          </p:cNvPr>
          <p:cNvSpPr/>
          <p:nvPr/>
        </p:nvSpPr>
        <p:spPr>
          <a:xfrm>
            <a:off x="537827" y="2095235"/>
            <a:ext cx="1295643" cy="1531819"/>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1050" kern="0" dirty="0">
                <a:solidFill>
                  <a:srgbClr val="FF0000"/>
                </a:solidFill>
              </a:rPr>
              <a:t>Decided not to be necessary</a:t>
            </a:r>
          </a:p>
          <a:p>
            <a:pPr algn="ctr" defTabSz="914400"/>
            <a:r>
              <a:rPr kumimoji="1" lang="en-US" altLang="ja-JP" sz="1050" kern="0" dirty="0">
                <a:solidFill>
                  <a:srgbClr val="FF0000"/>
                </a:solidFill>
              </a:rPr>
              <a:t>02/Oct/2023</a:t>
            </a:r>
            <a:endParaRPr kumimoji="1" lang="ja-JP" altLang="en-US" sz="1050" kern="0" dirty="0">
              <a:solidFill>
                <a:srgbClr val="FF0000"/>
              </a:solidFill>
            </a:endParaRPr>
          </a:p>
        </p:txBody>
      </p:sp>
      <p:sp>
        <p:nvSpPr>
          <p:cNvPr id="273" name="二等辺三角形 272">
            <a:extLst>
              <a:ext uri="{FF2B5EF4-FFF2-40B4-BE49-F238E27FC236}">
                <a16:creationId xmlns:a16="http://schemas.microsoft.com/office/drawing/2014/main" id="{981F92C9-77F5-2BA0-A2F2-C1A4CC3E32F7}"/>
              </a:ext>
            </a:extLst>
          </p:cNvPr>
          <p:cNvSpPr/>
          <p:nvPr/>
        </p:nvSpPr>
        <p:spPr>
          <a:xfrm>
            <a:off x="1476798" y="3181674"/>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74" name="図 273">
            <a:extLst>
              <a:ext uri="{FF2B5EF4-FFF2-40B4-BE49-F238E27FC236}">
                <a16:creationId xmlns:a16="http://schemas.microsoft.com/office/drawing/2014/main" id="{3C56D5F4-E73E-DE43-A10C-FDE87C92232A}"/>
              </a:ext>
            </a:extLst>
          </p:cNvPr>
          <p:cNvPicPr>
            <a:picLocks noChangeAspect="1"/>
          </p:cNvPicPr>
          <p:nvPr/>
        </p:nvPicPr>
        <p:blipFill>
          <a:blip r:embed="rId18"/>
          <a:stretch>
            <a:fillRect/>
          </a:stretch>
        </p:blipFill>
        <p:spPr>
          <a:xfrm>
            <a:off x="2022918" y="1742110"/>
            <a:ext cx="1355770" cy="2019144"/>
          </a:xfrm>
          <a:prstGeom prst="rect">
            <a:avLst/>
          </a:prstGeom>
        </p:spPr>
      </p:pic>
      <p:pic>
        <p:nvPicPr>
          <p:cNvPr id="275" name="図 274">
            <a:extLst>
              <a:ext uri="{FF2B5EF4-FFF2-40B4-BE49-F238E27FC236}">
                <a16:creationId xmlns:a16="http://schemas.microsoft.com/office/drawing/2014/main" id="{A31AD149-02D9-617B-162F-479FB41945B9}"/>
              </a:ext>
            </a:extLst>
          </p:cNvPr>
          <p:cNvPicPr>
            <a:picLocks noChangeAspect="1"/>
          </p:cNvPicPr>
          <p:nvPr/>
        </p:nvPicPr>
        <p:blipFill>
          <a:blip r:embed="rId3"/>
          <a:stretch>
            <a:fillRect/>
          </a:stretch>
        </p:blipFill>
        <p:spPr>
          <a:xfrm>
            <a:off x="2498456" y="1871255"/>
            <a:ext cx="805148" cy="123622"/>
          </a:xfrm>
          <a:prstGeom prst="rect">
            <a:avLst/>
          </a:prstGeom>
        </p:spPr>
      </p:pic>
      <p:sp>
        <p:nvSpPr>
          <p:cNvPr id="276" name="テキスト ボックス 275">
            <a:extLst>
              <a:ext uri="{FF2B5EF4-FFF2-40B4-BE49-F238E27FC236}">
                <a16:creationId xmlns:a16="http://schemas.microsoft.com/office/drawing/2014/main" id="{61436880-6CAC-F8D5-6011-D8921613F8A8}"/>
              </a:ext>
            </a:extLst>
          </p:cNvPr>
          <p:cNvSpPr txBox="1"/>
          <p:nvPr/>
        </p:nvSpPr>
        <p:spPr>
          <a:xfrm>
            <a:off x="2413737" y="1857832"/>
            <a:ext cx="874330" cy="200055"/>
          </a:xfrm>
          <a:prstGeom prst="rect">
            <a:avLst/>
          </a:prstGeom>
          <a:noFill/>
        </p:spPr>
        <p:txBody>
          <a:bodyPr wrap="square" rtlCol="0">
            <a:spAutoFit/>
          </a:bodyPr>
          <a:lstStyle/>
          <a:p>
            <a:pPr algn="ctr"/>
            <a:r>
              <a:rPr kumimoji="1" lang="en-US" altLang="ja-JP" sz="700" dirty="0">
                <a:solidFill>
                  <a:schemeClr val="bg1"/>
                </a:solidFill>
              </a:rPr>
              <a:t>Work Outbound</a:t>
            </a:r>
            <a:endParaRPr kumimoji="1" lang="ja-JP" altLang="en-US" sz="700" dirty="0">
              <a:solidFill>
                <a:schemeClr val="bg1"/>
              </a:solidFill>
            </a:endParaRPr>
          </a:p>
        </p:txBody>
      </p:sp>
      <p:pic>
        <p:nvPicPr>
          <p:cNvPr id="277" name="図 276">
            <a:extLst>
              <a:ext uri="{FF2B5EF4-FFF2-40B4-BE49-F238E27FC236}">
                <a16:creationId xmlns:a16="http://schemas.microsoft.com/office/drawing/2014/main" id="{37528C65-FF7C-D399-3B83-B62316918B13}"/>
              </a:ext>
            </a:extLst>
          </p:cNvPr>
          <p:cNvPicPr>
            <a:picLocks noChangeAspect="1"/>
          </p:cNvPicPr>
          <p:nvPr/>
        </p:nvPicPr>
        <p:blipFill>
          <a:blip r:embed="rId19"/>
          <a:stretch>
            <a:fillRect/>
          </a:stretch>
        </p:blipFill>
        <p:spPr>
          <a:xfrm>
            <a:off x="2059893" y="2365873"/>
            <a:ext cx="1289035" cy="212113"/>
          </a:xfrm>
          <a:prstGeom prst="rect">
            <a:avLst/>
          </a:prstGeom>
        </p:spPr>
      </p:pic>
      <p:pic>
        <p:nvPicPr>
          <p:cNvPr id="278" name="図 277">
            <a:extLst>
              <a:ext uri="{FF2B5EF4-FFF2-40B4-BE49-F238E27FC236}">
                <a16:creationId xmlns:a16="http://schemas.microsoft.com/office/drawing/2014/main" id="{99E27334-0401-CDAD-95C5-BA1D4BB2E9D6}"/>
              </a:ext>
            </a:extLst>
          </p:cNvPr>
          <p:cNvPicPr>
            <a:picLocks noChangeAspect="1"/>
          </p:cNvPicPr>
          <p:nvPr/>
        </p:nvPicPr>
        <p:blipFill>
          <a:blip r:embed="rId20"/>
          <a:stretch>
            <a:fillRect/>
          </a:stretch>
        </p:blipFill>
        <p:spPr>
          <a:xfrm>
            <a:off x="2061123" y="2769253"/>
            <a:ext cx="981060" cy="220999"/>
          </a:xfrm>
          <a:prstGeom prst="rect">
            <a:avLst/>
          </a:prstGeom>
        </p:spPr>
      </p:pic>
      <p:pic>
        <p:nvPicPr>
          <p:cNvPr id="279" name="図 278">
            <a:extLst>
              <a:ext uri="{FF2B5EF4-FFF2-40B4-BE49-F238E27FC236}">
                <a16:creationId xmlns:a16="http://schemas.microsoft.com/office/drawing/2014/main" id="{F32F9A2B-F208-A355-A605-BECF9B469FA4}"/>
              </a:ext>
            </a:extLst>
          </p:cNvPr>
          <p:cNvPicPr>
            <a:picLocks noChangeAspect="1"/>
          </p:cNvPicPr>
          <p:nvPr/>
        </p:nvPicPr>
        <p:blipFill>
          <a:blip r:embed="rId21"/>
          <a:stretch>
            <a:fillRect/>
          </a:stretch>
        </p:blipFill>
        <p:spPr>
          <a:xfrm>
            <a:off x="2033936" y="2460561"/>
            <a:ext cx="1313642" cy="894800"/>
          </a:xfrm>
          <a:prstGeom prst="rect">
            <a:avLst/>
          </a:prstGeom>
        </p:spPr>
      </p:pic>
      <p:pic>
        <p:nvPicPr>
          <p:cNvPr id="280" name="図 279">
            <a:extLst>
              <a:ext uri="{FF2B5EF4-FFF2-40B4-BE49-F238E27FC236}">
                <a16:creationId xmlns:a16="http://schemas.microsoft.com/office/drawing/2014/main" id="{CF95FC8E-0B0A-81A8-A013-1B286356DD33}"/>
              </a:ext>
            </a:extLst>
          </p:cNvPr>
          <p:cNvPicPr>
            <a:picLocks noChangeAspect="1"/>
          </p:cNvPicPr>
          <p:nvPr/>
        </p:nvPicPr>
        <p:blipFill>
          <a:blip r:embed="rId22"/>
          <a:stretch>
            <a:fillRect/>
          </a:stretch>
        </p:blipFill>
        <p:spPr>
          <a:xfrm>
            <a:off x="2043080" y="2041432"/>
            <a:ext cx="1313642" cy="434647"/>
          </a:xfrm>
          <a:prstGeom prst="rect">
            <a:avLst/>
          </a:prstGeom>
        </p:spPr>
      </p:pic>
      <p:sp>
        <p:nvSpPr>
          <p:cNvPr id="281" name="四角形: 角を丸くする 280">
            <a:extLst>
              <a:ext uri="{FF2B5EF4-FFF2-40B4-BE49-F238E27FC236}">
                <a16:creationId xmlns:a16="http://schemas.microsoft.com/office/drawing/2014/main" id="{44E5E8DE-CE2C-4BE1-62C2-ECFB2F118135}"/>
              </a:ext>
            </a:extLst>
          </p:cNvPr>
          <p:cNvSpPr/>
          <p:nvPr/>
        </p:nvSpPr>
        <p:spPr>
          <a:xfrm>
            <a:off x="2245379" y="2068031"/>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2" name="四角形: 角を丸くする 281">
            <a:extLst>
              <a:ext uri="{FF2B5EF4-FFF2-40B4-BE49-F238E27FC236}">
                <a16:creationId xmlns:a16="http://schemas.microsoft.com/office/drawing/2014/main" id="{E21598B6-9980-45A7-34E0-A3B2652D33C1}"/>
              </a:ext>
            </a:extLst>
          </p:cNvPr>
          <p:cNvSpPr/>
          <p:nvPr/>
        </p:nvSpPr>
        <p:spPr>
          <a:xfrm>
            <a:off x="2879384" y="2064221"/>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3" name="テキスト ボックス 282">
            <a:extLst>
              <a:ext uri="{FF2B5EF4-FFF2-40B4-BE49-F238E27FC236}">
                <a16:creationId xmlns:a16="http://schemas.microsoft.com/office/drawing/2014/main" id="{D9C4EB78-C045-09EE-01CD-582BA2B33BCE}"/>
              </a:ext>
            </a:extLst>
          </p:cNvPr>
          <p:cNvSpPr txBox="1"/>
          <p:nvPr/>
        </p:nvSpPr>
        <p:spPr>
          <a:xfrm>
            <a:off x="1997769" y="2038437"/>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284" name="テキスト ボックス 283">
            <a:extLst>
              <a:ext uri="{FF2B5EF4-FFF2-40B4-BE49-F238E27FC236}">
                <a16:creationId xmlns:a16="http://schemas.microsoft.com/office/drawing/2014/main" id="{C3428D50-8E85-20FD-4800-85EFD94D1C16}"/>
              </a:ext>
            </a:extLst>
          </p:cNvPr>
          <p:cNvSpPr txBox="1"/>
          <p:nvPr/>
        </p:nvSpPr>
        <p:spPr>
          <a:xfrm>
            <a:off x="2646561" y="2039924"/>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285" name="グラフィックス 284" descr="日毎カレンダー">
            <a:extLst>
              <a:ext uri="{FF2B5EF4-FFF2-40B4-BE49-F238E27FC236}">
                <a16:creationId xmlns:a16="http://schemas.microsoft.com/office/drawing/2014/main" id="{B3E31125-2BA7-2DE8-1303-844C6F13AA3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577981" y="2077406"/>
            <a:ext cx="137160" cy="137160"/>
          </a:xfrm>
          <a:prstGeom prst="rect">
            <a:avLst/>
          </a:prstGeom>
        </p:spPr>
      </p:pic>
      <p:pic>
        <p:nvPicPr>
          <p:cNvPr id="286" name="グラフィックス 285" descr="日毎カレンダー">
            <a:extLst>
              <a:ext uri="{FF2B5EF4-FFF2-40B4-BE49-F238E27FC236}">
                <a16:creationId xmlns:a16="http://schemas.microsoft.com/office/drawing/2014/main" id="{FF14E319-6FA3-7D1C-B394-00D1FE8B574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217989" y="2068333"/>
            <a:ext cx="137160" cy="137160"/>
          </a:xfrm>
          <a:prstGeom prst="rect">
            <a:avLst/>
          </a:prstGeom>
        </p:spPr>
      </p:pic>
      <p:sp>
        <p:nvSpPr>
          <p:cNvPr id="287" name="四角形: 角を丸くする 286">
            <a:extLst>
              <a:ext uri="{FF2B5EF4-FFF2-40B4-BE49-F238E27FC236}">
                <a16:creationId xmlns:a16="http://schemas.microsoft.com/office/drawing/2014/main" id="{F1C321B0-50B0-F5E2-B0F3-37EC4BEEAF83}"/>
              </a:ext>
            </a:extLst>
          </p:cNvPr>
          <p:cNvSpPr/>
          <p:nvPr/>
        </p:nvSpPr>
        <p:spPr>
          <a:xfrm>
            <a:off x="2289406" y="2255591"/>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8" name="テキスト ボックス 287">
            <a:extLst>
              <a:ext uri="{FF2B5EF4-FFF2-40B4-BE49-F238E27FC236}">
                <a16:creationId xmlns:a16="http://schemas.microsoft.com/office/drawing/2014/main" id="{6084114F-398E-4FC9-979F-A37AAEDE5A05}"/>
              </a:ext>
            </a:extLst>
          </p:cNvPr>
          <p:cNvSpPr txBox="1"/>
          <p:nvPr/>
        </p:nvSpPr>
        <p:spPr>
          <a:xfrm>
            <a:off x="2830210" y="2218680"/>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289" name="正方形/長方形 288">
            <a:extLst>
              <a:ext uri="{FF2B5EF4-FFF2-40B4-BE49-F238E27FC236}">
                <a16:creationId xmlns:a16="http://schemas.microsoft.com/office/drawing/2014/main" id="{52991597-603D-17AE-EF3F-8346264030D4}"/>
              </a:ext>
            </a:extLst>
          </p:cNvPr>
          <p:cNvSpPr/>
          <p:nvPr/>
        </p:nvSpPr>
        <p:spPr>
          <a:xfrm>
            <a:off x="3166070" y="2272044"/>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0" name="テキスト ボックス 289">
            <a:extLst>
              <a:ext uri="{FF2B5EF4-FFF2-40B4-BE49-F238E27FC236}">
                <a16:creationId xmlns:a16="http://schemas.microsoft.com/office/drawing/2014/main" id="{4A46B57D-8CF1-F249-2D48-87DAA27086BC}"/>
              </a:ext>
            </a:extLst>
          </p:cNvPr>
          <p:cNvSpPr txBox="1"/>
          <p:nvPr/>
        </p:nvSpPr>
        <p:spPr>
          <a:xfrm>
            <a:off x="2196179" y="2071027"/>
            <a:ext cx="501629" cy="153888"/>
          </a:xfrm>
          <a:prstGeom prst="rect">
            <a:avLst/>
          </a:prstGeom>
          <a:noFill/>
        </p:spPr>
        <p:txBody>
          <a:bodyPr wrap="square" rtlCol="0">
            <a:spAutoFit/>
          </a:bodyPr>
          <a:lstStyle/>
          <a:p>
            <a:r>
              <a:rPr kumimoji="1" lang="en-US" altLang="ja-JP" sz="400" dirty="0">
                <a:latin typeface="+mj-lt"/>
              </a:rPr>
              <a:t>07/Oct/2023</a:t>
            </a:r>
          </a:p>
        </p:txBody>
      </p:sp>
      <p:sp>
        <p:nvSpPr>
          <p:cNvPr id="291" name="テキスト ボックス 290">
            <a:extLst>
              <a:ext uri="{FF2B5EF4-FFF2-40B4-BE49-F238E27FC236}">
                <a16:creationId xmlns:a16="http://schemas.microsoft.com/office/drawing/2014/main" id="{797E3934-2EFA-9402-1FD6-002A38339A77}"/>
              </a:ext>
            </a:extLst>
          </p:cNvPr>
          <p:cNvSpPr txBox="1"/>
          <p:nvPr/>
        </p:nvSpPr>
        <p:spPr>
          <a:xfrm>
            <a:off x="2834974" y="2064466"/>
            <a:ext cx="501629" cy="153888"/>
          </a:xfrm>
          <a:prstGeom prst="rect">
            <a:avLst/>
          </a:prstGeom>
          <a:noFill/>
        </p:spPr>
        <p:txBody>
          <a:bodyPr wrap="square" rtlCol="0">
            <a:spAutoFit/>
          </a:bodyPr>
          <a:lstStyle/>
          <a:p>
            <a:r>
              <a:rPr kumimoji="1" lang="en-US" altLang="ja-JP" sz="400" dirty="0">
                <a:latin typeface="+mj-lt"/>
              </a:rPr>
              <a:t>07/Oct/2023</a:t>
            </a:r>
          </a:p>
        </p:txBody>
      </p:sp>
      <p:sp>
        <p:nvSpPr>
          <p:cNvPr id="292" name="二等辺三角形 291">
            <a:extLst>
              <a:ext uri="{FF2B5EF4-FFF2-40B4-BE49-F238E27FC236}">
                <a16:creationId xmlns:a16="http://schemas.microsoft.com/office/drawing/2014/main" id="{B0C5A4B7-235E-EC2F-B02E-248F69E904B9}"/>
              </a:ext>
            </a:extLst>
          </p:cNvPr>
          <p:cNvSpPr/>
          <p:nvPr/>
        </p:nvSpPr>
        <p:spPr>
          <a:xfrm rot="10800000">
            <a:off x="2760687" y="2305481"/>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93" name="図 292">
            <a:extLst>
              <a:ext uri="{FF2B5EF4-FFF2-40B4-BE49-F238E27FC236}">
                <a16:creationId xmlns:a16="http://schemas.microsoft.com/office/drawing/2014/main" id="{75396F4A-0C05-8422-FE86-6F02E6CB9205}"/>
              </a:ext>
            </a:extLst>
          </p:cNvPr>
          <p:cNvPicPr>
            <a:picLocks noChangeAspect="1"/>
          </p:cNvPicPr>
          <p:nvPr/>
        </p:nvPicPr>
        <p:blipFill>
          <a:blip r:embed="rId19"/>
          <a:stretch>
            <a:fillRect/>
          </a:stretch>
        </p:blipFill>
        <p:spPr>
          <a:xfrm>
            <a:off x="2056743" y="2509118"/>
            <a:ext cx="1289035" cy="370436"/>
          </a:xfrm>
          <a:prstGeom prst="rect">
            <a:avLst/>
          </a:prstGeom>
        </p:spPr>
      </p:pic>
      <p:pic>
        <p:nvPicPr>
          <p:cNvPr id="294" name="図 293">
            <a:extLst>
              <a:ext uri="{FF2B5EF4-FFF2-40B4-BE49-F238E27FC236}">
                <a16:creationId xmlns:a16="http://schemas.microsoft.com/office/drawing/2014/main" id="{DE79877E-74C6-BD31-FB30-517738DEDEC5}"/>
              </a:ext>
            </a:extLst>
          </p:cNvPr>
          <p:cNvPicPr>
            <a:picLocks noChangeAspect="1"/>
          </p:cNvPicPr>
          <p:nvPr/>
        </p:nvPicPr>
        <p:blipFill>
          <a:blip r:embed="rId20"/>
          <a:stretch>
            <a:fillRect/>
          </a:stretch>
        </p:blipFill>
        <p:spPr>
          <a:xfrm>
            <a:off x="2057159" y="2940235"/>
            <a:ext cx="1279444" cy="376415"/>
          </a:xfrm>
          <a:prstGeom prst="rect">
            <a:avLst/>
          </a:prstGeom>
        </p:spPr>
      </p:pic>
      <p:sp>
        <p:nvSpPr>
          <p:cNvPr id="295" name="テキスト ボックス 294">
            <a:extLst>
              <a:ext uri="{FF2B5EF4-FFF2-40B4-BE49-F238E27FC236}">
                <a16:creationId xmlns:a16="http://schemas.microsoft.com/office/drawing/2014/main" id="{8991B485-667D-E2AC-F209-FE2C266E892C}"/>
              </a:ext>
            </a:extLst>
          </p:cNvPr>
          <p:cNvSpPr txBox="1"/>
          <p:nvPr/>
        </p:nvSpPr>
        <p:spPr>
          <a:xfrm>
            <a:off x="2027660" y="2463414"/>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Customer Name : CUSTOMER PART NO </a:t>
            </a:r>
            <a:r>
              <a:rPr kumimoji="1" lang="en-US" altLang="ja-JP" sz="400" dirty="0" err="1">
                <a:latin typeface="+mj-lt"/>
              </a:rPr>
              <a:t>PI_A</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296" name="テキスト ボックス 295">
            <a:extLst>
              <a:ext uri="{FF2B5EF4-FFF2-40B4-BE49-F238E27FC236}">
                <a16:creationId xmlns:a16="http://schemas.microsoft.com/office/drawing/2014/main" id="{05A26E45-9E0C-5C30-5E93-8AD2636CAB8D}"/>
              </a:ext>
            </a:extLst>
          </p:cNvPr>
          <p:cNvSpPr txBox="1"/>
          <p:nvPr/>
        </p:nvSpPr>
        <p:spPr>
          <a:xfrm>
            <a:off x="2014136" y="2882822"/>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sp>
        <p:nvSpPr>
          <p:cNvPr id="297" name="テキスト ボックス 296">
            <a:extLst>
              <a:ext uri="{FF2B5EF4-FFF2-40B4-BE49-F238E27FC236}">
                <a16:creationId xmlns:a16="http://schemas.microsoft.com/office/drawing/2014/main" id="{1E2290EF-6E8E-E99B-B165-149C873C1E16}"/>
              </a:ext>
            </a:extLst>
          </p:cNvPr>
          <p:cNvSpPr txBox="1"/>
          <p:nvPr/>
        </p:nvSpPr>
        <p:spPr>
          <a:xfrm>
            <a:off x="1966772" y="2230285"/>
            <a:ext cx="414748" cy="215444"/>
          </a:xfrm>
          <a:prstGeom prst="rect">
            <a:avLst/>
          </a:prstGeom>
          <a:noFill/>
        </p:spPr>
        <p:txBody>
          <a:bodyPr wrap="square" rtlCol="0">
            <a:spAutoFit/>
          </a:bodyPr>
          <a:lstStyle/>
          <a:p>
            <a:r>
              <a:rPr kumimoji="1" lang="en-US" altLang="ja-JP" sz="400" dirty="0">
                <a:latin typeface="+mj-lt"/>
              </a:rPr>
              <a:t>Factory</a:t>
            </a:r>
          </a:p>
          <a:p>
            <a:r>
              <a:rPr kumimoji="1" lang="en-US" altLang="ja-JP" sz="400" dirty="0">
                <a:latin typeface="+mj-lt"/>
              </a:rPr>
              <a:t>Code</a:t>
            </a:r>
          </a:p>
        </p:txBody>
      </p:sp>
      <p:sp>
        <p:nvSpPr>
          <p:cNvPr id="324" name="テキスト ボックス 323">
            <a:extLst>
              <a:ext uri="{FF2B5EF4-FFF2-40B4-BE49-F238E27FC236}">
                <a16:creationId xmlns:a16="http://schemas.microsoft.com/office/drawing/2014/main" id="{C435DF62-674E-0545-5B83-4CBE7AB6D8FF}"/>
              </a:ext>
            </a:extLst>
          </p:cNvPr>
          <p:cNvSpPr txBox="1"/>
          <p:nvPr/>
        </p:nvSpPr>
        <p:spPr>
          <a:xfrm>
            <a:off x="4994673" y="6199159"/>
            <a:ext cx="1360088" cy="230832"/>
          </a:xfrm>
          <a:prstGeom prst="rect">
            <a:avLst/>
          </a:prstGeom>
          <a:noFill/>
        </p:spPr>
        <p:txBody>
          <a:bodyPr wrap="square" rtlCol="0">
            <a:spAutoFit/>
          </a:bodyPr>
          <a:lstStyle/>
          <a:p>
            <a:pPr algn="ctr"/>
            <a:r>
              <a:rPr kumimoji="1" lang="en-US" altLang="ja-JP" sz="900" dirty="0"/>
              <a:t>24. Outbound Manual</a:t>
            </a:r>
            <a:endParaRPr kumimoji="1" lang="ja-JP" altLang="en-US" sz="900" dirty="0"/>
          </a:p>
        </p:txBody>
      </p:sp>
      <p:sp>
        <p:nvSpPr>
          <p:cNvPr id="347" name="二等辺三角形 346">
            <a:extLst>
              <a:ext uri="{FF2B5EF4-FFF2-40B4-BE49-F238E27FC236}">
                <a16:creationId xmlns:a16="http://schemas.microsoft.com/office/drawing/2014/main" id="{3533D980-5990-382C-7139-ADE371E72EBB}"/>
              </a:ext>
            </a:extLst>
          </p:cNvPr>
          <p:cNvSpPr/>
          <p:nvPr/>
        </p:nvSpPr>
        <p:spPr>
          <a:xfrm>
            <a:off x="3052824" y="622016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
        <p:nvSpPr>
          <p:cNvPr id="348" name="二等辺三角形 347">
            <a:extLst>
              <a:ext uri="{FF2B5EF4-FFF2-40B4-BE49-F238E27FC236}">
                <a16:creationId xmlns:a16="http://schemas.microsoft.com/office/drawing/2014/main" id="{135C1262-20C4-090E-6B3D-A6EA61444B00}"/>
              </a:ext>
            </a:extLst>
          </p:cNvPr>
          <p:cNvSpPr/>
          <p:nvPr/>
        </p:nvSpPr>
        <p:spPr>
          <a:xfrm>
            <a:off x="4571864" y="6234333"/>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349" name="二等辺三角形 348">
            <a:extLst>
              <a:ext uri="{FF2B5EF4-FFF2-40B4-BE49-F238E27FC236}">
                <a16:creationId xmlns:a16="http://schemas.microsoft.com/office/drawing/2014/main" id="{A3310923-7CB1-DF36-F3D9-E86B62C2D135}"/>
              </a:ext>
            </a:extLst>
          </p:cNvPr>
          <p:cNvSpPr/>
          <p:nvPr/>
        </p:nvSpPr>
        <p:spPr>
          <a:xfrm>
            <a:off x="6208387" y="6251394"/>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pic>
        <p:nvPicPr>
          <p:cNvPr id="364" name="図 363">
            <a:extLst>
              <a:ext uri="{FF2B5EF4-FFF2-40B4-BE49-F238E27FC236}">
                <a16:creationId xmlns:a16="http://schemas.microsoft.com/office/drawing/2014/main" id="{3D20CA65-2B9A-7184-1130-83455B1ED3FE}"/>
              </a:ext>
            </a:extLst>
          </p:cNvPr>
          <p:cNvPicPr>
            <a:picLocks noChangeAspect="1"/>
          </p:cNvPicPr>
          <p:nvPr/>
        </p:nvPicPr>
        <p:blipFill>
          <a:blip r:embed="rId25"/>
          <a:stretch>
            <a:fillRect/>
          </a:stretch>
        </p:blipFill>
        <p:spPr>
          <a:xfrm>
            <a:off x="5027792" y="1725826"/>
            <a:ext cx="1358721" cy="2027693"/>
          </a:xfrm>
          <a:prstGeom prst="rect">
            <a:avLst/>
          </a:prstGeom>
        </p:spPr>
      </p:pic>
      <p:pic>
        <p:nvPicPr>
          <p:cNvPr id="365" name="図 364">
            <a:extLst>
              <a:ext uri="{FF2B5EF4-FFF2-40B4-BE49-F238E27FC236}">
                <a16:creationId xmlns:a16="http://schemas.microsoft.com/office/drawing/2014/main" id="{BE2A9A0B-9727-A570-79EE-F5F716170AFA}"/>
              </a:ext>
            </a:extLst>
          </p:cNvPr>
          <p:cNvPicPr>
            <a:picLocks noChangeAspect="1"/>
          </p:cNvPicPr>
          <p:nvPr/>
        </p:nvPicPr>
        <p:blipFill>
          <a:blip r:embed="rId26"/>
          <a:stretch>
            <a:fillRect/>
          </a:stretch>
        </p:blipFill>
        <p:spPr>
          <a:xfrm>
            <a:off x="5886361" y="2630227"/>
            <a:ext cx="225389" cy="70485"/>
          </a:xfrm>
          <a:prstGeom prst="rect">
            <a:avLst/>
          </a:prstGeom>
        </p:spPr>
      </p:pic>
      <p:sp>
        <p:nvSpPr>
          <p:cNvPr id="366" name="テキスト ボックス 365">
            <a:extLst>
              <a:ext uri="{FF2B5EF4-FFF2-40B4-BE49-F238E27FC236}">
                <a16:creationId xmlns:a16="http://schemas.microsoft.com/office/drawing/2014/main" id="{18D7DFDA-1D79-6F44-F972-10A36E78E8A4}"/>
              </a:ext>
            </a:extLst>
          </p:cNvPr>
          <p:cNvSpPr txBox="1"/>
          <p:nvPr/>
        </p:nvSpPr>
        <p:spPr>
          <a:xfrm>
            <a:off x="5847411" y="256516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67" name="図 366">
            <a:extLst>
              <a:ext uri="{FF2B5EF4-FFF2-40B4-BE49-F238E27FC236}">
                <a16:creationId xmlns:a16="http://schemas.microsoft.com/office/drawing/2014/main" id="{3A99A3D5-C792-9EB2-03A4-231EFB241667}"/>
              </a:ext>
            </a:extLst>
          </p:cNvPr>
          <p:cNvPicPr>
            <a:picLocks noChangeAspect="1"/>
          </p:cNvPicPr>
          <p:nvPr/>
        </p:nvPicPr>
        <p:blipFill>
          <a:blip r:embed="rId27"/>
          <a:stretch>
            <a:fillRect/>
          </a:stretch>
        </p:blipFill>
        <p:spPr>
          <a:xfrm>
            <a:off x="5505174" y="2630227"/>
            <a:ext cx="303288" cy="70485"/>
          </a:xfrm>
          <a:prstGeom prst="rect">
            <a:avLst/>
          </a:prstGeom>
        </p:spPr>
      </p:pic>
      <p:sp>
        <p:nvSpPr>
          <p:cNvPr id="368" name="テキスト ボックス 367">
            <a:extLst>
              <a:ext uri="{FF2B5EF4-FFF2-40B4-BE49-F238E27FC236}">
                <a16:creationId xmlns:a16="http://schemas.microsoft.com/office/drawing/2014/main" id="{B8251CDE-7E22-92CE-248C-CF381A6D8145}"/>
              </a:ext>
            </a:extLst>
          </p:cNvPr>
          <p:cNvSpPr txBox="1"/>
          <p:nvPr/>
        </p:nvSpPr>
        <p:spPr>
          <a:xfrm>
            <a:off x="5411954" y="2573136"/>
            <a:ext cx="457176" cy="184666"/>
          </a:xfrm>
          <a:prstGeom prst="rect">
            <a:avLst/>
          </a:prstGeom>
          <a:noFill/>
        </p:spPr>
        <p:txBody>
          <a:bodyPr wrap="none" rtlCol="0">
            <a:spAutoFit/>
          </a:bodyPr>
          <a:lstStyle/>
          <a:p>
            <a:r>
              <a:rPr kumimoji="1" lang="en-US" altLang="ja-JP" sz="600" dirty="0"/>
              <a:t>Qty Box</a:t>
            </a:r>
            <a:endParaRPr kumimoji="1" lang="ja-JP" altLang="en-US" sz="600" dirty="0"/>
          </a:p>
        </p:txBody>
      </p:sp>
      <p:pic>
        <p:nvPicPr>
          <p:cNvPr id="369" name="図 368">
            <a:extLst>
              <a:ext uri="{FF2B5EF4-FFF2-40B4-BE49-F238E27FC236}">
                <a16:creationId xmlns:a16="http://schemas.microsoft.com/office/drawing/2014/main" id="{114D437C-62F7-BAE7-0543-A89629FEE921}"/>
              </a:ext>
            </a:extLst>
          </p:cNvPr>
          <p:cNvPicPr>
            <a:picLocks noChangeAspect="1"/>
          </p:cNvPicPr>
          <p:nvPr/>
        </p:nvPicPr>
        <p:blipFill>
          <a:blip r:embed="rId28"/>
          <a:stretch>
            <a:fillRect/>
          </a:stretch>
        </p:blipFill>
        <p:spPr>
          <a:xfrm>
            <a:off x="6154509" y="2610226"/>
            <a:ext cx="213781" cy="117638"/>
          </a:xfrm>
          <a:prstGeom prst="rect">
            <a:avLst/>
          </a:prstGeom>
        </p:spPr>
      </p:pic>
      <p:pic>
        <p:nvPicPr>
          <p:cNvPr id="370" name="図 369">
            <a:extLst>
              <a:ext uri="{FF2B5EF4-FFF2-40B4-BE49-F238E27FC236}">
                <a16:creationId xmlns:a16="http://schemas.microsoft.com/office/drawing/2014/main" id="{107B033E-1951-26F9-C61F-2C09517C4F53}"/>
              </a:ext>
            </a:extLst>
          </p:cNvPr>
          <p:cNvPicPr>
            <a:picLocks noChangeAspect="1"/>
          </p:cNvPicPr>
          <p:nvPr/>
        </p:nvPicPr>
        <p:blipFill>
          <a:blip r:embed="rId29"/>
          <a:stretch>
            <a:fillRect/>
          </a:stretch>
        </p:blipFill>
        <p:spPr>
          <a:xfrm>
            <a:off x="5869130" y="3595018"/>
            <a:ext cx="417974" cy="117638"/>
          </a:xfrm>
          <a:prstGeom prst="rect">
            <a:avLst/>
          </a:prstGeom>
        </p:spPr>
      </p:pic>
      <p:pic>
        <p:nvPicPr>
          <p:cNvPr id="371" name="図 370">
            <a:extLst>
              <a:ext uri="{FF2B5EF4-FFF2-40B4-BE49-F238E27FC236}">
                <a16:creationId xmlns:a16="http://schemas.microsoft.com/office/drawing/2014/main" id="{02F9B009-7565-7797-F882-F5084A693592}"/>
              </a:ext>
            </a:extLst>
          </p:cNvPr>
          <p:cNvPicPr>
            <a:picLocks noChangeAspect="1"/>
          </p:cNvPicPr>
          <p:nvPr/>
        </p:nvPicPr>
        <p:blipFill>
          <a:blip r:embed="rId30"/>
          <a:stretch>
            <a:fillRect/>
          </a:stretch>
        </p:blipFill>
        <p:spPr>
          <a:xfrm>
            <a:off x="5656818" y="2102822"/>
            <a:ext cx="350550" cy="72867"/>
          </a:xfrm>
          <a:prstGeom prst="rect">
            <a:avLst/>
          </a:prstGeom>
        </p:spPr>
      </p:pic>
      <p:pic>
        <p:nvPicPr>
          <p:cNvPr id="372" name="図 371">
            <a:extLst>
              <a:ext uri="{FF2B5EF4-FFF2-40B4-BE49-F238E27FC236}">
                <a16:creationId xmlns:a16="http://schemas.microsoft.com/office/drawing/2014/main" id="{B7F42493-80CF-EFD8-FE29-12B6CC04E1BB}"/>
              </a:ext>
            </a:extLst>
          </p:cNvPr>
          <p:cNvPicPr>
            <a:picLocks noChangeAspect="1"/>
          </p:cNvPicPr>
          <p:nvPr/>
        </p:nvPicPr>
        <p:blipFill>
          <a:blip r:embed="rId31"/>
          <a:stretch>
            <a:fillRect/>
          </a:stretch>
        </p:blipFill>
        <p:spPr>
          <a:xfrm>
            <a:off x="5042034" y="2228546"/>
            <a:ext cx="692619" cy="194424"/>
          </a:xfrm>
          <a:prstGeom prst="rect">
            <a:avLst/>
          </a:prstGeom>
        </p:spPr>
      </p:pic>
      <p:sp>
        <p:nvSpPr>
          <p:cNvPr id="373" name="四角形: 角を丸くする 372">
            <a:extLst>
              <a:ext uri="{FF2B5EF4-FFF2-40B4-BE49-F238E27FC236}">
                <a16:creationId xmlns:a16="http://schemas.microsoft.com/office/drawing/2014/main" id="{F43A0692-D3FC-6043-367D-BE1BF095B68C}"/>
              </a:ext>
            </a:extLst>
          </p:cNvPr>
          <p:cNvSpPr/>
          <p:nvPr/>
        </p:nvSpPr>
        <p:spPr>
          <a:xfrm>
            <a:off x="5361274" y="2241607"/>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374" name="テキスト ボックス 373">
            <a:extLst>
              <a:ext uri="{FF2B5EF4-FFF2-40B4-BE49-F238E27FC236}">
                <a16:creationId xmlns:a16="http://schemas.microsoft.com/office/drawing/2014/main" id="{6EEA2690-3609-26D1-A28F-AA7B01A8CCFE}"/>
              </a:ext>
            </a:extLst>
          </p:cNvPr>
          <p:cNvSpPr txBox="1"/>
          <p:nvPr/>
        </p:nvSpPr>
        <p:spPr>
          <a:xfrm>
            <a:off x="5326175" y="2045100"/>
            <a:ext cx="98853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500" dirty="0"/>
          </a:p>
        </p:txBody>
      </p:sp>
      <p:pic>
        <p:nvPicPr>
          <p:cNvPr id="375" name="図 374">
            <a:extLst>
              <a:ext uri="{FF2B5EF4-FFF2-40B4-BE49-F238E27FC236}">
                <a16:creationId xmlns:a16="http://schemas.microsoft.com/office/drawing/2014/main" id="{FC047F11-A6A0-2497-F95A-EE08026AC155}"/>
              </a:ext>
            </a:extLst>
          </p:cNvPr>
          <p:cNvPicPr>
            <a:picLocks noChangeAspect="1"/>
          </p:cNvPicPr>
          <p:nvPr/>
        </p:nvPicPr>
        <p:blipFill>
          <a:blip r:embed="rId32"/>
          <a:stretch>
            <a:fillRect/>
          </a:stretch>
        </p:blipFill>
        <p:spPr>
          <a:xfrm>
            <a:off x="6160394" y="2715503"/>
            <a:ext cx="215516" cy="589264"/>
          </a:xfrm>
          <a:prstGeom prst="rect">
            <a:avLst/>
          </a:prstGeom>
        </p:spPr>
      </p:pic>
      <p:pic>
        <p:nvPicPr>
          <p:cNvPr id="376" name="図 375">
            <a:extLst>
              <a:ext uri="{FF2B5EF4-FFF2-40B4-BE49-F238E27FC236}">
                <a16:creationId xmlns:a16="http://schemas.microsoft.com/office/drawing/2014/main" id="{60074BF7-D526-1B6E-6260-5E31F767B4B9}"/>
              </a:ext>
            </a:extLst>
          </p:cNvPr>
          <p:cNvPicPr>
            <a:picLocks noChangeAspect="1"/>
          </p:cNvPicPr>
          <p:nvPr/>
        </p:nvPicPr>
        <p:blipFill>
          <a:blip r:embed="rId32"/>
          <a:stretch>
            <a:fillRect/>
          </a:stretch>
        </p:blipFill>
        <p:spPr>
          <a:xfrm>
            <a:off x="5886361" y="3182191"/>
            <a:ext cx="297517" cy="115953"/>
          </a:xfrm>
          <a:prstGeom prst="rect">
            <a:avLst/>
          </a:prstGeom>
        </p:spPr>
      </p:pic>
      <p:pic>
        <p:nvPicPr>
          <p:cNvPr id="377" name="図 376">
            <a:extLst>
              <a:ext uri="{FF2B5EF4-FFF2-40B4-BE49-F238E27FC236}">
                <a16:creationId xmlns:a16="http://schemas.microsoft.com/office/drawing/2014/main" id="{2163FB8B-B54B-76CB-B134-0651BC5F54DB}"/>
              </a:ext>
            </a:extLst>
          </p:cNvPr>
          <p:cNvPicPr>
            <a:picLocks noChangeAspect="1"/>
          </p:cNvPicPr>
          <p:nvPr/>
        </p:nvPicPr>
        <p:blipFill>
          <a:blip r:embed="rId32"/>
          <a:stretch>
            <a:fillRect/>
          </a:stretch>
        </p:blipFill>
        <p:spPr>
          <a:xfrm>
            <a:off x="5891115" y="3033535"/>
            <a:ext cx="297517" cy="115953"/>
          </a:xfrm>
          <a:prstGeom prst="rect">
            <a:avLst/>
          </a:prstGeom>
        </p:spPr>
      </p:pic>
      <p:sp>
        <p:nvSpPr>
          <p:cNvPr id="378" name="テキスト ボックス 377">
            <a:extLst>
              <a:ext uri="{FF2B5EF4-FFF2-40B4-BE49-F238E27FC236}">
                <a16:creationId xmlns:a16="http://schemas.microsoft.com/office/drawing/2014/main" id="{CB611E24-4C76-48DA-5BBC-97882B6292CA}"/>
              </a:ext>
            </a:extLst>
          </p:cNvPr>
          <p:cNvSpPr txBox="1"/>
          <p:nvPr/>
        </p:nvSpPr>
        <p:spPr>
          <a:xfrm>
            <a:off x="5819355" y="2997087"/>
            <a:ext cx="431528" cy="169277"/>
          </a:xfrm>
          <a:prstGeom prst="rect">
            <a:avLst/>
          </a:prstGeom>
          <a:noFill/>
        </p:spPr>
        <p:txBody>
          <a:bodyPr wrap="none" rtlCol="0">
            <a:spAutoFit/>
          </a:bodyPr>
          <a:lstStyle/>
          <a:p>
            <a:r>
              <a:rPr kumimoji="1" lang="en-US" altLang="ja-JP" sz="500" dirty="0"/>
              <a:t>1,000.00</a:t>
            </a:r>
            <a:endParaRPr kumimoji="1" lang="ja-JP" altLang="en-US" sz="500" dirty="0"/>
          </a:p>
        </p:txBody>
      </p:sp>
      <p:sp>
        <p:nvSpPr>
          <p:cNvPr id="379" name="テキスト ボックス 378">
            <a:extLst>
              <a:ext uri="{FF2B5EF4-FFF2-40B4-BE49-F238E27FC236}">
                <a16:creationId xmlns:a16="http://schemas.microsoft.com/office/drawing/2014/main" id="{4844F1F9-D563-4A25-18AC-039511F19C56}"/>
              </a:ext>
            </a:extLst>
          </p:cNvPr>
          <p:cNvSpPr txBox="1"/>
          <p:nvPr/>
        </p:nvSpPr>
        <p:spPr>
          <a:xfrm>
            <a:off x="5821259" y="3149384"/>
            <a:ext cx="431528" cy="169277"/>
          </a:xfrm>
          <a:prstGeom prst="rect">
            <a:avLst/>
          </a:prstGeom>
          <a:noFill/>
        </p:spPr>
        <p:txBody>
          <a:bodyPr wrap="none" rtlCol="0">
            <a:spAutoFit/>
          </a:bodyPr>
          <a:lstStyle/>
          <a:p>
            <a:r>
              <a:rPr kumimoji="1" lang="en-US" altLang="ja-JP" sz="500" dirty="0"/>
              <a:t>1,000.00</a:t>
            </a:r>
            <a:endParaRPr kumimoji="1" lang="ja-JP" altLang="en-US" sz="500" dirty="0"/>
          </a:p>
        </p:txBody>
      </p:sp>
      <p:sp>
        <p:nvSpPr>
          <p:cNvPr id="380" name="テキスト ボックス 379">
            <a:extLst>
              <a:ext uri="{FF2B5EF4-FFF2-40B4-BE49-F238E27FC236}">
                <a16:creationId xmlns:a16="http://schemas.microsoft.com/office/drawing/2014/main" id="{9E670C3E-8C15-C9AA-EDBB-5D528663B448}"/>
              </a:ext>
            </a:extLst>
          </p:cNvPr>
          <p:cNvSpPr txBox="1"/>
          <p:nvPr/>
        </p:nvSpPr>
        <p:spPr>
          <a:xfrm>
            <a:off x="5791604" y="3583060"/>
            <a:ext cx="431528" cy="169277"/>
          </a:xfrm>
          <a:prstGeom prst="rect">
            <a:avLst/>
          </a:prstGeom>
          <a:noFill/>
        </p:spPr>
        <p:txBody>
          <a:bodyPr wrap="none" rtlCol="0">
            <a:spAutoFit/>
          </a:bodyPr>
          <a:lstStyle/>
          <a:p>
            <a:r>
              <a:rPr kumimoji="1" lang="en-US" altLang="ja-JP" sz="500" dirty="0"/>
              <a:t>2,300.00</a:t>
            </a:r>
            <a:endParaRPr kumimoji="1" lang="ja-JP" altLang="en-US" sz="500" dirty="0"/>
          </a:p>
        </p:txBody>
      </p:sp>
      <p:sp>
        <p:nvSpPr>
          <p:cNvPr id="382" name="テキスト ボックス 381">
            <a:extLst>
              <a:ext uri="{FF2B5EF4-FFF2-40B4-BE49-F238E27FC236}">
                <a16:creationId xmlns:a16="http://schemas.microsoft.com/office/drawing/2014/main" id="{A8BA60D0-B307-BC61-AFDB-C2CBB34F1228}"/>
              </a:ext>
            </a:extLst>
          </p:cNvPr>
          <p:cNvSpPr txBox="1"/>
          <p:nvPr/>
        </p:nvSpPr>
        <p:spPr>
          <a:xfrm>
            <a:off x="4969068" y="2229408"/>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86" name="図 385">
            <a:extLst>
              <a:ext uri="{FF2B5EF4-FFF2-40B4-BE49-F238E27FC236}">
                <a16:creationId xmlns:a16="http://schemas.microsoft.com/office/drawing/2014/main" id="{5AA9F884-02B5-C805-5615-A466B4B58CEB}"/>
              </a:ext>
            </a:extLst>
          </p:cNvPr>
          <p:cNvPicPr>
            <a:picLocks noChangeAspect="1"/>
          </p:cNvPicPr>
          <p:nvPr/>
        </p:nvPicPr>
        <p:blipFill>
          <a:blip r:embed="rId33"/>
          <a:stretch>
            <a:fillRect/>
          </a:stretch>
        </p:blipFill>
        <p:spPr>
          <a:xfrm>
            <a:off x="519101" y="4049060"/>
            <a:ext cx="1355823" cy="2027476"/>
          </a:xfrm>
          <a:prstGeom prst="rect">
            <a:avLst/>
          </a:prstGeom>
        </p:spPr>
      </p:pic>
      <p:pic>
        <p:nvPicPr>
          <p:cNvPr id="387" name="図 386">
            <a:extLst>
              <a:ext uri="{FF2B5EF4-FFF2-40B4-BE49-F238E27FC236}">
                <a16:creationId xmlns:a16="http://schemas.microsoft.com/office/drawing/2014/main" id="{1EBAEBA5-682C-3785-DE7F-0EBE384C6286}"/>
              </a:ext>
            </a:extLst>
          </p:cNvPr>
          <p:cNvPicPr>
            <a:picLocks noChangeAspect="1"/>
          </p:cNvPicPr>
          <p:nvPr/>
        </p:nvPicPr>
        <p:blipFill>
          <a:blip r:embed="rId34"/>
          <a:stretch>
            <a:fillRect/>
          </a:stretch>
        </p:blipFill>
        <p:spPr>
          <a:xfrm>
            <a:off x="535755" y="5061418"/>
            <a:ext cx="1323253" cy="276635"/>
          </a:xfrm>
          <a:prstGeom prst="rect">
            <a:avLst/>
          </a:prstGeom>
        </p:spPr>
      </p:pic>
      <p:pic>
        <p:nvPicPr>
          <p:cNvPr id="388" name="図 387">
            <a:extLst>
              <a:ext uri="{FF2B5EF4-FFF2-40B4-BE49-F238E27FC236}">
                <a16:creationId xmlns:a16="http://schemas.microsoft.com/office/drawing/2014/main" id="{CEC0D9BB-55E9-A941-6113-7A0238277D34}"/>
              </a:ext>
            </a:extLst>
          </p:cNvPr>
          <p:cNvPicPr>
            <a:picLocks noChangeAspect="1"/>
          </p:cNvPicPr>
          <p:nvPr/>
        </p:nvPicPr>
        <p:blipFill>
          <a:blip r:embed="rId34"/>
          <a:stretch>
            <a:fillRect/>
          </a:stretch>
        </p:blipFill>
        <p:spPr>
          <a:xfrm>
            <a:off x="535385" y="5403134"/>
            <a:ext cx="421741" cy="138318"/>
          </a:xfrm>
          <a:prstGeom prst="rect">
            <a:avLst/>
          </a:prstGeom>
        </p:spPr>
      </p:pic>
      <p:sp>
        <p:nvSpPr>
          <p:cNvPr id="389" name="テキスト ボックス 388">
            <a:extLst>
              <a:ext uri="{FF2B5EF4-FFF2-40B4-BE49-F238E27FC236}">
                <a16:creationId xmlns:a16="http://schemas.microsoft.com/office/drawing/2014/main" id="{AC839FBE-DEB6-0C9A-78F1-D4F3EDCE5881}"/>
              </a:ext>
            </a:extLst>
          </p:cNvPr>
          <p:cNvSpPr txBox="1"/>
          <p:nvPr/>
        </p:nvSpPr>
        <p:spPr>
          <a:xfrm>
            <a:off x="519101" y="5355546"/>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390" name="テキスト ボックス 389">
            <a:extLst>
              <a:ext uri="{FF2B5EF4-FFF2-40B4-BE49-F238E27FC236}">
                <a16:creationId xmlns:a16="http://schemas.microsoft.com/office/drawing/2014/main" id="{9ACDF078-802D-0E6F-1F3C-5273E5074401}"/>
              </a:ext>
            </a:extLst>
          </p:cNvPr>
          <p:cNvSpPr txBox="1"/>
          <p:nvPr/>
        </p:nvSpPr>
        <p:spPr>
          <a:xfrm>
            <a:off x="519101" y="511676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91" name="図 390">
            <a:extLst>
              <a:ext uri="{FF2B5EF4-FFF2-40B4-BE49-F238E27FC236}">
                <a16:creationId xmlns:a16="http://schemas.microsoft.com/office/drawing/2014/main" id="{9E31AB07-40C4-0B20-93DF-6CA950791751}"/>
              </a:ext>
            </a:extLst>
          </p:cNvPr>
          <p:cNvPicPr>
            <a:picLocks noChangeAspect="1"/>
          </p:cNvPicPr>
          <p:nvPr/>
        </p:nvPicPr>
        <p:blipFill>
          <a:blip r:embed="rId35"/>
          <a:stretch>
            <a:fillRect/>
          </a:stretch>
        </p:blipFill>
        <p:spPr>
          <a:xfrm>
            <a:off x="944478" y="5102504"/>
            <a:ext cx="905173" cy="202741"/>
          </a:xfrm>
          <a:prstGeom prst="rect">
            <a:avLst/>
          </a:prstGeom>
        </p:spPr>
      </p:pic>
      <p:pic>
        <p:nvPicPr>
          <p:cNvPr id="392" name="図 391">
            <a:extLst>
              <a:ext uri="{FF2B5EF4-FFF2-40B4-BE49-F238E27FC236}">
                <a16:creationId xmlns:a16="http://schemas.microsoft.com/office/drawing/2014/main" id="{113DF98E-E4F7-C093-766E-F4FF35FBEF35}"/>
              </a:ext>
            </a:extLst>
          </p:cNvPr>
          <p:cNvPicPr>
            <a:picLocks noChangeAspect="1"/>
          </p:cNvPicPr>
          <p:nvPr/>
        </p:nvPicPr>
        <p:blipFill>
          <a:blip r:embed="rId36"/>
          <a:stretch>
            <a:fillRect/>
          </a:stretch>
        </p:blipFill>
        <p:spPr>
          <a:xfrm>
            <a:off x="1252944" y="4883960"/>
            <a:ext cx="381033" cy="112377"/>
          </a:xfrm>
          <a:prstGeom prst="rect">
            <a:avLst/>
          </a:prstGeom>
        </p:spPr>
      </p:pic>
      <p:sp>
        <p:nvSpPr>
          <p:cNvPr id="393" name="テキスト ボックス 392">
            <a:extLst>
              <a:ext uri="{FF2B5EF4-FFF2-40B4-BE49-F238E27FC236}">
                <a16:creationId xmlns:a16="http://schemas.microsoft.com/office/drawing/2014/main" id="{D765C659-D47B-4250-0D04-B772A7EB0827}"/>
              </a:ext>
            </a:extLst>
          </p:cNvPr>
          <p:cNvSpPr txBox="1"/>
          <p:nvPr/>
        </p:nvSpPr>
        <p:spPr>
          <a:xfrm>
            <a:off x="1011603" y="4851129"/>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394" name="図 393">
            <a:extLst>
              <a:ext uri="{FF2B5EF4-FFF2-40B4-BE49-F238E27FC236}">
                <a16:creationId xmlns:a16="http://schemas.microsoft.com/office/drawing/2014/main" id="{49B7EA23-F7D5-F3D3-CD1B-A89F4486DFF6}"/>
              </a:ext>
            </a:extLst>
          </p:cNvPr>
          <p:cNvPicPr>
            <a:picLocks noChangeAspect="1"/>
          </p:cNvPicPr>
          <p:nvPr/>
        </p:nvPicPr>
        <p:blipFill>
          <a:blip r:embed="rId37"/>
          <a:stretch>
            <a:fillRect/>
          </a:stretch>
        </p:blipFill>
        <p:spPr>
          <a:xfrm>
            <a:off x="1247001" y="5396652"/>
            <a:ext cx="293040" cy="79099"/>
          </a:xfrm>
          <a:prstGeom prst="rect">
            <a:avLst/>
          </a:prstGeom>
        </p:spPr>
      </p:pic>
      <p:pic>
        <p:nvPicPr>
          <p:cNvPr id="395" name="図 394">
            <a:extLst>
              <a:ext uri="{FF2B5EF4-FFF2-40B4-BE49-F238E27FC236}">
                <a16:creationId xmlns:a16="http://schemas.microsoft.com/office/drawing/2014/main" id="{0073D624-A0BE-6499-9A89-A767CB6969BF}"/>
              </a:ext>
            </a:extLst>
          </p:cNvPr>
          <p:cNvPicPr>
            <a:picLocks noChangeAspect="1"/>
          </p:cNvPicPr>
          <p:nvPr/>
        </p:nvPicPr>
        <p:blipFill>
          <a:blip r:embed="rId37"/>
          <a:stretch>
            <a:fillRect/>
          </a:stretch>
        </p:blipFill>
        <p:spPr>
          <a:xfrm>
            <a:off x="1260537" y="5157622"/>
            <a:ext cx="293040" cy="79099"/>
          </a:xfrm>
          <a:prstGeom prst="rect">
            <a:avLst/>
          </a:prstGeom>
        </p:spPr>
      </p:pic>
      <p:pic>
        <p:nvPicPr>
          <p:cNvPr id="396" name="図 395">
            <a:extLst>
              <a:ext uri="{FF2B5EF4-FFF2-40B4-BE49-F238E27FC236}">
                <a16:creationId xmlns:a16="http://schemas.microsoft.com/office/drawing/2014/main" id="{B4E59D6D-4B01-2E3F-B0F4-2C8A9CACC3E1}"/>
              </a:ext>
            </a:extLst>
          </p:cNvPr>
          <p:cNvPicPr>
            <a:picLocks noChangeAspect="1"/>
          </p:cNvPicPr>
          <p:nvPr/>
        </p:nvPicPr>
        <p:blipFill>
          <a:blip r:embed="rId37"/>
          <a:stretch>
            <a:fillRect/>
          </a:stretch>
        </p:blipFill>
        <p:spPr>
          <a:xfrm>
            <a:off x="1223353" y="4889472"/>
            <a:ext cx="436337" cy="79099"/>
          </a:xfrm>
          <a:prstGeom prst="rect">
            <a:avLst/>
          </a:prstGeom>
        </p:spPr>
      </p:pic>
      <p:pic>
        <p:nvPicPr>
          <p:cNvPr id="397" name="図 396">
            <a:extLst>
              <a:ext uri="{FF2B5EF4-FFF2-40B4-BE49-F238E27FC236}">
                <a16:creationId xmlns:a16="http://schemas.microsoft.com/office/drawing/2014/main" id="{9A676A53-48EB-66B5-B43E-745A85C07409}"/>
              </a:ext>
            </a:extLst>
          </p:cNvPr>
          <p:cNvPicPr>
            <a:picLocks noChangeAspect="1"/>
          </p:cNvPicPr>
          <p:nvPr/>
        </p:nvPicPr>
        <p:blipFill>
          <a:blip r:embed="rId37"/>
          <a:stretch>
            <a:fillRect/>
          </a:stretch>
        </p:blipFill>
        <p:spPr>
          <a:xfrm>
            <a:off x="980846" y="5630890"/>
            <a:ext cx="436337" cy="79099"/>
          </a:xfrm>
          <a:prstGeom prst="rect">
            <a:avLst/>
          </a:prstGeom>
        </p:spPr>
      </p:pic>
      <p:pic>
        <p:nvPicPr>
          <p:cNvPr id="398" name="図 397">
            <a:extLst>
              <a:ext uri="{FF2B5EF4-FFF2-40B4-BE49-F238E27FC236}">
                <a16:creationId xmlns:a16="http://schemas.microsoft.com/office/drawing/2014/main" id="{E0FA5538-C608-3A93-8E21-7FCE6DCFDD07}"/>
              </a:ext>
            </a:extLst>
          </p:cNvPr>
          <p:cNvPicPr>
            <a:picLocks noChangeAspect="1"/>
          </p:cNvPicPr>
          <p:nvPr/>
        </p:nvPicPr>
        <p:blipFill>
          <a:blip r:embed="rId37"/>
          <a:stretch>
            <a:fillRect/>
          </a:stretch>
        </p:blipFill>
        <p:spPr>
          <a:xfrm>
            <a:off x="1223353" y="4509544"/>
            <a:ext cx="436337" cy="106315"/>
          </a:xfrm>
          <a:prstGeom prst="rect">
            <a:avLst/>
          </a:prstGeom>
        </p:spPr>
      </p:pic>
      <p:pic>
        <p:nvPicPr>
          <p:cNvPr id="399" name="図 398">
            <a:extLst>
              <a:ext uri="{FF2B5EF4-FFF2-40B4-BE49-F238E27FC236}">
                <a16:creationId xmlns:a16="http://schemas.microsoft.com/office/drawing/2014/main" id="{3F42940F-A7E8-8567-E8FF-8A42F3290994}"/>
              </a:ext>
            </a:extLst>
          </p:cNvPr>
          <p:cNvPicPr>
            <a:picLocks noChangeAspect="1"/>
          </p:cNvPicPr>
          <p:nvPr/>
        </p:nvPicPr>
        <p:blipFill>
          <a:blip r:embed="rId37"/>
          <a:stretch>
            <a:fillRect/>
          </a:stretch>
        </p:blipFill>
        <p:spPr>
          <a:xfrm>
            <a:off x="552984" y="4701261"/>
            <a:ext cx="436337" cy="106315"/>
          </a:xfrm>
          <a:prstGeom prst="rect">
            <a:avLst/>
          </a:prstGeom>
        </p:spPr>
      </p:pic>
      <p:sp>
        <p:nvSpPr>
          <p:cNvPr id="400" name="テキスト ボックス 399">
            <a:extLst>
              <a:ext uri="{FF2B5EF4-FFF2-40B4-BE49-F238E27FC236}">
                <a16:creationId xmlns:a16="http://schemas.microsoft.com/office/drawing/2014/main" id="{18BDC181-8A55-656A-ADA8-C2ACB216CB28}"/>
              </a:ext>
            </a:extLst>
          </p:cNvPr>
          <p:cNvSpPr txBox="1"/>
          <p:nvPr/>
        </p:nvSpPr>
        <p:spPr>
          <a:xfrm>
            <a:off x="999620" y="4455899"/>
            <a:ext cx="86409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401" name="テキスト ボックス 400">
            <a:extLst>
              <a:ext uri="{FF2B5EF4-FFF2-40B4-BE49-F238E27FC236}">
                <a16:creationId xmlns:a16="http://schemas.microsoft.com/office/drawing/2014/main" id="{CBF01CD2-9EB2-B867-F56F-BCA662B2AD59}"/>
              </a:ext>
            </a:extLst>
          </p:cNvPr>
          <p:cNvSpPr txBox="1"/>
          <p:nvPr/>
        </p:nvSpPr>
        <p:spPr>
          <a:xfrm>
            <a:off x="571712" y="4658867"/>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02" name="テキスト ボックス 401">
            <a:extLst>
              <a:ext uri="{FF2B5EF4-FFF2-40B4-BE49-F238E27FC236}">
                <a16:creationId xmlns:a16="http://schemas.microsoft.com/office/drawing/2014/main" id="{05858B78-4609-9958-55D6-CBB2BA8834BB}"/>
              </a:ext>
            </a:extLst>
          </p:cNvPr>
          <p:cNvSpPr txBox="1"/>
          <p:nvPr/>
        </p:nvSpPr>
        <p:spPr>
          <a:xfrm>
            <a:off x="938460" y="4848451"/>
            <a:ext cx="878590" cy="169277"/>
          </a:xfrm>
          <a:prstGeom prst="rect">
            <a:avLst/>
          </a:prstGeom>
          <a:noFill/>
        </p:spPr>
        <p:txBody>
          <a:bodyPr wrap="square" rtlCol="0">
            <a:spAutoFit/>
          </a:bodyPr>
          <a:lstStyle/>
          <a:p>
            <a:r>
              <a:rPr kumimoji="1" lang="en-US" altLang="ja-JP" sz="500" dirty="0">
                <a:latin typeface="+mj-lt"/>
              </a:rPr>
              <a:t>2023-09-09</a:t>
            </a:r>
          </a:p>
        </p:txBody>
      </p:sp>
      <p:sp>
        <p:nvSpPr>
          <p:cNvPr id="403" name="テキスト ボックス 402">
            <a:extLst>
              <a:ext uri="{FF2B5EF4-FFF2-40B4-BE49-F238E27FC236}">
                <a16:creationId xmlns:a16="http://schemas.microsoft.com/office/drawing/2014/main" id="{1B5F3161-1534-F95D-16C9-9A55804046BC}"/>
              </a:ext>
            </a:extLst>
          </p:cNvPr>
          <p:cNvSpPr txBox="1"/>
          <p:nvPr/>
        </p:nvSpPr>
        <p:spPr>
          <a:xfrm>
            <a:off x="1088255" y="5114078"/>
            <a:ext cx="740106" cy="169277"/>
          </a:xfrm>
          <a:prstGeom prst="rect">
            <a:avLst/>
          </a:prstGeom>
          <a:noFill/>
        </p:spPr>
        <p:txBody>
          <a:bodyPr wrap="square" rtlCol="0">
            <a:spAutoFit/>
          </a:bodyPr>
          <a:lstStyle/>
          <a:p>
            <a:r>
              <a:rPr kumimoji="1" lang="en-US" altLang="ja-JP" sz="500" dirty="0">
                <a:latin typeface="+mj-lt"/>
              </a:rPr>
              <a:t>200</a:t>
            </a:r>
          </a:p>
        </p:txBody>
      </p:sp>
      <p:pic>
        <p:nvPicPr>
          <p:cNvPr id="404" name="図 403">
            <a:extLst>
              <a:ext uri="{FF2B5EF4-FFF2-40B4-BE49-F238E27FC236}">
                <a16:creationId xmlns:a16="http://schemas.microsoft.com/office/drawing/2014/main" id="{C5F6B4B4-30A9-F8F8-B07E-1FDB0DAC2369}"/>
              </a:ext>
            </a:extLst>
          </p:cNvPr>
          <p:cNvPicPr>
            <a:picLocks noChangeAspect="1"/>
          </p:cNvPicPr>
          <p:nvPr/>
        </p:nvPicPr>
        <p:blipFill>
          <a:blip r:embed="rId34"/>
          <a:stretch>
            <a:fillRect/>
          </a:stretch>
        </p:blipFill>
        <p:spPr>
          <a:xfrm>
            <a:off x="533016" y="5050804"/>
            <a:ext cx="1323253" cy="276635"/>
          </a:xfrm>
          <a:prstGeom prst="rect">
            <a:avLst/>
          </a:prstGeom>
        </p:spPr>
      </p:pic>
      <p:pic>
        <p:nvPicPr>
          <p:cNvPr id="405" name="図 404">
            <a:extLst>
              <a:ext uri="{FF2B5EF4-FFF2-40B4-BE49-F238E27FC236}">
                <a16:creationId xmlns:a16="http://schemas.microsoft.com/office/drawing/2014/main" id="{DCF12D5A-3AE8-02BF-BB7A-20F3B3F7C243}"/>
              </a:ext>
            </a:extLst>
          </p:cNvPr>
          <p:cNvPicPr>
            <a:picLocks noChangeAspect="1"/>
          </p:cNvPicPr>
          <p:nvPr/>
        </p:nvPicPr>
        <p:blipFill>
          <a:blip r:embed="rId34"/>
          <a:stretch>
            <a:fillRect/>
          </a:stretch>
        </p:blipFill>
        <p:spPr>
          <a:xfrm>
            <a:off x="532646" y="5392520"/>
            <a:ext cx="421741" cy="138318"/>
          </a:xfrm>
          <a:prstGeom prst="rect">
            <a:avLst/>
          </a:prstGeom>
        </p:spPr>
      </p:pic>
      <p:sp>
        <p:nvSpPr>
          <p:cNvPr id="406" name="テキスト ボックス 405">
            <a:extLst>
              <a:ext uri="{FF2B5EF4-FFF2-40B4-BE49-F238E27FC236}">
                <a16:creationId xmlns:a16="http://schemas.microsoft.com/office/drawing/2014/main" id="{C21AF764-32F2-2819-71A9-D9D6982E23C6}"/>
              </a:ext>
            </a:extLst>
          </p:cNvPr>
          <p:cNvSpPr txBox="1"/>
          <p:nvPr/>
        </p:nvSpPr>
        <p:spPr>
          <a:xfrm>
            <a:off x="516362" y="5344932"/>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407" name="テキスト ボックス 406">
            <a:extLst>
              <a:ext uri="{FF2B5EF4-FFF2-40B4-BE49-F238E27FC236}">
                <a16:creationId xmlns:a16="http://schemas.microsoft.com/office/drawing/2014/main" id="{70220FD2-2383-BB03-177D-59750F620F9B}"/>
              </a:ext>
            </a:extLst>
          </p:cNvPr>
          <p:cNvSpPr txBox="1"/>
          <p:nvPr/>
        </p:nvSpPr>
        <p:spPr>
          <a:xfrm>
            <a:off x="516362" y="510615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08" name="図 407">
            <a:extLst>
              <a:ext uri="{FF2B5EF4-FFF2-40B4-BE49-F238E27FC236}">
                <a16:creationId xmlns:a16="http://schemas.microsoft.com/office/drawing/2014/main" id="{5F010472-E21F-A8EC-DA3D-DF86B86DB3E5}"/>
              </a:ext>
            </a:extLst>
          </p:cNvPr>
          <p:cNvPicPr>
            <a:picLocks noChangeAspect="1"/>
          </p:cNvPicPr>
          <p:nvPr/>
        </p:nvPicPr>
        <p:blipFill>
          <a:blip r:embed="rId35"/>
          <a:stretch>
            <a:fillRect/>
          </a:stretch>
        </p:blipFill>
        <p:spPr>
          <a:xfrm>
            <a:off x="941739" y="5091890"/>
            <a:ext cx="905173" cy="202741"/>
          </a:xfrm>
          <a:prstGeom prst="rect">
            <a:avLst/>
          </a:prstGeom>
        </p:spPr>
      </p:pic>
      <p:pic>
        <p:nvPicPr>
          <p:cNvPr id="409" name="図 408">
            <a:extLst>
              <a:ext uri="{FF2B5EF4-FFF2-40B4-BE49-F238E27FC236}">
                <a16:creationId xmlns:a16="http://schemas.microsoft.com/office/drawing/2014/main" id="{76A9A75E-197A-05C7-29D3-FB15AD8F64BE}"/>
              </a:ext>
            </a:extLst>
          </p:cNvPr>
          <p:cNvPicPr>
            <a:picLocks noChangeAspect="1"/>
          </p:cNvPicPr>
          <p:nvPr/>
        </p:nvPicPr>
        <p:blipFill>
          <a:blip r:embed="rId37"/>
          <a:stretch>
            <a:fillRect/>
          </a:stretch>
        </p:blipFill>
        <p:spPr>
          <a:xfrm>
            <a:off x="1257798" y="5147008"/>
            <a:ext cx="293040" cy="79099"/>
          </a:xfrm>
          <a:prstGeom prst="rect">
            <a:avLst/>
          </a:prstGeom>
        </p:spPr>
      </p:pic>
      <p:pic>
        <p:nvPicPr>
          <p:cNvPr id="410" name="図 409">
            <a:extLst>
              <a:ext uri="{FF2B5EF4-FFF2-40B4-BE49-F238E27FC236}">
                <a16:creationId xmlns:a16="http://schemas.microsoft.com/office/drawing/2014/main" id="{02032BF2-A508-D7E9-A48F-CAB4021FC71C}"/>
              </a:ext>
            </a:extLst>
          </p:cNvPr>
          <p:cNvPicPr>
            <a:picLocks noChangeAspect="1"/>
          </p:cNvPicPr>
          <p:nvPr/>
        </p:nvPicPr>
        <p:blipFill>
          <a:blip r:embed="rId37"/>
          <a:stretch>
            <a:fillRect/>
          </a:stretch>
        </p:blipFill>
        <p:spPr>
          <a:xfrm>
            <a:off x="978107" y="5620276"/>
            <a:ext cx="436337" cy="79099"/>
          </a:xfrm>
          <a:prstGeom prst="rect">
            <a:avLst/>
          </a:prstGeom>
        </p:spPr>
      </p:pic>
      <p:pic>
        <p:nvPicPr>
          <p:cNvPr id="411" name="図 410">
            <a:extLst>
              <a:ext uri="{FF2B5EF4-FFF2-40B4-BE49-F238E27FC236}">
                <a16:creationId xmlns:a16="http://schemas.microsoft.com/office/drawing/2014/main" id="{00D8B04E-9624-7738-3CB2-44CED876F1E9}"/>
              </a:ext>
            </a:extLst>
          </p:cNvPr>
          <p:cNvPicPr>
            <a:picLocks noChangeAspect="1"/>
          </p:cNvPicPr>
          <p:nvPr/>
        </p:nvPicPr>
        <p:blipFill>
          <a:blip r:embed="rId34"/>
          <a:stretch>
            <a:fillRect/>
          </a:stretch>
        </p:blipFill>
        <p:spPr>
          <a:xfrm>
            <a:off x="533844" y="5042207"/>
            <a:ext cx="1323253" cy="276635"/>
          </a:xfrm>
          <a:prstGeom prst="rect">
            <a:avLst/>
          </a:prstGeom>
        </p:spPr>
      </p:pic>
      <p:pic>
        <p:nvPicPr>
          <p:cNvPr id="412" name="図 411">
            <a:extLst>
              <a:ext uri="{FF2B5EF4-FFF2-40B4-BE49-F238E27FC236}">
                <a16:creationId xmlns:a16="http://schemas.microsoft.com/office/drawing/2014/main" id="{C3BE0CFC-A2F3-4532-14F1-309BC9CC8E32}"/>
              </a:ext>
            </a:extLst>
          </p:cNvPr>
          <p:cNvPicPr>
            <a:picLocks noChangeAspect="1"/>
          </p:cNvPicPr>
          <p:nvPr/>
        </p:nvPicPr>
        <p:blipFill>
          <a:blip r:embed="rId34"/>
          <a:stretch>
            <a:fillRect/>
          </a:stretch>
        </p:blipFill>
        <p:spPr>
          <a:xfrm>
            <a:off x="533474" y="5383923"/>
            <a:ext cx="421741" cy="138318"/>
          </a:xfrm>
          <a:prstGeom prst="rect">
            <a:avLst/>
          </a:prstGeom>
        </p:spPr>
      </p:pic>
      <p:sp>
        <p:nvSpPr>
          <p:cNvPr id="413" name="テキスト ボックス 412">
            <a:extLst>
              <a:ext uri="{FF2B5EF4-FFF2-40B4-BE49-F238E27FC236}">
                <a16:creationId xmlns:a16="http://schemas.microsoft.com/office/drawing/2014/main" id="{06025F2C-D849-5B08-A243-1B6860ACA417}"/>
              </a:ext>
            </a:extLst>
          </p:cNvPr>
          <p:cNvSpPr txBox="1"/>
          <p:nvPr/>
        </p:nvSpPr>
        <p:spPr>
          <a:xfrm>
            <a:off x="517190" y="533633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414" name="テキスト ボックス 413">
            <a:extLst>
              <a:ext uri="{FF2B5EF4-FFF2-40B4-BE49-F238E27FC236}">
                <a16:creationId xmlns:a16="http://schemas.microsoft.com/office/drawing/2014/main" id="{8508773A-8C28-97D4-F01E-05BBF69F9D0A}"/>
              </a:ext>
            </a:extLst>
          </p:cNvPr>
          <p:cNvSpPr txBox="1"/>
          <p:nvPr/>
        </p:nvSpPr>
        <p:spPr>
          <a:xfrm>
            <a:off x="517190" y="5097558"/>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415" name="図 414">
            <a:extLst>
              <a:ext uri="{FF2B5EF4-FFF2-40B4-BE49-F238E27FC236}">
                <a16:creationId xmlns:a16="http://schemas.microsoft.com/office/drawing/2014/main" id="{3D977965-0C2C-EABE-2170-8EBE44BB3FBD}"/>
              </a:ext>
            </a:extLst>
          </p:cNvPr>
          <p:cNvPicPr>
            <a:picLocks noChangeAspect="1"/>
          </p:cNvPicPr>
          <p:nvPr/>
        </p:nvPicPr>
        <p:blipFill>
          <a:blip r:embed="rId35"/>
          <a:stretch>
            <a:fillRect/>
          </a:stretch>
        </p:blipFill>
        <p:spPr>
          <a:xfrm>
            <a:off x="942567" y="5083293"/>
            <a:ext cx="905173" cy="202741"/>
          </a:xfrm>
          <a:prstGeom prst="rect">
            <a:avLst/>
          </a:prstGeom>
        </p:spPr>
      </p:pic>
      <p:pic>
        <p:nvPicPr>
          <p:cNvPr id="416" name="図 415">
            <a:extLst>
              <a:ext uri="{FF2B5EF4-FFF2-40B4-BE49-F238E27FC236}">
                <a16:creationId xmlns:a16="http://schemas.microsoft.com/office/drawing/2014/main" id="{89CFAEBC-C60B-1482-BE6F-4F8FD7164370}"/>
              </a:ext>
            </a:extLst>
          </p:cNvPr>
          <p:cNvPicPr>
            <a:picLocks noChangeAspect="1"/>
          </p:cNvPicPr>
          <p:nvPr/>
        </p:nvPicPr>
        <p:blipFill>
          <a:blip r:embed="rId37"/>
          <a:stretch>
            <a:fillRect/>
          </a:stretch>
        </p:blipFill>
        <p:spPr>
          <a:xfrm>
            <a:off x="1258626" y="5138411"/>
            <a:ext cx="293040" cy="79099"/>
          </a:xfrm>
          <a:prstGeom prst="rect">
            <a:avLst/>
          </a:prstGeom>
        </p:spPr>
      </p:pic>
      <p:pic>
        <p:nvPicPr>
          <p:cNvPr id="417" name="図 416">
            <a:extLst>
              <a:ext uri="{FF2B5EF4-FFF2-40B4-BE49-F238E27FC236}">
                <a16:creationId xmlns:a16="http://schemas.microsoft.com/office/drawing/2014/main" id="{EA9D3BD8-20F0-DC49-56AD-E159441C4B94}"/>
              </a:ext>
            </a:extLst>
          </p:cNvPr>
          <p:cNvPicPr>
            <a:picLocks noChangeAspect="1"/>
          </p:cNvPicPr>
          <p:nvPr/>
        </p:nvPicPr>
        <p:blipFill>
          <a:blip r:embed="rId37"/>
          <a:stretch>
            <a:fillRect/>
          </a:stretch>
        </p:blipFill>
        <p:spPr>
          <a:xfrm>
            <a:off x="978935" y="5611679"/>
            <a:ext cx="436337" cy="79099"/>
          </a:xfrm>
          <a:prstGeom prst="rect">
            <a:avLst/>
          </a:prstGeom>
        </p:spPr>
      </p:pic>
      <p:pic>
        <p:nvPicPr>
          <p:cNvPr id="418" name="図 417">
            <a:extLst>
              <a:ext uri="{FF2B5EF4-FFF2-40B4-BE49-F238E27FC236}">
                <a16:creationId xmlns:a16="http://schemas.microsoft.com/office/drawing/2014/main" id="{BB4FD70C-D389-E194-09F0-475844B78769}"/>
              </a:ext>
            </a:extLst>
          </p:cNvPr>
          <p:cNvPicPr>
            <a:picLocks noChangeAspect="1"/>
          </p:cNvPicPr>
          <p:nvPr/>
        </p:nvPicPr>
        <p:blipFill>
          <a:blip r:embed="rId38"/>
          <a:stretch>
            <a:fillRect/>
          </a:stretch>
        </p:blipFill>
        <p:spPr>
          <a:xfrm>
            <a:off x="546903" y="5586082"/>
            <a:ext cx="341257" cy="114310"/>
          </a:xfrm>
          <a:prstGeom prst="rect">
            <a:avLst/>
          </a:prstGeom>
        </p:spPr>
      </p:pic>
      <p:sp>
        <p:nvSpPr>
          <p:cNvPr id="419" name="テキスト ボックス 418">
            <a:extLst>
              <a:ext uri="{FF2B5EF4-FFF2-40B4-BE49-F238E27FC236}">
                <a16:creationId xmlns:a16="http://schemas.microsoft.com/office/drawing/2014/main" id="{F41C2A3F-6129-DAC2-32E9-42370233985D}"/>
              </a:ext>
            </a:extLst>
          </p:cNvPr>
          <p:cNvSpPr txBox="1"/>
          <p:nvPr/>
        </p:nvSpPr>
        <p:spPr>
          <a:xfrm>
            <a:off x="526977" y="5537682"/>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420" name="図 419">
            <a:extLst>
              <a:ext uri="{FF2B5EF4-FFF2-40B4-BE49-F238E27FC236}">
                <a16:creationId xmlns:a16="http://schemas.microsoft.com/office/drawing/2014/main" id="{537731C6-F159-68C0-B802-10F4F966CDE8}"/>
              </a:ext>
            </a:extLst>
          </p:cNvPr>
          <p:cNvPicPr>
            <a:picLocks noChangeAspect="1"/>
          </p:cNvPicPr>
          <p:nvPr/>
        </p:nvPicPr>
        <p:blipFill>
          <a:blip r:embed="rId37"/>
          <a:stretch>
            <a:fillRect/>
          </a:stretch>
        </p:blipFill>
        <p:spPr>
          <a:xfrm>
            <a:off x="1548696" y="5602324"/>
            <a:ext cx="293040" cy="79099"/>
          </a:xfrm>
          <a:prstGeom prst="rect">
            <a:avLst/>
          </a:prstGeom>
        </p:spPr>
      </p:pic>
      <p:sp>
        <p:nvSpPr>
          <p:cNvPr id="421" name="テキスト ボックス 420">
            <a:extLst>
              <a:ext uri="{FF2B5EF4-FFF2-40B4-BE49-F238E27FC236}">
                <a16:creationId xmlns:a16="http://schemas.microsoft.com/office/drawing/2014/main" id="{108DC96D-4F57-5318-1101-81B68360C6E0}"/>
              </a:ext>
            </a:extLst>
          </p:cNvPr>
          <p:cNvSpPr txBox="1"/>
          <p:nvPr/>
        </p:nvSpPr>
        <p:spPr>
          <a:xfrm>
            <a:off x="1004165" y="5092945"/>
            <a:ext cx="852104" cy="169277"/>
          </a:xfrm>
          <a:prstGeom prst="rect">
            <a:avLst/>
          </a:prstGeom>
          <a:noFill/>
        </p:spPr>
        <p:txBody>
          <a:bodyPr wrap="square" rtlCol="0">
            <a:spAutoFit/>
          </a:bodyPr>
          <a:lstStyle/>
          <a:p>
            <a:r>
              <a:rPr kumimoji="1" lang="en-US" altLang="ja-JP" sz="500" dirty="0">
                <a:latin typeface="+mj-lt"/>
              </a:rPr>
              <a:t>RD07</a:t>
            </a:r>
          </a:p>
        </p:txBody>
      </p:sp>
      <p:sp>
        <p:nvSpPr>
          <p:cNvPr id="422" name="テキスト ボックス 421">
            <a:extLst>
              <a:ext uri="{FF2B5EF4-FFF2-40B4-BE49-F238E27FC236}">
                <a16:creationId xmlns:a16="http://schemas.microsoft.com/office/drawing/2014/main" id="{6B5F42FF-306B-B7ED-8942-440331EDA872}"/>
              </a:ext>
            </a:extLst>
          </p:cNvPr>
          <p:cNvSpPr txBox="1"/>
          <p:nvPr/>
        </p:nvSpPr>
        <p:spPr>
          <a:xfrm>
            <a:off x="1023096" y="5362035"/>
            <a:ext cx="852104" cy="169277"/>
          </a:xfrm>
          <a:prstGeom prst="rect">
            <a:avLst/>
          </a:prstGeom>
          <a:noFill/>
        </p:spPr>
        <p:txBody>
          <a:bodyPr wrap="square" rtlCol="0">
            <a:spAutoFit/>
          </a:bodyPr>
          <a:lstStyle/>
          <a:p>
            <a:r>
              <a:rPr kumimoji="1" lang="en-US" altLang="ja-JP" sz="500" dirty="0">
                <a:latin typeface="+mj-lt"/>
              </a:rPr>
              <a:t>300</a:t>
            </a:r>
          </a:p>
        </p:txBody>
      </p:sp>
      <p:sp>
        <p:nvSpPr>
          <p:cNvPr id="423" name="テキスト ボックス 422">
            <a:extLst>
              <a:ext uri="{FF2B5EF4-FFF2-40B4-BE49-F238E27FC236}">
                <a16:creationId xmlns:a16="http://schemas.microsoft.com/office/drawing/2014/main" id="{E4B7218E-9702-699F-E9CA-7D7C1D061FBC}"/>
              </a:ext>
            </a:extLst>
          </p:cNvPr>
          <p:cNvSpPr txBox="1"/>
          <p:nvPr/>
        </p:nvSpPr>
        <p:spPr>
          <a:xfrm>
            <a:off x="1030696" y="5586082"/>
            <a:ext cx="825573" cy="169277"/>
          </a:xfrm>
          <a:prstGeom prst="rect">
            <a:avLst/>
          </a:prstGeom>
          <a:noFill/>
        </p:spPr>
        <p:txBody>
          <a:bodyPr wrap="square" rtlCol="0">
            <a:spAutoFit/>
          </a:bodyPr>
          <a:lstStyle/>
          <a:p>
            <a:r>
              <a:rPr kumimoji="1" lang="en-US" altLang="ja-JP" sz="500" dirty="0">
                <a:latin typeface="+mj-lt"/>
              </a:rPr>
              <a:t>300</a:t>
            </a:r>
          </a:p>
        </p:txBody>
      </p:sp>
      <p:sp>
        <p:nvSpPr>
          <p:cNvPr id="36" name="二等辺三角形 35">
            <a:extLst>
              <a:ext uri="{FF2B5EF4-FFF2-40B4-BE49-F238E27FC236}">
                <a16:creationId xmlns:a16="http://schemas.microsoft.com/office/drawing/2014/main" id="{66696388-401D-DDF6-9E4F-C4E425AAEE14}"/>
              </a:ext>
            </a:extLst>
          </p:cNvPr>
          <p:cNvSpPr/>
          <p:nvPr/>
        </p:nvSpPr>
        <p:spPr>
          <a:xfrm>
            <a:off x="2035407" y="3353391"/>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45" name="二等辺三角形 44">
            <a:extLst>
              <a:ext uri="{FF2B5EF4-FFF2-40B4-BE49-F238E27FC236}">
                <a16:creationId xmlns:a16="http://schemas.microsoft.com/office/drawing/2014/main" id="{AC62C2ED-D754-8720-8F4A-E908038CFA31}"/>
              </a:ext>
            </a:extLst>
          </p:cNvPr>
          <p:cNvSpPr/>
          <p:nvPr/>
        </p:nvSpPr>
        <p:spPr>
          <a:xfrm>
            <a:off x="6215400" y="5587786"/>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pic>
        <p:nvPicPr>
          <p:cNvPr id="42" name="Picture 41">
            <a:extLst>
              <a:ext uri="{FF2B5EF4-FFF2-40B4-BE49-F238E27FC236}">
                <a16:creationId xmlns:a16="http://schemas.microsoft.com/office/drawing/2014/main" id="{88B18BDB-7C18-B42B-F3F6-219EDF7F314F}"/>
              </a:ext>
            </a:extLst>
          </p:cNvPr>
          <p:cNvPicPr>
            <a:picLocks noChangeAspect="1"/>
          </p:cNvPicPr>
          <p:nvPr/>
        </p:nvPicPr>
        <p:blipFill>
          <a:blip r:embed="rId39"/>
          <a:stretch>
            <a:fillRect/>
          </a:stretch>
        </p:blipFill>
        <p:spPr>
          <a:xfrm>
            <a:off x="3513469" y="1751152"/>
            <a:ext cx="1352156" cy="2016456"/>
          </a:xfrm>
          <a:prstGeom prst="rect">
            <a:avLst/>
          </a:prstGeom>
        </p:spPr>
      </p:pic>
      <p:pic>
        <p:nvPicPr>
          <p:cNvPr id="46" name="Picture 45">
            <a:extLst>
              <a:ext uri="{FF2B5EF4-FFF2-40B4-BE49-F238E27FC236}">
                <a16:creationId xmlns:a16="http://schemas.microsoft.com/office/drawing/2014/main" id="{4C8B68B8-424F-54FD-CEF5-1C4388F6B754}"/>
              </a:ext>
            </a:extLst>
          </p:cNvPr>
          <p:cNvPicPr>
            <a:picLocks noChangeAspect="1"/>
          </p:cNvPicPr>
          <p:nvPr/>
        </p:nvPicPr>
        <p:blipFill>
          <a:blip r:embed="rId40"/>
          <a:stretch>
            <a:fillRect/>
          </a:stretch>
        </p:blipFill>
        <p:spPr>
          <a:xfrm>
            <a:off x="1994436" y="4060431"/>
            <a:ext cx="1344534" cy="1609782"/>
          </a:xfrm>
          <a:prstGeom prst="rect">
            <a:avLst/>
          </a:prstGeom>
        </p:spPr>
      </p:pic>
      <p:pic>
        <p:nvPicPr>
          <p:cNvPr id="206" name="Picture 205">
            <a:extLst>
              <a:ext uri="{FF2B5EF4-FFF2-40B4-BE49-F238E27FC236}">
                <a16:creationId xmlns:a16="http://schemas.microsoft.com/office/drawing/2014/main" id="{409D32A8-C85A-0656-64AB-B9FE5F3F8D1C}"/>
              </a:ext>
            </a:extLst>
          </p:cNvPr>
          <p:cNvPicPr>
            <a:picLocks noChangeAspect="1"/>
          </p:cNvPicPr>
          <p:nvPr/>
        </p:nvPicPr>
        <p:blipFill>
          <a:blip r:embed="rId41"/>
          <a:stretch>
            <a:fillRect/>
          </a:stretch>
        </p:blipFill>
        <p:spPr>
          <a:xfrm>
            <a:off x="1994436" y="6530014"/>
            <a:ext cx="1366808" cy="2038223"/>
          </a:xfrm>
          <a:prstGeom prst="rect">
            <a:avLst/>
          </a:prstGeom>
        </p:spPr>
      </p:pic>
      <p:pic>
        <p:nvPicPr>
          <p:cNvPr id="209" name="Picture 208">
            <a:extLst>
              <a:ext uri="{FF2B5EF4-FFF2-40B4-BE49-F238E27FC236}">
                <a16:creationId xmlns:a16="http://schemas.microsoft.com/office/drawing/2014/main" id="{51DFC86C-76CA-B8D4-550F-5C8FD59A800B}"/>
              </a:ext>
            </a:extLst>
          </p:cNvPr>
          <p:cNvPicPr>
            <a:picLocks noChangeAspect="1"/>
          </p:cNvPicPr>
          <p:nvPr/>
        </p:nvPicPr>
        <p:blipFill>
          <a:blip r:embed="rId42"/>
          <a:stretch>
            <a:fillRect/>
          </a:stretch>
        </p:blipFill>
        <p:spPr>
          <a:xfrm>
            <a:off x="515823" y="6529536"/>
            <a:ext cx="1371604" cy="2038223"/>
          </a:xfrm>
          <a:prstGeom prst="rect">
            <a:avLst/>
          </a:prstGeom>
        </p:spPr>
      </p:pic>
      <p:pic>
        <p:nvPicPr>
          <p:cNvPr id="224" name="Picture 223">
            <a:extLst>
              <a:ext uri="{FF2B5EF4-FFF2-40B4-BE49-F238E27FC236}">
                <a16:creationId xmlns:a16="http://schemas.microsoft.com/office/drawing/2014/main" id="{BFA08ECA-B5C4-7E4E-4F24-95EB531E5733}"/>
              </a:ext>
            </a:extLst>
          </p:cNvPr>
          <p:cNvPicPr>
            <a:picLocks noChangeAspect="1"/>
          </p:cNvPicPr>
          <p:nvPr/>
        </p:nvPicPr>
        <p:blipFill>
          <a:blip r:embed="rId43"/>
          <a:stretch>
            <a:fillRect/>
          </a:stretch>
        </p:blipFill>
        <p:spPr>
          <a:xfrm>
            <a:off x="5010005" y="6534244"/>
            <a:ext cx="1350686" cy="2018870"/>
          </a:xfrm>
          <a:prstGeom prst="rect">
            <a:avLst/>
          </a:prstGeom>
        </p:spPr>
      </p:pic>
      <p:sp>
        <p:nvSpPr>
          <p:cNvPr id="225" name="二等辺三角形 348">
            <a:extLst>
              <a:ext uri="{FF2B5EF4-FFF2-40B4-BE49-F238E27FC236}">
                <a16:creationId xmlns:a16="http://schemas.microsoft.com/office/drawing/2014/main" id="{8664A9D8-480F-F06E-63AE-60C5A2595407}"/>
              </a:ext>
            </a:extLst>
          </p:cNvPr>
          <p:cNvSpPr/>
          <p:nvPr/>
        </p:nvSpPr>
        <p:spPr>
          <a:xfrm>
            <a:off x="1695216" y="624281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
        <p:nvSpPr>
          <p:cNvPr id="226" name="二等辺三角形 348">
            <a:extLst>
              <a:ext uri="{FF2B5EF4-FFF2-40B4-BE49-F238E27FC236}">
                <a16:creationId xmlns:a16="http://schemas.microsoft.com/office/drawing/2014/main" id="{65E6ACD5-9A64-FF66-F219-AAAFAA0AEF3C}"/>
              </a:ext>
            </a:extLst>
          </p:cNvPr>
          <p:cNvSpPr/>
          <p:nvPr/>
        </p:nvSpPr>
        <p:spPr>
          <a:xfrm>
            <a:off x="3173630" y="3794871"/>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
        <p:nvSpPr>
          <p:cNvPr id="247" name="二等辺三角形 348">
            <a:extLst>
              <a:ext uri="{FF2B5EF4-FFF2-40B4-BE49-F238E27FC236}">
                <a16:creationId xmlns:a16="http://schemas.microsoft.com/office/drawing/2014/main" id="{9930E751-9B6F-92A7-FBA2-36D7DA4ED0D9}"/>
              </a:ext>
            </a:extLst>
          </p:cNvPr>
          <p:cNvSpPr/>
          <p:nvPr/>
        </p:nvSpPr>
        <p:spPr>
          <a:xfrm>
            <a:off x="4682753" y="1433006"/>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Tree>
    <p:extLst>
      <p:ext uri="{BB962C8B-B14F-4D97-AF65-F5344CB8AC3E}">
        <p14:creationId xmlns:p14="http://schemas.microsoft.com/office/powerpoint/2010/main" val="3945134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261610"/>
          </a:xfrm>
          <a:prstGeom prst="rect">
            <a:avLst/>
          </a:prstGeom>
          <a:noFill/>
        </p:spPr>
        <p:txBody>
          <a:bodyPr wrap="square" rtlCol="0">
            <a:spAutoFit/>
          </a:bodyPr>
          <a:lstStyle/>
          <a:p>
            <a:r>
              <a:rPr kumimoji="1" lang="en-US" altLang="ja-JP" sz="1100" b="1" dirty="0"/>
              <a:t>5-1. Handy terminal function</a:t>
            </a:r>
          </a:p>
        </p:txBody>
      </p:sp>
      <p:sp>
        <p:nvSpPr>
          <p:cNvPr id="2" name="テキスト ボックス 1">
            <a:extLst>
              <a:ext uri="{FF2B5EF4-FFF2-40B4-BE49-F238E27FC236}">
                <a16:creationId xmlns:a16="http://schemas.microsoft.com/office/drawing/2014/main" id="{4FF0967A-45FE-D6AF-6C65-FD7C0CCD2F28}"/>
              </a:ext>
            </a:extLst>
          </p:cNvPr>
          <p:cNvSpPr txBox="1"/>
          <p:nvPr/>
        </p:nvSpPr>
        <p:spPr>
          <a:xfrm>
            <a:off x="458031" y="1397164"/>
            <a:ext cx="1468809" cy="230832"/>
          </a:xfrm>
          <a:prstGeom prst="rect">
            <a:avLst/>
          </a:prstGeom>
          <a:noFill/>
        </p:spPr>
        <p:txBody>
          <a:bodyPr wrap="square" rtlCol="0">
            <a:spAutoFit/>
          </a:bodyPr>
          <a:lstStyle/>
          <a:p>
            <a:pPr algn="ctr"/>
            <a:r>
              <a:rPr kumimoji="1" lang="en-US" altLang="ja-JP" sz="900" dirty="0"/>
              <a:t>25. QC Schedule</a:t>
            </a:r>
            <a:endParaRPr kumimoji="1" lang="ja-JP" altLang="en-US" sz="900" dirty="0"/>
          </a:p>
        </p:txBody>
      </p:sp>
      <p:sp>
        <p:nvSpPr>
          <p:cNvPr id="246" name="二等辺三角形 245">
            <a:extLst>
              <a:ext uri="{FF2B5EF4-FFF2-40B4-BE49-F238E27FC236}">
                <a16:creationId xmlns:a16="http://schemas.microsoft.com/office/drawing/2014/main" id="{D96C362C-E1C9-C72C-AE5F-5BDD01269557}"/>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14" name="図 13">
            <a:extLst>
              <a:ext uri="{FF2B5EF4-FFF2-40B4-BE49-F238E27FC236}">
                <a16:creationId xmlns:a16="http://schemas.microsoft.com/office/drawing/2014/main" id="{010CE4E7-15C5-75AE-68D4-E588021D956A}"/>
              </a:ext>
            </a:extLst>
          </p:cNvPr>
          <p:cNvPicPr>
            <a:picLocks noChangeAspect="1"/>
          </p:cNvPicPr>
          <p:nvPr/>
        </p:nvPicPr>
        <p:blipFill>
          <a:blip r:embed="rId2"/>
          <a:stretch>
            <a:fillRect/>
          </a:stretch>
        </p:blipFill>
        <p:spPr>
          <a:xfrm>
            <a:off x="571070" y="1627996"/>
            <a:ext cx="1355770" cy="2019144"/>
          </a:xfrm>
          <a:prstGeom prst="rect">
            <a:avLst/>
          </a:prstGeom>
        </p:spPr>
      </p:pic>
      <p:pic>
        <p:nvPicPr>
          <p:cNvPr id="15" name="図 14">
            <a:extLst>
              <a:ext uri="{FF2B5EF4-FFF2-40B4-BE49-F238E27FC236}">
                <a16:creationId xmlns:a16="http://schemas.microsoft.com/office/drawing/2014/main" id="{800A7C18-A6EC-E6DF-5307-79CE66F041C6}"/>
              </a:ext>
            </a:extLst>
          </p:cNvPr>
          <p:cNvPicPr>
            <a:picLocks noChangeAspect="1"/>
          </p:cNvPicPr>
          <p:nvPr/>
        </p:nvPicPr>
        <p:blipFill>
          <a:blip r:embed="rId3"/>
          <a:stretch>
            <a:fillRect/>
          </a:stretch>
        </p:blipFill>
        <p:spPr>
          <a:xfrm>
            <a:off x="1046608" y="1757141"/>
            <a:ext cx="805148" cy="123622"/>
          </a:xfrm>
          <a:prstGeom prst="rect">
            <a:avLst/>
          </a:prstGeom>
        </p:spPr>
      </p:pic>
      <p:sp>
        <p:nvSpPr>
          <p:cNvPr id="32" name="テキスト ボックス 31">
            <a:extLst>
              <a:ext uri="{FF2B5EF4-FFF2-40B4-BE49-F238E27FC236}">
                <a16:creationId xmlns:a16="http://schemas.microsoft.com/office/drawing/2014/main" id="{D19D24FA-8D3D-861A-C03D-083D428DAA0D}"/>
              </a:ext>
            </a:extLst>
          </p:cNvPr>
          <p:cNvSpPr txBox="1"/>
          <p:nvPr/>
        </p:nvSpPr>
        <p:spPr>
          <a:xfrm>
            <a:off x="961889" y="1743718"/>
            <a:ext cx="874330" cy="200055"/>
          </a:xfrm>
          <a:prstGeom prst="rect">
            <a:avLst/>
          </a:prstGeom>
          <a:noFill/>
        </p:spPr>
        <p:txBody>
          <a:bodyPr wrap="square" rtlCol="0">
            <a:spAutoFit/>
          </a:bodyPr>
          <a:lstStyle/>
          <a:p>
            <a:pPr algn="ctr"/>
            <a:r>
              <a:rPr kumimoji="1" lang="en-US" altLang="ja-JP" sz="700" dirty="0">
                <a:solidFill>
                  <a:schemeClr val="bg1"/>
                </a:solidFill>
              </a:rPr>
              <a:t>QC Schedule</a:t>
            </a:r>
            <a:endParaRPr kumimoji="1" lang="ja-JP" altLang="en-US" sz="700" dirty="0">
              <a:solidFill>
                <a:schemeClr val="bg1"/>
              </a:solidFill>
            </a:endParaRPr>
          </a:p>
        </p:txBody>
      </p:sp>
      <p:pic>
        <p:nvPicPr>
          <p:cNvPr id="33" name="図 32">
            <a:extLst>
              <a:ext uri="{FF2B5EF4-FFF2-40B4-BE49-F238E27FC236}">
                <a16:creationId xmlns:a16="http://schemas.microsoft.com/office/drawing/2014/main" id="{86032AD1-EDAD-33BC-4C3B-AECDEB084A67}"/>
              </a:ext>
            </a:extLst>
          </p:cNvPr>
          <p:cNvPicPr>
            <a:picLocks noChangeAspect="1"/>
          </p:cNvPicPr>
          <p:nvPr/>
        </p:nvPicPr>
        <p:blipFill>
          <a:blip r:embed="rId4"/>
          <a:stretch>
            <a:fillRect/>
          </a:stretch>
        </p:blipFill>
        <p:spPr>
          <a:xfrm>
            <a:off x="608045" y="2251759"/>
            <a:ext cx="1289035" cy="212113"/>
          </a:xfrm>
          <a:prstGeom prst="rect">
            <a:avLst/>
          </a:prstGeom>
        </p:spPr>
      </p:pic>
      <p:pic>
        <p:nvPicPr>
          <p:cNvPr id="34" name="図 33">
            <a:extLst>
              <a:ext uri="{FF2B5EF4-FFF2-40B4-BE49-F238E27FC236}">
                <a16:creationId xmlns:a16="http://schemas.microsoft.com/office/drawing/2014/main" id="{508CC1D4-DA15-87A4-48CD-780F05161BCE}"/>
              </a:ext>
            </a:extLst>
          </p:cNvPr>
          <p:cNvPicPr>
            <a:picLocks noChangeAspect="1"/>
          </p:cNvPicPr>
          <p:nvPr/>
        </p:nvPicPr>
        <p:blipFill>
          <a:blip r:embed="rId5"/>
          <a:stretch>
            <a:fillRect/>
          </a:stretch>
        </p:blipFill>
        <p:spPr>
          <a:xfrm>
            <a:off x="609275" y="2655139"/>
            <a:ext cx="981060" cy="220999"/>
          </a:xfrm>
          <a:prstGeom prst="rect">
            <a:avLst/>
          </a:prstGeom>
        </p:spPr>
      </p:pic>
      <p:pic>
        <p:nvPicPr>
          <p:cNvPr id="47" name="図 46">
            <a:extLst>
              <a:ext uri="{FF2B5EF4-FFF2-40B4-BE49-F238E27FC236}">
                <a16:creationId xmlns:a16="http://schemas.microsoft.com/office/drawing/2014/main" id="{BBCE7550-2A87-6E5D-D50C-960752981D7E}"/>
              </a:ext>
            </a:extLst>
          </p:cNvPr>
          <p:cNvPicPr>
            <a:picLocks noChangeAspect="1"/>
          </p:cNvPicPr>
          <p:nvPr/>
        </p:nvPicPr>
        <p:blipFill>
          <a:blip r:embed="rId6"/>
          <a:stretch>
            <a:fillRect/>
          </a:stretch>
        </p:blipFill>
        <p:spPr>
          <a:xfrm>
            <a:off x="582088" y="2346447"/>
            <a:ext cx="1313642" cy="894800"/>
          </a:xfrm>
          <a:prstGeom prst="rect">
            <a:avLst/>
          </a:prstGeom>
        </p:spPr>
      </p:pic>
      <p:pic>
        <p:nvPicPr>
          <p:cNvPr id="248" name="図 247">
            <a:extLst>
              <a:ext uri="{FF2B5EF4-FFF2-40B4-BE49-F238E27FC236}">
                <a16:creationId xmlns:a16="http://schemas.microsoft.com/office/drawing/2014/main" id="{085EBFA7-E231-0313-F4A1-D077316A30DC}"/>
              </a:ext>
            </a:extLst>
          </p:cNvPr>
          <p:cNvPicPr>
            <a:picLocks noChangeAspect="1"/>
          </p:cNvPicPr>
          <p:nvPr/>
        </p:nvPicPr>
        <p:blipFill>
          <a:blip r:embed="rId7"/>
          <a:stretch>
            <a:fillRect/>
          </a:stretch>
        </p:blipFill>
        <p:spPr>
          <a:xfrm>
            <a:off x="591232" y="1927318"/>
            <a:ext cx="1313642" cy="434647"/>
          </a:xfrm>
          <a:prstGeom prst="rect">
            <a:avLst/>
          </a:prstGeom>
        </p:spPr>
      </p:pic>
      <p:sp>
        <p:nvSpPr>
          <p:cNvPr id="250" name="四角形: 角を丸くする 249">
            <a:extLst>
              <a:ext uri="{FF2B5EF4-FFF2-40B4-BE49-F238E27FC236}">
                <a16:creationId xmlns:a16="http://schemas.microsoft.com/office/drawing/2014/main" id="{C04292FB-2B4A-83B6-D693-69477C7DAE7A}"/>
              </a:ext>
            </a:extLst>
          </p:cNvPr>
          <p:cNvSpPr/>
          <p:nvPr/>
        </p:nvSpPr>
        <p:spPr>
          <a:xfrm>
            <a:off x="793531" y="1953917"/>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7" name="四角形: 角を丸くする 266">
            <a:extLst>
              <a:ext uri="{FF2B5EF4-FFF2-40B4-BE49-F238E27FC236}">
                <a16:creationId xmlns:a16="http://schemas.microsoft.com/office/drawing/2014/main" id="{F2CF92D9-ED4F-A2DB-E6F4-FBB4DEB1FAE5}"/>
              </a:ext>
            </a:extLst>
          </p:cNvPr>
          <p:cNvSpPr/>
          <p:nvPr/>
        </p:nvSpPr>
        <p:spPr>
          <a:xfrm>
            <a:off x="1427536" y="1950107"/>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0" name="テキスト ボックス 269">
            <a:extLst>
              <a:ext uri="{FF2B5EF4-FFF2-40B4-BE49-F238E27FC236}">
                <a16:creationId xmlns:a16="http://schemas.microsoft.com/office/drawing/2014/main" id="{E6C98313-FC44-AA3F-793E-4D02BAB52E7D}"/>
              </a:ext>
            </a:extLst>
          </p:cNvPr>
          <p:cNvSpPr txBox="1"/>
          <p:nvPr/>
        </p:nvSpPr>
        <p:spPr>
          <a:xfrm>
            <a:off x="545921" y="1924323"/>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271" name="テキスト ボックス 270">
            <a:extLst>
              <a:ext uri="{FF2B5EF4-FFF2-40B4-BE49-F238E27FC236}">
                <a16:creationId xmlns:a16="http://schemas.microsoft.com/office/drawing/2014/main" id="{4AA59B6C-AEC0-852B-8F32-7B8C2F0E8A97}"/>
              </a:ext>
            </a:extLst>
          </p:cNvPr>
          <p:cNvSpPr txBox="1"/>
          <p:nvPr/>
        </p:nvSpPr>
        <p:spPr>
          <a:xfrm>
            <a:off x="1194713" y="1925810"/>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298" name="グラフィックス 297" descr="日毎カレンダー">
            <a:extLst>
              <a:ext uri="{FF2B5EF4-FFF2-40B4-BE49-F238E27FC236}">
                <a16:creationId xmlns:a16="http://schemas.microsoft.com/office/drawing/2014/main" id="{A19729E6-8C0E-662B-9C23-89ADAEC389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6133" y="1963292"/>
            <a:ext cx="137160" cy="137160"/>
          </a:xfrm>
          <a:prstGeom prst="rect">
            <a:avLst/>
          </a:prstGeom>
        </p:spPr>
      </p:pic>
      <p:pic>
        <p:nvPicPr>
          <p:cNvPr id="299" name="グラフィックス 298" descr="日毎カレンダー">
            <a:extLst>
              <a:ext uri="{FF2B5EF4-FFF2-40B4-BE49-F238E27FC236}">
                <a16:creationId xmlns:a16="http://schemas.microsoft.com/office/drawing/2014/main" id="{98C1EC96-1C40-D92B-2025-7F4F6C8D49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6141" y="1954219"/>
            <a:ext cx="137160" cy="137160"/>
          </a:xfrm>
          <a:prstGeom prst="rect">
            <a:avLst/>
          </a:prstGeom>
        </p:spPr>
      </p:pic>
      <p:sp>
        <p:nvSpPr>
          <p:cNvPr id="300" name="四角形: 角を丸くする 299">
            <a:extLst>
              <a:ext uri="{FF2B5EF4-FFF2-40B4-BE49-F238E27FC236}">
                <a16:creationId xmlns:a16="http://schemas.microsoft.com/office/drawing/2014/main" id="{1281F2C0-EC13-1651-76DD-2224EAA7B495}"/>
              </a:ext>
            </a:extLst>
          </p:cNvPr>
          <p:cNvSpPr/>
          <p:nvPr/>
        </p:nvSpPr>
        <p:spPr>
          <a:xfrm>
            <a:off x="837558" y="2141477"/>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4" name="テキスト ボックス 303">
            <a:extLst>
              <a:ext uri="{FF2B5EF4-FFF2-40B4-BE49-F238E27FC236}">
                <a16:creationId xmlns:a16="http://schemas.microsoft.com/office/drawing/2014/main" id="{F60378D6-09F7-B1DD-96AF-02E70B975898}"/>
              </a:ext>
            </a:extLst>
          </p:cNvPr>
          <p:cNvSpPr txBox="1"/>
          <p:nvPr/>
        </p:nvSpPr>
        <p:spPr>
          <a:xfrm>
            <a:off x="1378362" y="2104566"/>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305" name="正方形/長方形 304">
            <a:extLst>
              <a:ext uri="{FF2B5EF4-FFF2-40B4-BE49-F238E27FC236}">
                <a16:creationId xmlns:a16="http://schemas.microsoft.com/office/drawing/2014/main" id="{C264648A-DDB8-67B4-420D-F1A684780835}"/>
              </a:ext>
            </a:extLst>
          </p:cNvPr>
          <p:cNvSpPr/>
          <p:nvPr/>
        </p:nvSpPr>
        <p:spPr>
          <a:xfrm>
            <a:off x="1714222" y="2157930"/>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8" name="テキスト ボックス 307">
            <a:extLst>
              <a:ext uri="{FF2B5EF4-FFF2-40B4-BE49-F238E27FC236}">
                <a16:creationId xmlns:a16="http://schemas.microsoft.com/office/drawing/2014/main" id="{C8D9C354-BB17-BC8B-4543-473F1328681F}"/>
              </a:ext>
            </a:extLst>
          </p:cNvPr>
          <p:cNvSpPr txBox="1"/>
          <p:nvPr/>
        </p:nvSpPr>
        <p:spPr>
          <a:xfrm>
            <a:off x="744331" y="1956913"/>
            <a:ext cx="501629" cy="153888"/>
          </a:xfrm>
          <a:prstGeom prst="rect">
            <a:avLst/>
          </a:prstGeom>
          <a:noFill/>
        </p:spPr>
        <p:txBody>
          <a:bodyPr wrap="square" rtlCol="0">
            <a:spAutoFit/>
          </a:bodyPr>
          <a:lstStyle/>
          <a:p>
            <a:r>
              <a:rPr kumimoji="1" lang="en-US" altLang="ja-JP" sz="400" dirty="0">
                <a:latin typeface="+mj-lt"/>
              </a:rPr>
              <a:t>07/Oct/2023</a:t>
            </a:r>
          </a:p>
        </p:txBody>
      </p:sp>
      <p:sp>
        <p:nvSpPr>
          <p:cNvPr id="309" name="テキスト ボックス 308">
            <a:extLst>
              <a:ext uri="{FF2B5EF4-FFF2-40B4-BE49-F238E27FC236}">
                <a16:creationId xmlns:a16="http://schemas.microsoft.com/office/drawing/2014/main" id="{3AADEC3C-13D6-2FBD-7866-C2DFFA968893}"/>
              </a:ext>
            </a:extLst>
          </p:cNvPr>
          <p:cNvSpPr txBox="1"/>
          <p:nvPr/>
        </p:nvSpPr>
        <p:spPr>
          <a:xfrm>
            <a:off x="1383126" y="1950352"/>
            <a:ext cx="501629" cy="153888"/>
          </a:xfrm>
          <a:prstGeom prst="rect">
            <a:avLst/>
          </a:prstGeom>
          <a:noFill/>
        </p:spPr>
        <p:txBody>
          <a:bodyPr wrap="square" rtlCol="0">
            <a:spAutoFit/>
          </a:bodyPr>
          <a:lstStyle/>
          <a:p>
            <a:r>
              <a:rPr kumimoji="1" lang="en-US" altLang="ja-JP" sz="400" dirty="0">
                <a:latin typeface="+mj-lt"/>
              </a:rPr>
              <a:t>07/Oct/2023</a:t>
            </a:r>
          </a:p>
        </p:txBody>
      </p:sp>
      <p:sp>
        <p:nvSpPr>
          <p:cNvPr id="310" name="二等辺三角形 309">
            <a:extLst>
              <a:ext uri="{FF2B5EF4-FFF2-40B4-BE49-F238E27FC236}">
                <a16:creationId xmlns:a16="http://schemas.microsoft.com/office/drawing/2014/main" id="{0B5A7356-4637-035B-49D6-258526F7CDD3}"/>
              </a:ext>
            </a:extLst>
          </p:cNvPr>
          <p:cNvSpPr/>
          <p:nvPr/>
        </p:nvSpPr>
        <p:spPr>
          <a:xfrm rot="10800000">
            <a:off x="1308839" y="2191367"/>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11" name="図 310">
            <a:extLst>
              <a:ext uri="{FF2B5EF4-FFF2-40B4-BE49-F238E27FC236}">
                <a16:creationId xmlns:a16="http://schemas.microsoft.com/office/drawing/2014/main" id="{BE62A433-6CD7-804C-3980-F97AC80946E5}"/>
              </a:ext>
            </a:extLst>
          </p:cNvPr>
          <p:cNvPicPr>
            <a:picLocks noChangeAspect="1"/>
          </p:cNvPicPr>
          <p:nvPr/>
        </p:nvPicPr>
        <p:blipFill>
          <a:blip r:embed="rId4"/>
          <a:stretch>
            <a:fillRect/>
          </a:stretch>
        </p:blipFill>
        <p:spPr>
          <a:xfrm>
            <a:off x="604895" y="2395004"/>
            <a:ext cx="1289035" cy="275128"/>
          </a:xfrm>
          <a:prstGeom prst="rect">
            <a:avLst/>
          </a:prstGeom>
        </p:spPr>
      </p:pic>
      <p:pic>
        <p:nvPicPr>
          <p:cNvPr id="312" name="図 311">
            <a:extLst>
              <a:ext uri="{FF2B5EF4-FFF2-40B4-BE49-F238E27FC236}">
                <a16:creationId xmlns:a16="http://schemas.microsoft.com/office/drawing/2014/main" id="{3D0B9939-E23B-46F7-118E-E3AD553601EA}"/>
              </a:ext>
            </a:extLst>
          </p:cNvPr>
          <p:cNvPicPr>
            <a:picLocks noChangeAspect="1"/>
          </p:cNvPicPr>
          <p:nvPr/>
        </p:nvPicPr>
        <p:blipFill>
          <a:blip r:embed="rId5"/>
          <a:stretch>
            <a:fillRect/>
          </a:stretch>
        </p:blipFill>
        <p:spPr>
          <a:xfrm>
            <a:off x="605311" y="2826122"/>
            <a:ext cx="1279444" cy="267020"/>
          </a:xfrm>
          <a:prstGeom prst="rect">
            <a:avLst/>
          </a:prstGeom>
        </p:spPr>
      </p:pic>
      <p:sp>
        <p:nvSpPr>
          <p:cNvPr id="317" name="テキスト ボックス 316">
            <a:extLst>
              <a:ext uri="{FF2B5EF4-FFF2-40B4-BE49-F238E27FC236}">
                <a16:creationId xmlns:a16="http://schemas.microsoft.com/office/drawing/2014/main" id="{6F6E934F-20C1-4C2C-11A2-B728F3EECC94}"/>
              </a:ext>
            </a:extLst>
          </p:cNvPr>
          <p:cNvSpPr txBox="1"/>
          <p:nvPr/>
        </p:nvSpPr>
        <p:spPr>
          <a:xfrm>
            <a:off x="556750" y="2354196"/>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50" name="テキスト ボックス 349">
            <a:extLst>
              <a:ext uri="{FF2B5EF4-FFF2-40B4-BE49-F238E27FC236}">
                <a16:creationId xmlns:a16="http://schemas.microsoft.com/office/drawing/2014/main" id="{205EF996-61A5-6D6C-6202-A1DB3641C1F9}"/>
              </a:ext>
            </a:extLst>
          </p:cNvPr>
          <p:cNvSpPr txBox="1"/>
          <p:nvPr/>
        </p:nvSpPr>
        <p:spPr>
          <a:xfrm>
            <a:off x="556750" y="2769127"/>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52" name="テキスト ボックス 351">
            <a:extLst>
              <a:ext uri="{FF2B5EF4-FFF2-40B4-BE49-F238E27FC236}">
                <a16:creationId xmlns:a16="http://schemas.microsoft.com/office/drawing/2014/main" id="{63200765-46C9-E102-62D6-01528863CD86}"/>
              </a:ext>
            </a:extLst>
          </p:cNvPr>
          <p:cNvSpPr txBox="1"/>
          <p:nvPr/>
        </p:nvSpPr>
        <p:spPr>
          <a:xfrm>
            <a:off x="1987664" y="1414926"/>
            <a:ext cx="1360088" cy="230832"/>
          </a:xfrm>
          <a:prstGeom prst="rect">
            <a:avLst/>
          </a:prstGeom>
          <a:noFill/>
        </p:spPr>
        <p:txBody>
          <a:bodyPr wrap="square" rtlCol="0">
            <a:spAutoFit/>
          </a:bodyPr>
          <a:lstStyle/>
          <a:p>
            <a:pPr algn="ctr"/>
            <a:r>
              <a:rPr kumimoji="1" lang="en-US" altLang="ja-JP" sz="900" dirty="0"/>
              <a:t>26. QC Check Manual</a:t>
            </a:r>
            <a:endParaRPr kumimoji="1" lang="ja-JP" altLang="en-US" sz="900" dirty="0"/>
          </a:p>
        </p:txBody>
      </p:sp>
      <p:pic>
        <p:nvPicPr>
          <p:cNvPr id="365" name="図 364">
            <a:extLst>
              <a:ext uri="{FF2B5EF4-FFF2-40B4-BE49-F238E27FC236}">
                <a16:creationId xmlns:a16="http://schemas.microsoft.com/office/drawing/2014/main" id="{E2F85E93-3B40-64CC-522D-E02C8848CAEE}"/>
              </a:ext>
            </a:extLst>
          </p:cNvPr>
          <p:cNvPicPr>
            <a:picLocks noChangeAspect="1"/>
          </p:cNvPicPr>
          <p:nvPr/>
        </p:nvPicPr>
        <p:blipFill rotWithShape="1">
          <a:blip r:embed="rId10"/>
          <a:srcRect b="79932"/>
          <a:stretch/>
        </p:blipFill>
        <p:spPr>
          <a:xfrm>
            <a:off x="3414829" y="1648000"/>
            <a:ext cx="1360089" cy="405207"/>
          </a:xfrm>
          <a:prstGeom prst="rect">
            <a:avLst/>
          </a:prstGeom>
        </p:spPr>
      </p:pic>
      <p:sp>
        <p:nvSpPr>
          <p:cNvPr id="366" name="テキスト ボックス 365">
            <a:extLst>
              <a:ext uri="{FF2B5EF4-FFF2-40B4-BE49-F238E27FC236}">
                <a16:creationId xmlns:a16="http://schemas.microsoft.com/office/drawing/2014/main" id="{4EA71ED0-B79D-186B-7988-29AE89F117E5}"/>
              </a:ext>
            </a:extLst>
          </p:cNvPr>
          <p:cNvSpPr txBox="1"/>
          <p:nvPr/>
        </p:nvSpPr>
        <p:spPr>
          <a:xfrm>
            <a:off x="3414828" y="1404484"/>
            <a:ext cx="1360091" cy="230832"/>
          </a:xfrm>
          <a:prstGeom prst="rect">
            <a:avLst/>
          </a:prstGeom>
          <a:noFill/>
        </p:spPr>
        <p:txBody>
          <a:bodyPr wrap="square" rtlCol="0">
            <a:spAutoFit/>
          </a:bodyPr>
          <a:lstStyle/>
          <a:p>
            <a:pPr algn="ctr"/>
            <a:r>
              <a:rPr kumimoji="1" lang="en-US" altLang="ja-JP" sz="900" dirty="0"/>
              <a:t>27. QC Menu</a:t>
            </a:r>
            <a:endParaRPr kumimoji="1" lang="ja-JP" altLang="en-US" sz="900" dirty="0"/>
          </a:p>
        </p:txBody>
      </p:sp>
      <p:pic>
        <p:nvPicPr>
          <p:cNvPr id="367" name="図 366">
            <a:extLst>
              <a:ext uri="{FF2B5EF4-FFF2-40B4-BE49-F238E27FC236}">
                <a16:creationId xmlns:a16="http://schemas.microsoft.com/office/drawing/2014/main" id="{B12818B4-BCA5-17C8-B894-04C088E380E4}"/>
              </a:ext>
            </a:extLst>
          </p:cNvPr>
          <p:cNvPicPr>
            <a:picLocks noChangeAspect="1"/>
          </p:cNvPicPr>
          <p:nvPr/>
        </p:nvPicPr>
        <p:blipFill rotWithShape="1">
          <a:blip r:embed="rId11"/>
          <a:srcRect t="20856"/>
          <a:stretch/>
        </p:blipFill>
        <p:spPr>
          <a:xfrm>
            <a:off x="3407596" y="2052511"/>
            <a:ext cx="1364286" cy="1614633"/>
          </a:xfrm>
          <a:prstGeom prst="rect">
            <a:avLst/>
          </a:prstGeom>
        </p:spPr>
      </p:pic>
      <p:pic>
        <p:nvPicPr>
          <p:cNvPr id="368" name="図 367">
            <a:extLst>
              <a:ext uri="{FF2B5EF4-FFF2-40B4-BE49-F238E27FC236}">
                <a16:creationId xmlns:a16="http://schemas.microsoft.com/office/drawing/2014/main" id="{ECBAB86D-08C3-B060-6DF3-765C2DDEC2B3}"/>
              </a:ext>
            </a:extLst>
          </p:cNvPr>
          <p:cNvPicPr>
            <a:picLocks noChangeAspect="1"/>
          </p:cNvPicPr>
          <p:nvPr/>
        </p:nvPicPr>
        <p:blipFill>
          <a:blip r:embed="rId12"/>
          <a:stretch>
            <a:fillRect/>
          </a:stretch>
        </p:blipFill>
        <p:spPr>
          <a:xfrm>
            <a:off x="3893194" y="2217037"/>
            <a:ext cx="546082" cy="198137"/>
          </a:xfrm>
          <a:prstGeom prst="rect">
            <a:avLst/>
          </a:prstGeom>
        </p:spPr>
      </p:pic>
      <p:pic>
        <p:nvPicPr>
          <p:cNvPr id="369" name="図 368">
            <a:extLst>
              <a:ext uri="{FF2B5EF4-FFF2-40B4-BE49-F238E27FC236}">
                <a16:creationId xmlns:a16="http://schemas.microsoft.com/office/drawing/2014/main" id="{481B28DB-BDC8-F75F-F5BB-6F86ED934B91}"/>
              </a:ext>
            </a:extLst>
          </p:cNvPr>
          <p:cNvPicPr>
            <a:picLocks noChangeAspect="1"/>
          </p:cNvPicPr>
          <p:nvPr/>
        </p:nvPicPr>
        <p:blipFill>
          <a:blip r:embed="rId12"/>
          <a:stretch>
            <a:fillRect/>
          </a:stretch>
        </p:blipFill>
        <p:spPr>
          <a:xfrm>
            <a:off x="3825376" y="2561429"/>
            <a:ext cx="546082" cy="198137"/>
          </a:xfrm>
          <a:prstGeom prst="rect">
            <a:avLst/>
          </a:prstGeom>
        </p:spPr>
      </p:pic>
      <p:sp>
        <p:nvSpPr>
          <p:cNvPr id="370" name="テキスト ボックス 369">
            <a:extLst>
              <a:ext uri="{FF2B5EF4-FFF2-40B4-BE49-F238E27FC236}">
                <a16:creationId xmlns:a16="http://schemas.microsoft.com/office/drawing/2014/main" id="{8D43B2C2-E0F4-45DF-2482-C50427AA7BC0}"/>
              </a:ext>
            </a:extLst>
          </p:cNvPr>
          <p:cNvSpPr txBox="1"/>
          <p:nvPr/>
        </p:nvSpPr>
        <p:spPr>
          <a:xfrm>
            <a:off x="3793518" y="2223772"/>
            <a:ext cx="644728" cy="184666"/>
          </a:xfrm>
          <a:prstGeom prst="rect">
            <a:avLst/>
          </a:prstGeom>
          <a:noFill/>
        </p:spPr>
        <p:txBody>
          <a:bodyPr wrap="none" rtlCol="0">
            <a:spAutoFit/>
          </a:bodyPr>
          <a:lstStyle/>
          <a:p>
            <a:pPr algn="ctr"/>
            <a:r>
              <a:rPr kumimoji="1" lang="en-US" altLang="ja-JP" sz="600" dirty="0"/>
              <a:t>QC Schedule</a:t>
            </a:r>
            <a:endParaRPr kumimoji="1" lang="ja-JP" altLang="en-US" sz="600" dirty="0"/>
          </a:p>
        </p:txBody>
      </p:sp>
      <p:sp>
        <p:nvSpPr>
          <p:cNvPr id="371" name="テキスト ボックス 370">
            <a:extLst>
              <a:ext uri="{FF2B5EF4-FFF2-40B4-BE49-F238E27FC236}">
                <a16:creationId xmlns:a16="http://schemas.microsoft.com/office/drawing/2014/main" id="{C3D2328B-2E5B-8FF1-A606-975CA0DB14AF}"/>
              </a:ext>
            </a:extLst>
          </p:cNvPr>
          <p:cNvSpPr txBox="1"/>
          <p:nvPr/>
        </p:nvSpPr>
        <p:spPr>
          <a:xfrm>
            <a:off x="3507161" y="2563969"/>
            <a:ext cx="1186726" cy="184666"/>
          </a:xfrm>
          <a:prstGeom prst="rect">
            <a:avLst/>
          </a:prstGeom>
          <a:noFill/>
        </p:spPr>
        <p:txBody>
          <a:bodyPr wrap="square" rtlCol="0">
            <a:spAutoFit/>
          </a:bodyPr>
          <a:lstStyle/>
          <a:p>
            <a:pPr algn="ctr"/>
            <a:r>
              <a:rPr kumimoji="1" lang="en-US" altLang="ja-JP" sz="600" dirty="0"/>
              <a:t>QC Check Manual</a:t>
            </a:r>
            <a:endParaRPr kumimoji="1" lang="ja-JP" altLang="en-US" sz="600" dirty="0"/>
          </a:p>
        </p:txBody>
      </p:sp>
      <p:pic>
        <p:nvPicPr>
          <p:cNvPr id="372" name="図 371">
            <a:extLst>
              <a:ext uri="{FF2B5EF4-FFF2-40B4-BE49-F238E27FC236}">
                <a16:creationId xmlns:a16="http://schemas.microsoft.com/office/drawing/2014/main" id="{5FE64BE9-C047-FE8E-6916-A28E65F49136}"/>
              </a:ext>
            </a:extLst>
          </p:cNvPr>
          <p:cNvPicPr>
            <a:picLocks noChangeAspect="1"/>
          </p:cNvPicPr>
          <p:nvPr/>
        </p:nvPicPr>
        <p:blipFill>
          <a:blip r:embed="rId13"/>
          <a:stretch>
            <a:fillRect/>
          </a:stretch>
        </p:blipFill>
        <p:spPr>
          <a:xfrm>
            <a:off x="3874142" y="2904166"/>
            <a:ext cx="510584" cy="178119"/>
          </a:xfrm>
          <a:prstGeom prst="rect">
            <a:avLst/>
          </a:prstGeom>
        </p:spPr>
      </p:pic>
      <p:sp>
        <p:nvSpPr>
          <p:cNvPr id="373" name="テキスト ボックス 372">
            <a:extLst>
              <a:ext uri="{FF2B5EF4-FFF2-40B4-BE49-F238E27FC236}">
                <a16:creationId xmlns:a16="http://schemas.microsoft.com/office/drawing/2014/main" id="{FD743C79-3787-335A-0D6C-77A5B69A5600}"/>
              </a:ext>
            </a:extLst>
          </p:cNvPr>
          <p:cNvSpPr txBox="1"/>
          <p:nvPr/>
        </p:nvSpPr>
        <p:spPr>
          <a:xfrm>
            <a:off x="3724516" y="289743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374" name="図 373">
            <a:extLst>
              <a:ext uri="{FF2B5EF4-FFF2-40B4-BE49-F238E27FC236}">
                <a16:creationId xmlns:a16="http://schemas.microsoft.com/office/drawing/2014/main" id="{275A868A-1A95-6D46-7CD0-C5F90E11E71A}"/>
              </a:ext>
            </a:extLst>
          </p:cNvPr>
          <p:cNvPicPr>
            <a:picLocks noChangeAspect="1"/>
          </p:cNvPicPr>
          <p:nvPr/>
        </p:nvPicPr>
        <p:blipFill>
          <a:blip r:embed="rId13"/>
          <a:stretch>
            <a:fillRect/>
          </a:stretch>
        </p:blipFill>
        <p:spPr>
          <a:xfrm>
            <a:off x="3874904" y="3239395"/>
            <a:ext cx="510584" cy="178119"/>
          </a:xfrm>
          <a:prstGeom prst="rect">
            <a:avLst/>
          </a:prstGeom>
        </p:spPr>
      </p:pic>
      <p:sp>
        <p:nvSpPr>
          <p:cNvPr id="375" name="テキスト ボックス 374">
            <a:extLst>
              <a:ext uri="{FF2B5EF4-FFF2-40B4-BE49-F238E27FC236}">
                <a16:creationId xmlns:a16="http://schemas.microsoft.com/office/drawing/2014/main" id="{7CF883C3-EE68-8316-D416-9BC2DC9A0538}"/>
              </a:ext>
            </a:extLst>
          </p:cNvPr>
          <p:cNvSpPr txBox="1"/>
          <p:nvPr/>
        </p:nvSpPr>
        <p:spPr>
          <a:xfrm>
            <a:off x="3773603" y="3232659"/>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376" name="図 375">
            <a:extLst>
              <a:ext uri="{FF2B5EF4-FFF2-40B4-BE49-F238E27FC236}">
                <a16:creationId xmlns:a16="http://schemas.microsoft.com/office/drawing/2014/main" id="{4910D781-FE36-D6F0-3FE8-D72DAACD76F6}"/>
              </a:ext>
            </a:extLst>
          </p:cNvPr>
          <p:cNvPicPr>
            <a:picLocks noChangeAspect="1"/>
          </p:cNvPicPr>
          <p:nvPr/>
        </p:nvPicPr>
        <p:blipFill>
          <a:blip r:embed="rId14"/>
          <a:stretch>
            <a:fillRect/>
          </a:stretch>
        </p:blipFill>
        <p:spPr>
          <a:xfrm>
            <a:off x="3520034" y="2804330"/>
            <a:ext cx="1156765" cy="776895"/>
          </a:xfrm>
          <a:prstGeom prst="rect">
            <a:avLst/>
          </a:prstGeom>
        </p:spPr>
      </p:pic>
      <p:pic>
        <p:nvPicPr>
          <p:cNvPr id="377" name="図 376">
            <a:extLst>
              <a:ext uri="{FF2B5EF4-FFF2-40B4-BE49-F238E27FC236}">
                <a16:creationId xmlns:a16="http://schemas.microsoft.com/office/drawing/2014/main" id="{15D5503F-5799-1F5C-F3E3-504756CAD1A3}"/>
              </a:ext>
            </a:extLst>
          </p:cNvPr>
          <p:cNvPicPr>
            <a:picLocks noChangeAspect="1"/>
          </p:cNvPicPr>
          <p:nvPr/>
        </p:nvPicPr>
        <p:blipFill>
          <a:blip r:embed="rId3"/>
          <a:stretch>
            <a:fillRect/>
          </a:stretch>
        </p:blipFill>
        <p:spPr>
          <a:xfrm>
            <a:off x="3868419" y="1777090"/>
            <a:ext cx="805148" cy="123622"/>
          </a:xfrm>
          <a:prstGeom prst="rect">
            <a:avLst/>
          </a:prstGeom>
        </p:spPr>
      </p:pic>
      <p:sp>
        <p:nvSpPr>
          <p:cNvPr id="378" name="テキスト ボックス 377">
            <a:extLst>
              <a:ext uri="{FF2B5EF4-FFF2-40B4-BE49-F238E27FC236}">
                <a16:creationId xmlns:a16="http://schemas.microsoft.com/office/drawing/2014/main" id="{05D307EA-4F24-BEA2-E496-9D5541A2848C}"/>
              </a:ext>
            </a:extLst>
          </p:cNvPr>
          <p:cNvSpPr txBox="1"/>
          <p:nvPr/>
        </p:nvSpPr>
        <p:spPr>
          <a:xfrm>
            <a:off x="3720200" y="1763667"/>
            <a:ext cx="1000944" cy="200055"/>
          </a:xfrm>
          <a:prstGeom prst="rect">
            <a:avLst/>
          </a:prstGeom>
          <a:noFill/>
        </p:spPr>
        <p:txBody>
          <a:bodyPr wrap="square" rtlCol="0">
            <a:spAutoFit/>
          </a:bodyPr>
          <a:lstStyle/>
          <a:p>
            <a:pPr algn="ctr"/>
            <a:r>
              <a:rPr kumimoji="1" lang="en-US" altLang="ja-JP" sz="700" dirty="0">
                <a:solidFill>
                  <a:schemeClr val="bg1"/>
                </a:solidFill>
              </a:rPr>
              <a:t>QC Menu</a:t>
            </a:r>
            <a:endParaRPr kumimoji="1" lang="ja-JP" altLang="en-US" sz="700" dirty="0">
              <a:solidFill>
                <a:schemeClr val="bg1"/>
              </a:solidFill>
            </a:endParaRPr>
          </a:p>
        </p:txBody>
      </p:sp>
      <p:sp>
        <p:nvSpPr>
          <p:cNvPr id="4" name="テキスト ボックス 3">
            <a:extLst>
              <a:ext uri="{FF2B5EF4-FFF2-40B4-BE49-F238E27FC236}">
                <a16:creationId xmlns:a16="http://schemas.microsoft.com/office/drawing/2014/main" id="{7A1A6922-7A5C-3EB8-C1EB-5C59F5B01AC9}"/>
              </a:ext>
            </a:extLst>
          </p:cNvPr>
          <p:cNvSpPr txBox="1"/>
          <p:nvPr/>
        </p:nvSpPr>
        <p:spPr>
          <a:xfrm>
            <a:off x="533988" y="2120325"/>
            <a:ext cx="414748" cy="215444"/>
          </a:xfrm>
          <a:prstGeom prst="rect">
            <a:avLst/>
          </a:prstGeom>
          <a:noFill/>
        </p:spPr>
        <p:txBody>
          <a:bodyPr wrap="square" rtlCol="0">
            <a:spAutoFit/>
          </a:bodyPr>
          <a:lstStyle/>
          <a:p>
            <a:r>
              <a:rPr kumimoji="1" lang="en-US" altLang="ja-JP" sz="400" dirty="0">
                <a:latin typeface="+mj-lt"/>
              </a:rPr>
              <a:t>Factory</a:t>
            </a:r>
          </a:p>
          <a:p>
            <a:r>
              <a:rPr kumimoji="1" lang="en-US" altLang="ja-JP" sz="400" dirty="0">
                <a:latin typeface="+mj-lt"/>
              </a:rPr>
              <a:t>Code</a:t>
            </a:r>
          </a:p>
        </p:txBody>
      </p:sp>
      <p:sp>
        <p:nvSpPr>
          <p:cNvPr id="5" name="テキスト ボックス 4">
            <a:extLst>
              <a:ext uri="{FF2B5EF4-FFF2-40B4-BE49-F238E27FC236}">
                <a16:creationId xmlns:a16="http://schemas.microsoft.com/office/drawing/2014/main" id="{88DC72D9-DE9A-AAC8-3B76-6C4C5913C037}"/>
              </a:ext>
            </a:extLst>
          </p:cNvPr>
          <p:cNvSpPr txBox="1"/>
          <p:nvPr/>
        </p:nvSpPr>
        <p:spPr>
          <a:xfrm>
            <a:off x="4763411" y="1415677"/>
            <a:ext cx="1739979" cy="230832"/>
          </a:xfrm>
          <a:prstGeom prst="rect">
            <a:avLst/>
          </a:prstGeom>
          <a:noFill/>
        </p:spPr>
        <p:txBody>
          <a:bodyPr wrap="square" rtlCol="0">
            <a:spAutoFit/>
          </a:bodyPr>
          <a:lstStyle/>
          <a:p>
            <a:pPr algn="ctr"/>
            <a:r>
              <a:rPr kumimoji="1" lang="en-US" altLang="ja-JP" sz="900" dirty="0"/>
              <a:t>28. Production Outbound Item</a:t>
            </a:r>
            <a:endParaRPr kumimoji="1" lang="ja-JP" altLang="en-US" sz="900" dirty="0"/>
          </a:p>
        </p:txBody>
      </p:sp>
      <p:sp>
        <p:nvSpPr>
          <p:cNvPr id="7" name="テキスト ボックス 6">
            <a:extLst>
              <a:ext uri="{FF2B5EF4-FFF2-40B4-BE49-F238E27FC236}">
                <a16:creationId xmlns:a16="http://schemas.microsoft.com/office/drawing/2014/main" id="{09C1E3E3-B984-6DC5-04C1-13ED706B704B}"/>
              </a:ext>
            </a:extLst>
          </p:cNvPr>
          <p:cNvSpPr txBox="1"/>
          <p:nvPr/>
        </p:nvSpPr>
        <p:spPr>
          <a:xfrm>
            <a:off x="544597" y="3726899"/>
            <a:ext cx="1360088" cy="230832"/>
          </a:xfrm>
          <a:prstGeom prst="rect">
            <a:avLst/>
          </a:prstGeom>
          <a:noFill/>
        </p:spPr>
        <p:txBody>
          <a:bodyPr wrap="square" rtlCol="0">
            <a:spAutoFit/>
          </a:bodyPr>
          <a:lstStyle/>
          <a:p>
            <a:pPr algn="ctr"/>
            <a:r>
              <a:rPr kumimoji="1" lang="en-US" altLang="ja-JP" sz="900" dirty="0"/>
              <a:t>29. Outbound Detail</a:t>
            </a:r>
            <a:endParaRPr kumimoji="1" lang="ja-JP" altLang="en-US" sz="900" dirty="0"/>
          </a:p>
        </p:txBody>
      </p:sp>
      <p:pic>
        <p:nvPicPr>
          <p:cNvPr id="19" name="図 18">
            <a:extLst>
              <a:ext uri="{FF2B5EF4-FFF2-40B4-BE49-F238E27FC236}">
                <a16:creationId xmlns:a16="http://schemas.microsoft.com/office/drawing/2014/main" id="{AB37D34E-A986-F206-7824-E317B43580A1}"/>
              </a:ext>
            </a:extLst>
          </p:cNvPr>
          <p:cNvPicPr>
            <a:picLocks noChangeAspect="1"/>
          </p:cNvPicPr>
          <p:nvPr/>
        </p:nvPicPr>
        <p:blipFill>
          <a:blip r:embed="rId2"/>
          <a:stretch>
            <a:fillRect/>
          </a:stretch>
        </p:blipFill>
        <p:spPr>
          <a:xfrm>
            <a:off x="4819557" y="1635316"/>
            <a:ext cx="1355770" cy="2019144"/>
          </a:xfrm>
          <a:prstGeom prst="rect">
            <a:avLst/>
          </a:prstGeom>
        </p:spPr>
      </p:pic>
      <p:pic>
        <p:nvPicPr>
          <p:cNvPr id="20" name="図 19">
            <a:extLst>
              <a:ext uri="{FF2B5EF4-FFF2-40B4-BE49-F238E27FC236}">
                <a16:creationId xmlns:a16="http://schemas.microsoft.com/office/drawing/2014/main" id="{B7227B68-E13B-8D17-FB46-2C344BC56E65}"/>
              </a:ext>
            </a:extLst>
          </p:cNvPr>
          <p:cNvPicPr>
            <a:picLocks noChangeAspect="1"/>
          </p:cNvPicPr>
          <p:nvPr/>
        </p:nvPicPr>
        <p:blipFill>
          <a:blip r:embed="rId3"/>
          <a:stretch>
            <a:fillRect/>
          </a:stretch>
        </p:blipFill>
        <p:spPr>
          <a:xfrm>
            <a:off x="5295095" y="1764461"/>
            <a:ext cx="805148" cy="123622"/>
          </a:xfrm>
          <a:prstGeom prst="rect">
            <a:avLst/>
          </a:prstGeom>
        </p:spPr>
      </p:pic>
      <p:sp>
        <p:nvSpPr>
          <p:cNvPr id="21" name="テキスト ボックス 20">
            <a:extLst>
              <a:ext uri="{FF2B5EF4-FFF2-40B4-BE49-F238E27FC236}">
                <a16:creationId xmlns:a16="http://schemas.microsoft.com/office/drawing/2014/main" id="{AE1C0917-4330-FED4-4C1C-8466970FDAD7}"/>
              </a:ext>
            </a:extLst>
          </p:cNvPr>
          <p:cNvSpPr txBox="1"/>
          <p:nvPr/>
        </p:nvSpPr>
        <p:spPr>
          <a:xfrm>
            <a:off x="5142819" y="1751038"/>
            <a:ext cx="941887" cy="169277"/>
          </a:xfrm>
          <a:prstGeom prst="rect">
            <a:avLst/>
          </a:prstGeom>
          <a:noFill/>
        </p:spPr>
        <p:txBody>
          <a:bodyPr wrap="square" rtlCol="0">
            <a:spAutoFit/>
          </a:bodyPr>
          <a:lstStyle/>
          <a:p>
            <a:pPr algn="ctr"/>
            <a:r>
              <a:rPr kumimoji="1" lang="en-US" altLang="ja-JP" sz="500" dirty="0">
                <a:solidFill>
                  <a:schemeClr val="bg1"/>
                </a:solidFill>
              </a:rPr>
              <a:t>Production Outbound</a:t>
            </a:r>
            <a:endParaRPr kumimoji="1" lang="ja-JP" altLang="en-US" sz="500" dirty="0">
              <a:solidFill>
                <a:schemeClr val="bg1"/>
              </a:solidFill>
            </a:endParaRPr>
          </a:p>
        </p:txBody>
      </p:sp>
      <p:pic>
        <p:nvPicPr>
          <p:cNvPr id="23" name="図 22">
            <a:extLst>
              <a:ext uri="{FF2B5EF4-FFF2-40B4-BE49-F238E27FC236}">
                <a16:creationId xmlns:a16="http://schemas.microsoft.com/office/drawing/2014/main" id="{E778E726-714E-CF8C-09BE-BCE250B79777}"/>
              </a:ext>
            </a:extLst>
          </p:cNvPr>
          <p:cNvPicPr>
            <a:picLocks noChangeAspect="1"/>
          </p:cNvPicPr>
          <p:nvPr/>
        </p:nvPicPr>
        <p:blipFill>
          <a:blip r:embed="rId4"/>
          <a:stretch>
            <a:fillRect/>
          </a:stretch>
        </p:blipFill>
        <p:spPr>
          <a:xfrm>
            <a:off x="4856532" y="2259079"/>
            <a:ext cx="1289035" cy="212113"/>
          </a:xfrm>
          <a:prstGeom prst="rect">
            <a:avLst/>
          </a:prstGeom>
        </p:spPr>
      </p:pic>
      <p:pic>
        <p:nvPicPr>
          <p:cNvPr id="24" name="図 23">
            <a:extLst>
              <a:ext uri="{FF2B5EF4-FFF2-40B4-BE49-F238E27FC236}">
                <a16:creationId xmlns:a16="http://schemas.microsoft.com/office/drawing/2014/main" id="{85DA1C5F-9E86-51BD-28EF-BD80E0BD8643}"/>
              </a:ext>
            </a:extLst>
          </p:cNvPr>
          <p:cNvPicPr>
            <a:picLocks noChangeAspect="1"/>
          </p:cNvPicPr>
          <p:nvPr/>
        </p:nvPicPr>
        <p:blipFill>
          <a:blip r:embed="rId5"/>
          <a:stretch>
            <a:fillRect/>
          </a:stretch>
        </p:blipFill>
        <p:spPr>
          <a:xfrm>
            <a:off x="4857762" y="2662459"/>
            <a:ext cx="981060" cy="220999"/>
          </a:xfrm>
          <a:prstGeom prst="rect">
            <a:avLst/>
          </a:prstGeom>
        </p:spPr>
      </p:pic>
      <p:pic>
        <p:nvPicPr>
          <p:cNvPr id="25" name="図 24">
            <a:extLst>
              <a:ext uri="{FF2B5EF4-FFF2-40B4-BE49-F238E27FC236}">
                <a16:creationId xmlns:a16="http://schemas.microsoft.com/office/drawing/2014/main" id="{67628E3F-49EB-50A0-60E0-5BFB1507A31F}"/>
              </a:ext>
            </a:extLst>
          </p:cNvPr>
          <p:cNvPicPr>
            <a:picLocks noChangeAspect="1"/>
          </p:cNvPicPr>
          <p:nvPr/>
        </p:nvPicPr>
        <p:blipFill>
          <a:blip r:embed="rId6"/>
          <a:stretch>
            <a:fillRect/>
          </a:stretch>
        </p:blipFill>
        <p:spPr>
          <a:xfrm>
            <a:off x="4830575" y="2353767"/>
            <a:ext cx="1313642" cy="894800"/>
          </a:xfrm>
          <a:prstGeom prst="rect">
            <a:avLst/>
          </a:prstGeom>
        </p:spPr>
      </p:pic>
      <p:pic>
        <p:nvPicPr>
          <p:cNvPr id="49" name="図 48">
            <a:extLst>
              <a:ext uri="{FF2B5EF4-FFF2-40B4-BE49-F238E27FC236}">
                <a16:creationId xmlns:a16="http://schemas.microsoft.com/office/drawing/2014/main" id="{7DE05399-C338-E203-E116-BEC191A81CC8}"/>
              </a:ext>
            </a:extLst>
          </p:cNvPr>
          <p:cNvPicPr>
            <a:picLocks noChangeAspect="1"/>
          </p:cNvPicPr>
          <p:nvPr/>
        </p:nvPicPr>
        <p:blipFill>
          <a:blip r:embed="rId7"/>
          <a:stretch>
            <a:fillRect/>
          </a:stretch>
        </p:blipFill>
        <p:spPr>
          <a:xfrm>
            <a:off x="4839719" y="1934638"/>
            <a:ext cx="1313642" cy="434647"/>
          </a:xfrm>
          <a:prstGeom prst="rect">
            <a:avLst/>
          </a:prstGeom>
        </p:spPr>
      </p:pic>
      <p:sp>
        <p:nvSpPr>
          <p:cNvPr id="50" name="四角形: 角を丸くする 49">
            <a:extLst>
              <a:ext uri="{FF2B5EF4-FFF2-40B4-BE49-F238E27FC236}">
                <a16:creationId xmlns:a16="http://schemas.microsoft.com/office/drawing/2014/main" id="{1FBA9788-6B28-43C9-A0E5-4F5278E506AF}"/>
              </a:ext>
            </a:extLst>
          </p:cNvPr>
          <p:cNvSpPr/>
          <p:nvPr/>
        </p:nvSpPr>
        <p:spPr>
          <a:xfrm>
            <a:off x="5042018" y="1961237"/>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 name="四角形: 角を丸くする 50">
            <a:extLst>
              <a:ext uri="{FF2B5EF4-FFF2-40B4-BE49-F238E27FC236}">
                <a16:creationId xmlns:a16="http://schemas.microsoft.com/office/drawing/2014/main" id="{8AD73FAA-AC9A-CA0C-6000-A9344A970119}"/>
              </a:ext>
            </a:extLst>
          </p:cNvPr>
          <p:cNvSpPr/>
          <p:nvPr/>
        </p:nvSpPr>
        <p:spPr>
          <a:xfrm>
            <a:off x="5676023" y="1957427"/>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 name="テキスト ボックス 51">
            <a:extLst>
              <a:ext uri="{FF2B5EF4-FFF2-40B4-BE49-F238E27FC236}">
                <a16:creationId xmlns:a16="http://schemas.microsoft.com/office/drawing/2014/main" id="{27DC4096-D490-5A77-DC07-0E1685526713}"/>
              </a:ext>
            </a:extLst>
          </p:cNvPr>
          <p:cNvSpPr txBox="1"/>
          <p:nvPr/>
        </p:nvSpPr>
        <p:spPr>
          <a:xfrm>
            <a:off x="4794408" y="1931643"/>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53" name="テキスト ボックス 52">
            <a:extLst>
              <a:ext uri="{FF2B5EF4-FFF2-40B4-BE49-F238E27FC236}">
                <a16:creationId xmlns:a16="http://schemas.microsoft.com/office/drawing/2014/main" id="{A0C5D742-8DA1-AB54-8C34-37A407947060}"/>
              </a:ext>
            </a:extLst>
          </p:cNvPr>
          <p:cNvSpPr txBox="1"/>
          <p:nvPr/>
        </p:nvSpPr>
        <p:spPr>
          <a:xfrm>
            <a:off x="5443200" y="1933130"/>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54" name="グラフィックス 53" descr="日毎カレンダー">
            <a:extLst>
              <a:ext uri="{FF2B5EF4-FFF2-40B4-BE49-F238E27FC236}">
                <a16:creationId xmlns:a16="http://schemas.microsoft.com/office/drawing/2014/main" id="{73450140-9714-95F7-3289-B1584FB037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74620" y="1970612"/>
            <a:ext cx="137160" cy="137160"/>
          </a:xfrm>
          <a:prstGeom prst="rect">
            <a:avLst/>
          </a:prstGeom>
        </p:spPr>
      </p:pic>
      <p:pic>
        <p:nvPicPr>
          <p:cNvPr id="55" name="グラフィックス 54" descr="日毎カレンダー">
            <a:extLst>
              <a:ext uri="{FF2B5EF4-FFF2-40B4-BE49-F238E27FC236}">
                <a16:creationId xmlns:a16="http://schemas.microsoft.com/office/drawing/2014/main" id="{C9B3D958-0CDF-4F97-1A84-489B8241FDD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14628" y="1961539"/>
            <a:ext cx="137160" cy="137160"/>
          </a:xfrm>
          <a:prstGeom prst="rect">
            <a:avLst/>
          </a:prstGeom>
        </p:spPr>
      </p:pic>
      <p:sp>
        <p:nvSpPr>
          <p:cNvPr id="56" name="四角形: 角を丸くする 55">
            <a:extLst>
              <a:ext uri="{FF2B5EF4-FFF2-40B4-BE49-F238E27FC236}">
                <a16:creationId xmlns:a16="http://schemas.microsoft.com/office/drawing/2014/main" id="{ED33920E-1C3D-1AB2-0CE3-590237390EB7}"/>
              </a:ext>
            </a:extLst>
          </p:cNvPr>
          <p:cNvSpPr/>
          <p:nvPr/>
        </p:nvSpPr>
        <p:spPr>
          <a:xfrm>
            <a:off x="5086045" y="2148797"/>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7" name="テキスト ボックス 56">
            <a:extLst>
              <a:ext uri="{FF2B5EF4-FFF2-40B4-BE49-F238E27FC236}">
                <a16:creationId xmlns:a16="http://schemas.microsoft.com/office/drawing/2014/main" id="{3389E61F-5AF9-0267-2B63-8E68FD67B84B}"/>
              </a:ext>
            </a:extLst>
          </p:cNvPr>
          <p:cNvSpPr txBox="1"/>
          <p:nvPr/>
        </p:nvSpPr>
        <p:spPr>
          <a:xfrm>
            <a:off x="5626849" y="2111886"/>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58" name="正方形/長方形 57">
            <a:extLst>
              <a:ext uri="{FF2B5EF4-FFF2-40B4-BE49-F238E27FC236}">
                <a16:creationId xmlns:a16="http://schemas.microsoft.com/office/drawing/2014/main" id="{78CB105E-AA7F-0C09-124E-A4D198716B97}"/>
              </a:ext>
            </a:extLst>
          </p:cNvPr>
          <p:cNvSpPr/>
          <p:nvPr/>
        </p:nvSpPr>
        <p:spPr>
          <a:xfrm>
            <a:off x="5962709" y="2165250"/>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 name="テキスト ボックス 58">
            <a:extLst>
              <a:ext uri="{FF2B5EF4-FFF2-40B4-BE49-F238E27FC236}">
                <a16:creationId xmlns:a16="http://schemas.microsoft.com/office/drawing/2014/main" id="{CABFE2D8-A1BF-F9B3-DE04-8AF97FD0BB7E}"/>
              </a:ext>
            </a:extLst>
          </p:cNvPr>
          <p:cNvSpPr txBox="1"/>
          <p:nvPr/>
        </p:nvSpPr>
        <p:spPr>
          <a:xfrm>
            <a:off x="4992818" y="1964233"/>
            <a:ext cx="501629" cy="153888"/>
          </a:xfrm>
          <a:prstGeom prst="rect">
            <a:avLst/>
          </a:prstGeom>
          <a:noFill/>
        </p:spPr>
        <p:txBody>
          <a:bodyPr wrap="square" rtlCol="0">
            <a:spAutoFit/>
          </a:bodyPr>
          <a:lstStyle/>
          <a:p>
            <a:r>
              <a:rPr kumimoji="1" lang="en-US" altLang="ja-JP" sz="400" dirty="0">
                <a:latin typeface="+mj-lt"/>
              </a:rPr>
              <a:t>07/Oct/2023</a:t>
            </a:r>
          </a:p>
        </p:txBody>
      </p:sp>
      <p:sp>
        <p:nvSpPr>
          <p:cNvPr id="60" name="テキスト ボックス 59">
            <a:extLst>
              <a:ext uri="{FF2B5EF4-FFF2-40B4-BE49-F238E27FC236}">
                <a16:creationId xmlns:a16="http://schemas.microsoft.com/office/drawing/2014/main" id="{9A4A8C6E-45D1-7859-03CB-98D603E9C1BC}"/>
              </a:ext>
            </a:extLst>
          </p:cNvPr>
          <p:cNvSpPr txBox="1"/>
          <p:nvPr/>
        </p:nvSpPr>
        <p:spPr>
          <a:xfrm>
            <a:off x="5631613" y="1957672"/>
            <a:ext cx="501629" cy="153888"/>
          </a:xfrm>
          <a:prstGeom prst="rect">
            <a:avLst/>
          </a:prstGeom>
          <a:noFill/>
        </p:spPr>
        <p:txBody>
          <a:bodyPr wrap="square" rtlCol="0">
            <a:spAutoFit/>
          </a:bodyPr>
          <a:lstStyle/>
          <a:p>
            <a:r>
              <a:rPr kumimoji="1" lang="en-US" altLang="ja-JP" sz="400" dirty="0">
                <a:latin typeface="+mj-lt"/>
              </a:rPr>
              <a:t>07/Oct/2023</a:t>
            </a:r>
          </a:p>
        </p:txBody>
      </p:sp>
      <p:sp>
        <p:nvSpPr>
          <p:cNvPr id="61" name="二等辺三角形 60">
            <a:extLst>
              <a:ext uri="{FF2B5EF4-FFF2-40B4-BE49-F238E27FC236}">
                <a16:creationId xmlns:a16="http://schemas.microsoft.com/office/drawing/2014/main" id="{DFA49DF3-ECA1-CF6C-39CA-E8F15EEF9D3D}"/>
              </a:ext>
            </a:extLst>
          </p:cNvPr>
          <p:cNvSpPr/>
          <p:nvPr/>
        </p:nvSpPr>
        <p:spPr>
          <a:xfrm rot="10800000">
            <a:off x="5557326" y="2198687"/>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2" name="図 61">
            <a:extLst>
              <a:ext uri="{FF2B5EF4-FFF2-40B4-BE49-F238E27FC236}">
                <a16:creationId xmlns:a16="http://schemas.microsoft.com/office/drawing/2014/main" id="{7363FB64-CB0E-FB0A-8584-C59C5652A269}"/>
              </a:ext>
            </a:extLst>
          </p:cNvPr>
          <p:cNvPicPr>
            <a:picLocks noChangeAspect="1"/>
          </p:cNvPicPr>
          <p:nvPr/>
        </p:nvPicPr>
        <p:blipFill>
          <a:blip r:embed="rId4"/>
          <a:stretch>
            <a:fillRect/>
          </a:stretch>
        </p:blipFill>
        <p:spPr>
          <a:xfrm>
            <a:off x="4853382" y="2402324"/>
            <a:ext cx="1289035" cy="370436"/>
          </a:xfrm>
          <a:prstGeom prst="rect">
            <a:avLst/>
          </a:prstGeom>
        </p:spPr>
      </p:pic>
      <p:pic>
        <p:nvPicPr>
          <p:cNvPr id="63" name="図 62">
            <a:extLst>
              <a:ext uri="{FF2B5EF4-FFF2-40B4-BE49-F238E27FC236}">
                <a16:creationId xmlns:a16="http://schemas.microsoft.com/office/drawing/2014/main" id="{B9B79589-3248-57DD-D224-782472D38B44}"/>
              </a:ext>
            </a:extLst>
          </p:cNvPr>
          <p:cNvPicPr>
            <a:picLocks noChangeAspect="1"/>
          </p:cNvPicPr>
          <p:nvPr/>
        </p:nvPicPr>
        <p:blipFill>
          <a:blip r:embed="rId5"/>
          <a:stretch>
            <a:fillRect/>
          </a:stretch>
        </p:blipFill>
        <p:spPr>
          <a:xfrm>
            <a:off x="4853798" y="2833441"/>
            <a:ext cx="1279444" cy="376415"/>
          </a:xfrm>
          <a:prstGeom prst="rect">
            <a:avLst/>
          </a:prstGeom>
        </p:spPr>
      </p:pic>
      <p:sp>
        <p:nvSpPr>
          <p:cNvPr id="192" name="テキスト ボックス 191">
            <a:extLst>
              <a:ext uri="{FF2B5EF4-FFF2-40B4-BE49-F238E27FC236}">
                <a16:creationId xmlns:a16="http://schemas.microsoft.com/office/drawing/2014/main" id="{3D31DB5F-F06C-3F30-D15B-0903DCE41334}"/>
              </a:ext>
            </a:extLst>
          </p:cNvPr>
          <p:cNvSpPr txBox="1"/>
          <p:nvPr/>
        </p:nvSpPr>
        <p:spPr>
          <a:xfrm>
            <a:off x="4824299" y="2356620"/>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Customer Name : CUSTOMER PART NO </a:t>
            </a:r>
            <a:r>
              <a:rPr kumimoji="1" lang="en-US" altLang="ja-JP" sz="400" dirty="0" err="1">
                <a:latin typeface="+mj-lt"/>
              </a:rPr>
              <a:t>PI_A</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193" name="テキスト ボックス 192">
            <a:extLst>
              <a:ext uri="{FF2B5EF4-FFF2-40B4-BE49-F238E27FC236}">
                <a16:creationId xmlns:a16="http://schemas.microsoft.com/office/drawing/2014/main" id="{D6EDA404-F319-6ADD-44CA-3352EC15B66A}"/>
              </a:ext>
            </a:extLst>
          </p:cNvPr>
          <p:cNvSpPr txBox="1"/>
          <p:nvPr/>
        </p:nvSpPr>
        <p:spPr>
          <a:xfrm>
            <a:off x="4810775" y="2776028"/>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sp>
        <p:nvSpPr>
          <p:cNvPr id="194" name="テキスト ボックス 193">
            <a:extLst>
              <a:ext uri="{FF2B5EF4-FFF2-40B4-BE49-F238E27FC236}">
                <a16:creationId xmlns:a16="http://schemas.microsoft.com/office/drawing/2014/main" id="{A641B267-9B76-E98E-5B56-261F9E7358AD}"/>
              </a:ext>
            </a:extLst>
          </p:cNvPr>
          <p:cNvSpPr txBox="1"/>
          <p:nvPr/>
        </p:nvSpPr>
        <p:spPr>
          <a:xfrm>
            <a:off x="4763411" y="2123491"/>
            <a:ext cx="414748" cy="215444"/>
          </a:xfrm>
          <a:prstGeom prst="rect">
            <a:avLst/>
          </a:prstGeom>
          <a:noFill/>
        </p:spPr>
        <p:txBody>
          <a:bodyPr wrap="square" rtlCol="0">
            <a:spAutoFit/>
          </a:bodyPr>
          <a:lstStyle/>
          <a:p>
            <a:r>
              <a:rPr kumimoji="1" lang="en-US" altLang="ja-JP" sz="400" dirty="0">
                <a:latin typeface="+mj-lt"/>
              </a:rPr>
              <a:t>Factory</a:t>
            </a:r>
          </a:p>
          <a:p>
            <a:r>
              <a:rPr kumimoji="1" lang="en-US" altLang="ja-JP" sz="400" dirty="0">
                <a:latin typeface="+mj-lt"/>
              </a:rPr>
              <a:t>Code</a:t>
            </a:r>
          </a:p>
        </p:txBody>
      </p:sp>
      <p:sp>
        <p:nvSpPr>
          <p:cNvPr id="209" name="二等辺三角形 208">
            <a:extLst>
              <a:ext uri="{FF2B5EF4-FFF2-40B4-BE49-F238E27FC236}">
                <a16:creationId xmlns:a16="http://schemas.microsoft.com/office/drawing/2014/main" id="{0F780E6B-24A0-EDBB-434F-5C398B91115E}"/>
              </a:ext>
            </a:extLst>
          </p:cNvPr>
          <p:cNvSpPr/>
          <p:nvPr/>
        </p:nvSpPr>
        <p:spPr>
          <a:xfrm>
            <a:off x="6014185" y="3351053"/>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pic>
        <p:nvPicPr>
          <p:cNvPr id="212" name="Picture 211">
            <a:extLst>
              <a:ext uri="{FF2B5EF4-FFF2-40B4-BE49-F238E27FC236}">
                <a16:creationId xmlns:a16="http://schemas.microsoft.com/office/drawing/2014/main" id="{92C6A3CD-CDA6-E430-BA25-8840A4276B7F}"/>
              </a:ext>
            </a:extLst>
          </p:cNvPr>
          <p:cNvPicPr>
            <a:picLocks noChangeAspect="1"/>
          </p:cNvPicPr>
          <p:nvPr/>
        </p:nvPicPr>
        <p:blipFill>
          <a:blip r:embed="rId15"/>
          <a:stretch>
            <a:fillRect/>
          </a:stretch>
        </p:blipFill>
        <p:spPr>
          <a:xfrm>
            <a:off x="1993495" y="1642636"/>
            <a:ext cx="1350090" cy="2011824"/>
          </a:xfrm>
          <a:prstGeom prst="rect">
            <a:avLst/>
          </a:prstGeom>
        </p:spPr>
      </p:pic>
      <p:pic>
        <p:nvPicPr>
          <p:cNvPr id="214" name="Picture 213">
            <a:extLst>
              <a:ext uri="{FF2B5EF4-FFF2-40B4-BE49-F238E27FC236}">
                <a16:creationId xmlns:a16="http://schemas.microsoft.com/office/drawing/2014/main" id="{05C7B693-7C95-A413-B371-1B946354DC54}"/>
              </a:ext>
            </a:extLst>
          </p:cNvPr>
          <p:cNvPicPr>
            <a:picLocks noChangeAspect="1"/>
          </p:cNvPicPr>
          <p:nvPr/>
        </p:nvPicPr>
        <p:blipFill>
          <a:blip r:embed="rId16"/>
          <a:stretch>
            <a:fillRect/>
          </a:stretch>
        </p:blipFill>
        <p:spPr>
          <a:xfrm>
            <a:off x="591232" y="4069793"/>
            <a:ext cx="1347999" cy="2011825"/>
          </a:xfrm>
          <a:prstGeom prst="rect">
            <a:avLst/>
          </a:prstGeom>
        </p:spPr>
      </p:pic>
      <p:sp>
        <p:nvSpPr>
          <p:cNvPr id="210" name="二等辺三角形 209">
            <a:extLst>
              <a:ext uri="{FF2B5EF4-FFF2-40B4-BE49-F238E27FC236}">
                <a16:creationId xmlns:a16="http://schemas.microsoft.com/office/drawing/2014/main" id="{A1D2ADEB-9F22-46D3-2A90-F2253D7AAE96}"/>
              </a:ext>
            </a:extLst>
          </p:cNvPr>
          <p:cNvSpPr/>
          <p:nvPr/>
        </p:nvSpPr>
        <p:spPr>
          <a:xfrm>
            <a:off x="1871120" y="541787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Tree>
    <p:extLst>
      <p:ext uri="{BB962C8B-B14F-4D97-AF65-F5344CB8AC3E}">
        <p14:creationId xmlns:p14="http://schemas.microsoft.com/office/powerpoint/2010/main" val="339304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5-1. Handy terminal function</a:t>
            </a:r>
          </a:p>
          <a:p>
            <a:r>
              <a:rPr kumimoji="1" lang="en-US" altLang="ja-JP" sz="1100" b="1" dirty="0"/>
              <a:t>5-1-1. User Login</a:t>
            </a:r>
          </a:p>
        </p:txBody>
      </p:sp>
      <p:pic>
        <p:nvPicPr>
          <p:cNvPr id="25" name="図 24">
            <a:extLst>
              <a:ext uri="{FF2B5EF4-FFF2-40B4-BE49-F238E27FC236}">
                <a16:creationId xmlns:a16="http://schemas.microsoft.com/office/drawing/2014/main" id="{9CD65FE0-CD41-E0BF-868F-71A7B20AE07B}"/>
              </a:ext>
            </a:extLst>
          </p:cNvPr>
          <p:cNvPicPr>
            <a:picLocks noChangeAspect="1"/>
          </p:cNvPicPr>
          <p:nvPr/>
        </p:nvPicPr>
        <p:blipFill>
          <a:blip r:embed="rId2"/>
          <a:stretch>
            <a:fillRect/>
          </a:stretch>
        </p:blipFill>
        <p:spPr>
          <a:xfrm>
            <a:off x="2051163" y="1463022"/>
            <a:ext cx="1360089" cy="2040133"/>
          </a:xfrm>
          <a:prstGeom prst="rect">
            <a:avLst/>
          </a:prstGeom>
        </p:spPr>
      </p:pic>
      <p:pic>
        <p:nvPicPr>
          <p:cNvPr id="263" name="図 262">
            <a:extLst>
              <a:ext uri="{FF2B5EF4-FFF2-40B4-BE49-F238E27FC236}">
                <a16:creationId xmlns:a16="http://schemas.microsoft.com/office/drawing/2014/main" id="{A6CBDC8F-1EAF-B274-3B37-D5FA3D76EFA0}"/>
              </a:ext>
            </a:extLst>
          </p:cNvPr>
          <p:cNvPicPr>
            <a:picLocks noChangeAspect="1"/>
          </p:cNvPicPr>
          <p:nvPr/>
        </p:nvPicPr>
        <p:blipFill>
          <a:blip r:embed="rId3"/>
          <a:stretch>
            <a:fillRect/>
          </a:stretch>
        </p:blipFill>
        <p:spPr>
          <a:xfrm>
            <a:off x="1057033" y="3581278"/>
            <a:ext cx="792993" cy="121931"/>
          </a:xfrm>
          <a:prstGeom prst="rect">
            <a:avLst/>
          </a:prstGeom>
        </p:spPr>
      </p:pic>
      <p:sp>
        <p:nvSpPr>
          <p:cNvPr id="2" name="テキスト ボックス 1">
            <a:extLst>
              <a:ext uri="{FF2B5EF4-FFF2-40B4-BE49-F238E27FC236}">
                <a16:creationId xmlns:a16="http://schemas.microsoft.com/office/drawing/2014/main" id="{EFAF783C-3910-C07A-E55D-F60D8673EBFD}"/>
              </a:ext>
            </a:extLst>
          </p:cNvPr>
          <p:cNvSpPr txBox="1"/>
          <p:nvPr/>
        </p:nvSpPr>
        <p:spPr>
          <a:xfrm>
            <a:off x="3835186" y="1430284"/>
            <a:ext cx="2538272" cy="2554545"/>
          </a:xfrm>
          <a:prstGeom prst="rect">
            <a:avLst/>
          </a:prstGeom>
          <a:noFill/>
        </p:spPr>
        <p:txBody>
          <a:bodyPr wrap="square" rtlCol="0">
            <a:spAutoFit/>
          </a:bodyPr>
          <a:lstStyle/>
          <a:p>
            <a:r>
              <a:rPr kumimoji="1" lang="en-US" altLang="ja-JP" sz="800" dirty="0">
                <a:latin typeface="+mj-lt"/>
              </a:rPr>
              <a:t>This is the screen that transitions after icon app click from home screen.</a:t>
            </a:r>
          </a:p>
          <a:p>
            <a:endParaRPr kumimoji="1" lang="en-US" altLang="ja-JP" sz="800" b="1" dirty="0">
              <a:latin typeface="+mj-lt"/>
            </a:endParaRPr>
          </a:p>
          <a:p>
            <a:r>
              <a:rPr kumimoji="1" lang="en-US" altLang="ja-JP" sz="800" b="1" dirty="0">
                <a:latin typeface="+mj-lt"/>
              </a:rPr>
              <a:t>User name:</a:t>
            </a:r>
            <a:r>
              <a:rPr kumimoji="1" lang="en-US" altLang="ja-JP" sz="800" dirty="0">
                <a:latin typeface="+mj-lt"/>
              </a:rPr>
              <a:t> Information is referenced from the User master.</a:t>
            </a:r>
          </a:p>
          <a:p>
            <a:r>
              <a:rPr kumimoji="1" lang="en-US" altLang="ja-JP" sz="800" dirty="0">
                <a:latin typeface="+mj-lt"/>
              </a:rPr>
              <a:t>Enter the User code of User master.</a:t>
            </a:r>
          </a:p>
          <a:p>
            <a:r>
              <a:rPr kumimoji="1" lang="en-US" altLang="ja-JP" sz="800" dirty="0">
                <a:latin typeface="+mj-lt"/>
              </a:rPr>
              <a:t>If it enter a code that does not exist, an error screen will be displayed. *1</a:t>
            </a:r>
          </a:p>
          <a:p>
            <a:endParaRPr kumimoji="1" lang="en-US" altLang="ja-JP" sz="800" dirty="0">
              <a:latin typeface="+mj-lt"/>
            </a:endParaRPr>
          </a:p>
          <a:p>
            <a:r>
              <a:rPr kumimoji="1" lang="en-US" altLang="ja-JP" sz="800" b="1" dirty="0">
                <a:latin typeface="+mj-lt"/>
              </a:rPr>
              <a:t>Pass word:</a:t>
            </a:r>
            <a:r>
              <a:rPr kumimoji="1" lang="en-US" altLang="ja-JP" sz="800" dirty="0">
                <a:latin typeface="+mj-lt"/>
              </a:rPr>
              <a:t> Information is referenced from the User credential master.</a:t>
            </a:r>
          </a:p>
          <a:p>
            <a:r>
              <a:rPr kumimoji="1" lang="en-US" altLang="ja-JP" sz="800" dirty="0">
                <a:latin typeface="+mj-lt"/>
              </a:rPr>
              <a:t>The User code of User master is linked to the User code of User credential master. User credential Enter the master password.</a:t>
            </a:r>
          </a:p>
          <a:p>
            <a:r>
              <a:rPr kumimoji="1" lang="en-US" altLang="ja-JP" sz="800" dirty="0">
                <a:latin typeface="+mj-lt"/>
              </a:rPr>
              <a:t>If it enter a code that does not exist, an error screen will be displayed. *1</a:t>
            </a:r>
          </a:p>
          <a:p>
            <a:endParaRPr kumimoji="1" lang="en-US" altLang="ja-JP" sz="800" dirty="0">
              <a:latin typeface="+mj-lt"/>
            </a:endParaRPr>
          </a:p>
          <a:p>
            <a:r>
              <a:rPr kumimoji="1" lang="en-US" altLang="ja-JP" sz="800" b="1" dirty="0">
                <a:latin typeface="+mj-lt"/>
              </a:rPr>
              <a:t>Login button: </a:t>
            </a:r>
            <a:r>
              <a:rPr kumimoji="1" lang="en-US" altLang="ja-JP" sz="800" dirty="0">
                <a:latin typeface="+mj-lt"/>
              </a:rPr>
              <a:t>If the information is correct, it will be redirected to the Main menu.</a:t>
            </a:r>
          </a:p>
          <a:p>
            <a:endParaRPr kumimoji="1" lang="en-US" altLang="ja-JP" sz="800" dirty="0">
              <a:latin typeface="+mj-lt"/>
            </a:endParaRPr>
          </a:p>
        </p:txBody>
      </p:sp>
      <p:pic>
        <p:nvPicPr>
          <p:cNvPr id="7" name="図 6">
            <a:extLst>
              <a:ext uri="{FF2B5EF4-FFF2-40B4-BE49-F238E27FC236}">
                <a16:creationId xmlns:a16="http://schemas.microsoft.com/office/drawing/2014/main" id="{392B94DE-80DD-B64C-9887-585DBFA3F0CF}"/>
              </a:ext>
            </a:extLst>
          </p:cNvPr>
          <p:cNvPicPr>
            <a:picLocks noChangeAspect="1"/>
          </p:cNvPicPr>
          <p:nvPr/>
        </p:nvPicPr>
        <p:blipFill>
          <a:blip r:embed="rId4"/>
          <a:stretch>
            <a:fillRect/>
          </a:stretch>
        </p:blipFill>
        <p:spPr>
          <a:xfrm>
            <a:off x="518600" y="5070081"/>
            <a:ext cx="4150815" cy="1289642"/>
          </a:xfrm>
          <a:prstGeom prst="rect">
            <a:avLst/>
          </a:prstGeom>
        </p:spPr>
      </p:pic>
      <p:pic>
        <p:nvPicPr>
          <p:cNvPr id="14" name="図 13">
            <a:extLst>
              <a:ext uri="{FF2B5EF4-FFF2-40B4-BE49-F238E27FC236}">
                <a16:creationId xmlns:a16="http://schemas.microsoft.com/office/drawing/2014/main" id="{1B9A1801-CC09-4C37-FABF-61B5161D88DA}"/>
              </a:ext>
            </a:extLst>
          </p:cNvPr>
          <p:cNvPicPr>
            <a:picLocks noChangeAspect="1"/>
          </p:cNvPicPr>
          <p:nvPr/>
        </p:nvPicPr>
        <p:blipFill>
          <a:blip r:embed="rId5"/>
          <a:stretch>
            <a:fillRect/>
          </a:stretch>
        </p:blipFill>
        <p:spPr>
          <a:xfrm>
            <a:off x="518600" y="6606605"/>
            <a:ext cx="4169861" cy="1960898"/>
          </a:xfrm>
          <a:prstGeom prst="rect">
            <a:avLst/>
          </a:prstGeom>
        </p:spPr>
      </p:pic>
      <p:sp>
        <p:nvSpPr>
          <p:cNvPr id="16" name="テキスト ボックス 15">
            <a:extLst>
              <a:ext uri="{FF2B5EF4-FFF2-40B4-BE49-F238E27FC236}">
                <a16:creationId xmlns:a16="http://schemas.microsoft.com/office/drawing/2014/main" id="{6CFF7B55-EF3F-7B80-EB81-37EC35280BAA}"/>
              </a:ext>
            </a:extLst>
          </p:cNvPr>
          <p:cNvSpPr txBox="1"/>
          <p:nvPr/>
        </p:nvSpPr>
        <p:spPr>
          <a:xfrm>
            <a:off x="499554" y="4848076"/>
            <a:ext cx="4150815" cy="215444"/>
          </a:xfrm>
          <a:prstGeom prst="rect">
            <a:avLst/>
          </a:prstGeom>
          <a:noFill/>
        </p:spPr>
        <p:txBody>
          <a:bodyPr wrap="square" rtlCol="0">
            <a:spAutoFit/>
          </a:bodyPr>
          <a:lstStyle/>
          <a:p>
            <a:r>
              <a:rPr kumimoji="1" lang="en-US" altLang="ja-JP" sz="800" dirty="0">
                <a:latin typeface="+mj-lt"/>
              </a:rPr>
              <a:t>User master</a:t>
            </a:r>
          </a:p>
        </p:txBody>
      </p:sp>
      <p:sp>
        <p:nvSpPr>
          <p:cNvPr id="56" name="テキスト ボックス 55">
            <a:extLst>
              <a:ext uri="{FF2B5EF4-FFF2-40B4-BE49-F238E27FC236}">
                <a16:creationId xmlns:a16="http://schemas.microsoft.com/office/drawing/2014/main" id="{8AF953F1-6B05-AF9C-E0DD-9CCC66E950ED}"/>
              </a:ext>
            </a:extLst>
          </p:cNvPr>
          <p:cNvSpPr txBox="1"/>
          <p:nvPr/>
        </p:nvSpPr>
        <p:spPr>
          <a:xfrm>
            <a:off x="499554" y="6393844"/>
            <a:ext cx="4150815" cy="215444"/>
          </a:xfrm>
          <a:prstGeom prst="rect">
            <a:avLst/>
          </a:prstGeom>
          <a:noFill/>
        </p:spPr>
        <p:txBody>
          <a:bodyPr wrap="square" rtlCol="0">
            <a:spAutoFit/>
          </a:bodyPr>
          <a:lstStyle/>
          <a:p>
            <a:r>
              <a:rPr kumimoji="1" lang="en-US" altLang="ja-JP" sz="800" dirty="0">
                <a:latin typeface="+mj-lt"/>
              </a:rPr>
              <a:t>User credential master</a:t>
            </a:r>
          </a:p>
        </p:txBody>
      </p:sp>
      <p:pic>
        <p:nvPicPr>
          <p:cNvPr id="58" name="図 57">
            <a:extLst>
              <a:ext uri="{FF2B5EF4-FFF2-40B4-BE49-F238E27FC236}">
                <a16:creationId xmlns:a16="http://schemas.microsoft.com/office/drawing/2014/main" id="{3861C01D-E95F-55FD-733E-ACB4DD8EEAE8}"/>
              </a:ext>
            </a:extLst>
          </p:cNvPr>
          <p:cNvPicPr>
            <a:picLocks noChangeAspect="1"/>
          </p:cNvPicPr>
          <p:nvPr/>
        </p:nvPicPr>
        <p:blipFill>
          <a:blip r:embed="rId6"/>
          <a:stretch>
            <a:fillRect/>
          </a:stretch>
        </p:blipFill>
        <p:spPr>
          <a:xfrm>
            <a:off x="2062099" y="3828259"/>
            <a:ext cx="1561014" cy="1081931"/>
          </a:xfrm>
          <a:prstGeom prst="rect">
            <a:avLst/>
          </a:prstGeom>
        </p:spPr>
      </p:pic>
      <p:sp>
        <p:nvSpPr>
          <p:cNvPr id="59" name="テキスト ボックス 58">
            <a:extLst>
              <a:ext uri="{FF2B5EF4-FFF2-40B4-BE49-F238E27FC236}">
                <a16:creationId xmlns:a16="http://schemas.microsoft.com/office/drawing/2014/main" id="{8AD3CC38-8D8B-7FC2-1BCF-0AE39972687F}"/>
              </a:ext>
            </a:extLst>
          </p:cNvPr>
          <p:cNvSpPr txBox="1"/>
          <p:nvPr/>
        </p:nvSpPr>
        <p:spPr>
          <a:xfrm>
            <a:off x="3835186" y="3951345"/>
            <a:ext cx="2606623" cy="584775"/>
          </a:xfrm>
          <a:prstGeom prst="rect">
            <a:avLst/>
          </a:prstGeom>
          <a:noFill/>
        </p:spPr>
        <p:txBody>
          <a:bodyPr wrap="square" rtlCol="0">
            <a:spAutoFit/>
          </a:bodyPr>
          <a:lstStyle/>
          <a:p>
            <a:r>
              <a:rPr kumimoji="1" lang="en-US" altLang="ja-JP" sz="800" dirty="0">
                <a:latin typeface="+mj-lt"/>
              </a:rPr>
              <a:t>*1: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61" name="図 60">
            <a:extLst>
              <a:ext uri="{FF2B5EF4-FFF2-40B4-BE49-F238E27FC236}">
                <a16:creationId xmlns:a16="http://schemas.microsoft.com/office/drawing/2014/main" id="{B8FFAEF5-5B6E-0E1A-4C72-E889E3E1C661}"/>
              </a:ext>
            </a:extLst>
          </p:cNvPr>
          <p:cNvPicPr>
            <a:picLocks noChangeAspect="1"/>
          </p:cNvPicPr>
          <p:nvPr/>
        </p:nvPicPr>
        <p:blipFill>
          <a:blip r:embed="rId7"/>
          <a:stretch>
            <a:fillRect/>
          </a:stretch>
        </p:blipFill>
        <p:spPr>
          <a:xfrm>
            <a:off x="518600" y="1417636"/>
            <a:ext cx="1386059" cy="2062103"/>
          </a:xfrm>
          <a:prstGeom prst="rect">
            <a:avLst/>
          </a:prstGeom>
        </p:spPr>
      </p:pic>
      <p:sp>
        <p:nvSpPr>
          <p:cNvPr id="62" name="正方形/長方形 61">
            <a:extLst>
              <a:ext uri="{FF2B5EF4-FFF2-40B4-BE49-F238E27FC236}">
                <a16:creationId xmlns:a16="http://schemas.microsoft.com/office/drawing/2014/main" id="{82646CA1-EEF9-CDB4-C74B-1A629AE42FC3}"/>
              </a:ext>
            </a:extLst>
          </p:cNvPr>
          <p:cNvSpPr/>
          <p:nvPr/>
        </p:nvSpPr>
        <p:spPr>
          <a:xfrm>
            <a:off x="889861" y="1589021"/>
            <a:ext cx="316639"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3" name="グラフィックス 62" descr="右向き指示マーク">
            <a:extLst>
              <a:ext uri="{FF2B5EF4-FFF2-40B4-BE49-F238E27FC236}">
                <a16:creationId xmlns:a16="http://schemas.microsoft.com/office/drawing/2014/main" id="{B77ED805-C4A2-0A1D-42B8-3D0A8EEEC0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124117" y="1832944"/>
            <a:ext cx="253626" cy="253626"/>
          </a:xfrm>
          <a:prstGeom prst="rect">
            <a:avLst/>
          </a:prstGeom>
        </p:spPr>
      </p:pic>
      <p:sp>
        <p:nvSpPr>
          <p:cNvPr id="192" name="矢印: 右 191">
            <a:extLst>
              <a:ext uri="{FF2B5EF4-FFF2-40B4-BE49-F238E27FC236}">
                <a16:creationId xmlns:a16="http://schemas.microsoft.com/office/drawing/2014/main" id="{DB8C510E-49E2-8555-6279-D356DFF6DE58}"/>
              </a:ext>
            </a:extLst>
          </p:cNvPr>
          <p:cNvSpPr/>
          <p:nvPr/>
        </p:nvSpPr>
        <p:spPr>
          <a:xfrm>
            <a:off x="1861818" y="190085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7" name="二等辺三角形 196">
            <a:extLst>
              <a:ext uri="{FF2B5EF4-FFF2-40B4-BE49-F238E27FC236}">
                <a16:creationId xmlns:a16="http://schemas.microsoft.com/office/drawing/2014/main" id="{D824A418-4801-BEE0-21F5-2138C5F09219}"/>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4" name="図 3">
            <a:extLst>
              <a:ext uri="{FF2B5EF4-FFF2-40B4-BE49-F238E27FC236}">
                <a16:creationId xmlns:a16="http://schemas.microsoft.com/office/drawing/2014/main" id="{F166EC14-0BF8-9BEB-5AE4-F9C1983A0635}"/>
              </a:ext>
            </a:extLst>
          </p:cNvPr>
          <p:cNvPicPr>
            <a:picLocks noChangeAspect="1"/>
          </p:cNvPicPr>
          <p:nvPr/>
        </p:nvPicPr>
        <p:blipFill>
          <a:blip r:embed="rId3"/>
          <a:stretch>
            <a:fillRect/>
          </a:stretch>
        </p:blipFill>
        <p:spPr>
          <a:xfrm>
            <a:off x="2611150" y="3421224"/>
            <a:ext cx="792993" cy="121931"/>
          </a:xfrm>
          <a:prstGeom prst="rect">
            <a:avLst/>
          </a:prstGeom>
        </p:spPr>
      </p:pic>
    </p:spTree>
    <p:extLst>
      <p:ext uri="{BB962C8B-B14F-4D97-AF65-F5344CB8AC3E}">
        <p14:creationId xmlns:p14="http://schemas.microsoft.com/office/powerpoint/2010/main" val="1896850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5-1. Handy terminal function</a:t>
            </a:r>
          </a:p>
          <a:p>
            <a:r>
              <a:rPr kumimoji="1" lang="en-US" altLang="ja-JP" sz="1100" b="1" dirty="0"/>
              <a:t>5-1-2. Main menu</a:t>
            </a:r>
          </a:p>
        </p:txBody>
      </p:sp>
      <p:pic>
        <p:nvPicPr>
          <p:cNvPr id="25" name="図 24">
            <a:extLst>
              <a:ext uri="{FF2B5EF4-FFF2-40B4-BE49-F238E27FC236}">
                <a16:creationId xmlns:a16="http://schemas.microsoft.com/office/drawing/2014/main" id="{9CD65FE0-CD41-E0BF-868F-71A7B20AE07B}"/>
              </a:ext>
            </a:extLst>
          </p:cNvPr>
          <p:cNvPicPr>
            <a:picLocks noChangeAspect="1"/>
          </p:cNvPicPr>
          <p:nvPr/>
        </p:nvPicPr>
        <p:blipFill>
          <a:blip r:embed="rId2"/>
          <a:stretch>
            <a:fillRect/>
          </a:stretch>
        </p:blipFill>
        <p:spPr>
          <a:xfrm>
            <a:off x="499554" y="1662007"/>
            <a:ext cx="1360089" cy="2040133"/>
          </a:xfrm>
          <a:prstGeom prst="rect">
            <a:avLst/>
          </a:prstGeom>
        </p:spPr>
      </p:pic>
      <p:pic>
        <p:nvPicPr>
          <p:cNvPr id="263" name="図 262">
            <a:extLst>
              <a:ext uri="{FF2B5EF4-FFF2-40B4-BE49-F238E27FC236}">
                <a16:creationId xmlns:a16="http://schemas.microsoft.com/office/drawing/2014/main" id="{A6CBDC8F-1EAF-B274-3B37-D5FA3D76EFA0}"/>
              </a:ext>
            </a:extLst>
          </p:cNvPr>
          <p:cNvPicPr>
            <a:picLocks noChangeAspect="1"/>
          </p:cNvPicPr>
          <p:nvPr/>
        </p:nvPicPr>
        <p:blipFill>
          <a:blip r:embed="rId3"/>
          <a:stretch>
            <a:fillRect/>
          </a:stretch>
        </p:blipFill>
        <p:spPr>
          <a:xfrm>
            <a:off x="1057033" y="3581278"/>
            <a:ext cx="792993" cy="121931"/>
          </a:xfrm>
          <a:prstGeom prst="rect">
            <a:avLst/>
          </a:prstGeom>
        </p:spPr>
      </p:pic>
      <p:pic>
        <p:nvPicPr>
          <p:cNvPr id="5" name="図 4">
            <a:extLst>
              <a:ext uri="{FF2B5EF4-FFF2-40B4-BE49-F238E27FC236}">
                <a16:creationId xmlns:a16="http://schemas.microsoft.com/office/drawing/2014/main" id="{C23F5BBA-D5E6-A79E-43CC-1783AA0010E0}"/>
              </a:ext>
            </a:extLst>
          </p:cNvPr>
          <p:cNvPicPr>
            <a:picLocks noChangeAspect="1"/>
          </p:cNvPicPr>
          <p:nvPr/>
        </p:nvPicPr>
        <p:blipFill>
          <a:blip r:embed="rId4"/>
          <a:stretch>
            <a:fillRect/>
          </a:stretch>
        </p:blipFill>
        <p:spPr>
          <a:xfrm>
            <a:off x="2006137" y="1662007"/>
            <a:ext cx="1378354" cy="2040133"/>
          </a:xfrm>
          <a:prstGeom prst="rect">
            <a:avLst/>
          </a:prstGeom>
        </p:spPr>
      </p:pic>
      <p:pic>
        <p:nvPicPr>
          <p:cNvPr id="10" name="図 9">
            <a:extLst>
              <a:ext uri="{FF2B5EF4-FFF2-40B4-BE49-F238E27FC236}">
                <a16:creationId xmlns:a16="http://schemas.microsoft.com/office/drawing/2014/main" id="{F3590541-0AF3-62B4-9418-2A24BB129CB6}"/>
              </a:ext>
            </a:extLst>
          </p:cNvPr>
          <p:cNvPicPr>
            <a:picLocks noChangeAspect="1"/>
          </p:cNvPicPr>
          <p:nvPr/>
        </p:nvPicPr>
        <p:blipFill>
          <a:blip r:embed="rId5"/>
          <a:stretch>
            <a:fillRect/>
          </a:stretch>
        </p:blipFill>
        <p:spPr>
          <a:xfrm>
            <a:off x="634503" y="2413765"/>
            <a:ext cx="458788" cy="114310"/>
          </a:xfrm>
          <a:prstGeom prst="rect">
            <a:avLst/>
          </a:prstGeom>
        </p:spPr>
      </p:pic>
      <p:sp>
        <p:nvSpPr>
          <p:cNvPr id="8" name="テキスト ボックス 7">
            <a:extLst>
              <a:ext uri="{FF2B5EF4-FFF2-40B4-BE49-F238E27FC236}">
                <a16:creationId xmlns:a16="http://schemas.microsoft.com/office/drawing/2014/main" id="{DC808F80-FDEE-D75E-0BF7-7F1FB151C90D}"/>
              </a:ext>
            </a:extLst>
          </p:cNvPr>
          <p:cNvSpPr txBox="1"/>
          <p:nvPr/>
        </p:nvSpPr>
        <p:spPr>
          <a:xfrm>
            <a:off x="548196" y="2349051"/>
            <a:ext cx="631402" cy="215444"/>
          </a:xfrm>
          <a:prstGeom prst="rect">
            <a:avLst/>
          </a:prstGeom>
          <a:noFill/>
        </p:spPr>
        <p:txBody>
          <a:bodyPr wrap="square" rtlCol="0">
            <a:spAutoFit/>
          </a:bodyPr>
          <a:lstStyle/>
          <a:p>
            <a:r>
              <a:rPr kumimoji="1" lang="en-US" altLang="ja-JP" sz="800" dirty="0">
                <a:latin typeface="+mj-lt"/>
              </a:rPr>
              <a:t>admin</a:t>
            </a:r>
          </a:p>
        </p:txBody>
      </p:sp>
      <p:pic>
        <p:nvPicPr>
          <p:cNvPr id="11" name="図 10">
            <a:extLst>
              <a:ext uri="{FF2B5EF4-FFF2-40B4-BE49-F238E27FC236}">
                <a16:creationId xmlns:a16="http://schemas.microsoft.com/office/drawing/2014/main" id="{EAEC6A30-6C29-9646-7D82-1B948C64C68B}"/>
              </a:ext>
            </a:extLst>
          </p:cNvPr>
          <p:cNvPicPr>
            <a:picLocks noChangeAspect="1"/>
          </p:cNvPicPr>
          <p:nvPr/>
        </p:nvPicPr>
        <p:blipFill>
          <a:blip r:embed="rId5"/>
          <a:stretch>
            <a:fillRect/>
          </a:stretch>
        </p:blipFill>
        <p:spPr>
          <a:xfrm>
            <a:off x="634503" y="2727617"/>
            <a:ext cx="458788" cy="114310"/>
          </a:xfrm>
          <a:prstGeom prst="rect">
            <a:avLst/>
          </a:prstGeom>
        </p:spPr>
      </p:pic>
      <p:sp>
        <p:nvSpPr>
          <p:cNvPr id="12" name="テキスト ボックス 11">
            <a:extLst>
              <a:ext uri="{FF2B5EF4-FFF2-40B4-BE49-F238E27FC236}">
                <a16:creationId xmlns:a16="http://schemas.microsoft.com/office/drawing/2014/main" id="{D4301FD4-18E4-CAF6-6DDC-8F3F2C1B3B54}"/>
              </a:ext>
            </a:extLst>
          </p:cNvPr>
          <p:cNvSpPr txBox="1"/>
          <p:nvPr/>
        </p:nvSpPr>
        <p:spPr>
          <a:xfrm>
            <a:off x="548196" y="2662903"/>
            <a:ext cx="631402" cy="215444"/>
          </a:xfrm>
          <a:prstGeom prst="rect">
            <a:avLst/>
          </a:prstGeom>
          <a:noFill/>
        </p:spPr>
        <p:txBody>
          <a:bodyPr wrap="square" rtlCol="0">
            <a:spAutoFit/>
          </a:bodyPr>
          <a:lstStyle/>
          <a:p>
            <a:r>
              <a:rPr kumimoji="1" lang="en-US" altLang="ja-JP" sz="800" dirty="0">
                <a:latin typeface="+mj-lt"/>
              </a:rPr>
              <a:t>1234</a:t>
            </a:r>
          </a:p>
        </p:txBody>
      </p:sp>
      <p:sp>
        <p:nvSpPr>
          <p:cNvPr id="13" name="正方形/長方形 12">
            <a:extLst>
              <a:ext uri="{FF2B5EF4-FFF2-40B4-BE49-F238E27FC236}">
                <a16:creationId xmlns:a16="http://schemas.microsoft.com/office/drawing/2014/main" id="{479CE12D-1E64-F973-0792-45A4408C7498}"/>
              </a:ext>
            </a:extLst>
          </p:cNvPr>
          <p:cNvSpPr/>
          <p:nvPr/>
        </p:nvSpPr>
        <p:spPr>
          <a:xfrm>
            <a:off x="548196" y="3078480"/>
            <a:ext cx="1301830"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8" name="グラフィックス 17" descr="右向き指示マーク">
            <a:extLst>
              <a:ext uri="{FF2B5EF4-FFF2-40B4-BE49-F238E27FC236}">
                <a16:creationId xmlns:a16="http://schemas.microsoft.com/office/drawing/2014/main" id="{AAE59085-27CD-144D-F069-8BE02A29DA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754202">
            <a:off x="1658447" y="3272169"/>
            <a:ext cx="253626" cy="253626"/>
          </a:xfrm>
          <a:prstGeom prst="rect">
            <a:avLst/>
          </a:prstGeom>
        </p:spPr>
      </p:pic>
      <p:sp>
        <p:nvSpPr>
          <p:cNvPr id="19" name="矢印: 右 18">
            <a:extLst>
              <a:ext uri="{FF2B5EF4-FFF2-40B4-BE49-F238E27FC236}">
                <a16:creationId xmlns:a16="http://schemas.microsoft.com/office/drawing/2014/main" id="{BA72EB67-22CC-7778-2C71-4AC4CEB32234}"/>
              </a:ext>
            </a:extLst>
          </p:cNvPr>
          <p:cNvSpPr/>
          <p:nvPr/>
        </p:nvSpPr>
        <p:spPr>
          <a:xfrm>
            <a:off x="1850026" y="26629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1077218"/>
          </a:xfrm>
          <a:prstGeom prst="rect">
            <a:avLst/>
          </a:prstGeom>
          <a:noFill/>
        </p:spPr>
        <p:txBody>
          <a:bodyPr wrap="square" rtlCol="0">
            <a:spAutoFit/>
          </a:bodyPr>
          <a:lstStyle/>
          <a:p>
            <a:r>
              <a:rPr kumimoji="1" lang="en-US" altLang="ja-JP" sz="800" dirty="0">
                <a:latin typeface="+mj-lt"/>
              </a:rPr>
              <a:t>This is the screen that transitions after logging in from User Login.</a:t>
            </a:r>
          </a:p>
          <a:p>
            <a:endParaRPr kumimoji="1" lang="en-US" altLang="ja-JP" sz="800" dirty="0">
              <a:latin typeface="+mj-lt"/>
            </a:endParaRPr>
          </a:p>
          <a:p>
            <a:r>
              <a:rPr kumimoji="1" lang="en-US" altLang="ja-JP" sz="800" b="1" dirty="0">
                <a:latin typeface="+mj-lt"/>
              </a:rPr>
              <a:t>Inbound button: </a:t>
            </a:r>
            <a:r>
              <a:rPr kumimoji="1" lang="en-US" altLang="ja-JP" sz="800" dirty="0">
                <a:latin typeface="+mj-lt"/>
              </a:rPr>
              <a:t>Transitions to the Inbound screen.</a:t>
            </a:r>
          </a:p>
          <a:p>
            <a:r>
              <a:rPr kumimoji="1" lang="en-US" altLang="ja-JP" sz="800" b="1" dirty="0">
                <a:latin typeface="+mj-lt"/>
              </a:rPr>
              <a:t>Outbound button: </a:t>
            </a:r>
            <a:r>
              <a:rPr kumimoji="1" lang="en-US" altLang="ja-JP" sz="800" dirty="0">
                <a:latin typeface="+mj-lt"/>
              </a:rPr>
              <a:t>Transitions to the Outbound screen.</a:t>
            </a:r>
          </a:p>
          <a:p>
            <a:r>
              <a:rPr kumimoji="1" lang="en-US" altLang="ja-JP" sz="800" b="1" dirty="0">
                <a:latin typeface="+mj-lt"/>
              </a:rPr>
              <a:t>Stock Management button: </a:t>
            </a:r>
            <a:r>
              <a:rPr kumimoji="1" lang="en-US" altLang="ja-JP" sz="800" dirty="0">
                <a:latin typeface="+mj-lt"/>
              </a:rPr>
              <a:t>Transitions to the Stock Management screen.</a:t>
            </a:r>
          </a:p>
          <a:p>
            <a:r>
              <a:rPr kumimoji="1" lang="en-US" altLang="ja-JP" sz="800" b="1" dirty="0">
                <a:latin typeface="+mj-lt"/>
              </a:rPr>
              <a:t>Close button: </a:t>
            </a:r>
            <a:r>
              <a:rPr kumimoji="1" lang="en-US" altLang="ja-JP" sz="800" dirty="0">
                <a:latin typeface="+mj-lt"/>
              </a:rPr>
              <a:t>Closes the application.</a:t>
            </a:r>
          </a:p>
        </p:txBody>
      </p:sp>
      <p:sp>
        <p:nvSpPr>
          <p:cNvPr id="21" name="二等辺三角形 20">
            <a:extLst>
              <a:ext uri="{FF2B5EF4-FFF2-40B4-BE49-F238E27FC236}">
                <a16:creationId xmlns:a16="http://schemas.microsoft.com/office/drawing/2014/main" id="{6052E7F0-515A-F4BA-B6D0-CB3D5937882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Tree>
    <p:extLst>
      <p:ext uri="{BB962C8B-B14F-4D97-AF65-F5344CB8AC3E}">
        <p14:creationId xmlns:p14="http://schemas.microsoft.com/office/powerpoint/2010/main" val="2554404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5-2-3. Inbound</a:t>
            </a:r>
          </a:p>
        </p:txBody>
      </p:sp>
      <p:pic>
        <p:nvPicPr>
          <p:cNvPr id="5" name="図 4">
            <a:extLst>
              <a:ext uri="{FF2B5EF4-FFF2-40B4-BE49-F238E27FC236}">
                <a16:creationId xmlns:a16="http://schemas.microsoft.com/office/drawing/2014/main" id="{C23F5BBA-D5E6-A79E-43CC-1783AA0010E0}"/>
              </a:ext>
            </a:extLst>
          </p:cNvPr>
          <p:cNvPicPr>
            <a:picLocks noChangeAspect="1"/>
          </p:cNvPicPr>
          <p:nvPr/>
        </p:nvPicPr>
        <p:blipFill>
          <a:blip r:embed="rId2"/>
          <a:stretch>
            <a:fillRect/>
          </a:stretch>
        </p:blipFill>
        <p:spPr>
          <a:xfrm>
            <a:off x="535477" y="1678018"/>
            <a:ext cx="1378354" cy="2040133"/>
          </a:xfrm>
          <a:prstGeom prst="rect">
            <a:avLst/>
          </a:prstGeom>
        </p:spPr>
      </p:pic>
      <p:sp>
        <p:nvSpPr>
          <p:cNvPr id="13" name="正方形/長方形 12">
            <a:extLst>
              <a:ext uri="{FF2B5EF4-FFF2-40B4-BE49-F238E27FC236}">
                <a16:creationId xmlns:a16="http://schemas.microsoft.com/office/drawing/2014/main" id="{479CE12D-1E64-F973-0792-45A4408C7498}"/>
              </a:ext>
            </a:extLst>
          </p:cNvPr>
          <p:cNvSpPr/>
          <p:nvPr/>
        </p:nvSpPr>
        <p:spPr>
          <a:xfrm>
            <a:off x="632459" y="2197670"/>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8" name="グラフィックス 17" descr="右向き指示マーク">
            <a:extLst>
              <a:ext uri="{FF2B5EF4-FFF2-40B4-BE49-F238E27FC236}">
                <a16:creationId xmlns:a16="http://schemas.microsoft.com/office/drawing/2014/main" id="{AAE59085-27CD-144D-F069-8BE02A29DA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54202">
            <a:off x="1658818" y="2391359"/>
            <a:ext cx="253626" cy="253626"/>
          </a:xfrm>
          <a:prstGeom prst="rect">
            <a:avLst/>
          </a:prstGeom>
        </p:spPr>
      </p:pic>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3024322" cy="1692771"/>
          </a:xfrm>
          <a:prstGeom prst="rect">
            <a:avLst/>
          </a:prstGeom>
          <a:noFill/>
        </p:spPr>
        <p:txBody>
          <a:bodyPr wrap="square" rtlCol="0">
            <a:spAutoFit/>
          </a:bodyPr>
          <a:lstStyle/>
          <a:p>
            <a:r>
              <a:rPr kumimoji="1" lang="en-US" altLang="ja-JP" sz="800" dirty="0">
                <a:latin typeface="+mj-lt"/>
              </a:rPr>
              <a:t>This is the screen that transitions after select inbound from Main menu.</a:t>
            </a:r>
          </a:p>
          <a:p>
            <a:endParaRPr kumimoji="1" lang="en-US" altLang="ja-JP" sz="800" dirty="0">
              <a:latin typeface="+mj-lt"/>
            </a:endParaRPr>
          </a:p>
          <a:p>
            <a:r>
              <a:rPr kumimoji="1" lang="en-US" altLang="ja-JP" sz="800" b="1" dirty="0">
                <a:latin typeface="+mj-lt"/>
              </a:rPr>
              <a:t>Schedule Label: </a:t>
            </a:r>
            <a:r>
              <a:rPr kumimoji="1" lang="en-US" altLang="ja-JP" sz="800" dirty="0">
                <a:latin typeface="+mj-lt"/>
              </a:rPr>
              <a:t>Transitions to the Schedule Label screen.</a:t>
            </a:r>
          </a:p>
          <a:p>
            <a:r>
              <a:rPr kumimoji="1" lang="en-US" altLang="ja-JP" sz="800" b="1" dirty="0">
                <a:latin typeface="+mj-lt"/>
              </a:rPr>
              <a:t>Label Manual button</a:t>
            </a:r>
            <a:r>
              <a:rPr kumimoji="1" lang="en-US" altLang="ja-JP" sz="800" dirty="0">
                <a:latin typeface="+mj-lt"/>
              </a:rPr>
              <a:t>: Transitions to the Label screen.</a:t>
            </a:r>
          </a:p>
          <a:p>
            <a:r>
              <a:rPr kumimoji="1" lang="en-US" altLang="ja-JP" sz="800" b="1" dirty="0">
                <a:latin typeface="+mj-lt"/>
              </a:rPr>
              <a:t>Inbound Schedule button</a:t>
            </a:r>
            <a:r>
              <a:rPr kumimoji="1" lang="en-US" altLang="ja-JP" sz="800" dirty="0">
                <a:latin typeface="+mj-lt"/>
              </a:rPr>
              <a:t>: Transitions to the Inbound Schedule screen.</a:t>
            </a:r>
          </a:p>
          <a:p>
            <a:r>
              <a:rPr kumimoji="1" lang="en-US" altLang="ja-JP" sz="800" b="1" dirty="0">
                <a:latin typeface="+mj-lt"/>
              </a:rPr>
              <a:t>Inbound Manual button</a:t>
            </a:r>
            <a:r>
              <a:rPr kumimoji="1" lang="en-US" altLang="ja-JP" sz="800" dirty="0">
                <a:latin typeface="+mj-lt"/>
              </a:rPr>
              <a:t>: Transitions to the Inbound screen.</a:t>
            </a:r>
          </a:p>
          <a:p>
            <a:r>
              <a:rPr kumimoji="1" lang="en-US" altLang="ja-JP" sz="800" b="1" dirty="0">
                <a:latin typeface="+mj-lt"/>
              </a:rPr>
              <a:t>QC check button</a:t>
            </a:r>
            <a:r>
              <a:rPr kumimoji="1" lang="en-US" altLang="ja-JP" sz="800" dirty="0">
                <a:latin typeface="+mj-lt"/>
              </a:rPr>
              <a:t>: Transitions to the QC check screen.</a:t>
            </a:r>
          </a:p>
          <a:p>
            <a:r>
              <a:rPr kumimoji="1" lang="en-US" altLang="ja-JP" sz="800" b="1" dirty="0">
                <a:latin typeface="+mj-lt"/>
              </a:rPr>
              <a:t>Photo matching button</a:t>
            </a:r>
            <a:r>
              <a:rPr kumimoji="1" lang="en-US" altLang="ja-JP" sz="800" dirty="0">
                <a:latin typeface="+mj-lt"/>
              </a:rPr>
              <a:t>: Transitions to the photo matching screen.</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2" name="図 1">
            <a:extLst>
              <a:ext uri="{FF2B5EF4-FFF2-40B4-BE49-F238E27FC236}">
                <a16:creationId xmlns:a16="http://schemas.microsoft.com/office/drawing/2014/main" id="{DF393F1E-6ACF-B205-13E3-C90EBCEB9C31}"/>
              </a:ext>
            </a:extLst>
          </p:cNvPr>
          <p:cNvPicPr>
            <a:picLocks noChangeAspect="1"/>
          </p:cNvPicPr>
          <p:nvPr/>
        </p:nvPicPr>
        <p:blipFill>
          <a:blip r:embed="rId5"/>
          <a:stretch>
            <a:fillRect/>
          </a:stretch>
        </p:blipFill>
        <p:spPr>
          <a:xfrm>
            <a:off x="2028536" y="1678018"/>
            <a:ext cx="1364286" cy="2040133"/>
          </a:xfrm>
          <a:prstGeom prst="rect">
            <a:avLst/>
          </a:prstGeom>
        </p:spPr>
      </p:pic>
      <p:pic>
        <p:nvPicPr>
          <p:cNvPr id="6" name="図 5">
            <a:extLst>
              <a:ext uri="{FF2B5EF4-FFF2-40B4-BE49-F238E27FC236}">
                <a16:creationId xmlns:a16="http://schemas.microsoft.com/office/drawing/2014/main" id="{C8535085-189D-BC0E-B83A-7D7D334AC231}"/>
              </a:ext>
            </a:extLst>
          </p:cNvPr>
          <p:cNvPicPr>
            <a:picLocks noChangeAspect="1"/>
          </p:cNvPicPr>
          <p:nvPr/>
        </p:nvPicPr>
        <p:blipFill>
          <a:blip r:embed="rId6"/>
          <a:stretch>
            <a:fillRect/>
          </a:stretch>
        </p:blipFill>
        <p:spPr>
          <a:xfrm>
            <a:off x="2483618" y="2265117"/>
            <a:ext cx="546082" cy="198137"/>
          </a:xfrm>
          <a:prstGeom prst="rect">
            <a:avLst/>
          </a:prstGeom>
        </p:spPr>
      </p:pic>
      <p:pic>
        <p:nvPicPr>
          <p:cNvPr id="7" name="図 6">
            <a:extLst>
              <a:ext uri="{FF2B5EF4-FFF2-40B4-BE49-F238E27FC236}">
                <a16:creationId xmlns:a16="http://schemas.microsoft.com/office/drawing/2014/main" id="{BF816DBC-3D5B-FC66-5258-E9F25B224448}"/>
              </a:ext>
            </a:extLst>
          </p:cNvPr>
          <p:cNvPicPr>
            <a:picLocks noChangeAspect="1"/>
          </p:cNvPicPr>
          <p:nvPr/>
        </p:nvPicPr>
        <p:blipFill>
          <a:blip r:embed="rId6"/>
          <a:stretch>
            <a:fillRect/>
          </a:stretch>
        </p:blipFill>
        <p:spPr>
          <a:xfrm>
            <a:off x="2415800" y="2609509"/>
            <a:ext cx="546082" cy="198137"/>
          </a:xfrm>
          <a:prstGeom prst="rect">
            <a:avLst/>
          </a:prstGeom>
        </p:spPr>
      </p:pic>
      <p:sp>
        <p:nvSpPr>
          <p:cNvPr id="9" name="テキスト ボックス 8">
            <a:extLst>
              <a:ext uri="{FF2B5EF4-FFF2-40B4-BE49-F238E27FC236}">
                <a16:creationId xmlns:a16="http://schemas.microsoft.com/office/drawing/2014/main" id="{7D6D9330-A4E9-89C6-1347-8A6B056A7C49}"/>
              </a:ext>
            </a:extLst>
          </p:cNvPr>
          <p:cNvSpPr txBox="1"/>
          <p:nvPr/>
        </p:nvSpPr>
        <p:spPr>
          <a:xfrm>
            <a:off x="2351740" y="2271852"/>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14" name="テキスト ボックス 13">
            <a:extLst>
              <a:ext uri="{FF2B5EF4-FFF2-40B4-BE49-F238E27FC236}">
                <a16:creationId xmlns:a16="http://schemas.microsoft.com/office/drawing/2014/main" id="{567948FB-1E03-072C-F65D-EB1A52290B6E}"/>
              </a:ext>
            </a:extLst>
          </p:cNvPr>
          <p:cNvSpPr txBox="1"/>
          <p:nvPr/>
        </p:nvSpPr>
        <p:spPr>
          <a:xfrm>
            <a:off x="2347115" y="2612049"/>
            <a:ext cx="718146" cy="184666"/>
          </a:xfrm>
          <a:prstGeom prst="rect">
            <a:avLst/>
          </a:prstGeom>
          <a:noFill/>
        </p:spPr>
        <p:txBody>
          <a:bodyPr wrap="square" rtlCol="0">
            <a:spAutoFit/>
          </a:bodyPr>
          <a:lstStyle/>
          <a:p>
            <a:pPr algn="ctr"/>
            <a:r>
              <a:rPr kumimoji="1" lang="en-US" altLang="ja-JP" sz="600" dirty="0"/>
              <a:t>Label Manual</a:t>
            </a:r>
          </a:p>
        </p:txBody>
      </p:sp>
      <p:pic>
        <p:nvPicPr>
          <p:cNvPr id="15" name="図 14">
            <a:extLst>
              <a:ext uri="{FF2B5EF4-FFF2-40B4-BE49-F238E27FC236}">
                <a16:creationId xmlns:a16="http://schemas.microsoft.com/office/drawing/2014/main" id="{62D1F3DA-B275-C844-A30B-7F98F959965E}"/>
              </a:ext>
            </a:extLst>
          </p:cNvPr>
          <p:cNvPicPr>
            <a:picLocks noChangeAspect="1"/>
          </p:cNvPicPr>
          <p:nvPr/>
        </p:nvPicPr>
        <p:blipFill>
          <a:blip r:embed="rId7"/>
          <a:stretch>
            <a:fillRect/>
          </a:stretch>
        </p:blipFill>
        <p:spPr>
          <a:xfrm>
            <a:off x="2464566" y="2952246"/>
            <a:ext cx="510584" cy="178119"/>
          </a:xfrm>
          <a:prstGeom prst="rect">
            <a:avLst/>
          </a:prstGeom>
        </p:spPr>
      </p:pic>
      <p:sp>
        <p:nvSpPr>
          <p:cNvPr id="16" name="テキスト ボックス 15">
            <a:extLst>
              <a:ext uri="{FF2B5EF4-FFF2-40B4-BE49-F238E27FC236}">
                <a16:creationId xmlns:a16="http://schemas.microsoft.com/office/drawing/2014/main" id="{D00881EA-F481-37AF-9D4C-6B4E6F3A9943}"/>
              </a:ext>
            </a:extLst>
          </p:cNvPr>
          <p:cNvSpPr txBox="1"/>
          <p:nvPr/>
        </p:nvSpPr>
        <p:spPr>
          <a:xfrm>
            <a:off x="2314940" y="294551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1" name="図 20">
            <a:extLst>
              <a:ext uri="{FF2B5EF4-FFF2-40B4-BE49-F238E27FC236}">
                <a16:creationId xmlns:a16="http://schemas.microsoft.com/office/drawing/2014/main" id="{B46176EA-8E80-1146-8EB6-C0471545980C}"/>
              </a:ext>
            </a:extLst>
          </p:cNvPr>
          <p:cNvPicPr>
            <a:picLocks noChangeAspect="1"/>
          </p:cNvPicPr>
          <p:nvPr/>
        </p:nvPicPr>
        <p:blipFill>
          <a:blip r:embed="rId7"/>
          <a:stretch>
            <a:fillRect/>
          </a:stretch>
        </p:blipFill>
        <p:spPr>
          <a:xfrm>
            <a:off x="2465328" y="3287475"/>
            <a:ext cx="510584" cy="178119"/>
          </a:xfrm>
          <a:prstGeom prst="rect">
            <a:avLst/>
          </a:prstGeom>
        </p:spPr>
      </p:pic>
      <p:sp>
        <p:nvSpPr>
          <p:cNvPr id="23" name="テキスト ボックス 22">
            <a:extLst>
              <a:ext uri="{FF2B5EF4-FFF2-40B4-BE49-F238E27FC236}">
                <a16:creationId xmlns:a16="http://schemas.microsoft.com/office/drawing/2014/main" id="{AB8F15B1-AB65-EFD6-046A-814CDEF1E55B}"/>
              </a:ext>
            </a:extLst>
          </p:cNvPr>
          <p:cNvSpPr txBox="1"/>
          <p:nvPr/>
        </p:nvSpPr>
        <p:spPr>
          <a:xfrm>
            <a:off x="2316401" y="3280739"/>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二等辺三角形 23">
            <a:extLst>
              <a:ext uri="{FF2B5EF4-FFF2-40B4-BE49-F238E27FC236}">
                <a16:creationId xmlns:a16="http://schemas.microsoft.com/office/drawing/2014/main" id="{5ECBB3A6-9DEB-9C8D-07ED-6B7830A48DB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11" name="図 10">
            <a:extLst>
              <a:ext uri="{FF2B5EF4-FFF2-40B4-BE49-F238E27FC236}">
                <a16:creationId xmlns:a16="http://schemas.microsoft.com/office/drawing/2014/main" id="{D5EF8BDD-A499-7968-A288-1C19B5D14B35}"/>
              </a:ext>
            </a:extLst>
          </p:cNvPr>
          <p:cNvPicPr>
            <a:picLocks noChangeAspect="1"/>
          </p:cNvPicPr>
          <p:nvPr/>
        </p:nvPicPr>
        <p:blipFill>
          <a:blip r:embed="rId8"/>
          <a:stretch>
            <a:fillRect/>
          </a:stretch>
        </p:blipFill>
        <p:spPr>
          <a:xfrm>
            <a:off x="2091332" y="2197670"/>
            <a:ext cx="1294738" cy="1336429"/>
          </a:xfrm>
          <a:prstGeom prst="rect">
            <a:avLst/>
          </a:prstGeom>
        </p:spPr>
      </p:pic>
      <p:pic>
        <p:nvPicPr>
          <p:cNvPr id="29" name="図 28">
            <a:extLst>
              <a:ext uri="{FF2B5EF4-FFF2-40B4-BE49-F238E27FC236}">
                <a16:creationId xmlns:a16="http://schemas.microsoft.com/office/drawing/2014/main" id="{FE6BF638-9D6C-9EFE-A4CD-8EF6550EBA6E}"/>
              </a:ext>
            </a:extLst>
          </p:cNvPr>
          <p:cNvPicPr>
            <a:picLocks noChangeAspect="1"/>
          </p:cNvPicPr>
          <p:nvPr/>
        </p:nvPicPr>
        <p:blipFill>
          <a:blip r:embed="rId9"/>
          <a:stretch>
            <a:fillRect/>
          </a:stretch>
        </p:blipFill>
        <p:spPr>
          <a:xfrm>
            <a:off x="2162179" y="2191625"/>
            <a:ext cx="1114748" cy="178120"/>
          </a:xfrm>
          <a:prstGeom prst="rect">
            <a:avLst/>
          </a:prstGeom>
        </p:spPr>
      </p:pic>
      <p:pic>
        <p:nvPicPr>
          <p:cNvPr id="32" name="図 31">
            <a:extLst>
              <a:ext uri="{FF2B5EF4-FFF2-40B4-BE49-F238E27FC236}">
                <a16:creationId xmlns:a16="http://schemas.microsoft.com/office/drawing/2014/main" id="{8251497E-38D8-11D8-09D4-0B0C5F68AAE8}"/>
              </a:ext>
            </a:extLst>
          </p:cNvPr>
          <p:cNvPicPr>
            <a:picLocks noChangeAspect="1"/>
          </p:cNvPicPr>
          <p:nvPr/>
        </p:nvPicPr>
        <p:blipFill>
          <a:blip r:embed="rId10"/>
          <a:stretch>
            <a:fillRect/>
          </a:stretch>
        </p:blipFill>
        <p:spPr>
          <a:xfrm>
            <a:off x="2330027" y="2228102"/>
            <a:ext cx="809836" cy="97172"/>
          </a:xfrm>
          <a:prstGeom prst="rect">
            <a:avLst/>
          </a:prstGeom>
        </p:spPr>
      </p:pic>
      <p:sp>
        <p:nvSpPr>
          <p:cNvPr id="34" name="テキスト ボックス 33">
            <a:extLst>
              <a:ext uri="{FF2B5EF4-FFF2-40B4-BE49-F238E27FC236}">
                <a16:creationId xmlns:a16="http://schemas.microsoft.com/office/drawing/2014/main" id="{3ACB1EE5-0F42-8C8B-E51A-378DDD07CE92}"/>
              </a:ext>
            </a:extLst>
          </p:cNvPr>
          <p:cNvSpPr txBox="1"/>
          <p:nvPr/>
        </p:nvSpPr>
        <p:spPr>
          <a:xfrm>
            <a:off x="2320895" y="2188352"/>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38" name="図 37">
            <a:extLst>
              <a:ext uri="{FF2B5EF4-FFF2-40B4-BE49-F238E27FC236}">
                <a16:creationId xmlns:a16="http://schemas.microsoft.com/office/drawing/2014/main" id="{8041542F-BDB7-C624-CFDC-1B08DC178C90}"/>
              </a:ext>
            </a:extLst>
          </p:cNvPr>
          <p:cNvPicPr>
            <a:picLocks noChangeAspect="1"/>
          </p:cNvPicPr>
          <p:nvPr/>
        </p:nvPicPr>
        <p:blipFill>
          <a:blip r:embed="rId9"/>
          <a:stretch>
            <a:fillRect/>
          </a:stretch>
        </p:blipFill>
        <p:spPr>
          <a:xfrm>
            <a:off x="2162602" y="2352256"/>
            <a:ext cx="1114748" cy="178120"/>
          </a:xfrm>
          <a:prstGeom prst="rect">
            <a:avLst/>
          </a:prstGeom>
        </p:spPr>
      </p:pic>
      <p:pic>
        <p:nvPicPr>
          <p:cNvPr id="39" name="図 38">
            <a:extLst>
              <a:ext uri="{FF2B5EF4-FFF2-40B4-BE49-F238E27FC236}">
                <a16:creationId xmlns:a16="http://schemas.microsoft.com/office/drawing/2014/main" id="{CA93AEEE-B41F-5C40-9935-2CA9EF10E7A0}"/>
              </a:ext>
            </a:extLst>
          </p:cNvPr>
          <p:cNvPicPr>
            <a:picLocks noChangeAspect="1"/>
          </p:cNvPicPr>
          <p:nvPr/>
        </p:nvPicPr>
        <p:blipFill>
          <a:blip r:embed="rId10"/>
          <a:stretch>
            <a:fillRect/>
          </a:stretch>
        </p:blipFill>
        <p:spPr>
          <a:xfrm>
            <a:off x="2330450" y="2388733"/>
            <a:ext cx="809836" cy="97172"/>
          </a:xfrm>
          <a:prstGeom prst="rect">
            <a:avLst/>
          </a:prstGeom>
        </p:spPr>
      </p:pic>
      <p:sp>
        <p:nvSpPr>
          <p:cNvPr id="41" name="テキスト ボックス 40">
            <a:extLst>
              <a:ext uri="{FF2B5EF4-FFF2-40B4-BE49-F238E27FC236}">
                <a16:creationId xmlns:a16="http://schemas.microsoft.com/office/drawing/2014/main" id="{FB50133A-77B5-C947-1965-C1F72DC3FE91}"/>
              </a:ext>
            </a:extLst>
          </p:cNvPr>
          <p:cNvSpPr txBox="1"/>
          <p:nvPr/>
        </p:nvSpPr>
        <p:spPr>
          <a:xfrm>
            <a:off x="2321318" y="2348983"/>
            <a:ext cx="809835" cy="184666"/>
          </a:xfrm>
          <a:prstGeom prst="rect">
            <a:avLst/>
          </a:prstGeom>
          <a:noFill/>
        </p:spPr>
        <p:txBody>
          <a:bodyPr wrap="square" rtlCol="0">
            <a:spAutoFit/>
          </a:bodyPr>
          <a:lstStyle/>
          <a:p>
            <a:pPr algn="ctr"/>
            <a:r>
              <a:rPr kumimoji="1" lang="en-US" altLang="ja-JP" sz="600" dirty="0"/>
              <a:t>Label Manual</a:t>
            </a:r>
          </a:p>
        </p:txBody>
      </p:sp>
      <p:pic>
        <p:nvPicPr>
          <p:cNvPr id="42" name="図 41">
            <a:extLst>
              <a:ext uri="{FF2B5EF4-FFF2-40B4-BE49-F238E27FC236}">
                <a16:creationId xmlns:a16="http://schemas.microsoft.com/office/drawing/2014/main" id="{1EC0C47B-1662-4188-876B-B253916443B3}"/>
              </a:ext>
            </a:extLst>
          </p:cNvPr>
          <p:cNvPicPr>
            <a:picLocks noChangeAspect="1"/>
          </p:cNvPicPr>
          <p:nvPr/>
        </p:nvPicPr>
        <p:blipFill>
          <a:blip r:embed="rId9"/>
          <a:stretch>
            <a:fillRect/>
          </a:stretch>
        </p:blipFill>
        <p:spPr>
          <a:xfrm>
            <a:off x="2162179" y="2520721"/>
            <a:ext cx="1114748" cy="178120"/>
          </a:xfrm>
          <a:prstGeom prst="rect">
            <a:avLst/>
          </a:prstGeom>
        </p:spPr>
      </p:pic>
      <p:pic>
        <p:nvPicPr>
          <p:cNvPr id="43" name="図 42">
            <a:extLst>
              <a:ext uri="{FF2B5EF4-FFF2-40B4-BE49-F238E27FC236}">
                <a16:creationId xmlns:a16="http://schemas.microsoft.com/office/drawing/2014/main" id="{461552B6-B3CE-A6FB-5284-C5DB032110D3}"/>
              </a:ext>
            </a:extLst>
          </p:cNvPr>
          <p:cNvPicPr>
            <a:picLocks noChangeAspect="1"/>
          </p:cNvPicPr>
          <p:nvPr/>
        </p:nvPicPr>
        <p:blipFill>
          <a:blip r:embed="rId10"/>
          <a:stretch>
            <a:fillRect/>
          </a:stretch>
        </p:blipFill>
        <p:spPr>
          <a:xfrm>
            <a:off x="2330027" y="2557198"/>
            <a:ext cx="809836" cy="97172"/>
          </a:xfrm>
          <a:prstGeom prst="rect">
            <a:avLst/>
          </a:prstGeom>
        </p:spPr>
      </p:pic>
      <p:sp>
        <p:nvSpPr>
          <p:cNvPr id="44" name="テキスト ボックス 43">
            <a:extLst>
              <a:ext uri="{FF2B5EF4-FFF2-40B4-BE49-F238E27FC236}">
                <a16:creationId xmlns:a16="http://schemas.microsoft.com/office/drawing/2014/main" id="{4FBF5FAB-EC0B-4B69-6348-3EB412353AC5}"/>
              </a:ext>
            </a:extLst>
          </p:cNvPr>
          <p:cNvSpPr txBox="1"/>
          <p:nvPr/>
        </p:nvSpPr>
        <p:spPr>
          <a:xfrm>
            <a:off x="2320895" y="2517448"/>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45" name="図 44">
            <a:extLst>
              <a:ext uri="{FF2B5EF4-FFF2-40B4-BE49-F238E27FC236}">
                <a16:creationId xmlns:a16="http://schemas.microsoft.com/office/drawing/2014/main" id="{4C84BF73-5B9B-CA16-A06F-81756D8B5850}"/>
              </a:ext>
            </a:extLst>
          </p:cNvPr>
          <p:cNvPicPr>
            <a:picLocks noChangeAspect="1"/>
          </p:cNvPicPr>
          <p:nvPr/>
        </p:nvPicPr>
        <p:blipFill>
          <a:blip r:embed="rId9"/>
          <a:stretch>
            <a:fillRect/>
          </a:stretch>
        </p:blipFill>
        <p:spPr>
          <a:xfrm>
            <a:off x="2161756" y="2687493"/>
            <a:ext cx="1114748" cy="178120"/>
          </a:xfrm>
          <a:prstGeom prst="rect">
            <a:avLst/>
          </a:prstGeom>
        </p:spPr>
      </p:pic>
      <p:pic>
        <p:nvPicPr>
          <p:cNvPr id="46" name="図 45">
            <a:extLst>
              <a:ext uri="{FF2B5EF4-FFF2-40B4-BE49-F238E27FC236}">
                <a16:creationId xmlns:a16="http://schemas.microsoft.com/office/drawing/2014/main" id="{05B799D2-71FE-33E5-5B23-6C8F36572906}"/>
              </a:ext>
            </a:extLst>
          </p:cNvPr>
          <p:cNvPicPr>
            <a:picLocks noChangeAspect="1"/>
          </p:cNvPicPr>
          <p:nvPr/>
        </p:nvPicPr>
        <p:blipFill>
          <a:blip r:embed="rId10"/>
          <a:stretch>
            <a:fillRect/>
          </a:stretch>
        </p:blipFill>
        <p:spPr>
          <a:xfrm>
            <a:off x="2329604" y="2723970"/>
            <a:ext cx="809836" cy="97172"/>
          </a:xfrm>
          <a:prstGeom prst="rect">
            <a:avLst/>
          </a:prstGeom>
        </p:spPr>
      </p:pic>
      <p:sp>
        <p:nvSpPr>
          <p:cNvPr id="47" name="テキスト ボックス 46">
            <a:extLst>
              <a:ext uri="{FF2B5EF4-FFF2-40B4-BE49-F238E27FC236}">
                <a16:creationId xmlns:a16="http://schemas.microsoft.com/office/drawing/2014/main" id="{077DF328-DFB9-1FED-1242-B044A2FBCA52}"/>
              </a:ext>
            </a:extLst>
          </p:cNvPr>
          <p:cNvSpPr txBox="1"/>
          <p:nvPr/>
        </p:nvSpPr>
        <p:spPr>
          <a:xfrm>
            <a:off x="2320472" y="2684220"/>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48" name="図 47">
            <a:extLst>
              <a:ext uri="{FF2B5EF4-FFF2-40B4-BE49-F238E27FC236}">
                <a16:creationId xmlns:a16="http://schemas.microsoft.com/office/drawing/2014/main" id="{3251BAD6-DB15-3B30-128D-0CD99A9DBF13}"/>
              </a:ext>
            </a:extLst>
          </p:cNvPr>
          <p:cNvPicPr>
            <a:picLocks noChangeAspect="1"/>
          </p:cNvPicPr>
          <p:nvPr/>
        </p:nvPicPr>
        <p:blipFill>
          <a:blip r:embed="rId9"/>
          <a:stretch>
            <a:fillRect/>
          </a:stretch>
        </p:blipFill>
        <p:spPr>
          <a:xfrm>
            <a:off x="2162179" y="2848124"/>
            <a:ext cx="1114748" cy="178120"/>
          </a:xfrm>
          <a:prstGeom prst="rect">
            <a:avLst/>
          </a:prstGeom>
        </p:spPr>
      </p:pic>
      <p:pic>
        <p:nvPicPr>
          <p:cNvPr id="49" name="図 48">
            <a:extLst>
              <a:ext uri="{FF2B5EF4-FFF2-40B4-BE49-F238E27FC236}">
                <a16:creationId xmlns:a16="http://schemas.microsoft.com/office/drawing/2014/main" id="{B7C042BA-78F4-BB7D-FDE5-5A9954C82158}"/>
              </a:ext>
            </a:extLst>
          </p:cNvPr>
          <p:cNvPicPr>
            <a:picLocks noChangeAspect="1"/>
          </p:cNvPicPr>
          <p:nvPr/>
        </p:nvPicPr>
        <p:blipFill>
          <a:blip r:embed="rId10"/>
          <a:stretch>
            <a:fillRect/>
          </a:stretch>
        </p:blipFill>
        <p:spPr>
          <a:xfrm>
            <a:off x="2330027" y="2884601"/>
            <a:ext cx="809836" cy="97172"/>
          </a:xfrm>
          <a:prstGeom prst="rect">
            <a:avLst/>
          </a:prstGeom>
        </p:spPr>
      </p:pic>
      <p:sp>
        <p:nvSpPr>
          <p:cNvPr id="50" name="テキスト ボックス 49">
            <a:extLst>
              <a:ext uri="{FF2B5EF4-FFF2-40B4-BE49-F238E27FC236}">
                <a16:creationId xmlns:a16="http://schemas.microsoft.com/office/drawing/2014/main" id="{97671AAD-5A2F-0A24-0A8B-62016387C30B}"/>
              </a:ext>
            </a:extLst>
          </p:cNvPr>
          <p:cNvSpPr txBox="1"/>
          <p:nvPr/>
        </p:nvSpPr>
        <p:spPr>
          <a:xfrm>
            <a:off x="2320895" y="2844851"/>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51" name="図 50">
            <a:extLst>
              <a:ext uri="{FF2B5EF4-FFF2-40B4-BE49-F238E27FC236}">
                <a16:creationId xmlns:a16="http://schemas.microsoft.com/office/drawing/2014/main" id="{A9ADE88A-9BD1-B424-27BD-0606C1488088}"/>
              </a:ext>
            </a:extLst>
          </p:cNvPr>
          <p:cNvPicPr>
            <a:picLocks noChangeAspect="1"/>
          </p:cNvPicPr>
          <p:nvPr/>
        </p:nvPicPr>
        <p:blipFill>
          <a:blip r:embed="rId9"/>
          <a:stretch>
            <a:fillRect/>
          </a:stretch>
        </p:blipFill>
        <p:spPr>
          <a:xfrm>
            <a:off x="2161756" y="3016589"/>
            <a:ext cx="1114748" cy="178120"/>
          </a:xfrm>
          <a:prstGeom prst="rect">
            <a:avLst/>
          </a:prstGeom>
        </p:spPr>
      </p:pic>
      <p:pic>
        <p:nvPicPr>
          <p:cNvPr id="52" name="図 51">
            <a:extLst>
              <a:ext uri="{FF2B5EF4-FFF2-40B4-BE49-F238E27FC236}">
                <a16:creationId xmlns:a16="http://schemas.microsoft.com/office/drawing/2014/main" id="{93C342E5-9FDC-2549-7C34-1526080AB84A}"/>
              </a:ext>
            </a:extLst>
          </p:cNvPr>
          <p:cNvPicPr>
            <a:picLocks noChangeAspect="1"/>
          </p:cNvPicPr>
          <p:nvPr/>
        </p:nvPicPr>
        <p:blipFill>
          <a:blip r:embed="rId10"/>
          <a:stretch>
            <a:fillRect/>
          </a:stretch>
        </p:blipFill>
        <p:spPr>
          <a:xfrm>
            <a:off x="2329604" y="3053066"/>
            <a:ext cx="809836" cy="97172"/>
          </a:xfrm>
          <a:prstGeom prst="rect">
            <a:avLst/>
          </a:prstGeom>
        </p:spPr>
      </p:pic>
      <p:sp>
        <p:nvSpPr>
          <p:cNvPr id="53" name="テキスト ボックス 52">
            <a:extLst>
              <a:ext uri="{FF2B5EF4-FFF2-40B4-BE49-F238E27FC236}">
                <a16:creationId xmlns:a16="http://schemas.microsoft.com/office/drawing/2014/main" id="{D3F020B7-F61E-D078-CF1D-B900616241B2}"/>
              </a:ext>
            </a:extLst>
          </p:cNvPr>
          <p:cNvSpPr txBox="1"/>
          <p:nvPr/>
        </p:nvSpPr>
        <p:spPr>
          <a:xfrm>
            <a:off x="2320472" y="3013316"/>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pic>
        <p:nvPicPr>
          <p:cNvPr id="1026" name="Picture 2" descr="Receiving Icons - Free SVG &amp; PNG Receiving Images - Noun Project">
            <a:extLst>
              <a:ext uri="{FF2B5EF4-FFF2-40B4-BE49-F238E27FC236}">
                <a16:creationId xmlns:a16="http://schemas.microsoft.com/office/drawing/2014/main" id="{0B192E55-72A5-8795-D071-F8E8E537E01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6547" t="20363" r="17413" b="19925"/>
          <a:stretch/>
        </p:blipFill>
        <p:spPr bwMode="auto">
          <a:xfrm>
            <a:off x="1843782" y="4266065"/>
            <a:ext cx="332069" cy="3002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BBF1F30-6A36-E228-9D7F-929B8D4944DA}"/>
              </a:ext>
            </a:extLst>
          </p:cNvPr>
          <p:cNvPicPr>
            <a:picLocks noChangeAspect="1"/>
          </p:cNvPicPr>
          <p:nvPr/>
        </p:nvPicPr>
        <p:blipFill>
          <a:blip r:embed="rId12"/>
          <a:stretch>
            <a:fillRect/>
          </a:stretch>
        </p:blipFill>
        <p:spPr>
          <a:xfrm>
            <a:off x="1409700" y="4321883"/>
            <a:ext cx="283328" cy="293447"/>
          </a:xfrm>
          <a:prstGeom prst="rect">
            <a:avLst/>
          </a:prstGeom>
        </p:spPr>
      </p:pic>
      <p:pic>
        <p:nvPicPr>
          <p:cNvPr id="1030" name="Picture 6" descr="Label Icon Png #260257 - Free Icons Library">
            <a:extLst>
              <a:ext uri="{FF2B5EF4-FFF2-40B4-BE49-F238E27FC236}">
                <a16:creationId xmlns:a16="http://schemas.microsoft.com/office/drawing/2014/main" id="{5467D646-0304-104A-3F60-33709428C42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9700" y="5721350"/>
            <a:ext cx="260350" cy="260350"/>
          </a:xfrm>
          <a:prstGeom prst="rect">
            <a:avLst/>
          </a:prstGeom>
          <a:noFill/>
          <a:extLst>
            <a:ext uri="{909E8E84-426E-40DD-AFC4-6F175D3DCCD1}">
              <a14:hiddenFill xmlns:a14="http://schemas.microsoft.com/office/drawing/2010/main">
                <a:solidFill>
                  <a:srgbClr val="FFFFFF"/>
                </a:solidFill>
              </a14:hiddenFill>
            </a:ext>
          </a:extLst>
        </p:spPr>
      </p:pic>
      <p:grpSp>
        <p:nvGrpSpPr>
          <p:cNvPr id="1027" name="Group 1026">
            <a:extLst>
              <a:ext uri="{FF2B5EF4-FFF2-40B4-BE49-F238E27FC236}">
                <a16:creationId xmlns:a16="http://schemas.microsoft.com/office/drawing/2014/main" id="{C7E2212C-D693-6529-1743-48752FF3EFE5}"/>
              </a:ext>
            </a:extLst>
          </p:cNvPr>
          <p:cNvGrpSpPr/>
          <p:nvPr/>
        </p:nvGrpSpPr>
        <p:grpSpPr>
          <a:xfrm>
            <a:off x="2101327" y="2109334"/>
            <a:ext cx="1248969" cy="1857017"/>
            <a:chOff x="3594494" y="3457932"/>
            <a:chExt cx="1248969" cy="1857017"/>
          </a:xfrm>
        </p:grpSpPr>
        <p:sp>
          <p:nvSpPr>
            <p:cNvPr id="4" name="Rectangle 3">
              <a:extLst>
                <a:ext uri="{FF2B5EF4-FFF2-40B4-BE49-F238E27FC236}">
                  <a16:creationId xmlns:a16="http://schemas.microsoft.com/office/drawing/2014/main" id="{D2ABA62D-4881-3C82-BFE9-96A0D138A97C}"/>
                </a:ext>
              </a:extLst>
            </p:cNvPr>
            <p:cNvSpPr/>
            <p:nvPr/>
          </p:nvSpPr>
          <p:spPr>
            <a:xfrm>
              <a:off x="3596972" y="3457932"/>
              <a:ext cx="1246491" cy="1857017"/>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8" name="Rectangle: Rounded Corners 7">
              <a:extLst>
                <a:ext uri="{FF2B5EF4-FFF2-40B4-BE49-F238E27FC236}">
                  <a16:creationId xmlns:a16="http://schemas.microsoft.com/office/drawing/2014/main" id="{F489C361-FAE4-2EE8-08EB-CE79FA02AC7B}"/>
                </a:ext>
              </a:extLst>
            </p:cNvPr>
            <p:cNvSpPr/>
            <p:nvPr/>
          </p:nvSpPr>
          <p:spPr>
            <a:xfrm>
              <a:off x="3632535"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5" name="TextBox 24">
              <a:extLst>
                <a:ext uri="{FF2B5EF4-FFF2-40B4-BE49-F238E27FC236}">
                  <a16:creationId xmlns:a16="http://schemas.microsoft.com/office/drawing/2014/main" id="{C27873A1-FCB5-CD47-9950-66A0B7CBC5B6}"/>
                </a:ext>
              </a:extLst>
            </p:cNvPr>
            <p:cNvSpPr txBox="1"/>
            <p:nvPr/>
          </p:nvSpPr>
          <p:spPr>
            <a:xfrm>
              <a:off x="3596972" y="4475301"/>
              <a:ext cx="605863" cy="184666"/>
            </a:xfrm>
            <a:prstGeom prst="rect">
              <a:avLst/>
            </a:prstGeom>
            <a:noFill/>
          </p:spPr>
          <p:txBody>
            <a:bodyPr wrap="square" rtlCol="0">
              <a:spAutoFit/>
            </a:bodyPr>
            <a:lstStyle/>
            <a:p>
              <a:pPr algn="ctr"/>
              <a:r>
                <a:rPr lang="en-US" sz="600" b="1" dirty="0"/>
                <a:t>SCHEDULE</a:t>
              </a:r>
            </a:p>
          </p:txBody>
        </p:sp>
        <p:sp>
          <p:nvSpPr>
            <p:cNvPr id="31" name="Rectangle: Rounded Corners 30">
              <a:extLst>
                <a:ext uri="{FF2B5EF4-FFF2-40B4-BE49-F238E27FC236}">
                  <a16:creationId xmlns:a16="http://schemas.microsoft.com/office/drawing/2014/main" id="{2D05F91B-4F8B-BC6C-6C47-BF82B41262A4}"/>
                </a:ext>
              </a:extLst>
            </p:cNvPr>
            <p:cNvSpPr/>
            <p:nvPr/>
          </p:nvSpPr>
          <p:spPr>
            <a:xfrm>
              <a:off x="4231289"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pic>
          <p:nvPicPr>
            <p:cNvPr id="30" name="Picture 29">
              <a:extLst>
                <a:ext uri="{FF2B5EF4-FFF2-40B4-BE49-F238E27FC236}">
                  <a16:creationId xmlns:a16="http://schemas.microsoft.com/office/drawing/2014/main" id="{33C43B70-ECAD-E411-2F49-D2FB32E402FE}"/>
                </a:ext>
              </a:extLst>
            </p:cNvPr>
            <p:cNvPicPr>
              <a:picLocks noChangeAspect="1"/>
            </p:cNvPicPr>
            <p:nvPr/>
          </p:nvPicPr>
          <p:blipFill>
            <a:blip r:embed="rId14"/>
            <a:stretch>
              <a:fillRect/>
            </a:stretch>
          </p:blipFill>
          <p:spPr>
            <a:xfrm>
              <a:off x="4334916" y="4179959"/>
              <a:ext cx="361439" cy="335127"/>
            </a:xfrm>
            <a:prstGeom prst="rect">
              <a:avLst/>
            </a:prstGeom>
          </p:spPr>
        </p:pic>
        <p:sp>
          <p:nvSpPr>
            <p:cNvPr id="33" name="TextBox 32">
              <a:extLst>
                <a:ext uri="{FF2B5EF4-FFF2-40B4-BE49-F238E27FC236}">
                  <a16:creationId xmlns:a16="http://schemas.microsoft.com/office/drawing/2014/main" id="{F81D431B-3D87-0070-2761-E82E76F03D5A}"/>
                </a:ext>
              </a:extLst>
            </p:cNvPr>
            <p:cNvSpPr txBox="1"/>
            <p:nvPr/>
          </p:nvSpPr>
          <p:spPr>
            <a:xfrm>
              <a:off x="4205386" y="4479062"/>
              <a:ext cx="605863" cy="184666"/>
            </a:xfrm>
            <a:prstGeom prst="rect">
              <a:avLst/>
            </a:prstGeom>
            <a:noFill/>
          </p:spPr>
          <p:txBody>
            <a:bodyPr wrap="square" rtlCol="0">
              <a:spAutoFit/>
            </a:bodyPr>
            <a:lstStyle/>
            <a:p>
              <a:pPr algn="ctr"/>
              <a:r>
                <a:rPr lang="en-US" sz="600" b="1" dirty="0"/>
                <a:t>MANUAL</a:t>
              </a:r>
            </a:p>
          </p:txBody>
        </p:sp>
        <p:sp>
          <p:nvSpPr>
            <p:cNvPr id="37" name="Rectangle: Rounded Corners 36">
              <a:extLst>
                <a:ext uri="{FF2B5EF4-FFF2-40B4-BE49-F238E27FC236}">
                  <a16:creationId xmlns:a16="http://schemas.microsoft.com/office/drawing/2014/main" id="{1895EBE7-1161-DA51-5727-EA12BC39CB1C}"/>
                </a:ext>
              </a:extLst>
            </p:cNvPr>
            <p:cNvSpPr/>
            <p:nvPr/>
          </p:nvSpPr>
          <p:spPr>
            <a:xfrm>
              <a:off x="3630057"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54" name="TextBox 53">
              <a:extLst>
                <a:ext uri="{FF2B5EF4-FFF2-40B4-BE49-F238E27FC236}">
                  <a16:creationId xmlns:a16="http://schemas.microsoft.com/office/drawing/2014/main" id="{F5C4A28C-F6AF-0137-6356-16B18FBA3313}"/>
                </a:ext>
              </a:extLst>
            </p:cNvPr>
            <p:cNvSpPr txBox="1"/>
            <p:nvPr/>
          </p:nvSpPr>
          <p:spPr>
            <a:xfrm>
              <a:off x="3594494" y="3873012"/>
              <a:ext cx="605863" cy="184666"/>
            </a:xfrm>
            <a:prstGeom prst="rect">
              <a:avLst/>
            </a:prstGeom>
            <a:noFill/>
          </p:spPr>
          <p:txBody>
            <a:bodyPr wrap="square" rtlCol="0">
              <a:spAutoFit/>
            </a:bodyPr>
            <a:lstStyle/>
            <a:p>
              <a:pPr algn="ctr"/>
              <a:r>
                <a:rPr lang="en-US" sz="600" b="1" dirty="0"/>
                <a:t>SCHEDULE</a:t>
              </a:r>
            </a:p>
          </p:txBody>
        </p:sp>
        <p:sp>
          <p:nvSpPr>
            <p:cNvPr id="55" name="Rectangle: Rounded Corners 54">
              <a:extLst>
                <a:ext uri="{FF2B5EF4-FFF2-40B4-BE49-F238E27FC236}">
                  <a16:creationId xmlns:a16="http://schemas.microsoft.com/office/drawing/2014/main" id="{7DAC9415-FA42-B9E3-52EF-3BF4A03A55E7}"/>
                </a:ext>
              </a:extLst>
            </p:cNvPr>
            <p:cNvSpPr/>
            <p:nvPr/>
          </p:nvSpPr>
          <p:spPr>
            <a:xfrm>
              <a:off x="4228811"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56" name="TextBox 55">
              <a:extLst>
                <a:ext uri="{FF2B5EF4-FFF2-40B4-BE49-F238E27FC236}">
                  <a16:creationId xmlns:a16="http://schemas.microsoft.com/office/drawing/2014/main" id="{7AD5D205-031F-0919-DA78-D2D8EA995A3F}"/>
                </a:ext>
              </a:extLst>
            </p:cNvPr>
            <p:cNvSpPr txBox="1"/>
            <p:nvPr/>
          </p:nvSpPr>
          <p:spPr>
            <a:xfrm>
              <a:off x="4202908" y="3876773"/>
              <a:ext cx="605863" cy="184666"/>
            </a:xfrm>
            <a:prstGeom prst="rect">
              <a:avLst/>
            </a:prstGeom>
            <a:noFill/>
          </p:spPr>
          <p:txBody>
            <a:bodyPr wrap="square" rtlCol="0">
              <a:spAutoFit/>
            </a:bodyPr>
            <a:lstStyle/>
            <a:p>
              <a:pPr algn="ctr"/>
              <a:r>
                <a:rPr lang="en-US" sz="600" b="1" dirty="0"/>
                <a:t>MANUAL</a:t>
              </a:r>
            </a:p>
          </p:txBody>
        </p:sp>
        <p:sp>
          <p:nvSpPr>
            <p:cNvPr id="59" name="Rectangle: Rounded Corners 58">
              <a:extLst>
                <a:ext uri="{FF2B5EF4-FFF2-40B4-BE49-F238E27FC236}">
                  <a16:creationId xmlns:a16="http://schemas.microsoft.com/office/drawing/2014/main" id="{D3E59D0B-70C8-289C-943E-BD1D62722B6C}"/>
                </a:ext>
              </a:extLst>
            </p:cNvPr>
            <p:cNvSpPr/>
            <p:nvPr/>
          </p:nvSpPr>
          <p:spPr>
            <a:xfrm>
              <a:off x="3630057"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60" name="TextBox 59">
              <a:extLst>
                <a:ext uri="{FF2B5EF4-FFF2-40B4-BE49-F238E27FC236}">
                  <a16:creationId xmlns:a16="http://schemas.microsoft.com/office/drawing/2014/main" id="{8156EA43-8D0A-8389-CF8B-FA049328C8D4}"/>
                </a:ext>
              </a:extLst>
            </p:cNvPr>
            <p:cNvSpPr txBox="1"/>
            <p:nvPr/>
          </p:nvSpPr>
          <p:spPr>
            <a:xfrm>
              <a:off x="3594494" y="5073829"/>
              <a:ext cx="605863" cy="184666"/>
            </a:xfrm>
            <a:prstGeom prst="rect">
              <a:avLst/>
            </a:prstGeom>
            <a:noFill/>
          </p:spPr>
          <p:txBody>
            <a:bodyPr wrap="square" rtlCol="0">
              <a:spAutoFit/>
            </a:bodyPr>
            <a:lstStyle/>
            <a:p>
              <a:pPr algn="ctr"/>
              <a:r>
                <a:rPr lang="en-US" sz="600" b="1" dirty="0"/>
                <a:t>QC Check</a:t>
              </a:r>
            </a:p>
          </p:txBody>
        </p:sp>
        <p:sp>
          <p:nvSpPr>
            <p:cNvPr id="61" name="Rectangle: Rounded Corners 60">
              <a:extLst>
                <a:ext uri="{FF2B5EF4-FFF2-40B4-BE49-F238E27FC236}">
                  <a16:creationId xmlns:a16="http://schemas.microsoft.com/office/drawing/2014/main" id="{09F5089D-7DD7-1964-3D54-689979B66C00}"/>
                </a:ext>
              </a:extLst>
            </p:cNvPr>
            <p:cNvSpPr/>
            <p:nvPr/>
          </p:nvSpPr>
          <p:spPr>
            <a:xfrm>
              <a:off x="4228811"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62" name="TextBox 61">
              <a:extLst>
                <a:ext uri="{FF2B5EF4-FFF2-40B4-BE49-F238E27FC236}">
                  <a16:creationId xmlns:a16="http://schemas.microsoft.com/office/drawing/2014/main" id="{03F31F64-DBF6-D826-2160-C3E09FCDAC89}"/>
                </a:ext>
              </a:extLst>
            </p:cNvPr>
            <p:cNvSpPr txBox="1"/>
            <p:nvPr/>
          </p:nvSpPr>
          <p:spPr>
            <a:xfrm>
              <a:off x="4202908" y="5077590"/>
              <a:ext cx="605863" cy="184666"/>
            </a:xfrm>
            <a:prstGeom prst="rect">
              <a:avLst/>
            </a:prstGeom>
            <a:noFill/>
          </p:spPr>
          <p:txBody>
            <a:bodyPr wrap="square" rtlCol="0">
              <a:spAutoFit/>
            </a:bodyPr>
            <a:lstStyle/>
            <a:p>
              <a:pPr algn="ctr"/>
              <a:r>
                <a:rPr lang="en-US" sz="600" b="1" dirty="0"/>
                <a:t>PHOTO</a:t>
              </a:r>
            </a:p>
          </p:txBody>
        </p:sp>
        <p:pic>
          <p:nvPicPr>
            <p:cNvPr id="1032" name="Picture 8" descr="Home delivery - Free shipping and delivery icons">
              <a:extLst>
                <a:ext uri="{FF2B5EF4-FFF2-40B4-BE49-F238E27FC236}">
                  <a16:creationId xmlns:a16="http://schemas.microsoft.com/office/drawing/2014/main" id="{7D68999F-83FA-8CC5-BCE8-872679769502}"/>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10969" b="12606"/>
            <a:stretch/>
          </p:blipFill>
          <p:spPr bwMode="auto">
            <a:xfrm>
              <a:off x="3676107" y="4138001"/>
              <a:ext cx="477465" cy="3649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ip Art Freeuse Stock Label Price Sale Png Icon Free - Sale Svg Icon  Transparent Png - Large Size Png Image - PikPng">
              <a:extLst>
                <a:ext uri="{FF2B5EF4-FFF2-40B4-BE49-F238E27FC236}">
                  <a16:creationId xmlns:a16="http://schemas.microsoft.com/office/drawing/2014/main" id="{09CD8DE2-6F78-5BAF-9A91-B09CF321187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34916" y="3600058"/>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1024" name="Picture 1023">
              <a:extLst>
                <a:ext uri="{FF2B5EF4-FFF2-40B4-BE49-F238E27FC236}">
                  <a16:creationId xmlns:a16="http://schemas.microsoft.com/office/drawing/2014/main" id="{11E36D76-8BAA-2762-33F0-24E6B935780E}"/>
                </a:ext>
              </a:extLst>
            </p:cNvPr>
            <p:cNvPicPr>
              <a:picLocks noChangeAspect="1"/>
            </p:cNvPicPr>
            <p:nvPr/>
          </p:nvPicPr>
          <p:blipFill>
            <a:blip r:embed="rId17"/>
            <a:stretch>
              <a:fillRect/>
            </a:stretch>
          </p:blipFill>
          <p:spPr>
            <a:xfrm>
              <a:off x="3655746" y="3532481"/>
              <a:ext cx="213913" cy="196165"/>
            </a:xfrm>
            <a:prstGeom prst="rect">
              <a:avLst/>
            </a:prstGeom>
          </p:spPr>
        </p:pic>
        <p:pic>
          <p:nvPicPr>
            <p:cNvPr id="1025" name="Picture 10" descr="Clip Art Freeuse Stock Label Price Sale Png Icon Free - Sale Svg Icon  Transparent Png - Large Size Png Image - PikPng">
              <a:extLst>
                <a:ext uri="{FF2B5EF4-FFF2-40B4-BE49-F238E27FC236}">
                  <a16:creationId xmlns:a16="http://schemas.microsoft.com/office/drawing/2014/main" id="{A6B3EB7D-194B-61BA-54F2-1AB3F515D0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54954" y="3611147"/>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ventory Icon - Free PNG &amp; SVG 3233864 - Noun Project">
              <a:extLst>
                <a:ext uri="{FF2B5EF4-FFF2-40B4-BE49-F238E27FC236}">
                  <a16:creationId xmlns:a16="http://schemas.microsoft.com/office/drawing/2014/main" id="{2E00EE6A-58F5-7400-954A-A4B9FEB6B75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25948" y="4720049"/>
              <a:ext cx="377782" cy="3777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 Free web icons">
              <a:extLst>
                <a:ext uri="{FF2B5EF4-FFF2-40B4-BE49-F238E27FC236}">
                  <a16:creationId xmlns:a16="http://schemas.microsoft.com/office/drawing/2014/main" id="{11040DC2-425F-5F83-E1EF-D22C4C45DC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02863" y="4810896"/>
              <a:ext cx="225543" cy="225543"/>
            </a:xfrm>
            <a:prstGeom prst="rect">
              <a:avLst/>
            </a:prstGeom>
            <a:noFill/>
            <a:extLst>
              <a:ext uri="{909E8E84-426E-40DD-AFC4-6F175D3DCCD1}">
                <a14:hiddenFill xmlns:a14="http://schemas.microsoft.com/office/drawing/2010/main">
                  <a:solidFill>
                    <a:srgbClr val="FFFFFF"/>
                  </a:solidFill>
                </a14:hiddenFill>
              </a:ext>
            </a:extLst>
          </p:spPr>
        </p:pic>
      </p:grpSp>
      <p:sp>
        <p:nvSpPr>
          <p:cNvPr id="1029" name="二等辺三角形 20">
            <a:extLst>
              <a:ext uri="{FF2B5EF4-FFF2-40B4-BE49-F238E27FC236}">
                <a16:creationId xmlns:a16="http://schemas.microsoft.com/office/drawing/2014/main" id="{D9ABCAC5-7602-FE3D-2F39-2DE37E4E2AA6}"/>
              </a:ext>
            </a:extLst>
          </p:cNvPr>
          <p:cNvSpPr/>
          <p:nvPr/>
        </p:nvSpPr>
        <p:spPr>
          <a:xfrm>
            <a:off x="5944929" y="107703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Tree>
    <p:extLst>
      <p:ext uri="{BB962C8B-B14F-4D97-AF65-F5344CB8AC3E}">
        <p14:creationId xmlns:p14="http://schemas.microsoft.com/office/powerpoint/2010/main" val="3949462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51702F56-749A-0A86-907F-6D7F5F6F6B62}"/>
              </a:ext>
            </a:extLst>
          </p:cNvPr>
          <p:cNvPicPr>
            <a:picLocks noChangeAspect="1"/>
          </p:cNvPicPr>
          <p:nvPr/>
        </p:nvPicPr>
        <p:blipFill>
          <a:blip r:embed="rId2"/>
          <a:stretch>
            <a:fillRect/>
          </a:stretch>
        </p:blipFill>
        <p:spPr>
          <a:xfrm>
            <a:off x="2077758" y="1680487"/>
            <a:ext cx="1360089" cy="2027693"/>
          </a:xfrm>
          <a:prstGeom prst="rect">
            <a:avLst/>
          </a:prstGeom>
        </p:spPr>
      </p:pic>
      <p:pic>
        <p:nvPicPr>
          <p:cNvPr id="36" name="図 35">
            <a:extLst>
              <a:ext uri="{FF2B5EF4-FFF2-40B4-BE49-F238E27FC236}">
                <a16:creationId xmlns:a16="http://schemas.microsoft.com/office/drawing/2014/main" id="{2A34693A-5217-12BC-1D83-D15BAB908136}"/>
              </a:ext>
            </a:extLst>
          </p:cNvPr>
          <p:cNvPicPr>
            <a:picLocks noChangeAspect="1"/>
          </p:cNvPicPr>
          <p:nvPr/>
        </p:nvPicPr>
        <p:blipFill>
          <a:blip r:embed="rId3"/>
          <a:stretch>
            <a:fillRect/>
          </a:stretch>
        </p:blipFill>
        <p:spPr>
          <a:xfrm>
            <a:off x="2581971" y="1823494"/>
            <a:ext cx="805148" cy="123622"/>
          </a:xfrm>
          <a:prstGeom prst="rect">
            <a:avLst/>
          </a:prstGeom>
        </p:spPr>
      </p:pic>
      <p:sp>
        <p:nvSpPr>
          <p:cNvPr id="37" name="テキスト ボックス 36">
            <a:extLst>
              <a:ext uri="{FF2B5EF4-FFF2-40B4-BE49-F238E27FC236}">
                <a16:creationId xmlns:a16="http://schemas.microsoft.com/office/drawing/2014/main" id="{A22878B4-376D-8E7A-58EC-E2A188FDD722}"/>
              </a:ext>
            </a:extLst>
          </p:cNvPr>
          <p:cNvSpPr txBox="1"/>
          <p:nvPr/>
        </p:nvSpPr>
        <p:spPr>
          <a:xfrm>
            <a:off x="2497252" y="1810071"/>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60" name="図 59">
            <a:extLst>
              <a:ext uri="{FF2B5EF4-FFF2-40B4-BE49-F238E27FC236}">
                <a16:creationId xmlns:a16="http://schemas.microsoft.com/office/drawing/2014/main" id="{DBE61C4C-E71C-BBB5-9951-EA99F23EAD77}"/>
              </a:ext>
            </a:extLst>
          </p:cNvPr>
          <p:cNvPicPr>
            <a:picLocks noChangeAspect="1"/>
          </p:cNvPicPr>
          <p:nvPr/>
        </p:nvPicPr>
        <p:blipFill>
          <a:blip r:embed="rId4"/>
          <a:stretch>
            <a:fillRect/>
          </a:stretch>
        </p:blipFill>
        <p:spPr>
          <a:xfrm>
            <a:off x="2139117" y="2289660"/>
            <a:ext cx="670618" cy="144793"/>
          </a:xfrm>
          <a:prstGeom prst="rect">
            <a:avLst/>
          </a:prstGeom>
        </p:spPr>
      </p:pic>
      <p:pic>
        <p:nvPicPr>
          <p:cNvPr id="61" name="図 60">
            <a:extLst>
              <a:ext uri="{FF2B5EF4-FFF2-40B4-BE49-F238E27FC236}">
                <a16:creationId xmlns:a16="http://schemas.microsoft.com/office/drawing/2014/main" id="{02EBD908-A476-BC10-9346-772E222FDCE1}"/>
              </a:ext>
            </a:extLst>
          </p:cNvPr>
          <p:cNvPicPr>
            <a:picLocks noChangeAspect="1"/>
          </p:cNvPicPr>
          <p:nvPr/>
        </p:nvPicPr>
        <p:blipFill>
          <a:blip r:embed="rId5"/>
          <a:stretch>
            <a:fillRect/>
          </a:stretch>
        </p:blipFill>
        <p:spPr>
          <a:xfrm>
            <a:off x="2146474" y="2537816"/>
            <a:ext cx="644457" cy="144793"/>
          </a:xfrm>
          <a:prstGeom prst="rect">
            <a:avLst/>
          </a:prstGeom>
        </p:spPr>
      </p:pic>
      <p:sp>
        <p:nvSpPr>
          <p:cNvPr id="62" name="テキスト ボックス 61">
            <a:extLst>
              <a:ext uri="{FF2B5EF4-FFF2-40B4-BE49-F238E27FC236}">
                <a16:creationId xmlns:a16="http://schemas.microsoft.com/office/drawing/2014/main" id="{D7CED860-E426-EF73-FBB5-5B21C2A0B7CF}"/>
              </a:ext>
            </a:extLst>
          </p:cNvPr>
          <p:cNvSpPr txBox="1"/>
          <p:nvPr/>
        </p:nvSpPr>
        <p:spPr>
          <a:xfrm>
            <a:off x="2071533" y="2235069"/>
            <a:ext cx="1182096" cy="215444"/>
          </a:xfrm>
          <a:prstGeom prst="rect">
            <a:avLst/>
          </a:prstGeom>
          <a:noFill/>
        </p:spPr>
        <p:txBody>
          <a:bodyPr wrap="square" rtlCol="0">
            <a:spAutoFit/>
          </a:bodyPr>
          <a:lstStyle/>
          <a:p>
            <a:r>
              <a:rPr kumimoji="1" lang="en-US" altLang="ja-JP" sz="400" dirty="0" err="1">
                <a:latin typeface="+mj-lt"/>
              </a:rPr>
              <a:t>DEMO_ORDER_NO_A</a:t>
            </a:r>
            <a:endParaRPr kumimoji="1" lang="en-US" altLang="ja-JP" sz="400" dirty="0">
              <a:latin typeface="+mj-lt"/>
            </a:endParaRPr>
          </a:p>
          <a:p>
            <a:r>
              <a:rPr kumimoji="1" lang="en-US" altLang="ja-JP" sz="400" dirty="0" err="1">
                <a:latin typeface="+mj-lt"/>
              </a:rPr>
              <a:t>Supplier_Code_A</a:t>
            </a:r>
            <a:endParaRPr kumimoji="1" lang="en-US" altLang="ja-JP" sz="400" dirty="0">
              <a:latin typeface="+mj-lt"/>
            </a:endParaRPr>
          </a:p>
        </p:txBody>
      </p:sp>
      <p:sp>
        <p:nvSpPr>
          <p:cNvPr id="63" name="テキスト ボックス 62">
            <a:extLst>
              <a:ext uri="{FF2B5EF4-FFF2-40B4-BE49-F238E27FC236}">
                <a16:creationId xmlns:a16="http://schemas.microsoft.com/office/drawing/2014/main" id="{6B079B6D-C2F8-93C7-0B2F-4DC8754105B9}"/>
              </a:ext>
            </a:extLst>
          </p:cNvPr>
          <p:cNvSpPr txBox="1"/>
          <p:nvPr/>
        </p:nvSpPr>
        <p:spPr>
          <a:xfrm>
            <a:off x="2066113" y="2504482"/>
            <a:ext cx="1182096" cy="215444"/>
          </a:xfrm>
          <a:prstGeom prst="rect">
            <a:avLst/>
          </a:prstGeom>
          <a:noFill/>
        </p:spPr>
        <p:txBody>
          <a:bodyPr wrap="square" rtlCol="0">
            <a:spAutoFit/>
          </a:bodyPr>
          <a:lstStyle/>
          <a:p>
            <a:r>
              <a:rPr kumimoji="1" lang="en-US" altLang="ja-JP" sz="400" dirty="0" err="1">
                <a:latin typeface="+mj-lt"/>
              </a:rPr>
              <a:t>DEMO_ORDER_NO_B</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64" name="図 63">
            <a:extLst>
              <a:ext uri="{FF2B5EF4-FFF2-40B4-BE49-F238E27FC236}">
                <a16:creationId xmlns:a16="http://schemas.microsoft.com/office/drawing/2014/main" id="{700AFB17-9765-F329-B881-843342CAF7CD}"/>
              </a:ext>
            </a:extLst>
          </p:cNvPr>
          <p:cNvPicPr>
            <a:picLocks noChangeAspect="1"/>
          </p:cNvPicPr>
          <p:nvPr/>
        </p:nvPicPr>
        <p:blipFill>
          <a:blip r:embed="rId5"/>
          <a:stretch>
            <a:fillRect/>
          </a:stretch>
        </p:blipFill>
        <p:spPr>
          <a:xfrm>
            <a:off x="2137605" y="2818734"/>
            <a:ext cx="644457" cy="144793"/>
          </a:xfrm>
          <a:prstGeom prst="rect">
            <a:avLst/>
          </a:prstGeom>
        </p:spPr>
      </p:pic>
      <p:sp>
        <p:nvSpPr>
          <p:cNvPr id="65" name="テキスト ボックス 64">
            <a:extLst>
              <a:ext uri="{FF2B5EF4-FFF2-40B4-BE49-F238E27FC236}">
                <a16:creationId xmlns:a16="http://schemas.microsoft.com/office/drawing/2014/main" id="{A81D4F3C-EDFC-8084-34A7-2E003FF8103C}"/>
              </a:ext>
            </a:extLst>
          </p:cNvPr>
          <p:cNvSpPr txBox="1"/>
          <p:nvPr/>
        </p:nvSpPr>
        <p:spPr>
          <a:xfrm>
            <a:off x="2057244" y="2785400"/>
            <a:ext cx="1182096" cy="215444"/>
          </a:xfrm>
          <a:prstGeom prst="rect">
            <a:avLst/>
          </a:prstGeom>
          <a:noFill/>
        </p:spPr>
        <p:txBody>
          <a:bodyPr wrap="square" rtlCol="0">
            <a:spAutoFit/>
          </a:bodyPr>
          <a:lstStyle/>
          <a:p>
            <a:r>
              <a:rPr kumimoji="1" lang="en-US" altLang="ja-JP" sz="400" dirty="0" err="1">
                <a:latin typeface="+mj-lt"/>
              </a:rPr>
              <a:t>DEMO_ORDER_NO_C</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66" name="図 65">
            <a:extLst>
              <a:ext uri="{FF2B5EF4-FFF2-40B4-BE49-F238E27FC236}">
                <a16:creationId xmlns:a16="http://schemas.microsoft.com/office/drawing/2014/main" id="{E73EB866-63D0-8355-B948-83DCE5F901E4}"/>
              </a:ext>
            </a:extLst>
          </p:cNvPr>
          <p:cNvPicPr>
            <a:picLocks noChangeAspect="1"/>
          </p:cNvPicPr>
          <p:nvPr/>
        </p:nvPicPr>
        <p:blipFill>
          <a:blip r:embed="rId5"/>
          <a:stretch>
            <a:fillRect/>
          </a:stretch>
        </p:blipFill>
        <p:spPr>
          <a:xfrm>
            <a:off x="2146474" y="3080543"/>
            <a:ext cx="644457" cy="144793"/>
          </a:xfrm>
          <a:prstGeom prst="rect">
            <a:avLst/>
          </a:prstGeom>
        </p:spPr>
      </p:pic>
      <p:sp>
        <p:nvSpPr>
          <p:cNvPr id="67" name="テキスト ボックス 66">
            <a:extLst>
              <a:ext uri="{FF2B5EF4-FFF2-40B4-BE49-F238E27FC236}">
                <a16:creationId xmlns:a16="http://schemas.microsoft.com/office/drawing/2014/main" id="{13F8CF97-B0F0-325B-80C5-15951466CC03}"/>
              </a:ext>
            </a:extLst>
          </p:cNvPr>
          <p:cNvSpPr txBox="1"/>
          <p:nvPr/>
        </p:nvSpPr>
        <p:spPr>
          <a:xfrm>
            <a:off x="2066113" y="3047209"/>
            <a:ext cx="1182096" cy="215444"/>
          </a:xfrm>
          <a:prstGeom prst="rect">
            <a:avLst/>
          </a:prstGeom>
          <a:noFill/>
        </p:spPr>
        <p:txBody>
          <a:bodyPr wrap="square" rtlCol="0">
            <a:spAutoFit/>
          </a:bodyPr>
          <a:lstStyle/>
          <a:p>
            <a:r>
              <a:rPr kumimoji="1" lang="en-US" altLang="ja-JP" sz="400" dirty="0" err="1">
                <a:latin typeface="+mj-lt"/>
              </a:rPr>
              <a:t>DEMO_ORDER_NO_D</a:t>
            </a:r>
            <a:endParaRPr kumimoji="1" lang="en-US" altLang="ja-JP" sz="400" dirty="0">
              <a:latin typeface="+mj-lt"/>
            </a:endParaRPr>
          </a:p>
          <a:p>
            <a:r>
              <a:rPr kumimoji="1" lang="en-US" altLang="ja-JP" sz="400" dirty="0" err="1">
                <a:latin typeface="+mj-lt"/>
              </a:rPr>
              <a:t>Supplier_Code_C</a:t>
            </a:r>
            <a:endParaRPr kumimoji="1" lang="en-US" altLang="ja-JP" sz="400" dirty="0">
              <a:latin typeface="+mj-lt"/>
            </a:endParaRPr>
          </a:p>
        </p:txBody>
      </p:sp>
      <p:pic>
        <p:nvPicPr>
          <p:cNvPr id="68" name="図 67">
            <a:extLst>
              <a:ext uri="{FF2B5EF4-FFF2-40B4-BE49-F238E27FC236}">
                <a16:creationId xmlns:a16="http://schemas.microsoft.com/office/drawing/2014/main" id="{2DDF40BD-0C8D-1600-E297-2F2A20F71141}"/>
              </a:ext>
            </a:extLst>
          </p:cNvPr>
          <p:cNvPicPr>
            <a:picLocks noChangeAspect="1"/>
          </p:cNvPicPr>
          <p:nvPr/>
        </p:nvPicPr>
        <p:blipFill>
          <a:blip r:embed="rId5"/>
          <a:stretch>
            <a:fillRect/>
          </a:stretch>
        </p:blipFill>
        <p:spPr>
          <a:xfrm>
            <a:off x="2146474" y="3356207"/>
            <a:ext cx="644457" cy="144793"/>
          </a:xfrm>
          <a:prstGeom prst="rect">
            <a:avLst/>
          </a:prstGeom>
        </p:spPr>
      </p:pic>
      <p:sp>
        <p:nvSpPr>
          <p:cNvPr id="69" name="テキスト ボックス 68">
            <a:extLst>
              <a:ext uri="{FF2B5EF4-FFF2-40B4-BE49-F238E27FC236}">
                <a16:creationId xmlns:a16="http://schemas.microsoft.com/office/drawing/2014/main" id="{6C99A965-A0E4-79BD-A350-B1269FBEE5EC}"/>
              </a:ext>
            </a:extLst>
          </p:cNvPr>
          <p:cNvSpPr txBox="1"/>
          <p:nvPr/>
        </p:nvSpPr>
        <p:spPr>
          <a:xfrm>
            <a:off x="2066113" y="3322873"/>
            <a:ext cx="1182096" cy="215444"/>
          </a:xfrm>
          <a:prstGeom prst="rect">
            <a:avLst/>
          </a:prstGeom>
          <a:noFill/>
        </p:spPr>
        <p:txBody>
          <a:bodyPr wrap="square" rtlCol="0">
            <a:spAutoFit/>
          </a:bodyPr>
          <a:lstStyle/>
          <a:p>
            <a:r>
              <a:rPr kumimoji="1" lang="en-US" altLang="ja-JP" sz="400" dirty="0" err="1">
                <a:latin typeface="+mj-lt"/>
              </a:rPr>
              <a:t>DEMO_ORDER_NO_E</a:t>
            </a:r>
            <a:endParaRPr kumimoji="1" lang="en-US" altLang="ja-JP" sz="400" dirty="0">
              <a:latin typeface="+mj-lt"/>
            </a:endParaRPr>
          </a:p>
          <a:p>
            <a:r>
              <a:rPr kumimoji="1" lang="en-US" altLang="ja-JP" sz="400" dirty="0" err="1">
                <a:latin typeface="+mj-lt"/>
              </a:rPr>
              <a:t>Supplier_Code_D</a:t>
            </a:r>
            <a:endParaRPr kumimoji="1" lang="en-US" altLang="ja-JP" sz="400" dirty="0">
              <a:latin typeface="+mj-lt"/>
            </a:endParaRPr>
          </a:p>
        </p:txBody>
      </p:sp>
      <p:pic>
        <p:nvPicPr>
          <p:cNvPr id="4" name="図 3">
            <a:extLst>
              <a:ext uri="{FF2B5EF4-FFF2-40B4-BE49-F238E27FC236}">
                <a16:creationId xmlns:a16="http://schemas.microsoft.com/office/drawing/2014/main" id="{A12163A8-8F17-427A-6713-B74D91FB0F82}"/>
              </a:ext>
            </a:extLst>
          </p:cNvPr>
          <p:cNvPicPr>
            <a:picLocks noChangeAspect="1"/>
          </p:cNvPicPr>
          <p:nvPr/>
        </p:nvPicPr>
        <p:blipFill>
          <a:blip r:embed="rId6"/>
          <a:stretch>
            <a:fillRect/>
          </a:stretch>
        </p:blipFill>
        <p:spPr>
          <a:xfrm>
            <a:off x="526087" y="1678018"/>
            <a:ext cx="1364286" cy="2040133"/>
          </a:xfrm>
          <a:prstGeom prst="rect">
            <a:avLst/>
          </a:prstGeom>
        </p:spPr>
      </p:pic>
      <p:pic>
        <p:nvPicPr>
          <p:cNvPr id="8" name="図 7">
            <a:extLst>
              <a:ext uri="{FF2B5EF4-FFF2-40B4-BE49-F238E27FC236}">
                <a16:creationId xmlns:a16="http://schemas.microsoft.com/office/drawing/2014/main" id="{59009D22-4550-8CB0-3371-12080C743303}"/>
              </a:ext>
            </a:extLst>
          </p:cNvPr>
          <p:cNvPicPr>
            <a:picLocks noChangeAspect="1"/>
          </p:cNvPicPr>
          <p:nvPr/>
        </p:nvPicPr>
        <p:blipFill>
          <a:blip r:embed="rId7"/>
          <a:stretch>
            <a:fillRect/>
          </a:stretch>
        </p:blipFill>
        <p:spPr>
          <a:xfrm>
            <a:off x="981169" y="2265117"/>
            <a:ext cx="546082" cy="198137"/>
          </a:xfrm>
          <a:prstGeom prst="rect">
            <a:avLst/>
          </a:prstGeom>
        </p:spPr>
      </p:pic>
      <p:pic>
        <p:nvPicPr>
          <p:cNvPr id="10" name="図 9">
            <a:extLst>
              <a:ext uri="{FF2B5EF4-FFF2-40B4-BE49-F238E27FC236}">
                <a16:creationId xmlns:a16="http://schemas.microsoft.com/office/drawing/2014/main" id="{582E2A84-C0ED-972E-80DB-7E8A5E05AEA5}"/>
              </a:ext>
            </a:extLst>
          </p:cNvPr>
          <p:cNvPicPr>
            <a:picLocks noChangeAspect="1"/>
          </p:cNvPicPr>
          <p:nvPr/>
        </p:nvPicPr>
        <p:blipFill>
          <a:blip r:embed="rId7"/>
          <a:stretch>
            <a:fillRect/>
          </a:stretch>
        </p:blipFill>
        <p:spPr>
          <a:xfrm>
            <a:off x="913351" y="2609509"/>
            <a:ext cx="546082" cy="198137"/>
          </a:xfrm>
          <a:prstGeom prst="rect">
            <a:avLst/>
          </a:prstGeom>
        </p:spPr>
      </p:pic>
      <p:sp>
        <p:nvSpPr>
          <p:cNvPr id="11" name="テキスト ボックス 10">
            <a:extLst>
              <a:ext uri="{FF2B5EF4-FFF2-40B4-BE49-F238E27FC236}">
                <a16:creationId xmlns:a16="http://schemas.microsoft.com/office/drawing/2014/main" id="{C029BCE3-F471-842E-21A8-BFA60516B3E9}"/>
              </a:ext>
            </a:extLst>
          </p:cNvPr>
          <p:cNvSpPr txBox="1"/>
          <p:nvPr/>
        </p:nvSpPr>
        <p:spPr>
          <a:xfrm>
            <a:off x="849291" y="2271852"/>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12" name="テキスト ボックス 11">
            <a:extLst>
              <a:ext uri="{FF2B5EF4-FFF2-40B4-BE49-F238E27FC236}">
                <a16:creationId xmlns:a16="http://schemas.microsoft.com/office/drawing/2014/main" id="{618C8B99-386B-783A-DF50-54CCE11868A3}"/>
              </a:ext>
            </a:extLst>
          </p:cNvPr>
          <p:cNvSpPr txBox="1"/>
          <p:nvPr/>
        </p:nvSpPr>
        <p:spPr>
          <a:xfrm>
            <a:off x="844666" y="2612049"/>
            <a:ext cx="718146" cy="184666"/>
          </a:xfrm>
          <a:prstGeom prst="rect">
            <a:avLst/>
          </a:prstGeom>
          <a:noFill/>
        </p:spPr>
        <p:txBody>
          <a:bodyPr wrap="square" rtlCol="0">
            <a:spAutoFit/>
          </a:bodyPr>
          <a:lstStyle/>
          <a:p>
            <a:pPr algn="ctr"/>
            <a:r>
              <a:rPr kumimoji="1" lang="en-US" altLang="ja-JP" sz="600" dirty="0"/>
              <a:t>Label Manual</a:t>
            </a:r>
          </a:p>
        </p:txBody>
      </p:sp>
      <p:pic>
        <p:nvPicPr>
          <p:cNvPr id="24" name="図 23">
            <a:extLst>
              <a:ext uri="{FF2B5EF4-FFF2-40B4-BE49-F238E27FC236}">
                <a16:creationId xmlns:a16="http://schemas.microsoft.com/office/drawing/2014/main" id="{9FB95AA2-AA75-6E89-08EF-55FE7C3F0415}"/>
              </a:ext>
            </a:extLst>
          </p:cNvPr>
          <p:cNvPicPr>
            <a:picLocks noChangeAspect="1"/>
          </p:cNvPicPr>
          <p:nvPr/>
        </p:nvPicPr>
        <p:blipFill>
          <a:blip r:embed="rId8"/>
          <a:stretch>
            <a:fillRect/>
          </a:stretch>
        </p:blipFill>
        <p:spPr>
          <a:xfrm>
            <a:off x="962117" y="2952246"/>
            <a:ext cx="510584" cy="178119"/>
          </a:xfrm>
          <a:prstGeom prst="rect">
            <a:avLst/>
          </a:prstGeom>
        </p:spPr>
      </p:pic>
      <p:sp>
        <p:nvSpPr>
          <p:cNvPr id="25" name="テキスト ボックス 24">
            <a:extLst>
              <a:ext uri="{FF2B5EF4-FFF2-40B4-BE49-F238E27FC236}">
                <a16:creationId xmlns:a16="http://schemas.microsoft.com/office/drawing/2014/main" id="{FA1F1BB1-351D-D8FC-5A22-52FDCB1E7D0B}"/>
              </a:ext>
            </a:extLst>
          </p:cNvPr>
          <p:cNvSpPr txBox="1"/>
          <p:nvPr/>
        </p:nvSpPr>
        <p:spPr>
          <a:xfrm>
            <a:off x="812491" y="294551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6" name="図 25">
            <a:extLst>
              <a:ext uri="{FF2B5EF4-FFF2-40B4-BE49-F238E27FC236}">
                <a16:creationId xmlns:a16="http://schemas.microsoft.com/office/drawing/2014/main" id="{AFBDAF2A-C370-7D2C-E169-0F7348CA0323}"/>
              </a:ext>
            </a:extLst>
          </p:cNvPr>
          <p:cNvPicPr>
            <a:picLocks noChangeAspect="1"/>
          </p:cNvPicPr>
          <p:nvPr/>
        </p:nvPicPr>
        <p:blipFill>
          <a:blip r:embed="rId8"/>
          <a:stretch>
            <a:fillRect/>
          </a:stretch>
        </p:blipFill>
        <p:spPr>
          <a:xfrm>
            <a:off x="962879" y="3287475"/>
            <a:ext cx="510584" cy="178119"/>
          </a:xfrm>
          <a:prstGeom prst="rect">
            <a:avLst/>
          </a:prstGeom>
        </p:spPr>
      </p:pic>
      <p:sp>
        <p:nvSpPr>
          <p:cNvPr id="27" name="テキスト ボックス 26">
            <a:extLst>
              <a:ext uri="{FF2B5EF4-FFF2-40B4-BE49-F238E27FC236}">
                <a16:creationId xmlns:a16="http://schemas.microsoft.com/office/drawing/2014/main" id="{FCAB5D85-7B95-DA76-D113-534002169958}"/>
              </a:ext>
            </a:extLst>
          </p:cNvPr>
          <p:cNvSpPr txBox="1"/>
          <p:nvPr/>
        </p:nvSpPr>
        <p:spPr>
          <a:xfrm>
            <a:off x="813953" y="3280739"/>
            <a:ext cx="827618"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5-2-4. Schedule Label</a:t>
            </a:r>
          </a:p>
        </p:txBody>
      </p:sp>
      <p:sp>
        <p:nvSpPr>
          <p:cNvPr id="13" name="正方形/長方形 12">
            <a:extLst>
              <a:ext uri="{FF2B5EF4-FFF2-40B4-BE49-F238E27FC236}">
                <a16:creationId xmlns:a16="http://schemas.microsoft.com/office/drawing/2014/main" id="{479CE12D-1E64-F973-0792-45A4408C7498}"/>
              </a:ext>
            </a:extLst>
          </p:cNvPr>
          <p:cNvSpPr/>
          <p:nvPr/>
        </p:nvSpPr>
        <p:spPr>
          <a:xfrm>
            <a:off x="632459" y="2197670"/>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8" name="グラフィックス 17" descr="右向き指示マーク">
            <a:extLst>
              <a:ext uri="{FF2B5EF4-FFF2-40B4-BE49-F238E27FC236}">
                <a16:creationId xmlns:a16="http://schemas.microsoft.com/office/drawing/2014/main" id="{AAE59085-27CD-144D-F069-8BE02A29DA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754202">
            <a:off x="1658818" y="2391359"/>
            <a:ext cx="253626" cy="253626"/>
          </a:xfrm>
          <a:prstGeom prst="rect">
            <a:avLst/>
          </a:prstGeom>
        </p:spPr>
      </p:pic>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1938992"/>
          </a:xfrm>
          <a:prstGeom prst="rect">
            <a:avLst/>
          </a:prstGeom>
          <a:noFill/>
        </p:spPr>
        <p:txBody>
          <a:bodyPr wrap="square" rtlCol="0">
            <a:spAutoFit/>
          </a:bodyPr>
          <a:lstStyle/>
          <a:p>
            <a:r>
              <a:rPr kumimoji="1" lang="en-US" altLang="ja-JP" sz="800" dirty="0">
                <a:latin typeface="+mj-lt"/>
              </a:rPr>
              <a:t>This is the screen that transitions after select Schedule Label from Inbound.</a:t>
            </a:r>
          </a:p>
          <a:p>
            <a:endParaRPr kumimoji="1" lang="en-US" altLang="ja-JP" sz="800" dirty="0">
              <a:latin typeface="+mj-lt"/>
            </a:endParaRPr>
          </a:p>
          <a:p>
            <a:r>
              <a:rPr kumimoji="1" lang="en-US" altLang="ja-JP" sz="800" b="1" dirty="0">
                <a:latin typeface="+mj-lt"/>
              </a:rPr>
              <a:t>Date</a:t>
            </a:r>
            <a:r>
              <a:rPr kumimoji="1" lang="en-US" altLang="ja-JP" sz="800" dirty="0">
                <a:latin typeface="+mj-lt"/>
              </a:rPr>
              <a:t>: Select the date to search. The initial value is today's date.*1</a:t>
            </a:r>
          </a:p>
          <a:p>
            <a:r>
              <a:rPr kumimoji="1" lang="en-US" altLang="ja-JP" sz="800" b="1" dirty="0">
                <a:latin typeface="+mj-lt"/>
              </a:rPr>
              <a:t>Order list </a:t>
            </a:r>
            <a:r>
              <a:rPr kumimoji="1" lang="en-US" altLang="ja-JP" sz="800" dirty="0">
                <a:latin typeface="+mj-lt"/>
              </a:rPr>
              <a:t>: Display a list that matches the date.</a:t>
            </a:r>
          </a:p>
          <a:p>
            <a:r>
              <a:rPr kumimoji="1" lang="en-US" altLang="ja-JP" sz="800" dirty="0">
                <a:latin typeface="+mj-lt"/>
              </a:rPr>
              <a:t>The displayed contents are as follows.</a:t>
            </a:r>
          </a:p>
          <a:p>
            <a:r>
              <a:rPr kumimoji="1" lang="en-US" altLang="ja-JP" sz="800" dirty="0">
                <a:latin typeface="+mj-lt"/>
              </a:rPr>
              <a:t>Order no:</a:t>
            </a:r>
            <a:r>
              <a:rPr kumimoji="1" lang="en-US" altLang="ja-JP" sz="800" dirty="0">
                <a:latin typeface="Arial 本文"/>
              </a:rPr>
              <a:t> Purchase Order(FCT84) - ORDER NO</a:t>
            </a:r>
            <a:endParaRPr kumimoji="1" lang="en-US" altLang="ja-JP" sz="800" dirty="0">
              <a:latin typeface="+mj-lt"/>
            </a:endParaRPr>
          </a:p>
          <a:p>
            <a:r>
              <a:rPr kumimoji="1" lang="en-US" altLang="ja-JP" sz="800" dirty="0">
                <a:latin typeface="+mj-lt"/>
              </a:rPr>
              <a:t>Supplier code:</a:t>
            </a:r>
            <a:r>
              <a:rPr kumimoji="1" lang="en-US" altLang="ja-JP" sz="800" dirty="0">
                <a:latin typeface="Arial 本文"/>
              </a:rPr>
              <a:t> Purchase Order(FCT84) - SUPPLIER CODE</a:t>
            </a:r>
            <a:endParaRPr kumimoji="1" lang="en-US" altLang="ja-JP" sz="800" dirty="0">
              <a:latin typeface="+mj-lt"/>
            </a:endParaRPr>
          </a:p>
          <a:p>
            <a:r>
              <a:rPr kumimoji="1" lang="en-US" altLang="ja-JP" sz="800" dirty="0">
                <a:latin typeface="+mj-lt"/>
              </a:rPr>
              <a:t>Item quantity: Number of items that have been processed "/" Total number of items in the same order</a:t>
            </a:r>
          </a:p>
          <a:p>
            <a:r>
              <a:rPr kumimoji="1" lang="en-US" altLang="ja-JP" sz="800" dirty="0">
                <a:latin typeface="+mj-lt"/>
              </a:rPr>
              <a:t>Status color: Green - Completed, Dark Blue - Working, Light Blue - Not Started.</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2" name="図 71">
            <a:extLst>
              <a:ext uri="{FF2B5EF4-FFF2-40B4-BE49-F238E27FC236}">
                <a16:creationId xmlns:a16="http://schemas.microsoft.com/office/drawing/2014/main" id="{38DBD148-D6DE-AE06-3CDF-E3858D56800C}"/>
              </a:ext>
            </a:extLst>
          </p:cNvPr>
          <p:cNvPicPr>
            <a:picLocks noChangeAspect="1"/>
          </p:cNvPicPr>
          <p:nvPr/>
        </p:nvPicPr>
        <p:blipFill>
          <a:blip r:embed="rId11"/>
          <a:stretch>
            <a:fillRect/>
          </a:stretch>
        </p:blipFill>
        <p:spPr>
          <a:xfrm>
            <a:off x="2098657" y="4169563"/>
            <a:ext cx="1330343" cy="1957453"/>
          </a:xfrm>
          <a:prstGeom prst="rect">
            <a:avLst/>
          </a:prstGeom>
        </p:spPr>
      </p:pic>
      <p:sp>
        <p:nvSpPr>
          <p:cNvPr id="73" name="テキスト ボックス 72">
            <a:extLst>
              <a:ext uri="{FF2B5EF4-FFF2-40B4-BE49-F238E27FC236}">
                <a16:creationId xmlns:a16="http://schemas.microsoft.com/office/drawing/2014/main" id="{859EF52A-53AD-067A-63E0-B9F9E8D20A30}"/>
              </a:ext>
            </a:extLst>
          </p:cNvPr>
          <p:cNvSpPr txBox="1"/>
          <p:nvPr/>
        </p:nvSpPr>
        <p:spPr>
          <a:xfrm>
            <a:off x="3464927" y="4169563"/>
            <a:ext cx="2606623" cy="584775"/>
          </a:xfrm>
          <a:prstGeom prst="rect">
            <a:avLst/>
          </a:prstGeom>
          <a:noFill/>
        </p:spPr>
        <p:txBody>
          <a:bodyPr wrap="square" rtlCol="0">
            <a:spAutoFit/>
          </a:bodyPr>
          <a:lstStyle/>
          <a:p>
            <a:r>
              <a:rPr kumimoji="1" lang="en-US" altLang="ja-JP" sz="800" dirty="0">
                <a:latin typeface="+mj-lt"/>
              </a:rPr>
              <a:t>*1: Tap Date to enable calendar date selection.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Determining the selected date.</a:t>
            </a:r>
          </a:p>
          <a:p>
            <a:r>
              <a:rPr kumimoji="1" lang="en-US" altLang="ja-JP" sz="800" b="1" dirty="0">
                <a:latin typeface="+mj-lt"/>
              </a:rPr>
              <a:t>CANCEL: </a:t>
            </a:r>
            <a:r>
              <a:rPr kumimoji="1" lang="en-US" altLang="ja-JP" sz="800" dirty="0">
                <a:latin typeface="+mj-lt"/>
              </a:rPr>
              <a:t>Close this screen.</a:t>
            </a:r>
          </a:p>
        </p:txBody>
      </p:sp>
      <p:sp>
        <p:nvSpPr>
          <p:cNvPr id="74" name="二等辺三角形 73">
            <a:extLst>
              <a:ext uri="{FF2B5EF4-FFF2-40B4-BE49-F238E27FC236}">
                <a16:creationId xmlns:a16="http://schemas.microsoft.com/office/drawing/2014/main" id="{9CE8F7F2-5194-2335-777E-4ABDF4F28096}"/>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2" name="正方形/長方形 1">
            <a:extLst>
              <a:ext uri="{FF2B5EF4-FFF2-40B4-BE49-F238E27FC236}">
                <a16:creationId xmlns:a16="http://schemas.microsoft.com/office/drawing/2014/main" id="{CE16C771-AD3D-1DEB-F1C6-C2B456B2799D}"/>
              </a:ext>
            </a:extLst>
          </p:cNvPr>
          <p:cNvSpPr/>
          <p:nvPr/>
        </p:nvSpPr>
        <p:spPr>
          <a:xfrm>
            <a:off x="918810" y="2265117"/>
            <a:ext cx="4696178" cy="555222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1050" kern="0" dirty="0">
                <a:solidFill>
                  <a:srgbClr val="FF0000"/>
                </a:solidFill>
              </a:rPr>
              <a:t>Decided not to be necessary</a:t>
            </a:r>
          </a:p>
          <a:p>
            <a:pPr algn="ctr" defTabSz="914400"/>
            <a:r>
              <a:rPr kumimoji="1" lang="en-US" altLang="ja-JP" sz="1050" kern="0" dirty="0">
                <a:solidFill>
                  <a:srgbClr val="FF0000"/>
                </a:solidFill>
              </a:rPr>
              <a:t>02/Oct/2023</a:t>
            </a:r>
            <a:endParaRPr kumimoji="1" lang="ja-JP" altLang="en-US" sz="1050" kern="0" dirty="0">
              <a:solidFill>
                <a:srgbClr val="FF0000"/>
              </a:solidFill>
            </a:endParaRPr>
          </a:p>
        </p:txBody>
      </p:sp>
      <p:sp>
        <p:nvSpPr>
          <p:cNvPr id="5" name="二等辺三角形 4">
            <a:extLst>
              <a:ext uri="{FF2B5EF4-FFF2-40B4-BE49-F238E27FC236}">
                <a16:creationId xmlns:a16="http://schemas.microsoft.com/office/drawing/2014/main" id="{8DA8A81B-DEB7-83EF-46B9-E209EF1E135D}"/>
              </a:ext>
            </a:extLst>
          </p:cNvPr>
          <p:cNvSpPr/>
          <p:nvPr/>
        </p:nvSpPr>
        <p:spPr>
          <a:xfrm>
            <a:off x="4540819" y="4924158"/>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Tree>
    <p:extLst>
      <p:ext uri="{BB962C8B-B14F-4D97-AF65-F5344CB8AC3E}">
        <p14:creationId xmlns:p14="http://schemas.microsoft.com/office/powerpoint/2010/main" val="2227871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図 52">
            <a:extLst>
              <a:ext uri="{FF2B5EF4-FFF2-40B4-BE49-F238E27FC236}">
                <a16:creationId xmlns:a16="http://schemas.microsoft.com/office/drawing/2014/main" id="{1AD60667-3592-5504-95EF-55AD7CFACF73}"/>
              </a:ext>
            </a:extLst>
          </p:cNvPr>
          <p:cNvPicPr>
            <a:picLocks noChangeAspect="1"/>
          </p:cNvPicPr>
          <p:nvPr/>
        </p:nvPicPr>
        <p:blipFill>
          <a:blip r:embed="rId2"/>
          <a:stretch>
            <a:fillRect/>
          </a:stretch>
        </p:blipFill>
        <p:spPr>
          <a:xfrm>
            <a:off x="934741" y="2276370"/>
            <a:ext cx="546082" cy="198137"/>
          </a:xfrm>
          <a:prstGeom prst="rect">
            <a:avLst/>
          </a:prstGeom>
        </p:spPr>
      </p:pic>
      <p:pic>
        <p:nvPicPr>
          <p:cNvPr id="54" name="図 53">
            <a:extLst>
              <a:ext uri="{FF2B5EF4-FFF2-40B4-BE49-F238E27FC236}">
                <a16:creationId xmlns:a16="http://schemas.microsoft.com/office/drawing/2014/main" id="{91373CB1-4C05-A726-745B-03CFA692255D}"/>
              </a:ext>
            </a:extLst>
          </p:cNvPr>
          <p:cNvPicPr>
            <a:picLocks noChangeAspect="1"/>
          </p:cNvPicPr>
          <p:nvPr/>
        </p:nvPicPr>
        <p:blipFill>
          <a:blip r:embed="rId2"/>
          <a:stretch>
            <a:fillRect/>
          </a:stretch>
        </p:blipFill>
        <p:spPr>
          <a:xfrm>
            <a:off x="866923" y="2620762"/>
            <a:ext cx="546082" cy="198137"/>
          </a:xfrm>
          <a:prstGeom prst="rect">
            <a:avLst/>
          </a:prstGeom>
        </p:spPr>
      </p:pic>
      <p:pic>
        <p:nvPicPr>
          <p:cNvPr id="55" name="図 54">
            <a:extLst>
              <a:ext uri="{FF2B5EF4-FFF2-40B4-BE49-F238E27FC236}">
                <a16:creationId xmlns:a16="http://schemas.microsoft.com/office/drawing/2014/main" id="{2F737A6A-92E2-9113-69F3-9820B0EA8DA8}"/>
              </a:ext>
            </a:extLst>
          </p:cNvPr>
          <p:cNvPicPr>
            <a:picLocks noChangeAspect="1"/>
          </p:cNvPicPr>
          <p:nvPr/>
        </p:nvPicPr>
        <p:blipFill>
          <a:blip r:embed="rId3"/>
          <a:stretch>
            <a:fillRect/>
          </a:stretch>
        </p:blipFill>
        <p:spPr>
          <a:xfrm>
            <a:off x="915689" y="2963499"/>
            <a:ext cx="510584" cy="178119"/>
          </a:xfrm>
          <a:prstGeom prst="rect">
            <a:avLst/>
          </a:prstGeom>
        </p:spPr>
      </p:pic>
      <p:pic>
        <p:nvPicPr>
          <p:cNvPr id="70" name="図 69">
            <a:extLst>
              <a:ext uri="{FF2B5EF4-FFF2-40B4-BE49-F238E27FC236}">
                <a16:creationId xmlns:a16="http://schemas.microsoft.com/office/drawing/2014/main" id="{07D0C0F0-648A-EBE1-129F-D8E5A9AC39B2}"/>
              </a:ext>
            </a:extLst>
          </p:cNvPr>
          <p:cNvPicPr>
            <a:picLocks noChangeAspect="1"/>
          </p:cNvPicPr>
          <p:nvPr/>
        </p:nvPicPr>
        <p:blipFill>
          <a:blip r:embed="rId3"/>
          <a:stretch>
            <a:fillRect/>
          </a:stretch>
        </p:blipFill>
        <p:spPr>
          <a:xfrm>
            <a:off x="916451" y="3298728"/>
            <a:ext cx="510584" cy="178119"/>
          </a:xfrm>
          <a:prstGeom prst="rect">
            <a:avLst/>
          </a:prstGeom>
        </p:spPr>
      </p:pic>
      <p:pic>
        <p:nvPicPr>
          <p:cNvPr id="71" name="図 70">
            <a:extLst>
              <a:ext uri="{FF2B5EF4-FFF2-40B4-BE49-F238E27FC236}">
                <a16:creationId xmlns:a16="http://schemas.microsoft.com/office/drawing/2014/main" id="{A2CF826C-D86F-EB9A-C817-8BCE7B37353A}"/>
              </a:ext>
            </a:extLst>
          </p:cNvPr>
          <p:cNvPicPr>
            <a:picLocks noChangeAspect="1"/>
          </p:cNvPicPr>
          <p:nvPr/>
        </p:nvPicPr>
        <p:blipFill>
          <a:blip r:embed="rId4"/>
          <a:stretch>
            <a:fillRect/>
          </a:stretch>
        </p:blipFill>
        <p:spPr>
          <a:xfrm>
            <a:off x="446031" y="1696811"/>
            <a:ext cx="1364286" cy="2040133"/>
          </a:xfrm>
          <a:prstGeom prst="rect">
            <a:avLst/>
          </a:prstGeom>
        </p:spPr>
      </p:pic>
      <p:pic>
        <p:nvPicPr>
          <p:cNvPr id="72" name="図 71">
            <a:extLst>
              <a:ext uri="{FF2B5EF4-FFF2-40B4-BE49-F238E27FC236}">
                <a16:creationId xmlns:a16="http://schemas.microsoft.com/office/drawing/2014/main" id="{2A447284-00BC-17FF-0251-4617D9DC0970}"/>
              </a:ext>
            </a:extLst>
          </p:cNvPr>
          <p:cNvPicPr>
            <a:picLocks noChangeAspect="1"/>
          </p:cNvPicPr>
          <p:nvPr/>
        </p:nvPicPr>
        <p:blipFill>
          <a:blip r:embed="rId2"/>
          <a:stretch>
            <a:fillRect/>
          </a:stretch>
        </p:blipFill>
        <p:spPr>
          <a:xfrm>
            <a:off x="901113" y="2283910"/>
            <a:ext cx="546082" cy="198137"/>
          </a:xfrm>
          <a:prstGeom prst="rect">
            <a:avLst/>
          </a:prstGeom>
        </p:spPr>
      </p:pic>
      <p:pic>
        <p:nvPicPr>
          <p:cNvPr id="73" name="図 72">
            <a:extLst>
              <a:ext uri="{FF2B5EF4-FFF2-40B4-BE49-F238E27FC236}">
                <a16:creationId xmlns:a16="http://schemas.microsoft.com/office/drawing/2014/main" id="{428BF154-0AA3-4785-51C0-ECDFB7F1A209}"/>
              </a:ext>
            </a:extLst>
          </p:cNvPr>
          <p:cNvPicPr>
            <a:picLocks noChangeAspect="1"/>
          </p:cNvPicPr>
          <p:nvPr/>
        </p:nvPicPr>
        <p:blipFill>
          <a:blip r:embed="rId2"/>
          <a:stretch>
            <a:fillRect/>
          </a:stretch>
        </p:blipFill>
        <p:spPr>
          <a:xfrm>
            <a:off x="833295" y="2628302"/>
            <a:ext cx="546082" cy="198137"/>
          </a:xfrm>
          <a:prstGeom prst="rect">
            <a:avLst/>
          </a:prstGeom>
        </p:spPr>
      </p:pic>
      <p:sp>
        <p:nvSpPr>
          <p:cNvPr id="74" name="テキスト ボックス 73">
            <a:extLst>
              <a:ext uri="{FF2B5EF4-FFF2-40B4-BE49-F238E27FC236}">
                <a16:creationId xmlns:a16="http://schemas.microsoft.com/office/drawing/2014/main" id="{A5A6A233-C6A3-0261-43DC-246D27769E6A}"/>
              </a:ext>
            </a:extLst>
          </p:cNvPr>
          <p:cNvSpPr txBox="1"/>
          <p:nvPr/>
        </p:nvSpPr>
        <p:spPr>
          <a:xfrm>
            <a:off x="769235" y="2290645"/>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75" name="テキスト ボックス 74">
            <a:extLst>
              <a:ext uri="{FF2B5EF4-FFF2-40B4-BE49-F238E27FC236}">
                <a16:creationId xmlns:a16="http://schemas.microsoft.com/office/drawing/2014/main" id="{EF802C2E-A358-5AD5-2866-AEC4A4280EF5}"/>
              </a:ext>
            </a:extLst>
          </p:cNvPr>
          <p:cNvSpPr txBox="1"/>
          <p:nvPr/>
        </p:nvSpPr>
        <p:spPr>
          <a:xfrm>
            <a:off x="764610" y="2630842"/>
            <a:ext cx="718146" cy="184666"/>
          </a:xfrm>
          <a:prstGeom prst="rect">
            <a:avLst/>
          </a:prstGeom>
          <a:noFill/>
        </p:spPr>
        <p:txBody>
          <a:bodyPr wrap="square" rtlCol="0">
            <a:spAutoFit/>
          </a:bodyPr>
          <a:lstStyle/>
          <a:p>
            <a:pPr algn="ctr"/>
            <a:r>
              <a:rPr kumimoji="1" lang="en-US" altLang="ja-JP" sz="600" dirty="0"/>
              <a:t>Label Manual</a:t>
            </a:r>
          </a:p>
        </p:txBody>
      </p:sp>
      <p:pic>
        <p:nvPicPr>
          <p:cNvPr id="76" name="図 75">
            <a:extLst>
              <a:ext uri="{FF2B5EF4-FFF2-40B4-BE49-F238E27FC236}">
                <a16:creationId xmlns:a16="http://schemas.microsoft.com/office/drawing/2014/main" id="{846BC2B3-ABFB-11AA-1D19-04112B05BED4}"/>
              </a:ext>
            </a:extLst>
          </p:cNvPr>
          <p:cNvPicPr>
            <a:picLocks noChangeAspect="1"/>
          </p:cNvPicPr>
          <p:nvPr/>
        </p:nvPicPr>
        <p:blipFill>
          <a:blip r:embed="rId3"/>
          <a:stretch>
            <a:fillRect/>
          </a:stretch>
        </p:blipFill>
        <p:spPr>
          <a:xfrm>
            <a:off x="882061" y="2971039"/>
            <a:ext cx="510584" cy="178119"/>
          </a:xfrm>
          <a:prstGeom prst="rect">
            <a:avLst/>
          </a:prstGeom>
        </p:spPr>
      </p:pic>
      <p:sp>
        <p:nvSpPr>
          <p:cNvPr id="77" name="テキスト ボックス 76">
            <a:extLst>
              <a:ext uri="{FF2B5EF4-FFF2-40B4-BE49-F238E27FC236}">
                <a16:creationId xmlns:a16="http://schemas.microsoft.com/office/drawing/2014/main" id="{33450BD0-40CB-3C82-9B7A-3CAD3181C40D}"/>
              </a:ext>
            </a:extLst>
          </p:cNvPr>
          <p:cNvSpPr txBox="1"/>
          <p:nvPr/>
        </p:nvSpPr>
        <p:spPr>
          <a:xfrm>
            <a:off x="732435" y="2964303"/>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78" name="図 77">
            <a:extLst>
              <a:ext uri="{FF2B5EF4-FFF2-40B4-BE49-F238E27FC236}">
                <a16:creationId xmlns:a16="http://schemas.microsoft.com/office/drawing/2014/main" id="{0857C1AC-F210-9743-CD7F-6AB56CD8FA1C}"/>
              </a:ext>
            </a:extLst>
          </p:cNvPr>
          <p:cNvPicPr>
            <a:picLocks noChangeAspect="1"/>
          </p:cNvPicPr>
          <p:nvPr/>
        </p:nvPicPr>
        <p:blipFill>
          <a:blip r:embed="rId3"/>
          <a:stretch>
            <a:fillRect/>
          </a:stretch>
        </p:blipFill>
        <p:spPr>
          <a:xfrm>
            <a:off x="882823" y="3306268"/>
            <a:ext cx="510584" cy="178119"/>
          </a:xfrm>
          <a:prstGeom prst="rect">
            <a:avLst/>
          </a:prstGeom>
        </p:spPr>
      </p:pic>
      <p:sp>
        <p:nvSpPr>
          <p:cNvPr id="79" name="テキスト ボックス 78">
            <a:extLst>
              <a:ext uri="{FF2B5EF4-FFF2-40B4-BE49-F238E27FC236}">
                <a16:creationId xmlns:a16="http://schemas.microsoft.com/office/drawing/2014/main" id="{B9B4119B-D2FB-934B-5AC0-362A039041D3}"/>
              </a:ext>
            </a:extLst>
          </p:cNvPr>
          <p:cNvSpPr txBox="1"/>
          <p:nvPr/>
        </p:nvSpPr>
        <p:spPr>
          <a:xfrm>
            <a:off x="733896" y="3299532"/>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80" name="図 79">
            <a:extLst>
              <a:ext uri="{FF2B5EF4-FFF2-40B4-BE49-F238E27FC236}">
                <a16:creationId xmlns:a16="http://schemas.microsoft.com/office/drawing/2014/main" id="{F842EA43-2CC0-5261-6CE8-D41EE7541B4E}"/>
              </a:ext>
            </a:extLst>
          </p:cNvPr>
          <p:cNvPicPr>
            <a:picLocks noChangeAspect="1"/>
          </p:cNvPicPr>
          <p:nvPr/>
        </p:nvPicPr>
        <p:blipFill>
          <a:blip r:embed="rId5"/>
          <a:stretch>
            <a:fillRect/>
          </a:stretch>
        </p:blipFill>
        <p:spPr>
          <a:xfrm>
            <a:off x="508827" y="2216463"/>
            <a:ext cx="1294738" cy="1336429"/>
          </a:xfrm>
          <a:prstGeom prst="rect">
            <a:avLst/>
          </a:prstGeom>
        </p:spPr>
      </p:pic>
      <p:pic>
        <p:nvPicPr>
          <p:cNvPr id="81" name="図 80">
            <a:extLst>
              <a:ext uri="{FF2B5EF4-FFF2-40B4-BE49-F238E27FC236}">
                <a16:creationId xmlns:a16="http://schemas.microsoft.com/office/drawing/2014/main" id="{52D4DC84-D1F8-7509-9FFF-A339D67FE32E}"/>
              </a:ext>
            </a:extLst>
          </p:cNvPr>
          <p:cNvPicPr>
            <a:picLocks noChangeAspect="1"/>
          </p:cNvPicPr>
          <p:nvPr/>
        </p:nvPicPr>
        <p:blipFill>
          <a:blip r:embed="rId6"/>
          <a:stretch>
            <a:fillRect/>
          </a:stretch>
        </p:blipFill>
        <p:spPr>
          <a:xfrm>
            <a:off x="579674" y="2210418"/>
            <a:ext cx="1114748" cy="178120"/>
          </a:xfrm>
          <a:prstGeom prst="rect">
            <a:avLst/>
          </a:prstGeom>
        </p:spPr>
      </p:pic>
      <p:pic>
        <p:nvPicPr>
          <p:cNvPr id="82" name="図 81">
            <a:extLst>
              <a:ext uri="{FF2B5EF4-FFF2-40B4-BE49-F238E27FC236}">
                <a16:creationId xmlns:a16="http://schemas.microsoft.com/office/drawing/2014/main" id="{F13439E2-84BC-C057-A19E-4076C9C54D53}"/>
              </a:ext>
            </a:extLst>
          </p:cNvPr>
          <p:cNvPicPr>
            <a:picLocks noChangeAspect="1"/>
          </p:cNvPicPr>
          <p:nvPr/>
        </p:nvPicPr>
        <p:blipFill>
          <a:blip r:embed="rId7"/>
          <a:stretch>
            <a:fillRect/>
          </a:stretch>
        </p:blipFill>
        <p:spPr>
          <a:xfrm>
            <a:off x="747522" y="2246895"/>
            <a:ext cx="809836" cy="97172"/>
          </a:xfrm>
          <a:prstGeom prst="rect">
            <a:avLst/>
          </a:prstGeom>
        </p:spPr>
      </p:pic>
      <p:sp>
        <p:nvSpPr>
          <p:cNvPr id="83" name="テキスト ボックス 82">
            <a:extLst>
              <a:ext uri="{FF2B5EF4-FFF2-40B4-BE49-F238E27FC236}">
                <a16:creationId xmlns:a16="http://schemas.microsoft.com/office/drawing/2014/main" id="{32C78E08-6A79-C3C1-8DAA-52CFB3EBD420}"/>
              </a:ext>
            </a:extLst>
          </p:cNvPr>
          <p:cNvSpPr txBox="1"/>
          <p:nvPr/>
        </p:nvSpPr>
        <p:spPr>
          <a:xfrm>
            <a:off x="738390" y="2207145"/>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84" name="図 83">
            <a:extLst>
              <a:ext uri="{FF2B5EF4-FFF2-40B4-BE49-F238E27FC236}">
                <a16:creationId xmlns:a16="http://schemas.microsoft.com/office/drawing/2014/main" id="{61ABFF16-84BD-8F99-99FC-7FF81E23B207}"/>
              </a:ext>
            </a:extLst>
          </p:cNvPr>
          <p:cNvPicPr>
            <a:picLocks noChangeAspect="1"/>
          </p:cNvPicPr>
          <p:nvPr/>
        </p:nvPicPr>
        <p:blipFill>
          <a:blip r:embed="rId6"/>
          <a:stretch>
            <a:fillRect/>
          </a:stretch>
        </p:blipFill>
        <p:spPr>
          <a:xfrm>
            <a:off x="580097" y="2371049"/>
            <a:ext cx="1114748" cy="178120"/>
          </a:xfrm>
          <a:prstGeom prst="rect">
            <a:avLst/>
          </a:prstGeom>
        </p:spPr>
      </p:pic>
      <p:pic>
        <p:nvPicPr>
          <p:cNvPr id="85" name="図 84">
            <a:extLst>
              <a:ext uri="{FF2B5EF4-FFF2-40B4-BE49-F238E27FC236}">
                <a16:creationId xmlns:a16="http://schemas.microsoft.com/office/drawing/2014/main" id="{1B03D360-BD75-5599-E634-A8F9E9F7BB71}"/>
              </a:ext>
            </a:extLst>
          </p:cNvPr>
          <p:cNvPicPr>
            <a:picLocks noChangeAspect="1"/>
          </p:cNvPicPr>
          <p:nvPr/>
        </p:nvPicPr>
        <p:blipFill>
          <a:blip r:embed="rId7"/>
          <a:stretch>
            <a:fillRect/>
          </a:stretch>
        </p:blipFill>
        <p:spPr>
          <a:xfrm>
            <a:off x="747945" y="2407526"/>
            <a:ext cx="809836" cy="97172"/>
          </a:xfrm>
          <a:prstGeom prst="rect">
            <a:avLst/>
          </a:prstGeom>
        </p:spPr>
      </p:pic>
      <p:sp>
        <p:nvSpPr>
          <p:cNvPr id="86" name="テキスト ボックス 85">
            <a:extLst>
              <a:ext uri="{FF2B5EF4-FFF2-40B4-BE49-F238E27FC236}">
                <a16:creationId xmlns:a16="http://schemas.microsoft.com/office/drawing/2014/main" id="{2EA0E339-561A-20E5-F126-96DC18E51B56}"/>
              </a:ext>
            </a:extLst>
          </p:cNvPr>
          <p:cNvSpPr txBox="1"/>
          <p:nvPr/>
        </p:nvSpPr>
        <p:spPr>
          <a:xfrm>
            <a:off x="738813" y="2367776"/>
            <a:ext cx="809835" cy="184666"/>
          </a:xfrm>
          <a:prstGeom prst="rect">
            <a:avLst/>
          </a:prstGeom>
          <a:noFill/>
        </p:spPr>
        <p:txBody>
          <a:bodyPr wrap="square" rtlCol="0">
            <a:spAutoFit/>
          </a:bodyPr>
          <a:lstStyle/>
          <a:p>
            <a:pPr algn="ctr"/>
            <a:r>
              <a:rPr kumimoji="1" lang="en-US" altLang="ja-JP" sz="600" dirty="0"/>
              <a:t>Label Manual</a:t>
            </a:r>
          </a:p>
        </p:txBody>
      </p:sp>
      <p:pic>
        <p:nvPicPr>
          <p:cNvPr id="87" name="図 86">
            <a:extLst>
              <a:ext uri="{FF2B5EF4-FFF2-40B4-BE49-F238E27FC236}">
                <a16:creationId xmlns:a16="http://schemas.microsoft.com/office/drawing/2014/main" id="{B5D1A76A-2DD3-DF5A-F4D2-1D2738007859}"/>
              </a:ext>
            </a:extLst>
          </p:cNvPr>
          <p:cNvPicPr>
            <a:picLocks noChangeAspect="1"/>
          </p:cNvPicPr>
          <p:nvPr/>
        </p:nvPicPr>
        <p:blipFill>
          <a:blip r:embed="rId6"/>
          <a:stretch>
            <a:fillRect/>
          </a:stretch>
        </p:blipFill>
        <p:spPr>
          <a:xfrm>
            <a:off x="579674" y="2539514"/>
            <a:ext cx="1114748" cy="178120"/>
          </a:xfrm>
          <a:prstGeom prst="rect">
            <a:avLst/>
          </a:prstGeom>
        </p:spPr>
      </p:pic>
      <p:pic>
        <p:nvPicPr>
          <p:cNvPr id="88" name="図 87">
            <a:extLst>
              <a:ext uri="{FF2B5EF4-FFF2-40B4-BE49-F238E27FC236}">
                <a16:creationId xmlns:a16="http://schemas.microsoft.com/office/drawing/2014/main" id="{509FFB57-6A85-D5C2-8E5B-909C099151A5}"/>
              </a:ext>
            </a:extLst>
          </p:cNvPr>
          <p:cNvPicPr>
            <a:picLocks noChangeAspect="1"/>
          </p:cNvPicPr>
          <p:nvPr/>
        </p:nvPicPr>
        <p:blipFill>
          <a:blip r:embed="rId7"/>
          <a:stretch>
            <a:fillRect/>
          </a:stretch>
        </p:blipFill>
        <p:spPr>
          <a:xfrm>
            <a:off x="747522" y="2575991"/>
            <a:ext cx="809836" cy="97172"/>
          </a:xfrm>
          <a:prstGeom prst="rect">
            <a:avLst/>
          </a:prstGeom>
        </p:spPr>
      </p:pic>
      <p:sp>
        <p:nvSpPr>
          <p:cNvPr id="89" name="テキスト ボックス 88">
            <a:extLst>
              <a:ext uri="{FF2B5EF4-FFF2-40B4-BE49-F238E27FC236}">
                <a16:creationId xmlns:a16="http://schemas.microsoft.com/office/drawing/2014/main" id="{B48C8330-11A5-2D95-16DF-6D544970F4C5}"/>
              </a:ext>
            </a:extLst>
          </p:cNvPr>
          <p:cNvSpPr txBox="1"/>
          <p:nvPr/>
        </p:nvSpPr>
        <p:spPr>
          <a:xfrm>
            <a:off x="738390" y="2536241"/>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90" name="図 89">
            <a:extLst>
              <a:ext uri="{FF2B5EF4-FFF2-40B4-BE49-F238E27FC236}">
                <a16:creationId xmlns:a16="http://schemas.microsoft.com/office/drawing/2014/main" id="{61B82907-5A56-9BB7-A22C-374E7F8FCC55}"/>
              </a:ext>
            </a:extLst>
          </p:cNvPr>
          <p:cNvPicPr>
            <a:picLocks noChangeAspect="1"/>
          </p:cNvPicPr>
          <p:nvPr/>
        </p:nvPicPr>
        <p:blipFill>
          <a:blip r:embed="rId6"/>
          <a:stretch>
            <a:fillRect/>
          </a:stretch>
        </p:blipFill>
        <p:spPr>
          <a:xfrm>
            <a:off x="579251" y="2706286"/>
            <a:ext cx="1114748" cy="178120"/>
          </a:xfrm>
          <a:prstGeom prst="rect">
            <a:avLst/>
          </a:prstGeom>
        </p:spPr>
      </p:pic>
      <p:pic>
        <p:nvPicPr>
          <p:cNvPr id="91" name="図 90">
            <a:extLst>
              <a:ext uri="{FF2B5EF4-FFF2-40B4-BE49-F238E27FC236}">
                <a16:creationId xmlns:a16="http://schemas.microsoft.com/office/drawing/2014/main" id="{62EA6D9D-7164-07DB-3FEC-55F8904A806C}"/>
              </a:ext>
            </a:extLst>
          </p:cNvPr>
          <p:cNvPicPr>
            <a:picLocks noChangeAspect="1"/>
          </p:cNvPicPr>
          <p:nvPr/>
        </p:nvPicPr>
        <p:blipFill>
          <a:blip r:embed="rId7"/>
          <a:stretch>
            <a:fillRect/>
          </a:stretch>
        </p:blipFill>
        <p:spPr>
          <a:xfrm>
            <a:off x="747099" y="2742763"/>
            <a:ext cx="809836" cy="97172"/>
          </a:xfrm>
          <a:prstGeom prst="rect">
            <a:avLst/>
          </a:prstGeom>
        </p:spPr>
      </p:pic>
      <p:sp>
        <p:nvSpPr>
          <p:cNvPr id="92" name="テキスト ボックス 91">
            <a:extLst>
              <a:ext uri="{FF2B5EF4-FFF2-40B4-BE49-F238E27FC236}">
                <a16:creationId xmlns:a16="http://schemas.microsoft.com/office/drawing/2014/main" id="{70A36B04-0014-58E6-A745-7873A740D46C}"/>
              </a:ext>
            </a:extLst>
          </p:cNvPr>
          <p:cNvSpPr txBox="1"/>
          <p:nvPr/>
        </p:nvSpPr>
        <p:spPr>
          <a:xfrm>
            <a:off x="737967" y="2703013"/>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93" name="図 92">
            <a:extLst>
              <a:ext uri="{FF2B5EF4-FFF2-40B4-BE49-F238E27FC236}">
                <a16:creationId xmlns:a16="http://schemas.microsoft.com/office/drawing/2014/main" id="{7BCA60F5-65C4-FFC7-6CA0-C52D8ACC1A6D}"/>
              </a:ext>
            </a:extLst>
          </p:cNvPr>
          <p:cNvPicPr>
            <a:picLocks noChangeAspect="1"/>
          </p:cNvPicPr>
          <p:nvPr/>
        </p:nvPicPr>
        <p:blipFill>
          <a:blip r:embed="rId6"/>
          <a:stretch>
            <a:fillRect/>
          </a:stretch>
        </p:blipFill>
        <p:spPr>
          <a:xfrm>
            <a:off x="579674" y="2866917"/>
            <a:ext cx="1114748" cy="178120"/>
          </a:xfrm>
          <a:prstGeom prst="rect">
            <a:avLst/>
          </a:prstGeom>
        </p:spPr>
      </p:pic>
      <p:pic>
        <p:nvPicPr>
          <p:cNvPr id="94" name="図 93">
            <a:extLst>
              <a:ext uri="{FF2B5EF4-FFF2-40B4-BE49-F238E27FC236}">
                <a16:creationId xmlns:a16="http://schemas.microsoft.com/office/drawing/2014/main" id="{D84010E9-CB06-6B88-8DEB-78275329C101}"/>
              </a:ext>
            </a:extLst>
          </p:cNvPr>
          <p:cNvPicPr>
            <a:picLocks noChangeAspect="1"/>
          </p:cNvPicPr>
          <p:nvPr/>
        </p:nvPicPr>
        <p:blipFill>
          <a:blip r:embed="rId7"/>
          <a:stretch>
            <a:fillRect/>
          </a:stretch>
        </p:blipFill>
        <p:spPr>
          <a:xfrm>
            <a:off x="747522" y="2903394"/>
            <a:ext cx="809836" cy="97172"/>
          </a:xfrm>
          <a:prstGeom prst="rect">
            <a:avLst/>
          </a:prstGeom>
        </p:spPr>
      </p:pic>
      <p:sp>
        <p:nvSpPr>
          <p:cNvPr id="95" name="テキスト ボックス 94">
            <a:extLst>
              <a:ext uri="{FF2B5EF4-FFF2-40B4-BE49-F238E27FC236}">
                <a16:creationId xmlns:a16="http://schemas.microsoft.com/office/drawing/2014/main" id="{9803F1A1-3C67-A462-42ED-AD1F082766F4}"/>
              </a:ext>
            </a:extLst>
          </p:cNvPr>
          <p:cNvSpPr txBox="1"/>
          <p:nvPr/>
        </p:nvSpPr>
        <p:spPr>
          <a:xfrm>
            <a:off x="738390" y="2863644"/>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96" name="図 95">
            <a:extLst>
              <a:ext uri="{FF2B5EF4-FFF2-40B4-BE49-F238E27FC236}">
                <a16:creationId xmlns:a16="http://schemas.microsoft.com/office/drawing/2014/main" id="{23AA4309-0BE2-3BAA-EFB6-F12C37956C0C}"/>
              </a:ext>
            </a:extLst>
          </p:cNvPr>
          <p:cNvPicPr>
            <a:picLocks noChangeAspect="1"/>
          </p:cNvPicPr>
          <p:nvPr/>
        </p:nvPicPr>
        <p:blipFill>
          <a:blip r:embed="rId6"/>
          <a:stretch>
            <a:fillRect/>
          </a:stretch>
        </p:blipFill>
        <p:spPr>
          <a:xfrm>
            <a:off x="579251" y="3035382"/>
            <a:ext cx="1114748" cy="178120"/>
          </a:xfrm>
          <a:prstGeom prst="rect">
            <a:avLst/>
          </a:prstGeom>
        </p:spPr>
      </p:pic>
      <p:pic>
        <p:nvPicPr>
          <p:cNvPr id="97" name="図 96">
            <a:extLst>
              <a:ext uri="{FF2B5EF4-FFF2-40B4-BE49-F238E27FC236}">
                <a16:creationId xmlns:a16="http://schemas.microsoft.com/office/drawing/2014/main" id="{FB6402A9-5F6C-73C5-02E4-05B194295377}"/>
              </a:ext>
            </a:extLst>
          </p:cNvPr>
          <p:cNvPicPr>
            <a:picLocks noChangeAspect="1"/>
          </p:cNvPicPr>
          <p:nvPr/>
        </p:nvPicPr>
        <p:blipFill>
          <a:blip r:embed="rId7"/>
          <a:stretch>
            <a:fillRect/>
          </a:stretch>
        </p:blipFill>
        <p:spPr>
          <a:xfrm>
            <a:off x="747099" y="3071859"/>
            <a:ext cx="809836" cy="97172"/>
          </a:xfrm>
          <a:prstGeom prst="rect">
            <a:avLst/>
          </a:prstGeom>
        </p:spPr>
      </p:pic>
      <p:sp>
        <p:nvSpPr>
          <p:cNvPr id="98" name="テキスト ボックス 97">
            <a:extLst>
              <a:ext uri="{FF2B5EF4-FFF2-40B4-BE49-F238E27FC236}">
                <a16:creationId xmlns:a16="http://schemas.microsoft.com/office/drawing/2014/main" id="{FD08771D-0D5E-381E-0F84-CD47FE8310DA}"/>
              </a:ext>
            </a:extLst>
          </p:cNvPr>
          <p:cNvSpPr txBox="1"/>
          <p:nvPr/>
        </p:nvSpPr>
        <p:spPr>
          <a:xfrm>
            <a:off x="737967" y="3032109"/>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pic>
        <p:nvPicPr>
          <p:cNvPr id="29" name="図 28">
            <a:extLst>
              <a:ext uri="{FF2B5EF4-FFF2-40B4-BE49-F238E27FC236}">
                <a16:creationId xmlns:a16="http://schemas.microsoft.com/office/drawing/2014/main" id="{FFCEF0CC-F930-134F-930D-88A5A9D86830}"/>
              </a:ext>
            </a:extLst>
          </p:cNvPr>
          <p:cNvPicPr>
            <a:picLocks noChangeAspect="1"/>
          </p:cNvPicPr>
          <p:nvPr/>
        </p:nvPicPr>
        <p:blipFill>
          <a:blip r:embed="rId8"/>
          <a:stretch>
            <a:fillRect/>
          </a:stretch>
        </p:blipFill>
        <p:spPr>
          <a:xfrm>
            <a:off x="2005754" y="1696811"/>
            <a:ext cx="1355770" cy="2019144"/>
          </a:xfrm>
          <a:prstGeom prst="rect">
            <a:avLst/>
          </a:prstGeom>
        </p:spPr>
      </p:pic>
      <p:pic>
        <p:nvPicPr>
          <p:cNvPr id="34" name="図 33">
            <a:extLst>
              <a:ext uri="{FF2B5EF4-FFF2-40B4-BE49-F238E27FC236}">
                <a16:creationId xmlns:a16="http://schemas.microsoft.com/office/drawing/2014/main" id="{9F5BAA23-EA8C-B8FD-A6F2-8199D9BC2C04}"/>
              </a:ext>
            </a:extLst>
          </p:cNvPr>
          <p:cNvPicPr>
            <a:picLocks noChangeAspect="1"/>
          </p:cNvPicPr>
          <p:nvPr/>
        </p:nvPicPr>
        <p:blipFill>
          <a:blip r:embed="rId9"/>
          <a:stretch>
            <a:fillRect/>
          </a:stretch>
        </p:blipFill>
        <p:spPr>
          <a:xfrm>
            <a:off x="2481292" y="1825956"/>
            <a:ext cx="805148" cy="123622"/>
          </a:xfrm>
          <a:prstGeom prst="rect">
            <a:avLst/>
          </a:prstGeom>
        </p:spPr>
      </p:pic>
      <p:sp>
        <p:nvSpPr>
          <p:cNvPr id="35" name="テキスト ボックス 34">
            <a:extLst>
              <a:ext uri="{FF2B5EF4-FFF2-40B4-BE49-F238E27FC236}">
                <a16:creationId xmlns:a16="http://schemas.microsoft.com/office/drawing/2014/main" id="{E9B77447-ED19-34FB-008E-DC180032458C}"/>
              </a:ext>
            </a:extLst>
          </p:cNvPr>
          <p:cNvSpPr txBox="1"/>
          <p:nvPr/>
        </p:nvSpPr>
        <p:spPr>
          <a:xfrm>
            <a:off x="2396573" y="1812533"/>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56" name="図 55">
            <a:extLst>
              <a:ext uri="{FF2B5EF4-FFF2-40B4-BE49-F238E27FC236}">
                <a16:creationId xmlns:a16="http://schemas.microsoft.com/office/drawing/2014/main" id="{DF9459AC-DA95-308F-6591-9CE26E46BB49}"/>
              </a:ext>
            </a:extLst>
          </p:cNvPr>
          <p:cNvPicPr>
            <a:picLocks noChangeAspect="1"/>
          </p:cNvPicPr>
          <p:nvPr/>
        </p:nvPicPr>
        <p:blipFill>
          <a:blip r:embed="rId10"/>
          <a:stretch>
            <a:fillRect/>
          </a:stretch>
        </p:blipFill>
        <p:spPr>
          <a:xfrm>
            <a:off x="2042729" y="2320574"/>
            <a:ext cx="1289035" cy="212113"/>
          </a:xfrm>
          <a:prstGeom prst="rect">
            <a:avLst/>
          </a:prstGeom>
        </p:spPr>
      </p:pic>
      <p:pic>
        <p:nvPicPr>
          <p:cNvPr id="58" name="図 57">
            <a:extLst>
              <a:ext uri="{FF2B5EF4-FFF2-40B4-BE49-F238E27FC236}">
                <a16:creationId xmlns:a16="http://schemas.microsoft.com/office/drawing/2014/main" id="{C2B20EDE-44B4-01DF-EB65-406992CE43D8}"/>
              </a:ext>
            </a:extLst>
          </p:cNvPr>
          <p:cNvPicPr>
            <a:picLocks noChangeAspect="1"/>
          </p:cNvPicPr>
          <p:nvPr/>
        </p:nvPicPr>
        <p:blipFill>
          <a:blip r:embed="rId11"/>
          <a:stretch>
            <a:fillRect/>
          </a:stretch>
        </p:blipFill>
        <p:spPr>
          <a:xfrm>
            <a:off x="2043959" y="2723954"/>
            <a:ext cx="981060" cy="220999"/>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5-2-5. Schedule Label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3539430"/>
          </a:xfrm>
          <a:prstGeom prst="rect">
            <a:avLst/>
          </a:prstGeom>
          <a:noFill/>
        </p:spPr>
        <p:txBody>
          <a:bodyPr wrap="square" rtlCol="0">
            <a:spAutoFit/>
          </a:bodyPr>
          <a:lstStyle/>
          <a:p>
            <a:r>
              <a:rPr kumimoji="1" lang="en-US" altLang="ja-JP" sz="800" dirty="0">
                <a:latin typeface="+mj-lt"/>
              </a:rPr>
              <a:t>This is the screen that transitions after select Schedule Label from Inbound.</a:t>
            </a:r>
          </a:p>
          <a:p>
            <a:endParaRPr kumimoji="1" lang="en-US" altLang="ja-JP" sz="800" dirty="0">
              <a:latin typeface="+mj-lt"/>
            </a:endParaRPr>
          </a:p>
          <a:p>
            <a:r>
              <a:rPr kumimoji="1" lang="en-US" altLang="ja-JP" sz="800" b="1" dirty="0">
                <a:latin typeface="+mj-lt"/>
              </a:rPr>
              <a:t>Date from</a:t>
            </a:r>
            <a:r>
              <a:rPr kumimoji="1" lang="en-US" altLang="ja-JP" sz="800" dirty="0">
                <a:latin typeface="+mj-lt"/>
              </a:rPr>
              <a:t>: Select the start of the target date. Default is previous 7 days. Search ORDER DELIVERY DATE (CT8430)</a:t>
            </a:r>
          </a:p>
          <a:p>
            <a:r>
              <a:rPr kumimoji="1" lang="en-US" altLang="ja-JP" sz="800" b="1" dirty="0">
                <a:latin typeface="+mj-lt"/>
              </a:rPr>
              <a:t>Date to</a:t>
            </a:r>
            <a:r>
              <a:rPr kumimoji="1" lang="en-US" altLang="ja-JP" sz="800" dirty="0">
                <a:latin typeface="+mj-lt"/>
              </a:rPr>
              <a:t>: Select the end of the target date. Default is advance 7 days. Search ORDER DELIVERY DATE (CT8430)</a:t>
            </a:r>
          </a:p>
          <a:p>
            <a:r>
              <a:rPr kumimoji="1" lang="en-US" altLang="ja-JP" sz="800" b="1" dirty="0">
                <a:latin typeface="+mj-lt"/>
              </a:rPr>
              <a:t>Supplier code:</a:t>
            </a:r>
            <a:r>
              <a:rPr kumimoji="1" lang="en-US" altLang="ja-JP" sz="800" dirty="0">
                <a:latin typeface="+mj-lt"/>
              </a:rPr>
              <a:t> Select supplier code. Or do a scan. Default is blank. Search SUPPLIER CODE (CT8427) </a:t>
            </a:r>
          </a:p>
          <a:p>
            <a:r>
              <a:rPr kumimoji="1" lang="en-US" altLang="ja-JP" sz="800" b="1" dirty="0">
                <a:latin typeface="+mj-lt"/>
              </a:rPr>
              <a:t>Except complete: </a:t>
            </a:r>
            <a:r>
              <a:rPr kumimoji="1" lang="en-US" altLang="ja-JP" sz="800" dirty="0">
                <a:latin typeface="+mj-lt"/>
              </a:rPr>
              <a:t>If checked, the completed status Item list will not be displayed from the Item list. Default is unchecked.</a:t>
            </a:r>
          </a:p>
          <a:p>
            <a:r>
              <a:rPr kumimoji="1" lang="en-US" altLang="ja-JP" sz="800" b="1" dirty="0">
                <a:latin typeface="+mj-lt"/>
              </a:rPr>
              <a:t>Order list </a:t>
            </a:r>
            <a:r>
              <a:rPr kumimoji="1" lang="en-US" altLang="ja-JP" sz="800" dirty="0">
                <a:latin typeface="+mj-lt"/>
              </a:rPr>
              <a:t>: Display a list that matches the condition.</a:t>
            </a:r>
          </a:p>
          <a:p>
            <a:r>
              <a:rPr kumimoji="1" lang="en-US" altLang="ja-JP" sz="800" dirty="0">
                <a:latin typeface="+mj-lt"/>
              </a:rPr>
              <a:t>Order no : </a:t>
            </a:r>
            <a:r>
              <a:rPr kumimoji="1" lang="en-US" altLang="ja-JP" sz="800" dirty="0">
                <a:latin typeface="Arial 本文"/>
              </a:rPr>
              <a:t>Purchase Order(FCT84) - ORDER NO</a:t>
            </a:r>
            <a:endParaRPr kumimoji="1" lang="en-US" altLang="ja-JP" sz="800" dirty="0">
              <a:latin typeface="+mj-lt"/>
            </a:endParaRPr>
          </a:p>
          <a:p>
            <a:r>
              <a:rPr kumimoji="1" lang="en-US" altLang="ja-JP" sz="800" dirty="0">
                <a:latin typeface="+mj-lt"/>
              </a:rPr>
              <a:t>Supplier name : </a:t>
            </a:r>
            <a:r>
              <a:rPr kumimoji="1" lang="en-US" altLang="ja-JP" sz="800" dirty="0">
                <a:latin typeface="Arial 本文"/>
              </a:rPr>
              <a:t>Purchase Order(FCT84) - </a:t>
            </a:r>
            <a:r>
              <a:rPr kumimoji="1" lang="en-US" altLang="ja-JP" sz="800" dirty="0">
                <a:latin typeface="+mj-lt"/>
              </a:rPr>
              <a:t>SUPPLIER CODE</a:t>
            </a:r>
          </a:p>
          <a:p>
            <a:r>
              <a:rPr kumimoji="1" lang="en-US" altLang="ja-JP" sz="800" dirty="0">
                <a:latin typeface="Arial 本文"/>
              </a:rPr>
              <a:t>Part No.: Purchase Order(FCT84)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dirty="0">
                <a:latin typeface="Arial 本文"/>
              </a:rPr>
              <a:t>Part Name :Purchase Order(FCT84) - PART NAME</a:t>
            </a:r>
            <a:endParaRPr kumimoji="1" lang="en-US" altLang="ja-JP" sz="800" dirty="0">
              <a:latin typeface="+mj-lt"/>
            </a:endParaRPr>
          </a:p>
          <a:p>
            <a:r>
              <a:rPr kumimoji="1" lang="en-US" altLang="ja-JP" sz="800" dirty="0">
                <a:latin typeface="+mj-lt"/>
              </a:rPr>
              <a:t>Rank: Rank of Item master linked to Parts no.</a:t>
            </a:r>
          </a:p>
          <a:p>
            <a:r>
              <a:rPr kumimoji="1" lang="en-US" altLang="ja-JP" sz="800" dirty="0">
                <a:latin typeface="+mj-lt"/>
              </a:rPr>
              <a:t>Location: Fixed location of each Item linked to Item master</a:t>
            </a:r>
          </a:p>
          <a:p>
            <a:r>
              <a:rPr kumimoji="1" lang="en-US" altLang="ja-JP" sz="800" dirty="0">
                <a:latin typeface="+mj-lt"/>
              </a:rPr>
              <a:t>Item quantity: Number of items that have been processed "/" Purchase Order(FCT84) - ORDER QTY(</a:t>
            </a:r>
            <a:r>
              <a:rPr kumimoji="1" lang="en-US" altLang="ja-JP" sz="800" dirty="0" err="1">
                <a:latin typeface="+mj-lt"/>
              </a:rPr>
              <a:t>PUR</a:t>
            </a:r>
            <a:r>
              <a:rPr kumimoji="1" lang="en-US" altLang="ja-JP" sz="800" dirty="0">
                <a:latin typeface="+mj-lt"/>
              </a:rPr>
              <a:t> UNIT)</a:t>
            </a:r>
          </a:p>
          <a:p>
            <a:r>
              <a:rPr kumimoji="1" lang="en-US" altLang="ja-JP" sz="800" dirty="0">
                <a:latin typeface="+mj-lt"/>
              </a:rPr>
              <a:t>Status color: Green - Completed, Dark Blue - Working, Light Blue - Not Started.</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sp>
        <p:nvSpPr>
          <p:cNvPr id="6" name="二等辺三角形 5">
            <a:extLst>
              <a:ext uri="{FF2B5EF4-FFF2-40B4-BE49-F238E27FC236}">
                <a16:creationId xmlns:a16="http://schemas.microsoft.com/office/drawing/2014/main" id="{A6BCA0B0-4F1D-D8BA-8822-EFDAE424E79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21" name="二等辺三角形 20">
            <a:extLst>
              <a:ext uri="{FF2B5EF4-FFF2-40B4-BE49-F238E27FC236}">
                <a16:creationId xmlns:a16="http://schemas.microsoft.com/office/drawing/2014/main" id="{7DBAC1FC-7CE4-1CC7-1779-2BF093CB5283}"/>
              </a:ext>
            </a:extLst>
          </p:cNvPr>
          <p:cNvSpPr/>
          <p:nvPr/>
        </p:nvSpPr>
        <p:spPr>
          <a:xfrm>
            <a:off x="5944929" y="107703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23" name="テキスト ボックス 22">
            <a:extLst>
              <a:ext uri="{FF2B5EF4-FFF2-40B4-BE49-F238E27FC236}">
                <a16:creationId xmlns:a16="http://schemas.microsoft.com/office/drawing/2014/main" id="{DFA5EEFC-2AA3-3C05-15E6-1936335EC902}"/>
              </a:ext>
            </a:extLst>
          </p:cNvPr>
          <p:cNvSpPr txBox="1"/>
          <p:nvPr/>
        </p:nvSpPr>
        <p:spPr>
          <a:xfrm>
            <a:off x="462044" y="4339718"/>
            <a:ext cx="2920615" cy="461665"/>
          </a:xfrm>
          <a:prstGeom prst="rect">
            <a:avLst/>
          </a:prstGeom>
          <a:noFill/>
        </p:spPr>
        <p:txBody>
          <a:bodyPr wrap="square" rtlCol="0">
            <a:spAutoFit/>
          </a:bodyPr>
          <a:lstStyle/>
          <a:p>
            <a:r>
              <a:rPr kumimoji="1" lang="en-US" altLang="ja-JP" sz="800" dirty="0">
                <a:latin typeface="+mj-lt"/>
              </a:rPr>
              <a:t>Note ) Number of order about 200 orders per one day</a:t>
            </a:r>
          </a:p>
          <a:p>
            <a:endParaRPr kumimoji="1" lang="en-US" altLang="ja-JP" sz="800" dirty="0">
              <a:latin typeface="+mj-lt"/>
            </a:endParaRPr>
          </a:p>
          <a:p>
            <a:r>
              <a:rPr kumimoji="1" lang="en-US" altLang="ja-JP" sz="800" dirty="0">
                <a:latin typeface="+mj-lt"/>
              </a:rPr>
              <a:t>* Able to scan the supplier no (maker) to filter the list</a:t>
            </a:r>
          </a:p>
        </p:txBody>
      </p:sp>
      <p:pic>
        <p:nvPicPr>
          <p:cNvPr id="26" name="図 25">
            <a:extLst>
              <a:ext uri="{FF2B5EF4-FFF2-40B4-BE49-F238E27FC236}">
                <a16:creationId xmlns:a16="http://schemas.microsoft.com/office/drawing/2014/main" id="{F9C19340-1D9D-DD3F-AB03-950C9E98BFEC}"/>
              </a:ext>
            </a:extLst>
          </p:cNvPr>
          <p:cNvPicPr>
            <a:picLocks noChangeAspect="1"/>
          </p:cNvPicPr>
          <p:nvPr/>
        </p:nvPicPr>
        <p:blipFill>
          <a:blip r:embed="rId12"/>
          <a:stretch>
            <a:fillRect/>
          </a:stretch>
        </p:blipFill>
        <p:spPr>
          <a:xfrm>
            <a:off x="2016772" y="2415262"/>
            <a:ext cx="1313642" cy="894800"/>
          </a:xfrm>
          <a:prstGeom prst="rect">
            <a:avLst/>
          </a:prstGeom>
        </p:spPr>
      </p:pic>
      <p:pic>
        <p:nvPicPr>
          <p:cNvPr id="30" name="図 29">
            <a:extLst>
              <a:ext uri="{FF2B5EF4-FFF2-40B4-BE49-F238E27FC236}">
                <a16:creationId xmlns:a16="http://schemas.microsoft.com/office/drawing/2014/main" id="{D8DF2FFF-2E5F-BEED-2F85-A623FB533D7E}"/>
              </a:ext>
            </a:extLst>
          </p:cNvPr>
          <p:cNvPicPr>
            <a:picLocks noChangeAspect="1"/>
          </p:cNvPicPr>
          <p:nvPr/>
        </p:nvPicPr>
        <p:blipFill>
          <a:blip r:embed="rId13"/>
          <a:stretch>
            <a:fillRect/>
          </a:stretch>
        </p:blipFill>
        <p:spPr>
          <a:xfrm>
            <a:off x="2025916" y="1996133"/>
            <a:ext cx="1313642" cy="434647"/>
          </a:xfrm>
          <a:prstGeom prst="rect">
            <a:avLst/>
          </a:prstGeom>
        </p:spPr>
      </p:pic>
      <p:sp>
        <p:nvSpPr>
          <p:cNvPr id="31" name="四角形: 角を丸くする 30">
            <a:extLst>
              <a:ext uri="{FF2B5EF4-FFF2-40B4-BE49-F238E27FC236}">
                <a16:creationId xmlns:a16="http://schemas.microsoft.com/office/drawing/2014/main" id="{47201C86-D31D-4B71-04FB-C2779AB70E85}"/>
              </a:ext>
            </a:extLst>
          </p:cNvPr>
          <p:cNvSpPr/>
          <p:nvPr/>
        </p:nvSpPr>
        <p:spPr>
          <a:xfrm>
            <a:off x="2228215" y="202273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 name="四角形: 角を丸くする 31">
            <a:extLst>
              <a:ext uri="{FF2B5EF4-FFF2-40B4-BE49-F238E27FC236}">
                <a16:creationId xmlns:a16="http://schemas.microsoft.com/office/drawing/2014/main" id="{B352DAEE-EF70-A16E-D855-60AA3731C75D}"/>
              </a:ext>
            </a:extLst>
          </p:cNvPr>
          <p:cNvSpPr/>
          <p:nvPr/>
        </p:nvSpPr>
        <p:spPr>
          <a:xfrm>
            <a:off x="2862220" y="201892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 name="テキスト ボックス 32">
            <a:extLst>
              <a:ext uri="{FF2B5EF4-FFF2-40B4-BE49-F238E27FC236}">
                <a16:creationId xmlns:a16="http://schemas.microsoft.com/office/drawing/2014/main" id="{6379D83A-DB51-3D9C-7C16-5667D458AACD}"/>
              </a:ext>
            </a:extLst>
          </p:cNvPr>
          <p:cNvSpPr txBox="1"/>
          <p:nvPr/>
        </p:nvSpPr>
        <p:spPr>
          <a:xfrm>
            <a:off x="1980605" y="1993138"/>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38" name="テキスト ボックス 37">
            <a:extLst>
              <a:ext uri="{FF2B5EF4-FFF2-40B4-BE49-F238E27FC236}">
                <a16:creationId xmlns:a16="http://schemas.microsoft.com/office/drawing/2014/main" id="{F4EDE226-D473-1D37-18AF-592A778A1A8E}"/>
              </a:ext>
            </a:extLst>
          </p:cNvPr>
          <p:cNvSpPr txBox="1"/>
          <p:nvPr/>
        </p:nvSpPr>
        <p:spPr>
          <a:xfrm>
            <a:off x="2629397" y="1994625"/>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41" name="グラフィックス 40" descr="日毎カレンダー">
            <a:extLst>
              <a:ext uri="{FF2B5EF4-FFF2-40B4-BE49-F238E27FC236}">
                <a16:creationId xmlns:a16="http://schemas.microsoft.com/office/drawing/2014/main" id="{DF471A5A-F0BF-065A-E62A-CF0A762B817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60817" y="2032107"/>
            <a:ext cx="137160" cy="137160"/>
          </a:xfrm>
          <a:prstGeom prst="rect">
            <a:avLst/>
          </a:prstGeom>
        </p:spPr>
      </p:pic>
      <p:pic>
        <p:nvPicPr>
          <p:cNvPr id="42" name="グラフィックス 41" descr="日毎カレンダー">
            <a:extLst>
              <a:ext uri="{FF2B5EF4-FFF2-40B4-BE49-F238E27FC236}">
                <a16:creationId xmlns:a16="http://schemas.microsoft.com/office/drawing/2014/main" id="{7D298918-552E-EE9E-2733-D8BB3A8B17F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00825" y="2023034"/>
            <a:ext cx="137160" cy="137160"/>
          </a:xfrm>
          <a:prstGeom prst="rect">
            <a:avLst/>
          </a:prstGeom>
        </p:spPr>
      </p:pic>
      <p:sp>
        <p:nvSpPr>
          <p:cNvPr id="43" name="四角形: 角を丸くする 42">
            <a:extLst>
              <a:ext uri="{FF2B5EF4-FFF2-40B4-BE49-F238E27FC236}">
                <a16:creationId xmlns:a16="http://schemas.microsoft.com/office/drawing/2014/main" id="{EBF94F56-0B9F-AED4-9205-720EC921AAF1}"/>
              </a:ext>
            </a:extLst>
          </p:cNvPr>
          <p:cNvSpPr/>
          <p:nvPr/>
        </p:nvSpPr>
        <p:spPr>
          <a:xfrm>
            <a:off x="2272242" y="2210292"/>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テキスト ボックス 44">
            <a:extLst>
              <a:ext uri="{FF2B5EF4-FFF2-40B4-BE49-F238E27FC236}">
                <a16:creationId xmlns:a16="http://schemas.microsoft.com/office/drawing/2014/main" id="{D0AE7AE5-76F5-8A36-6608-97D35302D8FF}"/>
              </a:ext>
            </a:extLst>
          </p:cNvPr>
          <p:cNvSpPr txBox="1"/>
          <p:nvPr/>
        </p:nvSpPr>
        <p:spPr>
          <a:xfrm>
            <a:off x="1960893" y="2181460"/>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46" name="テキスト ボックス 45">
            <a:extLst>
              <a:ext uri="{FF2B5EF4-FFF2-40B4-BE49-F238E27FC236}">
                <a16:creationId xmlns:a16="http://schemas.microsoft.com/office/drawing/2014/main" id="{81878C36-8A13-CABA-F03C-242DE008C0BF}"/>
              </a:ext>
            </a:extLst>
          </p:cNvPr>
          <p:cNvSpPr txBox="1"/>
          <p:nvPr/>
        </p:nvSpPr>
        <p:spPr>
          <a:xfrm>
            <a:off x="2813046" y="2173381"/>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47" name="正方形/長方形 46">
            <a:extLst>
              <a:ext uri="{FF2B5EF4-FFF2-40B4-BE49-F238E27FC236}">
                <a16:creationId xmlns:a16="http://schemas.microsoft.com/office/drawing/2014/main" id="{15FEE05F-BF3E-A214-C8EB-B0C2EC95AD57}"/>
              </a:ext>
            </a:extLst>
          </p:cNvPr>
          <p:cNvSpPr/>
          <p:nvPr/>
        </p:nvSpPr>
        <p:spPr>
          <a:xfrm>
            <a:off x="3148906" y="2226745"/>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8" name="テキスト ボックス 47">
            <a:extLst>
              <a:ext uri="{FF2B5EF4-FFF2-40B4-BE49-F238E27FC236}">
                <a16:creationId xmlns:a16="http://schemas.microsoft.com/office/drawing/2014/main" id="{2F562A53-F206-94C6-7006-B2DB8AFAA7E3}"/>
              </a:ext>
            </a:extLst>
          </p:cNvPr>
          <p:cNvSpPr txBox="1"/>
          <p:nvPr/>
        </p:nvSpPr>
        <p:spPr>
          <a:xfrm>
            <a:off x="2179015" y="2025728"/>
            <a:ext cx="501629" cy="153888"/>
          </a:xfrm>
          <a:prstGeom prst="rect">
            <a:avLst/>
          </a:prstGeom>
          <a:noFill/>
        </p:spPr>
        <p:txBody>
          <a:bodyPr wrap="square" rtlCol="0">
            <a:spAutoFit/>
          </a:bodyPr>
          <a:lstStyle/>
          <a:p>
            <a:r>
              <a:rPr kumimoji="1" lang="en-US" altLang="ja-JP" sz="400" dirty="0">
                <a:latin typeface="+mj-lt"/>
              </a:rPr>
              <a:t>07/Oct/2023</a:t>
            </a:r>
          </a:p>
        </p:txBody>
      </p:sp>
      <p:sp>
        <p:nvSpPr>
          <p:cNvPr id="49" name="テキスト ボックス 48">
            <a:extLst>
              <a:ext uri="{FF2B5EF4-FFF2-40B4-BE49-F238E27FC236}">
                <a16:creationId xmlns:a16="http://schemas.microsoft.com/office/drawing/2014/main" id="{54CB70D6-9B64-27E1-4435-DD95B588613F}"/>
              </a:ext>
            </a:extLst>
          </p:cNvPr>
          <p:cNvSpPr txBox="1"/>
          <p:nvPr/>
        </p:nvSpPr>
        <p:spPr>
          <a:xfrm>
            <a:off x="2817810" y="2019167"/>
            <a:ext cx="501629" cy="153888"/>
          </a:xfrm>
          <a:prstGeom prst="rect">
            <a:avLst/>
          </a:prstGeom>
          <a:noFill/>
        </p:spPr>
        <p:txBody>
          <a:bodyPr wrap="square" rtlCol="0">
            <a:spAutoFit/>
          </a:bodyPr>
          <a:lstStyle/>
          <a:p>
            <a:r>
              <a:rPr kumimoji="1" lang="en-US" altLang="ja-JP" sz="400" dirty="0">
                <a:latin typeface="+mj-lt"/>
              </a:rPr>
              <a:t>07/Oct/2023</a:t>
            </a:r>
          </a:p>
        </p:txBody>
      </p:sp>
      <p:sp>
        <p:nvSpPr>
          <p:cNvPr id="50" name="二等辺三角形 49">
            <a:extLst>
              <a:ext uri="{FF2B5EF4-FFF2-40B4-BE49-F238E27FC236}">
                <a16:creationId xmlns:a16="http://schemas.microsoft.com/office/drawing/2014/main" id="{31B5031E-FAF2-C532-2EF4-1D6F8A6868A9}"/>
              </a:ext>
            </a:extLst>
          </p:cNvPr>
          <p:cNvSpPr/>
          <p:nvPr/>
        </p:nvSpPr>
        <p:spPr>
          <a:xfrm rot="10800000">
            <a:off x="2743523" y="2260182"/>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1" name="図 50">
            <a:extLst>
              <a:ext uri="{FF2B5EF4-FFF2-40B4-BE49-F238E27FC236}">
                <a16:creationId xmlns:a16="http://schemas.microsoft.com/office/drawing/2014/main" id="{6ABD9F77-EAA6-0FA9-CAB2-B88A729AA7C4}"/>
              </a:ext>
            </a:extLst>
          </p:cNvPr>
          <p:cNvPicPr>
            <a:picLocks noChangeAspect="1"/>
          </p:cNvPicPr>
          <p:nvPr/>
        </p:nvPicPr>
        <p:blipFill>
          <a:blip r:embed="rId10"/>
          <a:stretch>
            <a:fillRect/>
          </a:stretch>
        </p:blipFill>
        <p:spPr>
          <a:xfrm>
            <a:off x="2039579" y="2463819"/>
            <a:ext cx="1289035" cy="275128"/>
          </a:xfrm>
          <a:prstGeom prst="rect">
            <a:avLst/>
          </a:prstGeom>
        </p:spPr>
      </p:pic>
      <p:pic>
        <p:nvPicPr>
          <p:cNvPr id="52" name="図 51">
            <a:extLst>
              <a:ext uri="{FF2B5EF4-FFF2-40B4-BE49-F238E27FC236}">
                <a16:creationId xmlns:a16="http://schemas.microsoft.com/office/drawing/2014/main" id="{5E0B6B70-BC0F-FAD9-896C-154385A39C83}"/>
              </a:ext>
            </a:extLst>
          </p:cNvPr>
          <p:cNvPicPr>
            <a:picLocks noChangeAspect="1"/>
          </p:cNvPicPr>
          <p:nvPr/>
        </p:nvPicPr>
        <p:blipFill>
          <a:blip r:embed="rId11"/>
          <a:stretch>
            <a:fillRect/>
          </a:stretch>
        </p:blipFill>
        <p:spPr>
          <a:xfrm>
            <a:off x="2039995" y="2894937"/>
            <a:ext cx="1279444" cy="267020"/>
          </a:xfrm>
          <a:prstGeom prst="rect">
            <a:avLst/>
          </a:prstGeom>
        </p:spPr>
      </p:pic>
      <p:sp>
        <p:nvSpPr>
          <p:cNvPr id="57" name="テキスト ボックス 56">
            <a:extLst>
              <a:ext uri="{FF2B5EF4-FFF2-40B4-BE49-F238E27FC236}">
                <a16:creationId xmlns:a16="http://schemas.microsoft.com/office/drawing/2014/main" id="{41CA18A0-E746-F7D7-8F0D-7F6FDCF28DE2}"/>
              </a:ext>
            </a:extLst>
          </p:cNvPr>
          <p:cNvSpPr txBox="1"/>
          <p:nvPr/>
        </p:nvSpPr>
        <p:spPr>
          <a:xfrm>
            <a:off x="1991434" y="2423011"/>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59" name="テキスト ボックス 58">
            <a:extLst>
              <a:ext uri="{FF2B5EF4-FFF2-40B4-BE49-F238E27FC236}">
                <a16:creationId xmlns:a16="http://schemas.microsoft.com/office/drawing/2014/main" id="{04B49FE9-72EF-F158-F0D6-ACD2609DE5F5}"/>
              </a:ext>
            </a:extLst>
          </p:cNvPr>
          <p:cNvSpPr txBox="1"/>
          <p:nvPr/>
        </p:nvSpPr>
        <p:spPr>
          <a:xfrm>
            <a:off x="1991434" y="2837942"/>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grpSp>
        <p:nvGrpSpPr>
          <p:cNvPr id="2" name="Group 1">
            <a:extLst>
              <a:ext uri="{FF2B5EF4-FFF2-40B4-BE49-F238E27FC236}">
                <a16:creationId xmlns:a16="http://schemas.microsoft.com/office/drawing/2014/main" id="{0ABA7BC5-CED8-B683-474C-C105FF1066D2}"/>
              </a:ext>
            </a:extLst>
          </p:cNvPr>
          <p:cNvGrpSpPr/>
          <p:nvPr/>
        </p:nvGrpSpPr>
        <p:grpSpPr>
          <a:xfrm>
            <a:off x="499604" y="2124049"/>
            <a:ext cx="1248969" cy="1857017"/>
            <a:chOff x="3594494" y="3457932"/>
            <a:chExt cx="1248969" cy="1857017"/>
          </a:xfrm>
        </p:grpSpPr>
        <p:sp>
          <p:nvSpPr>
            <p:cNvPr id="4" name="Rectangle 3">
              <a:extLst>
                <a:ext uri="{FF2B5EF4-FFF2-40B4-BE49-F238E27FC236}">
                  <a16:creationId xmlns:a16="http://schemas.microsoft.com/office/drawing/2014/main" id="{259EFE08-AEE5-7609-F517-B5A6AF5C8D1E}"/>
                </a:ext>
              </a:extLst>
            </p:cNvPr>
            <p:cNvSpPr/>
            <p:nvPr/>
          </p:nvSpPr>
          <p:spPr>
            <a:xfrm>
              <a:off x="3596972" y="3457932"/>
              <a:ext cx="1246491" cy="1857017"/>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5" name="Rectangle: Rounded Corners 4">
              <a:extLst>
                <a:ext uri="{FF2B5EF4-FFF2-40B4-BE49-F238E27FC236}">
                  <a16:creationId xmlns:a16="http://schemas.microsoft.com/office/drawing/2014/main" id="{0B7AB6D9-4B7C-CBF0-4625-0F4D15258B91}"/>
                </a:ext>
              </a:extLst>
            </p:cNvPr>
            <p:cNvSpPr/>
            <p:nvPr/>
          </p:nvSpPr>
          <p:spPr>
            <a:xfrm>
              <a:off x="3632535"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7" name="TextBox 6">
              <a:extLst>
                <a:ext uri="{FF2B5EF4-FFF2-40B4-BE49-F238E27FC236}">
                  <a16:creationId xmlns:a16="http://schemas.microsoft.com/office/drawing/2014/main" id="{E605D209-3D65-8F49-1808-967F5BF39FC0}"/>
                </a:ext>
              </a:extLst>
            </p:cNvPr>
            <p:cNvSpPr txBox="1"/>
            <p:nvPr/>
          </p:nvSpPr>
          <p:spPr>
            <a:xfrm>
              <a:off x="3596972" y="4475301"/>
              <a:ext cx="605863" cy="184666"/>
            </a:xfrm>
            <a:prstGeom prst="rect">
              <a:avLst/>
            </a:prstGeom>
            <a:noFill/>
          </p:spPr>
          <p:txBody>
            <a:bodyPr wrap="square" rtlCol="0">
              <a:spAutoFit/>
            </a:bodyPr>
            <a:lstStyle/>
            <a:p>
              <a:pPr algn="ctr"/>
              <a:r>
                <a:rPr lang="en-US" sz="600" b="1" dirty="0"/>
                <a:t>SCHEDULE</a:t>
              </a:r>
            </a:p>
          </p:txBody>
        </p:sp>
        <p:sp>
          <p:nvSpPr>
            <p:cNvPr id="8" name="Rectangle: Rounded Corners 7">
              <a:extLst>
                <a:ext uri="{FF2B5EF4-FFF2-40B4-BE49-F238E27FC236}">
                  <a16:creationId xmlns:a16="http://schemas.microsoft.com/office/drawing/2014/main" id="{A7FA5013-5FF3-2A75-22FF-B22C27F30B96}"/>
                </a:ext>
              </a:extLst>
            </p:cNvPr>
            <p:cNvSpPr/>
            <p:nvPr/>
          </p:nvSpPr>
          <p:spPr>
            <a:xfrm>
              <a:off x="4231289"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pic>
          <p:nvPicPr>
            <p:cNvPr id="9" name="Picture 8">
              <a:extLst>
                <a:ext uri="{FF2B5EF4-FFF2-40B4-BE49-F238E27FC236}">
                  <a16:creationId xmlns:a16="http://schemas.microsoft.com/office/drawing/2014/main" id="{481E8A77-54D4-5FAE-06D2-E32BE4B7B7C8}"/>
                </a:ext>
              </a:extLst>
            </p:cNvPr>
            <p:cNvPicPr>
              <a:picLocks noChangeAspect="1"/>
            </p:cNvPicPr>
            <p:nvPr/>
          </p:nvPicPr>
          <p:blipFill>
            <a:blip r:embed="rId16"/>
            <a:stretch>
              <a:fillRect/>
            </a:stretch>
          </p:blipFill>
          <p:spPr>
            <a:xfrm>
              <a:off x="4334916" y="4179959"/>
              <a:ext cx="361439" cy="335127"/>
            </a:xfrm>
            <a:prstGeom prst="rect">
              <a:avLst/>
            </a:prstGeom>
          </p:spPr>
        </p:pic>
        <p:sp>
          <p:nvSpPr>
            <p:cNvPr id="10" name="TextBox 9">
              <a:extLst>
                <a:ext uri="{FF2B5EF4-FFF2-40B4-BE49-F238E27FC236}">
                  <a16:creationId xmlns:a16="http://schemas.microsoft.com/office/drawing/2014/main" id="{05DB4FFC-94A6-337D-CBAE-DB7E8E0499AF}"/>
                </a:ext>
              </a:extLst>
            </p:cNvPr>
            <p:cNvSpPr txBox="1"/>
            <p:nvPr/>
          </p:nvSpPr>
          <p:spPr>
            <a:xfrm>
              <a:off x="4205386" y="4479062"/>
              <a:ext cx="605863" cy="184666"/>
            </a:xfrm>
            <a:prstGeom prst="rect">
              <a:avLst/>
            </a:prstGeom>
            <a:noFill/>
          </p:spPr>
          <p:txBody>
            <a:bodyPr wrap="square" rtlCol="0">
              <a:spAutoFit/>
            </a:bodyPr>
            <a:lstStyle/>
            <a:p>
              <a:pPr algn="ctr"/>
              <a:r>
                <a:rPr lang="en-US" sz="600" b="1" dirty="0"/>
                <a:t>MANUAL</a:t>
              </a:r>
            </a:p>
          </p:txBody>
        </p:sp>
        <p:sp>
          <p:nvSpPr>
            <p:cNvPr id="11" name="Rectangle: Rounded Corners 10">
              <a:extLst>
                <a:ext uri="{FF2B5EF4-FFF2-40B4-BE49-F238E27FC236}">
                  <a16:creationId xmlns:a16="http://schemas.microsoft.com/office/drawing/2014/main" id="{F5BB215F-1FA1-1DF7-F0A2-3B6AF3D48875}"/>
                </a:ext>
              </a:extLst>
            </p:cNvPr>
            <p:cNvSpPr/>
            <p:nvPr/>
          </p:nvSpPr>
          <p:spPr>
            <a:xfrm>
              <a:off x="3630057"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2" name="TextBox 11">
              <a:extLst>
                <a:ext uri="{FF2B5EF4-FFF2-40B4-BE49-F238E27FC236}">
                  <a16:creationId xmlns:a16="http://schemas.microsoft.com/office/drawing/2014/main" id="{9C2612FE-095D-407F-A9AD-8B38EFAF45B8}"/>
                </a:ext>
              </a:extLst>
            </p:cNvPr>
            <p:cNvSpPr txBox="1"/>
            <p:nvPr/>
          </p:nvSpPr>
          <p:spPr>
            <a:xfrm>
              <a:off x="3594494" y="3873012"/>
              <a:ext cx="605863" cy="184666"/>
            </a:xfrm>
            <a:prstGeom prst="rect">
              <a:avLst/>
            </a:prstGeom>
            <a:noFill/>
          </p:spPr>
          <p:txBody>
            <a:bodyPr wrap="square" rtlCol="0">
              <a:spAutoFit/>
            </a:bodyPr>
            <a:lstStyle/>
            <a:p>
              <a:pPr algn="ctr"/>
              <a:r>
                <a:rPr lang="en-US" sz="600" b="1" dirty="0"/>
                <a:t>SCHEDULE</a:t>
              </a:r>
            </a:p>
          </p:txBody>
        </p:sp>
        <p:sp>
          <p:nvSpPr>
            <p:cNvPr id="13" name="Rectangle: Rounded Corners 12">
              <a:extLst>
                <a:ext uri="{FF2B5EF4-FFF2-40B4-BE49-F238E27FC236}">
                  <a16:creationId xmlns:a16="http://schemas.microsoft.com/office/drawing/2014/main" id="{B6CABDA5-92BB-F144-1948-321501EA5841}"/>
                </a:ext>
              </a:extLst>
            </p:cNvPr>
            <p:cNvSpPr/>
            <p:nvPr/>
          </p:nvSpPr>
          <p:spPr>
            <a:xfrm>
              <a:off x="4228811"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6" name="TextBox 15">
              <a:extLst>
                <a:ext uri="{FF2B5EF4-FFF2-40B4-BE49-F238E27FC236}">
                  <a16:creationId xmlns:a16="http://schemas.microsoft.com/office/drawing/2014/main" id="{1F239D07-97D8-D8CE-4B8E-4D6A5E78D020}"/>
                </a:ext>
              </a:extLst>
            </p:cNvPr>
            <p:cNvSpPr txBox="1"/>
            <p:nvPr/>
          </p:nvSpPr>
          <p:spPr>
            <a:xfrm>
              <a:off x="4202908" y="3876773"/>
              <a:ext cx="605863" cy="184666"/>
            </a:xfrm>
            <a:prstGeom prst="rect">
              <a:avLst/>
            </a:prstGeom>
            <a:noFill/>
          </p:spPr>
          <p:txBody>
            <a:bodyPr wrap="square" rtlCol="0">
              <a:spAutoFit/>
            </a:bodyPr>
            <a:lstStyle/>
            <a:p>
              <a:pPr algn="ctr"/>
              <a:r>
                <a:rPr lang="en-US" sz="600" b="1" dirty="0"/>
                <a:t>MANUAL</a:t>
              </a:r>
            </a:p>
          </p:txBody>
        </p:sp>
        <p:sp>
          <p:nvSpPr>
            <p:cNvPr id="18" name="Rectangle: Rounded Corners 17">
              <a:extLst>
                <a:ext uri="{FF2B5EF4-FFF2-40B4-BE49-F238E27FC236}">
                  <a16:creationId xmlns:a16="http://schemas.microsoft.com/office/drawing/2014/main" id="{99168963-19C3-D170-91DA-5756568040C2}"/>
                </a:ext>
              </a:extLst>
            </p:cNvPr>
            <p:cNvSpPr/>
            <p:nvPr/>
          </p:nvSpPr>
          <p:spPr>
            <a:xfrm>
              <a:off x="3630057"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4" name="TextBox 23">
              <a:extLst>
                <a:ext uri="{FF2B5EF4-FFF2-40B4-BE49-F238E27FC236}">
                  <a16:creationId xmlns:a16="http://schemas.microsoft.com/office/drawing/2014/main" id="{63F179F8-82A8-9903-666C-AF026951AC32}"/>
                </a:ext>
              </a:extLst>
            </p:cNvPr>
            <p:cNvSpPr txBox="1"/>
            <p:nvPr/>
          </p:nvSpPr>
          <p:spPr>
            <a:xfrm>
              <a:off x="3594494" y="5073829"/>
              <a:ext cx="605863" cy="184666"/>
            </a:xfrm>
            <a:prstGeom prst="rect">
              <a:avLst/>
            </a:prstGeom>
            <a:noFill/>
          </p:spPr>
          <p:txBody>
            <a:bodyPr wrap="square" rtlCol="0">
              <a:spAutoFit/>
            </a:bodyPr>
            <a:lstStyle/>
            <a:p>
              <a:pPr algn="ctr"/>
              <a:r>
                <a:rPr lang="en-US" sz="600" b="1" dirty="0"/>
                <a:t>QC Check</a:t>
              </a:r>
            </a:p>
          </p:txBody>
        </p:sp>
        <p:sp>
          <p:nvSpPr>
            <p:cNvPr id="25" name="Rectangle: Rounded Corners 24">
              <a:extLst>
                <a:ext uri="{FF2B5EF4-FFF2-40B4-BE49-F238E27FC236}">
                  <a16:creationId xmlns:a16="http://schemas.microsoft.com/office/drawing/2014/main" id="{B13C0B5A-99CA-1539-E98A-A97DFEE3F44B}"/>
                </a:ext>
              </a:extLst>
            </p:cNvPr>
            <p:cNvSpPr/>
            <p:nvPr/>
          </p:nvSpPr>
          <p:spPr>
            <a:xfrm>
              <a:off x="4228811"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7" name="TextBox 26">
              <a:extLst>
                <a:ext uri="{FF2B5EF4-FFF2-40B4-BE49-F238E27FC236}">
                  <a16:creationId xmlns:a16="http://schemas.microsoft.com/office/drawing/2014/main" id="{B4F1DF54-BE21-3148-7BDE-607C3B1E275E}"/>
                </a:ext>
              </a:extLst>
            </p:cNvPr>
            <p:cNvSpPr txBox="1"/>
            <p:nvPr/>
          </p:nvSpPr>
          <p:spPr>
            <a:xfrm>
              <a:off x="4202908" y="5077590"/>
              <a:ext cx="605863" cy="184666"/>
            </a:xfrm>
            <a:prstGeom prst="rect">
              <a:avLst/>
            </a:prstGeom>
            <a:noFill/>
          </p:spPr>
          <p:txBody>
            <a:bodyPr wrap="square" rtlCol="0">
              <a:spAutoFit/>
            </a:bodyPr>
            <a:lstStyle/>
            <a:p>
              <a:pPr algn="ctr"/>
              <a:r>
                <a:rPr lang="en-US" sz="600" b="1" dirty="0"/>
                <a:t>PHOTO</a:t>
              </a:r>
            </a:p>
          </p:txBody>
        </p:sp>
        <p:pic>
          <p:nvPicPr>
            <p:cNvPr id="28" name="Picture 8" descr="Home delivery - Free shipping and delivery icons">
              <a:extLst>
                <a:ext uri="{FF2B5EF4-FFF2-40B4-BE49-F238E27FC236}">
                  <a16:creationId xmlns:a16="http://schemas.microsoft.com/office/drawing/2014/main" id="{B4065A93-F1BE-13DB-1F24-491E9DA915C8}"/>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10969" b="12606"/>
            <a:stretch/>
          </p:blipFill>
          <p:spPr bwMode="auto">
            <a:xfrm>
              <a:off x="3676107" y="4138001"/>
              <a:ext cx="477465" cy="36490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lip Art Freeuse Stock Label Price Sale Png Icon Free - Sale Svg Icon  Transparent Png - Large Size Png Image - PikPng">
              <a:extLst>
                <a:ext uri="{FF2B5EF4-FFF2-40B4-BE49-F238E27FC236}">
                  <a16:creationId xmlns:a16="http://schemas.microsoft.com/office/drawing/2014/main" id="{BFF73047-D3BE-DA42-67BD-9F7341D0CA2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34916" y="3600058"/>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6CE47E61-1BE8-B369-B45F-C0D5FBAB1060}"/>
                </a:ext>
              </a:extLst>
            </p:cNvPr>
            <p:cNvPicPr>
              <a:picLocks noChangeAspect="1"/>
            </p:cNvPicPr>
            <p:nvPr/>
          </p:nvPicPr>
          <p:blipFill>
            <a:blip r:embed="rId19"/>
            <a:stretch>
              <a:fillRect/>
            </a:stretch>
          </p:blipFill>
          <p:spPr>
            <a:xfrm>
              <a:off x="3655746" y="3532481"/>
              <a:ext cx="213913" cy="196165"/>
            </a:xfrm>
            <a:prstGeom prst="rect">
              <a:avLst/>
            </a:prstGeom>
          </p:spPr>
        </p:pic>
        <p:pic>
          <p:nvPicPr>
            <p:cNvPr id="39" name="Picture 10" descr="Clip Art Freeuse Stock Label Price Sale Png Icon Free - Sale Svg Icon  Transparent Png - Large Size Png Image - PikPng">
              <a:extLst>
                <a:ext uri="{FF2B5EF4-FFF2-40B4-BE49-F238E27FC236}">
                  <a16:creationId xmlns:a16="http://schemas.microsoft.com/office/drawing/2014/main" id="{D1B99D7A-A24F-80F4-F100-312848D4B4A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54954" y="3611147"/>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inventory Icon - Free PNG &amp; SVG 3233864 - Noun Project">
              <a:extLst>
                <a:ext uri="{FF2B5EF4-FFF2-40B4-BE49-F238E27FC236}">
                  <a16:creationId xmlns:a16="http://schemas.microsoft.com/office/drawing/2014/main" id="{32F5CDF3-8A27-82B7-3B9E-4B054C4FD4F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25948" y="4720049"/>
              <a:ext cx="377782" cy="37778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Image - Free web icons">
              <a:extLst>
                <a:ext uri="{FF2B5EF4-FFF2-40B4-BE49-F238E27FC236}">
                  <a16:creationId xmlns:a16="http://schemas.microsoft.com/office/drawing/2014/main" id="{E79040A2-E0C7-4E75-23AA-AE85EC762BC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02863" y="4810896"/>
              <a:ext cx="225543" cy="2255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632ECD02-76EB-0208-9464-65E1B32F5D34}"/>
              </a:ext>
            </a:extLst>
          </p:cNvPr>
          <p:cNvGrpSpPr/>
          <p:nvPr/>
        </p:nvGrpSpPr>
        <p:grpSpPr>
          <a:xfrm>
            <a:off x="495425" y="2146960"/>
            <a:ext cx="725826" cy="633532"/>
            <a:chOff x="495425" y="2146960"/>
            <a:chExt cx="725826" cy="633532"/>
          </a:xfrm>
        </p:grpSpPr>
        <p:sp>
          <p:nvSpPr>
            <p:cNvPr id="14" name="正方形/長方形 13">
              <a:extLst>
                <a:ext uri="{FF2B5EF4-FFF2-40B4-BE49-F238E27FC236}">
                  <a16:creationId xmlns:a16="http://schemas.microsoft.com/office/drawing/2014/main" id="{5314116E-D32C-91F9-4791-E62534278D19}"/>
                </a:ext>
              </a:extLst>
            </p:cNvPr>
            <p:cNvSpPr/>
            <p:nvPr/>
          </p:nvSpPr>
          <p:spPr>
            <a:xfrm>
              <a:off x="495425" y="2146960"/>
              <a:ext cx="632854" cy="63353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5" name="グラフィックス 14" descr="右向き指示マーク">
              <a:extLst>
                <a:ext uri="{FF2B5EF4-FFF2-40B4-BE49-F238E27FC236}">
                  <a16:creationId xmlns:a16="http://schemas.microsoft.com/office/drawing/2014/main" id="{8D92110A-5FC8-E3DE-C9C1-DE3E82F1B7B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4754202">
              <a:off x="967625" y="2392785"/>
              <a:ext cx="253626" cy="253626"/>
            </a:xfrm>
            <a:prstGeom prst="rect">
              <a:avLst/>
            </a:prstGeom>
          </p:spPr>
        </p:pic>
      </p:grpSp>
      <p:sp>
        <p:nvSpPr>
          <p:cNvPr id="19" name="矢印: 右 18">
            <a:extLst>
              <a:ext uri="{FF2B5EF4-FFF2-40B4-BE49-F238E27FC236}">
                <a16:creationId xmlns:a16="http://schemas.microsoft.com/office/drawing/2014/main" id="{BA72EB67-22CC-7778-2C71-4AC4CEB32234}"/>
              </a:ext>
            </a:extLst>
          </p:cNvPr>
          <p:cNvSpPr/>
          <p:nvPr/>
        </p:nvSpPr>
        <p:spPr>
          <a:xfrm>
            <a:off x="1759369" y="263063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1" name="二等辺三角形 20">
            <a:extLst>
              <a:ext uri="{FF2B5EF4-FFF2-40B4-BE49-F238E27FC236}">
                <a16:creationId xmlns:a16="http://schemas.microsoft.com/office/drawing/2014/main" id="{703A78F0-0F53-EB3F-D759-26B31BC467D5}"/>
              </a:ext>
            </a:extLst>
          </p:cNvPr>
          <p:cNvSpPr/>
          <p:nvPr/>
        </p:nvSpPr>
        <p:spPr>
          <a:xfrm>
            <a:off x="5637998" y="1085623"/>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Tree>
    <p:extLst>
      <p:ext uri="{BB962C8B-B14F-4D97-AF65-F5344CB8AC3E}">
        <p14:creationId xmlns:p14="http://schemas.microsoft.com/office/powerpoint/2010/main" val="1393979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58296DA-760C-D1BA-622B-A92E9B1AD72C}"/>
              </a:ext>
            </a:extLst>
          </p:cNvPr>
          <p:cNvPicPr>
            <a:picLocks noChangeAspect="1"/>
          </p:cNvPicPr>
          <p:nvPr/>
        </p:nvPicPr>
        <p:blipFill>
          <a:blip r:embed="rId2"/>
          <a:stretch>
            <a:fillRect/>
          </a:stretch>
        </p:blipFill>
        <p:spPr>
          <a:xfrm>
            <a:off x="500028" y="1623812"/>
            <a:ext cx="1355770" cy="2019144"/>
          </a:xfrm>
          <a:prstGeom prst="rect">
            <a:avLst/>
          </a:prstGeom>
        </p:spPr>
      </p:pic>
      <p:pic>
        <p:nvPicPr>
          <p:cNvPr id="11" name="図 10">
            <a:extLst>
              <a:ext uri="{FF2B5EF4-FFF2-40B4-BE49-F238E27FC236}">
                <a16:creationId xmlns:a16="http://schemas.microsoft.com/office/drawing/2014/main" id="{DE46A0B5-2B73-7222-433B-CE15F38103E1}"/>
              </a:ext>
            </a:extLst>
          </p:cNvPr>
          <p:cNvPicPr>
            <a:picLocks noChangeAspect="1"/>
          </p:cNvPicPr>
          <p:nvPr/>
        </p:nvPicPr>
        <p:blipFill>
          <a:blip r:embed="rId3"/>
          <a:stretch>
            <a:fillRect/>
          </a:stretch>
        </p:blipFill>
        <p:spPr>
          <a:xfrm>
            <a:off x="980089" y="1764516"/>
            <a:ext cx="805148" cy="123622"/>
          </a:xfrm>
          <a:prstGeom prst="rect">
            <a:avLst/>
          </a:prstGeom>
        </p:spPr>
      </p:pic>
      <p:sp>
        <p:nvSpPr>
          <p:cNvPr id="12" name="テキスト ボックス 11">
            <a:extLst>
              <a:ext uri="{FF2B5EF4-FFF2-40B4-BE49-F238E27FC236}">
                <a16:creationId xmlns:a16="http://schemas.microsoft.com/office/drawing/2014/main" id="{124ADAEF-5B85-402F-2E9C-351B3DCD90B3}"/>
              </a:ext>
            </a:extLst>
          </p:cNvPr>
          <p:cNvSpPr txBox="1"/>
          <p:nvPr/>
        </p:nvSpPr>
        <p:spPr>
          <a:xfrm>
            <a:off x="895370" y="1751093"/>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28" name="図 27">
            <a:extLst>
              <a:ext uri="{FF2B5EF4-FFF2-40B4-BE49-F238E27FC236}">
                <a16:creationId xmlns:a16="http://schemas.microsoft.com/office/drawing/2014/main" id="{826271A5-1209-1102-C8D5-379DC51EC8DC}"/>
              </a:ext>
            </a:extLst>
          </p:cNvPr>
          <p:cNvPicPr>
            <a:picLocks noChangeAspect="1"/>
          </p:cNvPicPr>
          <p:nvPr/>
        </p:nvPicPr>
        <p:blipFill>
          <a:blip r:embed="rId4"/>
          <a:stretch>
            <a:fillRect/>
          </a:stretch>
        </p:blipFill>
        <p:spPr>
          <a:xfrm>
            <a:off x="541526" y="2259134"/>
            <a:ext cx="1289035" cy="212113"/>
          </a:xfrm>
          <a:prstGeom prst="rect">
            <a:avLst/>
          </a:prstGeom>
        </p:spPr>
      </p:pic>
      <p:pic>
        <p:nvPicPr>
          <p:cNvPr id="29" name="図 28">
            <a:extLst>
              <a:ext uri="{FF2B5EF4-FFF2-40B4-BE49-F238E27FC236}">
                <a16:creationId xmlns:a16="http://schemas.microsoft.com/office/drawing/2014/main" id="{4C663FD7-5F78-F6CB-6686-C8C02B25DC26}"/>
              </a:ext>
            </a:extLst>
          </p:cNvPr>
          <p:cNvPicPr>
            <a:picLocks noChangeAspect="1"/>
          </p:cNvPicPr>
          <p:nvPr/>
        </p:nvPicPr>
        <p:blipFill>
          <a:blip r:embed="rId5"/>
          <a:stretch>
            <a:fillRect/>
          </a:stretch>
        </p:blipFill>
        <p:spPr>
          <a:xfrm>
            <a:off x="542756" y="2662514"/>
            <a:ext cx="981060" cy="220999"/>
          </a:xfrm>
          <a:prstGeom prst="rect">
            <a:avLst/>
          </a:prstGeom>
        </p:spPr>
      </p:pic>
      <p:pic>
        <p:nvPicPr>
          <p:cNvPr id="34" name="図 33">
            <a:extLst>
              <a:ext uri="{FF2B5EF4-FFF2-40B4-BE49-F238E27FC236}">
                <a16:creationId xmlns:a16="http://schemas.microsoft.com/office/drawing/2014/main" id="{5B10A569-1F52-C8D7-B97D-A1C4C61AC4C8}"/>
              </a:ext>
            </a:extLst>
          </p:cNvPr>
          <p:cNvPicPr>
            <a:picLocks noChangeAspect="1"/>
          </p:cNvPicPr>
          <p:nvPr/>
        </p:nvPicPr>
        <p:blipFill>
          <a:blip r:embed="rId6"/>
          <a:stretch>
            <a:fillRect/>
          </a:stretch>
        </p:blipFill>
        <p:spPr>
          <a:xfrm>
            <a:off x="515569" y="2353822"/>
            <a:ext cx="1313642" cy="894800"/>
          </a:xfrm>
          <a:prstGeom prst="rect">
            <a:avLst/>
          </a:prstGeom>
        </p:spPr>
      </p:pic>
      <p:pic>
        <p:nvPicPr>
          <p:cNvPr id="35" name="図 34">
            <a:extLst>
              <a:ext uri="{FF2B5EF4-FFF2-40B4-BE49-F238E27FC236}">
                <a16:creationId xmlns:a16="http://schemas.microsoft.com/office/drawing/2014/main" id="{4BEBC726-1910-FE4F-B911-0B5A75A9C202}"/>
              </a:ext>
            </a:extLst>
          </p:cNvPr>
          <p:cNvPicPr>
            <a:picLocks noChangeAspect="1"/>
          </p:cNvPicPr>
          <p:nvPr/>
        </p:nvPicPr>
        <p:blipFill>
          <a:blip r:embed="rId7"/>
          <a:stretch>
            <a:fillRect/>
          </a:stretch>
        </p:blipFill>
        <p:spPr>
          <a:xfrm>
            <a:off x="524713" y="1934693"/>
            <a:ext cx="1313642" cy="434647"/>
          </a:xfrm>
          <a:prstGeom prst="rect">
            <a:avLst/>
          </a:prstGeom>
        </p:spPr>
      </p:pic>
      <p:sp>
        <p:nvSpPr>
          <p:cNvPr id="36" name="四角形: 角を丸くする 35">
            <a:extLst>
              <a:ext uri="{FF2B5EF4-FFF2-40B4-BE49-F238E27FC236}">
                <a16:creationId xmlns:a16="http://schemas.microsoft.com/office/drawing/2014/main" id="{7AD78EC8-AD7D-28D7-CCC4-98C897B62189}"/>
              </a:ext>
            </a:extLst>
          </p:cNvPr>
          <p:cNvSpPr/>
          <p:nvPr/>
        </p:nvSpPr>
        <p:spPr>
          <a:xfrm>
            <a:off x="727012" y="196129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四角形: 角を丸くする 36">
            <a:extLst>
              <a:ext uri="{FF2B5EF4-FFF2-40B4-BE49-F238E27FC236}">
                <a16:creationId xmlns:a16="http://schemas.microsoft.com/office/drawing/2014/main" id="{827B1A43-B5A1-D5E9-58D6-A3A28F18CBCC}"/>
              </a:ext>
            </a:extLst>
          </p:cNvPr>
          <p:cNvSpPr/>
          <p:nvPr/>
        </p:nvSpPr>
        <p:spPr>
          <a:xfrm>
            <a:off x="1361017" y="195748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 name="テキスト ボックス 55">
            <a:extLst>
              <a:ext uri="{FF2B5EF4-FFF2-40B4-BE49-F238E27FC236}">
                <a16:creationId xmlns:a16="http://schemas.microsoft.com/office/drawing/2014/main" id="{25ABAF3F-1DFE-836F-D17D-20805BE18162}"/>
              </a:ext>
            </a:extLst>
          </p:cNvPr>
          <p:cNvSpPr txBox="1"/>
          <p:nvPr/>
        </p:nvSpPr>
        <p:spPr>
          <a:xfrm>
            <a:off x="479402" y="1931698"/>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57" name="テキスト ボックス 56">
            <a:extLst>
              <a:ext uri="{FF2B5EF4-FFF2-40B4-BE49-F238E27FC236}">
                <a16:creationId xmlns:a16="http://schemas.microsoft.com/office/drawing/2014/main" id="{F387C57B-652F-CEF9-CD44-ED7BA5BF4836}"/>
              </a:ext>
            </a:extLst>
          </p:cNvPr>
          <p:cNvSpPr txBox="1"/>
          <p:nvPr/>
        </p:nvSpPr>
        <p:spPr>
          <a:xfrm>
            <a:off x="1128194" y="1933185"/>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58" name="グラフィックス 57" descr="日毎カレンダー">
            <a:extLst>
              <a:ext uri="{FF2B5EF4-FFF2-40B4-BE49-F238E27FC236}">
                <a16:creationId xmlns:a16="http://schemas.microsoft.com/office/drawing/2014/main" id="{EDAECD07-F633-BA42-97D1-5817CEDDCD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9614" y="1970667"/>
            <a:ext cx="137160" cy="137160"/>
          </a:xfrm>
          <a:prstGeom prst="rect">
            <a:avLst/>
          </a:prstGeom>
        </p:spPr>
      </p:pic>
      <p:pic>
        <p:nvPicPr>
          <p:cNvPr id="59" name="グラフィックス 58" descr="日毎カレンダー">
            <a:extLst>
              <a:ext uri="{FF2B5EF4-FFF2-40B4-BE49-F238E27FC236}">
                <a16:creationId xmlns:a16="http://schemas.microsoft.com/office/drawing/2014/main" id="{BC606515-BD84-E184-DDAA-3825B3682C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99622" y="1961594"/>
            <a:ext cx="137160" cy="137160"/>
          </a:xfrm>
          <a:prstGeom prst="rect">
            <a:avLst/>
          </a:prstGeom>
        </p:spPr>
      </p:pic>
      <p:sp>
        <p:nvSpPr>
          <p:cNvPr id="60" name="四角形: 角を丸くする 59">
            <a:extLst>
              <a:ext uri="{FF2B5EF4-FFF2-40B4-BE49-F238E27FC236}">
                <a16:creationId xmlns:a16="http://schemas.microsoft.com/office/drawing/2014/main" id="{C0565177-24E0-1D58-053D-E35087538F71}"/>
              </a:ext>
            </a:extLst>
          </p:cNvPr>
          <p:cNvSpPr/>
          <p:nvPr/>
        </p:nvSpPr>
        <p:spPr>
          <a:xfrm>
            <a:off x="771039" y="2148852"/>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1" name="テキスト ボックス 60">
            <a:extLst>
              <a:ext uri="{FF2B5EF4-FFF2-40B4-BE49-F238E27FC236}">
                <a16:creationId xmlns:a16="http://schemas.microsoft.com/office/drawing/2014/main" id="{7B05B8C1-2EA5-23BB-AE4A-476BD70AFA50}"/>
              </a:ext>
            </a:extLst>
          </p:cNvPr>
          <p:cNvSpPr txBox="1"/>
          <p:nvPr/>
        </p:nvSpPr>
        <p:spPr>
          <a:xfrm>
            <a:off x="459690" y="2120020"/>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62" name="テキスト ボックス 61">
            <a:extLst>
              <a:ext uri="{FF2B5EF4-FFF2-40B4-BE49-F238E27FC236}">
                <a16:creationId xmlns:a16="http://schemas.microsoft.com/office/drawing/2014/main" id="{AF66FF43-EE44-574F-1B52-BCAB264B8306}"/>
              </a:ext>
            </a:extLst>
          </p:cNvPr>
          <p:cNvSpPr txBox="1"/>
          <p:nvPr/>
        </p:nvSpPr>
        <p:spPr>
          <a:xfrm>
            <a:off x="1311843" y="2111941"/>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63" name="正方形/長方形 62">
            <a:extLst>
              <a:ext uri="{FF2B5EF4-FFF2-40B4-BE49-F238E27FC236}">
                <a16:creationId xmlns:a16="http://schemas.microsoft.com/office/drawing/2014/main" id="{F1298499-9D3C-02E5-B9C2-1DECFF27282D}"/>
              </a:ext>
            </a:extLst>
          </p:cNvPr>
          <p:cNvSpPr/>
          <p:nvPr/>
        </p:nvSpPr>
        <p:spPr>
          <a:xfrm>
            <a:off x="1647703" y="2165305"/>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4" name="テキスト ボックス 63">
            <a:extLst>
              <a:ext uri="{FF2B5EF4-FFF2-40B4-BE49-F238E27FC236}">
                <a16:creationId xmlns:a16="http://schemas.microsoft.com/office/drawing/2014/main" id="{E8C173B5-4C39-EB64-8135-4585AE5F4228}"/>
              </a:ext>
            </a:extLst>
          </p:cNvPr>
          <p:cNvSpPr txBox="1"/>
          <p:nvPr/>
        </p:nvSpPr>
        <p:spPr>
          <a:xfrm>
            <a:off x="677812" y="1964288"/>
            <a:ext cx="501629" cy="153888"/>
          </a:xfrm>
          <a:prstGeom prst="rect">
            <a:avLst/>
          </a:prstGeom>
          <a:noFill/>
        </p:spPr>
        <p:txBody>
          <a:bodyPr wrap="square" rtlCol="0">
            <a:spAutoFit/>
          </a:bodyPr>
          <a:lstStyle/>
          <a:p>
            <a:r>
              <a:rPr kumimoji="1" lang="en-US" altLang="ja-JP" sz="400" dirty="0">
                <a:latin typeface="+mj-lt"/>
              </a:rPr>
              <a:t>07/Oct/2023</a:t>
            </a:r>
          </a:p>
        </p:txBody>
      </p:sp>
      <p:sp>
        <p:nvSpPr>
          <p:cNvPr id="65" name="テキスト ボックス 64">
            <a:extLst>
              <a:ext uri="{FF2B5EF4-FFF2-40B4-BE49-F238E27FC236}">
                <a16:creationId xmlns:a16="http://schemas.microsoft.com/office/drawing/2014/main" id="{3BAE6EA9-0B49-805B-7802-BF87DD0DD703}"/>
              </a:ext>
            </a:extLst>
          </p:cNvPr>
          <p:cNvSpPr txBox="1"/>
          <p:nvPr/>
        </p:nvSpPr>
        <p:spPr>
          <a:xfrm>
            <a:off x="1316607" y="1957727"/>
            <a:ext cx="501629" cy="153888"/>
          </a:xfrm>
          <a:prstGeom prst="rect">
            <a:avLst/>
          </a:prstGeom>
          <a:noFill/>
        </p:spPr>
        <p:txBody>
          <a:bodyPr wrap="square" rtlCol="0">
            <a:spAutoFit/>
          </a:bodyPr>
          <a:lstStyle/>
          <a:p>
            <a:r>
              <a:rPr kumimoji="1" lang="en-US" altLang="ja-JP" sz="400" dirty="0">
                <a:latin typeface="+mj-lt"/>
              </a:rPr>
              <a:t>07/Oct/2023</a:t>
            </a:r>
          </a:p>
        </p:txBody>
      </p:sp>
      <p:sp>
        <p:nvSpPr>
          <p:cNvPr id="66" name="二等辺三角形 65">
            <a:extLst>
              <a:ext uri="{FF2B5EF4-FFF2-40B4-BE49-F238E27FC236}">
                <a16:creationId xmlns:a16="http://schemas.microsoft.com/office/drawing/2014/main" id="{922AF0F6-DEFC-2192-046F-914D4220D8FF}"/>
              </a:ext>
            </a:extLst>
          </p:cNvPr>
          <p:cNvSpPr/>
          <p:nvPr/>
        </p:nvSpPr>
        <p:spPr>
          <a:xfrm rot="10800000">
            <a:off x="1242320" y="2198742"/>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7" name="図 66">
            <a:extLst>
              <a:ext uri="{FF2B5EF4-FFF2-40B4-BE49-F238E27FC236}">
                <a16:creationId xmlns:a16="http://schemas.microsoft.com/office/drawing/2014/main" id="{737651DA-308C-18B7-46C7-94D80A56DDE0}"/>
              </a:ext>
            </a:extLst>
          </p:cNvPr>
          <p:cNvPicPr>
            <a:picLocks noChangeAspect="1"/>
          </p:cNvPicPr>
          <p:nvPr/>
        </p:nvPicPr>
        <p:blipFill>
          <a:blip r:embed="rId4"/>
          <a:stretch>
            <a:fillRect/>
          </a:stretch>
        </p:blipFill>
        <p:spPr>
          <a:xfrm>
            <a:off x="538376" y="2402379"/>
            <a:ext cx="1289035" cy="275128"/>
          </a:xfrm>
          <a:prstGeom prst="rect">
            <a:avLst/>
          </a:prstGeom>
        </p:spPr>
      </p:pic>
      <p:pic>
        <p:nvPicPr>
          <p:cNvPr id="68" name="図 67">
            <a:extLst>
              <a:ext uri="{FF2B5EF4-FFF2-40B4-BE49-F238E27FC236}">
                <a16:creationId xmlns:a16="http://schemas.microsoft.com/office/drawing/2014/main" id="{E3692853-5623-0C7E-92E9-C4B25D133673}"/>
              </a:ext>
            </a:extLst>
          </p:cNvPr>
          <p:cNvPicPr>
            <a:picLocks noChangeAspect="1"/>
          </p:cNvPicPr>
          <p:nvPr/>
        </p:nvPicPr>
        <p:blipFill>
          <a:blip r:embed="rId5"/>
          <a:stretch>
            <a:fillRect/>
          </a:stretch>
        </p:blipFill>
        <p:spPr>
          <a:xfrm>
            <a:off x="538792" y="2833497"/>
            <a:ext cx="1279444" cy="267020"/>
          </a:xfrm>
          <a:prstGeom prst="rect">
            <a:avLst/>
          </a:prstGeom>
        </p:spPr>
      </p:pic>
      <p:sp>
        <p:nvSpPr>
          <p:cNvPr id="69" name="テキスト ボックス 68">
            <a:extLst>
              <a:ext uri="{FF2B5EF4-FFF2-40B4-BE49-F238E27FC236}">
                <a16:creationId xmlns:a16="http://schemas.microsoft.com/office/drawing/2014/main" id="{236F91A2-5B3E-F8F8-2478-2E26BB3BF937}"/>
              </a:ext>
            </a:extLst>
          </p:cNvPr>
          <p:cNvSpPr txBox="1"/>
          <p:nvPr/>
        </p:nvSpPr>
        <p:spPr>
          <a:xfrm>
            <a:off x="490231" y="2361571"/>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70" name="テキスト ボックス 69">
            <a:extLst>
              <a:ext uri="{FF2B5EF4-FFF2-40B4-BE49-F238E27FC236}">
                <a16:creationId xmlns:a16="http://schemas.microsoft.com/office/drawing/2014/main" id="{19624A7D-97EB-2CD1-2CC3-06B73339A0E8}"/>
              </a:ext>
            </a:extLst>
          </p:cNvPr>
          <p:cNvSpPr txBox="1"/>
          <p:nvPr/>
        </p:nvSpPr>
        <p:spPr>
          <a:xfrm>
            <a:off x="490231" y="2776502"/>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pic>
        <p:nvPicPr>
          <p:cNvPr id="30" name="図 29">
            <a:extLst>
              <a:ext uri="{FF2B5EF4-FFF2-40B4-BE49-F238E27FC236}">
                <a16:creationId xmlns:a16="http://schemas.microsoft.com/office/drawing/2014/main" id="{FC0D4469-B1DF-F29D-DB00-E61E5C7966B8}"/>
              </a:ext>
            </a:extLst>
          </p:cNvPr>
          <p:cNvPicPr>
            <a:picLocks noChangeAspect="1"/>
          </p:cNvPicPr>
          <p:nvPr/>
        </p:nvPicPr>
        <p:blipFill>
          <a:blip r:embed="rId10"/>
          <a:stretch>
            <a:fillRect/>
          </a:stretch>
        </p:blipFill>
        <p:spPr>
          <a:xfrm>
            <a:off x="2057999" y="1647549"/>
            <a:ext cx="1358764" cy="2027693"/>
          </a:xfrm>
          <a:prstGeom prst="rect">
            <a:avLst/>
          </a:prstGeom>
        </p:spPr>
      </p:pic>
      <p:pic>
        <p:nvPicPr>
          <p:cNvPr id="31" name="図 30">
            <a:extLst>
              <a:ext uri="{FF2B5EF4-FFF2-40B4-BE49-F238E27FC236}">
                <a16:creationId xmlns:a16="http://schemas.microsoft.com/office/drawing/2014/main" id="{6C48D257-142D-492E-CA83-1DDC3CD67170}"/>
              </a:ext>
            </a:extLst>
          </p:cNvPr>
          <p:cNvPicPr>
            <a:picLocks noChangeAspect="1"/>
          </p:cNvPicPr>
          <p:nvPr/>
        </p:nvPicPr>
        <p:blipFill>
          <a:blip r:embed="rId11"/>
          <a:stretch>
            <a:fillRect/>
          </a:stretch>
        </p:blipFill>
        <p:spPr>
          <a:xfrm>
            <a:off x="3151355" y="2925156"/>
            <a:ext cx="243861" cy="130125"/>
          </a:xfrm>
          <a:prstGeom prst="rect">
            <a:avLst/>
          </a:prstGeom>
        </p:spPr>
      </p:pic>
      <p:pic>
        <p:nvPicPr>
          <p:cNvPr id="32" name="図 31">
            <a:extLst>
              <a:ext uri="{FF2B5EF4-FFF2-40B4-BE49-F238E27FC236}">
                <a16:creationId xmlns:a16="http://schemas.microsoft.com/office/drawing/2014/main" id="{938DBFD0-34D8-CB85-FB4F-6FC1C66C0E5F}"/>
              </a:ext>
            </a:extLst>
          </p:cNvPr>
          <p:cNvPicPr>
            <a:picLocks noChangeAspect="1"/>
          </p:cNvPicPr>
          <p:nvPr/>
        </p:nvPicPr>
        <p:blipFill>
          <a:blip r:embed="rId3"/>
          <a:stretch>
            <a:fillRect/>
          </a:stretch>
        </p:blipFill>
        <p:spPr>
          <a:xfrm>
            <a:off x="2562686" y="1781629"/>
            <a:ext cx="805148" cy="123622"/>
          </a:xfrm>
          <a:prstGeom prst="rect">
            <a:avLst/>
          </a:prstGeom>
        </p:spPr>
      </p:pic>
      <p:sp>
        <p:nvSpPr>
          <p:cNvPr id="33" name="テキスト ボックス 32">
            <a:extLst>
              <a:ext uri="{FF2B5EF4-FFF2-40B4-BE49-F238E27FC236}">
                <a16:creationId xmlns:a16="http://schemas.microsoft.com/office/drawing/2014/main" id="{30B2F044-2981-5508-6E41-13C19BAEB15A}"/>
              </a:ext>
            </a:extLst>
          </p:cNvPr>
          <p:cNvSpPr txBox="1"/>
          <p:nvPr/>
        </p:nvSpPr>
        <p:spPr>
          <a:xfrm>
            <a:off x="2477967" y="1768206"/>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38" name="図 37">
            <a:extLst>
              <a:ext uri="{FF2B5EF4-FFF2-40B4-BE49-F238E27FC236}">
                <a16:creationId xmlns:a16="http://schemas.microsoft.com/office/drawing/2014/main" id="{4B1AE43A-7AAA-2007-227E-D55D530C0A45}"/>
              </a:ext>
            </a:extLst>
          </p:cNvPr>
          <p:cNvPicPr>
            <a:picLocks noChangeAspect="1"/>
          </p:cNvPicPr>
          <p:nvPr/>
        </p:nvPicPr>
        <p:blipFill>
          <a:blip r:embed="rId12"/>
          <a:stretch>
            <a:fillRect/>
          </a:stretch>
        </p:blipFill>
        <p:spPr>
          <a:xfrm>
            <a:off x="2076190" y="2242707"/>
            <a:ext cx="1338862" cy="1192892"/>
          </a:xfrm>
          <a:prstGeom prst="rect">
            <a:avLst/>
          </a:prstGeom>
        </p:spPr>
      </p:pic>
      <p:pic>
        <p:nvPicPr>
          <p:cNvPr id="39" name="図 38">
            <a:extLst>
              <a:ext uri="{FF2B5EF4-FFF2-40B4-BE49-F238E27FC236}">
                <a16:creationId xmlns:a16="http://schemas.microsoft.com/office/drawing/2014/main" id="{8118A73A-69BC-7185-ABE5-644AF49408E3}"/>
              </a:ext>
            </a:extLst>
          </p:cNvPr>
          <p:cNvPicPr>
            <a:picLocks noChangeAspect="1"/>
          </p:cNvPicPr>
          <p:nvPr/>
        </p:nvPicPr>
        <p:blipFill rotWithShape="1">
          <a:blip r:embed="rId13"/>
          <a:srcRect t="1" r="1567" b="-1"/>
          <a:stretch/>
        </p:blipFill>
        <p:spPr>
          <a:xfrm>
            <a:off x="2562686" y="2242706"/>
            <a:ext cx="856034" cy="184617"/>
          </a:xfrm>
          <a:prstGeom prst="rect">
            <a:avLst/>
          </a:prstGeom>
        </p:spPr>
      </p:pic>
      <p:pic>
        <p:nvPicPr>
          <p:cNvPr id="41" name="図 40">
            <a:extLst>
              <a:ext uri="{FF2B5EF4-FFF2-40B4-BE49-F238E27FC236}">
                <a16:creationId xmlns:a16="http://schemas.microsoft.com/office/drawing/2014/main" id="{A381F1DE-6FF5-1043-680F-69C71090AE28}"/>
              </a:ext>
            </a:extLst>
          </p:cNvPr>
          <p:cNvPicPr>
            <a:picLocks noChangeAspect="1"/>
          </p:cNvPicPr>
          <p:nvPr/>
        </p:nvPicPr>
        <p:blipFill>
          <a:blip r:embed="rId14"/>
          <a:stretch>
            <a:fillRect/>
          </a:stretch>
        </p:blipFill>
        <p:spPr>
          <a:xfrm>
            <a:off x="2087989" y="2426495"/>
            <a:ext cx="1303166" cy="382735"/>
          </a:xfrm>
          <a:prstGeom prst="rect">
            <a:avLst/>
          </a:prstGeom>
        </p:spPr>
      </p:pic>
      <p:sp>
        <p:nvSpPr>
          <p:cNvPr id="42" name="テキスト ボックス 41">
            <a:extLst>
              <a:ext uri="{FF2B5EF4-FFF2-40B4-BE49-F238E27FC236}">
                <a16:creationId xmlns:a16="http://schemas.microsoft.com/office/drawing/2014/main" id="{7EED1F9A-B764-A57A-0EB3-45688E325DA7}"/>
              </a:ext>
            </a:extLst>
          </p:cNvPr>
          <p:cNvSpPr txBox="1"/>
          <p:nvPr/>
        </p:nvSpPr>
        <p:spPr>
          <a:xfrm>
            <a:off x="2008701" y="2255230"/>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43" name="図 42">
            <a:extLst>
              <a:ext uri="{FF2B5EF4-FFF2-40B4-BE49-F238E27FC236}">
                <a16:creationId xmlns:a16="http://schemas.microsoft.com/office/drawing/2014/main" id="{FC205786-03D8-606B-5395-8AFAC6204000}"/>
              </a:ext>
            </a:extLst>
          </p:cNvPr>
          <p:cNvPicPr>
            <a:picLocks noChangeAspect="1"/>
          </p:cNvPicPr>
          <p:nvPr/>
        </p:nvPicPr>
        <p:blipFill rotWithShape="1">
          <a:blip r:embed="rId13"/>
          <a:srcRect t="6527" r="1567" b="-1"/>
          <a:stretch/>
        </p:blipFill>
        <p:spPr>
          <a:xfrm>
            <a:off x="2549203" y="2793741"/>
            <a:ext cx="856034" cy="172570"/>
          </a:xfrm>
          <a:prstGeom prst="rect">
            <a:avLst/>
          </a:prstGeom>
        </p:spPr>
      </p:pic>
      <p:sp>
        <p:nvSpPr>
          <p:cNvPr id="44" name="テキスト ボックス 43">
            <a:extLst>
              <a:ext uri="{FF2B5EF4-FFF2-40B4-BE49-F238E27FC236}">
                <a16:creationId xmlns:a16="http://schemas.microsoft.com/office/drawing/2014/main" id="{CA54BC97-8031-CA65-8D47-C9EFFA3EB347}"/>
              </a:ext>
            </a:extLst>
          </p:cNvPr>
          <p:cNvSpPr txBox="1"/>
          <p:nvPr/>
        </p:nvSpPr>
        <p:spPr>
          <a:xfrm>
            <a:off x="2012363" y="2794218"/>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45" name="テキスト ボックス 44">
            <a:extLst>
              <a:ext uri="{FF2B5EF4-FFF2-40B4-BE49-F238E27FC236}">
                <a16:creationId xmlns:a16="http://schemas.microsoft.com/office/drawing/2014/main" id="{C8AB3E23-B8EE-2A47-7461-AD0FDE33875B}"/>
              </a:ext>
            </a:extLst>
          </p:cNvPr>
          <p:cNvSpPr txBox="1"/>
          <p:nvPr/>
        </p:nvSpPr>
        <p:spPr>
          <a:xfrm>
            <a:off x="2540573" y="2254945"/>
            <a:ext cx="840544" cy="169277"/>
          </a:xfrm>
          <a:prstGeom prst="rect">
            <a:avLst/>
          </a:prstGeom>
          <a:noFill/>
        </p:spPr>
        <p:txBody>
          <a:bodyPr wrap="square" rtlCol="0">
            <a:spAutoFit/>
          </a:bodyPr>
          <a:lstStyle/>
          <a:p>
            <a:r>
              <a:rPr kumimoji="1" lang="en-US" altLang="ja-JP" sz="500" dirty="0">
                <a:latin typeface="+mj-lt"/>
              </a:rPr>
              <a:t>DEMO_00001</a:t>
            </a:r>
          </a:p>
        </p:txBody>
      </p:sp>
      <p:sp>
        <p:nvSpPr>
          <p:cNvPr id="46" name="テキスト ボックス 45">
            <a:extLst>
              <a:ext uri="{FF2B5EF4-FFF2-40B4-BE49-F238E27FC236}">
                <a16:creationId xmlns:a16="http://schemas.microsoft.com/office/drawing/2014/main" id="{69292F2A-D57A-0D8A-E322-DFC1D9016338}"/>
              </a:ext>
            </a:extLst>
          </p:cNvPr>
          <p:cNvSpPr txBox="1"/>
          <p:nvPr/>
        </p:nvSpPr>
        <p:spPr>
          <a:xfrm>
            <a:off x="2523975" y="243331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7" name="テキスト ボックス 46">
            <a:extLst>
              <a:ext uri="{FF2B5EF4-FFF2-40B4-BE49-F238E27FC236}">
                <a16:creationId xmlns:a16="http://schemas.microsoft.com/office/drawing/2014/main" id="{33374334-70EC-81A8-C8AD-F8DF8604E450}"/>
              </a:ext>
            </a:extLst>
          </p:cNvPr>
          <p:cNvSpPr txBox="1"/>
          <p:nvPr/>
        </p:nvSpPr>
        <p:spPr>
          <a:xfrm>
            <a:off x="2349286" y="2609267"/>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8" name="テキスト ボックス 47">
            <a:extLst>
              <a:ext uri="{FF2B5EF4-FFF2-40B4-BE49-F238E27FC236}">
                <a16:creationId xmlns:a16="http://schemas.microsoft.com/office/drawing/2014/main" id="{2906F505-7677-56B3-BD9B-06E25D41C0A8}"/>
              </a:ext>
            </a:extLst>
          </p:cNvPr>
          <p:cNvSpPr txBox="1"/>
          <p:nvPr/>
        </p:nvSpPr>
        <p:spPr>
          <a:xfrm>
            <a:off x="2549747" y="2765563"/>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49" name="テキスト ボックス 48">
            <a:extLst>
              <a:ext uri="{FF2B5EF4-FFF2-40B4-BE49-F238E27FC236}">
                <a16:creationId xmlns:a16="http://schemas.microsoft.com/office/drawing/2014/main" id="{9BFE9582-B5AE-3E01-C65F-587C5047EB8E}"/>
              </a:ext>
            </a:extLst>
          </p:cNvPr>
          <p:cNvSpPr txBox="1"/>
          <p:nvPr/>
        </p:nvSpPr>
        <p:spPr>
          <a:xfrm>
            <a:off x="2013146" y="2955253"/>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50" name="テキスト ボックス 49">
            <a:extLst>
              <a:ext uri="{FF2B5EF4-FFF2-40B4-BE49-F238E27FC236}">
                <a16:creationId xmlns:a16="http://schemas.microsoft.com/office/drawing/2014/main" id="{9D5DBEE8-2C9B-BD8E-6B3E-BFB6E6266D3D}"/>
              </a:ext>
            </a:extLst>
          </p:cNvPr>
          <p:cNvSpPr txBox="1"/>
          <p:nvPr/>
        </p:nvSpPr>
        <p:spPr>
          <a:xfrm>
            <a:off x="2010130" y="3114667"/>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51" name="図 50">
            <a:extLst>
              <a:ext uri="{FF2B5EF4-FFF2-40B4-BE49-F238E27FC236}">
                <a16:creationId xmlns:a16="http://schemas.microsoft.com/office/drawing/2014/main" id="{8B809B78-1198-67FB-2FE0-3DA6B85D7E9D}"/>
              </a:ext>
            </a:extLst>
          </p:cNvPr>
          <p:cNvPicPr>
            <a:picLocks noChangeAspect="1"/>
          </p:cNvPicPr>
          <p:nvPr/>
        </p:nvPicPr>
        <p:blipFill rotWithShape="1">
          <a:blip r:embed="rId13"/>
          <a:srcRect t="1" r="1567" b="-1"/>
          <a:stretch/>
        </p:blipFill>
        <p:spPr>
          <a:xfrm>
            <a:off x="2557996" y="2947583"/>
            <a:ext cx="856034" cy="184617"/>
          </a:xfrm>
          <a:prstGeom prst="rect">
            <a:avLst/>
          </a:prstGeom>
        </p:spPr>
      </p:pic>
      <p:sp>
        <p:nvSpPr>
          <p:cNvPr id="52" name="テキスト ボックス 51">
            <a:extLst>
              <a:ext uri="{FF2B5EF4-FFF2-40B4-BE49-F238E27FC236}">
                <a16:creationId xmlns:a16="http://schemas.microsoft.com/office/drawing/2014/main" id="{955A6158-275C-2739-5AEA-1B28A5BE9885}"/>
              </a:ext>
            </a:extLst>
          </p:cNvPr>
          <p:cNvSpPr txBox="1"/>
          <p:nvPr/>
        </p:nvSpPr>
        <p:spPr>
          <a:xfrm>
            <a:off x="2550725" y="2932398"/>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pic>
        <p:nvPicPr>
          <p:cNvPr id="53" name="図 52">
            <a:extLst>
              <a:ext uri="{FF2B5EF4-FFF2-40B4-BE49-F238E27FC236}">
                <a16:creationId xmlns:a16="http://schemas.microsoft.com/office/drawing/2014/main" id="{F6352A0C-0273-98B4-F7EB-5F37D0EF1C78}"/>
              </a:ext>
            </a:extLst>
          </p:cNvPr>
          <p:cNvPicPr>
            <a:picLocks noChangeAspect="1"/>
          </p:cNvPicPr>
          <p:nvPr/>
        </p:nvPicPr>
        <p:blipFill rotWithShape="1">
          <a:blip r:embed="rId13"/>
          <a:srcRect t="1" r="1567" b="-1"/>
          <a:stretch/>
        </p:blipFill>
        <p:spPr>
          <a:xfrm>
            <a:off x="2828085" y="3110505"/>
            <a:ext cx="580728" cy="184617"/>
          </a:xfrm>
          <a:prstGeom prst="rect">
            <a:avLst/>
          </a:prstGeom>
        </p:spPr>
      </p:pic>
      <p:pic>
        <p:nvPicPr>
          <p:cNvPr id="54" name="図 53">
            <a:extLst>
              <a:ext uri="{FF2B5EF4-FFF2-40B4-BE49-F238E27FC236}">
                <a16:creationId xmlns:a16="http://schemas.microsoft.com/office/drawing/2014/main" id="{1F5D3FC8-2435-B33C-170B-C158937129BF}"/>
              </a:ext>
            </a:extLst>
          </p:cNvPr>
          <p:cNvPicPr>
            <a:picLocks noChangeAspect="1"/>
          </p:cNvPicPr>
          <p:nvPr/>
        </p:nvPicPr>
        <p:blipFill rotWithShape="1">
          <a:blip r:embed="rId13"/>
          <a:srcRect t="6527" r="1567" b="-1"/>
          <a:stretch/>
        </p:blipFill>
        <p:spPr>
          <a:xfrm>
            <a:off x="2829807" y="3280302"/>
            <a:ext cx="580728" cy="172570"/>
          </a:xfrm>
          <a:prstGeom prst="rect">
            <a:avLst/>
          </a:prstGeom>
        </p:spPr>
      </p:pic>
      <p:sp>
        <p:nvSpPr>
          <p:cNvPr id="55" name="テキスト ボックス 54">
            <a:extLst>
              <a:ext uri="{FF2B5EF4-FFF2-40B4-BE49-F238E27FC236}">
                <a16:creationId xmlns:a16="http://schemas.microsoft.com/office/drawing/2014/main" id="{43E139E3-AE5B-79C7-3789-A8B3C443B4E5}"/>
              </a:ext>
            </a:extLst>
          </p:cNvPr>
          <p:cNvSpPr txBox="1"/>
          <p:nvPr/>
        </p:nvSpPr>
        <p:spPr>
          <a:xfrm>
            <a:off x="2025281" y="3282684"/>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5-2-6. Label Detail</a:t>
            </a:r>
          </a:p>
        </p:txBody>
      </p:sp>
      <p:sp>
        <p:nvSpPr>
          <p:cNvPr id="13" name="正方形/長方形 12">
            <a:extLst>
              <a:ext uri="{FF2B5EF4-FFF2-40B4-BE49-F238E27FC236}">
                <a16:creationId xmlns:a16="http://schemas.microsoft.com/office/drawing/2014/main" id="{479CE12D-1E64-F973-0792-45A4408C7498}"/>
              </a:ext>
            </a:extLst>
          </p:cNvPr>
          <p:cNvSpPr/>
          <p:nvPr/>
        </p:nvSpPr>
        <p:spPr>
          <a:xfrm>
            <a:off x="538976" y="2832452"/>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8" name="グラフィックス 17" descr="右向き指示マーク">
            <a:extLst>
              <a:ext uri="{FF2B5EF4-FFF2-40B4-BE49-F238E27FC236}">
                <a16:creationId xmlns:a16="http://schemas.microsoft.com/office/drawing/2014/main" id="{AAE59085-27CD-144D-F069-8BE02A29DAD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501539" y="3094973"/>
            <a:ext cx="253626" cy="253626"/>
          </a:xfrm>
          <a:prstGeom prst="rect">
            <a:avLst/>
          </a:prstGeom>
        </p:spPr>
      </p:pic>
      <p:sp>
        <p:nvSpPr>
          <p:cNvPr id="20" name="テキスト ボックス 19">
            <a:extLst>
              <a:ext uri="{FF2B5EF4-FFF2-40B4-BE49-F238E27FC236}">
                <a16:creationId xmlns:a16="http://schemas.microsoft.com/office/drawing/2014/main" id="{B7544D4F-ABA9-2DDE-FFA9-1979AC36ADA8}"/>
              </a:ext>
            </a:extLst>
          </p:cNvPr>
          <p:cNvSpPr txBox="1"/>
          <p:nvPr/>
        </p:nvSpPr>
        <p:spPr>
          <a:xfrm>
            <a:off x="3499821" y="1585615"/>
            <a:ext cx="2920615" cy="2677656"/>
          </a:xfrm>
          <a:prstGeom prst="rect">
            <a:avLst/>
          </a:prstGeom>
          <a:noFill/>
        </p:spPr>
        <p:txBody>
          <a:bodyPr wrap="square" rtlCol="0">
            <a:spAutoFit/>
          </a:bodyPr>
          <a:lstStyle/>
          <a:p>
            <a:r>
              <a:rPr kumimoji="1" lang="en-US" altLang="ja-JP" sz="800" dirty="0">
                <a:latin typeface="+mj-lt"/>
              </a:rPr>
              <a:t>This is the screen that transitions after select order information from Schedule Label.</a:t>
            </a:r>
          </a:p>
          <a:p>
            <a:r>
              <a:rPr kumimoji="1" lang="en-US" altLang="ja-JP" sz="800" b="1" dirty="0">
                <a:latin typeface="+mj-lt"/>
              </a:rPr>
              <a:t>Date : </a:t>
            </a:r>
            <a:r>
              <a:rPr kumimoji="1" lang="en-US" altLang="ja-JP" sz="800" dirty="0">
                <a:latin typeface="Arial 本文"/>
              </a:rPr>
              <a:t>Purchase Order(FCT84) - ORDER DELIVERY DATE</a:t>
            </a:r>
            <a:endParaRPr kumimoji="1" lang="en-US" altLang="ja-JP" sz="800" b="1" dirty="0">
              <a:latin typeface="+mj-lt"/>
            </a:endParaRPr>
          </a:p>
          <a:p>
            <a:r>
              <a:rPr kumimoji="1" lang="en-US" altLang="ja-JP" sz="800" b="1" dirty="0">
                <a:latin typeface="+mj-lt"/>
              </a:rPr>
              <a:t>Order No</a:t>
            </a:r>
            <a:r>
              <a:rPr kumimoji="1" lang="en-US" altLang="ja-JP" sz="800" dirty="0">
                <a:latin typeface="+mj-lt"/>
              </a:rPr>
              <a:t>: </a:t>
            </a:r>
            <a:r>
              <a:rPr kumimoji="1" lang="en-US" altLang="ja-JP" sz="800" dirty="0">
                <a:latin typeface="Arial 本文"/>
              </a:rPr>
              <a:t>Purchase Order(FCT84) - ORDER NO</a:t>
            </a:r>
            <a:r>
              <a:rPr kumimoji="1" lang="en-US" altLang="ja-JP" sz="800" dirty="0">
                <a:latin typeface="+mj-lt"/>
              </a:rPr>
              <a:t>.</a:t>
            </a:r>
          </a:p>
          <a:p>
            <a:r>
              <a:rPr kumimoji="1" lang="en-US" altLang="ja-JP" sz="800" b="1" dirty="0">
                <a:latin typeface="Arial 本文"/>
              </a:rPr>
              <a:t>Part No.</a:t>
            </a:r>
            <a:r>
              <a:rPr kumimoji="1" lang="en-US" altLang="ja-JP" sz="800" dirty="0">
                <a:latin typeface="Arial 本文"/>
              </a:rPr>
              <a:t>: Purchase Order(FCT84)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:Purchase Order(FCT84) - PART NAME</a:t>
            </a:r>
            <a:endParaRPr kumimoji="1" lang="en-US" altLang="ja-JP" sz="800"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Today’s date </a:t>
            </a:r>
            <a:r>
              <a:rPr kumimoji="1" lang="en-US" altLang="ja-JP" sz="800" dirty="0">
                <a:solidFill>
                  <a:srgbClr val="FF0000"/>
                </a:solidFill>
                <a:latin typeface="Arial 本文"/>
              </a:rPr>
              <a:t>* Can be changed manually</a:t>
            </a:r>
            <a:endParaRPr kumimoji="1" lang="en-US" altLang="ja-JP" sz="800" dirty="0">
              <a:solidFill>
                <a:srgbClr val="FF0000"/>
              </a:solidFill>
              <a:latin typeface="+mj-lt"/>
            </a:endParaRPr>
          </a:p>
          <a:p>
            <a:r>
              <a:rPr kumimoji="1" lang="en-US" altLang="ja-JP" sz="800" b="1" dirty="0">
                <a:latin typeface="+mj-lt"/>
              </a:rPr>
              <a:t>Qty</a:t>
            </a:r>
            <a:r>
              <a:rPr kumimoji="1" lang="en-US" altLang="ja-JP" sz="800" dirty="0">
                <a:latin typeface="+mj-lt"/>
              </a:rPr>
              <a:t>: Purchase Order(FCT84) - ORDER QTY(</a:t>
            </a:r>
            <a:r>
              <a:rPr kumimoji="1" lang="en-US" altLang="ja-JP" sz="800" dirty="0" err="1">
                <a:latin typeface="+mj-lt"/>
              </a:rPr>
              <a:t>PUR</a:t>
            </a:r>
            <a:r>
              <a:rPr kumimoji="1" lang="en-US" altLang="ja-JP" sz="800" dirty="0">
                <a:latin typeface="+mj-lt"/>
              </a:rPr>
              <a:t> UNIT)</a:t>
            </a:r>
          </a:p>
          <a:p>
            <a:r>
              <a:rPr kumimoji="1" lang="en-US" altLang="ja-JP" sz="800" b="1" dirty="0">
                <a:latin typeface="+mj-lt"/>
              </a:rPr>
              <a:t>Actual total Qty</a:t>
            </a:r>
            <a:r>
              <a:rPr kumimoji="1" lang="en-US" altLang="ja-JP" sz="800" dirty="0">
                <a:latin typeface="+mj-lt"/>
              </a:rPr>
              <a:t>: </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mj-lt"/>
              </a:rPr>
              <a:t>Qty per Box:</a:t>
            </a:r>
            <a:r>
              <a:rPr kumimoji="1" lang="en-US" altLang="ja-JP" sz="800" dirty="0">
                <a:latin typeface="+mj-lt"/>
              </a:rPr>
              <a:t> </a:t>
            </a:r>
            <a:r>
              <a:rPr kumimoji="1" lang="en-US" altLang="ja-JP" sz="800" dirty="0">
                <a:solidFill>
                  <a:srgbClr val="FF0000"/>
                </a:solidFill>
                <a:latin typeface="+mj-lt"/>
              </a:rPr>
              <a:t>The initial display is referenced from the Item master. If there is no master registration, it will be displayed blank.</a:t>
            </a:r>
            <a:r>
              <a:rPr kumimoji="1" lang="en-US" altLang="ja-JP" sz="800" dirty="0">
                <a:solidFill>
                  <a:srgbClr val="FF0000"/>
                </a:solidFill>
                <a:latin typeface="Arial 本文"/>
              </a:rPr>
              <a:t>* Can be changed manually (FCT83-CT8304)</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Reprint[P2]:</a:t>
            </a:r>
            <a:r>
              <a:rPr kumimoji="1" lang="en-US" altLang="ja-JP" sz="800" dirty="0">
                <a:latin typeface="+mj-lt"/>
              </a:rPr>
              <a:t>Allow reprints. It will not be reflected in the actual numbers. The condition is that the printing process has already been performed. </a:t>
            </a:r>
            <a:r>
              <a:rPr kumimoji="1" lang="en-US" altLang="ja-JP" sz="800" dirty="0">
                <a:solidFill>
                  <a:srgbClr val="FF0000"/>
                </a:solidFill>
                <a:latin typeface="+mj-lt"/>
              </a:rPr>
              <a:t>Issue new label serial.</a:t>
            </a:r>
          </a:p>
          <a:p>
            <a:r>
              <a:rPr kumimoji="1" lang="en-US" altLang="ja-JP" sz="800" b="1" dirty="0">
                <a:latin typeface="+mj-lt"/>
              </a:rPr>
              <a:t>Confirm[P4]</a:t>
            </a:r>
            <a:r>
              <a:rPr kumimoji="1" lang="en-US" altLang="ja-JP" sz="800" dirty="0">
                <a:latin typeface="+mj-lt"/>
              </a:rPr>
              <a:t>: Confirmation processing. Normal end: Label printing processing. Warning: Warning screen display *2</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14" name="図 13">
            <a:extLst>
              <a:ext uri="{FF2B5EF4-FFF2-40B4-BE49-F238E27FC236}">
                <a16:creationId xmlns:a16="http://schemas.microsoft.com/office/drawing/2014/main" id="{6A99004E-751D-0684-D2FB-C8DA8D0C8BB4}"/>
              </a:ext>
            </a:extLst>
          </p:cNvPr>
          <p:cNvPicPr>
            <a:picLocks noChangeAspect="1"/>
          </p:cNvPicPr>
          <p:nvPr/>
        </p:nvPicPr>
        <p:blipFill>
          <a:blip r:embed="rId10"/>
          <a:stretch>
            <a:fillRect/>
          </a:stretch>
        </p:blipFill>
        <p:spPr>
          <a:xfrm>
            <a:off x="525495" y="5017814"/>
            <a:ext cx="1358764" cy="2027693"/>
          </a:xfrm>
          <a:prstGeom prst="rect">
            <a:avLst/>
          </a:prstGeom>
        </p:spPr>
      </p:pic>
      <p:pic>
        <p:nvPicPr>
          <p:cNvPr id="15" name="図 14">
            <a:extLst>
              <a:ext uri="{FF2B5EF4-FFF2-40B4-BE49-F238E27FC236}">
                <a16:creationId xmlns:a16="http://schemas.microsoft.com/office/drawing/2014/main" id="{A87D5854-D569-31D6-3528-A62E1E9F1F94}"/>
              </a:ext>
            </a:extLst>
          </p:cNvPr>
          <p:cNvPicPr>
            <a:picLocks noChangeAspect="1"/>
          </p:cNvPicPr>
          <p:nvPr/>
        </p:nvPicPr>
        <p:blipFill>
          <a:blip r:embed="rId11"/>
          <a:stretch>
            <a:fillRect/>
          </a:stretch>
        </p:blipFill>
        <p:spPr>
          <a:xfrm>
            <a:off x="1618851" y="6295421"/>
            <a:ext cx="243861" cy="130125"/>
          </a:xfrm>
          <a:prstGeom prst="rect">
            <a:avLst/>
          </a:prstGeom>
        </p:spPr>
      </p:pic>
      <p:pic>
        <p:nvPicPr>
          <p:cNvPr id="16" name="図 15">
            <a:extLst>
              <a:ext uri="{FF2B5EF4-FFF2-40B4-BE49-F238E27FC236}">
                <a16:creationId xmlns:a16="http://schemas.microsoft.com/office/drawing/2014/main" id="{1F1E81E1-7DFD-FCCF-0C78-1C82000D316F}"/>
              </a:ext>
            </a:extLst>
          </p:cNvPr>
          <p:cNvPicPr>
            <a:picLocks noChangeAspect="1"/>
          </p:cNvPicPr>
          <p:nvPr/>
        </p:nvPicPr>
        <p:blipFill>
          <a:blip r:embed="rId3"/>
          <a:stretch>
            <a:fillRect/>
          </a:stretch>
        </p:blipFill>
        <p:spPr>
          <a:xfrm>
            <a:off x="1030182" y="5151894"/>
            <a:ext cx="805148" cy="123622"/>
          </a:xfrm>
          <a:prstGeom prst="rect">
            <a:avLst/>
          </a:prstGeom>
        </p:spPr>
      </p:pic>
      <p:sp>
        <p:nvSpPr>
          <p:cNvPr id="21" name="テキスト ボックス 20">
            <a:extLst>
              <a:ext uri="{FF2B5EF4-FFF2-40B4-BE49-F238E27FC236}">
                <a16:creationId xmlns:a16="http://schemas.microsoft.com/office/drawing/2014/main" id="{941AAECD-2EDD-DAEB-45E7-F14233639507}"/>
              </a:ext>
            </a:extLst>
          </p:cNvPr>
          <p:cNvSpPr txBox="1"/>
          <p:nvPr/>
        </p:nvSpPr>
        <p:spPr>
          <a:xfrm>
            <a:off x="945463" y="5138471"/>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23" name="図 22">
            <a:extLst>
              <a:ext uri="{FF2B5EF4-FFF2-40B4-BE49-F238E27FC236}">
                <a16:creationId xmlns:a16="http://schemas.microsoft.com/office/drawing/2014/main" id="{C2ED4222-273E-24C8-DC8A-F096BECA925A}"/>
              </a:ext>
            </a:extLst>
          </p:cNvPr>
          <p:cNvPicPr>
            <a:picLocks noChangeAspect="1"/>
          </p:cNvPicPr>
          <p:nvPr/>
        </p:nvPicPr>
        <p:blipFill>
          <a:blip r:embed="rId12"/>
          <a:stretch>
            <a:fillRect/>
          </a:stretch>
        </p:blipFill>
        <p:spPr>
          <a:xfrm>
            <a:off x="543686" y="5612972"/>
            <a:ext cx="1338862" cy="1192892"/>
          </a:xfrm>
          <a:prstGeom prst="rect">
            <a:avLst/>
          </a:prstGeom>
        </p:spPr>
      </p:pic>
      <p:pic>
        <p:nvPicPr>
          <p:cNvPr id="24" name="図 23">
            <a:extLst>
              <a:ext uri="{FF2B5EF4-FFF2-40B4-BE49-F238E27FC236}">
                <a16:creationId xmlns:a16="http://schemas.microsoft.com/office/drawing/2014/main" id="{8488A2C8-AA84-621F-CF72-469AE73A31D0}"/>
              </a:ext>
            </a:extLst>
          </p:cNvPr>
          <p:cNvPicPr>
            <a:picLocks noChangeAspect="1"/>
          </p:cNvPicPr>
          <p:nvPr/>
        </p:nvPicPr>
        <p:blipFill rotWithShape="1">
          <a:blip r:embed="rId13"/>
          <a:srcRect t="1" r="1567" b="-1"/>
          <a:stretch/>
        </p:blipFill>
        <p:spPr>
          <a:xfrm>
            <a:off x="1030182" y="5612971"/>
            <a:ext cx="856034" cy="184617"/>
          </a:xfrm>
          <a:prstGeom prst="rect">
            <a:avLst/>
          </a:prstGeom>
        </p:spPr>
      </p:pic>
      <p:pic>
        <p:nvPicPr>
          <p:cNvPr id="25" name="図 24">
            <a:extLst>
              <a:ext uri="{FF2B5EF4-FFF2-40B4-BE49-F238E27FC236}">
                <a16:creationId xmlns:a16="http://schemas.microsoft.com/office/drawing/2014/main" id="{0AFF7930-EC59-3007-ACC1-85BAB8DCE608}"/>
              </a:ext>
            </a:extLst>
          </p:cNvPr>
          <p:cNvPicPr>
            <a:picLocks noChangeAspect="1"/>
          </p:cNvPicPr>
          <p:nvPr/>
        </p:nvPicPr>
        <p:blipFill>
          <a:blip r:embed="rId14"/>
          <a:stretch>
            <a:fillRect/>
          </a:stretch>
        </p:blipFill>
        <p:spPr>
          <a:xfrm>
            <a:off x="555485" y="5796760"/>
            <a:ext cx="1303166" cy="382735"/>
          </a:xfrm>
          <a:prstGeom prst="rect">
            <a:avLst/>
          </a:prstGeom>
        </p:spPr>
      </p:pic>
      <p:sp>
        <p:nvSpPr>
          <p:cNvPr id="26" name="テキスト ボックス 25">
            <a:extLst>
              <a:ext uri="{FF2B5EF4-FFF2-40B4-BE49-F238E27FC236}">
                <a16:creationId xmlns:a16="http://schemas.microsoft.com/office/drawing/2014/main" id="{E0F9D4FD-A430-1641-82E5-3F4C784F8295}"/>
              </a:ext>
            </a:extLst>
          </p:cNvPr>
          <p:cNvSpPr txBox="1"/>
          <p:nvPr/>
        </p:nvSpPr>
        <p:spPr>
          <a:xfrm>
            <a:off x="476197" y="5625495"/>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27" name="図 26">
            <a:extLst>
              <a:ext uri="{FF2B5EF4-FFF2-40B4-BE49-F238E27FC236}">
                <a16:creationId xmlns:a16="http://schemas.microsoft.com/office/drawing/2014/main" id="{F25AA1CA-14BC-BFC5-B57E-FA2A619F1C66}"/>
              </a:ext>
            </a:extLst>
          </p:cNvPr>
          <p:cNvPicPr>
            <a:picLocks noChangeAspect="1"/>
          </p:cNvPicPr>
          <p:nvPr/>
        </p:nvPicPr>
        <p:blipFill rotWithShape="1">
          <a:blip r:embed="rId13"/>
          <a:srcRect t="6527" r="1567" b="-1"/>
          <a:stretch/>
        </p:blipFill>
        <p:spPr>
          <a:xfrm>
            <a:off x="1016699" y="6164006"/>
            <a:ext cx="856034" cy="172570"/>
          </a:xfrm>
          <a:prstGeom prst="rect">
            <a:avLst/>
          </a:prstGeom>
        </p:spPr>
      </p:pic>
      <p:sp>
        <p:nvSpPr>
          <p:cNvPr id="71" name="テキスト ボックス 70">
            <a:extLst>
              <a:ext uri="{FF2B5EF4-FFF2-40B4-BE49-F238E27FC236}">
                <a16:creationId xmlns:a16="http://schemas.microsoft.com/office/drawing/2014/main" id="{084E54B6-40A5-BC31-A152-0FAF07EC9491}"/>
              </a:ext>
            </a:extLst>
          </p:cNvPr>
          <p:cNvSpPr txBox="1"/>
          <p:nvPr/>
        </p:nvSpPr>
        <p:spPr>
          <a:xfrm>
            <a:off x="479859" y="6164483"/>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72" name="テキスト ボックス 71">
            <a:extLst>
              <a:ext uri="{FF2B5EF4-FFF2-40B4-BE49-F238E27FC236}">
                <a16:creationId xmlns:a16="http://schemas.microsoft.com/office/drawing/2014/main" id="{17BC96A2-D056-064C-4F30-DD4365EF3FF1}"/>
              </a:ext>
            </a:extLst>
          </p:cNvPr>
          <p:cNvSpPr txBox="1"/>
          <p:nvPr/>
        </p:nvSpPr>
        <p:spPr>
          <a:xfrm>
            <a:off x="1008069" y="5625210"/>
            <a:ext cx="840544" cy="169277"/>
          </a:xfrm>
          <a:prstGeom prst="rect">
            <a:avLst/>
          </a:prstGeom>
          <a:noFill/>
        </p:spPr>
        <p:txBody>
          <a:bodyPr wrap="square" rtlCol="0">
            <a:spAutoFit/>
          </a:bodyPr>
          <a:lstStyle/>
          <a:p>
            <a:r>
              <a:rPr kumimoji="1" lang="en-US" altLang="ja-JP" sz="500" dirty="0">
                <a:latin typeface="+mj-lt"/>
              </a:rPr>
              <a:t>DEMO_00001</a:t>
            </a:r>
          </a:p>
        </p:txBody>
      </p:sp>
      <p:sp>
        <p:nvSpPr>
          <p:cNvPr id="73" name="テキスト ボックス 72">
            <a:extLst>
              <a:ext uri="{FF2B5EF4-FFF2-40B4-BE49-F238E27FC236}">
                <a16:creationId xmlns:a16="http://schemas.microsoft.com/office/drawing/2014/main" id="{FF909639-B29D-33AF-5027-7A08281C4D22}"/>
              </a:ext>
            </a:extLst>
          </p:cNvPr>
          <p:cNvSpPr txBox="1"/>
          <p:nvPr/>
        </p:nvSpPr>
        <p:spPr>
          <a:xfrm>
            <a:off x="991471" y="580358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74" name="テキスト ボックス 73">
            <a:extLst>
              <a:ext uri="{FF2B5EF4-FFF2-40B4-BE49-F238E27FC236}">
                <a16:creationId xmlns:a16="http://schemas.microsoft.com/office/drawing/2014/main" id="{50527BDB-F70C-FAD7-F5DD-A7DA638C82A5}"/>
              </a:ext>
            </a:extLst>
          </p:cNvPr>
          <p:cNvSpPr txBox="1"/>
          <p:nvPr/>
        </p:nvSpPr>
        <p:spPr>
          <a:xfrm>
            <a:off x="816782" y="5979532"/>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75" name="テキスト ボックス 74">
            <a:extLst>
              <a:ext uri="{FF2B5EF4-FFF2-40B4-BE49-F238E27FC236}">
                <a16:creationId xmlns:a16="http://schemas.microsoft.com/office/drawing/2014/main" id="{359DA32B-8061-B84D-6733-6B02AAAB9267}"/>
              </a:ext>
            </a:extLst>
          </p:cNvPr>
          <p:cNvSpPr txBox="1"/>
          <p:nvPr/>
        </p:nvSpPr>
        <p:spPr>
          <a:xfrm>
            <a:off x="1017243" y="6135828"/>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76" name="テキスト ボックス 75">
            <a:extLst>
              <a:ext uri="{FF2B5EF4-FFF2-40B4-BE49-F238E27FC236}">
                <a16:creationId xmlns:a16="http://schemas.microsoft.com/office/drawing/2014/main" id="{2AB0E530-42E0-A46E-57B9-4B21F1575D41}"/>
              </a:ext>
            </a:extLst>
          </p:cNvPr>
          <p:cNvSpPr txBox="1"/>
          <p:nvPr/>
        </p:nvSpPr>
        <p:spPr>
          <a:xfrm>
            <a:off x="480642" y="6325518"/>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77" name="テキスト ボックス 76">
            <a:extLst>
              <a:ext uri="{FF2B5EF4-FFF2-40B4-BE49-F238E27FC236}">
                <a16:creationId xmlns:a16="http://schemas.microsoft.com/office/drawing/2014/main" id="{FE8D8ADA-7A46-AD45-02D0-AF6F97C3B3B9}"/>
              </a:ext>
            </a:extLst>
          </p:cNvPr>
          <p:cNvSpPr txBox="1"/>
          <p:nvPr/>
        </p:nvSpPr>
        <p:spPr>
          <a:xfrm>
            <a:off x="477626" y="6484932"/>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78" name="図 77">
            <a:extLst>
              <a:ext uri="{FF2B5EF4-FFF2-40B4-BE49-F238E27FC236}">
                <a16:creationId xmlns:a16="http://schemas.microsoft.com/office/drawing/2014/main" id="{66A1B0B3-B91C-6367-028A-5FA3CAD71338}"/>
              </a:ext>
            </a:extLst>
          </p:cNvPr>
          <p:cNvPicPr>
            <a:picLocks noChangeAspect="1"/>
          </p:cNvPicPr>
          <p:nvPr/>
        </p:nvPicPr>
        <p:blipFill rotWithShape="1">
          <a:blip r:embed="rId13"/>
          <a:srcRect t="1" r="1567" b="-1"/>
          <a:stretch/>
        </p:blipFill>
        <p:spPr>
          <a:xfrm>
            <a:off x="1025492" y="6317848"/>
            <a:ext cx="856034" cy="184617"/>
          </a:xfrm>
          <a:prstGeom prst="rect">
            <a:avLst/>
          </a:prstGeom>
        </p:spPr>
      </p:pic>
      <p:sp>
        <p:nvSpPr>
          <p:cNvPr id="79" name="テキスト ボックス 78">
            <a:extLst>
              <a:ext uri="{FF2B5EF4-FFF2-40B4-BE49-F238E27FC236}">
                <a16:creationId xmlns:a16="http://schemas.microsoft.com/office/drawing/2014/main" id="{4E9235FB-DB34-85B1-4792-FD9D63ED1685}"/>
              </a:ext>
            </a:extLst>
          </p:cNvPr>
          <p:cNvSpPr txBox="1"/>
          <p:nvPr/>
        </p:nvSpPr>
        <p:spPr>
          <a:xfrm>
            <a:off x="1018221" y="6302663"/>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pic>
        <p:nvPicPr>
          <p:cNvPr id="80" name="図 79">
            <a:extLst>
              <a:ext uri="{FF2B5EF4-FFF2-40B4-BE49-F238E27FC236}">
                <a16:creationId xmlns:a16="http://schemas.microsoft.com/office/drawing/2014/main" id="{1A5A67D1-076A-6A49-E453-60F366C253BE}"/>
              </a:ext>
            </a:extLst>
          </p:cNvPr>
          <p:cNvPicPr>
            <a:picLocks noChangeAspect="1"/>
          </p:cNvPicPr>
          <p:nvPr/>
        </p:nvPicPr>
        <p:blipFill rotWithShape="1">
          <a:blip r:embed="rId13"/>
          <a:srcRect t="1" r="1567" b="-1"/>
          <a:stretch/>
        </p:blipFill>
        <p:spPr>
          <a:xfrm>
            <a:off x="1295581" y="6486485"/>
            <a:ext cx="580728" cy="184617"/>
          </a:xfrm>
          <a:prstGeom prst="rect">
            <a:avLst/>
          </a:prstGeom>
        </p:spPr>
      </p:pic>
      <p:pic>
        <p:nvPicPr>
          <p:cNvPr id="81" name="図 80">
            <a:extLst>
              <a:ext uri="{FF2B5EF4-FFF2-40B4-BE49-F238E27FC236}">
                <a16:creationId xmlns:a16="http://schemas.microsoft.com/office/drawing/2014/main" id="{B43E3AEA-0D1C-6D91-E8A7-A33902D5598D}"/>
              </a:ext>
            </a:extLst>
          </p:cNvPr>
          <p:cNvPicPr>
            <a:picLocks noChangeAspect="1"/>
          </p:cNvPicPr>
          <p:nvPr/>
        </p:nvPicPr>
        <p:blipFill rotWithShape="1">
          <a:blip r:embed="rId13"/>
          <a:srcRect t="6527" r="1567" b="-1"/>
          <a:stretch/>
        </p:blipFill>
        <p:spPr>
          <a:xfrm>
            <a:off x="1297303" y="6654377"/>
            <a:ext cx="580728" cy="172570"/>
          </a:xfrm>
          <a:prstGeom prst="rect">
            <a:avLst/>
          </a:prstGeom>
        </p:spPr>
      </p:pic>
      <p:sp>
        <p:nvSpPr>
          <p:cNvPr id="82" name="テキスト ボックス 81">
            <a:extLst>
              <a:ext uri="{FF2B5EF4-FFF2-40B4-BE49-F238E27FC236}">
                <a16:creationId xmlns:a16="http://schemas.microsoft.com/office/drawing/2014/main" id="{8B12DA08-B886-8E07-C176-00720077E212}"/>
              </a:ext>
            </a:extLst>
          </p:cNvPr>
          <p:cNvSpPr txBox="1"/>
          <p:nvPr/>
        </p:nvSpPr>
        <p:spPr>
          <a:xfrm>
            <a:off x="492777" y="6652949"/>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83" name="テキスト ボックス 82">
            <a:extLst>
              <a:ext uri="{FF2B5EF4-FFF2-40B4-BE49-F238E27FC236}">
                <a16:creationId xmlns:a16="http://schemas.microsoft.com/office/drawing/2014/main" id="{3C92725A-0414-B944-283A-6128D05E8D3B}"/>
              </a:ext>
            </a:extLst>
          </p:cNvPr>
          <p:cNvSpPr txBox="1"/>
          <p:nvPr/>
        </p:nvSpPr>
        <p:spPr>
          <a:xfrm>
            <a:off x="1287057" y="6474440"/>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84" name="テキスト ボックス 83">
            <a:extLst>
              <a:ext uri="{FF2B5EF4-FFF2-40B4-BE49-F238E27FC236}">
                <a16:creationId xmlns:a16="http://schemas.microsoft.com/office/drawing/2014/main" id="{E869E12B-97C0-5521-2818-C294F0D4681D}"/>
              </a:ext>
            </a:extLst>
          </p:cNvPr>
          <p:cNvSpPr txBox="1"/>
          <p:nvPr/>
        </p:nvSpPr>
        <p:spPr>
          <a:xfrm>
            <a:off x="1292317" y="6627030"/>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pic>
        <p:nvPicPr>
          <p:cNvPr id="98" name="図 97">
            <a:extLst>
              <a:ext uri="{FF2B5EF4-FFF2-40B4-BE49-F238E27FC236}">
                <a16:creationId xmlns:a16="http://schemas.microsoft.com/office/drawing/2014/main" id="{D7B64B82-6E3A-0F50-60B6-5635D3286093}"/>
              </a:ext>
            </a:extLst>
          </p:cNvPr>
          <p:cNvPicPr>
            <a:picLocks noChangeAspect="1"/>
          </p:cNvPicPr>
          <p:nvPr/>
        </p:nvPicPr>
        <p:blipFill>
          <a:blip r:embed="rId17"/>
          <a:stretch>
            <a:fillRect/>
          </a:stretch>
        </p:blipFill>
        <p:spPr>
          <a:xfrm>
            <a:off x="1941800" y="5029248"/>
            <a:ext cx="767534" cy="496491"/>
          </a:xfrm>
          <a:prstGeom prst="rect">
            <a:avLst/>
          </a:prstGeom>
          <a:solidFill>
            <a:schemeClr val="bg1"/>
          </a:solidFill>
        </p:spPr>
      </p:pic>
      <p:pic>
        <p:nvPicPr>
          <p:cNvPr id="99" name="図 98">
            <a:extLst>
              <a:ext uri="{FF2B5EF4-FFF2-40B4-BE49-F238E27FC236}">
                <a16:creationId xmlns:a16="http://schemas.microsoft.com/office/drawing/2014/main" id="{554D014E-93FC-A18C-154F-DC4FBE1D1E83}"/>
              </a:ext>
            </a:extLst>
          </p:cNvPr>
          <p:cNvPicPr>
            <a:picLocks noChangeAspect="1"/>
          </p:cNvPicPr>
          <p:nvPr/>
        </p:nvPicPr>
        <p:blipFill>
          <a:blip r:embed="rId17"/>
          <a:stretch>
            <a:fillRect/>
          </a:stretch>
        </p:blipFill>
        <p:spPr>
          <a:xfrm>
            <a:off x="2094200" y="5181648"/>
            <a:ext cx="767534" cy="496491"/>
          </a:xfrm>
          <a:prstGeom prst="rect">
            <a:avLst/>
          </a:prstGeom>
          <a:solidFill>
            <a:schemeClr val="bg1"/>
          </a:solidFill>
        </p:spPr>
      </p:pic>
      <p:sp>
        <p:nvSpPr>
          <p:cNvPr id="100" name="テキスト ボックス 99">
            <a:extLst>
              <a:ext uri="{FF2B5EF4-FFF2-40B4-BE49-F238E27FC236}">
                <a16:creationId xmlns:a16="http://schemas.microsoft.com/office/drawing/2014/main" id="{D2EDE8E0-CB33-15C4-235C-4DE1614F796B}"/>
              </a:ext>
            </a:extLst>
          </p:cNvPr>
          <p:cNvSpPr txBox="1"/>
          <p:nvPr/>
        </p:nvSpPr>
        <p:spPr>
          <a:xfrm>
            <a:off x="1899772" y="5678086"/>
            <a:ext cx="974926" cy="276999"/>
          </a:xfrm>
          <a:prstGeom prst="rect">
            <a:avLst/>
          </a:prstGeom>
          <a:noFill/>
        </p:spPr>
        <p:txBody>
          <a:bodyPr wrap="square" rtlCol="0">
            <a:spAutoFit/>
          </a:bodyPr>
          <a:lstStyle/>
          <a:p>
            <a:r>
              <a:rPr kumimoji="1" lang="en-US" altLang="ja-JP" sz="600" dirty="0"/>
              <a:t>Qty per box = 10pcs</a:t>
            </a:r>
          </a:p>
          <a:p>
            <a:r>
              <a:rPr kumimoji="1" lang="en-US" altLang="ja-JP" sz="600" dirty="0"/>
              <a:t>Label 60pieces</a:t>
            </a:r>
            <a:endParaRPr kumimoji="1" lang="ja-JP" altLang="en-US" sz="600" dirty="0"/>
          </a:p>
        </p:txBody>
      </p:sp>
      <p:sp>
        <p:nvSpPr>
          <p:cNvPr id="101" name="矢印: 右 100">
            <a:extLst>
              <a:ext uri="{FF2B5EF4-FFF2-40B4-BE49-F238E27FC236}">
                <a16:creationId xmlns:a16="http://schemas.microsoft.com/office/drawing/2014/main" id="{8C41535D-0C10-E906-8736-AE683C871354}"/>
              </a:ext>
            </a:extLst>
          </p:cNvPr>
          <p:cNvSpPr/>
          <p:nvPr/>
        </p:nvSpPr>
        <p:spPr>
          <a:xfrm>
            <a:off x="1698054" y="513512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2" name="図 101">
            <a:extLst>
              <a:ext uri="{FF2B5EF4-FFF2-40B4-BE49-F238E27FC236}">
                <a16:creationId xmlns:a16="http://schemas.microsoft.com/office/drawing/2014/main" id="{C082CDCC-4BF7-3A8F-F8D4-93957308716D}"/>
              </a:ext>
            </a:extLst>
          </p:cNvPr>
          <p:cNvPicPr>
            <a:picLocks noChangeAspect="1"/>
          </p:cNvPicPr>
          <p:nvPr/>
        </p:nvPicPr>
        <p:blipFill>
          <a:blip r:embed="rId10"/>
          <a:stretch>
            <a:fillRect/>
          </a:stretch>
        </p:blipFill>
        <p:spPr>
          <a:xfrm>
            <a:off x="2940892" y="5010068"/>
            <a:ext cx="1358764" cy="2027693"/>
          </a:xfrm>
          <a:prstGeom prst="rect">
            <a:avLst/>
          </a:prstGeom>
        </p:spPr>
      </p:pic>
      <p:pic>
        <p:nvPicPr>
          <p:cNvPr id="103" name="図 102">
            <a:extLst>
              <a:ext uri="{FF2B5EF4-FFF2-40B4-BE49-F238E27FC236}">
                <a16:creationId xmlns:a16="http://schemas.microsoft.com/office/drawing/2014/main" id="{8D1BD8B9-C633-BBA3-EF70-6465BFBC8447}"/>
              </a:ext>
            </a:extLst>
          </p:cNvPr>
          <p:cNvPicPr>
            <a:picLocks noChangeAspect="1"/>
          </p:cNvPicPr>
          <p:nvPr/>
        </p:nvPicPr>
        <p:blipFill>
          <a:blip r:embed="rId11"/>
          <a:stretch>
            <a:fillRect/>
          </a:stretch>
        </p:blipFill>
        <p:spPr>
          <a:xfrm>
            <a:off x="4034248" y="6287675"/>
            <a:ext cx="243861" cy="130125"/>
          </a:xfrm>
          <a:prstGeom prst="rect">
            <a:avLst/>
          </a:prstGeom>
        </p:spPr>
      </p:pic>
      <p:pic>
        <p:nvPicPr>
          <p:cNvPr id="104" name="図 103">
            <a:extLst>
              <a:ext uri="{FF2B5EF4-FFF2-40B4-BE49-F238E27FC236}">
                <a16:creationId xmlns:a16="http://schemas.microsoft.com/office/drawing/2014/main" id="{458F55CB-253B-3D59-941D-FD66A0516C95}"/>
              </a:ext>
            </a:extLst>
          </p:cNvPr>
          <p:cNvPicPr>
            <a:picLocks noChangeAspect="1"/>
          </p:cNvPicPr>
          <p:nvPr/>
        </p:nvPicPr>
        <p:blipFill>
          <a:blip r:embed="rId3"/>
          <a:stretch>
            <a:fillRect/>
          </a:stretch>
        </p:blipFill>
        <p:spPr>
          <a:xfrm>
            <a:off x="3445579" y="5144148"/>
            <a:ext cx="805148" cy="123622"/>
          </a:xfrm>
          <a:prstGeom prst="rect">
            <a:avLst/>
          </a:prstGeom>
        </p:spPr>
      </p:pic>
      <p:sp>
        <p:nvSpPr>
          <p:cNvPr id="105" name="テキスト ボックス 104">
            <a:extLst>
              <a:ext uri="{FF2B5EF4-FFF2-40B4-BE49-F238E27FC236}">
                <a16:creationId xmlns:a16="http://schemas.microsoft.com/office/drawing/2014/main" id="{D4132EA7-F169-604C-888C-0617BD24C7DA}"/>
              </a:ext>
            </a:extLst>
          </p:cNvPr>
          <p:cNvSpPr txBox="1"/>
          <p:nvPr/>
        </p:nvSpPr>
        <p:spPr>
          <a:xfrm>
            <a:off x="3360860" y="5130725"/>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106" name="図 105">
            <a:extLst>
              <a:ext uri="{FF2B5EF4-FFF2-40B4-BE49-F238E27FC236}">
                <a16:creationId xmlns:a16="http://schemas.microsoft.com/office/drawing/2014/main" id="{5FEDB03C-9A92-2691-FBA9-27129EC82B17}"/>
              </a:ext>
            </a:extLst>
          </p:cNvPr>
          <p:cNvPicPr>
            <a:picLocks noChangeAspect="1"/>
          </p:cNvPicPr>
          <p:nvPr/>
        </p:nvPicPr>
        <p:blipFill>
          <a:blip r:embed="rId12"/>
          <a:stretch>
            <a:fillRect/>
          </a:stretch>
        </p:blipFill>
        <p:spPr>
          <a:xfrm>
            <a:off x="2959083" y="5605226"/>
            <a:ext cx="1338862" cy="1192892"/>
          </a:xfrm>
          <a:prstGeom prst="rect">
            <a:avLst/>
          </a:prstGeom>
        </p:spPr>
      </p:pic>
      <p:pic>
        <p:nvPicPr>
          <p:cNvPr id="107" name="図 106">
            <a:extLst>
              <a:ext uri="{FF2B5EF4-FFF2-40B4-BE49-F238E27FC236}">
                <a16:creationId xmlns:a16="http://schemas.microsoft.com/office/drawing/2014/main" id="{B0A6B9D5-924B-F4A6-0918-454D73779E43}"/>
              </a:ext>
            </a:extLst>
          </p:cNvPr>
          <p:cNvPicPr>
            <a:picLocks noChangeAspect="1"/>
          </p:cNvPicPr>
          <p:nvPr/>
        </p:nvPicPr>
        <p:blipFill rotWithShape="1">
          <a:blip r:embed="rId13"/>
          <a:srcRect t="1" r="1567" b="-1"/>
          <a:stretch/>
        </p:blipFill>
        <p:spPr>
          <a:xfrm>
            <a:off x="3445579" y="5605225"/>
            <a:ext cx="856034" cy="184617"/>
          </a:xfrm>
          <a:prstGeom prst="rect">
            <a:avLst/>
          </a:prstGeom>
        </p:spPr>
      </p:pic>
      <p:pic>
        <p:nvPicPr>
          <p:cNvPr id="108" name="図 107">
            <a:extLst>
              <a:ext uri="{FF2B5EF4-FFF2-40B4-BE49-F238E27FC236}">
                <a16:creationId xmlns:a16="http://schemas.microsoft.com/office/drawing/2014/main" id="{EA82F397-DAB5-9382-1934-3E15AB5E1761}"/>
              </a:ext>
            </a:extLst>
          </p:cNvPr>
          <p:cNvPicPr>
            <a:picLocks noChangeAspect="1"/>
          </p:cNvPicPr>
          <p:nvPr/>
        </p:nvPicPr>
        <p:blipFill>
          <a:blip r:embed="rId14"/>
          <a:stretch>
            <a:fillRect/>
          </a:stretch>
        </p:blipFill>
        <p:spPr>
          <a:xfrm>
            <a:off x="2970882" y="5789014"/>
            <a:ext cx="1303166" cy="382735"/>
          </a:xfrm>
          <a:prstGeom prst="rect">
            <a:avLst/>
          </a:prstGeom>
        </p:spPr>
      </p:pic>
      <p:sp>
        <p:nvSpPr>
          <p:cNvPr id="109" name="テキスト ボックス 108">
            <a:extLst>
              <a:ext uri="{FF2B5EF4-FFF2-40B4-BE49-F238E27FC236}">
                <a16:creationId xmlns:a16="http://schemas.microsoft.com/office/drawing/2014/main" id="{674F875A-61F6-AC1C-27E3-0088D31113EC}"/>
              </a:ext>
            </a:extLst>
          </p:cNvPr>
          <p:cNvSpPr txBox="1"/>
          <p:nvPr/>
        </p:nvSpPr>
        <p:spPr>
          <a:xfrm>
            <a:off x="2891594" y="5617749"/>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110" name="図 109">
            <a:extLst>
              <a:ext uri="{FF2B5EF4-FFF2-40B4-BE49-F238E27FC236}">
                <a16:creationId xmlns:a16="http://schemas.microsoft.com/office/drawing/2014/main" id="{4049BE65-1430-E2AA-E04A-18D817B1D85C}"/>
              </a:ext>
            </a:extLst>
          </p:cNvPr>
          <p:cNvPicPr>
            <a:picLocks noChangeAspect="1"/>
          </p:cNvPicPr>
          <p:nvPr/>
        </p:nvPicPr>
        <p:blipFill rotWithShape="1">
          <a:blip r:embed="rId13"/>
          <a:srcRect t="6527" r="1567" b="-1"/>
          <a:stretch/>
        </p:blipFill>
        <p:spPr>
          <a:xfrm>
            <a:off x="3432096" y="6156260"/>
            <a:ext cx="856034" cy="172570"/>
          </a:xfrm>
          <a:prstGeom prst="rect">
            <a:avLst/>
          </a:prstGeom>
        </p:spPr>
      </p:pic>
      <p:sp>
        <p:nvSpPr>
          <p:cNvPr id="111" name="テキスト ボックス 110">
            <a:extLst>
              <a:ext uri="{FF2B5EF4-FFF2-40B4-BE49-F238E27FC236}">
                <a16:creationId xmlns:a16="http://schemas.microsoft.com/office/drawing/2014/main" id="{661E71AC-7FB1-4BDF-4947-E3B1239BFFB3}"/>
              </a:ext>
            </a:extLst>
          </p:cNvPr>
          <p:cNvSpPr txBox="1"/>
          <p:nvPr/>
        </p:nvSpPr>
        <p:spPr>
          <a:xfrm>
            <a:off x="2895256" y="6156737"/>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12" name="テキスト ボックス 111">
            <a:extLst>
              <a:ext uri="{FF2B5EF4-FFF2-40B4-BE49-F238E27FC236}">
                <a16:creationId xmlns:a16="http://schemas.microsoft.com/office/drawing/2014/main" id="{FA6E5D63-29D6-69C3-6C67-09F94D57E3A4}"/>
              </a:ext>
            </a:extLst>
          </p:cNvPr>
          <p:cNvSpPr txBox="1"/>
          <p:nvPr/>
        </p:nvSpPr>
        <p:spPr>
          <a:xfrm>
            <a:off x="3423466" y="5617464"/>
            <a:ext cx="840544" cy="169277"/>
          </a:xfrm>
          <a:prstGeom prst="rect">
            <a:avLst/>
          </a:prstGeom>
          <a:noFill/>
        </p:spPr>
        <p:txBody>
          <a:bodyPr wrap="square" rtlCol="0">
            <a:spAutoFit/>
          </a:bodyPr>
          <a:lstStyle/>
          <a:p>
            <a:r>
              <a:rPr kumimoji="1" lang="en-US" altLang="ja-JP" sz="500" dirty="0">
                <a:latin typeface="+mj-lt"/>
              </a:rPr>
              <a:t>DEMO_00001</a:t>
            </a:r>
          </a:p>
        </p:txBody>
      </p:sp>
      <p:sp>
        <p:nvSpPr>
          <p:cNvPr id="113" name="テキスト ボックス 112">
            <a:extLst>
              <a:ext uri="{FF2B5EF4-FFF2-40B4-BE49-F238E27FC236}">
                <a16:creationId xmlns:a16="http://schemas.microsoft.com/office/drawing/2014/main" id="{929D54C2-17B7-4B7F-248C-E8B5D56E14A5}"/>
              </a:ext>
            </a:extLst>
          </p:cNvPr>
          <p:cNvSpPr txBox="1"/>
          <p:nvPr/>
        </p:nvSpPr>
        <p:spPr>
          <a:xfrm>
            <a:off x="3406868" y="579583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14" name="テキスト ボックス 113">
            <a:extLst>
              <a:ext uri="{FF2B5EF4-FFF2-40B4-BE49-F238E27FC236}">
                <a16:creationId xmlns:a16="http://schemas.microsoft.com/office/drawing/2014/main" id="{693616B2-B840-73E5-82BD-6268860B4F03}"/>
              </a:ext>
            </a:extLst>
          </p:cNvPr>
          <p:cNvSpPr txBox="1"/>
          <p:nvPr/>
        </p:nvSpPr>
        <p:spPr>
          <a:xfrm>
            <a:off x="3232179" y="5971786"/>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15" name="テキスト ボックス 114">
            <a:extLst>
              <a:ext uri="{FF2B5EF4-FFF2-40B4-BE49-F238E27FC236}">
                <a16:creationId xmlns:a16="http://schemas.microsoft.com/office/drawing/2014/main" id="{BDA23731-8FBD-4BE0-E477-0A16D8667085}"/>
              </a:ext>
            </a:extLst>
          </p:cNvPr>
          <p:cNvSpPr txBox="1"/>
          <p:nvPr/>
        </p:nvSpPr>
        <p:spPr>
          <a:xfrm>
            <a:off x="3432640" y="6128082"/>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16" name="テキスト ボックス 115">
            <a:extLst>
              <a:ext uri="{FF2B5EF4-FFF2-40B4-BE49-F238E27FC236}">
                <a16:creationId xmlns:a16="http://schemas.microsoft.com/office/drawing/2014/main" id="{18C79A2B-0A85-326C-8CD9-81762AED92DB}"/>
              </a:ext>
            </a:extLst>
          </p:cNvPr>
          <p:cNvSpPr txBox="1"/>
          <p:nvPr/>
        </p:nvSpPr>
        <p:spPr>
          <a:xfrm>
            <a:off x="2896039" y="6317772"/>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117" name="テキスト ボックス 116">
            <a:extLst>
              <a:ext uri="{FF2B5EF4-FFF2-40B4-BE49-F238E27FC236}">
                <a16:creationId xmlns:a16="http://schemas.microsoft.com/office/drawing/2014/main" id="{352818C5-C269-F553-E462-0772FB00CA99}"/>
              </a:ext>
            </a:extLst>
          </p:cNvPr>
          <p:cNvSpPr txBox="1"/>
          <p:nvPr/>
        </p:nvSpPr>
        <p:spPr>
          <a:xfrm>
            <a:off x="2893023" y="6477186"/>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18" name="図 117">
            <a:extLst>
              <a:ext uri="{FF2B5EF4-FFF2-40B4-BE49-F238E27FC236}">
                <a16:creationId xmlns:a16="http://schemas.microsoft.com/office/drawing/2014/main" id="{21F20BC4-9245-ACAD-A7BF-2A75D5FB3F23}"/>
              </a:ext>
            </a:extLst>
          </p:cNvPr>
          <p:cNvPicPr>
            <a:picLocks noChangeAspect="1"/>
          </p:cNvPicPr>
          <p:nvPr/>
        </p:nvPicPr>
        <p:blipFill rotWithShape="1">
          <a:blip r:embed="rId13"/>
          <a:srcRect t="1" r="1567" b="-1"/>
          <a:stretch/>
        </p:blipFill>
        <p:spPr>
          <a:xfrm>
            <a:off x="3440889" y="6310102"/>
            <a:ext cx="856034" cy="184617"/>
          </a:xfrm>
          <a:prstGeom prst="rect">
            <a:avLst/>
          </a:prstGeom>
        </p:spPr>
      </p:pic>
      <p:sp>
        <p:nvSpPr>
          <p:cNvPr id="119" name="テキスト ボックス 118">
            <a:extLst>
              <a:ext uri="{FF2B5EF4-FFF2-40B4-BE49-F238E27FC236}">
                <a16:creationId xmlns:a16="http://schemas.microsoft.com/office/drawing/2014/main" id="{ECCB89A7-BB12-02E8-FFDF-4E720DBFE5D5}"/>
              </a:ext>
            </a:extLst>
          </p:cNvPr>
          <p:cNvSpPr txBox="1"/>
          <p:nvPr/>
        </p:nvSpPr>
        <p:spPr>
          <a:xfrm>
            <a:off x="3433618" y="6294917"/>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pic>
        <p:nvPicPr>
          <p:cNvPr id="120" name="図 119">
            <a:extLst>
              <a:ext uri="{FF2B5EF4-FFF2-40B4-BE49-F238E27FC236}">
                <a16:creationId xmlns:a16="http://schemas.microsoft.com/office/drawing/2014/main" id="{403E9E9D-0E41-1A2D-64FF-222384252043}"/>
              </a:ext>
            </a:extLst>
          </p:cNvPr>
          <p:cNvPicPr>
            <a:picLocks noChangeAspect="1"/>
          </p:cNvPicPr>
          <p:nvPr/>
        </p:nvPicPr>
        <p:blipFill rotWithShape="1">
          <a:blip r:embed="rId13"/>
          <a:srcRect t="1" r="1567" b="-1"/>
          <a:stretch/>
        </p:blipFill>
        <p:spPr>
          <a:xfrm>
            <a:off x="3710978" y="6478739"/>
            <a:ext cx="580728" cy="184617"/>
          </a:xfrm>
          <a:prstGeom prst="rect">
            <a:avLst/>
          </a:prstGeom>
        </p:spPr>
      </p:pic>
      <p:pic>
        <p:nvPicPr>
          <p:cNvPr id="121" name="図 120">
            <a:extLst>
              <a:ext uri="{FF2B5EF4-FFF2-40B4-BE49-F238E27FC236}">
                <a16:creationId xmlns:a16="http://schemas.microsoft.com/office/drawing/2014/main" id="{56BB1F8B-8BD5-F6B1-30BE-D8A7AE992D9E}"/>
              </a:ext>
            </a:extLst>
          </p:cNvPr>
          <p:cNvPicPr>
            <a:picLocks noChangeAspect="1"/>
          </p:cNvPicPr>
          <p:nvPr/>
        </p:nvPicPr>
        <p:blipFill rotWithShape="1">
          <a:blip r:embed="rId13"/>
          <a:srcRect t="6527" r="1567" b="-1"/>
          <a:stretch/>
        </p:blipFill>
        <p:spPr>
          <a:xfrm>
            <a:off x="3712700" y="6646631"/>
            <a:ext cx="580728" cy="172570"/>
          </a:xfrm>
          <a:prstGeom prst="rect">
            <a:avLst/>
          </a:prstGeom>
        </p:spPr>
      </p:pic>
      <p:sp>
        <p:nvSpPr>
          <p:cNvPr id="122" name="テキスト ボックス 121">
            <a:extLst>
              <a:ext uri="{FF2B5EF4-FFF2-40B4-BE49-F238E27FC236}">
                <a16:creationId xmlns:a16="http://schemas.microsoft.com/office/drawing/2014/main" id="{99115D1F-551F-02A3-B78E-5CE89BD0DB03}"/>
              </a:ext>
            </a:extLst>
          </p:cNvPr>
          <p:cNvSpPr txBox="1"/>
          <p:nvPr/>
        </p:nvSpPr>
        <p:spPr>
          <a:xfrm>
            <a:off x="2908174" y="6645203"/>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123" name="テキスト ボックス 122">
            <a:extLst>
              <a:ext uri="{FF2B5EF4-FFF2-40B4-BE49-F238E27FC236}">
                <a16:creationId xmlns:a16="http://schemas.microsoft.com/office/drawing/2014/main" id="{26EDCEFD-A7E1-1647-FCA4-1EAD0F987709}"/>
              </a:ext>
            </a:extLst>
          </p:cNvPr>
          <p:cNvSpPr txBox="1"/>
          <p:nvPr/>
        </p:nvSpPr>
        <p:spPr>
          <a:xfrm>
            <a:off x="3702454" y="6466694"/>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124" name="テキスト ボックス 123">
            <a:extLst>
              <a:ext uri="{FF2B5EF4-FFF2-40B4-BE49-F238E27FC236}">
                <a16:creationId xmlns:a16="http://schemas.microsoft.com/office/drawing/2014/main" id="{CF29779D-C816-9801-E10B-B5832E2CDEE4}"/>
              </a:ext>
            </a:extLst>
          </p:cNvPr>
          <p:cNvSpPr txBox="1"/>
          <p:nvPr/>
        </p:nvSpPr>
        <p:spPr>
          <a:xfrm>
            <a:off x="3707714" y="6619284"/>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599.00</a:t>
            </a:r>
            <a:endParaRPr kumimoji="1" lang="ja-JP" altLang="en-US" sz="600" dirty="0"/>
          </a:p>
        </p:txBody>
      </p:sp>
      <p:pic>
        <p:nvPicPr>
          <p:cNvPr id="125" name="図 124">
            <a:extLst>
              <a:ext uri="{FF2B5EF4-FFF2-40B4-BE49-F238E27FC236}">
                <a16:creationId xmlns:a16="http://schemas.microsoft.com/office/drawing/2014/main" id="{EEBC6A8F-6CE6-4980-AEA4-CB6EC982FBC6}"/>
              </a:ext>
            </a:extLst>
          </p:cNvPr>
          <p:cNvPicPr>
            <a:picLocks noChangeAspect="1"/>
          </p:cNvPicPr>
          <p:nvPr/>
        </p:nvPicPr>
        <p:blipFill>
          <a:blip r:embed="rId17"/>
          <a:stretch>
            <a:fillRect/>
          </a:stretch>
        </p:blipFill>
        <p:spPr>
          <a:xfrm>
            <a:off x="4357197" y="5021502"/>
            <a:ext cx="767534" cy="496491"/>
          </a:xfrm>
          <a:prstGeom prst="rect">
            <a:avLst/>
          </a:prstGeom>
          <a:solidFill>
            <a:schemeClr val="bg1"/>
          </a:solidFill>
        </p:spPr>
      </p:pic>
      <p:pic>
        <p:nvPicPr>
          <p:cNvPr id="126" name="図 125">
            <a:extLst>
              <a:ext uri="{FF2B5EF4-FFF2-40B4-BE49-F238E27FC236}">
                <a16:creationId xmlns:a16="http://schemas.microsoft.com/office/drawing/2014/main" id="{26FDB8F0-2AA6-88D6-F2C8-A73AD72C19AD}"/>
              </a:ext>
            </a:extLst>
          </p:cNvPr>
          <p:cNvPicPr>
            <a:picLocks noChangeAspect="1"/>
          </p:cNvPicPr>
          <p:nvPr/>
        </p:nvPicPr>
        <p:blipFill>
          <a:blip r:embed="rId17"/>
          <a:stretch>
            <a:fillRect/>
          </a:stretch>
        </p:blipFill>
        <p:spPr>
          <a:xfrm>
            <a:off x="4509597" y="5173902"/>
            <a:ext cx="767534" cy="496491"/>
          </a:xfrm>
          <a:prstGeom prst="rect">
            <a:avLst/>
          </a:prstGeom>
          <a:solidFill>
            <a:schemeClr val="bg1"/>
          </a:solidFill>
        </p:spPr>
      </p:pic>
      <p:sp>
        <p:nvSpPr>
          <p:cNvPr id="127" name="テキスト ボックス 126">
            <a:extLst>
              <a:ext uri="{FF2B5EF4-FFF2-40B4-BE49-F238E27FC236}">
                <a16:creationId xmlns:a16="http://schemas.microsoft.com/office/drawing/2014/main" id="{A08B5186-D261-8742-6F8E-3BE94B7F251F}"/>
              </a:ext>
            </a:extLst>
          </p:cNvPr>
          <p:cNvSpPr txBox="1"/>
          <p:nvPr/>
        </p:nvSpPr>
        <p:spPr>
          <a:xfrm>
            <a:off x="4364976" y="5663915"/>
            <a:ext cx="1031249" cy="276999"/>
          </a:xfrm>
          <a:prstGeom prst="rect">
            <a:avLst/>
          </a:prstGeom>
          <a:noFill/>
        </p:spPr>
        <p:txBody>
          <a:bodyPr wrap="square" rtlCol="0">
            <a:spAutoFit/>
          </a:bodyPr>
          <a:lstStyle/>
          <a:p>
            <a:r>
              <a:rPr kumimoji="1" lang="en-US" altLang="ja-JP" sz="600" dirty="0"/>
              <a:t>Qty per box = 599 pcs</a:t>
            </a:r>
          </a:p>
          <a:p>
            <a:r>
              <a:rPr kumimoji="1" lang="en-US" altLang="ja-JP" sz="600" dirty="0"/>
              <a:t>Label 1piece</a:t>
            </a:r>
            <a:endParaRPr kumimoji="1" lang="ja-JP" altLang="en-US" sz="600" dirty="0"/>
          </a:p>
        </p:txBody>
      </p:sp>
      <p:sp>
        <p:nvSpPr>
          <p:cNvPr id="128" name="矢印: 右 127">
            <a:extLst>
              <a:ext uri="{FF2B5EF4-FFF2-40B4-BE49-F238E27FC236}">
                <a16:creationId xmlns:a16="http://schemas.microsoft.com/office/drawing/2014/main" id="{14C00B9F-4954-7012-8AD9-9B05FFC01CBD}"/>
              </a:ext>
            </a:extLst>
          </p:cNvPr>
          <p:cNvSpPr/>
          <p:nvPr/>
        </p:nvSpPr>
        <p:spPr>
          <a:xfrm>
            <a:off x="4113451" y="512738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29" name="図 128">
            <a:extLst>
              <a:ext uri="{FF2B5EF4-FFF2-40B4-BE49-F238E27FC236}">
                <a16:creationId xmlns:a16="http://schemas.microsoft.com/office/drawing/2014/main" id="{73EC6C96-C881-4993-5882-4D9B968EA4DD}"/>
              </a:ext>
            </a:extLst>
          </p:cNvPr>
          <p:cNvPicPr>
            <a:picLocks noChangeAspect="1"/>
          </p:cNvPicPr>
          <p:nvPr/>
        </p:nvPicPr>
        <p:blipFill>
          <a:blip r:embed="rId17"/>
          <a:stretch>
            <a:fillRect/>
          </a:stretch>
        </p:blipFill>
        <p:spPr>
          <a:xfrm>
            <a:off x="4382945" y="5996312"/>
            <a:ext cx="767534" cy="496491"/>
          </a:xfrm>
          <a:prstGeom prst="rect">
            <a:avLst/>
          </a:prstGeom>
          <a:solidFill>
            <a:schemeClr val="bg1"/>
          </a:solidFill>
        </p:spPr>
      </p:pic>
      <p:sp>
        <p:nvSpPr>
          <p:cNvPr id="131" name="テキスト ボックス 130">
            <a:extLst>
              <a:ext uri="{FF2B5EF4-FFF2-40B4-BE49-F238E27FC236}">
                <a16:creationId xmlns:a16="http://schemas.microsoft.com/office/drawing/2014/main" id="{7E190480-5E96-EBA1-3F25-27EA4C0AC0AE}"/>
              </a:ext>
            </a:extLst>
          </p:cNvPr>
          <p:cNvSpPr txBox="1"/>
          <p:nvPr/>
        </p:nvSpPr>
        <p:spPr>
          <a:xfrm>
            <a:off x="4362937" y="6495849"/>
            <a:ext cx="914194" cy="276999"/>
          </a:xfrm>
          <a:prstGeom prst="rect">
            <a:avLst/>
          </a:prstGeom>
          <a:noFill/>
        </p:spPr>
        <p:txBody>
          <a:bodyPr wrap="square" rtlCol="0">
            <a:spAutoFit/>
          </a:bodyPr>
          <a:lstStyle/>
          <a:p>
            <a:r>
              <a:rPr kumimoji="1" lang="en-US" altLang="ja-JP" sz="600" dirty="0"/>
              <a:t>Qty per box = 1 pcs</a:t>
            </a:r>
          </a:p>
          <a:p>
            <a:r>
              <a:rPr kumimoji="1" lang="en-US" altLang="ja-JP" sz="600" dirty="0"/>
              <a:t>Label 1piece</a:t>
            </a:r>
            <a:endParaRPr kumimoji="1" lang="ja-JP" altLang="en-US" sz="600" dirty="0"/>
          </a:p>
        </p:txBody>
      </p:sp>
      <p:pic>
        <p:nvPicPr>
          <p:cNvPr id="132" name="図 131">
            <a:extLst>
              <a:ext uri="{FF2B5EF4-FFF2-40B4-BE49-F238E27FC236}">
                <a16:creationId xmlns:a16="http://schemas.microsoft.com/office/drawing/2014/main" id="{180C0149-2006-8F04-D252-9CE5F8C5B710}"/>
              </a:ext>
            </a:extLst>
          </p:cNvPr>
          <p:cNvPicPr>
            <a:picLocks noChangeAspect="1"/>
          </p:cNvPicPr>
          <p:nvPr/>
        </p:nvPicPr>
        <p:blipFill>
          <a:blip r:embed="rId10"/>
          <a:stretch>
            <a:fillRect/>
          </a:stretch>
        </p:blipFill>
        <p:spPr>
          <a:xfrm>
            <a:off x="512225" y="7139843"/>
            <a:ext cx="1358764" cy="2027693"/>
          </a:xfrm>
          <a:prstGeom prst="rect">
            <a:avLst/>
          </a:prstGeom>
        </p:spPr>
      </p:pic>
      <p:pic>
        <p:nvPicPr>
          <p:cNvPr id="133" name="図 132">
            <a:extLst>
              <a:ext uri="{FF2B5EF4-FFF2-40B4-BE49-F238E27FC236}">
                <a16:creationId xmlns:a16="http://schemas.microsoft.com/office/drawing/2014/main" id="{2097A232-B010-F217-FB0D-3897D200C35C}"/>
              </a:ext>
            </a:extLst>
          </p:cNvPr>
          <p:cNvPicPr>
            <a:picLocks noChangeAspect="1"/>
          </p:cNvPicPr>
          <p:nvPr/>
        </p:nvPicPr>
        <p:blipFill>
          <a:blip r:embed="rId11"/>
          <a:stretch>
            <a:fillRect/>
          </a:stretch>
        </p:blipFill>
        <p:spPr>
          <a:xfrm>
            <a:off x="1605581" y="8417450"/>
            <a:ext cx="243861" cy="130125"/>
          </a:xfrm>
          <a:prstGeom prst="rect">
            <a:avLst/>
          </a:prstGeom>
        </p:spPr>
      </p:pic>
      <p:pic>
        <p:nvPicPr>
          <p:cNvPr id="134" name="図 133">
            <a:extLst>
              <a:ext uri="{FF2B5EF4-FFF2-40B4-BE49-F238E27FC236}">
                <a16:creationId xmlns:a16="http://schemas.microsoft.com/office/drawing/2014/main" id="{5133F5EF-086D-4174-6E58-F3C28817BBBC}"/>
              </a:ext>
            </a:extLst>
          </p:cNvPr>
          <p:cNvPicPr>
            <a:picLocks noChangeAspect="1"/>
          </p:cNvPicPr>
          <p:nvPr/>
        </p:nvPicPr>
        <p:blipFill>
          <a:blip r:embed="rId3"/>
          <a:stretch>
            <a:fillRect/>
          </a:stretch>
        </p:blipFill>
        <p:spPr>
          <a:xfrm>
            <a:off x="1016912" y="7273923"/>
            <a:ext cx="805148" cy="123622"/>
          </a:xfrm>
          <a:prstGeom prst="rect">
            <a:avLst/>
          </a:prstGeom>
        </p:spPr>
      </p:pic>
      <p:sp>
        <p:nvSpPr>
          <p:cNvPr id="135" name="テキスト ボックス 134">
            <a:extLst>
              <a:ext uri="{FF2B5EF4-FFF2-40B4-BE49-F238E27FC236}">
                <a16:creationId xmlns:a16="http://schemas.microsoft.com/office/drawing/2014/main" id="{1153267B-25C5-B4F7-1ECA-2C322DF102F5}"/>
              </a:ext>
            </a:extLst>
          </p:cNvPr>
          <p:cNvSpPr txBox="1"/>
          <p:nvPr/>
        </p:nvSpPr>
        <p:spPr>
          <a:xfrm>
            <a:off x="932193" y="7260500"/>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136" name="図 135">
            <a:extLst>
              <a:ext uri="{FF2B5EF4-FFF2-40B4-BE49-F238E27FC236}">
                <a16:creationId xmlns:a16="http://schemas.microsoft.com/office/drawing/2014/main" id="{32142351-AA79-1974-84D6-9D407BE834BB}"/>
              </a:ext>
            </a:extLst>
          </p:cNvPr>
          <p:cNvPicPr>
            <a:picLocks noChangeAspect="1"/>
          </p:cNvPicPr>
          <p:nvPr/>
        </p:nvPicPr>
        <p:blipFill>
          <a:blip r:embed="rId12"/>
          <a:stretch>
            <a:fillRect/>
          </a:stretch>
        </p:blipFill>
        <p:spPr>
          <a:xfrm>
            <a:off x="530416" y="7735001"/>
            <a:ext cx="1338862" cy="1192892"/>
          </a:xfrm>
          <a:prstGeom prst="rect">
            <a:avLst/>
          </a:prstGeom>
        </p:spPr>
      </p:pic>
      <p:pic>
        <p:nvPicPr>
          <p:cNvPr id="137" name="図 136">
            <a:extLst>
              <a:ext uri="{FF2B5EF4-FFF2-40B4-BE49-F238E27FC236}">
                <a16:creationId xmlns:a16="http://schemas.microsoft.com/office/drawing/2014/main" id="{A497CF06-2189-2A84-2E62-85611BE9D0A1}"/>
              </a:ext>
            </a:extLst>
          </p:cNvPr>
          <p:cNvPicPr>
            <a:picLocks noChangeAspect="1"/>
          </p:cNvPicPr>
          <p:nvPr/>
        </p:nvPicPr>
        <p:blipFill rotWithShape="1">
          <a:blip r:embed="rId13"/>
          <a:srcRect t="1" r="1567" b="-1"/>
          <a:stretch/>
        </p:blipFill>
        <p:spPr>
          <a:xfrm>
            <a:off x="1016912" y="7735000"/>
            <a:ext cx="856034" cy="184617"/>
          </a:xfrm>
          <a:prstGeom prst="rect">
            <a:avLst/>
          </a:prstGeom>
        </p:spPr>
      </p:pic>
      <p:pic>
        <p:nvPicPr>
          <p:cNvPr id="138" name="図 137">
            <a:extLst>
              <a:ext uri="{FF2B5EF4-FFF2-40B4-BE49-F238E27FC236}">
                <a16:creationId xmlns:a16="http://schemas.microsoft.com/office/drawing/2014/main" id="{8CC73E5E-CD39-7DB5-E141-E0068CD6A7C7}"/>
              </a:ext>
            </a:extLst>
          </p:cNvPr>
          <p:cNvPicPr>
            <a:picLocks noChangeAspect="1"/>
          </p:cNvPicPr>
          <p:nvPr/>
        </p:nvPicPr>
        <p:blipFill>
          <a:blip r:embed="rId14"/>
          <a:stretch>
            <a:fillRect/>
          </a:stretch>
        </p:blipFill>
        <p:spPr>
          <a:xfrm>
            <a:off x="542215" y="7918789"/>
            <a:ext cx="1303166" cy="382735"/>
          </a:xfrm>
          <a:prstGeom prst="rect">
            <a:avLst/>
          </a:prstGeom>
        </p:spPr>
      </p:pic>
      <p:sp>
        <p:nvSpPr>
          <p:cNvPr id="139" name="テキスト ボックス 138">
            <a:extLst>
              <a:ext uri="{FF2B5EF4-FFF2-40B4-BE49-F238E27FC236}">
                <a16:creationId xmlns:a16="http://schemas.microsoft.com/office/drawing/2014/main" id="{0516D252-2507-3ADA-3348-BD847A8F71CA}"/>
              </a:ext>
            </a:extLst>
          </p:cNvPr>
          <p:cNvSpPr txBox="1"/>
          <p:nvPr/>
        </p:nvSpPr>
        <p:spPr>
          <a:xfrm>
            <a:off x="462927" y="7747524"/>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140" name="図 139">
            <a:extLst>
              <a:ext uri="{FF2B5EF4-FFF2-40B4-BE49-F238E27FC236}">
                <a16:creationId xmlns:a16="http://schemas.microsoft.com/office/drawing/2014/main" id="{FBD18AD7-5E30-35E7-E402-A446C0B2B1E8}"/>
              </a:ext>
            </a:extLst>
          </p:cNvPr>
          <p:cNvPicPr>
            <a:picLocks noChangeAspect="1"/>
          </p:cNvPicPr>
          <p:nvPr/>
        </p:nvPicPr>
        <p:blipFill rotWithShape="1">
          <a:blip r:embed="rId13"/>
          <a:srcRect t="6527" r="1567" b="-1"/>
          <a:stretch/>
        </p:blipFill>
        <p:spPr>
          <a:xfrm>
            <a:off x="1003429" y="8286035"/>
            <a:ext cx="856034" cy="172570"/>
          </a:xfrm>
          <a:prstGeom prst="rect">
            <a:avLst/>
          </a:prstGeom>
        </p:spPr>
      </p:pic>
      <p:sp>
        <p:nvSpPr>
          <p:cNvPr id="141" name="テキスト ボックス 140">
            <a:extLst>
              <a:ext uri="{FF2B5EF4-FFF2-40B4-BE49-F238E27FC236}">
                <a16:creationId xmlns:a16="http://schemas.microsoft.com/office/drawing/2014/main" id="{8B1A31C5-4456-58C6-2060-7D1CFAEB9988}"/>
              </a:ext>
            </a:extLst>
          </p:cNvPr>
          <p:cNvSpPr txBox="1"/>
          <p:nvPr/>
        </p:nvSpPr>
        <p:spPr>
          <a:xfrm>
            <a:off x="466589" y="8286512"/>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42" name="テキスト ボックス 141">
            <a:extLst>
              <a:ext uri="{FF2B5EF4-FFF2-40B4-BE49-F238E27FC236}">
                <a16:creationId xmlns:a16="http://schemas.microsoft.com/office/drawing/2014/main" id="{9DB9EEDA-EBED-E5CB-59FF-9A98F199ECA7}"/>
              </a:ext>
            </a:extLst>
          </p:cNvPr>
          <p:cNvSpPr txBox="1"/>
          <p:nvPr/>
        </p:nvSpPr>
        <p:spPr>
          <a:xfrm>
            <a:off x="994799" y="7747239"/>
            <a:ext cx="840544" cy="169277"/>
          </a:xfrm>
          <a:prstGeom prst="rect">
            <a:avLst/>
          </a:prstGeom>
          <a:noFill/>
        </p:spPr>
        <p:txBody>
          <a:bodyPr wrap="square" rtlCol="0">
            <a:spAutoFit/>
          </a:bodyPr>
          <a:lstStyle/>
          <a:p>
            <a:r>
              <a:rPr kumimoji="1" lang="en-US" altLang="ja-JP" sz="500" dirty="0">
                <a:latin typeface="+mj-lt"/>
              </a:rPr>
              <a:t>DEMO_00001</a:t>
            </a:r>
          </a:p>
        </p:txBody>
      </p:sp>
      <p:sp>
        <p:nvSpPr>
          <p:cNvPr id="143" name="テキスト ボックス 142">
            <a:extLst>
              <a:ext uri="{FF2B5EF4-FFF2-40B4-BE49-F238E27FC236}">
                <a16:creationId xmlns:a16="http://schemas.microsoft.com/office/drawing/2014/main" id="{896081B2-18E4-BF04-7D1B-BA5F52243432}"/>
              </a:ext>
            </a:extLst>
          </p:cNvPr>
          <p:cNvSpPr txBox="1"/>
          <p:nvPr/>
        </p:nvSpPr>
        <p:spPr>
          <a:xfrm>
            <a:off x="978201" y="792561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44" name="テキスト ボックス 143">
            <a:extLst>
              <a:ext uri="{FF2B5EF4-FFF2-40B4-BE49-F238E27FC236}">
                <a16:creationId xmlns:a16="http://schemas.microsoft.com/office/drawing/2014/main" id="{07118B89-54CC-B208-1D5C-BCE66A757A55}"/>
              </a:ext>
            </a:extLst>
          </p:cNvPr>
          <p:cNvSpPr txBox="1"/>
          <p:nvPr/>
        </p:nvSpPr>
        <p:spPr>
          <a:xfrm>
            <a:off x="803512" y="8101561"/>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45" name="テキスト ボックス 144">
            <a:extLst>
              <a:ext uri="{FF2B5EF4-FFF2-40B4-BE49-F238E27FC236}">
                <a16:creationId xmlns:a16="http://schemas.microsoft.com/office/drawing/2014/main" id="{DDB42250-333B-543E-AA96-D4FC8A844C7E}"/>
              </a:ext>
            </a:extLst>
          </p:cNvPr>
          <p:cNvSpPr txBox="1"/>
          <p:nvPr/>
        </p:nvSpPr>
        <p:spPr>
          <a:xfrm>
            <a:off x="1003973" y="8257857"/>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46" name="テキスト ボックス 145">
            <a:extLst>
              <a:ext uri="{FF2B5EF4-FFF2-40B4-BE49-F238E27FC236}">
                <a16:creationId xmlns:a16="http://schemas.microsoft.com/office/drawing/2014/main" id="{F17BAD76-48D5-60F1-3EC4-623B16646A9B}"/>
              </a:ext>
            </a:extLst>
          </p:cNvPr>
          <p:cNvSpPr txBox="1"/>
          <p:nvPr/>
        </p:nvSpPr>
        <p:spPr>
          <a:xfrm>
            <a:off x="467372" y="8447547"/>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147" name="テキスト ボックス 146">
            <a:extLst>
              <a:ext uri="{FF2B5EF4-FFF2-40B4-BE49-F238E27FC236}">
                <a16:creationId xmlns:a16="http://schemas.microsoft.com/office/drawing/2014/main" id="{D721F1EA-F01D-4059-0674-3DC7D0A6B233}"/>
              </a:ext>
            </a:extLst>
          </p:cNvPr>
          <p:cNvSpPr txBox="1"/>
          <p:nvPr/>
        </p:nvSpPr>
        <p:spPr>
          <a:xfrm>
            <a:off x="464356" y="8606961"/>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48" name="図 147">
            <a:extLst>
              <a:ext uri="{FF2B5EF4-FFF2-40B4-BE49-F238E27FC236}">
                <a16:creationId xmlns:a16="http://schemas.microsoft.com/office/drawing/2014/main" id="{F4D1777C-CC97-6DDA-48DF-66DAD31729FA}"/>
              </a:ext>
            </a:extLst>
          </p:cNvPr>
          <p:cNvPicPr>
            <a:picLocks noChangeAspect="1"/>
          </p:cNvPicPr>
          <p:nvPr/>
        </p:nvPicPr>
        <p:blipFill rotWithShape="1">
          <a:blip r:embed="rId13"/>
          <a:srcRect t="1" r="1567" b="-1"/>
          <a:stretch/>
        </p:blipFill>
        <p:spPr>
          <a:xfrm>
            <a:off x="1012222" y="8439877"/>
            <a:ext cx="856034" cy="184617"/>
          </a:xfrm>
          <a:prstGeom prst="rect">
            <a:avLst/>
          </a:prstGeom>
        </p:spPr>
      </p:pic>
      <p:sp>
        <p:nvSpPr>
          <p:cNvPr id="149" name="テキスト ボックス 148">
            <a:extLst>
              <a:ext uri="{FF2B5EF4-FFF2-40B4-BE49-F238E27FC236}">
                <a16:creationId xmlns:a16="http://schemas.microsoft.com/office/drawing/2014/main" id="{5742003C-2440-69EB-4FBE-6C4AF8C22FBF}"/>
              </a:ext>
            </a:extLst>
          </p:cNvPr>
          <p:cNvSpPr txBox="1"/>
          <p:nvPr/>
        </p:nvSpPr>
        <p:spPr>
          <a:xfrm>
            <a:off x="1004951" y="8424692"/>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pic>
        <p:nvPicPr>
          <p:cNvPr id="150" name="図 149">
            <a:extLst>
              <a:ext uri="{FF2B5EF4-FFF2-40B4-BE49-F238E27FC236}">
                <a16:creationId xmlns:a16="http://schemas.microsoft.com/office/drawing/2014/main" id="{0674CF59-290D-B409-259A-28B795E01B87}"/>
              </a:ext>
            </a:extLst>
          </p:cNvPr>
          <p:cNvPicPr>
            <a:picLocks noChangeAspect="1"/>
          </p:cNvPicPr>
          <p:nvPr/>
        </p:nvPicPr>
        <p:blipFill rotWithShape="1">
          <a:blip r:embed="rId13"/>
          <a:srcRect t="1" r="1567" b="-1"/>
          <a:stretch/>
        </p:blipFill>
        <p:spPr>
          <a:xfrm>
            <a:off x="1282311" y="8608514"/>
            <a:ext cx="580728" cy="184617"/>
          </a:xfrm>
          <a:prstGeom prst="rect">
            <a:avLst/>
          </a:prstGeom>
        </p:spPr>
      </p:pic>
      <p:pic>
        <p:nvPicPr>
          <p:cNvPr id="151" name="図 150">
            <a:extLst>
              <a:ext uri="{FF2B5EF4-FFF2-40B4-BE49-F238E27FC236}">
                <a16:creationId xmlns:a16="http://schemas.microsoft.com/office/drawing/2014/main" id="{9BCBB853-F36B-FED4-B6FF-DA1FD7DDD5F6}"/>
              </a:ext>
            </a:extLst>
          </p:cNvPr>
          <p:cNvPicPr>
            <a:picLocks noChangeAspect="1"/>
          </p:cNvPicPr>
          <p:nvPr/>
        </p:nvPicPr>
        <p:blipFill rotWithShape="1">
          <a:blip r:embed="rId13"/>
          <a:srcRect t="6527" r="1567" b="-1"/>
          <a:stretch/>
        </p:blipFill>
        <p:spPr>
          <a:xfrm>
            <a:off x="1284033" y="8776406"/>
            <a:ext cx="580728" cy="172570"/>
          </a:xfrm>
          <a:prstGeom prst="rect">
            <a:avLst/>
          </a:prstGeom>
        </p:spPr>
      </p:pic>
      <p:sp>
        <p:nvSpPr>
          <p:cNvPr id="152" name="テキスト ボックス 151">
            <a:extLst>
              <a:ext uri="{FF2B5EF4-FFF2-40B4-BE49-F238E27FC236}">
                <a16:creationId xmlns:a16="http://schemas.microsoft.com/office/drawing/2014/main" id="{6DFBC5FE-3625-09E9-CD98-5972D62E9A39}"/>
              </a:ext>
            </a:extLst>
          </p:cNvPr>
          <p:cNvSpPr txBox="1"/>
          <p:nvPr/>
        </p:nvSpPr>
        <p:spPr>
          <a:xfrm>
            <a:off x="479507" y="8774978"/>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153" name="テキスト ボックス 152">
            <a:extLst>
              <a:ext uri="{FF2B5EF4-FFF2-40B4-BE49-F238E27FC236}">
                <a16:creationId xmlns:a16="http://schemas.microsoft.com/office/drawing/2014/main" id="{D8F6DEFD-E813-C00B-C30E-CCCA0097C1A5}"/>
              </a:ext>
            </a:extLst>
          </p:cNvPr>
          <p:cNvSpPr txBox="1"/>
          <p:nvPr/>
        </p:nvSpPr>
        <p:spPr>
          <a:xfrm>
            <a:off x="1273787" y="8596469"/>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599.00</a:t>
            </a:r>
            <a:endParaRPr kumimoji="1" lang="ja-JP" altLang="en-US" sz="600" dirty="0"/>
          </a:p>
        </p:txBody>
      </p:sp>
      <p:sp>
        <p:nvSpPr>
          <p:cNvPr id="154" name="テキスト ボックス 153">
            <a:extLst>
              <a:ext uri="{FF2B5EF4-FFF2-40B4-BE49-F238E27FC236}">
                <a16:creationId xmlns:a16="http://schemas.microsoft.com/office/drawing/2014/main" id="{2382478B-898C-177A-2ACB-E2F6906B99C1}"/>
              </a:ext>
            </a:extLst>
          </p:cNvPr>
          <p:cNvSpPr txBox="1"/>
          <p:nvPr/>
        </p:nvSpPr>
        <p:spPr>
          <a:xfrm>
            <a:off x="1279047" y="8749059"/>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158" name="矢印: 右 157">
            <a:extLst>
              <a:ext uri="{FF2B5EF4-FFF2-40B4-BE49-F238E27FC236}">
                <a16:creationId xmlns:a16="http://schemas.microsoft.com/office/drawing/2014/main" id="{42161B89-63FE-132A-B6E7-89468B4846AF}"/>
              </a:ext>
            </a:extLst>
          </p:cNvPr>
          <p:cNvSpPr/>
          <p:nvPr/>
        </p:nvSpPr>
        <p:spPr>
          <a:xfrm>
            <a:off x="1684784" y="725715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59" name="図 158">
            <a:extLst>
              <a:ext uri="{FF2B5EF4-FFF2-40B4-BE49-F238E27FC236}">
                <a16:creationId xmlns:a16="http://schemas.microsoft.com/office/drawing/2014/main" id="{F6B8C927-C0E4-AF7A-D15F-7C06CF47CDC8}"/>
              </a:ext>
            </a:extLst>
          </p:cNvPr>
          <p:cNvPicPr>
            <a:picLocks noChangeAspect="1"/>
          </p:cNvPicPr>
          <p:nvPr/>
        </p:nvPicPr>
        <p:blipFill>
          <a:blip r:embed="rId10"/>
          <a:stretch>
            <a:fillRect/>
          </a:stretch>
        </p:blipFill>
        <p:spPr>
          <a:xfrm>
            <a:off x="3387559" y="7124778"/>
            <a:ext cx="1358764" cy="2027693"/>
          </a:xfrm>
          <a:prstGeom prst="rect">
            <a:avLst/>
          </a:prstGeom>
        </p:spPr>
      </p:pic>
      <p:pic>
        <p:nvPicPr>
          <p:cNvPr id="160" name="図 159">
            <a:extLst>
              <a:ext uri="{FF2B5EF4-FFF2-40B4-BE49-F238E27FC236}">
                <a16:creationId xmlns:a16="http://schemas.microsoft.com/office/drawing/2014/main" id="{069E7EE6-D52B-5995-2C89-05EFC3B600A1}"/>
              </a:ext>
            </a:extLst>
          </p:cNvPr>
          <p:cNvPicPr>
            <a:picLocks noChangeAspect="1"/>
          </p:cNvPicPr>
          <p:nvPr/>
        </p:nvPicPr>
        <p:blipFill>
          <a:blip r:embed="rId11"/>
          <a:stretch>
            <a:fillRect/>
          </a:stretch>
        </p:blipFill>
        <p:spPr>
          <a:xfrm>
            <a:off x="4480915" y="8402385"/>
            <a:ext cx="243861" cy="130125"/>
          </a:xfrm>
          <a:prstGeom prst="rect">
            <a:avLst/>
          </a:prstGeom>
        </p:spPr>
      </p:pic>
      <p:pic>
        <p:nvPicPr>
          <p:cNvPr id="161" name="図 160">
            <a:extLst>
              <a:ext uri="{FF2B5EF4-FFF2-40B4-BE49-F238E27FC236}">
                <a16:creationId xmlns:a16="http://schemas.microsoft.com/office/drawing/2014/main" id="{9A2BE06A-1D1D-FCD6-38A2-7D9CC4A64764}"/>
              </a:ext>
            </a:extLst>
          </p:cNvPr>
          <p:cNvPicPr>
            <a:picLocks noChangeAspect="1"/>
          </p:cNvPicPr>
          <p:nvPr/>
        </p:nvPicPr>
        <p:blipFill>
          <a:blip r:embed="rId3"/>
          <a:stretch>
            <a:fillRect/>
          </a:stretch>
        </p:blipFill>
        <p:spPr>
          <a:xfrm>
            <a:off x="3892246" y="7258858"/>
            <a:ext cx="805148" cy="123622"/>
          </a:xfrm>
          <a:prstGeom prst="rect">
            <a:avLst/>
          </a:prstGeom>
        </p:spPr>
      </p:pic>
      <p:sp>
        <p:nvSpPr>
          <p:cNvPr id="162" name="テキスト ボックス 161">
            <a:extLst>
              <a:ext uri="{FF2B5EF4-FFF2-40B4-BE49-F238E27FC236}">
                <a16:creationId xmlns:a16="http://schemas.microsoft.com/office/drawing/2014/main" id="{D4FAF14F-AEE1-0030-A1D7-98A78A49BC5D}"/>
              </a:ext>
            </a:extLst>
          </p:cNvPr>
          <p:cNvSpPr txBox="1"/>
          <p:nvPr/>
        </p:nvSpPr>
        <p:spPr>
          <a:xfrm>
            <a:off x="3807527" y="7245435"/>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163" name="図 162">
            <a:extLst>
              <a:ext uri="{FF2B5EF4-FFF2-40B4-BE49-F238E27FC236}">
                <a16:creationId xmlns:a16="http://schemas.microsoft.com/office/drawing/2014/main" id="{18B4CA27-B19E-9639-A57D-9D0F102972E9}"/>
              </a:ext>
            </a:extLst>
          </p:cNvPr>
          <p:cNvPicPr>
            <a:picLocks noChangeAspect="1"/>
          </p:cNvPicPr>
          <p:nvPr/>
        </p:nvPicPr>
        <p:blipFill>
          <a:blip r:embed="rId12"/>
          <a:stretch>
            <a:fillRect/>
          </a:stretch>
        </p:blipFill>
        <p:spPr>
          <a:xfrm>
            <a:off x="3405750" y="7719936"/>
            <a:ext cx="1338862" cy="1192892"/>
          </a:xfrm>
          <a:prstGeom prst="rect">
            <a:avLst/>
          </a:prstGeom>
        </p:spPr>
      </p:pic>
      <p:pic>
        <p:nvPicPr>
          <p:cNvPr id="164" name="図 163">
            <a:extLst>
              <a:ext uri="{FF2B5EF4-FFF2-40B4-BE49-F238E27FC236}">
                <a16:creationId xmlns:a16="http://schemas.microsoft.com/office/drawing/2014/main" id="{E51B8922-BB40-6F89-F4BF-B6C804162AA0}"/>
              </a:ext>
            </a:extLst>
          </p:cNvPr>
          <p:cNvPicPr>
            <a:picLocks noChangeAspect="1"/>
          </p:cNvPicPr>
          <p:nvPr/>
        </p:nvPicPr>
        <p:blipFill rotWithShape="1">
          <a:blip r:embed="rId13"/>
          <a:srcRect t="1" r="1567" b="-1"/>
          <a:stretch/>
        </p:blipFill>
        <p:spPr>
          <a:xfrm>
            <a:off x="3892246" y="7719935"/>
            <a:ext cx="856034" cy="184617"/>
          </a:xfrm>
          <a:prstGeom prst="rect">
            <a:avLst/>
          </a:prstGeom>
        </p:spPr>
      </p:pic>
      <p:pic>
        <p:nvPicPr>
          <p:cNvPr id="165" name="図 164">
            <a:extLst>
              <a:ext uri="{FF2B5EF4-FFF2-40B4-BE49-F238E27FC236}">
                <a16:creationId xmlns:a16="http://schemas.microsoft.com/office/drawing/2014/main" id="{57326DE8-9E20-3489-BCC6-CDC89B3922F9}"/>
              </a:ext>
            </a:extLst>
          </p:cNvPr>
          <p:cNvPicPr>
            <a:picLocks noChangeAspect="1"/>
          </p:cNvPicPr>
          <p:nvPr/>
        </p:nvPicPr>
        <p:blipFill>
          <a:blip r:embed="rId14"/>
          <a:stretch>
            <a:fillRect/>
          </a:stretch>
        </p:blipFill>
        <p:spPr>
          <a:xfrm>
            <a:off x="3417549" y="7903724"/>
            <a:ext cx="1303166" cy="382735"/>
          </a:xfrm>
          <a:prstGeom prst="rect">
            <a:avLst/>
          </a:prstGeom>
        </p:spPr>
      </p:pic>
      <p:sp>
        <p:nvSpPr>
          <p:cNvPr id="166" name="テキスト ボックス 165">
            <a:extLst>
              <a:ext uri="{FF2B5EF4-FFF2-40B4-BE49-F238E27FC236}">
                <a16:creationId xmlns:a16="http://schemas.microsoft.com/office/drawing/2014/main" id="{D30648BB-CB57-1EC2-1AE5-32B659A78AA6}"/>
              </a:ext>
            </a:extLst>
          </p:cNvPr>
          <p:cNvSpPr txBox="1"/>
          <p:nvPr/>
        </p:nvSpPr>
        <p:spPr>
          <a:xfrm>
            <a:off x="3338261" y="7732459"/>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167" name="図 166">
            <a:extLst>
              <a:ext uri="{FF2B5EF4-FFF2-40B4-BE49-F238E27FC236}">
                <a16:creationId xmlns:a16="http://schemas.microsoft.com/office/drawing/2014/main" id="{455CA00F-3740-537E-A447-26CBEED0147D}"/>
              </a:ext>
            </a:extLst>
          </p:cNvPr>
          <p:cNvPicPr>
            <a:picLocks noChangeAspect="1"/>
          </p:cNvPicPr>
          <p:nvPr/>
        </p:nvPicPr>
        <p:blipFill rotWithShape="1">
          <a:blip r:embed="rId13"/>
          <a:srcRect t="6527" r="1567" b="-1"/>
          <a:stretch/>
        </p:blipFill>
        <p:spPr>
          <a:xfrm>
            <a:off x="3878763" y="8270970"/>
            <a:ext cx="856034" cy="172570"/>
          </a:xfrm>
          <a:prstGeom prst="rect">
            <a:avLst/>
          </a:prstGeom>
        </p:spPr>
      </p:pic>
      <p:sp>
        <p:nvSpPr>
          <p:cNvPr id="168" name="テキスト ボックス 167">
            <a:extLst>
              <a:ext uri="{FF2B5EF4-FFF2-40B4-BE49-F238E27FC236}">
                <a16:creationId xmlns:a16="http://schemas.microsoft.com/office/drawing/2014/main" id="{BE170117-F182-3BCD-2791-2D35AC670CF2}"/>
              </a:ext>
            </a:extLst>
          </p:cNvPr>
          <p:cNvSpPr txBox="1"/>
          <p:nvPr/>
        </p:nvSpPr>
        <p:spPr>
          <a:xfrm>
            <a:off x="3341923" y="8271447"/>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69" name="テキスト ボックス 168">
            <a:extLst>
              <a:ext uri="{FF2B5EF4-FFF2-40B4-BE49-F238E27FC236}">
                <a16:creationId xmlns:a16="http://schemas.microsoft.com/office/drawing/2014/main" id="{43B04178-FE65-4428-08ED-31973C15F170}"/>
              </a:ext>
            </a:extLst>
          </p:cNvPr>
          <p:cNvSpPr txBox="1"/>
          <p:nvPr/>
        </p:nvSpPr>
        <p:spPr>
          <a:xfrm>
            <a:off x="3870133" y="7732174"/>
            <a:ext cx="840544" cy="169277"/>
          </a:xfrm>
          <a:prstGeom prst="rect">
            <a:avLst/>
          </a:prstGeom>
          <a:noFill/>
        </p:spPr>
        <p:txBody>
          <a:bodyPr wrap="square" rtlCol="0">
            <a:spAutoFit/>
          </a:bodyPr>
          <a:lstStyle/>
          <a:p>
            <a:r>
              <a:rPr kumimoji="1" lang="en-US" altLang="ja-JP" sz="500" dirty="0">
                <a:latin typeface="+mj-lt"/>
              </a:rPr>
              <a:t>DEMO_00001</a:t>
            </a:r>
          </a:p>
        </p:txBody>
      </p:sp>
      <p:sp>
        <p:nvSpPr>
          <p:cNvPr id="170" name="テキスト ボックス 169">
            <a:extLst>
              <a:ext uri="{FF2B5EF4-FFF2-40B4-BE49-F238E27FC236}">
                <a16:creationId xmlns:a16="http://schemas.microsoft.com/office/drawing/2014/main" id="{E1468394-CFC3-6BAF-ECFB-C92416F1BC7E}"/>
              </a:ext>
            </a:extLst>
          </p:cNvPr>
          <p:cNvSpPr txBox="1"/>
          <p:nvPr/>
        </p:nvSpPr>
        <p:spPr>
          <a:xfrm>
            <a:off x="3853535" y="791054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71" name="テキスト ボックス 170">
            <a:extLst>
              <a:ext uri="{FF2B5EF4-FFF2-40B4-BE49-F238E27FC236}">
                <a16:creationId xmlns:a16="http://schemas.microsoft.com/office/drawing/2014/main" id="{3D5F90E3-B1EC-4886-5963-44814EC224F9}"/>
              </a:ext>
            </a:extLst>
          </p:cNvPr>
          <p:cNvSpPr txBox="1"/>
          <p:nvPr/>
        </p:nvSpPr>
        <p:spPr>
          <a:xfrm>
            <a:off x="3678846" y="8086496"/>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72" name="テキスト ボックス 171">
            <a:extLst>
              <a:ext uri="{FF2B5EF4-FFF2-40B4-BE49-F238E27FC236}">
                <a16:creationId xmlns:a16="http://schemas.microsoft.com/office/drawing/2014/main" id="{79D8539F-A500-4F77-EE68-31E214C60E8D}"/>
              </a:ext>
            </a:extLst>
          </p:cNvPr>
          <p:cNvSpPr txBox="1"/>
          <p:nvPr/>
        </p:nvSpPr>
        <p:spPr>
          <a:xfrm>
            <a:off x="3879307" y="8242792"/>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73" name="テキスト ボックス 172">
            <a:extLst>
              <a:ext uri="{FF2B5EF4-FFF2-40B4-BE49-F238E27FC236}">
                <a16:creationId xmlns:a16="http://schemas.microsoft.com/office/drawing/2014/main" id="{E09EB123-A4E6-0249-0364-8A5EFDC38E7F}"/>
              </a:ext>
            </a:extLst>
          </p:cNvPr>
          <p:cNvSpPr txBox="1"/>
          <p:nvPr/>
        </p:nvSpPr>
        <p:spPr>
          <a:xfrm>
            <a:off x="3342706" y="8432482"/>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174" name="テキスト ボックス 173">
            <a:extLst>
              <a:ext uri="{FF2B5EF4-FFF2-40B4-BE49-F238E27FC236}">
                <a16:creationId xmlns:a16="http://schemas.microsoft.com/office/drawing/2014/main" id="{48051CB5-5BE4-8241-60E8-E6246F4A075C}"/>
              </a:ext>
            </a:extLst>
          </p:cNvPr>
          <p:cNvSpPr txBox="1"/>
          <p:nvPr/>
        </p:nvSpPr>
        <p:spPr>
          <a:xfrm>
            <a:off x="3339690" y="8591896"/>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75" name="図 174">
            <a:extLst>
              <a:ext uri="{FF2B5EF4-FFF2-40B4-BE49-F238E27FC236}">
                <a16:creationId xmlns:a16="http://schemas.microsoft.com/office/drawing/2014/main" id="{B8EDC76D-612B-BFC3-5F4B-CC4816E69BF7}"/>
              </a:ext>
            </a:extLst>
          </p:cNvPr>
          <p:cNvPicPr>
            <a:picLocks noChangeAspect="1"/>
          </p:cNvPicPr>
          <p:nvPr/>
        </p:nvPicPr>
        <p:blipFill rotWithShape="1">
          <a:blip r:embed="rId13"/>
          <a:srcRect t="1" r="1567" b="-1"/>
          <a:stretch/>
        </p:blipFill>
        <p:spPr>
          <a:xfrm>
            <a:off x="3887556" y="8424812"/>
            <a:ext cx="856034" cy="184617"/>
          </a:xfrm>
          <a:prstGeom prst="rect">
            <a:avLst/>
          </a:prstGeom>
        </p:spPr>
      </p:pic>
      <p:sp>
        <p:nvSpPr>
          <p:cNvPr id="176" name="テキスト ボックス 175">
            <a:extLst>
              <a:ext uri="{FF2B5EF4-FFF2-40B4-BE49-F238E27FC236}">
                <a16:creationId xmlns:a16="http://schemas.microsoft.com/office/drawing/2014/main" id="{7BF8DC32-F988-4AD1-1D86-BD6E5C899B95}"/>
              </a:ext>
            </a:extLst>
          </p:cNvPr>
          <p:cNvSpPr txBox="1"/>
          <p:nvPr/>
        </p:nvSpPr>
        <p:spPr>
          <a:xfrm>
            <a:off x="3880285" y="8409627"/>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pic>
        <p:nvPicPr>
          <p:cNvPr id="177" name="図 176">
            <a:extLst>
              <a:ext uri="{FF2B5EF4-FFF2-40B4-BE49-F238E27FC236}">
                <a16:creationId xmlns:a16="http://schemas.microsoft.com/office/drawing/2014/main" id="{BD598507-B14A-F1A4-8BA0-C4923A8E38D4}"/>
              </a:ext>
            </a:extLst>
          </p:cNvPr>
          <p:cNvPicPr>
            <a:picLocks noChangeAspect="1"/>
          </p:cNvPicPr>
          <p:nvPr/>
        </p:nvPicPr>
        <p:blipFill rotWithShape="1">
          <a:blip r:embed="rId13"/>
          <a:srcRect t="1" r="1567" b="-1"/>
          <a:stretch/>
        </p:blipFill>
        <p:spPr>
          <a:xfrm>
            <a:off x="4157645" y="8593449"/>
            <a:ext cx="580728" cy="184617"/>
          </a:xfrm>
          <a:prstGeom prst="rect">
            <a:avLst/>
          </a:prstGeom>
        </p:spPr>
      </p:pic>
      <p:pic>
        <p:nvPicPr>
          <p:cNvPr id="178" name="図 177">
            <a:extLst>
              <a:ext uri="{FF2B5EF4-FFF2-40B4-BE49-F238E27FC236}">
                <a16:creationId xmlns:a16="http://schemas.microsoft.com/office/drawing/2014/main" id="{2DEDB1CE-6646-F581-7318-8EE9BE780780}"/>
              </a:ext>
            </a:extLst>
          </p:cNvPr>
          <p:cNvPicPr>
            <a:picLocks noChangeAspect="1"/>
          </p:cNvPicPr>
          <p:nvPr/>
        </p:nvPicPr>
        <p:blipFill rotWithShape="1">
          <a:blip r:embed="rId13"/>
          <a:srcRect t="6527" r="1567" b="-1"/>
          <a:stretch/>
        </p:blipFill>
        <p:spPr>
          <a:xfrm>
            <a:off x="4159367" y="8761341"/>
            <a:ext cx="580728" cy="172570"/>
          </a:xfrm>
          <a:prstGeom prst="rect">
            <a:avLst/>
          </a:prstGeom>
        </p:spPr>
      </p:pic>
      <p:sp>
        <p:nvSpPr>
          <p:cNvPr id="179" name="テキスト ボックス 178">
            <a:extLst>
              <a:ext uri="{FF2B5EF4-FFF2-40B4-BE49-F238E27FC236}">
                <a16:creationId xmlns:a16="http://schemas.microsoft.com/office/drawing/2014/main" id="{3DDF7D3D-3BC2-43FA-AA31-B78F2C20BF09}"/>
              </a:ext>
            </a:extLst>
          </p:cNvPr>
          <p:cNvSpPr txBox="1"/>
          <p:nvPr/>
        </p:nvSpPr>
        <p:spPr>
          <a:xfrm>
            <a:off x="3354841" y="8759913"/>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180" name="テキスト ボックス 179">
            <a:extLst>
              <a:ext uri="{FF2B5EF4-FFF2-40B4-BE49-F238E27FC236}">
                <a16:creationId xmlns:a16="http://schemas.microsoft.com/office/drawing/2014/main" id="{824020A0-75B0-1840-B02B-AF787BFC3485}"/>
              </a:ext>
            </a:extLst>
          </p:cNvPr>
          <p:cNvSpPr txBox="1"/>
          <p:nvPr/>
        </p:nvSpPr>
        <p:spPr>
          <a:xfrm>
            <a:off x="4149121" y="8581404"/>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601.00</a:t>
            </a:r>
            <a:endParaRPr kumimoji="1" lang="ja-JP" altLang="en-US" sz="600" dirty="0"/>
          </a:p>
        </p:txBody>
      </p:sp>
      <p:sp>
        <p:nvSpPr>
          <p:cNvPr id="181" name="テキスト ボックス 180">
            <a:extLst>
              <a:ext uri="{FF2B5EF4-FFF2-40B4-BE49-F238E27FC236}">
                <a16:creationId xmlns:a16="http://schemas.microsoft.com/office/drawing/2014/main" id="{52C8555A-E062-2938-8B4B-90542F5A212A}"/>
              </a:ext>
            </a:extLst>
          </p:cNvPr>
          <p:cNvSpPr txBox="1"/>
          <p:nvPr/>
        </p:nvSpPr>
        <p:spPr>
          <a:xfrm>
            <a:off x="4154381" y="8733994"/>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185" name="矢印: 右 184">
            <a:extLst>
              <a:ext uri="{FF2B5EF4-FFF2-40B4-BE49-F238E27FC236}">
                <a16:creationId xmlns:a16="http://schemas.microsoft.com/office/drawing/2014/main" id="{3D6E5C2D-E6B5-FF43-BE30-DBCD689C8A64}"/>
              </a:ext>
            </a:extLst>
          </p:cNvPr>
          <p:cNvSpPr/>
          <p:nvPr/>
        </p:nvSpPr>
        <p:spPr>
          <a:xfrm>
            <a:off x="4560118" y="724209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06" name="図 205">
            <a:extLst>
              <a:ext uri="{FF2B5EF4-FFF2-40B4-BE49-F238E27FC236}">
                <a16:creationId xmlns:a16="http://schemas.microsoft.com/office/drawing/2014/main" id="{56724C3B-F0BF-6279-14F4-DB6C1185D565}"/>
              </a:ext>
            </a:extLst>
          </p:cNvPr>
          <p:cNvPicPr>
            <a:picLocks noChangeAspect="1"/>
          </p:cNvPicPr>
          <p:nvPr/>
        </p:nvPicPr>
        <p:blipFill>
          <a:blip r:embed="rId2"/>
          <a:stretch>
            <a:fillRect/>
          </a:stretch>
        </p:blipFill>
        <p:spPr>
          <a:xfrm>
            <a:off x="4864112" y="7135953"/>
            <a:ext cx="1355770" cy="2019144"/>
          </a:xfrm>
          <a:prstGeom prst="rect">
            <a:avLst/>
          </a:prstGeom>
        </p:spPr>
      </p:pic>
      <p:pic>
        <p:nvPicPr>
          <p:cNvPr id="207" name="図 206">
            <a:extLst>
              <a:ext uri="{FF2B5EF4-FFF2-40B4-BE49-F238E27FC236}">
                <a16:creationId xmlns:a16="http://schemas.microsoft.com/office/drawing/2014/main" id="{F6195CE9-508F-2998-D70D-AD5499DA14F9}"/>
              </a:ext>
            </a:extLst>
          </p:cNvPr>
          <p:cNvPicPr>
            <a:picLocks noChangeAspect="1"/>
          </p:cNvPicPr>
          <p:nvPr/>
        </p:nvPicPr>
        <p:blipFill>
          <a:blip r:embed="rId3"/>
          <a:stretch>
            <a:fillRect/>
          </a:stretch>
        </p:blipFill>
        <p:spPr>
          <a:xfrm>
            <a:off x="5339650" y="7265098"/>
            <a:ext cx="805148" cy="123622"/>
          </a:xfrm>
          <a:prstGeom prst="rect">
            <a:avLst/>
          </a:prstGeom>
        </p:spPr>
      </p:pic>
      <p:sp>
        <p:nvSpPr>
          <p:cNvPr id="208" name="テキスト ボックス 207">
            <a:extLst>
              <a:ext uri="{FF2B5EF4-FFF2-40B4-BE49-F238E27FC236}">
                <a16:creationId xmlns:a16="http://schemas.microsoft.com/office/drawing/2014/main" id="{ADE0997C-632B-D5AD-5FE2-64E7B87E6563}"/>
              </a:ext>
            </a:extLst>
          </p:cNvPr>
          <p:cNvSpPr txBox="1"/>
          <p:nvPr/>
        </p:nvSpPr>
        <p:spPr>
          <a:xfrm>
            <a:off x="5254931" y="7251675"/>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209" name="図 208">
            <a:extLst>
              <a:ext uri="{FF2B5EF4-FFF2-40B4-BE49-F238E27FC236}">
                <a16:creationId xmlns:a16="http://schemas.microsoft.com/office/drawing/2014/main" id="{88EDCD48-DD79-04F8-2C6A-616808EFB582}"/>
              </a:ext>
            </a:extLst>
          </p:cNvPr>
          <p:cNvPicPr>
            <a:picLocks noChangeAspect="1"/>
          </p:cNvPicPr>
          <p:nvPr/>
        </p:nvPicPr>
        <p:blipFill>
          <a:blip r:embed="rId4"/>
          <a:stretch>
            <a:fillRect/>
          </a:stretch>
        </p:blipFill>
        <p:spPr>
          <a:xfrm>
            <a:off x="4901087" y="7759716"/>
            <a:ext cx="1289035" cy="212113"/>
          </a:xfrm>
          <a:prstGeom prst="rect">
            <a:avLst/>
          </a:prstGeom>
        </p:spPr>
      </p:pic>
      <p:sp>
        <p:nvSpPr>
          <p:cNvPr id="210" name="テキスト ボックス 209">
            <a:extLst>
              <a:ext uri="{FF2B5EF4-FFF2-40B4-BE49-F238E27FC236}">
                <a16:creationId xmlns:a16="http://schemas.microsoft.com/office/drawing/2014/main" id="{C4B410C9-4436-3FD1-DAEE-428DD0810A94}"/>
              </a:ext>
            </a:extLst>
          </p:cNvPr>
          <p:cNvSpPr txBox="1"/>
          <p:nvPr/>
        </p:nvSpPr>
        <p:spPr>
          <a:xfrm>
            <a:off x="4840213" y="7639786"/>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pic>
        <p:nvPicPr>
          <p:cNvPr id="211" name="図 210">
            <a:extLst>
              <a:ext uri="{FF2B5EF4-FFF2-40B4-BE49-F238E27FC236}">
                <a16:creationId xmlns:a16="http://schemas.microsoft.com/office/drawing/2014/main" id="{BB3AFAD4-9655-C74E-DB47-915354044741}"/>
              </a:ext>
            </a:extLst>
          </p:cNvPr>
          <p:cNvPicPr>
            <a:picLocks noChangeAspect="1"/>
          </p:cNvPicPr>
          <p:nvPr/>
        </p:nvPicPr>
        <p:blipFill>
          <a:blip r:embed="rId5"/>
          <a:stretch>
            <a:fillRect/>
          </a:stretch>
        </p:blipFill>
        <p:spPr>
          <a:xfrm>
            <a:off x="4902317" y="8163096"/>
            <a:ext cx="981060" cy="220999"/>
          </a:xfrm>
          <a:prstGeom prst="rect">
            <a:avLst/>
          </a:prstGeom>
        </p:spPr>
      </p:pic>
      <p:pic>
        <p:nvPicPr>
          <p:cNvPr id="215" name="図 214">
            <a:extLst>
              <a:ext uri="{FF2B5EF4-FFF2-40B4-BE49-F238E27FC236}">
                <a16:creationId xmlns:a16="http://schemas.microsoft.com/office/drawing/2014/main" id="{5A2ED6E0-2C12-0A61-92D0-2EFA3B20A0B5}"/>
              </a:ext>
            </a:extLst>
          </p:cNvPr>
          <p:cNvPicPr>
            <a:picLocks noChangeAspect="1"/>
          </p:cNvPicPr>
          <p:nvPr/>
        </p:nvPicPr>
        <p:blipFill>
          <a:blip r:embed="rId4"/>
          <a:stretch>
            <a:fillRect/>
          </a:stretch>
        </p:blipFill>
        <p:spPr>
          <a:xfrm>
            <a:off x="4901312" y="8092648"/>
            <a:ext cx="1289035" cy="415106"/>
          </a:xfrm>
          <a:prstGeom prst="rect">
            <a:avLst/>
          </a:prstGeom>
        </p:spPr>
      </p:pic>
      <p:sp>
        <p:nvSpPr>
          <p:cNvPr id="213" name="テキスト ボックス 212">
            <a:extLst>
              <a:ext uri="{FF2B5EF4-FFF2-40B4-BE49-F238E27FC236}">
                <a16:creationId xmlns:a16="http://schemas.microsoft.com/office/drawing/2014/main" id="{52855D36-F75B-358D-43C3-8F4B5163F0CF}"/>
              </a:ext>
            </a:extLst>
          </p:cNvPr>
          <p:cNvSpPr txBox="1"/>
          <p:nvPr/>
        </p:nvSpPr>
        <p:spPr>
          <a:xfrm>
            <a:off x="4842095" y="8096655"/>
            <a:ext cx="1417098"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a:p>
            <a:r>
              <a:rPr kumimoji="1" lang="en-US" altLang="ja-JP" sz="400" dirty="0">
                <a:latin typeface="+mj-lt"/>
              </a:rPr>
              <a:t>Location : RD07                             601.00 / 600.00 KG </a:t>
            </a:r>
          </a:p>
        </p:txBody>
      </p:sp>
      <p:sp>
        <p:nvSpPr>
          <p:cNvPr id="214" name="正方形/長方形 213">
            <a:extLst>
              <a:ext uri="{FF2B5EF4-FFF2-40B4-BE49-F238E27FC236}">
                <a16:creationId xmlns:a16="http://schemas.microsoft.com/office/drawing/2014/main" id="{640B8E1F-157E-C8BF-9E39-B87864371405}"/>
              </a:ext>
            </a:extLst>
          </p:cNvPr>
          <p:cNvSpPr/>
          <p:nvPr/>
        </p:nvSpPr>
        <p:spPr>
          <a:xfrm>
            <a:off x="4876099" y="8089012"/>
            <a:ext cx="1339144" cy="42533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16" name="図 215">
            <a:extLst>
              <a:ext uri="{FF2B5EF4-FFF2-40B4-BE49-F238E27FC236}">
                <a16:creationId xmlns:a16="http://schemas.microsoft.com/office/drawing/2014/main" id="{49665025-F6A4-3E8D-160C-D55F87046B71}"/>
              </a:ext>
            </a:extLst>
          </p:cNvPr>
          <p:cNvPicPr>
            <a:picLocks noChangeAspect="1"/>
          </p:cNvPicPr>
          <p:nvPr/>
        </p:nvPicPr>
        <p:blipFill>
          <a:blip r:embed="rId18"/>
          <a:stretch>
            <a:fillRect/>
          </a:stretch>
        </p:blipFill>
        <p:spPr>
          <a:xfrm>
            <a:off x="3612253" y="4295390"/>
            <a:ext cx="843989" cy="584964"/>
          </a:xfrm>
          <a:prstGeom prst="rect">
            <a:avLst/>
          </a:prstGeom>
        </p:spPr>
      </p:pic>
      <p:sp>
        <p:nvSpPr>
          <p:cNvPr id="217" name="テキスト ボックス 216">
            <a:extLst>
              <a:ext uri="{FF2B5EF4-FFF2-40B4-BE49-F238E27FC236}">
                <a16:creationId xmlns:a16="http://schemas.microsoft.com/office/drawing/2014/main" id="{6DEBA9C7-F383-C180-4E7E-7BD182DE5BA9}"/>
              </a:ext>
            </a:extLst>
          </p:cNvPr>
          <p:cNvSpPr txBox="1"/>
          <p:nvPr/>
        </p:nvSpPr>
        <p:spPr>
          <a:xfrm>
            <a:off x="4489801" y="4226367"/>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218" name="四角形: 角を丸くする 217">
            <a:extLst>
              <a:ext uri="{FF2B5EF4-FFF2-40B4-BE49-F238E27FC236}">
                <a16:creationId xmlns:a16="http://schemas.microsoft.com/office/drawing/2014/main" id="{CE7FD780-3D64-C26C-3F69-355A83A902A2}"/>
              </a:ext>
            </a:extLst>
          </p:cNvPr>
          <p:cNvSpPr/>
          <p:nvPr/>
        </p:nvSpPr>
        <p:spPr>
          <a:xfrm>
            <a:off x="476028" y="3827397"/>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Label issuance completed successfully</a:t>
            </a:r>
            <a:endParaRPr kumimoji="1" lang="ja-JP" altLang="en-US" sz="700" kern="0" dirty="0">
              <a:solidFill>
                <a:prstClr val="black"/>
              </a:solidFill>
            </a:endParaRPr>
          </a:p>
        </p:txBody>
      </p:sp>
      <p:sp>
        <p:nvSpPr>
          <p:cNvPr id="219" name="テキスト ボックス 218">
            <a:extLst>
              <a:ext uri="{FF2B5EF4-FFF2-40B4-BE49-F238E27FC236}">
                <a16:creationId xmlns:a16="http://schemas.microsoft.com/office/drawing/2014/main" id="{BA99D88B-74C5-1577-5124-683253BCC803}"/>
              </a:ext>
            </a:extLst>
          </p:cNvPr>
          <p:cNvSpPr txBox="1"/>
          <p:nvPr/>
        </p:nvSpPr>
        <p:spPr>
          <a:xfrm>
            <a:off x="1750950" y="3811197"/>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pic>
        <p:nvPicPr>
          <p:cNvPr id="220" name="図 219">
            <a:extLst>
              <a:ext uri="{FF2B5EF4-FFF2-40B4-BE49-F238E27FC236}">
                <a16:creationId xmlns:a16="http://schemas.microsoft.com/office/drawing/2014/main" id="{1440D8AA-8B11-B206-1184-8F8F0483FB55}"/>
              </a:ext>
            </a:extLst>
          </p:cNvPr>
          <p:cNvPicPr>
            <a:picLocks noChangeAspect="1"/>
          </p:cNvPicPr>
          <p:nvPr/>
        </p:nvPicPr>
        <p:blipFill>
          <a:blip r:embed="rId18"/>
          <a:stretch>
            <a:fillRect/>
          </a:stretch>
        </p:blipFill>
        <p:spPr>
          <a:xfrm>
            <a:off x="5406088" y="4984271"/>
            <a:ext cx="1075165" cy="745191"/>
          </a:xfrm>
          <a:prstGeom prst="rect">
            <a:avLst/>
          </a:prstGeom>
        </p:spPr>
      </p:pic>
      <p:sp>
        <p:nvSpPr>
          <p:cNvPr id="221" name="テキスト ボックス 220">
            <a:extLst>
              <a:ext uri="{FF2B5EF4-FFF2-40B4-BE49-F238E27FC236}">
                <a16:creationId xmlns:a16="http://schemas.microsoft.com/office/drawing/2014/main" id="{99BA2F4C-D9DC-3944-4AE2-F00251470588}"/>
              </a:ext>
            </a:extLst>
          </p:cNvPr>
          <p:cNvSpPr txBox="1"/>
          <p:nvPr/>
        </p:nvSpPr>
        <p:spPr>
          <a:xfrm>
            <a:off x="5254752" y="5810068"/>
            <a:ext cx="1367498" cy="954107"/>
          </a:xfrm>
          <a:prstGeom prst="rect">
            <a:avLst/>
          </a:prstGeom>
          <a:noFill/>
        </p:spPr>
        <p:txBody>
          <a:bodyPr wrap="square" rtlCol="0">
            <a:spAutoFit/>
          </a:bodyPr>
          <a:lstStyle/>
          <a:p>
            <a:r>
              <a:rPr kumimoji="1" lang="en-US" altLang="ja-JP" sz="800" dirty="0">
                <a:latin typeface="+mj-lt"/>
              </a:rPr>
              <a:t>*3: If </a:t>
            </a:r>
            <a:r>
              <a:rPr kumimoji="1" lang="en-US" altLang="ja-JP" sz="700" dirty="0"/>
              <a:t>Actual total Qty</a:t>
            </a:r>
            <a:r>
              <a:rPr kumimoji="1" lang="en-US" altLang="ja-JP" sz="800" dirty="0">
                <a:latin typeface="+mj-lt"/>
              </a:rPr>
              <a:t> &gt; Qty per Box,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222" name="図 221">
            <a:extLst>
              <a:ext uri="{FF2B5EF4-FFF2-40B4-BE49-F238E27FC236}">
                <a16:creationId xmlns:a16="http://schemas.microsoft.com/office/drawing/2014/main" id="{55B46D7A-AC7A-92C5-6113-E71F89DED51E}"/>
              </a:ext>
            </a:extLst>
          </p:cNvPr>
          <p:cNvPicPr>
            <a:picLocks noChangeAspect="1"/>
          </p:cNvPicPr>
          <p:nvPr/>
        </p:nvPicPr>
        <p:blipFill>
          <a:blip r:embed="rId19"/>
          <a:stretch>
            <a:fillRect/>
          </a:stretch>
        </p:blipFill>
        <p:spPr>
          <a:xfrm>
            <a:off x="5528027" y="5374401"/>
            <a:ext cx="847293" cy="112175"/>
          </a:xfrm>
          <a:prstGeom prst="rect">
            <a:avLst/>
          </a:prstGeom>
        </p:spPr>
      </p:pic>
      <p:sp>
        <p:nvSpPr>
          <p:cNvPr id="223" name="テキスト ボックス 222">
            <a:extLst>
              <a:ext uri="{FF2B5EF4-FFF2-40B4-BE49-F238E27FC236}">
                <a16:creationId xmlns:a16="http://schemas.microsoft.com/office/drawing/2014/main" id="{E5E47779-98AD-F3F3-D965-EFBCB7673472}"/>
              </a:ext>
            </a:extLst>
          </p:cNvPr>
          <p:cNvSpPr txBox="1"/>
          <p:nvPr/>
        </p:nvSpPr>
        <p:spPr>
          <a:xfrm>
            <a:off x="5441363" y="5335098"/>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in error.</a:t>
            </a:r>
          </a:p>
        </p:txBody>
      </p:sp>
      <p:sp>
        <p:nvSpPr>
          <p:cNvPr id="224" name="二等辺三角形 223">
            <a:extLst>
              <a:ext uri="{FF2B5EF4-FFF2-40B4-BE49-F238E27FC236}">
                <a16:creationId xmlns:a16="http://schemas.microsoft.com/office/drawing/2014/main" id="{D1C63ED8-8091-6458-2EF6-6D78E511971A}"/>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88" name="図 87">
            <a:extLst>
              <a:ext uri="{FF2B5EF4-FFF2-40B4-BE49-F238E27FC236}">
                <a16:creationId xmlns:a16="http://schemas.microsoft.com/office/drawing/2014/main" id="{CD6E4E0A-4BBD-BA95-5FE6-607EC1F5C3CC}"/>
              </a:ext>
            </a:extLst>
          </p:cNvPr>
          <p:cNvPicPr>
            <a:picLocks noChangeAspect="1"/>
          </p:cNvPicPr>
          <p:nvPr/>
        </p:nvPicPr>
        <p:blipFill>
          <a:blip r:embed="rId20"/>
          <a:stretch>
            <a:fillRect/>
          </a:stretch>
        </p:blipFill>
        <p:spPr>
          <a:xfrm>
            <a:off x="2074618" y="3439409"/>
            <a:ext cx="1338862" cy="226806"/>
          </a:xfrm>
          <a:prstGeom prst="rect">
            <a:avLst/>
          </a:prstGeom>
        </p:spPr>
      </p:pic>
      <p:sp>
        <p:nvSpPr>
          <p:cNvPr id="89" name="四角形: 角を丸くする 88">
            <a:extLst>
              <a:ext uri="{FF2B5EF4-FFF2-40B4-BE49-F238E27FC236}">
                <a16:creationId xmlns:a16="http://schemas.microsoft.com/office/drawing/2014/main" id="{29E76435-A342-36B7-2A2E-3BCD558B8E24}"/>
              </a:ext>
            </a:extLst>
          </p:cNvPr>
          <p:cNvSpPr/>
          <p:nvPr/>
        </p:nvSpPr>
        <p:spPr>
          <a:xfrm>
            <a:off x="2095675" y="3473243"/>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90" name="四角形: 角を丸くする 89">
            <a:extLst>
              <a:ext uri="{FF2B5EF4-FFF2-40B4-BE49-F238E27FC236}">
                <a16:creationId xmlns:a16="http://schemas.microsoft.com/office/drawing/2014/main" id="{697034ED-7CDB-915A-B420-F2789D2D683E}"/>
              </a:ext>
            </a:extLst>
          </p:cNvPr>
          <p:cNvSpPr/>
          <p:nvPr/>
        </p:nvSpPr>
        <p:spPr>
          <a:xfrm>
            <a:off x="2532335" y="3471528"/>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91" name="四角形: 角を丸くする 90">
            <a:extLst>
              <a:ext uri="{FF2B5EF4-FFF2-40B4-BE49-F238E27FC236}">
                <a16:creationId xmlns:a16="http://schemas.microsoft.com/office/drawing/2014/main" id="{B49D43E9-41FD-4EAA-BE61-EB3EE5B9F641}"/>
              </a:ext>
            </a:extLst>
          </p:cNvPr>
          <p:cNvSpPr/>
          <p:nvPr/>
        </p:nvSpPr>
        <p:spPr>
          <a:xfrm>
            <a:off x="2972907" y="3474856"/>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pic>
        <p:nvPicPr>
          <p:cNvPr id="96" name="図 95">
            <a:extLst>
              <a:ext uri="{FF2B5EF4-FFF2-40B4-BE49-F238E27FC236}">
                <a16:creationId xmlns:a16="http://schemas.microsoft.com/office/drawing/2014/main" id="{470BC928-EE34-F8C7-9110-BE8A5A3223BC}"/>
              </a:ext>
            </a:extLst>
          </p:cNvPr>
          <p:cNvPicPr>
            <a:picLocks noChangeAspect="1"/>
          </p:cNvPicPr>
          <p:nvPr/>
        </p:nvPicPr>
        <p:blipFill>
          <a:blip r:embed="rId20"/>
          <a:stretch>
            <a:fillRect/>
          </a:stretch>
        </p:blipFill>
        <p:spPr>
          <a:xfrm>
            <a:off x="540858" y="6816196"/>
            <a:ext cx="1338862" cy="226806"/>
          </a:xfrm>
          <a:prstGeom prst="rect">
            <a:avLst/>
          </a:prstGeom>
        </p:spPr>
      </p:pic>
      <p:sp>
        <p:nvSpPr>
          <p:cNvPr id="97" name="四角形: 角を丸くする 96">
            <a:extLst>
              <a:ext uri="{FF2B5EF4-FFF2-40B4-BE49-F238E27FC236}">
                <a16:creationId xmlns:a16="http://schemas.microsoft.com/office/drawing/2014/main" id="{56A599F8-7B9E-6584-A02F-2D9A3E2F942C}"/>
              </a:ext>
            </a:extLst>
          </p:cNvPr>
          <p:cNvSpPr/>
          <p:nvPr/>
        </p:nvSpPr>
        <p:spPr>
          <a:xfrm>
            <a:off x="561915" y="6850030"/>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130" name="四角形: 角を丸くする 129">
            <a:extLst>
              <a:ext uri="{FF2B5EF4-FFF2-40B4-BE49-F238E27FC236}">
                <a16:creationId xmlns:a16="http://schemas.microsoft.com/office/drawing/2014/main" id="{3FFB1596-4E07-005A-6E3B-EAB534CDEFB9}"/>
              </a:ext>
            </a:extLst>
          </p:cNvPr>
          <p:cNvSpPr/>
          <p:nvPr/>
        </p:nvSpPr>
        <p:spPr>
          <a:xfrm>
            <a:off x="998575" y="6848315"/>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155" name="四角形: 角を丸くする 154">
            <a:extLst>
              <a:ext uri="{FF2B5EF4-FFF2-40B4-BE49-F238E27FC236}">
                <a16:creationId xmlns:a16="http://schemas.microsoft.com/office/drawing/2014/main" id="{FDCAE4F3-33EB-A797-F88F-0028A81C58B5}"/>
              </a:ext>
            </a:extLst>
          </p:cNvPr>
          <p:cNvSpPr/>
          <p:nvPr/>
        </p:nvSpPr>
        <p:spPr>
          <a:xfrm>
            <a:off x="1433594" y="6846756"/>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pic>
        <p:nvPicPr>
          <p:cNvPr id="156" name="図 155">
            <a:extLst>
              <a:ext uri="{FF2B5EF4-FFF2-40B4-BE49-F238E27FC236}">
                <a16:creationId xmlns:a16="http://schemas.microsoft.com/office/drawing/2014/main" id="{38F6D4EB-A8EF-45F1-2AEE-E91310172813}"/>
              </a:ext>
            </a:extLst>
          </p:cNvPr>
          <p:cNvPicPr>
            <a:picLocks noChangeAspect="1"/>
          </p:cNvPicPr>
          <p:nvPr/>
        </p:nvPicPr>
        <p:blipFill>
          <a:blip r:embed="rId20"/>
          <a:stretch>
            <a:fillRect/>
          </a:stretch>
        </p:blipFill>
        <p:spPr>
          <a:xfrm>
            <a:off x="2955951" y="6793914"/>
            <a:ext cx="1338862" cy="226806"/>
          </a:xfrm>
          <a:prstGeom prst="rect">
            <a:avLst/>
          </a:prstGeom>
        </p:spPr>
      </p:pic>
      <p:sp>
        <p:nvSpPr>
          <p:cNvPr id="157" name="四角形: 角を丸くする 156">
            <a:extLst>
              <a:ext uri="{FF2B5EF4-FFF2-40B4-BE49-F238E27FC236}">
                <a16:creationId xmlns:a16="http://schemas.microsoft.com/office/drawing/2014/main" id="{7DFB734A-65DD-ECF2-68D7-D9A72A3A58B9}"/>
              </a:ext>
            </a:extLst>
          </p:cNvPr>
          <p:cNvSpPr/>
          <p:nvPr/>
        </p:nvSpPr>
        <p:spPr>
          <a:xfrm>
            <a:off x="2977008" y="6827748"/>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182" name="四角形: 角を丸くする 181">
            <a:extLst>
              <a:ext uri="{FF2B5EF4-FFF2-40B4-BE49-F238E27FC236}">
                <a16:creationId xmlns:a16="http://schemas.microsoft.com/office/drawing/2014/main" id="{8B30E4E8-4B7A-62D0-40E9-785DDCB5D4C9}"/>
              </a:ext>
            </a:extLst>
          </p:cNvPr>
          <p:cNvSpPr/>
          <p:nvPr/>
        </p:nvSpPr>
        <p:spPr>
          <a:xfrm>
            <a:off x="3413668" y="6826033"/>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183" name="四角形: 角を丸くする 182">
            <a:extLst>
              <a:ext uri="{FF2B5EF4-FFF2-40B4-BE49-F238E27FC236}">
                <a16:creationId xmlns:a16="http://schemas.microsoft.com/office/drawing/2014/main" id="{AE39CB1E-E92A-C18E-D6FD-8B89E81C8764}"/>
              </a:ext>
            </a:extLst>
          </p:cNvPr>
          <p:cNvSpPr/>
          <p:nvPr/>
        </p:nvSpPr>
        <p:spPr>
          <a:xfrm>
            <a:off x="3848687" y="6824474"/>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pic>
        <p:nvPicPr>
          <p:cNvPr id="184" name="図 183">
            <a:extLst>
              <a:ext uri="{FF2B5EF4-FFF2-40B4-BE49-F238E27FC236}">
                <a16:creationId xmlns:a16="http://schemas.microsoft.com/office/drawing/2014/main" id="{9E5913CE-FE14-4A05-F705-F869CB396F0A}"/>
              </a:ext>
            </a:extLst>
          </p:cNvPr>
          <p:cNvPicPr>
            <a:picLocks noChangeAspect="1"/>
          </p:cNvPicPr>
          <p:nvPr/>
        </p:nvPicPr>
        <p:blipFill>
          <a:blip r:embed="rId20"/>
          <a:stretch>
            <a:fillRect/>
          </a:stretch>
        </p:blipFill>
        <p:spPr>
          <a:xfrm>
            <a:off x="537732" y="8937673"/>
            <a:ext cx="1338862" cy="226806"/>
          </a:xfrm>
          <a:prstGeom prst="rect">
            <a:avLst/>
          </a:prstGeom>
        </p:spPr>
      </p:pic>
      <p:sp>
        <p:nvSpPr>
          <p:cNvPr id="186" name="四角形: 角を丸くする 185">
            <a:extLst>
              <a:ext uri="{FF2B5EF4-FFF2-40B4-BE49-F238E27FC236}">
                <a16:creationId xmlns:a16="http://schemas.microsoft.com/office/drawing/2014/main" id="{17EE1E56-7F8A-1582-7B72-B51CEEDAB4A2}"/>
              </a:ext>
            </a:extLst>
          </p:cNvPr>
          <p:cNvSpPr/>
          <p:nvPr/>
        </p:nvSpPr>
        <p:spPr>
          <a:xfrm>
            <a:off x="558789" y="8971507"/>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187" name="四角形: 角を丸くする 186">
            <a:extLst>
              <a:ext uri="{FF2B5EF4-FFF2-40B4-BE49-F238E27FC236}">
                <a16:creationId xmlns:a16="http://schemas.microsoft.com/office/drawing/2014/main" id="{CCA9FB83-A5E8-AC51-F4A2-233C5343FB71}"/>
              </a:ext>
            </a:extLst>
          </p:cNvPr>
          <p:cNvSpPr/>
          <p:nvPr/>
        </p:nvSpPr>
        <p:spPr>
          <a:xfrm>
            <a:off x="995449" y="8969792"/>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188" name="四角形: 角を丸くする 187">
            <a:extLst>
              <a:ext uri="{FF2B5EF4-FFF2-40B4-BE49-F238E27FC236}">
                <a16:creationId xmlns:a16="http://schemas.microsoft.com/office/drawing/2014/main" id="{52B808F5-9171-6D17-008D-1CB6FC1CA631}"/>
              </a:ext>
            </a:extLst>
          </p:cNvPr>
          <p:cNvSpPr/>
          <p:nvPr/>
        </p:nvSpPr>
        <p:spPr>
          <a:xfrm>
            <a:off x="1430468" y="8968233"/>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pic>
        <p:nvPicPr>
          <p:cNvPr id="189" name="図 188">
            <a:extLst>
              <a:ext uri="{FF2B5EF4-FFF2-40B4-BE49-F238E27FC236}">
                <a16:creationId xmlns:a16="http://schemas.microsoft.com/office/drawing/2014/main" id="{2332FA10-91F3-13BB-1648-D8E5FE3ADF38}"/>
              </a:ext>
            </a:extLst>
          </p:cNvPr>
          <p:cNvPicPr>
            <a:picLocks noChangeAspect="1"/>
          </p:cNvPicPr>
          <p:nvPr/>
        </p:nvPicPr>
        <p:blipFill>
          <a:blip r:embed="rId20"/>
          <a:stretch>
            <a:fillRect/>
          </a:stretch>
        </p:blipFill>
        <p:spPr>
          <a:xfrm>
            <a:off x="3404936" y="8919678"/>
            <a:ext cx="1338862" cy="226806"/>
          </a:xfrm>
          <a:prstGeom prst="rect">
            <a:avLst/>
          </a:prstGeom>
        </p:spPr>
      </p:pic>
      <p:sp>
        <p:nvSpPr>
          <p:cNvPr id="190" name="四角形: 角を丸くする 189">
            <a:extLst>
              <a:ext uri="{FF2B5EF4-FFF2-40B4-BE49-F238E27FC236}">
                <a16:creationId xmlns:a16="http://schemas.microsoft.com/office/drawing/2014/main" id="{F0102CF0-D5DA-EF79-98D0-F5192AECD3E4}"/>
              </a:ext>
            </a:extLst>
          </p:cNvPr>
          <p:cNvSpPr/>
          <p:nvPr/>
        </p:nvSpPr>
        <p:spPr>
          <a:xfrm>
            <a:off x="3425993" y="8953512"/>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191" name="四角形: 角を丸くする 190">
            <a:extLst>
              <a:ext uri="{FF2B5EF4-FFF2-40B4-BE49-F238E27FC236}">
                <a16:creationId xmlns:a16="http://schemas.microsoft.com/office/drawing/2014/main" id="{EA3D35AD-FBBB-2782-E543-93B86D48A872}"/>
              </a:ext>
            </a:extLst>
          </p:cNvPr>
          <p:cNvSpPr/>
          <p:nvPr/>
        </p:nvSpPr>
        <p:spPr>
          <a:xfrm>
            <a:off x="3862653" y="8951797"/>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192" name="四角形: 角を丸くする 191">
            <a:extLst>
              <a:ext uri="{FF2B5EF4-FFF2-40B4-BE49-F238E27FC236}">
                <a16:creationId xmlns:a16="http://schemas.microsoft.com/office/drawing/2014/main" id="{AC8958DE-6247-A306-7AE1-7E2878DB6257}"/>
              </a:ext>
            </a:extLst>
          </p:cNvPr>
          <p:cNvSpPr/>
          <p:nvPr/>
        </p:nvSpPr>
        <p:spPr>
          <a:xfrm>
            <a:off x="4297672" y="8950238"/>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sp>
        <p:nvSpPr>
          <p:cNvPr id="193" name="テキスト ボックス 192">
            <a:extLst>
              <a:ext uri="{FF2B5EF4-FFF2-40B4-BE49-F238E27FC236}">
                <a16:creationId xmlns:a16="http://schemas.microsoft.com/office/drawing/2014/main" id="{6DEAC8B0-795A-2E73-479B-2B10D48D2572}"/>
              </a:ext>
            </a:extLst>
          </p:cNvPr>
          <p:cNvSpPr txBox="1"/>
          <p:nvPr/>
        </p:nvSpPr>
        <p:spPr>
          <a:xfrm>
            <a:off x="2821846" y="3245742"/>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201" name="二等辺三角形 200">
            <a:extLst>
              <a:ext uri="{FF2B5EF4-FFF2-40B4-BE49-F238E27FC236}">
                <a16:creationId xmlns:a16="http://schemas.microsoft.com/office/drawing/2014/main" id="{6E58991C-B36D-B8E4-1A24-EB084DB36B8C}"/>
              </a:ext>
            </a:extLst>
          </p:cNvPr>
          <p:cNvSpPr/>
          <p:nvPr/>
        </p:nvSpPr>
        <p:spPr>
          <a:xfrm>
            <a:off x="5890778" y="107726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02" name="図 201">
            <a:extLst>
              <a:ext uri="{FF2B5EF4-FFF2-40B4-BE49-F238E27FC236}">
                <a16:creationId xmlns:a16="http://schemas.microsoft.com/office/drawing/2014/main" id="{561AF259-FBC1-EAA5-1FAE-B1241CD0E292}"/>
              </a:ext>
            </a:extLst>
          </p:cNvPr>
          <p:cNvPicPr>
            <a:picLocks noChangeAspect="1"/>
          </p:cNvPicPr>
          <p:nvPr/>
        </p:nvPicPr>
        <p:blipFill>
          <a:blip r:embed="rId2"/>
          <a:stretch>
            <a:fillRect/>
          </a:stretch>
        </p:blipFill>
        <p:spPr>
          <a:xfrm>
            <a:off x="1943162" y="7139843"/>
            <a:ext cx="1355770" cy="2019144"/>
          </a:xfrm>
          <a:prstGeom prst="rect">
            <a:avLst/>
          </a:prstGeom>
        </p:spPr>
      </p:pic>
      <p:pic>
        <p:nvPicPr>
          <p:cNvPr id="203" name="図 202">
            <a:extLst>
              <a:ext uri="{FF2B5EF4-FFF2-40B4-BE49-F238E27FC236}">
                <a16:creationId xmlns:a16="http://schemas.microsoft.com/office/drawing/2014/main" id="{4B55F022-1234-4AEB-9E97-8ED99AFBC3C5}"/>
              </a:ext>
            </a:extLst>
          </p:cNvPr>
          <p:cNvPicPr>
            <a:picLocks noChangeAspect="1"/>
          </p:cNvPicPr>
          <p:nvPr/>
        </p:nvPicPr>
        <p:blipFill>
          <a:blip r:embed="rId3"/>
          <a:stretch>
            <a:fillRect/>
          </a:stretch>
        </p:blipFill>
        <p:spPr>
          <a:xfrm>
            <a:off x="2423223" y="7280547"/>
            <a:ext cx="805148" cy="123622"/>
          </a:xfrm>
          <a:prstGeom prst="rect">
            <a:avLst/>
          </a:prstGeom>
        </p:spPr>
      </p:pic>
      <p:sp>
        <p:nvSpPr>
          <p:cNvPr id="212" name="テキスト ボックス 211">
            <a:extLst>
              <a:ext uri="{FF2B5EF4-FFF2-40B4-BE49-F238E27FC236}">
                <a16:creationId xmlns:a16="http://schemas.microsoft.com/office/drawing/2014/main" id="{1C85BB90-408A-440B-7D65-79CDEE2969B6}"/>
              </a:ext>
            </a:extLst>
          </p:cNvPr>
          <p:cNvSpPr txBox="1"/>
          <p:nvPr/>
        </p:nvSpPr>
        <p:spPr>
          <a:xfrm>
            <a:off x="2338504" y="7267124"/>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225" name="図 224">
            <a:extLst>
              <a:ext uri="{FF2B5EF4-FFF2-40B4-BE49-F238E27FC236}">
                <a16:creationId xmlns:a16="http://schemas.microsoft.com/office/drawing/2014/main" id="{2AA1DB1B-177E-B974-7343-4114344C56A5}"/>
              </a:ext>
            </a:extLst>
          </p:cNvPr>
          <p:cNvPicPr>
            <a:picLocks noChangeAspect="1"/>
          </p:cNvPicPr>
          <p:nvPr/>
        </p:nvPicPr>
        <p:blipFill>
          <a:blip r:embed="rId4"/>
          <a:stretch>
            <a:fillRect/>
          </a:stretch>
        </p:blipFill>
        <p:spPr>
          <a:xfrm>
            <a:off x="1984660" y="7775165"/>
            <a:ext cx="1289035" cy="212113"/>
          </a:xfrm>
          <a:prstGeom prst="rect">
            <a:avLst/>
          </a:prstGeom>
        </p:spPr>
      </p:pic>
      <p:pic>
        <p:nvPicPr>
          <p:cNvPr id="226" name="図 225">
            <a:extLst>
              <a:ext uri="{FF2B5EF4-FFF2-40B4-BE49-F238E27FC236}">
                <a16:creationId xmlns:a16="http://schemas.microsoft.com/office/drawing/2014/main" id="{52EC94C8-77A8-E18E-4D9A-8C30E8A23714}"/>
              </a:ext>
            </a:extLst>
          </p:cNvPr>
          <p:cNvPicPr>
            <a:picLocks noChangeAspect="1"/>
          </p:cNvPicPr>
          <p:nvPr/>
        </p:nvPicPr>
        <p:blipFill>
          <a:blip r:embed="rId5"/>
          <a:stretch>
            <a:fillRect/>
          </a:stretch>
        </p:blipFill>
        <p:spPr>
          <a:xfrm>
            <a:off x="1985890" y="8178545"/>
            <a:ext cx="981060" cy="220999"/>
          </a:xfrm>
          <a:prstGeom prst="rect">
            <a:avLst/>
          </a:prstGeom>
        </p:spPr>
      </p:pic>
      <p:pic>
        <p:nvPicPr>
          <p:cNvPr id="227" name="図 226">
            <a:extLst>
              <a:ext uri="{FF2B5EF4-FFF2-40B4-BE49-F238E27FC236}">
                <a16:creationId xmlns:a16="http://schemas.microsoft.com/office/drawing/2014/main" id="{984232AF-746C-3C78-7C04-DC6101A4F5D0}"/>
              </a:ext>
            </a:extLst>
          </p:cNvPr>
          <p:cNvPicPr>
            <a:picLocks noChangeAspect="1"/>
          </p:cNvPicPr>
          <p:nvPr/>
        </p:nvPicPr>
        <p:blipFill>
          <a:blip r:embed="rId6"/>
          <a:stretch>
            <a:fillRect/>
          </a:stretch>
        </p:blipFill>
        <p:spPr>
          <a:xfrm>
            <a:off x="1958703" y="7869853"/>
            <a:ext cx="1313642" cy="894800"/>
          </a:xfrm>
          <a:prstGeom prst="rect">
            <a:avLst/>
          </a:prstGeom>
        </p:spPr>
      </p:pic>
      <p:pic>
        <p:nvPicPr>
          <p:cNvPr id="228" name="図 227">
            <a:extLst>
              <a:ext uri="{FF2B5EF4-FFF2-40B4-BE49-F238E27FC236}">
                <a16:creationId xmlns:a16="http://schemas.microsoft.com/office/drawing/2014/main" id="{F682C8AB-C67B-256C-1E1A-2F66B1058504}"/>
              </a:ext>
            </a:extLst>
          </p:cNvPr>
          <p:cNvPicPr>
            <a:picLocks noChangeAspect="1"/>
          </p:cNvPicPr>
          <p:nvPr/>
        </p:nvPicPr>
        <p:blipFill>
          <a:blip r:embed="rId7"/>
          <a:stretch>
            <a:fillRect/>
          </a:stretch>
        </p:blipFill>
        <p:spPr>
          <a:xfrm>
            <a:off x="1967847" y="7450724"/>
            <a:ext cx="1313642" cy="434647"/>
          </a:xfrm>
          <a:prstGeom prst="rect">
            <a:avLst/>
          </a:prstGeom>
        </p:spPr>
      </p:pic>
      <p:sp>
        <p:nvSpPr>
          <p:cNvPr id="229" name="四角形: 角を丸くする 228">
            <a:extLst>
              <a:ext uri="{FF2B5EF4-FFF2-40B4-BE49-F238E27FC236}">
                <a16:creationId xmlns:a16="http://schemas.microsoft.com/office/drawing/2014/main" id="{93730119-1772-6DCE-3B3D-9C0B2775F4CB}"/>
              </a:ext>
            </a:extLst>
          </p:cNvPr>
          <p:cNvSpPr/>
          <p:nvPr/>
        </p:nvSpPr>
        <p:spPr>
          <a:xfrm>
            <a:off x="2170146" y="7477323"/>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0" name="四角形: 角を丸くする 229">
            <a:extLst>
              <a:ext uri="{FF2B5EF4-FFF2-40B4-BE49-F238E27FC236}">
                <a16:creationId xmlns:a16="http://schemas.microsoft.com/office/drawing/2014/main" id="{22B845FD-0696-F6C2-640C-E24CE08A0A7C}"/>
              </a:ext>
            </a:extLst>
          </p:cNvPr>
          <p:cNvSpPr/>
          <p:nvPr/>
        </p:nvSpPr>
        <p:spPr>
          <a:xfrm>
            <a:off x="2804151" y="7473513"/>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1" name="テキスト ボックス 230">
            <a:extLst>
              <a:ext uri="{FF2B5EF4-FFF2-40B4-BE49-F238E27FC236}">
                <a16:creationId xmlns:a16="http://schemas.microsoft.com/office/drawing/2014/main" id="{773F0607-3324-A516-CB4A-DE76AD86DA41}"/>
              </a:ext>
            </a:extLst>
          </p:cNvPr>
          <p:cNvSpPr txBox="1"/>
          <p:nvPr/>
        </p:nvSpPr>
        <p:spPr>
          <a:xfrm>
            <a:off x="1922536" y="7447729"/>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232" name="テキスト ボックス 231">
            <a:extLst>
              <a:ext uri="{FF2B5EF4-FFF2-40B4-BE49-F238E27FC236}">
                <a16:creationId xmlns:a16="http://schemas.microsoft.com/office/drawing/2014/main" id="{B8D28711-8856-A259-0E2C-C916C2E2872D}"/>
              </a:ext>
            </a:extLst>
          </p:cNvPr>
          <p:cNvSpPr txBox="1"/>
          <p:nvPr/>
        </p:nvSpPr>
        <p:spPr>
          <a:xfrm>
            <a:off x="2571328" y="7449216"/>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233" name="グラフィックス 232" descr="日毎カレンダー">
            <a:extLst>
              <a:ext uri="{FF2B5EF4-FFF2-40B4-BE49-F238E27FC236}">
                <a16:creationId xmlns:a16="http://schemas.microsoft.com/office/drawing/2014/main" id="{A2D1A407-2AD4-A02D-BD5F-C76041AFB7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02748" y="7486698"/>
            <a:ext cx="137160" cy="137160"/>
          </a:xfrm>
          <a:prstGeom prst="rect">
            <a:avLst/>
          </a:prstGeom>
        </p:spPr>
      </p:pic>
      <p:pic>
        <p:nvPicPr>
          <p:cNvPr id="234" name="グラフィックス 233" descr="日毎カレンダー">
            <a:extLst>
              <a:ext uri="{FF2B5EF4-FFF2-40B4-BE49-F238E27FC236}">
                <a16:creationId xmlns:a16="http://schemas.microsoft.com/office/drawing/2014/main" id="{7219F651-47E5-2A7F-5645-FB6EE53510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42756" y="7477625"/>
            <a:ext cx="137160" cy="137160"/>
          </a:xfrm>
          <a:prstGeom prst="rect">
            <a:avLst/>
          </a:prstGeom>
        </p:spPr>
      </p:pic>
      <p:sp>
        <p:nvSpPr>
          <p:cNvPr id="235" name="四角形: 角を丸くする 234">
            <a:extLst>
              <a:ext uri="{FF2B5EF4-FFF2-40B4-BE49-F238E27FC236}">
                <a16:creationId xmlns:a16="http://schemas.microsoft.com/office/drawing/2014/main" id="{00BBE919-4E2A-7DBD-C4C9-DA8726D7F85E}"/>
              </a:ext>
            </a:extLst>
          </p:cNvPr>
          <p:cNvSpPr/>
          <p:nvPr/>
        </p:nvSpPr>
        <p:spPr>
          <a:xfrm>
            <a:off x="2214173" y="7664883"/>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6" name="テキスト ボックス 235">
            <a:extLst>
              <a:ext uri="{FF2B5EF4-FFF2-40B4-BE49-F238E27FC236}">
                <a16:creationId xmlns:a16="http://schemas.microsoft.com/office/drawing/2014/main" id="{F8139279-F86D-41AE-4070-F967C5AD7879}"/>
              </a:ext>
            </a:extLst>
          </p:cNvPr>
          <p:cNvSpPr txBox="1"/>
          <p:nvPr/>
        </p:nvSpPr>
        <p:spPr>
          <a:xfrm>
            <a:off x="1902824" y="7636051"/>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237" name="テキスト ボックス 236">
            <a:extLst>
              <a:ext uri="{FF2B5EF4-FFF2-40B4-BE49-F238E27FC236}">
                <a16:creationId xmlns:a16="http://schemas.microsoft.com/office/drawing/2014/main" id="{82AFF08B-0F19-7FB8-B90B-7521835B39B4}"/>
              </a:ext>
            </a:extLst>
          </p:cNvPr>
          <p:cNvSpPr txBox="1"/>
          <p:nvPr/>
        </p:nvSpPr>
        <p:spPr>
          <a:xfrm>
            <a:off x="2754977" y="7627972"/>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238" name="正方形/長方形 237">
            <a:extLst>
              <a:ext uri="{FF2B5EF4-FFF2-40B4-BE49-F238E27FC236}">
                <a16:creationId xmlns:a16="http://schemas.microsoft.com/office/drawing/2014/main" id="{4BC66C5F-3CF5-C68D-7760-CC2035D45199}"/>
              </a:ext>
            </a:extLst>
          </p:cNvPr>
          <p:cNvSpPr/>
          <p:nvPr/>
        </p:nvSpPr>
        <p:spPr>
          <a:xfrm>
            <a:off x="3090837" y="7681336"/>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9" name="テキスト ボックス 238">
            <a:extLst>
              <a:ext uri="{FF2B5EF4-FFF2-40B4-BE49-F238E27FC236}">
                <a16:creationId xmlns:a16="http://schemas.microsoft.com/office/drawing/2014/main" id="{1A825C46-CA15-1460-1A7C-626F3F042219}"/>
              </a:ext>
            </a:extLst>
          </p:cNvPr>
          <p:cNvSpPr txBox="1"/>
          <p:nvPr/>
        </p:nvSpPr>
        <p:spPr>
          <a:xfrm>
            <a:off x="2120946" y="7480319"/>
            <a:ext cx="501629" cy="153888"/>
          </a:xfrm>
          <a:prstGeom prst="rect">
            <a:avLst/>
          </a:prstGeom>
          <a:noFill/>
        </p:spPr>
        <p:txBody>
          <a:bodyPr wrap="square" rtlCol="0">
            <a:spAutoFit/>
          </a:bodyPr>
          <a:lstStyle/>
          <a:p>
            <a:r>
              <a:rPr kumimoji="1" lang="en-US" altLang="ja-JP" sz="400" dirty="0">
                <a:latin typeface="+mj-lt"/>
              </a:rPr>
              <a:t>07/Oct/2023</a:t>
            </a:r>
          </a:p>
        </p:txBody>
      </p:sp>
      <p:sp>
        <p:nvSpPr>
          <p:cNvPr id="240" name="テキスト ボックス 239">
            <a:extLst>
              <a:ext uri="{FF2B5EF4-FFF2-40B4-BE49-F238E27FC236}">
                <a16:creationId xmlns:a16="http://schemas.microsoft.com/office/drawing/2014/main" id="{A7FE5FA3-B21C-E0EB-954C-057DCAD351CC}"/>
              </a:ext>
            </a:extLst>
          </p:cNvPr>
          <p:cNvSpPr txBox="1"/>
          <p:nvPr/>
        </p:nvSpPr>
        <p:spPr>
          <a:xfrm>
            <a:off x="2759741" y="7473758"/>
            <a:ext cx="501629" cy="153888"/>
          </a:xfrm>
          <a:prstGeom prst="rect">
            <a:avLst/>
          </a:prstGeom>
          <a:noFill/>
        </p:spPr>
        <p:txBody>
          <a:bodyPr wrap="square" rtlCol="0">
            <a:spAutoFit/>
          </a:bodyPr>
          <a:lstStyle/>
          <a:p>
            <a:r>
              <a:rPr kumimoji="1" lang="en-US" altLang="ja-JP" sz="400" dirty="0">
                <a:latin typeface="+mj-lt"/>
              </a:rPr>
              <a:t>07/Oct/2023</a:t>
            </a:r>
          </a:p>
        </p:txBody>
      </p:sp>
      <p:sp>
        <p:nvSpPr>
          <p:cNvPr id="241" name="二等辺三角形 240">
            <a:extLst>
              <a:ext uri="{FF2B5EF4-FFF2-40B4-BE49-F238E27FC236}">
                <a16:creationId xmlns:a16="http://schemas.microsoft.com/office/drawing/2014/main" id="{0713EA40-5F34-E4F3-752B-40030C4FAF01}"/>
              </a:ext>
            </a:extLst>
          </p:cNvPr>
          <p:cNvSpPr/>
          <p:nvPr/>
        </p:nvSpPr>
        <p:spPr>
          <a:xfrm rot="10800000">
            <a:off x="2685454" y="7714773"/>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42" name="図 241">
            <a:extLst>
              <a:ext uri="{FF2B5EF4-FFF2-40B4-BE49-F238E27FC236}">
                <a16:creationId xmlns:a16="http://schemas.microsoft.com/office/drawing/2014/main" id="{A3B72795-26E6-D4BD-0E0D-5A80DDA8D5D9}"/>
              </a:ext>
            </a:extLst>
          </p:cNvPr>
          <p:cNvPicPr>
            <a:picLocks noChangeAspect="1"/>
          </p:cNvPicPr>
          <p:nvPr/>
        </p:nvPicPr>
        <p:blipFill>
          <a:blip r:embed="rId4"/>
          <a:stretch>
            <a:fillRect/>
          </a:stretch>
        </p:blipFill>
        <p:spPr>
          <a:xfrm>
            <a:off x="1981510" y="7918410"/>
            <a:ext cx="1289035" cy="275128"/>
          </a:xfrm>
          <a:prstGeom prst="rect">
            <a:avLst/>
          </a:prstGeom>
        </p:spPr>
      </p:pic>
      <p:sp>
        <p:nvSpPr>
          <p:cNvPr id="244" name="テキスト ボックス 243">
            <a:extLst>
              <a:ext uri="{FF2B5EF4-FFF2-40B4-BE49-F238E27FC236}">
                <a16:creationId xmlns:a16="http://schemas.microsoft.com/office/drawing/2014/main" id="{635D23AD-8F35-C0B5-2CB6-B538E9FE51E6}"/>
              </a:ext>
            </a:extLst>
          </p:cNvPr>
          <p:cNvSpPr txBox="1"/>
          <p:nvPr/>
        </p:nvSpPr>
        <p:spPr>
          <a:xfrm>
            <a:off x="1933365" y="7877602"/>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pic>
        <p:nvPicPr>
          <p:cNvPr id="248" name="図 247">
            <a:extLst>
              <a:ext uri="{FF2B5EF4-FFF2-40B4-BE49-F238E27FC236}">
                <a16:creationId xmlns:a16="http://schemas.microsoft.com/office/drawing/2014/main" id="{7F574064-A6DF-5ABB-6CBD-899397EC429A}"/>
              </a:ext>
            </a:extLst>
          </p:cNvPr>
          <p:cNvPicPr>
            <a:picLocks noChangeAspect="1"/>
          </p:cNvPicPr>
          <p:nvPr/>
        </p:nvPicPr>
        <p:blipFill>
          <a:blip r:embed="rId21"/>
          <a:stretch>
            <a:fillRect/>
          </a:stretch>
        </p:blipFill>
        <p:spPr>
          <a:xfrm>
            <a:off x="1982445" y="8321509"/>
            <a:ext cx="1284437" cy="396395"/>
          </a:xfrm>
          <a:prstGeom prst="rect">
            <a:avLst/>
          </a:prstGeom>
        </p:spPr>
      </p:pic>
      <p:sp>
        <p:nvSpPr>
          <p:cNvPr id="245" name="テキスト ボックス 244">
            <a:extLst>
              <a:ext uri="{FF2B5EF4-FFF2-40B4-BE49-F238E27FC236}">
                <a16:creationId xmlns:a16="http://schemas.microsoft.com/office/drawing/2014/main" id="{9381B17C-3062-FF6C-FFA1-B00F3418F328}"/>
              </a:ext>
            </a:extLst>
          </p:cNvPr>
          <p:cNvSpPr txBox="1"/>
          <p:nvPr/>
        </p:nvSpPr>
        <p:spPr>
          <a:xfrm>
            <a:off x="1933365" y="8292533"/>
            <a:ext cx="1182096" cy="52322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a:p>
            <a:r>
              <a:rPr kumimoji="1" lang="en-US" altLang="ja-JP" sz="400" dirty="0">
                <a:latin typeface="+mj-lt"/>
              </a:rPr>
              <a:t>Location : RD07             599.00 / 600.00 KG </a:t>
            </a:r>
          </a:p>
          <a:p>
            <a:endParaRPr kumimoji="1" lang="ja-JP" altLang="en-US" sz="400" dirty="0">
              <a:latin typeface="+mj-lt"/>
            </a:endParaRPr>
          </a:p>
        </p:txBody>
      </p:sp>
      <p:sp>
        <p:nvSpPr>
          <p:cNvPr id="246" name="正方形/長方形 245">
            <a:extLst>
              <a:ext uri="{FF2B5EF4-FFF2-40B4-BE49-F238E27FC236}">
                <a16:creationId xmlns:a16="http://schemas.microsoft.com/office/drawing/2014/main" id="{5E9F4EB5-2283-E725-45F3-8B0DC7EC7C40}"/>
              </a:ext>
            </a:extLst>
          </p:cNvPr>
          <p:cNvSpPr/>
          <p:nvPr/>
        </p:nvSpPr>
        <p:spPr>
          <a:xfrm>
            <a:off x="1984660" y="8313702"/>
            <a:ext cx="1211323" cy="430653"/>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47" name="グラフィックス 246" descr="右向き指示マーク">
            <a:extLst>
              <a:ext uri="{FF2B5EF4-FFF2-40B4-BE49-F238E27FC236}">
                <a16:creationId xmlns:a16="http://schemas.microsoft.com/office/drawing/2014/main" id="{54E54011-2B09-B13C-78C6-59F35A062F6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2944673" y="8611004"/>
            <a:ext cx="253626" cy="253626"/>
          </a:xfrm>
          <a:prstGeom prst="rect">
            <a:avLst/>
          </a:prstGeom>
        </p:spPr>
      </p:pic>
      <p:sp>
        <p:nvSpPr>
          <p:cNvPr id="251" name="正方形/長方形 250">
            <a:extLst>
              <a:ext uri="{FF2B5EF4-FFF2-40B4-BE49-F238E27FC236}">
                <a16:creationId xmlns:a16="http://schemas.microsoft.com/office/drawing/2014/main" id="{23FBCD9B-1614-6B9E-8F07-DAB6D50B623A}"/>
              </a:ext>
            </a:extLst>
          </p:cNvPr>
          <p:cNvSpPr/>
          <p:nvPr/>
        </p:nvSpPr>
        <p:spPr>
          <a:xfrm>
            <a:off x="1466517" y="6838303"/>
            <a:ext cx="340005" cy="15451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52" name="グラフィックス 251" descr="右向き指示マーク">
            <a:extLst>
              <a:ext uri="{FF2B5EF4-FFF2-40B4-BE49-F238E27FC236}">
                <a16:creationId xmlns:a16="http://schemas.microsoft.com/office/drawing/2014/main" id="{2720E7E6-8EA4-0DE9-C63A-F95D6BC44A3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725896" y="6916057"/>
            <a:ext cx="253626" cy="253626"/>
          </a:xfrm>
          <a:prstGeom prst="rect">
            <a:avLst/>
          </a:prstGeom>
        </p:spPr>
      </p:pic>
      <p:sp>
        <p:nvSpPr>
          <p:cNvPr id="253" name="正方形/長方形 252">
            <a:extLst>
              <a:ext uri="{FF2B5EF4-FFF2-40B4-BE49-F238E27FC236}">
                <a16:creationId xmlns:a16="http://schemas.microsoft.com/office/drawing/2014/main" id="{1BC98E95-2783-867E-7A26-3D17DB283D1B}"/>
              </a:ext>
            </a:extLst>
          </p:cNvPr>
          <p:cNvSpPr/>
          <p:nvPr/>
        </p:nvSpPr>
        <p:spPr>
          <a:xfrm>
            <a:off x="3874324" y="6827099"/>
            <a:ext cx="340005" cy="15451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54" name="グラフィックス 253" descr="右向き指示マーク">
            <a:extLst>
              <a:ext uri="{FF2B5EF4-FFF2-40B4-BE49-F238E27FC236}">
                <a16:creationId xmlns:a16="http://schemas.microsoft.com/office/drawing/2014/main" id="{23FA05EF-1885-2FF7-E4DC-04E29EC135E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4133703" y="6904853"/>
            <a:ext cx="253626" cy="253626"/>
          </a:xfrm>
          <a:prstGeom prst="rect">
            <a:avLst/>
          </a:prstGeom>
        </p:spPr>
      </p:pic>
      <p:sp>
        <p:nvSpPr>
          <p:cNvPr id="255" name="正方形/長方形 254">
            <a:extLst>
              <a:ext uri="{FF2B5EF4-FFF2-40B4-BE49-F238E27FC236}">
                <a16:creationId xmlns:a16="http://schemas.microsoft.com/office/drawing/2014/main" id="{FA2AA773-730C-C92F-676B-81F376FAD12A}"/>
              </a:ext>
            </a:extLst>
          </p:cNvPr>
          <p:cNvSpPr/>
          <p:nvPr/>
        </p:nvSpPr>
        <p:spPr>
          <a:xfrm>
            <a:off x="1477471" y="8971755"/>
            <a:ext cx="340005" cy="15451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56" name="グラフィックス 255" descr="右向き指示マーク">
            <a:extLst>
              <a:ext uri="{FF2B5EF4-FFF2-40B4-BE49-F238E27FC236}">
                <a16:creationId xmlns:a16="http://schemas.microsoft.com/office/drawing/2014/main" id="{E8FCC852-3BED-6AC2-B76D-5533640964E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700882" y="8931760"/>
            <a:ext cx="253626" cy="253626"/>
          </a:xfrm>
          <a:prstGeom prst="rect">
            <a:avLst/>
          </a:prstGeom>
        </p:spPr>
      </p:pic>
      <p:sp>
        <p:nvSpPr>
          <p:cNvPr id="257" name="正方形/長方形 256">
            <a:extLst>
              <a:ext uri="{FF2B5EF4-FFF2-40B4-BE49-F238E27FC236}">
                <a16:creationId xmlns:a16="http://schemas.microsoft.com/office/drawing/2014/main" id="{FE96D0D6-5AB0-0142-D70F-B0C9CDE09BC1}"/>
              </a:ext>
            </a:extLst>
          </p:cNvPr>
          <p:cNvSpPr/>
          <p:nvPr/>
        </p:nvSpPr>
        <p:spPr>
          <a:xfrm>
            <a:off x="555433" y="7265531"/>
            <a:ext cx="340005" cy="15451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58" name="グラフィックス 257" descr="右向き指示マーク">
            <a:extLst>
              <a:ext uri="{FF2B5EF4-FFF2-40B4-BE49-F238E27FC236}">
                <a16:creationId xmlns:a16="http://schemas.microsoft.com/office/drawing/2014/main" id="{B07F216A-E1DE-33D4-7F68-2762D871872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778844" y="7225536"/>
            <a:ext cx="253626" cy="253626"/>
          </a:xfrm>
          <a:prstGeom prst="rect">
            <a:avLst/>
          </a:prstGeom>
        </p:spPr>
      </p:pic>
      <p:sp>
        <p:nvSpPr>
          <p:cNvPr id="259" name="矢印: 右 258">
            <a:extLst>
              <a:ext uri="{FF2B5EF4-FFF2-40B4-BE49-F238E27FC236}">
                <a16:creationId xmlns:a16="http://schemas.microsoft.com/office/drawing/2014/main" id="{6CF90857-12AB-8D74-C632-90D1772F5CF8}"/>
              </a:ext>
            </a:extLst>
          </p:cNvPr>
          <p:cNvSpPr/>
          <p:nvPr/>
        </p:nvSpPr>
        <p:spPr>
          <a:xfrm>
            <a:off x="3232179" y="724913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0" name="正方形/長方形 259">
            <a:extLst>
              <a:ext uri="{FF2B5EF4-FFF2-40B4-BE49-F238E27FC236}">
                <a16:creationId xmlns:a16="http://schemas.microsoft.com/office/drawing/2014/main" id="{982CCA8F-FBDD-0F7B-36DF-F253C2A01343}"/>
              </a:ext>
            </a:extLst>
          </p:cNvPr>
          <p:cNvSpPr/>
          <p:nvPr/>
        </p:nvSpPr>
        <p:spPr>
          <a:xfrm>
            <a:off x="4331632" y="8960690"/>
            <a:ext cx="340005" cy="15451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61" name="グラフィックス 260" descr="右向き指示マーク">
            <a:extLst>
              <a:ext uri="{FF2B5EF4-FFF2-40B4-BE49-F238E27FC236}">
                <a16:creationId xmlns:a16="http://schemas.microsoft.com/office/drawing/2014/main" id="{33F8871A-9975-93BE-D722-8BB95B3892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4555043" y="8920695"/>
            <a:ext cx="253626" cy="253626"/>
          </a:xfrm>
          <a:prstGeom prst="rect">
            <a:avLst/>
          </a:prstGeom>
        </p:spPr>
      </p:pic>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 name="Rectangle 1">
            <a:extLst>
              <a:ext uri="{FF2B5EF4-FFF2-40B4-BE49-F238E27FC236}">
                <a16:creationId xmlns:a16="http://schemas.microsoft.com/office/drawing/2014/main" id="{0FA8C41E-9AC6-44BD-FC5D-4C1DB969E3C0}"/>
              </a:ext>
            </a:extLst>
          </p:cNvPr>
          <p:cNvSpPr/>
          <p:nvPr/>
        </p:nvSpPr>
        <p:spPr>
          <a:xfrm>
            <a:off x="-1721231" y="1677575"/>
            <a:ext cx="1545063" cy="1161578"/>
          </a:xfrm>
          <a:prstGeom prst="rect">
            <a:avLst/>
          </a:prstGeom>
          <a:solidFill>
            <a:schemeClr val="bg1"/>
          </a:solidFill>
          <a:ln w="3175" cap="flat" cmpd="sng" algn="ctr">
            <a:solidFill>
              <a:sysClr val="windowText" lastClr="000000"/>
            </a:solidFill>
            <a:prstDash val="solid"/>
          </a:ln>
          <a:effectLst/>
        </p:spPr>
        <p:txBody>
          <a:bodyPr rtlCol="0" anchor="t"/>
          <a:lstStyle/>
          <a:p>
            <a:pPr algn="l" defTabSz="914400"/>
            <a:r>
              <a:rPr kumimoji="1" lang="en-US" sz="700" b="1" u="sng" kern="0" dirty="0">
                <a:solidFill>
                  <a:prstClr val="black"/>
                </a:solidFill>
              </a:rPr>
              <a:t>DATE filter</a:t>
            </a:r>
          </a:p>
          <a:p>
            <a:pPr algn="l" defTabSz="914400"/>
            <a:endParaRPr kumimoji="1" lang="en-US" sz="700" kern="0" dirty="0">
              <a:solidFill>
                <a:prstClr val="black"/>
              </a:solidFill>
            </a:endParaRPr>
          </a:p>
          <a:p>
            <a:pPr algn="l" defTabSz="914400"/>
            <a:r>
              <a:rPr kumimoji="1" lang="en-US" sz="700" kern="0" dirty="0">
                <a:solidFill>
                  <a:prstClr val="black"/>
                </a:solidFill>
              </a:rPr>
              <a:t>Label/Inbound</a:t>
            </a:r>
          </a:p>
          <a:p>
            <a:pPr algn="l" defTabSz="914400"/>
            <a:r>
              <a:rPr kumimoji="1" lang="en-US" sz="700" kern="0" dirty="0">
                <a:solidFill>
                  <a:prstClr val="black"/>
                </a:solidFill>
              </a:rPr>
              <a:t>From: Previous 7 days</a:t>
            </a:r>
          </a:p>
          <a:p>
            <a:pPr algn="l" defTabSz="914400"/>
            <a:r>
              <a:rPr kumimoji="1" lang="en-US" sz="700" kern="0" dirty="0">
                <a:solidFill>
                  <a:prstClr val="black"/>
                </a:solidFill>
              </a:rPr>
              <a:t>To: Advance 7 days</a:t>
            </a:r>
          </a:p>
          <a:p>
            <a:pPr algn="l" defTabSz="914400"/>
            <a:endParaRPr kumimoji="1" lang="en-US" sz="700" kern="0" dirty="0">
              <a:solidFill>
                <a:prstClr val="black"/>
              </a:solidFill>
            </a:endParaRPr>
          </a:p>
          <a:p>
            <a:pPr algn="l" defTabSz="914400"/>
            <a:r>
              <a:rPr kumimoji="1" lang="en-US" sz="700" kern="0" dirty="0">
                <a:solidFill>
                  <a:prstClr val="black"/>
                </a:solidFill>
              </a:rPr>
              <a:t>Outbound</a:t>
            </a:r>
          </a:p>
          <a:p>
            <a:pPr algn="l" defTabSz="914400"/>
            <a:r>
              <a:rPr kumimoji="1" lang="en-US" sz="700" kern="0" dirty="0">
                <a:solidFill>
                  <a:prstClr val="black"/>
                </a:solidFill>
              </a:rPr>
              <a:t>From: Today</a:t>
            </a:r>
          </a:p>
          <a:p>
            <a:pPr algn="l" defTabSz="914400"/>
            <a:r>
              <a:rPr kumimoji="1" lang="en-US" sz="700" kern="0" dirty="0">
                <a:solidFill>
                  <a:prstClr val="black"/>
                </a:solidFill>
              </a:rPr>
              <a:t>To: Advance 7 days</a:t>
            </a:r>
          </a:p>
        </p:txBody>
      </p:sp>
      <p:sp>
        <p:nvSpPr>
          <p:cNvPr id="4" name="Rectangle 3">
            <a:extLst>
              <a:ext uri="{FF2B5EF4-FFF2-40B4-BE49-F238E27FC236}">
                <a16:creationId xmlns:a16="http://schemas.microsoft.com/office/drawing/2014/main" id="{481B5DA7-CA6F-F0B5-E99F-E5B0AFC905D8}"/>
              </a:ext>
            </a:extLst>
          </p:cNvPr>
          <p:cNvSpPr/>
          <p:nvPr/>
        </p:nvSpPr>
        <p:spPr>
          <a:xfrm>
            <a:off x="-1727107" y="2904627"/>
            <a:ext cx="1545063" cy="897674"/>
          </a:xfrm>
          <a:prstGeom prst="rect">
            <a:avLst/>
          </a:prstGeom>
          <a:solidFill>
            <a:schemeClr val="bg1"/>
          </a:solidFill>
          <a:ln w="3175" cap="flat" cmpd="sng" algn="ctr">
            <a:solidFill>
              <a:sysClr val="windowText" lastClr="000000"/>
            </a:solidFill>
            <a:prstDash val="solid"/>
          </a:ln>
          <a:effectLst/>
        </p:spPr>
        <p:txBody>
          <a:bodyPr rtlCol="0" anchor="t"/>
          <a:lstStyle/>
          <a:p>
            <a:pPr algn="l" defTabSz="914400"/>
            <a:r>
              <a:rPr kumimoji="1" lang="en-US" sz="700" b="1" u="sng" kern="0" dirty="0">
                <a:solidFill>
                  <a:prstClr val="black"/>
                </a:solidFill>
              </a:rPr>
              <a:t>SCAN action</a:t>
            </a:r>
          </a:p>
          <a:p>
            <a:pPr algn="l" defTabSz="914400"/>
            <a:endParaRPr kumimoji="1" lang="en-US" sz="700" kern="0" dirty="0">
              <a:solidFill>
                <a:prstClr val="black"/>
              </a:solidFill>
            </a:endParaRPr>
          </a:p>
          <a:p>
            <a:pPr marL="228600" indent="-228600" algn="l" defTabSz="914400">
              <a:buAutoNum type="arabicPeriod"/>
            </a:pPr>
            <a:r>
              <a:rPr kumimoji="1" lang="en-US" sz="700" kern="0" dirty="0">
                <a:solidFill>
                  <a:prstClr val="black"/>
                </a:solidFill>
              </a:rPr>
              <a:t>Not found </a:t>
            </a:r>
            <a:r>
              <a:rPr kumimoji="1" lang="en-US" sz="700" kern="0" dirty="0">
                <a:solidFill>
                  <a:prstClr val="black"/>
                </a:solidFill>
                <a:sym typeface="Wingdings" panose="05000000000000000000" pitchFamily="2" charset="2"/>
              </a:rPr>
              <a:t> Show dialog</a:t>
            </a:r>
            <a:endParaRPr kumimoji="1" lang="en-US" sz="700" kern="0" dirty="0">
              <a:solidFill>
                <a:prstClr val="black"/>
              </a:solidFill>
            </a:endParaRPr>
          </a:p>
          <a:p>
            <a:pPr marL="228600" indent="-228600" algn="l" defTabSz="914400">
              <a:buAutoNum type="arabicPeriod"/>
            </a:pPr>
            <a:r>
              <a:rPr kumimoji="1" lang="en-US" sz="700" kern="0" dirty="0">
                <a:solidFill>
                  <a:prstClr val="black"/>
                </a:solidFill>
              </a:rPr>
              <a:t>Multiple rows </a:t>
            </a:r>
            <a:r>
              <a:rPr kumimoji="1" lang="en-US" sz="700" kern="0" dirty="0">
                <a:solidFill>
                  <a:prstClr val="black"/>
                </a:solidFill>
                <a:sym typeface="Wingdings" panose="05000000000000000000" pitchFamily="2" charset="2"/>
              </a:rPr>
              <a:t> Show filtered list</a:t>
            </a:r>
            <a:endParaRPr kumimoji="1" lang="en-US" sz="700" kern="0" dirty="0">
              <a:solidFill>
                <a:prstClr val="black"/>
              </a:solidFill>
            </a:endParaRPr>
          </a:p>
          <a:p>
            <a:pPr marL="228600" indent="-228600" algn="l" defTabSz="914400">
              <a:buAutoNum type="arabicPeriod"/>
            </a:pPr>
            <a:r>
              <a:rPr kumimoji="1" lang="en-US" sz="700" kern="0" dirty="0">
                <a:solidFill>
                  <a:prstClr val="black"/>
                </a:solidFill>
              </a:rPr>
              <a:t>Single rows </a:t>
            </a:r>
            <a:r>
              <a:rPr kumimoji="1" lang="en-US" sz="700" kern="0" dirty="0">
                <a:solidFill>
                  <a:prstClr val="black"/>
                </a:solidFill>
                <a:sym typeface="Wingdings" panose="05000000000000000000" pitchFamily="2" charset="2"/>
              </a:rPr>
              <a:t> Detail</a:t>
            </a:r>
            <a:endParaRPr kumimoji="1" lang="en-US" sz="700" kern="0" dirty="0">
              <a:solidFill>
                <a:prstClr val="black"/>
              </a:solidFill>
            </a:endParaRPr>
          </a:p>
        </p:txBody>
      </p:sp>
      <p:sp>
        <p:nvSpPr>
          <p:cNvPr id="5" name="Rectangle 4">
            <a:extLst>
              <a:ext uri="{FF2B5EF4-FFF2-40B4-BE49-F238E27FC236}">
                <a16:creationId xmlns:a16="http://schemas.microsoft.com/office/drawing/2014/main" id="{B4309A4A-C21D-3FAE-7ACE-4BAF42516BE0}"/>
              </a:ext>
            </a:extLst>
          </p:cNvPr>
          <p:cNvSpPr/>
          <p:nvPr/>
        </p:nvSpPr>
        <p:spPr>
          <a:xfrm>
            <a:off x="-1727108" y="3895786"/>
            <a:ext cx="1545063" cy="1161578"/>
          </a:xfrm>
          <a:prstGeom prst="rect">
            <a:avLst/>
          </a:prstGeom>
          <a:solidFill>
            <a:schemeClr val="bg1"/>
          </a:solidFill>
          <a:ln w="3175" cap="flat" cmpd="sng" algn="ctr">
            <a:solidFill>
              <a:sysClr val="windowText" lastClr="000000"/>
            </a:solidFill>
            <a:prstDash val="solid"/>
          </a:ln>
          <a:effectLst/>
        </p:spPr>
        <p:txBody>
          <a:bodyPr rtlCol="0" anchor="t"/>
          <a:lstStyle/>
          <a:p>
            <a:pPr algn="l" defTabSz="914400"/>
            <a:r>
              <a:rPr kumimoji="1" lang="en-US" sz="700" b="1" u="sng" kern="0" dirty="0">
                <a:solidFill>
                  <a:prstClr val="black"/>
                </a:solidFill>
              </a:rPr>
              <a:t>Shift time</a:t>
            </a:r>
          </a:p>
          <a:p>
            <a:pPr algn="l" defTabSz="914400"/>
            <a:endParaRPr kumimoji="1" lang="en-US" sz="700" kern="0" dirty="0">
              <a:solidFill>
                <a:prstClr val="black"/>
              </a:solidFill>
            </a:endParaRPr>
          </a:p>
          <a:p>
            <a:pPr algn="l" defTabSz="914400"/>
            <a:r>
              <a:rPr kumimoji="1" lang="en-US" sz="700" kern="0" dirty="0">
                <a:solidFill>
                  <a:prstClr val="black"/>
                </a:solidFill>
              </a:rPr>
              <a:t>Schedule 00:00 – 23:59</a:t>
            </a:r>
          </a:p>
        </p:txBody>
      </p:sp>
    </p:spTree>
    <p:extLst>
      <p:ext uri="{BB962C8B-B14F-4D97-AF65-F5344CB8AC3E}">
        <p14:creationId xmlns:p14="http://schemas.microsoft.com/office/powerpoint/2010/main" val="3643331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図 70">
            <a:extLst>
              <a:ext uri="{FF2B5EF4-FFF2-40B4-BE49-F238E27FC236}">
                <a16:creationId xmlns:a16="http://schemas.microsoft.com/office/drawing/2014/main" id="{2F750C02-1AEF-8020-3E25-6E459F926A1C}"/>
              </a:ext>
            </a:extLst>
          </p:cNvPr>
          <p:cNvPicPr>
            <a:picLocks noChangeAspect="1"/>
          </p:cNvPicPr>
          <p:nvPr/>
        </p:nvPicPr>
        <p:blipFill>
          <a:blip r:embed="rId2"/>
          <a:stretch>
            <a:fillRect/>
          </a:stretch>
        </p:blipFill>
        <p:spPr>
          <a:xfrm>
            <a:off x="500028" y="1623812"/>
            <a:ext cx="1355770" cy="2019144"/>
          </a:xfrm>
          <a:prstGeom prst="rect">
            <a:avLst/>
          </a:prstGeom>
        </p:spPr>
      </p:pic>
      <p:pic>
        <p:nvPicPr>
          <p:cNvPr id="72" name="図 71">
            <a:extLst>
              <a:ext uri="{FF2B5EF4-FFF2-40B4-BE49-F238E27FC236}">
                <a16:creationId xmlns:a16="http://schemas.microsoft.com/office/drawing/2014/main" id="{965A1E65-AE8B-7680-EE3C-3E76D60D94C4}"/>
              </a:ext>
            </a:extLst>
          </p:cNvPr>
          <p:cNvPicPr>
            <a:picLocks noChangeAspect="1"/>
          </p:cNvPicPr>
          <p:nvPr/>
        </p:nvPicPr>
        <p:blipFill>
          <a:blip r:embed="rId3"/>
          <a:stretch>
            <a:fillRect/>
          </a:stretch>
        </p:blipFill>
        <p:spPr>
          <a:xfrm>
            <a:off x="980089" y="1764516"/>
            <a:ext cx="805148" cy="123622"/>
          </a:xfrm>
          <a:prstGeom prst="rect">
            <a:avLst/>
          </a:prstGeom>
        </p:spPr>
      </p:pic>
      <p:sp>
        <p:nvSpPr>
          <p:cNvPr id="73" name="テキスト ボックス 72">
            <a:extLst>
              <a:ext uri="{FF2B5EF4-FFF2-40B4-BE49-F238E27FC236}">
                <a16:creationId xmlns:a16="http://schemas.microsoft.com/office/drawing/2014/main" id="{9AB0D08D-57EA-44D6-ADD6-DFFA4C129B56}"/>
              </a:ext>
            </a:extLst>
          </p:cNvPr>
          <p:cNvSpPr txBox="1"/>
          <p:nvPr/>
        </p:nvSpPr>
        <p:spPr>
          <a:xfrm>
            <a:off x="895370" y="1751093"/>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74" name="図 73">
            <a:extLst>
              <a:ext uri="{FF2B5EF4-FFF2-40B4-BE49-F238E27FC236}">
                <a16:creationId xmlns:a16="http://schemas.microsoft.com/office/drawing/2014/main" id="{5C7E109B-FCA9-270C-D462-B358945D6D40}"/>
              </a:ext>
            </a:extLst>
          </p:cNvPr>
          <p:cNvPicPr>
            <a:picLocks noChangeAspect="1"/>
          </p:cNvPicPr>
          <p:nvPr/>
        </p:nvPicPr>
        <p:blipFill>
          <a:blip r:embed="rId4"/>
          <a:stretch>
            <a:fillRect/>
          </a:stretch>
        </p:blipFill>
        <p:spPr>
          <a:xfrm>
            <a:off x="541526" y="2259134"/>
            <a:ext cx="1289035" cy="212113"/>
          </a:xfrm>
          <a:prstGeom prst="rect">
            <a:avLst/>
          </a:prstGeom>
        </p:spPr>
      </p:pic>
      <p:pic>
        <p:nvPicPr>
          <p:cNvPr id="75" name="図 74">
            <a:extLst>
              <a:ext uri="{FF2B5EF4-FFF2-40B4-BE49-F238E27FC236}">
                <a16:creationId xmlns:a16="http://schemas.microsoft.com/office/drawing/2014/main" id="{D51F5096-B2DD-DD2D-BD46-C7766BE82E1B}"/>
              </a:ext>
            </a:extLst>
          </p:cNvPr>
          <p:cNvPicPr>
            <a:picLocks noChangeAspect="1"/>
          </p:cNvPicPr>
          <p:nvPr/>
        </p:nvPicPr>
        <p:blipFill>
          <a:blip r:embed="rId5"/>
          <a:stretch>
            <a:fillRect/>
          </a:stretch>
        </p:blipFill>
        <p:spPr>
          <a:xfrm>
            <a:off x="542756" y="2662514"/>
            <a:ext cx="981060" cy="220999"/>
          </a:xfrm>
          <a:prstGeom prst="rect">
            <a:avLst/>
          </a:prstGeom>
        </p:spPr>
      </p:pic>
      <p:pic>
        <p:nvPicPr>
          <p:cNvPr id="76" name="図 75">
            <a:extLst>
              <a:ext uri="{FF2B5EF4-FFF2-40B4-BE49-F238E27FC236}">
                <a16:creationId xmlns:a16="http://schemas.microsoft.com/office/drawing/2014/main" id="{24C0D9CB-43E2-174B-CCD6-2CA98D316346}"/>
              </a:ext>
            </a:extLst>
          </p:cNvPr>
          <p:cNvPicPr>
            <a:picLocks noChangeAspect="1"/>
          </p:cNvPicPr>
          <p:nvPr/>
        </p:nvPicPr>
        <p:blipFill>
          <a:blip r:embed="rId6"/>
          <a:stretch>
            <a:fillRect/>
          </a:stretch>
        </p:blipFill>
        <p:spPr>
          <a:xfrm>
            <a:off x="515569" y="2353822"/>
            <a:ext cx="1313642" cy="894800"/>
          </a:xfrm>
          <a:prstGeom prst="rect">
            <a:avLst/>
          </a:prstGeom>
        </p:spPr>
      </p:pic>
      <p:pic>
        <p:nvPicPr>
          <p:cNvPr id="77" name="図 76">
            <a:extLst>
              <a:ext uri="{FF2B5EF4-FFF2-40B4-BE49-F238E27FC236}">
                <a16:creationId xmlns:a16="http://schemas.microsoft.com/office/drawing/2014/main" id="{EBA515FD-9547-07F8-7990-5923065C0258}"/>
              </a:ext>
            </a:extLst>
          </p:cNvPr>
          <p:cNvPicPr>
            <a:picLocks noChangeAspect="1"/>
          </p:cNvPicPr>
          <p:nvPr/>
        </p:nvPicPr>
        <p:blipFill>
          <a:blip r:embed="rId7"/>
          <a:stretch>
            <a:fillRect/>
          </a:stretch>
        </p:blipFill>
        <p:spPr>
          <a:xfrm>
            <a:off x="524713" y="1934693"/>
            <a:ext cx="1313642" cy="434647"/>
          </a:xfrm>
          <a:prstGeom prst="rect">
            <a:avLst/>
          </a:prstGeom>
        </p:spPr>
      </p:pic>
      <p:sp>
        <p:nvSpPr>
          <p:cNvPr id="78" name="四角形: 角を丸くする 77">
            <a:extLst>
              <a:ext uri="{FF2B5EF4-FFF2-40B4-BE49-F238E27FC236}">
                <a16:creationId xmlns:a16="http://schemas.microsoft.com/office/drawing/2014/main" id="{8B8676C2-450A-26C7-4A03-30515448C297}"/>
              </a:ext>
            </a:extLst>
          </p:cNvPr>
          <p:cNvSpPr/>
          <p:nvPr/>
        </p:nvSpPr>
        <p:spPr>
          <a:xfrm>
            <a:off x="727012" y="196129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9" name="四角形: 角を丸くする 78">
            <a:extLst>
              <a:ext uri="{FF2B5EF4-FFF2-40B4-BE49-F238E27FC236}">
                <a16:creationId xmlns:a16="http://schemas.microsoft.com/office/drawing/2014/main" id="{5C3E352A-A10B-E29D-6F7B-966ECEA3CC2C}"/>
              </a:ext>
            </a:extLst>
          </p:cNvPr>
          <p:cNvSpPr/>
          <p:nvPr/>
        </p:nvSpPr>
        <p:spPr>
          <a:xfrm>
            <a:off x="1361017" y="195748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0" name="テキスト ボックス 79">
            <a:extLst>
              <a:ext uri="{FF2B5EF4-FFF2-40B4-BE49-F238E27FC236}">
                <a16:creationId xmlns:a16="http://schemas.microsoft.com/office/drawing/2014/main" id="{A7AE6C03-774F-274F-CD57-837D44BEB311}"/>
              </a:ext>
            </a:extLst>
          </p:cNvPr>
          <p:cNvSpPr txBox="1"/>
          <p:nvPr/>
        </p:nvSpPr>
        <p:spPr>
          <a:xfrm>
            <a:off x="479402" y="1931698"/>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81" name="テキスト ボックス 80">
            <a:extLst>
              <a:ext uri="{FF2B5EF4-FFF2-40B4-BE49-F238E27FC236}">
                <a16:creationId xmlns:a16="http://schemas.microsoft.com/office/drawing/2014/main" id="{465F33F3-BA69-690A-1C4D-B5AD894F672E}"/>
              </a:ext>
            </a:extLst>
          </p:cNvPr>
          <p:cNvSpPr txBox="1"/>
          <p:nvPr/>
        </p:nvSpPr>
        <p:spPr>
          <a:xfrm>
            <a:off x="1128194" y="1933185"/>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82" name="グラフィックス 81" descr="日毎カレンダー">
            <a:extLst>
              <a:ext uri="{FF2B5EF4-FFF2-40B4-BE49-F238E27FC236}">
                <a16:creationId xmlns:a16="http://schemas.microsoft.com/office/drawing/2014/main" id="{5BFA59B9-B3CA-3F1A-4C80-68C0AB3040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9614" y="1970667"/>
            <a:ext cx="137160" cy="137160"/>
          </a:xfrm>
          <a:prstGeom prst="rect">
            <a:avLst/>
          </a:prstGeom>
        </p:spPr>
      </p:pic>
      <p:pic>
        <p:nvPicPr>
          <p:cNvPr id="83" name="グラフィックス 82" descr="日毎カレンダー">
            <a:extLst>
              <a:ext uri="{FF2B5EF4-FFF2-40B4-BE49-F238E27FC236}">
                <a16:creationId xmlns:a16="http://schemas.microsoft.com/office/drawing/2014/main" id="{1C3B50AB-F609-E566-8A08-3A09DFD0E9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99622" y="1961594"/>
            <a:ext cx="137160" cy="137160"/>
          </a:xfrm>
          <a:prstGeom prst="rect">
            <a:avLst/>
          </a:prstGeom>
        </p:spPr>
      </p:pic>
      <p:sp>
        <p:nvSpPr>
          <p:cNvPr id="84" name="四角形: 角を丸くする 83">
            <a:extLst>
              <a:ext uri="{FF2B5EF4-FFF2-40B4-BE49-F238E27FC236}">
                <a16:creationId xmlns:a16="http://schemas.microsoft.com/office/drawing/2014/main" id="{C5474370-1CC8-DB4A-D3D3-DA078E78EF57}"/>
              </a:ext>
            </a:extLst>
          </p:cNvPr>
          <p:cNvSpPr/>
          <p:nvPr/>
        </p:nvSpPr>
        <p:spPr>
          <a:xfrm>
            <a:off x="771039" y="2148852"/>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8" name="テキスト ボックス 97">
            <a:extLst>
              <a:ext uri="{FF2B5EF4-FFF2-40B4-BE49-F238E27FC236}">
                <a16:creationId xmlns:a16="http://schemas.microsoft.com/office/drawing/2014/main" id="{0C03A19F-2893-2DB9-2C18-8E502A594A63}"/>
              </a:ext>
            </a:extLst>
          </p:cNvPr>
          <p:cNvSpPr txBox="1"/>
          <p:nvPr/>
        </p:nvSpPr>
        <p:spPr>
          <a:xfrm>
            <a:off x="459690" y="2120020"/>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99" name="テキスト ボックス 98">
            <a:extLst>
              <a:ext uri="{FF2B5EF4-FFF2-40B4-BE49-F238E27FC236}">
                <a16:creationId xmlns:a16="http://schemas.microsoft.com/office/drawing/2014/main" id="{24680F3D-3FCB-D256-1235-DBB5CB221AF1}"/>
              </a:ext>
            </a:extLst>
          </p:cNvPr>
          <p:cNvSpPr txBox="1"/>
          <p:nvPr/>
        </p:nvSpPr>
        <p:spPr>
          <a:xfrm>
            <a:off x="1311843" y="2111941"/>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100" name="正方形/長方形 99">
            <a:extLst>
              <a:ext uri="{FF2B5EF4-FFF2-40B4-BE49-F238E27FC236}">
                <a16:creationId xmlns:a16="http://schemas.microsoft.com/office/drawing/2014/main" id="{F47AD1E2-E7F5-8AFB-FBAE-55A423C27289}"/>
              </a:ext>
            </a:extLst>
          </p:cNvPr>
          <p:cNvSpPr/>
          <p:nvPr/>
        </p:nvSpPr>
        <p:spPr>
          <a:xfrm>
            <a:off x="1647703" y="2165305"/>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1" name="テキスト ボックス 100">
            <a:extLst>
              <a:ext uri="{FF2B5EF4-FFF2-40B4-BE49-F238E27FC236}">
                <a16:creationId xmlns:a16="http://schemas.microsoft.com/office/drawing/2014/main" id="{A2460A5D-B5CF-F24C-7ED5-A504E107C493}"/>
              </a:ext>
            </a:extLst>
          </p:cNvPr>
          <p:cNvSpPr txBox="1"/>
          <p:nvPr/>
        </p:nvSpPr>
        <p:spPr>
          <a:xfrm>
            <a:off x="677812" y="1964288"/>
            <a:ext cx="501629" cy="153888"/>
          </a:xfrm>
          <a:prstGeom prst="rect">
            <a:avLst/>
          </a:prstGeom>
          <a:noFill/>
        </p:spPr>
        <p:txBody>
          <a:bodyPr wrap="square" rtlCol="0">
            <a:spAutoFit/>
          </a:bodyPr>
          <a:lstStyle/>
          <a:p>
            <a:r>
              <a:rPr kumimoji="1" lang="en-US" altLang="ja-JP" sz="400" dirty="0">
                <a:latin typeface="+mj-lt"/>
              </a:rPr>
              <a:t>07/Oct/2023</a:t>
            </a:r>
          </a:p>
        </p:txBody>
      </p:sp>
      <p:sp>
        <p:nvSpPr>
          <p:cNvPr id="102" name="テキスト ボックス 101">
            <a:extLst>
              <a:ext uri="{FF2B5EF4-FFF2-40B4-BE49-F238E27FC236}">
                <a16:creationId xmlns:a16="http://schemas.microsoft.com/office/drawing/2014/main" id="{F63B2D9F-FCE8-0857-C1E5-AA18B0946703}"/>
              </a:ext>
            </a:extLst>
          </p:cNvPr>
          <p:cNvSpPr txBox="1"/>
          <p:nvPr/>
        </p:nvSpPr>
        <p:spPr>
          <a:xfrm>
            <a:off x="1316607" y="1957727"/>
            <a:ext cx="501629" cy="153888"/>
          </a:xfrm>
          <a:prstGeom prst="rect">
            <a:avLst/>
          </a:prstGeom>
          <a:noFill/>
        </p:spPr>
        <p:txBody>
          <a:bodyPr wrap="square" rtlCol="0">
            <a:spAutoFit/>
          </a:bodyPr>
          <a:lstStyle/>
          <a:p>
            <a:r>
              <a:rPr kumimoji="1" lang="en-US" altLang="ja-JP" sz="400" dirty="0">
                <a:latin typeface="+mj-lt"/>
              </a:rPr>
              <a:t>07/Oct/2023</a:t>
            </a:r>
          </a:p>
        </p:txBody>
      </p:sp>
      <p:sp>
        <p:nvSpPr>
          <p:cNvPr id="103" name="二等辺三角形 102">
            <a:extLst>
              <a:ext uri="{FF2B5EF4-FFF2-40B4-BE49-F238E27FC236}">
                <a16:creationId xmlns:a16="http://schemas.microsoft.com/office/drawing/2014/main" id="{B10521E9-2F56-963E-1C8B-FC31A86011CD}"/>
              </a:ext>
            </a:extLst>
          </p:cNvPr>
          <p:cNvSpPr/>
          <p:nvPr/>
        </p:nvSpPr>
        <p:spPr>
          <a:xfrm rot="10800000">
            <a:off x="1242320" y="2198742"/>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4" name="図 103">
            <a:extLst>
              <a:ext uri="{FF2B5EF4-FFF2-40B4-BE49-F238E27FC236}">
                <a16:creationId xmlns:a16="http://schemas.microsoft.com/office/drawing/2014/main" id="{F5209D84-BED9-8CBA-0CB5-36CB320308E2}"/>
              </a:ext>
            </a:extLst>
          </p:cNvPr>
          <p:cNvPicPr>
            <a:picLocks noChangeAspect="1"/>
          </p:cNvPicPr>
          <p:nvPr/>
        </p:nvPicPr>
        <p:blipFill>
          <a:blip r:embed="rId4"/>
          <a:stretch>
            <a:fillRect/>
          </a:stretch>
        </p:blipFill>
        <p:spPr>
          <a:xfrm>
            <a:off x="538376" y="2402379"/>
            <a:ext cx="1289035" cy="275128"/>
          </a:xfrm>
          <a:prstGeom prst="rect">
            <a:avLst/>
          </a:prstGeom>
        </p:spPr>
      </p:pic>
      <p:pic>
        <p:nvPicPr>
          <p:cNvPr id="105" name="図 104">
            <a:extLst>
              <a:ext uri="{FF2B5EF4-FFF2-40B4-BE49-F238E27FC236}">
                <a16:creationId xmlns:a16="http://schemas.microsoft.com/office/drawing/2014/main" id="{0FA9DB7B-BAFE-C9F7-71B1-ACAA4AC9C46A}"/>
              </a:ext>
            </a:extLst>
          </p:cNvPr>
          <p:cNvPicPr>
            <a:picLocks noChangeAspect="1"/>
          </p:cNvPicPr>
          <p:nvPr/>
        </p:nvPicPr>
        <p:blipFill>
          <a:blip r:embed="rId5"/>
          <a:stretch>
            <a:fillRect/>
          </a:stretch>
        </p:blipFill>
        <p:spPr>
          <a:xfrm>
            <a:off x="538792" y="2833497"/>
            <a:ext cx="1279444" cy="267020"/>
          </a:xfrm>
          <a:prstGeom prst="rect">
            <a:avLst/>
          </a:prstGeom>
        </p:spPr>
      </p:pic>
      <p:sp>
        <p:nvSpPr>
          <p:cNvPr id="106" name="テキスト ボックス 105">
            <a:extLst>
              <a:ext uri="{FF2B5EF4-FFF2-40B4-BE49-F238E27FC236}">
                <a16:creationId xmlns:a16="http://schemas.microsoft.com/office/drawing/2014/main" id="{3277664A-F607-7ABB-B55C-3652E22F897C}"/>
              </a:ext>
            </a:extLst>
          </p:cNvPr>
          <p:cNvSpPr txBox="1"/>
          <p:nvPr/>
        </p:nvSpPr>
        <p:spPr>
          <a:xfrm>
            <a:off x="490231" y="2361571"/>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107" name="テキスト ボックス 106">
            <a:extLst>
              <a:ext uri="{FF2B5EF4-FFF2-40B4-BE49-F238E27FC236}">
                <a16:creationId xmlns:a16="http://schemas.microsoft.com/office/drawing/2014/main" id="{5837433A-9372-58F1-BD2A-F5B486E9917C}"/>
              </a:ext>
            </a:extLst>
          </p:cNvPr>
          <p:cNvSpPr txBox="1"/>
          <p:nvPr/>
        </p:nvSpPr>
        <p:spPr>
          <a:xfrm>
            <a:off x="490231" y="2776502"/>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108" name="正方形/長方形 107">
            <a:extLst>
              <a:ext uri="{FF2B5EF4-FFF2-40B4-BE49-F238E27FC236}">
                <a16:creationId xmlns:a16="http://schemas.microsoft.com/office/drawing/2014/main" id="{73327CE4-5F99-5B20-6291-4DC23D6B4EAB}"/>
              </a:ext>
            </a:extLst>
          </p:cNvPr>
          <p:cNvSpPr/>
          <p:nvPr/>
        </p:nvSpPr>
        <p:spPr>
          <a:xfrm>
            <a:off x="555742" y="2424301"/>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09" name="グラフィックス 108" descr="右向き指示マーク">
            <a:extLst>
              <a:ext uri="{FF2B5EF4-FFF2-40B4-BE49-F238E27FC236}">
                <a16:creationId xmlns:a16="http://schemas.microsoft.com/office/drawing/2014/main" id="{5E3CA7AA-E44F-59E7-A780-4949D1690B5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1518305" y="2686822"/>
            <a:ext cx="253626" cy="253626"/>
          </a:xfrm>
          <a:prstGeom prst="rect">
            <a:avLst/>
          </a:prstGeom>
        </p:spPr>
      </p:pic>
      <p:pic>
        <p:nvPicPr>
          <p:cNvPr id="30" name="図 29">
            <a:extLst>
              <a:ext uri="{FF2B5EF4-FFF2-40B4-BE49-F238E27FC236}">
                <a16:creationId xmlns:a16="http://schemas.microsoft.com/office/drawing/2014/main" id="{FC0D4469-B1DF-F29D-DB00-E61E5C7966B8}"/>
              </a:ext>
            </a:extLst>
          </p:cNvPr>
          <p:cNvPicPr>
            <a:picLocks noChangeAspect="1"/>
          </p:cNvPicPr>
          <p:nvPr/>
        </p:nvPicPr>
        <p:blipFill>
          <a:blip r:embed="rId12"/>
          <a:stretch>
            <a:fillRect/>
          </a:stretch>
        </p:blipFill>
        <p:spPr>
          <a:xfrm>
            <a:off x="2057999" y="1647549"/>
            <a:ext cx="1358764" cy="2027693"/>
          </a:xfrm>
          <a:prstGeom prst="rect">
            <a:avLst/>
          </a:prstGeom>
        </p:spPr>
      </p:pic>
      <p:pic>
        <p:nvPicPr>
          <p:cNvPr id="31" name="図 30">
            <a:extLst>
              <a:ext uri="{FF2B5EF4-FFF2-40B4-BE49-F238E27FC236}">
                <a16:creationId xmlns:a16="http://schemas.microsoft.com/office/drawing/2014/main" id="{6C48D257-142D-492E-CA83-1DDC3CD67170}"/>
              </a:ext>
            </a:extLst>
          </p:cNvPr>
          <p:cNvPicPr>
            <a:picLocks noChangeAspect="1"/>
          </p:cNvPicPr>
          <p:nvPr/>
        </p:nvPicPr>
        <p:blipFill>
          <a:blip r:embed="rId13"/>
          <a:stretch>
            <a:fillRect/>
          </a:stretch>
        </p:blipFill>
        <p:spPr>
          <a:xfrm>
            <a:off x="3151355" y="2925156"/>
            <a:ext cx="243861" cy="130125"/>
          </a:xfrm>
          <a:prstGeom prst="rect">
            <a:avLst/>
          </a:prstGeom>
        </p:spPr>
      </p:pic>
      <p:pic>
        <p:nvPicPr>
          <p:cNvPr id="32" name="図 31">
            <a:extLst>
              <a:ext uri="{FF2B5EF4-FFF2-40B4-BE49-F238E27FC236}">
                <a16:creationId xmlns:a16="http://schemas.microsoft.com/office/drawing/2014/main" id="{938DBFD0-34D8-CB85-FB4F-6FC1C66C0E5F}"/>
              </a:ext>
            </a:extLst>
          </p:cNvPr>
          <p:cNvPicPr>
            <a:picLocks noChangeAspect="1"/>
          </p:cNvPicPr>
          <p:nvPr/>
        </p:nvPicPr>
        <p:blipFill>
          <a:blip r:embed="rId3"/>
          <a:stretch>
            <a:fillRect/>
          </a:stretch>
        </p:blipFill>
        <p:spPr>
          <a:xfrm>
            <a:off x="2562686" y="1781629"/>
            <a:ext cx="805148" cy="123622"/>
          </a:xfrm>
          <a:prstGeom prst="rect">
            <a:avLst/>
          </a:prstGeom>
        </p:spPr>
      </p:pic>
      <p:sp>
        <p:nvSpPr>
          <p:cNvPr id="33" name="テキスト ボックス 32">
            <a:extLst>
              <a:ext uri="{FF2B5EF4-FFF2-40B4-BE49-F238E27FC236}">
                <a16:creationId xmlns:a16="http://schemas.microsoft.com/office/drawing/2014/main" id="{30B2F044-2981-5508-6E41-13C19BAEB15A}"/>
              </a:ext>
            </a:extLst>
          </p:cNvPr>
          <p:cNvSpPr txBox="1"/>
          <p:nvPr/>
        </p:nvSpPr>
        <p:spPr>
          <a:xfrm>
            <a:off x="2477967" y="1768206"/>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38" name="図 37">
            <a:extLst>
              <a:ext uri="{FF2B5EF4-FFF2-40B4-BE49-F238E27FC236}">
                <a16:creationId xmlns:a16="http://schemas.microsoft.com/office/drawing/2014/main" id="{4B1AE43A-7AAA-2007-227E-D55D530C0A45}"/>
              </a:ext>
            </a:extLst>
          </p:cNvPr>
          <p:cNvPicPr>
            <a:picLocks noChangeAspect="1"/>
          </p:cNvPicPr>
          <p:nvPr/>
        </p:nvPicPr>
        <p:blipFill>
          <a:blip r:embed="rId14"/>
          <a:stretch>
            <a:fillRect/>
          </a:stretch>
        </p:blipFill>
        <p:spPr>
          <a:xfrm>
            <a:off x="2076190" y="2242707"/>
            <a:ext cx="1338862" cy="1192892"/>
          </a:xfrm>
          <a:prstGeom prst="rect">
            <a:avLst/>
          </a:prstGeom>
        </p:spPr>
      </p:pic>
      <p:pic>
        <p:nvPicPr>
          <p:cNvPr id="39" name="図 38">
            <a:extLst>
              <a:ext uri="{FF2B5EF4-FFF2-40B4-BE49-F238E27FC236}">
                <a16:creationId xmlns:a16="http://schemas.microsoft.com/office/drawing/2014/main" id="{8118A73A-69BC-7185-ABE5-644AF49408E3}"/>
              </a:ext>
            </a:extLst>
          </p:cNvPr>
          <p:cNvPicPr>
            <a:picLocks noChangeAspect="1"/>
          </p:cNvPicPr>
          <p:nvPr/>
        </p:nvPicPr>
        <p:blipFill rotWithShape="1">
          <a:blip r:embed="rId15"/>
          <a:srcRect t="1" r="1567" b="-1"/>
          <a:stretch/>
        </p:blipFill>
        <p:spPr>
          <a:xfrm>
            <a:off x="2562686" y="2242706"/>
            <a:ext cx="856034" cy="184617"/>
          </a:xfrm>
          <a:prstGeom prst="rect">
            <a:avLst/>
          </a:prstGeom>
        </p:spPr>
      </p:pic>
      <p:pic>
        <p:nvPicPr>
          <p:cNvPr id="41" name="図 40">
            <a:extLst>
              <a:ext uri="{FF2B5EF4-FFF2-40B4-BE49-F238E27FC236}">
                <a16:creationId xmlns:a16="http://schemas.microsoft.com/office/drawing/2014/main" id="{A381F1DE-6FF5-1043-680F-69C71090AE28}"/>
              </a:ext>
            </a:extLst>
          </p:cNvPr>
          <p:cNvPicPr>
            <a:picLocks noChangeAspect="1"/>
          </p:cNvPicPr>
          <p:nvPr/>
        </p:nvPicPr>
        <p:blipFill>
          <a:blip r:embed="rId16"/>
          <a:stretch>
            <a:fillRect/>
          </a:stretch>
        </p:blipFill>
        <p:spPr>
          <a:xfrm>
            <a:off x="2087989" y="2426495"/>
            <a:ext cx="1303166" cy="382735"/>
          </a:xfrm>
          <a:prstGeom prst="rect">
            <a:avLst/>
          </a:prstGeom>
        </p:spPr>
      </p:pic>
      <p:sp>
        <p:nvSpPr>
          <p:cNvPr id="42" name="テキスト ボックス 41">
            <a:extLst>
              <a:ext uri="{FF2B5EF4-FFF2-40B4-BE49-F238E27FC236}">
                <a16:creationId xmlns:a16="http://schemas.microsoft.com/office/drawing/2014/main" id="{7EED1F9A-B764-A57A-0EB3-45688E325DA7}"/>
              </a:ext>
            </a:extLst>
          </p:cNvPr>
          <p:cNvSpPr txBox="1"/>
          <p:nvPr/>
        </p:nvSpPr>
        <p:spPr>
          <a:xfrm>
            <a:off x="2008701" y="2255230"/>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43" name="図 42">
            <a:extLst>
              <a:ext uri="{FF2B5EF4-FFF2-40B4-BE49-F238E27FC236}">
                <a16:creationId xmlns:a16="http://schemas.microsoft.com/office/drawing/2014/main" id="{FC205786-03D8-606B-5395-8AFAC6204000}"/>
              </a:ext>
            </a:extLst>
          </p:cNvPr>
          <p:cNvPicPr>
            <a:picLocks noChangeAspect="1"/>
          </p:cNvPicPr>
          <p:nvPr/>
        </p:nvPicPr>
        <p:blipFill rotWithShape="1">
          <a:blip r:embed="rId15"/>
          <a:srcRect t="6527" r="1567" b="-1"/>
          <a:stretch/>
        </p:blipFill>
        <p:spPr>
          <a:xfrm>
            <a:off x="2549203" y="2793741"/>
            <a:ext cx="856034" cy="172570"/>
          </a:xfrm>
          <a:prstGeom prst="rect">
            <a:avLst/>
          </a:prstGeom>
        </p:spPr>
      </p:pic>
      <p:sp>
        <p:nvSpPr>
          <p:cNvPr id="44" name="テキスト ボックス 43">
            <a:extLst>
              <a:ext uri="{FF2B5EF4-FFF2-40B4-BE49-F238E27FC236}">
                <a16:creationId xmlns:a16="http://schemas.microsoft.com/office/drawing/2014/main" id="{CA54BC97-8031-CA65-8D47-C9EFFA3EB347}"/>
              </a:ext>
            </a:extLst>
          </p:cNvPr>
          <p:cNvSpPr txBox="1"/>
          <p:nvPr/>
        </p:nvSpPr>
        <p:spPr>
          <a:xfrm>
            <a:off x="2012363" y="2794218"/>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45" name="テキスト ボックス 44">
            <a:extLst>
              <a:ext uri="{FF2B5EF4-FFF2-40B4-BE49-F238E27FC236}">
                <a16:creationId xmlns:a16="http://schemas.microsoft.com/office/drawing/2014/main" id="{C8AB3E23-B8EE-2A47-7461-AD0FDE33875B}"/>
              </a:ext>
            </a:extLst>
          </p:cNvPr>
          <p:cNvSpPr txBox="1"/>
          <p:nvPr/>
        </p:nvSpPr>
        <p:spPr>
          <a:xfrm>
            <a:off x="2540573" y="2254945"/>
            <a:ext cx="840544" cy="169277"/>
          </a:xfrm>
          <a:prstGeom prst="rect">
            <a:avLst/>
          </a:prstGeom>
          <a:noFill/>
        </p:spPr>
        <p:txBody>
          <a:bodyPr wrap="square" rtlCol="0">
            <a:spAutoFit/>
          </a:bodyPr>
          <a:lstStyle/>
          <a:p>
            <a:r>
              <a:rPr kumimoji="1" lang="en-US" altLang="ja-JP" sz="500" dirty="0">
                <a:latin typeface="+mj-lt"/>
              </a:rPr>
              <a:t>DEMO_00001</a:t>
            </a:r>
          </a:p>
        </p:txBody>
      </p:sp>
      <p:sp>
        <p:nvSpPr>
          <p:cNvPr id="46" name="テキスト ボックス 45">
            <a:extLst>
              <a:ext uri="{FF2B5EF4-FFF2-40B4-BE49-F238E27FC236}">
                <a16:creationId xmlns:a16="http://schemas.microsoft.com/office/drawing/2014/main" id="{69292F2A-D57A-0D8A-E322-DFC1D9016338}"/>
              </a:ext>
            </a:extLst>
          </p:cNvPr>
          <p:cNvSpPr txBox="1"/>
          <p:nvPr/>
        </p:nvSpPr>
        <p:spPr>
          <a:xfrm>
            <a:off x="2523975" y="243331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NO_A</a:t>
            </a:r>
            <a:endParaRPr kumimoji="1" lang="ja-JP" altLang="en-US" sz="500" dirty="0"/>
          </a:p>
        </p:txBody>
      </p:sp>
      <p:sp>
        <p:nvSpPr>
          <p:cNvPr id="47" name="テキスト ボックス 46">
            <a:extLst>
              <a:ext uri="{FF2B5EF4-FFF2-40B4-BE49-F238E27FC236}">
                <a16:creationId xmlns:a16="http://schemas.microsoft.com/office/drawing/2014/main" id="{33374334-70EC-81A8-C8AD-F8DF8604E450}"/>
              </a:ext>
            </a:extLst>
          </p:cNvPr>
          <p:cNvSpPr txBox="1"/>
          <p:nvPr/>
        </p:nvSpPr>
        <p:spPr>
          <a:xfrm>
            <a:off x="2349286" y="2609267"/>
            <a:ext cx="1119780" cy="169277"/>
          </a:xfrm>
          <a:prstGeom prst="rect">
            <a:avLst/>
          </a:prstGeom>
          <a:noFill/>
        </p:spPr>
        <p:txBody>
          <a:bodyPr wrap="square" rtlCol="0">
            <a:spAutoFit/>
          </a:bodyPr>
          <a:lstStyle/>
          <a:p>
            <a:r>
              <a:rPr kumimoji="1" lang="en-US" altLang="ja-JP" sz="500" dirty="0" err="1">
                <a:latin typeface="+mj-lt"/>
              </a:rPr>
              <a:t>DEMO_PARTS_NAME_A</a:t>
            </a:r>
            <a:endParaRPr kumimoji="1" lang="en-US" altLang="ja-JP" sz="500" dirty="0">
              <a:latin typeface="+mj-lt"/>
            </a:endParaRPr>
          </a:p>
        </p:txBody>
      </p:sp>
      <p:sp>
        <p:nvSpPr>
          <p:cNvPr id="48" name="テキスト ボックス 47">
            <a:extLst>
              <a:ext uri="{FF2B5EF4-FFF2-40B4-BE49-F238E27FC236}">
                <a16:creationId xmlns:a16="http://schemas.microsoft.com/office/drawing/2014/main" id="{2906F505-7677-56B3-BD9B-06E25D41C0A8}"/>
              </a:ext>
            </a:extLst>
          </p:cNvPr>
          <p:cNvSpPr txBox="1"/>
          <p:nvPr/>
        </p:nvSpPr>
        <p:spPr>
          <a:xfrm>
            <a:off x="2549747" y="2765563"/>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49" name="テキスト ボックス 48">
            <a:extLst>
              <a:ext uri="{FF2B5EF4-FFF2-40B4-BE49-F238E27FC236}">
                <a16:creationId xmlns:a16="http://schemas.microsoft.com/office/drawing/2014/main" id="{9BFE9582-B5AE-3E01-C65F-587C5047EB8E}"/>
              </a:ext>
            </a:extLst>
          </p:cNvPr>
          <p:cNvSpPr txBox="1"/>
          <p:nvPr/>
        </p:nvSpPr>
        <p:spPr>
          <a:xfrm>
            <a:off x="2013146" y="2955253"/>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50" name="テキスト ボックス 49">
            <a:extLst>
              <a:ext uri="{FF2B5EF4-FFF2-40B4-BE49-F238E27FC236}">
                <a16:creationId xmlns:a16="http://schemas.microsoft.com/office/drawing/2014/main" id="{9D5DBEE8-2C9B-BD8E-6B3E-BFB6E6266D3D}"/>
              </a:ext>
            </a:extLst>
          </p:cNvPr>
          <p:cNvSpPr txBox="1"/>
          <p:nvPr/>
        </p:nvSpPr>
        <p:spPr>
          <a:xfrm>
            <a:off x="2010130" y="3114667"/>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51" name="図 50">
            <a:extLst>
              <a:ext uri="{FF2B5EF4-FFF2-40B4-BE49-F238E27FC236}">
                <a16:creationId xmlns:a16="http://schemas.microsoft.com/office/drawing/2014/main" id="{8B809B78-1198-67FB-2FE0-3DA6B85D7E9D}"/>
              </a:ext>
            </a:extLst>
          </p:cNvPr>
          <p:cNvPicPr>
            <a:picLocks noChangeAspect="1"/>
          </p:cNvPicPr>
          <p:nvPr/>
        </p:nvPicPr>
        <p:blipFill rotWithShape="1">
          <a:blip r:embed="rId15"/>
          <a:srcRect t="1" r="1567" b="-1"/>
          <a:stretch/>
        </p:blipFill>
        <p:spPr>
          <a:xfrm>
            <a:off x="2557996" y="2947583"/>
            <a:ext cx="856034" cy="184617"/>
          </a:xfrm>
          <a:prstGeom prst="rect">
            <a:avLst/>
          </a:prstGeom>
        </p:spPr>
      </p:pic>
      <p:sp>
        <p:nvSpPr>
          <p:cNvPr id="52" name="テキスト ボックス 51">
            <a:extLst>
              <a:ext uri="{FF2B5EF4-FFF2-40B4-BE49-F238E27FC236}">
                <a16:creationId xmlns:a16="http://schemas.microsoft.com/office/drawing/2014/main" id="{955A6158-275C-2739-5AEA-1B28A5BE9885}"/>
              </a:ext>
            </a:extLst>
          </p:cNvPr>
          <p:cNvSpPr txBox="1"/>
          <p:nvPr/>
        </p:nvSpPr>
        <p:spPr>
          <a:xfrm>
            <a:off x="2550725" y="2932398"/>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500.00</a:t>
            </a:r>
            <a:endParaRPr kumimoji="1" lang="ja-JP" altLang="en-US" sz="600" dirty="0"/>
          </a:p>
        </p:txBody>
      </p:sp>
      <p:pic>
        <p:nvPicPr>
          <p:cNvPr id="53" name="図 52">
            <a:extLst>
              <a:ext uri="{FF2B5EF4-FFF2-40B4-BE49-F238E27FC236}">
                <a16:creationId xmlns:a16="http://schemas.microsoft.com/office/drawing/2014/main" id="{F6352A0C-0273-98B4-F7EB-5F37D0EF1C78}"/>
              </a:ext>
            </a:extLst>
          </p:cNvPr>
          <p:cNvPicPr>
            <a:picLocks noChangeAspect="1"/>
          </p:cNvPicPr>
          <p:nvPr/>
        </p:nvPicPr>
        <p:blipFill rotWithShape="1">
          <a:blip r:embed="rId15"/>
          <a:srcRect t="1" r="1567" b="-1"/>
          <a:stretch/>
        </p:blipFill>
        <p:spPr>
          <a:xfrm>
            <a:off x="2828085" y="3116220"/>
            <a:ext cx="580728" cy="184617"/>
          </a:xfrm>
          <a:prstGeom prst="rect">
            <a:avLst/>
          </a:prstGeom>
        </p:spPr>
      </p:pic>
      <p:pic>
        <p:nvPicPr>
          <p:cNvPr id="54" name="図 53">
            <a:extLst>
              <a:ext uri="{FF2B5EF4-FFF2-40B4-BE49-F238E27FC236}">
                <a16:creationId xmlns:a16="http://schemas.microsoft.com/office/drawing/2014/main" id="{1F5D3FC8-2435-B33C-170B-C158937129BF}"/>
              </a:ext>
            </a:extLst>
          </p:cNvPr>
          <p:cNvPicPr>
            <a:picLocks noChangeAspect="1"/>
          </p:cNvPicPr>
          <p:nvPr/>
        </p:nvPicPr>
        <p:blipFill rotWithShape="1">
          <a:blip r:embed="rId15"/>
          <a:srcRect t="6527" r="1567" b="-1"/>
          <a:stretch/>
        </p:blipFill>
        <p:spPr>
          <a:xfrm>
            <a:off x="2829807" y="3284112"/>
            <a:ext cx="580728" cy="172570"/>
          </a:xfrm>
          <a:prstGeom prst="rect">
            <a:avLst/>
          </a:prstGeom>
        </p:spPr>
      </p:pic>
      <p:sp>
        <p:nvSpPr>
          <p:cNvPr id="55" name="テキスト ボックス 54">
            <a:extLst>
              <a:ext uri="{FF2B5EF4-FFF2-40B4-BE49-F238E27FC236}">
                <a16:creationId xmlns:a16="http://schemas.microsoft.com/office/drawing/2014/main" id="{43E139E3-AE5B-79C7-3789-A8B3C443B4E5}"/>
              </a:ext>
            </a:extLst>
          </p:cNvPr>
          <p:cNvSpPr txBox="1"/>
          <p:nvPr/>
        </p:nvSpPr>
        <p:spPr>
          <a:xfrm>
            <a:off x="2025281" y="3282684"/>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5-2-6. Label Detail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338554"/>
          </a:xfrm>
          <a:prstGeom prst="rect">
            <a:avLst/>
          </a:prstGeom>
          <a:noFill/>
        </p:spPr>
        <p:txBody>
          <a:bodyPr wrap="square" rtlCol="0">
            <a:spAutoFit/>
          </a:bodyPr>
          <a:lstStyle/>
          <a:p>
            <a:r>
              <a:rPr kumimoji="1" lang="en-US" altLang="ja-JP" sz="800" dirty="0">
                <a:latin typeface="+mj-lt"/>
              </a:rPr>
              <a:t>Additional labels can be issued even for completed schedules.</a:t>
            </a: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 name="図 9">
            <a:extLst>
              <a:ext uri="{FF2B5EF4-FFF2-40B4-BE49-F238E27FC236}">
                <a16:creationId xmlns:a16="http://schemas.microsoft.com/office/drawing/2014/main" id="{A2EFEF2A-0E94-1EAB-0EA5-94CB414F8491}"/>
              </a:ext>
            </a:extLst>
          </p:cNvPr>
          <p:cNvPicPr>
            <a:picLocks noChangeAspect="1"/>
          </p:cNvPicPr>
          <p:nvPr/>
        </p:nvPicPr>
        <p:blipFill>
          <a:blip r:embed="rId12"/>
          <a:stretch>
            <a:fillRect/>
          </a:stretch>
        </p:blipFill>
        <p:spPr>
          <a:xfrm>
            <a:off x="531313" y="3794928"/>
            <a:ext cx="1358764" cy="2027693"/>
          </a:xfrm>
          <a:prstGeom prst="rect">
            <a:avLst/>
          </a:prstGeom>
        </p:spPr>
      </p:pic>
      <p:pic>
        <p:nvPicPr>
          <p:cNvPr id="28" name="図 27">
            <a:extLst>
              <a:ext uri="{FF2B5EF4-FFF2-40B4-BE49-F238E27FC236}">
                <a16:creationId xmlns:a16="http://schemas.microsoft.com/office/drawing/2014/main" id="{0B405C04-C3D6-7733-A48B-42C82A3325C9}"/>
              </a:ext>
            </a:extLst>
          </p:cNvPr>
          <p:cNvPicPr>
            <a:picLocks noChangeAspect="1"/>
          </p:cNvPicPr>
          <p:nvPr/>
        </p:nvPicPr>
        <p:blipFill>
          <a:blip r:embed="rId13"/>
          <a:stretch>
            <a:fillRect/>
          </a:stretch>
        </p:blipFill>
        <p:spPr>
          <a:xfrm>
            <a:off x="1624669" y="5072535"/>
            <a:ext cx="243861" cy="130125"/>
          </a:xfrm>
          <a:prstGeom prst="rect">
            <a:avLst/>
          </a:prstGeom>
        </p:spPr>
      </p:pic>
      <p:pic>
        <p:nvPicPr>
          <p:cNvPr id="29" name="図 28">
            <a:extLst>
              <a:ext uri="{FF2B5EF4-FFF2-40B4-BE49-F238E27FC236}">
                <a16:creationId xmlns:a16="http://schemas.microsoft.com/office/drawing/2014/main" id="{B674E806-5162-251B-DFCA-BED9C1F2F23D}"/>
              </a:ext>
            </a:extLst>
          </p:cNvPr>
          <p:cNvPicPr>
            <a:picLocks noChangeAspect="1"/>
          </p:cNvPicPr>
          <p:nvPr/>
        </p:nvPicPr>
        <p:blipFill>
          <a:blip r:embed="rId3"/>
          <a:stretch>
            <a:fillRect/>
          </a:stretch>
        </p:blipFill>
        <p:spPr>
          <a:xfrm>
            <a:off x="1036000" y="3929008"/>
            <a:ext cx="805148" cy="123622"/>
          </a:xfrm>
          <a:prstGeom prst="rect">
            <a:avLst/>
          </a:prstGeom>
        </p:spPr>
      </p:pic>
      <p:sp>
        <p:nvSpPr>
          <p:cNvPr id="34" name="テキスト ボックス 33">
            <a:extLst>
              <a:ext uri="{FF2B5EF4-FFF2-40B4-BE49-F238E27FC236}">
                <a16:creationId xmlns:a16="http://schemas.microsoft.com/office/drawing/2014/main" id="{537C8E05-4B7D-BBA6-467D-07F31D435E55}"/>
              </a:ext>
            </a:extLst>
          </p:cNvPr>
          <p:cNvSpPr txBox="1"/>
          <p:nvPr/>
        </p:nvSpPr>
        <p:spPr>
          <a:xfrm>
            <a:off x="951281" y="3915585"/>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35" name="図 34">
            <a:extLst>
              <a:ext uri="{FF2B5EF4-FFF2-40B4-BE49-F238E27FC236}">
                <a16:creationId xmlns:a16="http://schemas.microsoft.com/office/drawing/2014/main" id="{D1082901-DB28-3BBF-CE17-8C82D5082688}"/>
              </a:ext>
            </a:extLst>
          </p:cNvPr>
          <p:cNvPicPr>
            <a:picLocks noChangeAspect="1"/>
          </p:cNvPicPr>
          <p:nvPr/>
        </p:nvPicPr>
        <p:blipFill>
          <a:blip r:embed="rId14"/>
          <a:stretch>
            <a:fillRect/>
          </a:stretch>
        </p:blipFill>
        <p:spPr>
          <a:xfrm>
            <a:off x="549504" y="4390086"/>
            <a:ext cx="1338862" cy="1192892"/>
          </a:xfrm>
          <a:prstGeom prst="rect">
            <a:avLst/>
          </a:prstGeom>
        </p:spPr>
      </p:pic>
      <p:pic>
        <p:nvPicPr>
          <p:cNvPr id="36" name="図 35">
            <a:extLst>
              <a:ext uri="{FF2B5EF4-FFF2-40B4-BE49-F238E27FC236}">
                <a16:creationId xmlns:a16="http://schemas.microsoft.com/office/drawing/2014/main" id="{1214103A-442B-2140-8336-39AE162620D3}"/>
              </a:ext>
            </a:extLst>
          </p:cNvPr>
          <p:cNvPicPr>
            <a:picLocks noChangeAspect="1"/>
          </p:cNvPicPr>
          <p:nvPr/>
        </p:nvPicPr>
        <p:blipFill rotWithShape="1">
          <a:blip r:embed="rId15"/>
          <a:srcRect t="1" r="1567" b="-1"/>
          <a:stretch/>
        </p:blipFill>
        <p:spPr>
          <a:xfrm>
            <a:off x="1036000" y="4390085"/>
            <a:ext cx="856034" cy="184617"/>
          </a:xfrm>
          <a:prstGeom prst="rect">
            <a:avLst/>
          </a:prstGeom>
        </p:spPr>
      </p:pic>
      <p:pic>
        <p:nvPicPr>
          <p:cNvPr id="37" name="図 36">
            <a:extLst>
              <a:ext uri="{FF2B5EF4-FFF2-40B4-BE49-F238E27FC236}">
                <a16:creationId xmlns:a16="http://schemas.microsoft.com/office/drawing/2014/main" id="{084A0B00-3AEB-9237-0E68-5E26E00D1A22}"/>
              </a:ext>
            </a:extLst>
          </p:cNvPr>
          <p:cNvPicPr>
            <a:picLocks noChangeAspect="1"/>
          </p:cNvPicPr>
          <p:nvPr/>
        </p:nvPicPr>
        <p:blipFill>
          <a:blip r:embed="rId16"/>
          <a:stretch>
            <a:fillRect/>
          </a:stretch>
        </p:blipFill>
        <p:spPr>
          <a:xfrm>
            <a:off x="561303" y="4573874"/>
            <a:ext cx="1303166" cy="382735"/>
          </a:xfrm>
          <a:prstGeom prst="rect">
            <a:avLst/>
          </a:prstGeom>
        </p:spPr>
      </p:pic>
      <p:sp>
        <p:nvSpPr>
          <p:cNvPr id="56" name="テキスト ボックス 55">
            <a:extLst>
              <a:ext uri="{FF2B5EF4-FFF2-40B4-BE49-F238E27FC236}">
                <a16:creationId xmlns:a16="http://schemas.microsoft.com/office/drawing/2014/main" id="{6D0D62C4-3B33-B8BF-4603-5E4184949730}"/>
              </a:ext>
            </a:extLst>
          </p:cNvPr>
          <p:cNvSpPr txBox="1"/>
          <p:nvPr/>
        </p:nvSpPr>
        <p:spPr>
          <a:xfrm>
            <a:off x="482015" y="4402609"/>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57" name="図 56">
            <a:extLst>
              <a:ext uri="{FF2B5EF4-FFF2-40B4-BE49-F238E27FC236}">
                <a16:creationId xmlns:a16="http://schemas.microsoft.com/office/drawing/2014/main" id="{B00C6BA6-4343-5398-ECBB-915DDA06BB3C}"/>
              </a:ext>
            </a:extLst>
          </p:cNvPr>
          <p:cNvPicPr>
            <a:picLocks noChangeAspect="1"/>
          </p:cNvPicPr>
          <p:nvPr/>
        </p:nvPicPr>
        <p:blipFill rotWithShape="1">
          <a:blip r:embed="rId15"/>
          <a:srcRect t="6527" r="1567" b="-1"/>
          <a:stretch/>
        </p:blipFill>
        <p:spPr>
          <a:xfrm>
            <a:off x="1022517" y="4941120"/>
            <a:ext cx="856034" cy="172570"/>
          </a:xfrm>
          <a:prstGeom prst="rect">
            <a:avLst/>
          </a:prstGeom>
        </p:spPr>
      </p:pic>
      <p:sp>
        <p:nvSpPr>
          <p:cNvPr id="58" name="テキスト ボックス 57">
            <a:extLst>
              <a:ext uri="{FF2B5EF4-FFF2-40B4-BE49-F238E27FC236}">
                <a16:creationId xmlns:a16="http://schemas.microsoft.com/office/drawing/2014/main" id="{08E63B7C-25EC-54B0-61ED-BCEC98DECB56}"/>
              </a:ext>
            </a:extLst>
          </p:cNvPr>
          <p:cNvSpPr txBox="1"/>
          <p:nvPr/>
        </p:nvSpPr>
        <p:spPr>
          <a:xfrm>
            <a:off x="485677" y="4941597"/>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59" name="テキスト ボックス 58">
            <a:extLst>
              <a:ext uri="{FF2B5EF4-FFF2-40B4-BE49-F238E27FC236}">
                <a16:creationId xmlns:a16="http://schemas.microsoft.com/office/drawing/2014/main" id="{B33F5DD7-CC6A-4E07-A591-7CDAD10B1C6B}"/>
              </a:ext>
            </a:extLst>
          </p:cNvPr>
          <p:cNvSpPr txBox="1"/>
          <p:nvPr/>
        </p:nvSpPr>
        <p:spPr>
          <a:xfrm>
            <a:off x="1013887" y="4402324"/>
            <a:ext cx="840544" cy="169277"/>
          </a:xfrm>
          <a:prstGeom prst="rect">
            <a:avLst/>
          </a:prstGeom>
          <a:noFill/>
        </p:spPr>
        <p:txBody>
          <a:bodyPr wrap="square" rtlCol="0">
            <a:spAutoFit/>
          </a:bodyPr>
          <a:lstStyle/>
          <a:p>
            <a:r>
              <a:rPr kumimoji="1" lang="en-US" altLang="ja-JP" sz="500" dirty="0">
                <a:latin typeface="+mj-lt"/>
              </a:rPr>
              <a:t>DEMO_00001</a:t>
            </a:r>
          </a:p>
        </p:txBody>
      </p:sp>
      <p:sp>
        <p:nvSpPr>
          <p:cNvPr id="60" name="テキスト ボックス 59">
            <a:extLst>
              <a:ext uri="{FF2B5EF4-FFF2-40B4-BE49-F238E27FC236}">
                <a16:creationId xmlns:a16="http://schemas.microsoft.com/office/drawing/2014/main" id="{FCDF647B-6642-95A3-18A9-1EE330D38131}"/>
              </a:ext>
            </a:extLst>
          </p:cNvPr>
          <p:cNvSpPr txBox="1"/>
          <p:nvPr/>
        </p:nvSpPr>
        <p:spPr>
          <a:xfrm>
            <a:off x="997289" y="458069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61" name="テキスト ボックス 60">
            <a:extLst>
              <a:ext uri="{FF2B5EF4-FFF2-40B4-BE49-F238E27FC236}">
                <a16:creationId xmlns:a16="http://schemas.microsoft.com/office/drawing/2014/main" id="{163F7BF4-8F5F-6DD0-5392-96F9779C4CF4}"/>
              </a:ext>
            </a:extLst>
          </p:cNvPr>
          <p:cNvSpPr txBox="1"/>
          <p:nvPr/>
        </p:nvSpPr>
        <p:spPr>
          <a:xfrm>
            <a:off x="822600" y="4756646"/>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2" name="テキスト ボックス 61">
            <a:extLst>
              <a:ext uri="{FF2B5EF4-FFF2-40B4-BE49-F238E27FC236}">
                <a16:creationId xmlns:a16="http://schemas.microsoft.com/office/drawing/2014/main" id="{2CF1B942-645B-B609-2EC6-354FF3101CDB}"/>
              </a:ext>
            </a:extLst>
          </p:cNvPr>
          <p:cNvSpPr txBox="1"/>
          <p:nvPr/>
        </p:nvSpPr>
        <p:spPr>
          <a:xfrm>
            <a:off x="1023061" y="4912942"/>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63" name="テキスト ボックス 62">
            <a:extLst>
              <a:ext uri="{FF2B5EF4-FFF2-40B4-BE49-F238E27FC236}">
                <a16:creationId xmlns:a16="http://schemas.microsoft.com/office/drawing/2014/main" id="{CBF92BEE-C8A4-F3E3-5559-1DC4AB03B364}"/>
              </a:ext>
            </a:extLst>
          </p:cNvPr>
          <p:cNvSpPr txBox="1"/>
          <p:nvPr/>
        </p:nvSpPr>
        <p:spPr>
          <a:xfrm>
            <a:off x="486460" y="5102632"/>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64" name="テキスト ボックス 63">
            <a:extLst>
              <a:ext uri="{FF2B5EF4-FFF2-40B4-BE49-F238E27FC236}">
                <a16:creationId xmlns:a16="http://schemas.microsoft.com/office/drawing/2014/main" id="{837EF8E6-97D7-6337-AF92-CE7E169D6653}"/>
              </a:ext>
            </a:extLst>
          </p:cNvPr>
          <p:cNvSpPr txBox="1"/>
          <p:nvPr/>
        </p:nvSpPr>
        <p:spPr>
          <a:xfrm>
            <a:off x="483444" y="5262046"/>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65" name="図 64">
            <a:extLst>
              <a:ext uri="{FF2B5EF4-FFF2-40B4-BE49-F238E27FC236}">
                <a16:creationId xmlns:a16="http://schemas.microsoft.com/office/drawing/2014/main" id="{D83D0203-9A56-A945-D720-95852AF27AFA}"/>
              </a:ext>
            </a:extLst>
          </p:cNvPr>
          <p:cNvPicPr>
            <a:picLocks noChangeAspect="1"/>
          </p:cNvPicPr>
          <p:nvPr/>
        </p:nvPicPr>
        <p:blipFill rotWithShape="1">
          <a:blip r:embed="rId15"/>
          <a:srcRect t="1" r="1567" b="-1"/>
          <a:stretch/>
        </p:blipFill>
        <p:spPr>
          <a:xfrm>
            <a:off x="1031310" y="5094962"/>
            <a:ext cx="856034" cy="184617"/>
          </a:xfrm>
          <a:prstGeom prst="rect">
            <a:avLst/>
          </a:prstGeom>
        </p:spPr>
      </p:pic>
      <p:sp>
        <p:nvSpPr>
          <p:cNvPr id="66" name="テキスト ボックス 65">
            <a:extLst>
              <a:ext uri="{FF2B5EF4-FFF2-40B4-BE49-F238E27FC236}">
                <a16:creationId xmlns:a16="http://schemas.microsoft.com/office/drawing/2014/main" id="{BB03D42E-EC92-0FA4-7E7B-A96877AAB168}"/>
              </a:ext>
            </a:extLst>
          </p:cNvPr>
          <p:cNvSpPr txBox="1"/>
          <p:nvPr/>
        </p:nvSpPr>
        <p:spPr>
          <a:xfrm>
            <a:off x="1024039" y="5079777"/>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500.00</a:t>
            </a:r>
            <a:endParaRPr kumimoji="1" lang="ja-JP" altLang="en-US" sz="600" dirty="0"/>
          </a:p>
        </p:txBody>
      </p:sp>
      <p:pic>
        <p:nvPicPr>
          <p:cNvPr id="67" name="図 66">
            <a:extLst>
              <a:ext uri="{FF2B5EF4-FFF2-40B4-BE49-F238E27FC236}">
                <a16:creationId xmlns:a16="http://schemas.microsoft.com/office/drawing/2014/main" id="{13BA4FBF-B06B-6299-845E-1F80A3539C57}"/>
              </a:ext>
            </a:extLst>
          </p:cNvPr>
          <p:cNvPicPr>
            <a:picLocks noChangeAspect="1"/>
          </p:cNvPicPr>
          <p:nvPr/>
        </p:nvPicPr>
        <p:blipFill rotWithShape="1">
          <a:blip r:embed="rId15"/>
          <a:srcRect t="1" r="1567" b="-1"/>
          <a:stretch/>
        </p:blipFill>
        <p:spPr>
          <a:xfrm>
            <a:off x="1301399" y="5263599"/>
            <a:ext cx="580728" cy="184617"/>
          </a:xfrm>
          <a:prstGeom prst="rect">
            <a:avLst/>
          </a:prstGeom>
        </p:spPr>
      </p:pic>
      <p:pic>
        <p:nvPicPr>
          <p:cNvPr id="68" name="図 67">
            <a:extLst>
              <a:ext uri="{FF2B5EF4-FFF2-40B4-BE49-F238E27FC236}">
                <a16:creationId xmlns:a16="http://schemas.microsoft.com/office/drawing/2014/main" id="{7A487E81-F3D5-9D7A-67DF-49D54626507E}"/>
              </a:ext>
            </a:extLst>
          </p:cNvPr>
          <p:cNvPicPr>
            <a:picLocks noChangeAspect="1"/>
          </p:cNvPicPr>
          <p:nvPr/>
        </p:nvPicPr>
        <p:blipFill rotWithShape="1">
          <a:blip r:embed="rId15"/>
          <a:srcRect t="6527" r="1567" b="-1"/>
          <a:stretch/>
        </p:blipFill>
        <p:spPr>
          <a:xfrm>
            <a:off x="1303121" y="5431491"/>
            <a:ext cx="580728" cy="172570"/>
          </a:xfrm>
          <a:prstGeom prst="rect">
            <a:avLst/>
          </a:prstGeom>
        </p:spPr>
      </p:pic>
      <p:sp>
        <p:nvSpPr>
          <p:cNvPr id="69" name="テキスト ボックス 68">
            <a:extLst>
              <a:ext uri="{FF2B5EF4-FFF2-40B4-BE49-F238E27FC236}">
                <a16:creationId xmlns:a16="http://schemas.microsoft.com/office/drawing/2014/main" id="{DDF7317F-9896-655F-C8E9-83C60A7C3B9C}"/>
              </a:ext>
            </a:extLst>
          </p:cNvPr>
          <p:cNvSpPr txBox="1"/>
          <p:nvPr/>
        </p:nvSpPr>
        <p:spPr>
          <a:xfrm>
            <a:off x="498595" y="5430063"/>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86" name="テキスト ボックス 85">
            <a:extLst>
              <a:ext uri="{FF2B5EF4-FFF2-40B4-BE49-F238E27FC236}">
                <a16:creationId xmlns:a16="http://schemas.microsoft.com/office/drawing/2014/main" id="{B6D9A01F-5352-68EE-826C-FC738E8C155D}"/>
              </a:ext>
            </a:extLst>
          </p:cNvPr>
          <p:cNvSpPr txBox="1"/>
          <p:nvPr/>
        </p:nvSpPr>
        <p:spPr>
          <a:xfrm>
            <a:off x="1307313" y="5248816"/>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500.00</a:t>
            </a:r>
            <a:endParaRPr kumimoji="1" lang="ja-JP" altLang="en-US" sz="600" dirty="0"/>
          </a:p>
        </p:txBody>
      </p:sp>
      <p:sp>
        <p:nvSpPr>
          <p:cNvPr id="87" name="テキスト ボックス 86">
            <a:extLst>
              <a:ext uri="{FF2B5EF4-FFF2-40B4-BE49-F238E27FC236}">
                <a16:creationId xmlns:a16="http://schemas.microsoft.com/office/drawing/2014/main" id="{44215D7B-E27A-32A8-1BF5-089CA8DA9C15}"/>
              </a:ext>
            </a:extLst>
          </p:cNvPr>
          <p:cNvSpPr txBox="1"/>
          <p:nvPr/>
        </p:nvSpPr>
        <p:spPr>
          <a:xfrm>
            <a:off x="1314183" y="5414705"/>
            <a:ext cx="594085" cy="215444"/>
          </a:xfrm>
          <a:prstGeom prst="rect">
            <a:avLst/>
          </a:prstGeom>
          <a:noFill/>
        </p:spPr>
        <p:txBody>
          <a:bodyPr wrap="square" rtlCol="0">
            <a:spAutoFit/>
          </a:bodyPr>
          <a:lstStyle/>
          <a:p>
            <a:r>
              <a:rPr kumimoji="1" lang="en-US" altLang="ja-JP" sz="800" dirty="0">
                <a:latin typeface="Consolas" panose="020B0609020204030204" pitchFamily="49" charset="0"/>
              </a:rPr>
              <a:t>500.00</a:t>
            </a:r>
            <a:endParaRPr kumimoji="1" lang="ja-JP" altLang="en-US" sz="600" dirty="0"/>
          </a:p>
        </p:txBody>
      </p:sp>
      <p:pic>
        <p:nvPicPr>
          <p:cNvPr id="88" name="図 87">
            <a:extLst>
              <a:ext uri="{FF2B5EF4-FFF2-40B4-BE49-F238E27FC236}">
                <a16:creationId xmlns:a16="http://schemas.microsoft.com/office/drawing/2014/main" id="{99047829-1182-4C91-F786-F45B6EF07194}"/>
              </a:ext>
            </a:extLst>
          </p:cNvPr>
          <p:cNvPicPr>
            <a:picLocks noChangeAspect="1"/>
          </p:cNvPicPr>
          <p:nvPr/>
        </p:nvPicPr>
        <p:blipFill>
          <a:blip r:embed="rId2"/>
          <a:stretch>
            <a:fillRect/>
          </a:stretch>
        </p:blipFill>
        <p:spPr>
          <a:xfrm>
            <a:off x="2007377" y="3820937"/>
            <a:ext cx="1355770" cy="2019144"/>
          </a:xfrm>
          <a:prstGeom prst="rect">
            <a:avLst/>
          </a:prstGeom>
        </p:spPr>
      </p:pic>
      <p:pic>
        <p:nvPicPr>
          <p:cNvPr id="89" name="図 88">
            <a:extLst>
              <a:ext uri="{FF2B5EF4-FFF2-40B4-BE49-F238E27FC236}">
                <a16:creationId xmlns:a16="http://schemas.microsoft.com/office/drawing/2014/main" id="{03DB398B-F87C-2B5D-8335-7EEE2A426B3D}"/>
              </a:ext>
            </a:extLst>
          </p:cNvPr>
          <p:cNvPicPr>
            <a:picLocks noChangeAspect="1"/>
          </p:cNvPicPr>
          <p:nvPr/>
        </p:nvPicPr>
        <p:blipFill>
          <a:blip r:embed="rId3"/>
          <a:stretch>
            <a:fillRect/>
          </a:stretch>
        </p:blipFill>
        <p:spPr>
          <a:xfrm>
            <a:off x="2482915" y="3950082"/>
            <a:ext cx="805148" cy="123622"/>
          </a:xfrm>
          <a:prstGeom prst="rect">
            <a:avLst/>
          </a:prstGeom>
        </p:spPr>
      </p:pic>
      <p:sp>
        <p:nvSpPr>
          <p:cNvPr id="90" name="テキスト ボックス 89">
            <a:extLst>
              <a:ext uri="{FF2B5EF4-FFF2-40B4-BE49-F238E27FC236}">
                <a16:creationId xmlns:a16="http://schemas.microsoft.com/office/drawing/2014/main" id="{6A1F7B0C-3946-0CB7-8C56-9B00FBF38134}"/>
              </a:ext>
            </a:extLst>
          </p:cNvPr>
          <p:cNvSpPr txBox="1"/>
          <p:nvPr/>
        </p:nvSpPr>
        <p:spPr>
          <a:xfrm>
            <a:off x="2398196" y="3936659"/>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91" name="図 90">
            <a:extLst>
              <a:ext uri="{FF2B5EF4-FFF2-40B4-BE49-F238E27FC236}">
                <a16:creationId xmlns:a16="http://schemas.microsoft.com/office/drawing/2014/main" id="{D65E828A-39A8-29AC-4102-7444B61E43F1}"/>
              </a:ext>
            </a:extLst>
          </p:cNvPr>
          <p:cNvPicPr>
            <a:picLocks noChangeAspect="1"/>
          </p:cNvPicPr>
          <p:nvPr/>
        </p:nvPicPr>
        <p:blipFill>
          <a:blip r:embed="rId4"/>
          <a:stretch>
            <a:fillRect/>
          </a:stretch>
        </p:blipFill>
        <p:spPr>
          <a:xfrm>
            <a:off x="2044352" y="4444700"/>
            <a:ext cx="1289035" cy="305272"/>
          </a:xfrm>
          <a:prstGeom prst="rect">
            <a:avLst/>
          </a:prstGeom>
        </p:spPr>
      </p:pic>
      <p:sp>
        <p:nvSpPr>
          <p:cNvPr id="92" name="テキスト ボックス 91">
            <a:extLst>
              <a:ext uri="{FF2B5EF4-FFF2-40B4-BE49-F238E27FC236}">
                <a16:creationId xmlns:a16="http://schemas.microsoft.com/office/drawing/2014/main" id="{AE6956F0-7E54-C174-F608-F85E0192BB1B}"/>
              </a:ext>
            </a:extLst>
          </p:cNvPr>
          <p:cNvSpPr txBox="1"/>
          <p:nvPr/>
        </p:nvSpPr>
        <p:spPr>
          <a:xfrm>
            <a:off x="1983478" y="4350170"/>
            <a:ext cx="1445522"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a:p>
            <a:r>
              <a:rPr kumimoji="1" lang="en-US" altLang="ja-JP" sz="400" dirty="0">
                <a:latin typeface="+mj-lt"/>
              </a:rPr>
              <a:t>Location : FB07                            1,000.00 / 500.00 KG </a:t>
            </a:r>
          </a:p>
        </p:txBody>
      </p:sp>
      <p:pic>
        <p:nvPicPr>
          <p:cNvPr id="93" name="図 92">
            <a:extLst>
              <a:ext uri="{FF2B5EF4-FFF2-40B4-BE49-F238E27FC236}">
                <a16:creationId xmlns:a16="http://schemas.microsoft.com/office/drawing/2014/main" id="{87A08565-9F8E-39B3-126E-A9E7D51B66A8}"/>
              </a:ext>
            </a:extLst>
          </p:cNvPr>
          <p:cNvPicPr>
            <a:picLocks noChangeAspect="1"/>
          </p:cNvPicPr>
          <p:nvPr/>
        </p:nvPicPr>
        <p:blipFill>
          <a:blip r:embed="rId5"/>
          <a:stretch>
            <a:fillRect/>
          </a:stretch>
        </p:blipFill>
        <p:spPr>
          <a:xfrm>
            <a:off x="2045582" y="4848080"/>
            <a:ext cx="981060" cy="220999"/>
          </a:xfrm>
          <a:prstGeom prst="rect">
            <a:avLst/>
          </a:prstGeom>
        </p:spPr>
      </p:pic>
      <p:pic>
        <p:nvPicPr>
          <p:cNvPr id="94" name="図 93">
            <a:extLst>
              <a:ext uri="{FF2B5EF4-FFF2-40B4-BE49-F238E27FC236}">
                <a16:creationId xmlns:a16="http://schemas.microsoft.com/office/drawing/2014/main" id="{FD24C97F-7129-DBE4-B5DD-AAA62A9F91D9}"/>
              </a:ext>
            </a:extLst>
          </p:cNvPr>
          <p:cNvPicPr>
            <a:picLocks noChangeAspect="1"/>
          </p:cNvPicPr>
          <p:nvPr/>
        </p:nvPicPr>
        <p:blipFill>
          <a:blip r:embed="rId4"/>
          <a:stretch>
            <a:fillRect/>
          </a:stretch>
        </p:blipFill>
        <p:spPr>
          <a:xfrm>
            <a:off x="2044577" y="4777632"/>
            <a:ext cx="1289035" cy="415106"/>
          </a:xfrm>
          <a:prstGeom prst="rect">
            <a:avLst/>
          </a:prstGeom>
        </p:spPr>
      </p:pic>
      <p:sp>
        <p:nvSpPr>
          <p:cNvPr id="95" name="テキスト ボックス 94">
            <a:extLst>
              <a:ext uri="{FF2B5EF4-FFF2-40B4-BE49-F238E27FC236}">
                <a16:creationId xmlns:a16="http://schemas.microsoft.com/office/drawing/2014/main" id="{D4A827A1-AD9B-0D7D-EF6E-39F408C7A0BC}"/>
              </a:ext>
            </a:extLst>
          </p:cNvPr>
          <p:cNvSpPr txBox="1"/>
          <p:nvPr/>
        </p:nvSpPr>
        <p:spPr>
          <a:xfrm>
            <a:off x="1985360" y="4781639"/>
            <a:ext cx="1417098"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a:p>
            <a:r>
              <a:rPr kumimoji="1" lang="en-US" altLang="ja-JP" sz="400" dirty="0">
                <a:latin typeface="+mj-lt"/>
              </a:rPr>
              <a:t>Location : RD07                             601.00 / 600.00 KG </a:t>
            </a:r>
          </a:p>
        </p:txBody>
      </p:sp>
      <p:sp>
        <p:nvSpPr>
          <p:cNvPr id="96" name="正方形/長方形 95">
            <a:extLst>
              <a:ext uri="{FF2B5EF4-FFF2-40B4-BE49-F238E27FC236}">
                <a16:creationId xmlns:a16="http://schemas.microsoft.com/office/drawing/2014/main" id="{2A2AFDAA-8306-4267-9362-C027931E8258}"/>
              </a:ext>
            </a:extLst>
          </p:cNvPr>
          <p:cNvSpPr/>
          <p:nvPr/>
        </p:nvSpPr>
        <p:spPr>
          <a:xfrm>
            <a:off x="2024003" y="4342116"/>
            <a:ext cx="1339144" cy="42533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85" name="矢印: 右 84">
            <a:extLst>
              <a:ext uri="{FF2B5EF4-FFF2-40B4-BE49-F238E27FC236}">
                <a16:creationId xmlns:a16="http://schemas.microsoft.com/office/drawing/2014/main" id="{772023C9-DE7F-E4C5-E8A2-39163690D60B}"/>
              </a:ext>
            </a:extLst>
          </p:cNvPr>
          <p:cNvSpPr/>
          <p:nvPr/>
        </p:nvSpPr>
        <p:spPr>
          <a:xfrm>
            <a:off x="1813191" y="393527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7" name="二等辺三角形 96">
            <a:extLst>
              <a:ext uri="{FF2B5EF4-FFF2-40B4-BE49-F238E27FC236}">
                <a16:creationId xmlns:a16="http://schemas.microsoft.com/office/drawing/2014/main" id="{F60F4EFE-2D8A-ED70-39B6-E260F0E7103B}"/>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16" name="図 15">
            <a:extLst>
              <a:ext uri="{FF2B5EF4-FFF2-40B4-BE49-F238E27FC236}">
                <a16:creationId xmlns:a16="http://schemas.microsoft.com/office/drawing/2014/main" id="{22BF6F78-DD8A-2AA2-BAE1-4E5340BF3762}"/>
              </a:ext>
            </a:extLst>
          </p:cNvPr>
          <p:cNvPicPr>
            <a:picLocks noChangeAspect="1"/>
          </p:cNvPicPr>
          <p:nvPr/>
        </p:nvPicPr>
        <p:blipFill>
          <a:blip r:embed="rId17"/>
          <a:stretch>
            <a:fillRect/>
          </a:stretch>
        </p:blipFill>
        <p:spPr>
          <a:xfrm>
            <a:off x="2063596" y="3443602"/>
            <a:ext cx="1338862" cy="226806"/>
          </a:xfrm>
          <a:prstGeom prst="rect">
            <a:avLst/>
          </a:prstGeom>
        </p:spPr>
      </p:pic>
      <p:sp>
        <p:nvSpPr>
          <p:cNvPr id="21" name="四角形: 角を丸くする 20">
            <a:extLst>
              <a:ext uri="{FF2B5EF4-FFF2-40B4-BE49-F238E27FC236}">
                <a16:creationId xmlns:a16="http://schemas.microsoft.com/office/drawing/2014/main" id="{1EF09F43-5363-35EF-BFA0-49738874C361}"/>
              </a:ext>
            </a:extLst>
          </p:cNvPr>
          <p:cNvSpPr/>
          <p:nvPr/>
        </p:nvSpPr>
        <p:spPr>
          <a:xfrm>
            <a:off x="2084653" y="3477436"/>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23" name="四角形: 角を丸くする 22">
            <a:extLst>
              <a:ext uri="{FF2B5EF4-FFF2-40B4-BE49-F238E27FC236}">
                <a16:creationId xmlns:a16="http://schemas.microsoft.com/office/drawing/2014/main" id="{72D45AAE-D152-4DA6-42F3-F6E5F8EAA8BC}"/>
              </a:ext>
            </a:extLst>
          </p:cNvPr>
          <p:cNvSpPr/>
          <p:nvPr/>
        </p:nvSpPr>
        <p:spPr>
          <a:xfrm>
            <a:off x="2521313" y="3475721"/>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24" name="四角形: 角を丸くする 23">
            <a:extLst>
              <a:ext uri="{FF2B5EF4-FFF2-40B4-BE49-F238E27FC236}">
                <a16:creationId xmlns:a16="http://schemas.microsoft.com/office/drawing/2014/main" id="{43B1A236-4FC1-173A-BCEE-E558D427A6DE}"/>
              </a:ext>
            </a:extLst>
          </p:cNvPr>
          <p:cNvSpPr/>
          <p:nvPr/>
        </p:nvSpPr>
        <p:spPr>
          <a:xfrm>
            <a:off x="2956332" y="3474162"/>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pic>
        <p:nvPicPr>
          <p:cNvPr id="25" name="図 24">
            <a:extLst>
              <a:ext uri="{FF2B5EF4-FFF2-40B4-BE49-F238E27FC236}">
                <a16:creationId xmlns:a16="http://schemas.microsoft.com/office/drawing/2014/main" id="{132927CC-3832-983A-C1FE-D7F144F30DB2}"/>
              </a:ext>
            </a:extLst>
          </p:cNvPr>
          <p:cNvPicPr>
            <a:picLocks noChangeAspect="1"/>
          </p:cNvPicPr>
          <p:nvPr/>
        </p:nvPicPr>
        <p:blipFill>
          <a:blip r:embed="rId17"/>
          <a:stretch>
            <a:fillRect/>
          </a:stretch>
        </p:blipFill>
        <p:spPr>
          <a:xfrm>
            <a:off x="555088" y="5584148"/>
            <a:ext cx="1338862" cy="226806"/>
          </a:xfrm>
          <a:prstGeom prst="rect">
            <a:avLst/>
          </a:prstGeom>
        </p:spPr>
      </p:pic>
      <p:sp>
        <p:nvSpPr>
          <p:cNvPr id="26" name="四角形: 角を丸くする 25">
            <a:extLst>
              <a:ext uri="{FF2B5EF4-FFF2-40B4-BE49-F238E27FC236}">
                <a16:creationId xmlns:a16="http://schemas.microsoft.com/office/drawing/2014/main" id="{717C944C-9554-E0EB-DD6B-E0D72F0C3734}"/>
              </a:ext>
            </a:extLst>
          </p:cNvPr>
          <p:cNvSpPr/>
          <p:nvPr/>
        </p:nvSpPr>
        <p:spPr>
          <a:xfrm>
            <a:off x="576145" y="5617982"/>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27" name="四角形: 角を丸くする 26">
            <a:extLst>
              <a:ext uri="{FF2B5EF4-FFF2-40B4-BE49-F238E27FC236}">
                <a16:creationId xmlns:a16="http://schemas.microsoft.com/office/drawing/2014/main" id="{9D2E9447-2704-5AA4-E93C-5556D488FA3B}"/>
              </a:ext>
            </a:extLst>
          </p:cNvPr>
          <p:cNvSpPr/>
          <p:nvPr/>
        </p:nvSpPr>
        <p:spPr>
          <a:xfrm>
            <a:off x="1012805" y="5616267"/>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70" name="四角形: 角を丸くする 69">
            <a:extLst>
              <a:ext uri="{FF2B5EF4-FFF2-40B4-BE49-F238E27FC236}">
                <a16:creationId xmlns:a16="http://schemas.microsoft.com/office/drawing/2014/main" id="{BDABFCB3-87C2-9375-8BB2-B92936B0A24A}"/>
              </a:ext>
            </a:extLst>
          </p:cNvPr>
          <p:cNvSpPr/>
          <p:nvPr/>
        </p:nvSpPr>
        <p:spPr>
          <a:xfrm>
            <a:off x="1447824" y="5614708"/>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sp>
        <p:nvSpPr>
          <p:cNvPr id="112" name="矢印: 右 111">
            <a:extLst>
              <a:ext uri="{FF2B5EF4-FFF2-40B4-BE49-F238E27FC236}">
                <a16:creationId xmlns:a16="http://schemas.microsoft.com/office/drawing/2014/main" id="{1AC70E42-8F47-00AC-A466-109ED7ED261A}"/>
              </a:ext>
            </a:extLst>
          </p:cNvPr>
          <p:cNvSpPr/>
          <p:nvPr/>
        </p:nvSpPr>
        <p:spPr>
          <a:xfrm rot="8613017">
            <a:off x="1820642" y="353820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5" name="正方形/長方形 114">
            <a:extLst>
              <a:ext uri="{FF2B5EF4-FFF2-40B4-BE49-F238E27FC236}">
                <a16:creationId xmlns:a16="http://schemas.microsoft.com/office/drawing/2014/main" id="{A1A4787B-B37B-1338-F1B2-12237649E7D9}"/>
              </a:ext>
            </a:extLst>
          </p:cNvPr>
          <p:cNvSpPr/>
          <p:nvPr/>
        </p:nvSpPr>
        <p:spPr>
          <a:xfrm>
            <a:off x="1545262" y="5636396"/>
            <a:ext cx="216650" cy="142444"/>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16" name="グラフィックス 115" descr="右向き指示マーク">
            <a:extLst>
              <a:ext uri="{FF2B5EF4-FFF2-40B4-BE49-F238E27FC236}">
                <a16:creationId xmlns:a16="http://schemas.microsoft.com/office/drawing/2014/main" id="{174D65CA-1670-853A-2615-75E1CEC8F3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1707079" y="5714652"/>
            <a:ext cx="253626" cy="253626"/>
          </a:xfrm>
          <a:prstGeom prst="rect">
            <a:avLst/>
          </a:prstGeom>
        </p:spPr>
      </p:pic>
      <p:pic>
        <p:nvPicPr>
          <p:cNvPr id="117" name="図 116">
            <a:extLst>
              <a:ext uri="{FF2B5EF4-FFF2-40B4-BE49-F238E27FC236}">
                <a16:creationId xmlns:a16="http://schemas.microsoft.com/office/drawing/2014/main" id="{4307BC9A-9BD5-05E0-A351-D3329B91C85F}"/>
              </a:ext>
            </a:extLst>
          </p:cNvPr>
          <p:cNvPicPr>
            <a:picLocks noChangeAspect="1"/>
          </p:cNvPicPr>
          <p:nvPr/>
        </p:nvPicPr>
        <p:blipFill>
          <a:blip r:embed="rId12"/>
          <a:stretch>
            <a:fillRect/>
          </a:stretch>
        </p:blipFill>
        <p:spPr>
          <a:xfrm>
            <a:off x="3687020" y="2034051"/>
            <a:ext cx="1358764" cy="2027693"/>
          </a:xfrm>
          <a:prstGeom prst="rect">
            <a:avLst/>
          </a:prstGeom>
        </p:spPr>
      </p:pic>
      <p:pic>
        <p:nvPicPr>
          <p:cNvPr id="118" name="図 117">
            <a:extLst>
              <a:ext uri="{FF2B5EF4-FFF2-40B4-BE49-F238E27FC236}">
                <a16:creationId xmlns:a16="http://schemas.microsoft.com/office/drawing/2014/main" id="{ABB58EC0-A1F5-B127-D120-08F2C023FDAD}"/>
              </a:ext>
            </a:extLst>
          </p:cNvPr>
          <p:cNvPicPr>
            <a:picLocks noChangeAspect="1"/>
          </p:cNvPicPr>
          <p:nvPr/>
        </p:nvPicPr>
        <p:blipFill>
          <a:blip r:embed="rId13"/>
          <a:stretch>
            <a:fillRect/>
          </a:stretch>
        </p:blipFill>
        <p:spPr>
          <a:xfrm>
            <a:off x="4780376" y="3311658"/>
            <a:ext cx="243861" cy="130125"/>
          </a:xfrm>
          <a:prstGeom prst="rect">
            <a:avLst/>
          </a:prstGeom>
        </p:spPr>
      </p:pic>
      <p:pic>
        <p:nvPicPr>
          <p:cNvPr id="119" name="図 118">
            <a:extLst>
              <a:ext uri="{FF2B5EF4-FFF2-40B4-BE49-F238E27FC236}">
                <a16:creationId xmlns:a16="http://schemas.microsoft.com/office/drawing/2014/main" id="{6328E238-07E4-86F3-4E3C-C5D038A4BB6D}"/>
              </a:ext>
            </a:extLst>
          </p:cNvPr>
          <p:cNvPicPr>
            <a:picLocks noChangeAspect="1"/>
          </p:cNvPicPr>
          <p:nvPr/>
        </p:nvPicPr>
        <p:blipFill>
          <a:blip r:embed="rId3"/>
          <a:stretch>
            <a:fillRect/>
          </a:stretch>
        </p:blipFill>
        <p:spPr>
          <a:xfrm>
            <a:off x="4191707" y="2168131"/>
            <a:ext cx="805148" cy="123622"/>
          </a:xfrm>
          <a:prstGeom prst="rect">
            <a:avLst/>
          </a:prstGeom>
        </p:spPr>
      </p:pic>
      <p:sp>
        <p:nvSpPr>
          <p:cNvPr id="120" name="テキスト ボックス 119">
            <a:extLst>
              <a:ext uri="{FF2B5EF4-FFF2-40B4-BE49-F238E27FC236}">
                <a16:creationId xmlns:a16="http://schemas.microsoft.com/office/drawing/2014/main" id="{306D34E8-E28F-5AB4-CED4-8112F67DEE93}"/>
              </a:ext>
            </a:extLst>
          </p:cNvPr>
          <p:cNvSpPr txBox="1"/>
          <p:nvPr/>
        </p:nvSpPr>
        <p:spPr>
          <a:xfrm>
            <a:off x="4106988" y="2154708"/>
            <a:ext cx="874330" cy="200055"/>
          </a:xfrm>
          <a:prstGeom prst="rect">
            <a:avLst/>
          </a:prstGeom>
          <a:noFill/>
        </p:spPr>
        <p:txBody>
          <a:bodyPr wrap="square" rtlCol="0">
            <a:spAutoFit/>
          </a:bodyPr>
          <a:lstStyle/>
          <a:p>
            <a:pPr algn="ctr"/>
            <a:r>
              <a:rPr kumimoji="1" lang="en-US" altLang="ja-JP" sz="700" dirty="0">
                <a:solidFill>
                  <a:schemeClr val="bg1"/>
                </a:solidFill>
              </a:rPr>
              <a:t>Label Detail</a:t>
            </a:r>
            <a:endParaRPr kumimoji="1" lang="ja-JP" altLang="en-US" sz="700" dirty="0">
              <a:solidFill>
                <a:schemeClr val="bg1"/>
              </a:solidFill>
            </a:endParaRPr>
          </a:p>
        </p:txBody>
      </p:sp>
      <p:pic>
        <p:nvPicPr>
          <p:cNvPr id="121" name="図 120">
            <a:extLst>
              <a:ext uri="{FF2B5EF4-FFF2-40B4-BE49-F238E27FC236}">
                <a16:creationId xmlns:a16="http://schemas.microsoft.com/office/drawing/2014/main" id="{93D88E6E-B672-F8E4-AC9C-BF654E4F9017}"/>
              </a:ext>
            </a:extLst>
          </p:cNvPr>
          <p:cNvPicPr>
            <a:picLocks noChangeAspect="1"/>
          </p:cNvPicPr>
          <p:nvPr/>
        </p:nvPicPr>
        <p:blipFill>
          <a:blip r:embed="rId14"/>
          <a:stretch>
            <a:fillRect/>
          </a:stretch>
        </p:blipFill>
        <p:spPr>
          <a:xfrm>
            <a:off x="3705211" y="2629209"/>
            <a:ext cx="1338862" cy="1192892"/>
          </a:xfrm>
          <a:prstGeom prst="rect">
            <a:avLst/>
          </a:prstGeom>
        </p:spPr>
      </p:pic>
      <p:pic>
        <p:nvPicPr>
          <p:cNvPr id="122" name="図 121">
            <a:extLst>
              <a:ext uri="{FF2B5EF4-FFF2-40B4-BE49-F238E27FC236}">
                <a16:creationId xmlns:a16="http://schemas.microsoft.com/office/drawing/2014/main" id="{FF639B84-1D4C-BFA3-278E-3AE9307E9EDE}"/>
              </a:ext>
            </a:extLst>
          </p:cNvPr>
          <p:cNvPicPr>
            <a:picLocks noChangeAspect="1"/>
          </p:cNvPicPr>
          <p:nvPr/>
        </p:nvPicPr>
        <p:blipFill rotWithShape="1">
          <a:blip r:embed="rId15"/>
          <a:srcRect t="1" r="1567" b="-1"/>
          <a:stretch/>
        </p:blipFill>
        <p:spPr>
          <a:xfrm>
            <a:off x="4191707" y="2629208"/>
            <a:ext cx="856034" cy="184617"/>
          </a:xfrm>
          <a:prstGeom prst="rect">
            <a:avLst/>
          </a:prstGeom>
        </p:spPr>
      </p:pic>
      <p:pic>
        <p:nvPicPr>
          <p:cNvPr id="123" name="図 122">
            <a:extLst>
              <a:ext uri="{FF2B5EF4-FFF2-40B4-BE49-F238E27FC236}">
                <a16:creationId xmlns:a16="http://schemas.microsoft.com/office/drawing/2014/main" id="{408205E9-3C5A-CA37-7793-6253BF7EED0B}"/>
              </a:ext>
            </a:extLst>
          </p:cNvPr>
          <p:cNvPicPr>
            <a:picLocks noChangeAspect="1"/>
          </p:cNvPicPr>
          <p:nvPr/>
        </p:nvPicPr>
        <p:blipFill>
          <a:blip r:embed="rId16"/>
          <a:stretch>
            <a:fillRect/>
          </a:stretch>
        </p:blipFill>
        <p:spPr>
          <a:xfrm>
            <a:off x="3717010" y="2812997"/>
            <a:ext cx="1303166" cy="382735"/>
          </a:xfrm>
          <a:prstGeom prst="rect">
            <a:avLst/>
          </a:prstGeom>
        </p:spPr>
      </p:pic>
      <p:sp>
        <p:nvSpPr>
          <p:cNvPr id="124" name="テキスト ボックス 123">
            <a:extLst>
              <a:ext uri="{FF2B5EF4-FFF2-40B4-BE49-F238E27FC236}">
                <a16:creationId xmlns:a16="http://schemas.microsoft.com/office/drawing/2014/main" id="{28AF0DDE-3A1F-BA76-8E4F-7F89DAF8AC7A}"/>
              </a:ext>
            </a:extLst>
          </p:cNvPr>
          <p:cNvSpPr txBox="1"/>
          <p:nvPr/>
        </p:nvSpPr>
        <p:spPr>
          <a:xfrm>
            <a:off x="3637722" y="2641732"/>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125" name="図 124">
            <a:extLst>
              <a:ext uri="{FF2B5EF4-FFF2-40B4-BE49-F238E27FC236}">
                <a16:creationId xmlns:a16="http://schemas.microsoft.com/office/drawing/2014/main" id="{759AE03C-5433-D426-4AF6-48CAE6065BA1}"/>
              </a:ext>
            </a:extLst>
          </p:cNvPr>
          <p:cNvPicPr>
            <a:picLocks noChangeAspect="1"/>
          </p:cNvPicPr>
          <p:nvPr/>
        </p:nvPicPr>
        <p:blipFill rotWithShape="1">
          <a:blip r:embed="rId15"/>
          <a:srcRect t="6527" r="1567" b="-1"/>
          <a:stretch/>
        </p:blipFill>
        <p:spPr>
          <a:xfrm>
            <a:off x="4178224" y="3180243"/>
            <a:ext cx="856034" cy="172570"/>
          </a:xfrm>
          <a:prstGeom prst="rect">
            <a:avLst/>
          </a:prstGeom>
        </p:spPr>
      </p:pic>
      <p:sp>
        <p:nvSpPr>
          <p:cNvPr id="126" name="テキスト ボックス 125">
            <a:extLst>
              <a:ext uri="{FF2B5EF4-FFF2-40B4-BE49-F238E27FC236}">
                <a16:creationId xmlns:a16="http://schemas.microsoft.com/office/drawing/2014/main" id="{43A47347-8DA3-6EFB-01FF-2BC45DD132BA}"/>
              </a:ext>
            </a:extLst>
          </p:cNvPr>
          <p:cNvSpPr txBox="1"/>
          <p:nvPr/>
        </p:nvSpPr>
        <p:spPr>
          <a:xfrm>
            <a:off x="3641384" y="3180720"/>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27" name="テキスト ボックス 126">
            <a:extLst>
              <a:ext uri="{FF2B5EF4-FFF2-40B4-BE49-F238E27FC236}">
                <a16:creationId xmlns:a16="http://schemas.microsoft.com/office/drawing/2014/main" id="{BE7DE414-4F69-D210-B829-A6E60FAD9E84}"/>
              </a:ext>
            </a:extLst>
          </p:cNvPr>
          <p:cNvSpPr txBox="1"/>
          <p:nvPr/>
        </p:nvSpPr>
        <p:spPr>
          <a:xfrm>
            <a:off x="4169594" y="2641447"/>
            <a:ext cx="840544" cy="169277"/>
          </a:xfrm>
          <a:prstGeom prst="rect">
            <a:avLst/>
          </a:prstGeom>
          <a:noFill/>
        </p:spPr>
        <p:txBody>
          <a:bodyPr wrap="square" rtlCol="0">
            <a:spAutoFit/>
          </a:bodyPr>
          <a:lstStyle/>
          <a:p>
            <a:r>
              <a:rPr kumimoji="1" lang="en-US" altLang="ja-JP" sz="500" dirty="0">
                <a:latin typeface="+mj-lt"/>
              </a:rPr>
              <a:t>DEMO_00001</a:t>
            </a:r>
          </a:p>
        </p:txBody>
      </p:sp>
      <p:sp>
        <p:nvSpPr>
          <p:cNvPr id="128" name="テキスト ボックス 127">
            <a:extLst>
              <a:ext uri="{FF2B5EF4-FFF2-40B4-BE49-F238E27FC236}">
                <a16:creationId xmlns:a16="http://schemas.microsoft.com/office/drawing/2014/main" id="{A2C920D7-C20A-4438-3E50-0FAD87CBC1B6}"/>
              </a:ext>
            </a:extLst>
          </p:cNvPr>
          <p:cNvSpPr txBox="1"/>
          <p:nvPr/>
        </p:nvSpPr>
        <p:spPr>
          <a:xfrm>
            <a:off x="4152996" y="281981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29" name="テキスト ボックス 128">
            <a:extLst>
              <a:ext uri="{FF2B5EF4-FFF2-40B4-BE49-F238E27FC236}">
                <a16:creationId xmlns:a16="http://schemas.microsoft.com/office/drawing/2014/main" id="{B83CE46E-8249-A2DC-921E-682AA4E0D8C2}"/>
              </a:ext>
            </a:extLst>
          </p:cNvPr>
          <p:cNvSpPr txBox="1"/>
          <p:nvPr/>
        </p:nvSpPr>
        <p:spPr>
          <a:xfrm>
            <a:off x="3978307" y="2995769"/>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30" name="テキスト ボックス 129">
            <a:extLst>
              <a:ext uri="{FF2B5EF4-FFF2-40B4-BE49-F238E27FC236}">
                <a16:creationId xmlns:a16="http://schemas.microsoft.com/office/drawing/2014/main" id="{39361A09-1889-7BF0-216B-C78E5C06D795}"/>
              </a:ext>
            </a:extLst>
          </p:cNvPr>
          <p:cNvSpPr txBox="1"/>
          <p:nvPr/>
        </p:nvSpPr>
        <p:spPr>
          <a:xfrm>
            <a:off x="4178768" y="3152065"/>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31" name="テキスト ボックス 130">
            <a:extLst>
              <a:ext uri="{FF2B5EF4-FFF2-40B4-BE49-F238E27FC236}">
                <a16:creationId xmlns:a16="http://schemas.microsoft.com/office/drawing/2014/main" id="{2720FC93-ACFF-8340-78A0-37D2F4A10415}"/>
              </a:ext>
            </a:extLst>
          </p:cNvPr>
          <p:cNvSpPr txBox="1"/>
          <p:nvPr/>
        </p:nvSpPr>
        <p:spPr>
          <a:xfrm>
            <a:off x="3642167" y="3341755"/>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132" name="テキスト ボックス 131">
            <a:extLst>
              <a:ext uri="{FF2B5EF4-FFF2-40B4-BE49-F238E27FC236}">
                <a16:creationId xmlns:a16="http://schemas.microsoft.com/office/drawing/2014/main" id="{3E7D5F4E-59A3-A8A3-1ECF-5462032474BF}"/>
              </a:ext>
            </a:extLst>
          </p:cNvPr>
          <p:cNvSpPr txBox="1"/>
          <p:nvPr/>
        </p:nvSpPr>
        <p:spPr>
          <a:xfrm>
            <a:off x="3639151" y="3501169"/>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33" name="図 132">
            <a:extLst>
              <a:ext uri="{FF2B5EF4-FFF2-40B4-BE49-F238E27FC236}">
                <a16:creationId xmlns:a16="http://schemas.microsoft.com/office/drawing/2014/main" id="{78491DB8-B311-881E-6B1A-3B1CF55097DF}"/>
              </a:ext>
            </a:extLst>
          </p:cNvPr>
          <p:cNvPicPr>
            <a:picLocks noChangeAspect="1"/>
          </p:cNvPicPr>
          <p:nvPr/>
        </p:nvPicPr>
        <p:blipFill rotWithShape="1">
          <a:blip r:embed="rId15"/>
          <a:srcRect t="1" r="1567" b="-1"/>
          <a:stretch/>
        </p:blipFill>
        <p:spPr>
          <a:xfrm>
            <a:off x="4187017" y="3334085"/>
            <a:ext cx="856034" cy="184617"/>
          </a:xfrm>
          <a:prstGeom prst="rect">
            <a:avLst/>
          </a:prstGeom>
        </p:spPr>
      </p:pic>
      <p:sp>
        <p:nvSpPr>
          <p:cNvPr id="134" name="テキスト ボックス 133">
            <a:extLst>
              <a:ext uri="{FF2B5EF4-FFF2-40B4-BE49-F238E27FC236}">
                <a16:creationId xmlns:a16="http://schemas.microsoft.com/office/drawing/2014/main" id="{4B3BDF85-2941-1DF0-68CD-C9BEB262FE6D}"/>
              </a:ext>
            </a:extLst>
          </p:cNvPr>
          <p:cNvSpPr txBox="1"/>
          <p:nvPr/>
        </p:nvSpPr>
        <p:spPr>
          <a:xfrm>
            <a:off x="4179746" y="3318900"/>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500.00</a:t>
            </a:r>
            <a:endParaRPr kumimoji="1" lang="ja-JP" altLang="en-US" sz="600" dirty="0"/>
          </a:p>
        </p:txBody>
      </p:sp>
      <p:pic>
        <p:nvPicPr>
          <p:cNvPr id="135" name="図 134">
            <a:extLst>
              <a:ext uri="{FF2B5EF4-FFF2-40B4-BE49-F238E27FC236}">
                <a16:creationId xmlns:a16="http://schemas.microsoft.com/office/drawing/2014/main" id="{E760B12A-4B1E-CE88-524F-8B05D546CF3D}"/>
              </a:ext>
            </a:extLst>
          </p:cNvPr>
          <p:cNvPicPr>
            <a:picLocks noChangeAspect="1"/>
          </p:cNvPicPr>
          <p:nvPr/>
        </p:nvPicPr>
        <p:blipFill rotWithShape="1">
          <a:blip r:embed="rId15"/>
          <a:srcRect t="1" r="1567" b="-1"/>
          <a:stretch/>
        </p:blipFill>
        <p:spPr>
          <a:xfrm>
            <a:off x="4457106" y="3502722"/>
            <a:ext cx="580728" cy="184617"/>
          </a:xfrm>
          <a:prstGeom prst="rect">
            <a:avLst/>
          </a:prstGeom>
        </p:spPr>
      </p:pic>
      <p:pic>
        <p:nvPicPr>
          <p:cNvPr id="136" name="図 135">
            <a:extLst>
              <a:ext uri="{FF2B5EF4-FFF2-40B4-BE49-F238E27FC236}">
                <a16:creationId xmlns:a16="http://schemas.microsoft.com/office/drawing/2014/main" id="{64DCDD9F-AE71-4D4A-60A7-B800081790C2}"/>
              </a:ext>
            </a:extLst>
          </p:cNvPr>
          <p:cNvPicPr>
            <a:picLocks noChangeAspect="1"/>
          </p:cNvPicPr>
          <p:nvPr/>
        </p:nvPicPr>
        <p:blipFill rotWithShape="1">
          <a:blip r:embed="rId15"/>
          <a:srcRect t="6527" r="1567" b="-1"/>
          <a:stretch/>
        </p:blipFill>
        <p:spPr>
          <a:xfrm>
            <a:off x="4458828" y="3670614"/>
            <a:ext cx="580728" cy="172570"/>
          </a:xfrm>
          <a:prstGeom prst="rect">
            <a:avLst/>
          </a:prstGeom>
        </p:spPr>
      </p:pic>
      <p:sp>
        <p:nvSpPr>
          <p:cNvPr id="137" name="テキスト ボックス 136">
            <a:extLst>
              <a:ext uri="{FF2B5EF4-FFF2-40B4-BE49-F238E27FC236}">
                <a16:creationId xmlns:a16="http://schemas.microsoft.com/office/drawing/2014/main" id="{207B1D90-E970-4101-8810-85BD3C588A8C}"/>
              </a:ext>
            </a:extLst>
          </p:cNvPr>
          <p:cNvSpPr txBox="1"/>
          <p:nvPr/>
        </p:nvSpPr>
        <p:spPr>
          <a:xfrm>
            <a:off x="3654302" y="3669186"/>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138" name="テキスト ボックス 137">
            <a:extLst>
              <a:ext uri="{FF2B5EF4-FFF2-40B4-BE49-F238E27FC236}">
                <a16:creationId xmlns:a16="http://schemas.microsoft.com/office/drawing/2014/main" id="{D4ACA725-C191-EC54-F34C-48F4E120255C}"/>
              </a:ext>
            </a:extLst>
          </p:cNvPr>
          <p:cNvSpPr txBox="1"/>
          <p:nvPr/>
        </p:nvSpPr>
        <p:spPr>
          <a:xfrm>
            <a:off x="4469890" y="3653828"/>
            <a:ext cx="594085" cy="215444"/>
          </a:xfrm>
          <a:prstGeom prst="rect">
            <a:avLst/>
          </a:prstGeom>
          <a:noFill/>
        </p:spPr>
        <p:txBody>
          <a:bodyPr wrap="square" rtlCol="0">
            <a:spAutoFit/>
          </a:bodyPr>
          <a:lstStyle/>
          <a:p>
            <a:r>
              <a:rPr kumimoji="1" lang="en-US" altLang="ja-JP" sz="800" dirty="0">
                <a:latin typeface="Consolas" panose="020B0609020204030204" pitchFamily="49" charset="0"/>
              </a:rPr>
              <a:t>500.00</a:t>
            </a:r>
            <a:endParaRPr kumimoji="1" lang="ja-JP" altLang="en-US" sz="600" dirty="0"/>
          </a:p>
        </p:txBody>
      </p:sp>
      <p:pic>
        <p:nvPicPr>
          <p:cNvPr id="139" name="図 138">
            <a:extLst>
              <a:ext uri="{FF2B5EF4-FFF2-40B4-BE49-F238E27FC236}">
                <a16:creationId xmlns:a16="http://schemas.microsoft.com/office/drawing/2014/main" id="{7FC50E57-E43E-53F5-78FA-73D713559C64}"/>
              </a:ext>
            </a:extLst>
          </p:cNvPr>
          <p:cNvPicPr>
            <a:picLocks noChangeAspect="1"/>
          </p:cNvPicPr>
          <p:nvPr/>
        </p:nvPicPr>
        <p:blipFill>
          <a:blip r:embed="rId17"/>
          <a:stretch>
            <a:fillRect/>
          </a:stretch>
        </p:blipFill>
        <p:spPr>
          <a:xfrm>
            <a:off x="3710795" y="3823271"/>
            <a:ext cx="1338862" cy="226806"/>
          </a:xfrm>
          <a:prstGeom prst="rect">
            <a:avLst/>
          </a:prstGeom>
        </p:spPr>
      </p:pic>
      <p:sp>
        <p:nvSpPr>
          <p:cNvPr id="140" name="四角形: 角を丸くする 139">
            <a:extLst>
              <a:ext uri="{FF2B5EF4-FFF2-40B4-BE49-F238E27FC236}">
                <a16:creationId xmlns:a16="http://schemas.microsoft.com/office/drawing/2014/main" id="{458ECD07-D19E-DA85-4C0F-A1AEBC4634E0}"/>
              </a:ext>
            </a:extLst>
          </p:cNvPr>
          <p:cNvSpPr/>
          <p:nvPr/>
        </p:nvSpPr>
        <p:spPr>
          <a:xfrm>
            <a:off x="3731852" y="3857105"/>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Clear[P3]</a:t>
            </a:r>
            <a:endParaRPr kumimoji="1" lang="ja-JP" altLang="en-US" sz="300" kern="0" dirty="0">
              <a:solidFill>
                <a:schemeClr val="bg1"/>
              </a:solidFill>
            </a:endParaRPr>
          </a:p>
        </p:txBody>
      </p:sp>
      <p:sp>
        <p:nvSpPr>
          <p:cNvPr id="141" name="四角形: 角を丸くする 140">
            <a:extLst>
              <a:ext uri="{FF2B5EF4-FFF2-40B4-BE49-F238E27FC236}">
                <a16:creationId xmlns:a16="http://schemas.microsoft.com/office/drawing/2014/main" id="{9E52413C-6EA5-6675-1E64-EB619707CD2B}"/>
              </a:ext>
            </a:extLst>
          </p:cNvPr>
          <p:cNvSpPr/>
          <p:nvPr/>
        </p:nvSpPr>
        <p:spPr>
          <a:xfrm>
            <a:off x="4168512" y="3855390"/>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Reprint[P2]</a:t>
            </a:r>
            <a:endParaRPr kumimoji="1" lang="ja-JP" altLang="en-US" sz="300" kern="0" dirty="0">
              <a:solidFill>
                <a:schemeClr val="bg1"/>
              </a:solidFill>
            </a:endParaRPr>
          </a:p>
        </p:txBody>
      </p:sp>
      <p:sp>
        <p:nvSpPr>
          <p:cNvPr id="142" name="四角形: 角を丸くする 141">
            <a:extLst>
              <a:ext uri="{FF2B5EF4-FFF2-40B4-BE49-F238E27FC236}">
                <a16:creationId xmlns:a16="http://schemas.microsoft.com/office/drawing/2014/main" id="{76966ACB-8707-50CE-AED6-9866C9DF93E9}"/>
              </a:ext>
            </a:extLst>
          </p:cNvPr>
          <p:cNvSpPr/>
          <p:nvPr/>
        </p:nvSpPr>
        <p:spPr>
          <a:xfrm>
            <a:off x="4603531" y="3853831"/>
            <a:ext cx="424977" cy="162538"/>
          </a:xfrm>
          <a:prstGeom prst="roundRect">
            <a:avLst/>
          </a:prstGeom>
          <a:solidFill>
            <a:schemeClr val="bg2">
              <a:lumMod val="90000"/>
            </a:schemeClr>
          </a:solidFill>
          <a:ln w="3175" cap="flat" cmpd="sng" algn="ctr">
            <a:solidFill>
              <a:schemeClr val="bg2">
                <a:lumMod val="90000"/>
              </a:schemeClr>
            </a:solidFill>
            <a:prstDash val="solid"/>
          </a:ln>
          <a:effectLst/>
        </p:spPr>
        <p:txBody>
          <a:bodyPr rtlCol="0" anchor="ctr"/>
          <a:lstStyle/>
          <a:p>
            <a:pPr algn="ctr" defTabSz="914400"/>
            <a:r>
              <a:rPr kumimoji="1" lang="en-US" altLang="ja-JP" sz="300" kern="0" dirty="0">
                <a:solidFill>
                  <a:schemeClr val="bg1"/>
                </a:solidFill>
              </a:rPr>
              <a:t>Confirm[P4]</a:t>
            </a:r>
            <a:endParaRPr kumimoji="1" lang="ja-JP" altLang="en-US" sz="300" kern="0" dirty="0">
              <a:solidFill>
                <a:schemeClr val="bg1"/>
              </a:solidFill>
            </a:endParaRPr>
          </a:p>
        </p:txBody>
      </p:sp>
      <p:sp>
        <p:nvSpPr>
          <p:cNvPr id="143" name="正方形/長方形 142">
            <a:extLst>
              <a:ext uri="{FF2B5EF4-FFF2-40B4-BE49-F238E27FC236}">
                <a16:creationId xmlns:a16="http://schemas.microsoft.com/office/drawing/2014/main" id="{2DCDC49A-FBCD-847B-0AA4-A2F06BA13953}"/>
              </a:ext>
            </a:extLst>
          </p:cNvPr>
          <p:cNvSpPr/>
          <p:nvPr/>
        </p:nvSpPr>
        <p:spPr>
          <a:xfrm>
            <a:off x="4269493" y="3860663"/>
            <a:ext cx="216650" cy="142444"/>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144" name="矢印: 右 143">
            <a:extLst>
              <a:ext uri="{FF2B5EF4-FFF2-40B4-BE49-F238E27FC236}">
                <a16:creationId xmlns:a16="http://schemas.microsoft.com/office/drawing/2014/main" id="{316C702D-37F8-D877-21D9-DFB3B893C71D}"/>
              </a:ext>
            </a:extLst>
          </p:cNvPr>
          <p:cNvSpPr/>
          <p:nvPr/>
        </p:nvSpPr>
        <p:spPr>
          <a:xfrm>
            <a:off x="3454449" y="325841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5" name="テキスト ボックス 144">
            <a:extLst>
              <a:ext uri="{FF2B5EF4-FFF2-40B4-BE49-F238E27FC236}">
                <a16:creationId xmlns:a16="http://schemas.microsoft.com/office/drawing/2014/main" id="{2BA03915-8F0C-9162-5143-2F645CDC9306}"/>
              </a:ext>
            </a:extLst>
          </p:cNvPr>
          <p:cNvSpPr txBox="1"/>
          <p:nvPr/>
        </p:nvSpPr>
        <p:spPr>
          <a:xfrm>
            <a:off x="4473565" y="3490677"/>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500.00</a:t>
            </a:r>
            <a:endParaRPr kumimoji="1" lang="ja-JP" altLang="en-US" sz="600" dirty="0"/>
          </a:p>
        </p:txBody>
      </p:sp>
      <p:pic>
        <p:nvPicPr>
          <p:cNvPr id="146" name="グラフィックス 145" descr="右向き指示マーク">
            <a:extLst>
              <a:ext uri="{FF2B5EF4-FFF2-40B4-BE49-F238E27FC236}">
                <a16:creationId xmlns:a16="http://schemas.microsoft.com/office/drawing/2014/main" id="{61F6DBCF-9964-2D70-D619-9742193071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369372" y="3941605"/>
            <a:ext cx="253626" cy="253626"/>
          </a:xfrm>
          <a:prstGeom prst="rect">
            <a:avLst/>
          </a:prstGeom>
        </p:spPr>
      </p:pic>
      <p:pic>
        <p:nvPicPr>
          <p:cNvPr id="147" name="図 146">
            <a:extLst>
              <a:ext uri="{FF2B5EF4-FFF2-40B4-BE49-F238E27FC236}">
                <a16:creationId xmlns:a16="http://schemas.microsoft.com/office/drawing/2014/main" id="{19511FB0-68B1-FFFA-C265-B41F5B1B99CE}"/>
              </a:ext>
            </a:extLst>
          </p:cNvPr>
          <p:cNvPicPr>
            <a:picLocks noChangeAspect="1"/>
          </p:cNvPicPr>
          <p:nvPr/>
        </p:nvPicPr>
        <p:blipFill>
          <a:blip r:embed="rId2"/>
          <a:stretch>
            <a:fillRect/>
          </a:stretch>
        </p:blipFill>
        <p:spPr>
          <a:xfrm>
            <a:off x="5003635" y="4095405"/>
            <a:ext cx="1355770" cy="2019144"/>
          </a:xfrm>
          <a:prstGeom prst="rect">
            <a:avLst/>
          </a:prstGeom>
        </p:spPr>
      </p:pic>
      <p:pic>
        <p:nvPicPr>
          <p:cNvPr id="148" name="図 147">
            <a:extLst>
              <a:ext uri="{FF2B5EF4-FFF2-40B4-BE49-F238E27FC236}">
                <a16:creationId xmlns:a16="http://schemas.microsoft.com/office/drawing/2014/main" id="{37B9104A-2BDC-DB9C-FDCF-F7157AD3C6C2}"/>
              </a:ext>
            </a:extLst>
          </p:cNvPr>
          <p:cNvPicPr>
            <a:picLocks noChangeAspect="1"/>
          </p:cNvPicPr>
          <p:nvPr/>
        </p:nvPicPr>
        <p:blipFill>
          <a:blip r:embed="rId3"/>
          <a:stretch>
            <a:fillRect/>
          </a:stretch>
        </p:blipFill>
        <p:spPr>
          <a:xfrm>
            <a:off x="5479173" y="4224550"/>
            <a:ext cx="805148" cy="123622"/>
          </a:xfrm>
          <a:prstGeom prst="rect">
            <a:avLst/>
          </a:prstGeom>
        </p:spPr>
      </p:pic>
      <p:sp>
        <p:nvSpPr>
          <p:cNvPr id="149" name="テキスト ボックス 148">
            <a:extLst>
              <a:ext uri="{FF2B5EF4-FFF2-40B4-BE49-F238E27FC236}">
                <a16:creationId xmlns:a16="http://schemas.microsoft.com/office/drawing/2014/main" id="{72C56D76-8B9A-217D-9B99-A15AC1DEF11C}"/>
              </a:ext>
            </a:extLst>
          </p:cNvPr>
          <p:cNvSpPr txBox="1"/>
          <p:nvPr/>
        </p:nvSpPr>
        <p:spPr>
          <a:xfrm>
            <a:off x="5394454" y="4211127"/>
            <a:ext cx="874330" cy="200055"/>
          </a:xfrm>
          <a:prstGeom prst="rect">
            <a:avLst/>
          </a:prstGeom>
          <a:noFill/>
        </p:spPr>
        <p:txBody>
          <a:bodyPr wrap="square" rtlCol="0">
            <a:spAutoFit/>
          </a:bodyPr>
          <a:lstStyle/>
          <a:p>
            <a:pPr algn="ctr"/>
            <a:r>
              <a:rPr kumimoji="1" lang="en-US" altLang="ja-JP" sz="700" dirty="0">
                <a:solidFill>
                  <a:schemeClr val="bg1"/>
                </a:solidFill>
              </a:rPr>
              <a:t>Schedule Label</a:t>
            </a:r>
            <a:endParaRPr kumimoji="1" lang="ja-JP" altLang="en-US" sz="700" dirty="0">
              <a:solidFill>
                <a:schemeClr val="bg1"/>
              </a:solidFill>
            </a:endParaRPr>
          </a:p>
        </p:txBody>
      </p:sp>
      <p:pic>
        <p:nvPicPr>
          <p:cNvPr id="150" name="図 149">
            <a:extLst>
              <a:ext uri="{FF2B5EF4-FFF2-40B4-BE49-F238E27FC236}">
                <a16:creationId xmlns:a16="http://schemas.microsoft.com/office/drawing/2014/main" id="{E83036AD-4CC9-0012-76A9-E711216704A2}"/>
              </a:ext>
            </a:extLst>
          </p:cNvPr>
          <p:cNvPicPr>
            <a:picLocks noChangeAspect="1"/>
          </p:cNvPicPr>
          <p:nvPr/>
        </p:nvPicPr>
        <p:blipFill>
          <a:blip r:embed="rId4"/>
          <a:stretch>
            <a:fillRect/>
          </a:stretch>
        </p:blipFill>
        <p:spPr>
          <a:xfrm>
            <a:off x="5040610" y="4719168"/>
            <a:ext cx="1289035" cy="305272"/>
          </a:xfrm>
          <a:prstGeom prst="rect">
            <a:avLst/>
          </a:prstGeom>
        </p:spPr>
      </p:pic>
      <p:sp>
        <p:nvSpPr>
          <p:cNvPr id="151" name="テキスト ボックス 150">
            <a:extLst>
              <a:ext uri="{FF2B5EF4-FFF2-40B4-BE49-F238E27FC236}">
                <a16:creationId xmlns:a16="http://schemas.microsoft.com/office/drawing/2014/main" id="{77F8BF52-69F7-E140-9362-E46EFDF821A2}"/>
              </a:ext>
            </a:extLst>
          </p:cNvPr>
          <p:cNvSpPr txBox="1"/>
          <p:nvPr/>
        </p:nvSpPr>
        <p:spPr>
          <a:xfrm>
            <a:off x="4979736" y="4624638"/>
            <a:ext cx="1445522"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a:p>
            <a:r>
              <a:rPr kumimoji="1" lang="en-US" altLang="ja-JP" sz="400" dirty="0">
                <a:latin typeface="+mj-lt"/>
              </a:rPr>
              <a:t>Location : FB07                            500.00 / 500.00 KG </a:t>
            </a:r>
          </a:p>
        </p:txBody>
      </p:sp>
      <p:pic>
        <p:nvPicPr>
          <p:cNvPr id="152" name="図 151">
            <a:extLst>
              <a:ext uri="{FF2B5EF4-FFF2-40B4-BE49-F238E27FC236}">
                <a16:creationId xmlns:a16="http://schemas.microsoft.com/office/drawing/2014/main" id="{580A09FD-0CFE-A791-F14E-A16D79465B9E}"/>
              </a:ext>
            </a:extLst>
          </p:cNvPr>
          <p:cNvPicPr>
            <a:picLocks noChangeAspect="1"/>
          </p:cNvPicPr>
          <p:nvPr/>
        </p:nvPicPr>
        <p:blipFill>
          <a:blip r:embed="rId5"/>
          <a:stretch>
            <a:fillRect/>
          </a:stretch>
        </p:blipFill>
        <p:spPr>
          <a:xfrm>
            <a:off x="5041840" y="5122548"/>
            <a:ext cx="981060" cy="220999"/>
          </a:xfrm>
          <a:prstGeom prst="rect">
            <a:avLst/>
          </a:prstGeom>
        </p:spPr>
      </p:pic>
      <p:pic>
        <p:nvPicPr>
          <p:cNvPr id="153" name="図 152">
            <a:extLst>
              <a:ext uri="{FF2B5EF4-FFF2-40B4-BE49-F238E27FC236}">
                <a16:creationId xmlns:a16="http://schemas.microsoft.com/office/drawing/2014/main" id="{D67B1266-3C7D-7ADC-EC0C-3482BCBA94A3}"/>
              </a:ext>
            </a:extLst>
          </p:cNvPr>
          <p:cNvPicPr>
            <a:picLocks noChangeAspect="1"/>
          </p:cNvPicPr>
          <p:nvPr/>
        </p:nvPicPr>
        <p:blipFill>
          <a:blip r:embed="rId4"/>
          <a:stretch>
            <a:fillRect/>
          </a:stretch>
        </p:blipFill>
        <p:spPr>
          <a:xfrm>
            <a:off x="5040835" y="5052100"/>
            <a:ext cx="1289035" cy="415106"/>
          </a:xfrm>
          <a:prstGeom prst="rect">
            <a:avLst/>
          </a:prstGeom>
        </p:spPr>
      </p:pic>
      <p:sp>
        <p:nvSpPr>
          <p:cNvPr id="154" name="テキスト ボックス 153">
            <a:extLst>
              <a:ext uri="{FF2B5EF4-FFF2-40B4-BE49-F238E27FC236}">
                <a16:creationId xmlns:a16="http://schemas.microsoft.com/office/drawing/2014/main" id="{3FEB4BD8-E381-955E-90A8-24FA859F19A0}"/>
              </a:ext>
            </a:extLst>
          </p:cNvPr>
          <p:cNvSpPr txBox="1"/>
          <p:nvPr/>
        </p:nvSpPr>
        <p:spPr>
          <a:xfrm>
            <a:off x="4981618" y="5056107"/>
            <a:ext cx="1417098"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a:p>
            <a:r>
              <a:rPr kumimoji="1" lang="en-US" altLang="ja-JP" sz="400" dirty="0">
                <a:latin typeface="+mj-lt"/>
              </a:rPr>
              <a:t>Location : RD07                             601.00 / 600.00 KG </a:t>
            </a:r>
          </a:p>
        </p:txBody>
      </p:sp>
      <p:sp>
        <p:nvSpPr>
          <p:cNvPr id="155" name="正方形/長方形 154">
            <a:extLst>
              <a:ext uri="{FF2B5EF4-FFF2-40B4-BE49-F238E27FC236}">
                <a16:creationId xmlns:a16="http://schemas.microsoft.com/office/drawing/2014/main" id="{A64577C3-DB28-7F21-014A-8174E98DFE26}"/>
              </a:ext>
            </a:extLst>
          </p:cNvPr>
          <p:cNvSpPr/>
          <p:nvPr/>
        </p:nvSpPr>
        <p:spPr>
          <a:xfrm>
            <a:off x="5020261" y="4616584"/>
            <a:ext cx="1339144" cy="42533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156" name="矢印: 右 155">
            <a:extLst>
              <a:ext uri="{FF2B5EF4-FFF2-40B4-BE49-F238E27FC236}">
                <a16:creationId xmlns:a16="http://schemas.microsoft.com/office/drawing/2014/main" id="{7674F834-F115-6566-65DE-C66798FDC491}"/>
              </a:ext>
            </a:extLst>
          </p:cNvPr>
          <p:cNvSpPr/>
          <p:nvPr/>
        </p:nvSpPr>
        <p:spPr>
          <a:xfrm rot="3053738">
            <a:off x="4939696" y="397808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9" name="正方形/長方形 158">
            <a:extLst>
              <a:ext uri="{FF2B5EF4-FFF2-40B4-BE49-F238E27FC236}">
                <a16:creationId xmlns:a16="http://schemas.microsoft.com/office/drawing/2014/main" id="{21B13118-2D1A-9CA6-2E74-0F3EAF74AFEC}"/>
              </a:ext>
            </a:extLst>
          </p:cNvPr>
          <p:cNvSpPr/>
          <p:nvPr/>
        </p:nvSpPr>
        <p:spPr>
          <a:xfrm>
            <a:off x="1938057" y="6196766"/>
            <a:ext cx="1490943" cy="513427"/>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1050" kern="0" dirty="0">
                <a:solidFill>
                  <a:srgbClr val="FF0000"/>
                </a:solidFill>
              </a:rPr>
              <a:t>If Confirm</a:t>
            </a:r>
          </a:p>
          <a:p>
            <a:pPr algn="ctr" defTabSz="914400"/>
            <a:r>
              <a:rPr kumimoji="1" lang="en-US" altLang="ja-JP" sz="1050" kern="0" dirty="0">
                <a:solidFill>
                  <a:srgbClr val="FF0000"/>
                </a:solidFill>
              </a:rPr>
              <a:t>To add</a:t>
            </a:r>
            <a:endParaRPr kumimoji="1" lang="ja-JP" altLang="en-US" sz="1050" kern="0" dirty="0">
              <a:solidFill>
                <a:srgbClr val="FF0000"/>
              </a:solidFill>
            </a:endParaRPr>
          </a:p>
        </p:txBody>
      </p:sp>
      <p:sp>
        <p:nvSpPr>
          <p:cNvPr id="160" name="正方形/長方形 159">
            <a:extLst>
              <a:ext uri="{FF2B5EF4-FFF2-40B4-BE49-F238E27FC236}">
                <a16:creationId xmlns:a16="http://schemas.microsoft.com/office/drawing/2014/main" id="{1D5ACB37-5CC6-F025-8E6B-9D358F8ACE97}"/>
              </a:ext>
            </a:extLst>
          </p:cNvPr>
          <p:cNvSpPr/>
          <p:nvPr/>
        </p:nvSpPr>
        <p:spPr>
          <a:xfrm>
            <a:off x="4868462" y="6196766"/>
            <a:ext cx="1490943" cy="513427"/>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1050" kern="0" dirty="0">
                <a:solidFill>
                  <a:srgbClr val="FF0000"/>
                </a:solidFill>
              </a:rPr>
              <a:t>If Reprint</a:t>
            </a:r>
          </a:p>
          <a:p>
            <a:pPr algn="ctr" defTabSz="914400"/>
            <a:r>
              <a:rPr kumimoji="1" lang="en-US" altLang="ja-JP" sz="1050" kern="0" dirty="0">
                <a:solidFill>
                  <a:srgbClr val="FF0000"/>
                </a:solidFill>
              </a:rPr>
              <a:t>To add</a:t>
            </a:r>
            <a:endParaRPr kumimoji="1" lang="ja-JP" altLang="en-US" sz="1050" kern="0" dirty="0">
              <a:solidFill>
                <a:srgbClr val="FF0000"/>
              </a:solidFill>
            </a:endParaRPr>
          </a:p>
        </p:txBody>
      </p:sp>
      <p:sp>
        <p:nvSpPr>
          <p:cNvPr id="161" name="二等辺三角形 160">
            <a:extLst>
              <a:ext uri="{FF2B5EF4-FFF2-40B4-BE49-F238E27FC236}">
                <a16:creationId xmlns:a16="http://schemas.microsoft.com/office/drawing/2014/main" id="{E376ECC0-B259-DEFE-CB86-AE4E64EA6D57}"/>
              </a:ext>
            </a:extLst>
          </p:cNvPr>
          <p:cNvSpPr/>
          <p:nvPr/>
        </p:nvSpPr>
        <p:spPr>
          <a:xfrm>
            <a:off x="5881747" y="107703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Tree>
    <p:extLst>
      <p:ext uri="{BB962C8B-B14F-4D97-AF65-F5344CB8AC3E}">
        <p14:creationId xmlns:p14="http://schemas.microsoft.com/office/powerpoint/2010/main" val="261380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1. Overview</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430887"/>
          </a:xfrm>
          <a:prstGeom prst="rect">
            <a:avLst/>
          </a:prstGeom>
          <a:noFill/>
        </p:spPr>
        <p:txBody>
          <a:bodyPr wrap="square" rtlCol="0">
            <a:spAutoFit/>
          </a:bodyPr>
          <a:lstStyle/>
          <a:p>
            <a:r>
              <a:rPr kumimoji="1" lang="en-US" altLang="ja-JP" sz="1100" dirty="0"/>
              <a:t>Introduced Stock management system to MAST.</a:t>
            </a:r>
          </a:p>
          <a:p>
            <a:r>
              <a:rPr kumimoji="1" lang="en-US" altLang="ja-JP" sz="1100" dirty="0"/>
              <a:t>The system specifications for introduction are described in this document.</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a:t>
            </a:fld>
            <a:endParaRPr kumimoji="1" lang="ja-JP" altLang="en-US"/>
          </a:p>
        </p:txBody>
      </p:sp>
    </p:spTree>
    <p:extLst>
      <p:ext uri="{BB962C8B-B14F-4D97-AF65-F5344CB8AC3E}">
        <p14:creationId xmlns:p14="http://schemas.microsoft.com/office/powerpoint/2010/main" val="3021076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 name="図 333">
            <a:extLst>
              <a:ext uri="{FF2B5EF4-FFF2-40B4-BE49-F238E27FC236}">
                <a16:creationId xmlns:a16="http://schemas.microsoft.com/office/drawing/2014/main" id="{0980ECC9-1E2D-41AB-CA79-79C36BEBA4D6}"/>
              </a:ext>
            </a:extLst>
          </p:cNvPr>
          <p:cNvPicPr>
            <a:picLocks noChangeAspect="1"/>
          </p:cNvPicPr>
          <p:nvPr/>
        </p:nvPicPr>
        <p:blipFill>
          <a:blip r:embed="rId2"/>
          <a:stretch>
            <a:fillRect/>
          </a:stretch>
        </p:blipFill>
        <p:spPr>
          <a:xfrm>
            <a:off x="2031443" y="1631644"/>
            <a:ext cx="1364286" cy="2040133"/>
          </a:xfrm>
          <a:prstGeom prst="rect">
            <a:avLst/>
          </a:prstGeom>
        </p:spPr>
      </p:pic>
      <p:pic>
        <p:nvPicPr>
          <p:cNvPr id="335" name="図 334">
            <a:extLst>
              <a:ext uri="{FF2B5EF4-FFF2-40B4-BE49-F238E27FC236}">
                <a16:creationId xmlns:a16="http://schemas.microsoft.com/office/drawing/2014/main" id="{F94541C9-D04B-4E37-8462-016AD53B392A}"/>
              </a:ext>
            </a:extLst>
          </p:cNvPr>
          <p:cNvPicPr>
            <a:picLocks noChangeAspect="1"/>
          </p:cNvPicPr>
          <p:nvPr/>
        </p:nvPicPr>
        <p:blipFill>
          <a:blip r:embed="rId3"/>
          <a:stretch>
            <a:fillRect/>
          </a:stretch>
        </p:blipFill>
        <p:spPr>
          <a:xfrm>
            <a:off x="2486525" y="2218743"/>
            <a:ext cx="546082" cy="198137"/>
          </a:xfrm>
          <a:prstGeom prst="rect">
            <a:avLst/>
          </a:prstGeom>
        </p:spPr>
      </p:pic>
      <p:pic>
        <p:nvPicPr>
          <p:cNvPr id="336" name="図 335">
            <a:extLst>
              <a:ext uri="{FF2B5EF4-FFF2-40B4-BE49-F238E27FC236}">
                <a16:creationId xmlns:a16="http://schemas.microsoft.com/office/drawing/2014/main" id="{F8E4A509-CE79-5451-19EE-B4C3CC1BEF2D}"/>
              </a:ext>
            </a:extLst>
          </p:cNvPr>
          <p:cNvPicPr>
            <a:picLocks noChangeAspect="1"/>
          </p:cNvPicPr>
          <p:nvPr/>
        </p:nvPicPr>
        <p:blipFill>
          <a:blip r:embed="rId3"/>
          <a:stretch>
            <a:fillRect/>
          </a:stretch>
        </p:blipFill>
        <p:spPr>
          <a:xfrm>
            <a:off x="2418707" y="2563135"/>
            <a:ext cx="546082" cy="198137"/>
          </a:xfrm>
          <a:prstGeom prst="rect">
            <a:avLst/>
          </a:prstGeom>
        </p:spPr>
      </p:pic>
      <p:sp>
        <p:nvSpPr>
          <p:cNvPr id="337" name="テキスト ボックス 336">
            <a:extLst>
              <a:ext uri="{FF2B5EF4-FFF2-40B4-BE49-F238E27FC236}">
                <a16:creationId xmlns:a16="http://schemas.microsoft.com/office/drawing/2014/main" id="{BF3A2981-7163-E919-AC8B-889354B41A95}"/>
              </a:ext>
            </a:extLst>
          </p:cNvPr>
          <p:cNvSpPr txBox="1"/>
          <p:nvPr/>
        </p:nvSpPr>
        <p:spPr>
          <a:xfrm>
            <a:off x="2389112" y="2225478"/>
            <a:ext cx="651139" cy="184666"/>
          </a:xfrm>
          <a:prstGeom prst="rect">
            <a:avLst/>
          </a:prstGeom>
          <a:noFill/>
        </p:spPr>
        <p:txBody>
          <a:bodyPr wrap="none" rtlCol="0">
            <a:spAutoFit/>
          </a:bodyPr>
          <a:lstStyle/>
          <a:p>
            <a:pPr algn="ctr"/>
            <a:r>
              <a:rPr kumimoji="1" lang="en-US" altLang="ja-JP" sz="600" dirty="0"/>
              <a:t>Label Manual</a:t>
            </a:r>
            <a:endParaRPr kumimoji="1" lang="ja-JP" altLang="en-US" sz="600" dirty="0"/>
          </a:p>
        </p:txBody>
      </p:sp>
      <p:sp>
        <p:nvSpPr>
          <p:cNvPr id="338" name="テキスト ボックス 337">
            <a:extLst>
              <a:ext uri="{FF2B5EF4-FFF2-40B4-BE49-F238E27FC236}">
                <a16:creationId xmlns:a16="http://schemas.microsoft.com/office/drawing/2014/main" id="{80ACA78C-B93A-1710-2C52-41156C7EEE7A}"/>
              </a:ext>
            </a:extLst>
          </p:cNvPr>
          <p:cNvSpPr txBox="1"/>
          <p:nvPr/>
        </p:nvSpPr>
        <p:spPr>
          <a:xfrm>
            <a:off x="2350022" y="2565675"/>
            <a:ext cx="718146" cy="184666"/>
          </a:xfrm>
          <a:prstGeom prst="rect">
            <a:avLst/>
          </a:prstGeom>
          <a:noFill/>
        </p:spPr>
        <p:txBody>
          <a:bodyPr wrap="square" rtlCol="0">
            <a:spAutoFit/>
          </a:bodyPr>
          <a:lstStyle/>
          <a:p>
            <a:pPr algn="ctr"/>
            <a:r>
              <a:rPr kumimoji="1" lang="en-US" altLang="ja-JP" sz="600" dirty="0"/>
              <a:t>Relabeling</a:t>
            </a:r>
            <a:endParaRPr kumimoji="1" lang="ja-JP" altLang="en-US" sz="600" dirty="0"/>
          </a:p>
        </p:txBody>
      </p:sp>
      <p:pic>
        <p:nvPicPr>
          <p:cNvPr id="339" name="図 338">
            <a:extLst>
              <a:ext uri="{FF2B5EF4-FFF2-40B4-BE49-F238E27FC236}">
                <a16:creationId xmlns:a16="http://schemas.microsoft.com/office/drawing/2014/main" id="{3494DB68-9F26-BD14-6AD8-E46195D25962}"/>
              </a:ext>
            </a:extLst>
          </p:cNvPr>
          <p:cNvPicPr>
            <a:picLocks noChangeAspect="1"/>
          </p:cNvPicPr>
          <p:nvPr/>
        </p:nvPicPr>
        <p:blipFill>
          <a:blip r:embed="rId4"/>
          <a:stretch>
            <a:fillRect/>
          </a:stretch>
        </p:blipFill>
        <p:spPr>
          <a:xfrm>
            <a:off x="2467473" y="2905872"/>
            <a:ext cx="510584" cy="178119"/>
          </a:xfrm>
          <a:prstGeom prst="rect">
            <a:avLst/>
          </a:prstGeom>
        </p:spPr>
      </p:pic>
      <p:sp>
        <p:nvSpPr>
          <p:cNvPr id="340" name="テキスト ボックス 339">
            <a:extLst>
              <a:ext uri="{FF2B5EF4-FFF2-40B4-BE49-F238E27FC236}">
                <a16:creationId xmlns:a16="http://schemas.microsoft.com/office/drawing/2014/main" id="{7295B1EF-2F8E-7FEA-D450-BA3B2CC1755B}"/>
              </a:ext>
            </a:extLst>
          </p:cNvPr>
          <p:cNvSpPr txBox="1"/>
          <p:nvPr/>
        </p:nvSpPr>
        <p:spPr>
          <a:xfrm>
            <a:off x="2317847" y="2899136"/>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341" name="図 340">
            <a:extLst>
              <a:ext uri="{FF2B5EF4-FFF2-40B4-BE49-F238E27FC236}">
                <a16:creationId xmlns:a16="http://schemas.microsoft.com/office/drawing/2014/main" id="{D1B6D397-645B-7F91-25EB-649C338BCD2B}"/>
              </a:ext>
            </a:extLst>
          </p:cNvPr>
          <p:cNvPicPr>
            <a:picLocks noChangeAspect="1"/>
          </p:cNvPicPr>
          <p:nvPr/>
        </p:nvPicPr>
        <p:blipFill>
          <a:blip r:embed="rId4"/>
          <a:stretch>
            <a:fillRect/>
          </a:stretch>
        </p:blipFill>
        <p:spPr>
          <a:xfrm>
            <a:off x="2468235" y="3241101"/>
            <a:ext cx="510584" cy="178119"/>
          </a:xfrm>
          <a:prstGeom prst="rect">
            <a:avLst/>
          </a:prstGeom>
        </p:spPr>
      </p:pic>
      <p:sp>
        <p:nvSpPr>
          <p:cNvPr id="342" name="テキスト ボックス 341">
            <a:extLst>
              <a:ext uri="{FF2B5EF4-FFF2-40B4-BE49-F238E27FC236}">
                <a16:creationId xmlns:a16="http://schemas.microsoft.com/office/drawing/2014/main" id="{FF4A5D03-C6FD-5BC8-1604-50B125B8D3CA}"/>
              </a:ext>
            </a:extLst>
          </p:cNvPr>
          <p:cNvSpPr txBox="1"/>
          <p:nvPr/>
        </p:nvSpPr>
        <p:spPr>
          <a:xfrm>
            <a:off x="2366934" y="3234365"/>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5-2-7. Label Manual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954107"/>
          </a:xfrm>
          <a:prstGeom prst="rect">
            <a:avLst/>
          </a:prstGeom>
          <a:noFill/>
        </p:spPr>
        <p:txBody>
          <a:bodyPr wrap="square" rtlCol="0">
            <a:spAutoFit/>
          </a:bodyPr>
          <a:lstStyle/>
          <a:p>
            <a:r>
              <a:rPr kumimoji="1" lang="en-US" altLang="ja-JP" sz="800" dirty="0">
                <a:latin typeface="+mj-lt"/>
              </a:rPr>
              <a:t>This is the screen that transitions after select label manual from Inbound screen.</a:t>
            </a:r>
          </a:p>
          <a:p>
            <a:endParaRPr kumimoji="1" lang="en-US" altLang="ja-JP" sz="800" dirty="0">
              <a:latin typeface="+mj-lt"/>
            </a:endParaRPr>
          </a:p>
          <a:p>
            <a:r>
              <a:rPr kumimoji="1" lang="en-US" altLang="ja-JP" sz="800" b="1" dirty="0">
                <a:latin typeface="+mj-lt"/>
              </a:rPr>
              <a:t>Label Manual: </a:t>
            </a:r>
            <a:r>
              <a:rPr kumimoji="1" lang="en-US" altLang="ja-JP" sz="800" dirty="0">
                <a:latin typeface="+mj-lt"/>
              </a:rPr>
              <a:t>Transitions to the Label Manual screen.</a:t>
            </a:r>
          </a:p>
          <a:p>
            <a:r>
              <a:rPr kumimoji="1" lang="en-US" altLang="ja-JP" sz="800" b="1" dirty="0">
                <a:latin typeface="+mj-lt"/>
              </a:rPr>
              <a:t>Relabeling button</a:t>
            </a:r>
            <a:r>
              <a:rPr kumimoji="1" lang="en-US" altLang="ja-JP" sz="800" dirty="0">
                <a:latin typeface="+mj-lt"/>
              </a:rPr>
              <a:t>: Transitions to the Relabeling screen.</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Inbound menu</a:t>
            </a:r>
          </a:p>
        </p:txBody>
      </p:sp>
      <p:sp>
        <p:nvSpPr>
          <p:cNvPr id="60" name="矢印: 右 59">
            <a:extLst>
              <a:ext uri="{FF2B5EF4-FFF2-40B4-BE49-F238E27FC236}">
                <a16:creationId xmlns:a16="http://schemas.microsoft.com/office/drawing/2014/main" id="{13ED3893-E38B-7EA2-5099-135B7AC8BA78}"/>
              </a:ext>
            </a:extLst>
          </p:cNvPr>
          <p:cNvSpPr/>
          <p:nvPr/>
        </p:nvSpPr>
        <p:spPr>
          <a:xfrm>
            <a:off x="1844187" y="27593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6" name="図 345">
            <a:extLst>
              <a:ext uri="{FF2B5EF4-FFF2-40B4-BE49-F238E27FC236}">
                <a16:creationId xmlns:a16="http://schemas.microsoft.com/office/drawing/2014/main" id="{047DC06B-7732-352B-44F4-DF2326096F73}"/>
              </a:ext>
            </a:extLst>
          </p:cNvPr>
          <p:cNvPicPr>
            <a:picLocks noChangeAspect="1"/>
          </p:cNvPicPr>
          <p:nvPr/>
        </p:nvPicPr>
        <p:blipFill>
          <a:blip r:embed="rId5"/>
          <a:stretch>
            <a:fillRect/>
          </a:stretch>
        </p:blipFill>
        <p:spPr>
          <a:xfrm>
            <a:off x="2207347" y="2856806"/>
            <a:ext cx="1096457" cy="733136"/>
          </a:xfrm>
          <a:prstGeom prst="rect">
            <a:avLst/>
          </a:prstGeom>
        </p:spPr>
      </p:pic>
      <p:pic>
        <p:nvPicPr>
          <p:cNvPr id="347" name="図 346">
            <a:extLst>
              <a:ext uri="{FF2B5EF4-FFF2-40B4-BE49-F238E27FC236}">
                <a16:creationId xmlns:a16="http://schemas.microsoft.com/office/drawing/2014/main" id="{245BEAA1-4CCE-8F37-0B29-93D2C021EC26}"/>
              </a:ext>
            </a:extLst>
          </p:cNvPr>
          <p:cNvPicPr>
            <a:picLocks noChangeAspect="1"/>
          </p:cNvPicPr>
          <p:nvPr/>
        </p:nvPicPr>
        <p:blipFill>
          <a:blip r:embed="rId6"/>
          <a:stretch>
            <a:fillRect/>
          </a:stretch>
        </p:blipFill>
        <p:spPr>
          <a:xfrm>
            <a:off x="2486525" y="1770340"/>
            <a:ext cx="805148" cy="123622"/>
          </a:xfrm>
          <a:prstGeom prst="rect">
            <a:avLst/>
          </a:prstGeom>
        </p:spPr>
      </p:pic>
      <p:sp>
        <p:nvSpPr>
          <p:cNvPr id="348" name="テキスト ボックス 347">
            <a:extLst>
              <a:ext uri="{FF2B5EF4-FFF2-40B4-BE49-F238E27FC236}">
                <a16:creationId xmlns:a16="http://schemas.microsoft.com/office/drawing/2014/main" id="{84A57E70-A43B-0735-D6DF-AC8A553EEEBC}"/>
              </a:ext>
            </a:extLst>
          </p:cNvPr>
          <p:cNvSpPr txBox="1"/>
          <p:nvPr/>
        </p:nvSpPr>
        <p:spPr>
          <a:xfrm>
            <a:off x="2401806" y="1756917"/>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sp>
        <p:nvSpPr>
          <p:cNvPr id="349" name="二等辺三角形 348">
            <a:extLst>
              <a:ext uri="{FF2B5EF4-FFF2-40B4-BE49-F238E27FC236}">
                <a16:creationId xmlns:a16="http://schemas.microsoft.com/office/drawing/2014/main" id="{1C3558FD-743D-C66E-B8AA-7561EADA5C09}"/>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2" name="図 1">
            <a:extLst>
              <a:ext uri="{FF2B5EF4-FFF2-40B4-BE49-F238E27FC236}">
                <a16:creationId xmlns:a16="http://schemas.microsoft.com/office/drawing/2014/main" id="{D3FEB79F-A299-E9B8-EDE7-3BE94F30F40D}"/>
              </a:ext>
            </a:extLst>
          </p:cNvPr>
          <p:cNvPicPr>
            <a:picLocks noChangeAspect="1"/>
          </p:cNvPicPr>
          <p:nvPr/>
        </p:nvPicPr>
        <p:blipFill>
          <a:blip r:embed="rId3"/>
          <a:stretch>
            <a:fillRect/>
          </a:stretch>
        </p:blipFill>
        <p:spPr>
          <a:xfrm>
            <a:off x="960967" y="2211203"/>
            <a:ext cx="546082" cy="198137"/>
          </a:xfrm>
          <a:prstGeom prst="rect">
            <a:avLst/>
          </a:prstGeom>
        </p:spPr>
      </p:pic>
      <p:pic>
        <p:nvPicPr>
          <p:cNvPr id="4" name="図 3">
            <a:extLst>
              <a:ext uri="{FF2B5EF4-FFF2-40B4-BE49-F238E27FC236}">
                <a16:creationId xmlns:a16="http://schemas.microsoft.com/office/drawing/2014/main" id="{C71C05C3-4328-8B97-7C5F-5694CE80340B}"/>
              </a:ext>
            </a:extLst>
          </p:cNvPr>
          <p:cNvPicPr>
            <a:picLocks noChangeAspect="1"/>
          </p:cNvPicPr>
          <p:nvPr/>
        </p:nvPicPr>
        <p:blipFill>
          <a:blip r:embed="rId3"/>
          <a:stretch>
            <a:fillRect/>
          </a:stretch>
        </p:blipFill>
        <p:spPr>
          <a:xfrm>
            <a:off x="893149" y="2555595"/>
            <a:ext cx="546082" cy="198137"/>
          </a:xfrm>
          <a:prstGeom prst="rect">
            <a:avLst/>
          </a:prstGeom>
        </p:spPr>
      </p:pic>
      <p:pic>
        <p:nvPicPr>
          <p:cNvPr id="5" name="図 4">
            <a:extLst>
              <a:ext uri="{FF2B5EF4-FFF2-40B4-BE49-F238E27FC236}">
                <a16:creationId xmlns:a16="http://schemas.microsoft.com/office/drawing/2014/main" id="{2A5108A9-A987-E160-38D5-D5ABEEC5E1D3}"/>
              </a:ext>
            </a:extLst>
          </p:cNvPr>
          <p:cNvPicPr>
            <a:picLocks noChangeAspect="1"/>
          </p:cNvPicPr>
          <p:nvPr/>
        </p:nvPicPr>
        <p:blipFill>
          <a:blip r:embed="rId4"/>
          <a:stretch>
            <a:fillRect/>
          </a:stretch>
        </p:blipFill>
        <p:spPr>
          <a:xfrm>
            <a:off x="941915" y="2898332"/>
            <a:ext cx="510584" cy="178119"/>
          </a:xfrm>
          <a:prstGeom prst="rect">
            <a:avLst/>
          </a:prstGeom>
        </p:spPr>
      </p:pic>
      <p:pic>
        <p:nvPicPr>
          <p:cNvPr id="6" name="図 5">
            <a:extLst>
              <a:ext uri="{FF2B5EF4-FFF2-40B4-BE49-F238E27FC236}">
                <a16:creationId xmlns:a16="http://schemas.microsoft.com/office/drawing/2014/main" id="{40E742BA-BACF-64F1-54BD-CC88CD97FEC3}"/>
              </a:ext>
            </a:extLst>
          </p:cNvPr>
          <p:cNvPicPr>
            <a:picLocks noChangeAspect="1"/>
          </p:cNvPicPr>
          <p:nvPr/>
        </p:nvPicPr>
        <p:blipFill>
          <a:blip r:embed="rId4"/>
          <a:stretch>
            <a:fillRect/>
          </a:stretch>
        </p:blipFill>
        <p:spPr>
          <a:xfrm>
            <a:off x="942677" y="3233561"/>
            <a:ext cx="510584" cy="178119"/>
          </a:xfrm>
          <a:prstGeom prst="rect">
            <a:avLst/>
          </a:prstGeom>
        </p:spPr>
      </p:pic>
      <p:pic>
        <p:nvPicPr>
          <p:cNvPr id="7" name="図 6">
            <a:extLst>
              <a:ext uri="{FF2B5EF4-FFF2-40B4-BE49-F238E27FC236}">
                <a16:creationId xmlns:a16="http://schemas.microsoft.com/office/drawing/2014/main" id="{B37B463C-2930-6264-2435-5BEF1430854D}"/>
              </a:ext>
            </a:extLst>
          </p:cNvPr>
          <p:cNvPicPr>
            <a:picLocks noChangeAspect="1"/>
          </p:cNvPicPr>
          <p:nvPr/>
        </p:nvPicPr>
        <p:blipFill>
          <a:blip r:embed="rId2"/>
          <a:stretch>
            <a:fillRect/>
          </a:stretch>
        </p:blipFill>
        <p:spPr>
          <a:xfrm>
            <a:off x="472257" y="1631644"/>
            <a:ext cx="1364286" cy="2040133"/>
          </a:xfrm>
          <a:prstGeom prst="rect">
            <a:avLst/>
          </a:prstGeom>
        </p:spPr>
      </p:pic>
      <p:pic>
        <p:nvPicPr>
          <p:cNvPr id="8" name="図 7">
            <a:extLst>
              <a:ext uri="{FF2B5EF4-FFF2-40B4-BE49-F238E27FC236}">
                <a16:creationId xmlns:a16="http://schemas.microsoft.com/office/drawing/2014/main" id="{2CB44A89-FDF7-409A-E5B7-B6B4040853F5}"/>
              </a:ext>
            </a:extLst>
          </p:cNvPr>
          <p:cNvPicPr>
            <a:picLocks noChangeAspect="1"/>
          </p:cNvPicPr>
          <p:nvPr/>
        </p:nvPicPr>
        <p:blipFill>
          <a:blip r:embed="rId3"/>
          <a:stretch>
            <a:fillRect/>
          </a:stretch>
        </p:blipFill>
        <p:spPr>
          <a:xfrm>
            <a:off x="927339" y="2218743"/>
            <a:ext cx="546082" cy="198137"/>
          </a:xfrm>
          <a:prstGeom prst="rect">
            <a:avLst/>
          </a:prstGeom>
        </p:spPr>
      </p:pic>
      <p:pic>
        <p:nvPicPr>
          <p:cNvPr id="9" name="図 8">
            <a:extLst>
              <a:ext uri="{FF2B5EF4-FFF2-40B4-BE49-F238E27FC236}">
                <a16:creationId xmlns:a16="http://schemas.microsoft.com/office/drawing/2014/main" id="{D6DB212E-0EEA-EDB7-1A9B-07FCB27D0437}"/>
              </a:ext>
            </a:extLst>
          </p:cNvPr>
          <p:cNvPicPr>
            <a:picLocks noChangeAspect="1"/>
          </p:cNvPicPr>
          <p:nvPr/>
        </p:nvPicPr>
        <p:blipFill>
          <a:blip r:embed="rId3"/>
          <a:stretch>
            <a:fillRect/>
          </a:stretch>
        </p:blipFill>
        <p:spPr>
          <a:xfrm>
            <a:off x="859521" y="2563135"/>
            <a:ext cx="546082" cy="198137"/>
          </a:xfrm>
          <a:prstGeom prst="rect">
            <a:avLst/>
          </a:prstGeom>
        </p:spPr>
      </p:pic>
      <p:sp>
        <p:nvSpPr>
          <p:cNvPr id="11" name="テキスト ボックス 10">
            <a:extLst>
              <a:ext uri="{FF2B5EF4-FFF2-40B4-BE49-F238E27FC236}">
                <a16:creationId xmlns:a16="http://schemas.microsoft.com/office/drawing/2014/main" id="{7C3D3871-68E1-6A38-EE7F-9FA8B4F2A65D}"/>
              </a:ext>
            </a:extLst>
          </p:cNvPr>
          <p:cNvSpPr txBox="1"/>
          <p:nvPr/>
        </p:nvSpPr>
        <p:spPr>
          <a:xfrm>
            <a:off x="795461" y="2225478"/>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12" name="テキスト ボックス 11">
            <a:extLst>
              <a:ext uri="{FF2B5EF4-FFF2-40B4-BE49-F238E27FC236}">
                <a16:creationId xmlns:a16="http://schemas.microsoft.com/office/drawing/2014/main" id="{25E49045-3829-E256-CBC7-2DD6AEF6CF4F}"/>
              </a:ext>
            </a:extLst>
          </p:cNvPr>
          <p:cNvSpPr txBox="1"/>
          <p:nvPr/>
        </p:nvSpPr>
        <p:spPr>
          <a:xfrm>
            <a:off x="790836" y="2565675"/>
            <a:ext cx="718146" cy="184666"/>
          </a:xfrm>
          <a:prstGeom prst="rect">
            <a:avLst/>
          </a:prstGeom>
          <a:noFill/>
        </p:spPr>
        <p:txBody>
          <a:bodyPr wrap="square" rtlCol="0">
            <a:spAutoFit/>
          </a:bodyPr>
          <a:lstStyle/>
          <a:p>
            <a:pPr algn="ctr"/>
            <a:r>
              <a:rPr kumimoji="1" lang="en-US" altLang="ja-JP" sz="600" dirty="0"/>
              <a:t>Label Manual</a:t>
            </a:r>
          </a:p>
        </p:txBody>
      </p:sp>
      <p:pic>
        <p:nvPicPr>
          <p:cNvPr id="13" name="図 12">
            <a:extLst>
              <a:ext uri="{FF2B5EF4-FFF2-40B4-BE49-F238E27FC236}">
                <a16:creationId xmlns:a16="http://schemas.microsoft.com/office/drawing/2014/main" id="{2EEA14FF-83BD-DC61-9733-2C873EB484A0}"/>
              </a:ext>
            </a:extLst>
          </p:cNvPr>
          <p:cNvPicPr>
            <a:picLocks noChangeAspect="1"/>
          </p:cNvPicPr>
          <p:nvPr/>
        </p:nvPicPr>
        <p:blipFill>
          <a:blip r:embed="rId4"/>
          <a:stretch>
            <a:fillRect/>
          </a:stretch>
        </p:blipFill>
        <p:spPr>
          <a:xfrm>
            <a:off x="908287" y="2905872"/>
            <a:ext cx="510584" cy="178119"/>
          </a:xfrm>
          <a:prstGeom prst="rect">
            <a:avLst/>
          </a:prstGeom>
        </p:spPr>
      </p:pic>
      <p:sp>
        <p:nvSpPr>
          <p:cNvPr id="14" name="テキスト ボックス 13">
            <a:extLst>
              <a:ext uri="{FF2B5EF4-FFF2-40B4-BE49-F238E27FC236}">
                <a16:creationId xmlns:a16="http://schemas.microsoft.com/office/drawing/2014/main" id="{ABB889D9-48C9-DE1C-697C-6CA8208AB5B5}"/>
              </a:ext>
            </a:extLst>
          </p:cNvPr>
          <p:cNvSpPr txBox="1"/>
          <p:nvPr/>
        </p:nvSpPr>
        <p:spPr>
          <a:xfrm>
            <a:off x="758661" y="2899136"/>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5" name="図 14">
            <a:extLst>
              <a:ext uri="{FF2B5EF4-FFF2-40B4-BE49-F238E27FC236}">
                <a16:creationId xmlns:a16="http://schemas.microsoft.com/office/drawing/2014/main" id="{201707CB-9046-6DCF-644C-3073808B4F07}"/>
              </a:ext>
            </a:extLst>
          </p:cNvPr>
          <p:cNvPicPr>
            <a:picLocks noChangeAspect="1"/>
          </p:cNvPicPr>
          <p:nvPr/>
        </p:nvPicPr>
        <p:blipFill>
          <a:blip r:embed="rId4"/>
          <a:stretch>
            <a:fillRect/>
          </a:stretch>
        </p:blipFill>
        <p:spPr>
          <a:xfrm>
            <a:off x="909049" y="3241101"/>
            <a:ext cx="510584" cy="178119"/>
          </a:xfrm>
          <a:prstGeom prst="rect">
            <a:avLst/>
          </a:prstGeom>
        </p:spPr>
      </p:pic>
      <p:sp>
        <p:nvSpPr>
          <p:cNvPr id="16" name="テキスト ボックス 15">
            <a:extLst>
              <a:ext uri="{FF2B5EF4-FFF2-40B4-BE49-F238E27FC236}">
                <a16:creationId xmlns:a16="http://schemas.microsoft.com/office/drawing/2014/main" id="{EC0E68BD-31EB-AB86-B70D-2A44CE110193}"/>
              </a:ext>
            </a:extLst>
          </p:cNvPr>
          <p:cNvSpPr txBox="1"/>
          <p:nvPr/>
        </p:nvSpPr>
        <p:spPr>
          <a:xfrm>
            <a:off x="760122" y="3234365"/>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18" name="図 17">
            <a:extLst>
              <a:ext uri="{FF2B5EF4-FFF2-40B4-BE49-F238E27FC236}">
                <a16:creationId xmlns:a16="http://schemas.microsoft.com/office/drawing/2014/main" id="{F9FEC91E-3C84-BA28-37B1-C9A74D525969}"/>
              </a:ext>
            </a:extLst>
          </p:cNvPr>
          <p:cNvPicPr>
            <a:picLocks noChangeAspect="1"/>
          </p:cNvPicPr>
          <p:nvPr/>
        </p:nvPicPr>
        <p:blipFill>
          <a:blip r:embed="rId7"/>
          <a:stretch>
            <a:fillRect/>
          </a:stretch>
        </p:blipFill>
        <p:spPr>
          <a:xfrm>
            <a:off x="535053" y="2151296"/>
            <a:ext cx="1294738" cy="1336429"/>
          </a:xfrm>
          <a:prstGeom prst="rect">
            <a:avLst/>
          </a:prstGeom>
        </p:spPr>
      </p:pic>
      <p:pic>
        <p:nvPicPr>
          <p:cNvPr id="19" name="図 18">
            <a:extLst>
              <a:ext uri="{FF2B5EF4-FFF2-40B4-BE49-F238E27FC236}">
                <a16:creationId xmlns:a16="http://schemas.microsoft.com/office/drawing/2014/main" id="{94201E41-E86A-9F9E-41B4-3B8445D8EED2}"/>
              </a:ext>
            </a:extLst>
          </p:cNvPr>
          <p:cNvPicPr>
            <a:picLocks noChangeAspect="1"/>
          </p:cNvPicPr>
          <p:nvPr/>
        </p:nvPicPr>
        <p:blipFill>
          <a:blip r:embed="rId8"/>
          <a:stretch>
            <a:fillRect/>
          </a:stretch>
        </p:blipFill>
        <p:spPr>
          <a:xfrm>
            <a:off x="605900" y="2145251"/>
            <a:ext cx="1114748" cy="178120"/>
          </a:xfrm>
          <a:prstGeom prst="rect">
            <a:avLst/>
          </a:prstGeom>
        </p:spPr>
      </p:pic>
      <p:pic>
        <p:nvPicPr>
          <p:cNvPr id="21" name="図 20">
            <a:extLst>
              <a:ext uri="{FF2B5EF4-FFF2-40B4-BE49-F238E27FC236}">
                <a16:creationId xmlns:a16="http://schemas.microsoft.com/office/drawing/2014/main" id="{7E004456-F770-818C-D921-200F29D65ACC}"/>
              </a:ext>
            </a:extLst>
          </p:cNvPr>
          <p:cNvPicPr>
            <a:picLocks noChangeAspect="1"/>
          </p:cNvPicPr>
          <p:nvPr/>
        </p:nvPicPr>
        <p:blipFill>
          <a:blip r:embed="rId9"/>
          <a:stretch>
            <a:fillRect/>
          </a:stretch>
        </p:blipFill>
        <p:spPr>
          <a:xfrm>
            <a:off x="773748" y="2181728"/>
            <a:ext cx="809836" cy="97172"/>
          </a:xfrm>
          <a:prstGeom prst="rect">
            <a:avLst/>
          </a:prstGeom>
        </p:spPr>
      </p:pic>
      <p:sp>
        <p:nvSpPr>
          <p:cNvPr id="23" name="テキスト ボックス 22">
            <a:extLst>
              <a:ext uri="{FF2B5EF4-FFF2-40B4-BE49-F238E27FC236}">
                <a16:creationId xmlns:a16="http://schemas.microsoft.com/office/drawing/2014/main" id="{5A915B7F-50E0-E588-58A6-4722B0638C60}"/>
              </a:ext>
            </a:extLst>
          </p:cNvPr>
          <p:cNvSpPr txBox="1"/>
          <p:nvPr/>
        </p:nvSpPr>
        <p:spPr>
          <a:xfrm>
            <a:off x="764616" y="2141978"/>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24" name="図 23">
            <a:extLst>
              <a:ext uri="{FF2B5EF4-FFF2-40B4-BE49-F238E27FC236}">
                <a16:creationId xmlns:a16="http://schemas.microsoft.com/office/drawing/2014/main" id="{5620F0EE-FC00-1A7B-A372-B84E9F39F031}"/>
              </a:ext>
            </a:extLst>
          </p:cNvPr>
          <p:cNvPicPr>
            <a:picLocks noChangeAspect="1"/>
          </p:cNvPicPr>
          <p:nvPr/>
        </p:nvPicPr>
        <p:blipFill>
          <a:blip r:embed="rId8"/>
          <a:stretch>
            <a:fillRect/>
          </a:stretch>
        </p:blipFill>
        <p:spPr>
          <a:xfrm>
            <a:off x="606323" y="2305882"/>
            <a:ext cx="1114748" cy="178120"/>
          </a:xfrm>
          <a:prstGeom prst="rect">
            <a:avLst/>
          </a:prstGeom>
        </p:spPr>
      </p:pic>
      <p:pic>
        <p:nvPicPr>
          <p:cNvPr id="25" name="図 24">
            <a:extLst>
              <a:ext uri="{FF2B5EF4-FFF2-40B4-BE49-F238E27FC236}">
                <a16:creationId xmlns:a16="http://schemas.microsoft.com/office/drawing/2014/main" id="{468B7007-7740-BB31-FFAF-A09CBF5467E2}"/>
              </a:ext>
            </a:extLst>
          </p:cNvPr>
          <p:cNvPicPr>
            <a:picLocks noChangeAspect="1"/>
          </p:cNvPicPr>
          <p:nvPr/>
        </p:nvPicPr>
        <p:blipFill>
          <a:blip r:embed="rId9"/>
          <a:stretch>
            <a:fillRect/>
          </a:stretch>
        </p:blipFill>
        <p:spPr>
          <a:xfrm>
            <a:off x="774171" y="2342359"/>
            <a:ext cx="809836" cy="97172"/>
          </a:xfrm>
          <a:prstGeom prst="rect">
            <a:avLst/>
          </a:prstGeom>
        </p:spPr>
      </p:pic>
      <p:sp>
        <p:nvSpPr>
          <p:cNvPr id="26" name="テキスト ボックス 25">
            <a:extLst>
              <a:ext uri="{FF2B5EF4-FFF2-40B4-BE49-F238E27FC236}">
                <a16:creationId xmlns:a16="http://schemas.microsoft.com/office/drawing/2014/main" id="{6F7AF997-B351-E26F-1360-F36676439ADD}"/>
              </a:ext>
            </a:extLst>
          </p:cNvPr>
          <p:cNvSpPr txBox="1"/>
          <p:nvPr/>
        </p:nvSpPr>
        <p:spPr>
          <a:xfrm>
            <a:off x="765039" y="2302609"/>
            <a:ext cx="809835" cy="184666"/>
          </a:xfrm>
          <a:prstGeom prst="rect">
            <a:avLst/>
          </a:prstGeom>
          <a:noFill/>
        </p:spPr>
        <p:txBody>
          <a:bodyPr wrap="square" rtlCol="0">
            <a:spAutoFit/>
          </a:bodyPr>
          <a:lstStyle/>
          <a:p>
            <a:pPr algn="ctr"/>
            <a:r>
              <a:rPr kumimoji="1" lang="en-US" altLang="ja-JP" sz="600" dirty="0"/>
              <a:t>Label Manual</a:t>
            </a:r>
          </a:p>
        </p:txBody>
      </p:sp>
      <p:pic>
        <p:nvPicPr>
          <p:cNvPr id="27" name="図 26">
            <a:extLst>
              <a:ext uri="{FF2B5EF4-FFF2-40B4-BE49-F238E27FC236}">
                <a16:creationId xmlns:a16="http://schemas.microsoft.com/office/drawing/2014/main" id="{D9DDDD3E-7CC5-4CC1-FB91-BBFB41966946}"/>
              </a:ext>
            </a:extLst>
          </p:cNvPr>
          <p:cNvPicPr>
            <a:picLocks noChangeAspect="1"/>
          </p:cNvPicPr>
          <p:nvPr/>
        </p:nvPicPr>
        <p:blipFill>
          <a:blip r:embed="rId8"/>
          <a:stretch>
            <a:fillRect/>
          </a:stretch>
        </p:blipFill>
        <p:spPr>
          <a:xfrm>
            <a:off x="605900" y="2474347"/>
            <a:ext cx="1114748" cy="178120"/>
          </a:xfrm>
          <a:prstGeom prst="rect">
            <a:avLst/>
          </a:prstGeom>
        </p:spPr>
      </p:pic>
      <p:pic>
        <p:nvPicPr>
          <p:cNvPr id="30" name="図 29">
            <a:extLst>
              <a:ext uri="{FF2B5EF4-FFF2-40B4-BE49-F238E27FC236}">
                <a16:creationId xmlns:a16="http://schemas.microsoft.com/office/drawing/2014/main" id="{1F0C67C8-7E6F-856E-4A2B-C02CC6643B57}"/>
              </a:ext>
            </a:extLst>
          </p:cNvPr>
          <p:cNvPicPr>
            <a:picLocks noChangeAspect="1"/>
          </p:cNvPicPr>
          <p:nvPr/>
        </p:nvPicPr>
        <p:blipFill>
          <a:blip r:embed="rId9"/>
          <a:stretch>
            <a:fillRect/>
          </a:stretch>
        </p:blipFill>
        <p:spPr>
          <a:xfrm>
            <a:off x="773748" y="2510824"/>
            <a:ext cx="809836" cy="97172"/>
          </a:xfrm>
          <a:prstGeom prst="rect">
            <a:avLst/>
          </a:prstGeom>
        </p:spPr>
      </p:pic>
      <p:sp>
        <p:nvSpPr>
          <p:cNvPr id="31" name="テキスト ボックス 30">
            <a:extLst>
              <a:ext uri="{FF2B5EF4-FFF2-40B4-BE49-F238E27FC236}">
                <a16:creationId xmlns:a16="http://schemas.microsoft.com/office/drawing/2014/main" id="{A43FA94D-67C4-8061-AC80-F9F908CABD14}"/>
              </a:ext>
            </a:extLst>
          </p:cNvPr>
          <p:cNvSpPr txBox="1"/>
          <p:nvPr/>
        </p:nvSpPr>
        <p:spPr>
          <a:xfrm>
            <a:off x="764616" y="2471074"/>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32" name="図 31">
            <a:extLst>
              <a:ext uri="{FF2B5EF4-FFF2-40B4-BE49-F238E27FC236}">
                <a16:creationId xmlns:a16="http://schemas.microsoft.com/office/drawing/2014/main" id="{A47EAD82-FE3E-8887-8F17-ABECEE2C959C}"/>
              </a:ext>
            </a:extLst>
          </p:cNvPr>
          <p:cNvPicPr>
            <a:picLocks noChangeAspect="1"/>
          </p:cNvPicPr>
          <p:nvPr/>
        </p:nvPicPr>
        <p:blipFill>
          <a:blip r:embed="rId8"/>
          <a:stretch>
            <a:fillRect/>
          </a:stretch>
        </p:blipFill>
        <p:spPr>
          <a:xfrm>
            <a:off x="605477" y="2641119"/>
            <a:ext cx="1114748" cy="178120"/>
          </a:xfrm>
          <a:prstGeom prst="rect">
            <a:avLst/>
          </a:prstGeom>
        </p:spPr>
      </p:pic>
      <p:pic>
        <p:nvPicPr>
          <p:cNvPr id="33" name="図 32">
            <a:extLst>
              <a:ext uri="{FF2B5EF4-FFF2-40B4-BE49-F238E27FC236}">
                <a16:creationId xmlns:a16="http://schemas.microsoft.com/office/drawing/2014/main" id="{D113A341-292B-2A32-AE7D-5F4A6FEC7DB4}"/>
              </a:ext>
            </a:extLst>
          </p:cNvPr>
          <p:cNvPicPr>
            <a:picLocks noChangeAspect="1"/>
          </p:cNvPicPr>
          <p:nvPr/>
        </p:nvPicPr>
        <p:blipFill>
          <a:blip r:embed="rId9"/>
          <a:stretch>
            <a:fillRect/>
          </a:stretch>
        </p:blipFill>
        <p:spPr>
          <a:xfrm>
            <a:off x="773325" y="2677596"/>
            <a:ext cx="809836" cy="97172"/>
          </a:xfrm>
          <a:prstGeom prst="rect">
            <a:avLst/>
          </a:prstGeom>
        </p:spPr>
      </p:pic>
      <p:sp>
        <p:nvSpPr>
          <p:cNvPr id="38" name="テキスト ボックス 37">
            <a:extLst>
              <a:ext uri="{FF2B5EF4-FFF2-40B4-BE49-F238E27FC236}">
                <a16:creationId xmlns:a16="http://schemas.microsoft.com/office/drawing/2014/main" id="{44D74ED0-51AB-4772-1C85-4F11186D11B9}"/>
              </a:ext>
            </a:extLst>
          </p:cNvPr>
          <p:cNvSpPr txBox="1"/>
          <p:nvPr/>
        </p:nvSpPr>
        <p:spPr>
          <a:xfrm>
            <a:off x="764193" y="2637846"/>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39" name="図 38">
            <a:extLst>
              <a:ext uri="{FF2B5EF4-FFF2-40B4-BE49-F238E27FC236}">
                <a16:creationId xmlns:a16="http://schemas.microsoft.com/office/drawing/2014/main" id="{B6D9AF36-B10A-5611-C09C-A4F95F61BAF8}"/>
              </a:ext>
            </a:extLst>
          </p:cNvPr>
          <p:cNvPicPr>
            <a:picLocks noChangeAspect="1"/>
          </p:cNvPicPr>
          <p:nvPr/>
        </p:nvPicPr>
        <p:blipFill>
          <a:blip r:embed="rId8"/>
          <a:stretch>
            <a:fillRect/>
          </a:stretch>
        </p:blipFill>
        <p:spPr>
          <a:xfrm>
            <a:off x="605900" y="2801750"/>
            <a:ext cx="1114748" cy="178120"/>
          </a:xfrm>
          <a:prstGeom prst="rect">
            <a:avLst/>
          </a:prstGeom>
        </p:spPr>
      </p:pic>
      <p:pic>
        <p:nvPicPr>
          <p:cNvPr id="41" name="図 40">
            <a:extLst>
              <a:ext uri="{FF2B5EF4-FFF2-40B4-BE49-F238E27FC236}">
                <a16:creationId xmlns:a16="http://schemas.microsoft.com/office/drawing/2014/main" id="{6577072A-6A28-774C-74CD-85C82AACEFC4}"/>
              </a:ext>
            </a:extLst>
          </p:cNvPr>
          <p:cNvPicPr>
            <a:picLocks noChangeAspect="1"/>
          </p:cNvPicPr>
          <p:nvPr/>
        </p:nvPicPr>
        <p:blipFill>
          <a:blip r:embed="rId9"/>
          <a:stretch>
            <a:fillRect/>
          </a:stretch>
        </p:blipFill>
        <p:spPr>
          <a:xfrm>
            <a:off x="773748" y="2838227"/>
            <a:ext cx="809836" cy="97172"/>
          </a:xfrm>
          <a:prstGeom prst="rect">
            <a:avLst/>
          </a:prstGeom>
        </p:spPr>
      </p:pic>
      <p:sp>
        <p:nvSpPr>
          <p:cNvPr id="42" name="テキスト ボックス 41">
            <a:extLst>
              <a:ext uri="{FF2B5EF4-FFF2-40B4-BE49-F238E27FC236}">
                <a16:creationId xmlns:a16="http://schemas.microsoft.com/office/drawing/2014/main" id="{B6B640FB-A18B-23D3-937E-9E812616FFC5}"/>
              </a:ext>
            </a:extLst>
          </p:cNvPr>
          <p:cNvSpPr txBox="1"/>
          <p:nvPr/>
        </p:nvSpPr>
        <p:spPr>
          <a:xfrm>
            <a:off x="764616" y="2798477"/>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43" name="図 42">
            <a:extLst>
              <a:ext uri="{FF2B5EF4-FFF2-40B4-BE49-F238E27FC236}">
                <a16:creationId xmlns:a16="http://schemas.microsoft.com/office/drawing/2014/main" id="{3257C05D-53D6-3083-42C5-AEB83AF5AA22}"/>
              </a:ext>
            </a:extLst>
          </p:cNvPr>
          <p:cNvPicPr>
            <a:picLocks noChangeAspect="1"/>
          </p:cNvPicPr>
          <p:nvPr/>
        </p:nvPicPr>
        <p:blipFill>
          <a:blip r:embed="rId8"/>
          <a:stretch>
            <a:fillRect/>
          </a:stretch>
        </p:blipFill>
        <p:spPr>
          <a:xfrm>
            <a:off x="605477" y="2970215"/>
            <a:ext cx="1114748" cy="178120"/>
          </a:xfrm>
          <a:prstGeom prst="rect">
            <a:avLst/>
          </a:prstGeom>
        </p:spPr>
      </p:pic>
      <p:pic>
        <p:nvPicPr>
          <p:cNvPr id="44" name="図 43">
            <a:extLst>
              <a:ext uri="{FF2B5EF4-FFF2-40B4-BE49-F238E27FC236}">
                <a16:creationId xmlns:a16="http://schemas.microsoft.com/office/drawing/2014/main" id="{3AF9FF67-9D85-21AA-271B-E8A9BDD2556B}"/>
              </a:ext>
            </a:extLst>
          </p:cNvPr>
          <p:cNvPicPr>
            <a:picLocks noChangeAspect="1"/>
          </p:cNvPicPr>
          <p:nvPr/>
        </p:nvPicPr>
        <p:blipFill>
          <a:blip r:embed="rId9"/>
          <a:stretch>
            <a:fillRect/>
          </a:stretch>
        </p:blipFill>
        <p:spPr>
          <a:xfrm>
            <a:off x="773325" y="3006692"/>
            <a:ext cx="809836" cy="97172"/>
          </a:xfrm>
          <a:prstGeom prst="rect">
            <a:avLst/>
          </a:prstGeom>
        </p:spPr>
      </p:pic>
      <p:sp>
        <p:nvSpPr>
          <p:cNvPr id="45" name="テキスト ボックス 44">
            <a:extLst>
              <a:ext uri="{FF2B5EF4-FFF2-40B4-BE49-F238E27FC236}">
                <a16:creationId xmlns:a16="http://schemas.microsoft.com/office/drawing/2014/main" id="{DD55E13B-C2F0-8FC1-7153-04445A4E0319}"/>
              </a:ext>
            </a:extLst>
          </p:cNvPr>
          <p:cNvSpPr txBox="1"/>
          <p:nvPr/>
        </p:nvSpPr>
        <p:spPr>
          <a:xfrm>
            <a:off x="764193" y="2966942"/>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sp>
        <p:nvSpPr>
          <p:cNvPr id="384" name="正方形/長方形 383">
            <a:extLst>
              <a:ext uri="{FF2B5EF4-FFF2-40B4-BE49-F238E27FC236}">
                <a16:creationId xmlns:a16="http://schemas.microsoft.com/office/drawing/2014/main" id="{2C14D221-E1A4-A2DE-48ED-DC7F3C6EAAEA}"/>
              </a:ext>
            </a:extLst>
          </p:cNvPr>
          <p:cNvSpPr/>
          <p:nvPr/>
        </p:nvSpPr>
        <p:spPr>
          <a:xfrm>
            <a:off x="612961" y="2246235"/>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grpSp>
        <p:nvGrpSpPr>
          <p:cNvPr id="10" name="Group 9">
            <a:extLst>
              <a:ext uri="{FF2B5EF4-FFF2-40B4-BE49-F238E27FC236}">
                <a16:creationId xmlns:a16="http://schemas.microsoft.com/office/drawing/2014/main" id="{4DABE693-9DE8-B946-1EE2-BFA914F7C0EF}"/>
              </a:ext>
            </a:extLst>
          </p:cNvPr>
          <p:cNvGrpSpPr/>
          <p:nvPr/>
        </p:nvGrpSpPr>
        <p:grpSpPr>
          <a:xfrm>
            <a:off x="550307" y="2038433"/>
            <a:ext cx="1248969" cy="1857017"/>
            <a:chOff x="3594494" y="3457932"/>
            <a:chExt cx="1248969" cy="1857017"/>
          </a:xfrm>
        </p:grpSpPr>
        <p:sp>
          <p:nvSpPr>
            <p:cNvPr id="28" name="Rectangle 27">
              <a:extLst>
                <a:ext uri="{FF2B5EF4-FFF2-40B4-BE49-F238E27FC236}">
                  <a16:creationId xmlns:a16="http://schemas.microsoft.com/office/drawing/2014/main" id="{84655D67-80F9-8EFC-4823-88F266CF0DFB}"/>
                </a:ext>
              </a:extLst>
            </p:cNvPr>
            <p:cNvSpPr/>
            <p:nvPr/>
          </p:nvSpPr>
          <p:spPr>
            <a:xfrm>
              <a:off x="3596972" y="3457932"/>
              <a:ext cx="1246491" cy="1857017"/>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29" name="Rectangle: Rounded Corners 28">
              <a:extLst>
                <a:ext uri="{FF2B5EF4-FFF2-40B4-BE49-F238E27FC236}">
                  <a16:creationId xmlns:a16="http://schemas.microsoft.com/office/drawing/2014/main" id="{08042832-F139-347B-CD15-D5BD1C9BE3AC}"/>
                </a:ext>
              </a:extLst>
            </p:cNvPr>
            <p:cNvSpPr/>
            <p:nvPr/>
          </p:nvSpPr>
          <p:spPr>
            <a:xfrm>
              <a:off x="3632535"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4" name="TextBox 33">
              <a:extLst>
                <a:ext uri="{FF2B5EF4-FFF2-40B4-BE49-F238E27FC236}">
                  <a16:creationId xmlns:a16="http://schemas.microsoft.com/office/drawing/2014/main" id="{AB0E8519-A53F-9D43-4372-B6B04F05E886}"/>
                </a:ext>
              </a:extLst>
            </p:cNvPr>
            <p:cNvSpPr txBox="1"/>
            <p:nvPr/>
          </p:nvSpPr>
          <p:spPr>
            <a:xfrm>
              <a:off x="3596972" y="4475301"/>
              <a:ext cx="605863" cy="184666"/>
            </a:xfrm>
            <a:prstGeom prst="rect">
              <a:avLst/>
            </a:prstGeom>
            <a:noFill/>
          </p:spPr>
          <p:txBody>
            <a:bodyPr wrap="square" rtlCol="0">
              <a:spAutoFit/>
            </a:bodyPr>
            <a:lstStyle/>
            <a:p>
              <a:pPr algn="ctr"/>
              <a:r>
                <a:rPr lang="en-US" sz="600" b="1" dirty="0"/>
                <a:t>SCHEDULE</a:t>
              </a:r>
            </a:p>
          </p:txBody>
        </p:sp>
        <p:sp>
          <p:nvSpPr>
            <p:cNvPr id="35" name="Rectangle: Rounded Corners 34">
              <a:extLst>
                <a:ext uri="{FF2B5EF4-FFF2-40B4-BE49-F238E27FC236}">
                  <a16:creationId xmlns:a16="http://schemas.microsoft.com/office/drawing/2014/main" id="{54EF0B2D-F18D-364B-751E-661E52DAFAF9}"/>
                </a:ext>
              </a:extLst>
            </p:cNvPr>
            <p:cNvSpPr/>
            <p:nvPr/>
          </p:nvSpPr>
          <p:spPr>
            <a:xfrm>
              <a:off x="4231289"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pic>
          <p:nvPicPr>
            <p:cNvPr id="36" name="Picture 35">
              <a:extLst>
                <a:ext uri="{FF2B5EF4-FFF2-40B4-BE49-F238E27FC236}">
                  <a16:creationId xmlns:a16="http://schemas.microsoft.com/office/drawing/2014/main" id="{7643F705-B23E-ED5C-E45D-8137B4C83C8C}"/>
                </a:ext>
              </a:extLst>
            </p:cNvPr>
            <p:cNvPicPr>
              <a:picLocks noChangeAspect="1"/>
            </p:cNvPicPr>
            <p:nvPr/>
          </p:nvPicPr>
          <p:blipFill>
            <a:blip r:embed="rId10"/>
            <a:stretch>
              <a:fillRect/>
            </a:stretch>
          </p:blipFill>
          <p:spPr>
            <a:xfrm>
              <a:off x="4334916" y="4179959"/>
              <a:ext cx="361439" cy="335127"/>
            </a:xfrm>
            <a:prstGeom prst="rect">
              <a:avLst/>
            </a:prstGeom>
          </p:spPr>
        </p:pic>
        <p:sp>
          <p:nvSpPr>
            <p:cNvPr id="37" name="TextBox 36">
              <a:extLst>
                <a:ext uri="{FF2B5EF4-FFF2-40B4-BE49-F238E27FC236}">
                  <a16:creationId xmlns:a16="http://schemas.microsoft.com/office/drawing/2014/main" id="{54BA195B-A37E-E3A6-559A-08F22DF72174}"/>
                </a:ext>
              </a:extLst>
            </p:cNvPr>
            <p:cNvSpPr txBox="1"/>
            <p:nvPr/>
          </p:nvSpPr>
          <p:spPr>
            <a:xfrm>
              <a:off x="4205386" y="4479062"/>
              <a:ext cx="605863" cy="184666"/>
            </a:xfrm>
            <a:prstGeom prst="rect">
              <a:avLst/>
            </a:prstGeom>
            <a:noFill/>
          </p:spPr>
          <p:txBody>
            <a:bodyPr wrap="square" rtlCol="0">
              <a:spAutoFit/>
            </a:bodyPr>
            <a:lstStyle/>
            <a:p>
              <a:pPr algn="ctr"/>
              <a:r>
                <a:rPr lang="en-US" sz="600" b="1" dirty="0"/>
                <a:t>MANUAL</a:t>
              </a:r>
            </a:p>
          </p:txBody>
        </p:sp>
        <p:sp>
          <p:nvSpPr>
            <p:cNvPr id="46" name="Rectangle: Rounded Corners 45">
              <a:extLst>
                <a:ext uri="{FF2B5EF4-FFF2-40B4-BE49-F238E27FC236}">
                  <a16:creationId xmlns:a16="http://schemas.microsoft.com/office/drawing/2014/main" id="{7695CABF-7F89-2EA8-2763-D13D61F01430}"/>
                </a:ext>
              </a:extLst>
            </p:cNvPr>
            <p:cNvSpPr/>
            <p:nvPr/>
          </p:nvSpPr>
          <p:spPr>
            <a:xfrm>
              <a:off x="3630057"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47" name="TextBox 46">
              <a:extLst>
                <a:ext uri="{FF2B5EF4-FFF2-40B4-BE49-F238E27FC236}">
                  <a16:creationId xmlns:a16="http://schemas.microsoft.com/office/drawing/2014/main" id="{C7C20BDF-B4BB-E226-D7A8-91D441611F51}"/>
                </a:ext>
              </a:extLst>
            </p:cNvPr>
            <p:cNvSpPr txBox="1"/>
            <p:nvPr/>
          </p:nvSpPr>
          <p:spPr>
            <a:xfrm>
              <a:off x="3594494" y="3873012"/>
              <a:ext cx="605863" cy="184666"/>
            </a:xfrm>
            <a:prstGeom prst="rect">
              <a:avLst/>
            </a:prstGeom>
            <a:noFill/>
          </p:spPr>
          <p:txBody>
            <a:bodyPr wrap="square" rtlCol="0">
              <a:spAutoFit/>
            </a:bodyPr>
            <a:lstStyle/>
            <a:p>
              <a:pPr algn="ctr"/>
              <a:r>
                <a:rPr lang="en-US" sz="600" b="1" dirty="0"/>
                <a:t>SCHEDULE</a:t>
              </a:r>
            </a:p>
          </p:txBody>
        </p:sp>
        <p:sp>
          <p:nvSpPr>
            <p:cNvPr id="48" name="Rectangle: Rounded Corners 47">
              <a:extLst>
                <a:ext uri="{FF2B5EF4-FFF2-40B4-BE49-F238E27FC236}">
                  <a16:creationId xmlns:a16="http://schemas.microsoft.com/office/drawing/2014/main" id="{E25840AF-D1A2-04BD-CD2C-98BD33B310F1}"/>
                </a:ext>
              </a:extLst>
            </p:cNvPr>
            <p:cNvSpPr/>
            <p:nvPr/>
          </p:nvSpPr>
          <p:spPr>
            <a:xfrm>
              <a:off x="4228811"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49" name="TextBox 48">
              <a:extLst>
                <a:ext uri="{FF2B5EF4-FFF2-40B4-BE49-F238E27FC236}">
                  <a16:creationId xmlns:a16="http://schemas.microsoft.com/office/drawing/2014/main" id="{BED9084B-3B47-BC72-3EEB-A36B16E61496}"/>
                </a:ext>
              </a:extLst>
            </p:cNvPr>
            <p:cNvSpPr txBox="1"/>
            <p:nvPr/>
          </p:nvSpPr>
          <p:spPr>
            <a:xfrm>
              <a:off x="4202908" y="3876773"/>
              <a:ext cx="605863" cy="184666"/>
            </a:xfrm>
            <a:prstGeom prst="rect">
              <a:avLst/>
            </a:prstGeom>
            <a:noFill/>
          </p:spPr>
          <p:txBody>
            <a:bodyPr wrap="square" rtlCol="0">
              <a:spAutoFit/>
            </a:bodyPr>
            <a:lstStyle/>
            <a:p>
              <a:pPr algn="ctr"/>
              <a:r>
                <a:rPr lang="en-US" sz="600" b="1" dirty="0"/>
                <a:t>MANUAL</a:t>
              </a:r>
            </a:p>
          </p:txBody>
        </p:sp>
        <p:sp>
          <p:nvSpPr>
            <p:cNvPr id="50" name="Rectangle: Rounded Corners 49">
              <a:extLst>
                <a:ext uri="{FF2B5EF4-FFF2-40B4-BE49-F238E27FC236}">
                  <a16:creationId xmlns:a16="http://schemas.microsoft.com/office/drawing/2014/main" id="{A2A81C7F-E712-F89D-60D1-BBBF7E4E3B6E}"/>
                </a:ext>
              </a:extLst>
            </p:cNvPr>
            <p:cNvSpPr/>
            <p:nvPr/>
          </p:nvSpPr>
          <p:spPr>
            <a:xfrm>
              <a:off x="3630057"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51" name="TextBox 50">
              <a:extLst>
                <a:ext uri="{FF2B5EF4-FFF2-40B4-BE49-F238E27FC236}">
                  <a16:creationId xmlns:a16="http://schemas.microsoft.com/office/drawing/2014/main" id="{1D75C88A-357C-191A-2F5C-852342E6AA81}"/>
                </a:ext>
              </a:extLst>
            </p:cNvPr>
            <p:cNvSpPr txBox="1"/>
            <p:nvPr/>
          </p:nvSpPr>
          <p:spPr>
            <a:xfrm>
              <a:off x="3594494" y="5073829"/>
              <a:ext cx="605863" cy="184666"/>
            </a:xfrm>
            <a:prstGeom prst="rect">
              <a:avLst/>
            </a:prstGeom>
            <a:noFill/>
          </p:spPr>
          <p:txBody>
            <a:bodyPr wrap="square" rtlCol="0">
              <a:spAutoFit/>
            </a:bodyPr>
            <a:lstStyle/>
            <a:p>
              <a:pPr algn="ctr"/>
              <a:r>
                <a:rPr lang="en-US" sz="600" b="1" dirty="0"/>
                <a:t>QC Check</a:t>
              </a:r>
            </a:p>
          </p:txBody>
        </p:sp>
        <p:sp>
          <p:nvSpPr>
            <p:cNvPr id="52" name="Rectangle: Rounded Corners 51">
              <a:extLst>
                <a:ext uri="{FF2B5EF4-FFF2-40B4-BE49-F238E27FC236}">
                  <a16:creationId xmlns:a16="http://schemas.microsoft.com/office/drawing/2014/main" id="{BD32BD36-8DBC-A02D-481E-698CCC63D2AC}"/>
                </a:ext>
              </a:extLst>
            </p:cNvPr>
            <p:cNvSpPr/>
            <p:nvPr/>
          </p:nvSpPr>
          <p:spPr>
            <a:xfrm>
              <a:off x="4228811"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53" name="TextBox 52">
              <a:extLst>
                <a:ext uri="{FF2B5EF4-FFF2-40B4-BE49-F238E27FC236}">
                  <a16:creationId xmlns:a16="http://schemas.microsoft.com/office/drawing/2014/main" id="{21B9B448-1C43-036E-99FE-AB84F5759BA2}"/>
                </a:ext>
              </a:extLst>
            </p:cNvPr>
            <p:cNvSpPr txBox="1"/>
            <p:nvPr/>
          </p:nvSpPr>
          <p:spPr>
            <a:xfrm>
              <a:off x="4202908" y="5077590"/>
              <a:ext cx="605863" cy="184666"/>
            </a:xfrm>
            <a:prstGeom prst="rect">
              <a:avLst/>
            </a:prstGeom>
            <a:noFill/>
          </p:spPr>
          <p:txBody>
            <a:bodyPr wrap="square" rtlCol="0">
              <a:spAutoFit/>
            </a:bodyPr>
            <a:lstStyle/>
            <a:p>
              <a:pPr algn="ctr"/>
              <a:r>
                <a:rPr lang="en-US" sz="600" b="1" dirty="0"/>
                <a:t>PHOTO</a:t>
              </a:r>
            </a:p>
          </p:txBody>
        </p:sp>
        <p:pic>
          <p:nvPicPr>
            <p:cNvPr id="54" name="Picture 8" descr="Home delivery - Free shipping and delivery icons">
              <a:extLst>
                <a:ext uri="{FF2B5EF4-FFF2-40B4-BE49-F238E27FC236}">
                  <a16:creationId xmlns:a16="http://schemas.microsoft.com/office/drawing/2014/main" id="{AED37C57-AAF5-D570-B96B-4932A361F5D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0969" b="12606"/>
            <a:stretch/>
          </p:blipFill>
          <p:spPr bwMode="auto">
            <a:xfrm>
              <a:off x="3676107" y="4138001"/>
              <a:ext cx="477465" cy="36490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Clip Art Freeuse Stock Label Price Sale Png Icon Free - Sale Svg Icon  Transparent Png - Large Size Png Image - PikPng">
              <a:extLst>
                <a:ext uri="{FF2B5EF4-FFF2-40B4-BE49-F238E27FC236}">
                  <a16:creationId xmlns:a16="http://schemas.microsoft.com/office/drawing/2014/main" id="{7FFE7B6B-92CE-0A18-A1B7-7E0C82E9A6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34916" y="3600058"/>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EB7CE332-EF3C-455B-ECC7-1497BB14E33B}"/>
                </a:ext>
              </a:extLst>
            </p:cNvPr>
            <p:cNvPicPr>
              <a:picLocks noChangeAspect="1"/>
            </p:cNvPicPr>
            <p:nvPr/>
          </p:nvPicPr>
          <p:blipFill>
            <a:blip r:embed="rId13"/>
            <a:stretch>
              <a:fillRect/>
            </a:stretch>
          </p:blipFill>
          <p:spPr>
            <a:xfrm>
              <a:off x="3655746" y="3532481"/>
              <a:ext cx="213913" cy="196165"/>
            </a:xfrm>
            <a:prstGeom prst="rect">
              <a:avLst/>
            </a:prstGeom>
          </p:spPr>
        </p:pic>
        <p:pic>
          <p:nvPicPr>
            <p:cNvPr id="57" name="Picture 10" descr="Clip Art Freeuse Stock Label Price Sale Png Icon Free - Sale Svg Icon  Transparent Png - Large Size Png Image - PikPng">
              <a:extLst>
                <a:ext uri="{FF2B5EF4-FFF2-40B4-BE49-F238E27FC236}">
                  <a16:creationId xmlns:a16="http://schemas.microsoft.com/office/drawing/2014/main" id="{81E47783-FE90-FA71-CC6F-7E9B9A0A97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54954" y="3611147"/>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inventory Icon - Free PNG &amp; SVG 3233864 - Noun Project">
              <a:extLst>
                <a:ext uri="{FF2B5EF4-FFF2-40B4-BE49-F238E27FC236}">
                  <a16:creationId xmlns:a16="http://schemas.microsoft.com/office/drawing/2014/main" id="{1B32F02A-C113-0AE3-87C5-E304F7B13B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25948" y="4720049"/>
              <a:ext cx="377782" cy="37778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 descr="Image - Free web icons">
              <a:extLst>
                <a:ext uri="{FF2B5EF4-FFF2-40B4-BE49-F238E27FC236}">
                  <a16:creationId xmlns:a16="http://schemas.microsoft.com/office/drawing/2014/main" id="{8506C14E-595B-5D2B-0B21-2D8201E62FD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02863" y="4810896"/>
              <a:ext cx="225543" cy="2255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a:extLst>
              <a:ext uri="{FF2B5EF4-FFF2-40B4-BE49-F238E27FC236}">
                <a16:creationId xmlns:a16="http://schemas.microsoft.com/office/drawing/2014/main" id="{5DD5BDC7-7334-52A1-CAF1-E95F97404379}"/>
              </a:ext>
            </a:extLst>
          </p:cNvPr>
          <p:cNvGrpSpPr/>
          <p:nvPr/>
        </p:nvGrpSpPr>
        <p:grpSpPr>
          <a:xfrm>
            <a:off x="1141193" y="2051701"/>
            <a:ext cx="725826" cy="633532"/>
            <a:chOff x="495425" y="2146960"/>
            <a:chExt cx="725826" cy="633532"/>
          </a:xfrm>
        </p:grpSpPr>
        <p:sp>
          <p:nvSpPr>
            <p:cNvPr id="62" name="正方形/長方形 13">
              <a:extLst>
                <a:ext uri="{FF2B5EF4-FFF2-40B4-BE49-F238E27FC236}">
                  <a16:creationId xmlns:a16="http://schemas.microsoft.com/office/drawing/2014/main" id="{65F41F16-54A4-90A2-9EEE-8726ED710D87}"/>
                </a:ext>
              </a:extLst>
            </p:cNvPr>
            <p:cNvSpPr/>
            <p:nvPr/>
          </p:nvSpPr>
          <p:spPr>
            <a:xfrm>
              <a:off x="495425" y="2146960"/>
              <a:ext cx="632854" cy="63353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3" name="グラフィックス 14" descr="右向き指示マーク">
              <a:extLst>
                <a:ext uri="{FF2B5EF4-FFF2-40B4-BE49-F238E27FC236}">
                  <a16:creationId xmlns:a16="http://schemas.microsoft.com/office/drawing/2014/main" id="{A10ABD55-1B11-FDB2-2B89-C61DF109B97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4754202">
              <a:off x="967625" y="2392785"/>
              <a:ext cx="253626" cy="253626"/>
            </a:xfrm>
            <a:prstGeom prst="rect">
              <a:avLst/>
            </a:prstGeom>
          </p:spPr>
        </p:pic>
      </p:grpSp>
    </p:spTree>
    <p:extLst>
      <p:ext uri="{BB962C8B-B14F-4D97-AF65-F5344CB8AC3E}">
        <p14:creationId xmlns:p14="http://schemas.microsoft.com/office/powerpoint/2010/main" val="1773223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8CE8FB1-D581-EB63-1FBB-D0BD76BC8003}"/>
              </a:ext>
            </a:extLst>
          </p:cNvPr>
          <p:cNvPicPr>
            <a:picLocks noChangeAspect="1"/>
          </p:cNvPicPr>
          <p:nvPr/>
        </p:nvPicPr>
        <p:blipFill>
          <a:blip r:embed="rId2"/>
          <a:stretch>
            <a:fillRect/>
          </a:stretch>
        </p:blipFill>
        <p:spPr>
          <a:xfrm>
            <a:off x="517176" y="1641394"/>
            <a:ext cx="1364286" cy="2040133"/>
          </a:xfrm>
          <a:prstGeom prst="rect">
            <a:avLst/>
          </a:prstGeom>
        </p:spPr>
      </p:pic>
      <p:pic>
        <p:nvPicPr>
          <p:cNvPr id="4" name="図 3">
            <a:extLst>
              <a:ext uri="{FF2B5EF4-FFF2-40B4-BE49-F238E27FC236}">
                <a16:creationId xmlns:a16="http://schemas.microsoft.com/office/drawing/2014/main" id="{647358B2-0D6D-924D-2033-49ACF04191C5}"/>
              </a:ext>
            </a:extLst>
          </p:cNvPr>
          <p:cNvPicPr>
            <a:picLocks noChangeAspect="1"/>
          </p:cNvPicPr>
          <p:nvPr/>
        </p:nvPicPr>
        <p:blipFill>
          <a:blip r:embed="rId3"/>
          <a:stretch>
            <a:fillRect/>
          </a:stretch>
        </p:blipFill>
        <p:spPr>
          <a:xfrm>
            <a:off x="972258" y="2228493"/>
            <a:ext cx="546082" cy="198137"/>
          </a:xfrm>
          <a:prstGeom prst="rect">
            <a:avLst/>
          </a:prstGeom>
        </p:spPr>
      </p:pic>
      <p:pic>
        <p:nvPicPr>
          <p:cNvPr id="5" name="図 4">
            <a:extLst>
              <a:ext uri="{FF2B5EF4-FFF2-40B4-BE49-F238E27FC236}">
                <a16:creationId xmlns:a16="http://schemas.microsoft.com/office/drawing/2014/main" id="{D807A5AA-B819-E170-22F7-2D147A38220A}"/>
              </a:ext>
            </a:extLst>
          </p:cNvPr>
          <p:cNvPicPr>
            <a:picLocks noChangeAspect="1"/>
          </p:cNvPicPr>
          <p:nvPr/>
        </p:nvPicPr>
        <p:blipFill>
          <a:blip r:embed="rId3"/>
          <a:stretch>
            <a:fillRect/>
          </a:stretch>
        </p:blipFill>
        <p:spPr>
          <a:xfrm>
            <a:off x="904440" y="2572885"/>
            <a:ext cx="546082" cy="198137"/>
          </a:xfrm>
          <a:prstGeom prst="rect">
            <a:avLst/>
          </a:prstGeom>
        </p:spPr>
      </p:pic>
      <p:sp>
        <p:nvSpPr>
          <p:cNvPr id="6" name="テキスト ボックス 5">
            <a:extLst>
              <a:ext uri="{FF2B5EF4-FFF2-40B4-BE49-F238E27FC236}">
                <a16:creationId xmlns:a16="http://schemas.microsoft.com/office/drawing/2014/main" id="{D51D69BC-6EC9-E6CC-90F3-5916C0288991}"/>
              </a:ext>
            </a:extLst>
          </p:cNvPr>
          <p:cNvSpPr txBox="1"/>
          <p:nvPr/>
        </p:nvSpPr>
        <p:spPr>
          <a:xfrm>
            <a:off x="874845" y="2235228"/>
            <a:ext cx="651139" cy="184666"/>
          </a:xfrm>
          <a:prstGeom prst="rect">
            <a:avLst/>
          </a:prstGeom>
          <a:noFill/>
        </p:spPr>
        <p:txBody>
          <a:bodyPr wrap="none" rtlCol="0">
            <a:spAutoFit/>
          </a:bodyPr>
          <a:lstStyle/>
          <a:p>
            <a:pPr algn="ctr"/>
            <a:r>
              <a:rPr kumimoji="1" lang="en-US" altLang="ja-JP" sz="600" dirty="0"/>
              <a:t>Label Manual</a:t>
            </a:r>
            <a:endParaRPr kumimoji="1" lang="ja-JP" altLang="en-US" sz="600" dirty="0"/>
          </a:p>
        </p:txBody>
      </p:sp>
      <p:sp>
        <p:nvSpPr>
          <p:cNvPr id="7" name="テキスト ボックス 6">
            <a:extLst>
              <a:ext uri="{FF2B5EF4-FFF2-40B4-BE49-F238E27FC236}">
                <a16:creationId xmlns:a16="http://schemas.microsoft.com/office/drawing/2014/main" id="{A2A48640-348B-C139-E7E1-D6C46FFD3486}"/>
              </a:ext>
            </a:extLst>
          </p:cNvPr>
          <p:cNvSpPr txBox="1"/>
          <p:nvPr/>
        </p:nvSpPr>
        <p:spPr>
          <a:xfrm>
            <a:off x="835755" y="2575425"/>
            <a:ext cx="718146" cy="184666"/>
          </a:xfrm>
          <a:prstGeom prst="rect">
            <a:avLst/>
          </a:prstGeom>
          <a:noFill/>
        </p:spPr>
        <p:txBody>
          <a:bodyPr wrap="square" rtlCol="0">
            <a:spAutoFit/>
          </a:bodyPr>
          <a:lstStyle/>
          <a:p>
            <a:pPr algn="ctr"/>
            <a:r>
              <a:rPr kumimoji="1" lang="en-US" altLang="ja-JP" sz="600" dirty="0"/>
              <a:t>Relabeling</a:t>
            </a:r>
            <a:endParaRPr kumimoji="1" lang="ja-JP" altLang="en-US" sz="600" dirty="0"/>
          </a:p>
        </p:txBody>
      </p:sp>
      <p:pic>
        <p:nvPicPr>
          <p:cNvPr id="8" name="図 7">
            <a:extLst>
              <a:ext uri="{FF2B5EF4-FFF2-40B4-BE49-F238E27FC236}">
                <a16:creationId xmlns:a16="http://schemas.microsoft.com/office/drawing/2014/main" id="{85A1C5B0-55AE-E74A-90CC-E84C9B615A7D}"/>
              </a:ext>
            </a:extLst>
          </p:cNvPr>
          <p:cNvPicPr>
            <a:picLocks noChangeAspect="1"/>
          </p:cNvPicPr>
          <p:nvPr/>
        </p:nvPicPr>
        <p:blipFill>
          <a:blip r:embed="rId4"/>
          <a:stretch>
            <a:fillRect/>
          </a:stretch>
        </p:blipFill>
        <p:spPr>
          <a:xfrm>
            <a:off x="953206" y="2915622"/>
            <a:ext cx="510584" cy="178119"/>
          </a:xfrm>
          <a:prstGeom prst="rect">
            <a:avLst/>
          </a:prstGeom>
        </p:spPr>
      </p:pic>
      <p:sp>
        <p:nvSpPr>
          <p:cNvPr id="9" name="テキスト ボックス 8">
            <a:extLst>
              <a:ext uri="{FF2B5EF4-FFF2-40B4-BE49-F238E27FC236}">
                <a16:creationId xmlns:a16="http://schemas.microsoft.com/office/drawing/2014/main" id="{E9633502-76CE-83DC-8575-3A28D8B62EF2}"/>
              </a:ext>
            </a:extLst>
          </p:cNvPr>
          <p:cNvSpPr txBox="1"/>
          <p:nvPr/>
        </p:nvSpPr>
        <p:spPr>
          <a:xfrm>
            <a:off x="803580" y="2908886"/>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3" name="図 12">
            <a:extLst>
              <a:ext uri="{FF2B5EF4-FFF2-40B4-BE49-F238E27FC236}">
                <a16:creationId xmlns:a16="http://schemas.microsoft.com/office/drawing/2014/main" id="{25E92200-FE30-275B-0F21-202A528D78BA}"/>
              </a:ext>
            </a:extLst>
          </p:cNvPr>
          <p:cNvPicPr>
            <a:picLocks noChangeAspect="1"/>
          </p:cNvPicPr>
          <p:nvPr/>
        </p:nvPicPr>
        <p:blipFill>
          <a:blip r:embed="rId4"/>
          <a:stretch>
            <a:fillRect/>
          </a:stretch>
        </p:blipFill>
        <p:spPr>
          <a:xfrm>
            <a:off x="953968" y="3250851"/>
            <a:ext cx="510584" cy="178119"/>
          </a:xfrm>
          <a:prstGeom prst="rect">
            <a:avLst/>
          </a:prstGeom>
        </p:spPr>
      </p:pic>
      <p:sp>
        <p:nvSpPr>
          <p:cNvPr id="14" name="テキスト ボックス 13">
            <a:extLst>
              <a:ext uri="{FF2B5EF4-FFF2-40B4-BE49-F238E27FC236}">
                <a16:creationId xmlns:a16="http://schemas.microsoft.com/office/drawing/2014/main" id="{2F02F83D-923E-25CF-14BD-AC5148FC7E08}"/>
              </a:ext>
            </a:extLst>
          </p:cNvPr>
          <p:cNvSpPr txBox="1"/>
          <p:nvPr/>
        </p:nvSpPr>
        <p:spPr>
          <a:xfrm>
            <a:off x="852667" y="3244115"/>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15" name="図 14">
            <a:extLst>
              <a:ext uri="{FF2B5EF4-FFF2-40B4-BE49-F238E27FC236}">
                <a16:creationId xmlns:a16="http://schemas.microsoft.com/office/drawing/2014/main" id="{09BD7E50-2148-DAC3-4BA1-FDB0B33BD2B4}"/>
              </a:ext>
            </a:extLst>
          </p:cNvPr>
          <p:cNvPicPr>
            <a:picLocks noChangeAspect="1"/>
          </p:cNvPicPr>
          <p:nvPr/>
        </p:nvPicPr>
        <p:blipFill>
          <a:blip r:embed="rId5"/>
          <a:stretch>
            <a:fillRect/>
          </a:stretch>
        </p:blipFill>
        <p:spPr>
          <a:xfrm>
            <a:off x="693080" y="2866556"/>
            <a:ext cx="1096457" cy="733136"/>
          </a:xfrm>
          <a:prstGeom prst="rect">
            <a:avLst/>
          </a:prstGeom>
        </p:spPr>
      </p:pic>
      <p:pic>
        <p:nvPicPr>
          <p:cNvPr id="16" name="図 15">
            <a:extLst>
              <a:ext uri="{FF2B5EF4-FFF2-40B4-BE49-F238E27FC236}">
                <a16:creationId xmlns:a16="http://schemas.microsoft.com/office/drawing/2014/main" id="{1A32E8F2-D027-4438-E597-A6F5261A1DAF}"/>
              </a:ext>
            </a:extLst>
          </p:cNvPr>
          <p:cNvPicPr>
            <a:picLocks noChangeAspect="1"/>
          </p:cNvPicPr>
          <p:nvPr/>
        </p:nvPicPr>
        <p:blipFill>
          <a:blip r:embed="rId6"/>
          <a:stretch>
            <a:fillRect/>
          </a:stretch>
        </p:blipFill>
        <p:spPr>
          <a:xfrm>
            <a:off x="972258" y="1780090"/>
            <a:ext cx="805148" cy="123622"/>
          </a:xfrm>
          <a:prstGeom prst="rect">
            <a:avLst/>
          </a:prstGeom>
        </p:spPr>
      </p:pic>
      <p:sp>
        <p:nvSpPr>
          <p:cNvPr id="18" name="テキスト ボックス 17">
            <a:extLst>
              <a:ext uri="{FF2B5EF4-FFF2-40B4-BE49-F238E27FC236}">
                <a16:creationId xmlns:a16="http://schemas.microsoft.com/office/drawing/2014/main" id="{9007BC1A-44FF-0346-522C-F16240D62C4A}"/>
              </a:ext>
            </a:extLst>
          </p:cNvPr>
          <p:cNvSpPr txBox="1"/>
          <p:nvPr/>
        </p:nvSpPr>
        <p:spPr>
          <a:xfrm>
            <a:off x="887539" y="1766667"/>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313" name="図 312">
            <a:extLst>
              <a:ext uri="{FF2B5EF4-FFF2-40B4-BE49-F238E27FC236}">
                <a16:creationId xmlns:a16="http://schemas.microsoft.com/office/drawing/2014/main" id="{3F776E92-58F8-7699-7885-027D75873C19}"/>
              </a:ext>
            </a:extLst>
          </p:cNvPr>
          <p:cNvPicPr>
            <a:picLocks noChangeAspect="1"/>
          </p:cNvPicPr>
          <p:nvPr/>
        </p:nvPicPr>
        <p:blipFill>
          <a:blip r:embed="rId7"/>
          <a:stretch>
            <a:fillRect/>
          </a:stretch>
        </p:blipFill>
        <p:spPr>
          <a:xfrm>
            <a:off x="511024" y="7064328"/>
            <a:ext cx="1358764" cy="2027693"/>
          </a:xfrm>
          <a:prstGeom prst="rect">
            <a:avLst/>
          </a:prstGeom>
        </p:spPr>
      </p:pic>
      <p:pic>
        <p:nvPicPr>
          <p:cNvPr id="314" name="図 313">
            <a:extLst>
              <a:ext uri="{FF2B5EF4-FFF2-40B4-BE49-F238E27FC236}">
                <a16:creationId xmlns:a16="http://schemas.microsoft.com/office/drawing/2014/main" id="{8886DECD-E8FC-9A37-D496-BBCAE8C691EC}"/>
              </a:ext>
            </a:extLst>
          </p:cNvPr>
          <p:cNvPicPr>
            <a:picLocks noChangeAspect="1"/>
          </p:cNvPicPr>
          <p:nvPr/>
        </p:nvPicPr>
        <p:blipFill>
          <a:blip r:embed="rId8"/>
          <a:stretch>
            <a:fillRect/>
          </a:stretch>
        </p:blipFill>
        <p:spPr>
          <a:xfrm>
            <a:off x="1604380" y="8341935"/>
            <a:ext cx="243861" cy="130125"/>
          </a:xfrm>
          <a:prstGeom prst="rect">
            <a:avLst/>
          </a:prstGeom>
        </p:spPr>
      </p:pic>
      <p:pic>
        <p:nvPicPr>
          <p:cNvPr id="315" name="図 314">
            <a:extLst>
              <a:ext uri="{FF2B5EF4-FFF2-40B4-BE49-F238E27FC236}">
                <a16:creationId xmlns:a16="http://schemas.microsoft.com/office/drawing/2014/main" id="{BA88274A-E191-7FAE-6A9B-CCF3CA264D53}"/>
              </a:ext>
            </a:extLst>
          </p:cNvPr>
          <p:cNvPicPr>
            <a:picLocks noChangeAspect="1"/>
          </p:cNvPicPr>
          <p:nvPr/>
        </p:nvPicPr>
        <p:blipFill>
          <a:blip r:embed="rId6"/>
          <a:stretch>
            <a:fillRect/>
          </a:stretch>
        </p:blipFill>
        <p:spPr>
          <a:xfrm>
            <a:off x="1015711" y="7198408"/>
            <a:ext cx="805148" cy="123622"/>
          </a:xfrm>
          <a:prstGeom prst="rect">
            <a:avLst/>
          </a:prstGeom>
        </p:spPr>
      </p:pic>
      <p:sp>
        <p:nvSpPr>
          <p:cNvPr id="316" name="テキスト ボックス 315">
            <a:extLst>
              <a:ext uri="{FF2B5EF4-FFF2-40B4-BE49-F238E27FC236}">
                <a16:creationId xmlns:a16="http://schemas.microsoft.com/office/drawing/2014/main" id="{C6E73483-BAD1-BA25-BC59-E37A331FE1D9}"/>
              </a:ext>
            </a:extLst>
          </p:cNvPr>
          <p:cNvSpPr txBox="1"/>
          <p:nvPr/>
        </p:nvSpPr>
        <p:spPr>
          <a:xfrm>
            <a:off x="930992" y="7184985"/>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317" name="図 316">
            <a:extLst>
              <a:ext uri="{FF2B5EF4-FFF2-40B4-BE49-F238E27FC236}">
                <a16:creationId xmlns:a16="http://schemas.microsoft.com/office/drawing/2014/main" id="{72A01952-3AD0-83D0-92F7-1A6348314000}"/>
              </a:ext>
            </a:extLst>
          </p:cNvPr>
          <p:cNvPicPr>
            <a:picLocks noChangeAspect="1"/>
          </p:cNvPicPr>
          <p:nvPr/>
        </p:nvPicPr>
        <p:blipFill>
          <a:blip r:embed="rId9"/>
          <a:stretch>
            <a:fillRect/>
          </a:stretch>
        </p:blipFill>
        <p:spPr>
          <a:xfrm>
            <a:off x="529215" y="7659486"/>
            <a:ext cx="1338862" cy="1192892"/>
          </a:xfrm>
          <a:prstGeom prst="rect">
            <a:avLst/>
          </a:prstGeom>
        </p:spPr>
      </p:pic>
      <p:pic>
        <p:nvPicPr>
          <p:cNvPr id="318" name="図 317">
            <a:extLst>
              <a:ext uri="{FF2B5EF4-FFF2-40B4-BE49-F238E27FC236}">
                <a16:creationId xmlns:a16="http://schemas.microsoft.com/office/drawing/2014/main" id="{D86C6BAF-D9F2-772D-49B2-3B89B0AC1BE3}"/>
              </a:ext>
            </a:extLst>
          </p:cNvPr>
          <p:cNvPicPr>
            <a:picLocks noChangeAspect="1"/>
          </p:cNvPicPr>
          <p:nvPr/>
        </p:nvPicPr>
        <p:blipFill rotWithShape="1">
          <a:blip r:embed="rId10"/>
          <a:srcRect t="1" r="1567" b="-1"/>
          <a:stretch/>
        </p:blipFill>
        <p:spPr>
          <a:xfrm>
            <a:off x="1015711" y="7659485"/>
            <a:ext cx="856034" cy="184617"/>
          </a:xfrm>
          <a:prstGeom prst="rect">
            <a:avLst/>
          </a:prstGeom>
        </p:spPr>
      </p:pic>
      <p:pic>
        <p:nvPicPr>
          <p:cNvPr id="319" name="図 318">
            <a:extLst>
              <a:ext uri="{FF2B5EF4-FFF2-40B4-BE49-F238E27FC236}">
                <a16:creationId xmlns:a16="http://schemas.microsoft.com/office/drawing/2014/main" id="{60F3F1E0-402D-2872-A065-3AB4AE41A478}"/>
              </a:ext>
            </a:extLst>
          </p:cNvPr>
          <p:cNvPicPr>
            <a:picLocks noChangeAspect="1"/>
          </p:cNvPicPr>
          <p:nvPr/>
        </p:nvPicPr>
        <p:blipFill>
          <a:blip r:embed="rId11"/>
          <a:stretch>
            <a:fillRect/>
          </a:stretch>
        </p:blipFill>
        <p:spPr>
          <a:xfrm>
            <a:off x="541014" y="7843274"/>
            <a:ext cx="1303166" cy="382735"/>
          </a:xfrm>
          <a:prstGeom prst="rect">
            <a:avLst/>
          </a:prstGeom>
        </p:spPr>
      </p:pic>
      <p:pic>
        <p:nvPicPr>
          <p:cNvPr id="320" name="図 319">
            <a:extLst>
              <a:ext uri="{FF2B5EF4-FFF2-40B4-BE49-F238E27FC236}">
                <a16:creationId xmlns:a16="http://schemas.microsoft.com/office/drawing/2014/main" id="{9545161A-1660-B3FA-B29D-8520C99B0EE4}"/>
              </a:ext>
            </a:extLst>
          </p:cNvPr>
          <p:cNvPicPr>
            <a:picLocks noChangeAspect="1"/>
          </p:cNvPicPr>
          <p:nvPr/>
        </p:nvPicPr>
        <p:blipFill rotWithShape="1">
          <a:blip r:embed="rId10"/>
          <a:srcRect t="6527" r="1567" b="-1"/>
          <a:stretch/>
        </p:blipFill>
        <p:spPr>
          <a:xfrm>
            <a:off x="1002228" y="8210520"/>
            <a:ext cx="856034" cy="172570"/>
          </a:xfrm>
          <a:prstGeom prst="rect">
            <a:avLst/>
          </a:prstGeom>
        </p:spPr>
      </p:pic>
      <p:sp>
        <p:nvSpPr>
          <p:cNvPr id="321" name="テキスト ボックス 320">
            <a:extLst>
              <a:ext uri="{FF2B5EF4-FFF2-40B4-BE49-F238E27FC236}">
                <a16:creationId xmlns:a16="http://schemas.microsoft.com/office/drawing/2014/main" id="{6E605391-430E-CF4F-539A-BA03B9B44D9C}"/>
              </a:ext>
            </a:extLst>
          </p:cNvPr>
          <p:cNvSpPr txBox="1"/>
          <p:nvPr/>
        </p:nvSpPr>
        <p:spPr>
          <a:xfrm>
            <a:off x="993598" y="7671724"/>
            <a:ext cx="840544" cy="169277"/>
          </a:xfrm>
          <a:prstGeom prst="rect">
            <a:avLst/>
          </a:prstGeom>
          <a:noFill/>
        </p:spPr>
        <p:txBody>
          <a:bodyPr wrap="square" rtlCol="0">
            <a:spAutoFit/>
          </a:bodyPr>
          <a:lstStyle/>
          <a:p>
            <a:r>
              <a:rPr kumimoji="1" lang="en-US" altLang="ja-JP" sz="500" dirty="0">
                <a:latin typeface="+mj-lt"/>
              </a:rPr>
              <a:t>DEMO_00001</a:t>
            </a:r>
          </a:p>
        </p:txBody>
      </p:sp>
      <p:sp>
        <p:nvSpPr>
          <p:cNvPr id="322" name="テキスト ボックス 321">
            <a:extLst>
              <a:ext uri="{FF2B5EF4-FFF2-40B4-BE49-F238E27FC236}">
                <a16:creationId xmlns:a16="http://schemas.microsoft.com/office/drawing/2014/main" id="{6B0BDB46-27B7-4165-785C-6111CBA1DD31}"/>
              </a:ext>
            </a:extLst>
          </p:cNvPr>
          <p:cNvSpPr txBox="1"/>
          <p:nvPr/>
        </p:nvSpPr>
        <p:spPr>
          <a:xfrm>
            <a:off x="1002772" y="8182342"/>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pic>
        <p:nvPicPr>
          <p:cNvPr id="323" name="図 322">
            <a:extLst>
              <a:ext uri="{FF2B5EF4-FFF2-40B4-BE49-F238E27FC236}">
                <a16:creationId xmlns:a16="http://schemas.microsoft.com/office/drawing/2014/main" id="{D0F4428F-C052-38EE-A36D-C983CD523D14}"/>
              </a:ext>
            </a:extLst>
          </p:cNvPr>
          <p:cNvPicPr>
            <a:picLocks noChangeAspect="1"/>
          </p:cNvPicPr>
          <p:nvPr/>
        </p:nvPicPr>
        <p:blipFill rotWithShape="1">
          <a:blip r:embed="rId10"/>
          <a:srcRect t="1" r="1567" b="-1"/>
          <a:stretch/>
        </p:blipFill>
        <p:spPr>
          <a:xfrm>
            <a:off x="1011021" y="8364362"/>
            <a:ext cx="856034" cy="184617"/>
          </a:xfrm>
          <a:prstGeom prst="rect">
            <a:avLst/>
          </a:prstGeom>
        </p:spPr>
      </p:pic>
      <p:pic>
        <p:nvPicPr>
          <p:cNvPr id="324" name="図 323">
            <a:extLst>
              <a:ext uri="{FF2B5EF4-FFF2-40B4-BE49-F238E27FC236}">
                <a16:creationId xmlns:a16="http://schemas.microsoft.com/office/drawing/2014/main" id="{426A9A6E-14CE-2A98-FB6F-E1DA9E1C2ABD}"/>
              </a:ext>
            </a:extLst>
          </p:cNvPr>
          <p:cNvPicPr>
            <a:picLocks noChangeAspect="1"/>
          </p:cNvPicPr>
          <p:nvPr/>
        </p:nvPicPr>
        <p:blipFill rotWithShape="1">
          <a:blip r:embed="rId10"/>
          <a:srcRect t="1" r="1567" b="-1"/>
          <a:stretch/>
        </p:blipFill>
        <p:spPr>
          <a:xfrm>
            <a:off x="1281110" y="8532999"/>
            <a:ext cx="580728" cy="184617"/>
          </a:xfrm>
          <a:prstGeom prst="rect">
            <a:avLst/>
          </a:prstGeom>
        </p:spPr>
      </p:pic>
      <p:pic>
        <p:nvPicPr>
          <p:cNvPr id="325" name="図 324">
            <a:extLst>
              <a:ext uri="{FF2B5EF4-FFF2-40B4-BE49-F238E27FC236}">
                <a16:creationId xmlns:a16="http://schemas.microsoft.com/office/drawing/2014/main" id="{A10696F9-0D71-DF49-D9CE-FA4C9CAA689E}"/>
              </a:ext>
            </a:extLst>
          </p:cNvPr>
          <p:cNvPicPr>
            <a:picLocks noChangeAspect="1"/>
          </p:cNvPicPr>
          <p:nvPr/>
        </p:nvPicPr>
        <p:blipFill rotWithShape="1">
          <a:blip r:embed="rId10"/>
          <a:srcRect t="6527" r="1567" b="-1"/>
          <a:stretch/>
        </p:blipFill>
        <p:spPr>
          <a:xfrm>
            <a:off x="1282832" y="8700891"/>
            <a:ext cx="580728" cy="172570"/>
          </a:xfrm>
          <a:prstGeom prst="rect">
            <a:avLst/>
          </a:prstGeom>
        </p:spPr>
      </p:pic>
      <p:sp>
        <p:nvSpPr>
          <p:cNvPr id="326" name="テキスト ボックス 325">
            <a:extLst>
              <a:ext uri="{FF2B5EF4-FFF2-40B4-BE49-F238E27FC236}">
                <a16:creationId xmlns:a16="http://schemas.microsoft.com/office/drawing/2014/main" id="{70AD2F22-6F2F-E2CB-4F7E-74661E58BF10}"/>
              </a:ext>
            </a:extLst>
          </p:cNvPr>
          <p:cNvSpPr txBox="1"/>
          <p:nvPr/>
        </p:nvSpPr>
        <p:spPr>
          <a:xfrm>
            <a:off x="478306" y="8699463"/>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327" name="四角形: 角を丸くする 326">
            <a:extLst>
              <a:ext uri="{FF2B5EF4-FFF2-40B4-BE49-F238E27FC236}">
                <a16:creationId xmlns:a16="http://schemas.microsoft.com/office/drawing/2014/main" id="{68DCEF75-3950-C499-1F5C-477CD99BC2C4}"/>
              </a:ext>
            </a:extLst>
          </p:cNvPr>
          <p:cNvSpPr/>
          <p:nvPr/>
        </p:nvSpPr>
        <p:spPr>
          <a:xfrm>
            <a:off x="1027027" y="7685684"/>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8" name="四角形: 角を丸くする 327">
            <a:extLst>
              <a:ext uri="{FF2B5EF4-FFF2-40B4-BE49-F238E27FC236}">
                <a16:creationId xmlns:a16="http://schemas.microsoft.com/office/drawing/2014/main" id="{398839FD-18F0-FA8A-5A8A-5E0833F501C6}"/>
              </a:ext>
            </a:extLst>
          </p:cNvPr>
          <p:cNvSpPr/>
          <p:nvPr/>
        </p:nvSpPr>
        <p:spPr>
          <a:xfrm>
            <a:off x="1033400" y="8386735"/>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9" name="二等辺三角形 328">
            <a:extLst>
              <a:ext uri="{FF2B5EF4-FFF2-40B4-BE49-F238E27FC236}">
                <a16:creationId xmlns:a16="http://schemas.microsoft.com/office/drawing/2014/main" id="{9AEEAAC1-34C7-1845-CB79-CB5E8A4DAFFC}"/>
              </a:ext>
            </a:extLst>
          </p:cNvPr>
          <p:cNvSpPr/>
          <p:nvPr/>
        </p:nvSpPr>
        <p:spPr>
          <a:xfrm flipV="1">
            <a:off x="1734312" y="7904851"/>
            <a:ext cx="81095" cy="79796"/>
          </a:xfrm>
          <a:prstGeom prst="triangle">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0" name="テキスト ボックス 329">
            <a:extLst>
              <a:ext uri="{FF2B5EF4-FFF2-40B4-BE49-F238E27FC236}">
                <a16:creationId xmlns:a16="http://schemas.microsoft.com/office/drawing/2014/main" id="{8437F16A-92F1-3818-5855-A92EA320E3CC}"/>
              </a:ext>
            </a:extLst>
          </p:cNvPr>
          <p:cNvSpPr txBox="1"/>
          <p:nvPr/>
        </p:nvSpPr>
        <p:spPr>
          <a:xfrm>
            <a:off x="1005280" y="784997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31" name="テキスト ボックス 330">
            <a:extLst>
              <a:ext uri="{FF2B5EF4-FFF2-40B4-BE49-F238E27FC236}">
                <a16:creationId xmlns:a16="http://schemas.microsoft.com/office/drawing/2014/main" id="{0385E7C4-412E-7F69-57A9-1E8801E934C3}"/>
              </a:ext>
            </a:extLst>
          </p:cNvPr>
          <p:cNvSpPr txBox="1"/>
          <p:nvPr/>
        </p:nvSpPr>
        <p:spPr>
          <a:xfrm>
            <a:off x="830591" y="8025921"/>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32" name="テキスト ボックス 331">
            <a:extLst>
              <a:ext uri="{FF2B5EF4-FFF2-40B4-BE49-F238E27FC236}">
                <a16:creationId xmlns:a16="http://schemas.microsoft.com/office/drawing/2014/main" id="{E7D499B9-D868-FE5E-0D5E-C748E26DE426}"/>
              </a:ext>
            </a:extLst>
          </p:cNvPr>
          <p:cNvSpPr txBox="1"/>
          <p:nvPr/>
        </p:nvSpPr>
        <p:spPr>
          <a:xfrm>
            <a:off x="1296405" y="8502695"/>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333" name="テキスト ボックス 332">
            <a:extLst>
              <a:ext uri="{FF2B5EF4-FFF2-40B4-BE49-F238E27FC236}">
                <a16:creationId xmlns:a16="http://schemas.microsoft.com/office/drawing/2014/main" id="{B3A846F5-E84A-1540-9D57-28351BB78CA8}"/>
              </a:ext>
            </a:extLst>
          </p:cNvPr>
          <p:cNvSpPr txBox="1"/>
          <p:nvPr/>
        </p:nvSpPr>
        <p:spPr>
          <a:xfrm>
            <a:off x="1301665" y="8655285"/>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pic>
        <p:nvPicPr>
          <p:cNvPr id="30" name="図 29">
            <a:extLst>
              <a:ext uri="{FF2B5EF4-FFF2-40B4-BE49-F238E27FC236}">
                <a16:creationId xmlns:a16="http://schemas.microsoft.com/office/drawing/2014/main" id="{FC0D4469-B1DF-F29D-DB00-E61E5C7966B8}"/>
              </a:ext>
            </a:extLst>
          </p:cNvPr>
          <p:cNvPicPr>
            <a:picLocks noChangeAspect="1"/>
          </p:cNvPicPr>
          <p:nvPr/>
        </p:nvPicPr>
        <p:blipFill>
          <a:blip r:embed="rId7"/>
          <a:stretch>
            <a:fillRect/>
          </a:stretch>
        </p:blipFill>
        <p:spPr>
          <a:xfrm>
            <a:off x="2057999" y="1647549"/>
            <a:ext cx="1358764" cy="2027693"/>
          </a:xfrm>
          <a:prstGeom prst="rect">
            <a:avLst/>
          </a:prstGeom>
        </p:spPr>
      </p:pic>
      <p:pic>
        <p:nvPicPr>
          <p:cNvPr id="31" name="図 30">
            <a:extLst>
              <a:ext uri="{FF2B5EF4-FFF2-40B4-BE49-F238E27FC236}">
                <a16:creationId xmlns:a16="http://schemas.microsoft.com/office/drawing/2014/main" id="{6C48D257-142D-492E-CA83-1DDC3CD67170}"/>
              </a:ext>
            </a:extLst>
          </p:cNvPr>
          <p:cNvPicPr>
            <a:picLocks noChangeAspect="1"/>
          </p:cNvPicPr>
          <p:nvPr/>
        </p:nvPicPr>
        <p:blipFill>
          <a:blip r:embed="rId8"/>
          <a:stretch>
            <a:fillRect/>
          </a:stretch>
        </p:blipFill>
        <p:spPr>
          <a:xfrm>
            <a:off x="3151355" y="2925156"/>
            <a:ext cx="243861" cy="130125"/>
          </a:xfrm>
          <a:prstGeom prst="rect">
            <a:avLst/>
          </a:prstGeom>
        </p:spPr>
      </p:pic>
      <p:pic>
        <p:nvPicPr>
          <p:cNvPr id="32" name="図 31">
            <a:extLst>
              <a:ext uri="{FF2B5EF4-FFF2-40B4-BE49-F238E27FC236}">
                <a16:creationId xmlns:a16="http://schemas.microsoft.com/office/drawing/2014/main" id="{938DBFD0-34D8-CB85-FB4F-6FC1C66C0E5F}"/>
              </a:ext>
            </a:extLst>
          </p:cNvPr>
          <p:cNvPicPr>
            <a:picLocks noChangeAspect="1"/>
          </p:cNvPicPr>
          <p:nvPr/>
        </p:nvPicPr>
        <p:blipFill>
          <a:blip r:embed="rId6"/>
          <a:stretch>
            <a:fillRect/>
          </a:stretch>
        </p:blipFill>
        <p:spPr>
          <a:xfrm>
            <a:off x="2562686" y="1781629"/>
            <a:ext cx="805148" cy="123622"/>
          </a:xfrm>
          <a:prstGeom prst="rect">
            <a:avLst/>
          </a:prstGeom>
        </p:spPr>
      </p:pic>
      <p:sp>
        <p:nvSpPr>
          <p:cNvPr id="33" name="テキスト ボックス 32">
            <a:extLst>
              <a:ext uri="{FF2B5EF4-FFF2-40B4-BE49-F238E27FC236}">
                <a16:creationId xmlns:a16="http://schemas.microsoft.com/office/drawing/2014/main" id="{30B2F044-2981-5508-6E41-13C19BAEB15A}"/>
              </a:ext>
            </a:extLst>
          </p:cNvPr>
          <p:cNvSpPr txBox="1"/>
          <p:nvPr/>
        </p:nvSpPr>
        <p:spPr>
          <a:xfrm>
            <a:off x="2477967" y="1768206"/>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38" name="図 37">
            <a:extLst>
              <a:ext uri="{FF2B5EF4-FFF2-40B4-BE49-F238E27FC236}">
                <a16:creationId xmlns:a16="http://schemas.microsoft.com/office/drawing/2014/main" id="{4B1AE43A-7AAA-2007-227E-D55D530C0A45}"/>
              </a:ext>
            </a:extLst>
          </p:cNvPr>
          <p:cNvPicPr>
            <a:picLocks noChangeAspect="1"/>
          </p:cNvPicPr>
          <p:nvPr/>
        </p:nvPicPr>
        <p:blipFill>
          <a:blip r:embed="rId9"/>
          <a:stretch>
            <a:fillRect/>
          </a:stretch>
        </p:blipFill>
        <p:spPr>
          <a:xfrm>
            <a:off x="2076190" y="2242707"/>
            <a:ext cx="1338862" cy="1192892"/>
          </a:xfrm>
          <a:prstGeom prst="rect">
            <a:avLst/>
          </a:prstGeom>
        </p:spPr>
      </p:pic>
      <p:pic>
        <p:nvPicPr>
          <p:cNvPr id="39" name="図 38">
            <a:extLst>
              <a:ext uri="{FF2B5EF4-FFF2-40B4-BE49-F238E27FC236}">
                <a16:creationId xmlns:a16="http://schemas.microsoft.com/office/drawing/2014/main" id="{8118A73A-69BC-7185-ABE5-644AF49408E3}"/>
              </a:ext>
            </a:extLst>
          </p:cNvPr>
          <p:cNvPicPr>
            <a:picLocks noChangeAspect="1"/>
          </p:cNvPicPr>
          <p:nvPr/>
        </p:nvPicPr>
        <p:blipFill rotWithShape="1">
          <a:blip r:embed="rId10"/>
          <a:srcRect t="1" r="1567" b="-1"/>
          <a:stretch/>
        </p:blipFill>
        <p:spPr>
          <a:xfrm>
            <a:off x="2562686" y="2242706"/>
            <a:ext cx="856034" cy="184617"/>
          </a:xfrm>
          <a:prstGeom prst="rect">
            <a:avLst/>
          </a:prstGeom>
        </p:spPr>
      </p:pic>
      <p:pic>
        <p:nvPicPr>
          <p:cNvPr id="41" name="図 40">
            <a:extLst>
              <a:ext uri="{FF2B5EF4-FFF2-40B4-BE49-F238E27FC236}">
                <a16:creationId xmlns:a16="http://schemas.microsoft.com/office/drawing/2014/main" id="{A381F1DE-6FF5-1043-680F-69C71090AE28}"/>
              </a:ext>
            </a:extLst>
          </p:cNvPr>
          <p:cNvPicPr>
            <a:picLocks noChangeAspect="1"/>
          </p:cNvPicPr>
          <p:nvPr/>
        </p:nvPicPr>
        <p:blipFill>
          <a:blip r:embed="rId11"/>
          <a:stretch>
            <a:fillRect/>
          </a:stretch>
        </p:blipFill>
        <p:spPr>
          <a:xfrm>
            <a:off x="2087989" y="2426495"/>
            <a:ext cx="1303166" cy="382735"/>
          </a:xfrm>
          <a:prstGeom prst="rect">
            <a:avLst/>
          </a:prstGeom>
        </p:spPr>
      </p:pic>
      <p:sp>
        <p:nvSpPr>
          <p:cNvPr id="42" name="テキスト ボックス 41">
            <a:extLst>
              <a:ext uri="{FF2B5EF4-FFF2-40B4-BE49-F238E27FC236}">
                <a16:creationId xmlns:a16="http://schemas.microsoft.com/office/drawing/2014/main" id="{7EED1F9A-B764-A57A-0EB3-45688E325DA7}"/>
              </a:ext>
            </a:extLst>
          </p:cNvPr>
          <p:cNvSpPr txBox="1"/>
          <p:nvPr/>
        </p:nvSpPr>
        <p:spPr>
          <a:xfrm>
            <a:off x="2008701" y="2255230"/>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43" name="図 42">
            <a:extLst>
              <a:ext uri="{FF2B5EF4-FFF2-40B4-BE49-F238E27FC236}">
                <a16:creationId xmlns:a16="http://schemas.microsoft.com/office/drawing/2014/main" id="{FC205786-03D8-606B-5395-8AFAC6204000}"/>
              </a:ext>
            </a:extLst>
          </p:cNvPr>
          <p:cNvPicPr>
            <a:picLocks noChangeAspect="1"/>
          </p:cNvPicPr>
          <p:nvPr/>
        </p:nvPicPr>
        <p:blipFill rotWithShape="1">
          <a:blip r:embed="rId10"/>
          <a:srcRect t="6527" r="1567" b="-1"/>
          <a:stretch/>
        </p:blipFill>
        <p:spPr>
          <a:xfrm>
            <a:off x="2549203" y="2793741"/>
            <a:ext cx="856034" cy="172570"/>
          </a:xfrm>
          <a:prstGeom prst="rect">
            <a:avLst/>
          </a:prstGeom>
        </p:spPr>
      </p:pic>
      <p:sp>
        <p:nvSpPr>
          <p:cNvPr id="44" name="テキスト ボックス 43">
            <a:extLst>
              <a:ext uri="{FF2B5EF4-FFF2-40B4-BE49-F238E27FC236}">
                <a16:creationId xmlns:a16="http://schemas.microsoft.com/office/drawing/2014/main" id="{CA54BC97-8031-CA65-8D47-C9EFFA3EB347}"/>
              </a:ext>
            </a:extLst>
          </p:cNvPr>
          <p:cNvSpPr txBox="1"/>
          <p:nvPr/>
        </p:nvSpPr>
        <p:spPr>
          <a:xfrm>
            <a:off x="2012363" y="2794218"/>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45" name="テキスト ボックス 44">
            <a:extLst>
              <a:ext uri="{FF2B5EF4-FFF2-40B4-BE49-F238E27FC236}">
                <a16:creationId xmlns:a16="http://schemas.microsoft.com/office/drawing/2014/main" id="{C8AB3E23-B8EE-2A47-7461-AD0FDE33875B}"/>
              </a:ext>
            </a:extLst>
          </p:cNvPr>
          <p:cNvSpPr txBox="1"/>
          <p:nvPr/>
        </p:nvSpPr>
        <p:spPr>
          <a:xfrm>
            <a:off x="2540573" y="2254945"/>
            <a:ext cx="840544" cy="169277"/>
          </a:xfrm>
          <a:prstGeom prst="rect">
            <a:avLst/>
          </a:prstGeom>
          <a:noFill/>
        </p:spPr>
        <p:txBody>
          <a:bodyPr wrap="square" rtlCol="0">
            <a:spAutoFit/>
          </a:bodyPr>
          <a:lstStyle/>
          <a:p>
            <a:r>
              <a:rPr kumimoji="1" lang="en-US" altLang="ja-JP" sz="500" dirty="0">
                <a:latin typeface="+mj-lt"/>
              </a:rPr>
              <a:t>DEMO_00001</a:t>
            </a:r>
          </a:p>
        </p:txBody>
      </p:sp>
      <p:sp>
        <p:nvSpPr>
          <p:cNvPr id="48" name="テキスト ボックス 47">
            <a:extLst>
              <a:ext uri="{FF2B5EF4-FFF2-40B4-BE49-F238E27FC236}">
                <a16:creationId xmlns:a16="http://schemas.microsoft.com/office/drawing/2014/main" id="{2906F505-7677-56B3-BD9B-06E25D41C0A8}"/>
              </a:ext>
            </a:extLst>
          </p:cNvPr>
          <p:cNvSpPr txBox="1"/>
          <p:nvPr/>
        </p:nvSpPr>
        <p:spPr>
          <a:xfrm>
            <a:off x="2549747" y="2765563"/>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49" name="テキスト ボックス 48">
            <a:extLst>
              <a:ext uri="{FF2B5EF4-FFF2-40B4-BE49-F238E27FC236}">
                <a16:creationId xmlns:a16="http://schemas.microsoft.com/office/drawing/2014/main" id="{9BFE9582-B5AE-3E01-C65F-587C5047EB8E}"/>
              </a:ext>
            </a:extLst>
          </p:cNvPr>
          <p:cNvSpPr txBox="1"/>
          <p:nvPr/>
        </p:nvSpPr>
        <p:spPr>
          <a:xfrm>
            <a:off x="2013146" y="2955253"/>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50" name="テキスト ボックス 49">
            <a:extLst>
              <a:ext uri="{FF2B5EF4-FFF2-40B4-BE49-F238E27FC236}">
                <a16:creationId xmlns:a16="http://schemas.microsoft.com/office/drawing/2014/main" id="{9D5DBEE8-2C9B-BD8E-6B3E-BFB6E6266D3D}"/>
              </a:ext>
            </a:extLst>
          </p:cNvPr>
          <p:cNvSpPr txBox="1"/>
          <p:nvPr/>
        </p:nvSpPr>
        <p:spPr>
          <a:xfrm>
            <a:off x="2010130" y="3114667"/>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51" name="図 50">
            <a:extLst>
              <a:ext uri="{FF2B5EF4-FFF2-40B4-BE49-F238E27FC236}">
                <a16:creationId xmlns:a16="http://schemas.microsoft.com/office/drawing/2014/main" id="{8B809B78-1198-67FB-2FE0-3DA6B85D7E9D}"/>
              </a:ext>
            </a:extLst>
          </p:cNvPr>
          <p:cNvPicPr>
            <a:picLocks noChangeAspect="1"/>
          </p:cNvPicPr>
          <p:nvPr/>
        </p:nvPicPr>
        <p:blipFill rotWithShape="1">
          <a:blip r:embed="rId10"/>
          <a:srcRect t="1" r="1567" b="-1"/>
          <a:stretch/>
        </p:blipFill>
        <p:spPr>
          <a:xfrm>
            <a:off x="2557996" y="2947583"/>
            <a:ext cx="856034" cy="184617"/>
          </a:xfrm>
          <a:prstGeom prst="rect">
            <a:avLst/>
          </a:prstGeom>
        </p:spPr>
      </p:pic>
      <p:pic>
        <p:nvPicPr>
          <p:cNvPr id="53" name="図 52">
            <a:extLst>
              <a:ext uri="{FF2B5EF4-FFF2-40B4-BE49-F238E27FC236}">
                <a16:creationId xmlns:a16="http://schemas.microsoft.com/office/drawing/2014/main" id="{F6352A0C-0273-98B4-F7EB-5F37D0EF1C78}"/>
              </a:ext>
            </a:extLst>
          </p:cNvPr>
          <p:cNvPicPr>
            <a:picLocks noChangeAspect="1"/>
          </p:cNvPicPr>
          <p:nvPr/>
        </p:nvPicPr>
        <p:blipFill rotWithShape="1">
          <a:blip r:embed="rId10"/>
          <a:srcRect t="1" r="1567" b="-1"/>
          <a:stretch/>
        </p:blipFill>
        <p:spPr>
          <a:xfrm>
            <a:off x="2828085" y="3116220"/>
            <a:ext cx="580728" cy="184617"/>
          </a:xfrm>
          <a:prstGeom prst="rect">
            <a:avLst/>
          </a:prstGeom>
        </p:spPr>
      </p:pic>
      <p:pic>
        <p:nvPicPr>
          <p:cNvPr id="54" name="図 53">
            <a:extLst>
              <a:ext uri="{FF2B5EF4-FFF2-40B4-BE49-F238E27FC236}">
                <a16:creationId xmlns:a16="http://schemas.microsoft.com/office/drawing/2014/main" id="{1F5D3FC8-2435-B33C-170B-C158937129BF}"/>
              </a:ext>
            </a:extLst>
          </p:cNvPr>
          <p:cNvPicPr>
            <a:picLocks noChangeAspect="1"/>
          </p:cNvPicPr>
          <p:nvPr/>
        </p:nvPicPr>
        <p:blipFill rotWithShape="1">
          <a:blip r:embed="rId10"/>
          <a:srcRect t="6527" r="1567" b="-1"/>
          <a:stretch/>
        </p:blipFill>
        <p:spPr>
          <a:xfrm>
            <a:off x="2829807" y="3284112"/>
            <a:ext cx="580728" cy="172570"/>
          </a:xfrm>
          <a:prstGeom prst="rect">
            <a:avLst/>
          </a:prstGeom>
        </p:spPr>
      </p:pic>
      <p:sp>
        <p:nvSpPr>
          <p:cNvPr id="55" name="テキスト ボックス 54">
            <a:extLst>
              <a:ext uri="{FF2B5EF4-FFF2-40B4-BE49-F238E27FC236}">
                <a16:creationId xmlns:a16="http://schemas.microsoft.com/office/drawing/2014/main" id="{43E139E3-AE5B-79C7-3789-A8B3C443B4E5}"/>
              </a:ext>
            </a:extLst>
          </p:cNvPr>
          <p:cNvSpPr txBox="1"/>
          <p:nvPr/>
        </p:nvSpPr>
        <p:spPr>
          <a:xfrm>
            <a:off x="2025281" y="3282684"/>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5-2-8. Label Manual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2062103"/>
          </a:xfrm>
          <a:prstGeom prst="rect">
            <a:avLst/>
          </a:prstGeom>
          <a:noFill/>
        </p:spPr>
        <p:txBody>
          <a:bodyPr wrap="square" rtlCol="0">
            <a:spAutoFit/>
          </a:bodyPr>
          <a:lstStyle/>
          <a:p>
            <a:r>
              <a:rPr kumimoji="1" lang="en-US" altLang="ja-JP" sz="800" dirty="0">
                <a:latin typeface="+mj-lt"/>
              </a:rPr>
              <a:t>This is the screen that transitions after select label manual from label manual screen.</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mj-lt"/>
              </a:rPr>
              <a:t>Order No</a:t>
            </a:r>
            <a:r>
              <a:rPr kumimoji="1" lang="en-US" altLang="ja-JP" sz="800" dirty="0">
                <a:latin typeface="+mj-lt"/>
              </a:rPr>
              <a:t>: </a:t>
            </a:r>
            <a:r>
              <a:rPr kumimoji="1" lang="en-US" altLang="ja-JP" sz="800" dirty="0">
                <a:latin typeface="Arial 本文"/>
              </a:rPr>
              <a:t>No initial value information</a:t>
            </a:r>
          </a:p>
          <a:p>
            <a:r>
              <a:rPr kumimoji="1" lang="en-US" altLang="ja-JP" sz="800" b="1" dirty="0">
                <a:latin typeface="Arial 本文"/>
              </a:rPr>
              <a:t>Part No.</a:t>
            </a:r>
            <a:r>
              <a:rPr kumimoji="1" lang="en-US" altLang="ja-JP" sz="800" dirty="0">
                <a:latin typeface="Arial 本文"/>
              </a:rPr>
              <a:t>: List selection from Item master</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:List selection from Item master</a:t>
            </a:r>
          </a:p>
          <a:p>
            <a:r>
              <a:rPr kumimoji="1" lang="en-US" altLang="ja-JP" sz="800" b="1" dirty="0">
                <a:latin typeface="+mj-lt"/>
              </a:rPr>
              <a:t>Lot No:</a:t>
            </a:r>
            <a:r>
              <a:rPr kumimoji="1" lang="en-US" altLang="ja-JP" sz="800" dirty="0">
                <a:latin typeface="+mj-lt"/>
              </a:rPr>
              <a:t> </a:t>
            </a:r>
            <a:r>
              <a:rPr kumimoji="1" lang="en-US" altLang="ja-JP" sz="800" dirty="0">
                <a:latin typeface="Arial 本文"/>
              </a:rPr>
              <a:t>Today’s date </a:t>
            </a:r>
            <a:r>
              <a:rPr kumimoji="1" lang="en-US" altLang="ja-JP" sz="800" dirty="0">
                <a:solidFill>
                  <a:srgbClr val="FF0000"/>
                </a:solidFill>
                <a:latin typeface="Arial 本文"/>
              </a:rPr>
              <a:t>* Can be changed manually</a:t>
            </a:r>
            <a:endParaRPr kumimoji="1" lang="en-US" altLang="ja-JP" sz="800" dirty="0">
              <a:solidFill>
                <a:srgbClr val="FF0000"/>
              </a:solidFill>
              <a:latin typeface="+mj-lt"/>
            </a:endParaRPr>
          </a:p>
          <a:p>
            <a:r>
              <a:rPr kumimoji="1" lang="en-US" altLang="ja-JP" sz="800" b="1" dirty="0">
                <a:latin typeface="+mj-lt"/>
              </a:rPr>
              <a:t>Qty</a:t>
            </a:r>
            <a:r>
              <a:rPr kumimoji="1" lang="en-US" altLang="ja-JP" sz="800" dirty="0">
                <a:latin typeface="+mj-lt"/>
              </a:rPr>
              <a:t>: No initial value information</a:t>
            </a:r>
          </a:p>
          <a:p>
            <a:r>
              <a:rPr kumimoji="1" lang="en-US" altLang="ja-JP" sz="800" b="1" dirty="0">
                <a:latin typeface="+mj-lt"/>
              </a:rPr>
              <a:t>Actual total Qty</a:t>
            </a:r>
            <a:r>
              <a:rPr kumimoji="1" lang="en-US" altLang="ja-JP" sz="800" dirty="0">
                <a:latin typeface="+mj-lt"/>
              </a:rPr>
              <a:t>: </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mj-lt"/>
              </a:rPr>
              <a:t>Qty per Box:</a:t>
            </a:r>
            <a:r>
              <a:rPr kumimoji="1" lang="en-US" altLang="ja-JP" sz="800" dirty="0">
                <a:latin typeface="+mj-lt"/>
              </a:rPr>
              <a:t> </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Label printing processing *1. Warning: Warning screen display *2</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98" name="図 97">
            <a:extLst>
              <a:ext uri="{FF2B5EF4-FFF2-40B4-BE49-F238E27FC236}">
                <a16:creationId xmlns:a16="http://schemas.microsoft.com/office/drawing/2014/main" id="{D7B64B82-6E3A-0F50-60B6-5635D3286093}"/>
              </a:ext>
            </a:extLst>
          </p:cNvPr>
          <p:cNvPicPr>
            <a:picLocks noChangeAspect="1"/>
          </p:cNvPicPr>
          <p:nvPr/>
        </p:nvPicPr>
        <p:blipFill>
          <a:blip r:embed="rId12"/>
          <a:stretch>
            <a:fillRect/>
          </a:stretch>
        </p:blipFill>
        <p:spPr>
          <a:xfrm>
            <a:off x="1942797" y="7118430"/>
            <a:ext cx="767534" cy="496491"/>
          </a:xfrm>
          <a:prstGeom prst="rect">
            <a:avLst/>
          </a:prstGeom>
          <a:solidFill>
            <a:schemeClr val="bg1"/>
          </a:solidFill>
        </p:spPr>
      </p:pic>
      <p:pic>
        <p:nvPicPr>
          <p:cNvPr id="99" name="図 98">
            <a:extLst>
              <a:ext uri="{FF2B5EF4-FFF2-40B4-BE49-F238E27FC236}">
                <a16:creationId xmlns:a16="http://schemas.microsoft.com/office/drawing/2014/main" id="{554D014E-93FC-A18C-154F-DC4FBE1D1E83}"/>
              </a:ext>
            </a:extLst>
          </p:cNvPr>
          <p:cNvPicPr>
            <a:picLocks noChangeAspect="1"/>
          </p:cNvPicPr>
          <p:nvPr/>
        </p:nvPicPr>
        <p:blipFill>
          <a:blip r:embed="rId12"/>
          <a:stretch>
            <a:fillRect/>
          </a:stretch>
        </p:blipFill>
        <p:spPr>
          <a:xfrm>
            <a:off x="2095197" y="7270830"/>
            <a:ext cx="767534" cy="496491"/>
          </a:xfrm>
          <a:prstGeom prst="rect">
            <a:avLst/>
          </a:prstGeom>
          <a:solidFill>
            <a:schemeClr val="bg1"/>
          </a:solidFill>
        </p:spPr>
      </p:pic>
      <p:sp>
        <p:nvSpPr>
          <p:cNvPr id="100" name="テキスト ボックス 99">
            <a:extLst>
              <a:ext uri="{FF2B5EF4-FFF2-40B4-BE49-F238E27FC236}">
                <a16:creationId xmlns:a16="http://schemas.microsoft.com/office/drawing/2014/main" id="{D2EDE8E0-CB33-15C4-235C-4DE1614F796B}"/>
              </a:ext>
            </a:extLst>
          </p:cNvPr>
          <p:cNvSpPr txBox="1"/>
          <p:nvPr/>
        </p:nvSpPr>
        <p:spPr>
          <a:xfrm>
            <a:off x="1900769" y="7767268"/>
            <a:ext cx="974926" cy="276999"/>
          </a:xfrm>
          <a:prstGeom prst="rect">
            <a:avLst/>
          </a:prstGeom>
          <a:noFill/>
        </p:spPr>
        <p:txBody>
          <a:bodyPr wrap="square" rtlCol="0">
            <a:spAutoFit/>
          </a:bodyPr>
          <a:lstStyle/>
          <a:p>
            <a:r>
              <a:rPr kumimoji="1" lang="en-US" altLang="ja-JP" sz="600" dirty="0"/>
              <a:t>Qty per box = 10pcs</a:t>
            </a:r>
          </a:p>
          <a:p>
            <a:r>
              <a:rPr kumimoji="1" lang="en-US" altLang="ja-JP" sz="600" dirty="0"/>
              <a:t>Label 60pieces</a:t>
            </a:r>
            <a:endParaRPr kumimoji="1" lang="ja-JP" altLang="en-US" sz="600" dirty="0"/>
          </a:p>
        </p:txBody>
      </p:sp>
      <p:sp>
        <p:nvSpPr>
          <p:cNvPr id="101" name="矢印: 右 100">
            <a:extLst>
              <a:ext uri="{FF2B5EF4-FFF2-40B4-BE49-F238E27FC236}">
                <a16:creationId xmlns:a16="http://schemas.microsoft.com/office/drawing/2014/main" id="{8C41535D-0C10-E906-8736-AE683C871354}"/>
              </a:ext>
            </a:extLst>
          </p:cNvPr>
          <p:cNvSpPr/>
          <p:nvPr/>
        </p:nvSpPr>
        <p:spPr>
          <a:xfrm>
            <a:off x="1699051" y="722430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 name="正方形/長方形 57">
            <a:extLst>
              <a:ext uri="{FF2B5EF4-FFF2-40B4-BE49-F238E27FC236}">
                <a16:creationId xmlns:a16="http://schemas.microsoft.com/office/drawing/2014/main" id="{328A2A39-1CA5-838A-3B86-4911BF01B56E}"/>
              </a:ext>
            </a:extLst>
          </p:cNvPr>
          <p:cNvSpPr/>
          <p:nvPr/>
        </p:nvSpPr>
        <p:spPr>
          <a:xfrm>
            <a:off x="586766" y="2167561"/>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9" name="グラフィックス 58" descr="右向き指示マーク">
            <a:extLst>
              <a:ext uri="{FF2B5EF4-FFF2-40B4-BE49-F238E27FC236}">
                <a16:creationId xmlns:a16="http://schemas.microsoft.com/office/drawing/2014/main" id="{588FE91D-3066-2931-3F5C-23ABAD8169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1613125" y="2361250"/>
            <a:ext cx="253626" cy="253626"/>
          </a:xfrm>
          <a:prstGeom prst="rect">
            <a:avLst/>
          </a:prstGeom>
        </p:spPr>
      </p:pic>
      <p:sp>
        <p:nvSpPr>
          <p:cNvPr id="60" name="矢印: 右 59">
            <a:extLst>
              <a:ext uri="{FF2B5EF4-FFF2-40B4-BE49-F238E27FC236}">
                <a16:creationId xmlns:a16="http://schemas.microsoft.com/office/drawing/2014/main" id="{13ED3893-E38B-7EA2-5099-135B7AC8BA78}"/>
              </a:ext>
            </a:extLst>
          </p:cNvPr>
          <p:cNvSpPr/>
          <p:nvPr/>
        </p:nvSpPr>
        <p:spPr>
          <a:xfrm>
            <a:off x="1844187" y="27593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4" name="四角形: 角を丸くする 93">
            <a:extLst>
              <a:ext uri="{FF2B5EF4-FFF2-40B4-BE49-F238E27FC236}">
                <a16:creationId xmlns:a16="http://schemas.microsoft.com/office/drawing/2014/main" id="{B4DF8727-B9DC-CCD2-6E59-2685D0A11EAE}"/>
              </a:ext>
            </a:extLst>
          </p:cNvPr>
          <p:cNvSpPr/>
          <p:nvPr/>
        </p:nvSpPr>
        <p:spPr>
          <a:xfrm>
            <a:off x="2574002" y="2268905"/>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四角形: 角を丸くする 94">
            <a:extLst>
              <a:ext uri="{FF2B5EF4-FFF2-40B4-BE49-F238E27FC236}">
                <a16:creationId xmlns:a16="http://schemas.microsoft.com/office/drawing/2014/main" id="{9D0D237F-7FC7-AF15-42C1-60F12984B700}"/>
              </a:ext>
            </a:extLst>
          </p:cNvPr>
          <p:cNvSpPr/>
          <p:nvPr/>
        </p:nvSpPr>
        <p:spPr>
          <a:xfrm>
            <a:off x="2580375" y="2969956"/>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96" name="図 95">
            <a:extLst>
              <a:ext uri="{FF2B5EF4-FFF2-40B4-BE49-F238E27FC236}">
                <a16:creationId xmlns:a16="http://schemas.microsoft.com/office/drawing/2014/main" id="{C4C12D1A-054A-214A-C624-6B31A1516CA6}"/>
              </a:ext>
            </a:extLst>
          </p:cNvPr>
          <p:cNvPicPr>
            <a:picLocks noChangeAspect="1"/>
          </p:cNvPicPr>
          <p:nvPr/>
        </p:nvPicPr>
        <p:blipFill>
          <a:blip r:embed="rId7"/>
          <a:stretch>
            <a:fillRect/>
          </a:stretch>
        </p:blipFill>
        <p:spPr>
          <a:xfrm>
            <a:off x="2050049" y="4955496"/>
            <a:ext cx="1358764" cy="2027693"/>
          </a:xfrm>
          <a:prstGeom prst="rect">
            <a:avLst/>
          </a:prstGeom>
        </p:spPr>
      </p:pic>
      <p:pic>
        <p:nvPicPr>
          <p:cNvPr id="97" name="図 96">
            <a:extLst>
              <a:ext uri="{FF2B5EF4-FFF2-40B4-BE49-F238E27FC236}">
                <a16:creationId xmlns:a16="http://schemas.microsoft.com/office/drawing/2014/main" id="{073D373F-7C9B-8CBE-881F-88CF72CD84FC}"/>
              </a:ext>
            </a:extLst>
          </p:cNvPr>
          <p:cNvPicPr>
            <a:picLocks noChangeAspect="1"/>
          </p:cNvPicPr>
          <p:nvPr/>
        </p:nvPicPr>
        <p:blipFill>
          <a:blip r:embed="rId8"/>
          <a:stretch>
            <a:fillRect/>
          </a:stretch>
        </p:blipFill>
        <p:spPr>
          <a:xfrm>
            <a:off x="3143405" y="6233103"/>
            <a:ext cx="243861" cy="130125"/>
          </a:xfrm>
          <a:prstGeom prst="rect">
            <a:avLst/>
          </a:prstGeom>
        </p:spPr>
      </p:pic>
      <p:pic>
        <p:nvPicPr>
          <p:cNvPr id="130" name="図 129">
            <a:extLst>
              <a:ext uri="{FF2B5EF4-FFF2-40B4-BE49-F238E27FC236}">
                <a16:creationId xmlns:a16="http://schemas.microsoft.com/office/drawing/2014/main" id="{5B1C227F-1C03-3484-AE9B-616553DE101C}"/>
              </a:ext>
            </a:extLst>
          </p:cNvPr>
          <p:cNvPicPr>
            <a:picLocks noChangeAspect="1"/>
          </p:cNvPicPr>
          <p:nvPr/>
        </p:nvPicPr>
        <p:blipFill>
          <a:blip r:embed="rId6"/>
          <a:stretch>
            <a:fillRect/>
          </a:stretch>
        </p:blipFill>
        <p:spPr>
          <a:xfrm>
            <a:off x="2554736" y="5089576"/>
            <a:ext cx="805148" cy="123622"/>
          </a:xfrm>
          <a:prstGeom prst="rect">
            <a:avLst/>
          </a:prstGeom>
        </p:spPr>
      </p:pic>
      <p:sp>
        <p:nvSpPr>
          <p:cNvPr id="155" name="テキスト ボックス 154">
            <a:extLst>
              <a:ext uri="{FF2B5EF4-FFF2-40B4-BE49-F238E27FC236}">
                <a16:creationId xmlns:a16="http://schemas.microsoft.com/office/drawing/2014/main" id="{805A07CF-06B4-E498-C5D8-98C876DA3478}"/>
              </a:ext>
            </a:extLst>
          </p:cNvPr>
          <p:cNvSpPr txBox="1"/>
          <p:nvPr/>
        </p:nvSpPr>
        <p:spPr>
          <a:xfrm>
            <a:off x="2470017" y="5076153"/>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156" name="図 155">
            <a:extLst>
              <a:ext uri="{FF2B5EF4-FFF2-40B4-BE49-F238E27FC236}">
                <a16:creationId xmlns:a16="http://schemas.microsoft.com/office/drawing/2014/main" id="{B726B5AC-D5CE-0CAC-65C1-8F68B55EE3B3}"/>
              </a:ext>
            </a:extLst>
          </p:cNvPr>
          <p:cNvPicPr>
            <a:picLocks noChangeAspect="1"/>
          </p:cNvPicPr>
          <p:nvPr/>
        </p:nvPicPr>
        <p:blipFill>
          <a:blip r:embed="rId9"/>
          <a:stretch>
            <a:fillRect/>
          </a:stretch>
        </p:blipFill>
        <p:spPr>
          <a:xfrm>
            <a:off x="2068240" y="5550654"/>
            <a:ext cx="1338862" cy="1192892"/>
          </a:xfrm>
          <a:prstGeom prst="rect">
            <a:avLst/>
          </a:prstGeom>
        </p:spPr>
      </p:pic>
      <p:pic>
        <p:nvPicPr>
          <p:cNvPr id="157" name="図 156">
            <a:extLst>
              <a:ext uri="{FF2B5EF4-FFF2-40B4-BE49-F238E27FC236}">
                <a16:creationId xmlns:a16="http://schemas.microsoft.com/office/drawing/2014/main" id="{CA950CB0-5BBA-D72A-BF5A-F0590553794E}"/>
              </a:ext>
            </a:extLst>
          </p:cNvPr>
          <p:cNvPicPr>
            <a:picLocks noChangeAspect="1"/>
          </p:cNvPicPr>
          <p:nvPr/>
        </p:nvPicPr>
        <p:blipFill rotWithShape="1">
          <a:blip r:embed="rId10"/>
          <a:srcRect t="1" r="1567" b="-1"/>
          <a:stretch/>
        </p:blipFill>
        <p:spPr>
          <a:xfrm>
            <a:off x="2554736" y="5550653"/>
            <a:ext cx="856034" cy="184617"/>
          </a:xfrm>
          <a:prstGeom prst="rect">
            <a:avLst/>
          </a:prstGeom>
        </p:spPr>
      </p:pic>
      <p:pic>
        <p:nvPicPr>
          <p:cNvPr id="182" name="図 181">
            <a:extLst>
              <a:ext uri="{FF2B5EF4-FFF2-40B4-BE49-F238E27FC236}">
                <a16:creationId xmlns:a16="http://schemas.microsoft.com/office/drawing/2014/main" id="{D7E12DDE-161E-D25D-943C-92338236C930}"/>
              </a:ext>
            </a:extLst>
          </p:cNvPr>
          <p:cNvPicPr>
            <a:picLocks noChangeAspect="1"/>
          </p:cNvPicPr>
          <p:nvPr/>
        </p:nvPicPr>
        <p:blipFill>
          <a:blip r:embed="rId11"/>
          <a:stretch>
            <a:fillRect/>
          </a:stretch>
        </p:blipFill>
        <p:spPr>
          <a:xfrm>
            <a:off x="2080039" y="5734442"/>
            <a:ext cx="1303166" cy="382735"/>
          </a:xfrm>
          <a:prstGeom prst="rect">
            <a:avLst/>
          </a:prstGeom>
        </p:spPr>
      </p:pic>
      <p:sp>
        <p:nvSpPr>
          <p:cNvPr id="183" name="テキスト ボックス 182">
            <a:extLst>
              <a:ext uri="{FF2B5EF4-FFF2-40B4-BE49-F238E27FC236}">
                <a16:creationId xmlns:a16="http://schemas.microsoft.com/office/drawing/2014/main" id="{0217EDDF-EF58-92BC-B87B-9EE50298FBD0}"/>
              </a:ext>
            </a:extLst>
          </p:cNvPr>
          <p:cNvSpPr txBox="1"/>
          <p:nvPr/>
        </p:nvSpPr>
        <p:spPr>
          <a:xfrm>
            <a:off x="2000751" y="5563177"/>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184" name="図 183">
            <a:extLst>
              <a:ext uri="{FF2B5EF4-FFF2-40B4-BE49-F238E27FC236}">
                <a16:creationId xmlns:a16="http://schemas.microsoft.com/office/drawing/2014/main" id="{08214AFA-53FB-37DA-6DB2-C5548150D1B2}"/>
              </a:ext>
            </a:extLst>
          </p:cNvPr>
          <p:cNvPicPr>
            <a:picLocks noChangeAspect="1"/>
          </p:cNvPicPr>
          <p:nvPr/>
        </p:nvPicPr>
        <p:blipFill rotWithShape="1">
          <a:blip r:embed="rId10"/>
          <a:srcRect t="6527" r="1567" b="-1"/>
          <a:stretch/>
        </p:blipFill>
        <p:spPr>
          <a:xfrm>
            <a:off x="2541253" y="6101688"/>
            <a:ext cx="856034" cy="172570"/>
          </a:xfrm>
          <a:prstGeom prst="rect">
            <a:avLst/>
          </a:prstGeom>
        </p:spPr>
      </p:pic>
      <p:sp>
        <p:nvSpPr>
          <p:cNvPr id="186" name="テキスト ボックス 185">
            <a:extLst>
              <a:ext uri="{FF2B5EF4-FFF2-40B4-BE49-F238E27FC236}">
                <a16:creationId xmlns:a16="http://schemas.microsoft.com/office/drawing/2014/main" id="{65E27E72-901C-B456-AF8A-9A76B4291875}"/>
              </a:ext>
            </a:extLst>
          </p:cNvPr>
          <p:cNvSpPr txBox="1"/>
          <p:nvPr/>
        </p:nvSpPr>
        <p:spPr>
          <a:xfrm>
            <a:off x="2004413" y="6102165"/>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87" name="テキスト ボックス 186">
            <a:extLst>
              <a:ext uri="{FF2B5EF4-FFF2-40B4-BE49-F238E27FC236}">
                <a16:creationId xmlns:a16="http://schemas.microsoft.com/office/drawing/2014/main" id="{4A7DB5EB-3F00-99A8-492E-4773A068E5D1}"/>
              </a:ext>
            </a:extLst>
          </p:cNvPr>
          <p:cNvSpPr txBox="1"/>
          <p:nvPr/>
        </p:nvSpPr>
        <p:spPr>
          <a:xfrm>
            <a:off x="2532623" y="5562892"/>
            <a:ext cx="840544" cy="169277"/>
          </a:xfrm>
          <a:prstGeom prst="rect">
            <a:avLst/>
          </a:prstGeom>
          <a:noFill/>
        </p:spPr>
        <p:txBody>
          <a:bodyPr wrap="square" rtlCol="0">
            <a:spAutoFit/>
          </a:bodyPr>
          <a:lstStyle/>
          <a:p>
            <a:r>
              <a:rPr kumimoji="1" lang="en-US" altLang="ja-JP" sz="500" dirty="0">
                <a:latin typeface="+mj-lt"/>
              </a:rPr>
              <a:t>DEMO_00001</a:t>
            </a:r>
          </a:p>
        </p:txBody>
      </p:sp>
      <p:sp>
        <p:nvSpPr>
          <p:cNvPr id="189" name="テキスト ボックス 188">
            <a:extLst>
              <a:ext uri="{FF2B5EF4-FFF2-40B4-BE49-F238E27FC236}">
                <a16:creationId xmlns:a16="http://schemas.microsoft.com/office/drawing/2014/main" id="{9FABC3EC-24B4-0102-2107-25F2F9872709}"/>
              </a:ext>
            </a:extLst>
          </p:cNvPr>
          <p:cNvSpPr txBox="1"/>
          <p:nvPr/>
        </p:nvSpPr>
        <p:spPr>
          <a:xfrm>
            <a:off x="2541797" y="6073510"/>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90" name="テキスト ボックス 189">
            <a:extLst>
              <a:ext uri="{FF2B5EF4-FFF2-40B4-BE49-F238E27FC236}">
                <a16:creationId xmlns:a16="http://schemas.microsoft.com/office/drawing/2014/main" id="{9E2259EC-A1AE-4E1A-B020-868A04336BA0}"/>
              </a:ext>
            </a:extLst>
          </p:cNvPr>
          <p:cNvSpPr txBox="1"/>
          <p:nvPr/>
        </p:nvSpPr>
        <p:spPr>
          <a:xfrm>
            <a:off x="2005196" y="6263200"/>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191" name="テキスト ボックス 190">
            <a:extLst>
              <a:ext uri="{FF2B5EF4-FFF2-40B4-BE49-F238E27FC236}">
                <a16:creationId xmlns:a16="http://schemas.microsoft.com/office/drawing/2014/main" id="{AD81FAAE-BB22-2201-11F6-451A58DFE436}"/>
              </a:ext>
            </a:extLst>
          </p:cNvPr>
          <p:cNvSpPr txBox="1"/>
          <p:nvPr/>
        </p:nvSpPr>
        <p:spPr>
          <a:xfrm>
            <a:off x="2002180" y="6422614"/>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92" name="図 191">
            <a:extLst>
              <a:ext uri="{FF2B5EF4-FFF2-40B4-BE49-F238E27FC236}">
                <a16:creationId xmlns:a16="http://schemas.microsoft.com/office/drawing/2014/main" id="{FEDB8B46-E9FB-E109-E760-D8DFB33C59D5}"/>
              </a:ext>
            </a:extLst>
          </p:cNvPr>
          <p:cNvPicPr>
            <a:picLocks noChangeAspect="1"/>
          </p:cNvPicPr>
          <p:nvPr/>
        </p:nvPicPr>
        <p:blipFill rotWithShape="1">
          <a:blip r:embed="rId10"/>
          <a:srcRect t="1" r="1567" b="-1"/>
          <a:stretch/>
        </p:blipFill>
        <p:spPr>
          <a:xfrm>
            <a:off x="2550046" y="6255530"/>
            <a:ext cx="856034" cy="184617"/>
          </a:xfrm>
          <a:prstGeom prst="rect">
            <a:avLst/>
          </a:prstGeom>
        </p:spPr>
      </p:pic>
      <p:sp>
        <p:nvSpPr>
          <p:cNvPr id="193" name="テキスト ボックス 192">
            <a:extLst>
              <a:ext uri="{FF2B5EF4-FFF2-40B4-BE49-F238E27FC236}">
                <a16:creationId xmlns:a16="http://schemas.microsoft.com/office/drawing/2014/main" id="{F2672C9C-11F7-2C84-709C-4F33AD05763D}"/>
              </a:ext>
            </a:extLst>
          </p:cNvPr>
          <p:cNvSpPr txBox="1"/>
          <p:nvPr/>
        </p:nvSpPr>
        <p:spPr>
          <a:xfrm>
            <a:off x="2542775" y="6240345"/>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pic>
        <p:nvPicPr>
          <p:cNvPr id="201" name="図 200">
            <a:extLst>
              <a:ext uri="{FF2B5EF4-FFF2-40B4-BE49-F238E27FC236}">
                <a16:creationId xmlns:a16="http://schemas.microsoft.com/office/drawing/2014/main" id="{C52530CE-A398-80EB-C6E6-22C9B1F1373A}"/>
              </a:ext>
            </a:extLst>
          </p:cNvPr>
          <p:cNvPicPr>
            <a:picLocks noChangeAspect="1"/>
          </p:cNvPicPr>
          <p:nvPr/>
        </p:nvPicPr>
        <p:blipFill rotWithShape="1">
          <a:blip r:embed="rId10"/>
          <a:srcRect t="1" r="1567" b="-1"/>
          <a:stretch/>
        </p:blipFill>
        <p:spPr>
          <a:xfrm>
            <a:off x="2820135" y="6424167"/>
            <a:ext cx="580728" cy="184617"/>
          </a:xfrm>
          <a:prstGeom prst="rect">
            <a:avLst/>
          </a:prstGeom>
        </p:spPr>
      </p:pic>
      <p:pic>
        <p:nvPicPr>
          <p:cNvPr id="202" name="図 201">
            <a:extLst>
              <a:ext uri="{FF2B5EF4-FFF2-40B4-BE49-F238E27FC236}">
                <a16:creationId xmlns:a16="http://schemas.microsoft.com/office/drawing/2014/main" id="{720F8EC4-AA47-4303-1813-1D20623E4984}"/>
              </a:ext>
            </a:extLst>
          </p:cNvPr>
          <p:cNvPicPr>
            <a:picLocks noChangeAspect="1"/>
          </p:cNvPicPr>
          <p:nvPr/>
        </p:nvPicPr>
        <p:blipFill rotWithShape="1">
          <a:blip r:embed="rId10"/>
          <a:srcRect t="6527" r="1567" b="-1"/>
          <a:stretch/>
        </p:blipFill>
        <p:spPr>
          <a:xfrm>
            <a:off x="2821857" y="6592059"/>
            <a:ext cx="580728" cy="172570"/>
          </a:xfrm>
          <a:prstGeom prst="rect">
            <a:avLst/>
          </a:prstGeom>
        </p:spPr>
      </p:pic>
      <p:sp>
        <p:nvSpPr>
          <p:cNvPr id="203" name="テキスト ボックス 202">
            <a:extLst>
              <a:ext uri="{FF2B5EF4-FFF2-40B4-BE49-F238E27FC236}">
                <a16:creationId xmlns:a16="http://schemas.microsoft.com/office/drawing/2014/main" id="{54BA6131-3D83-A06B-9051-B487464CC296}"/>
              </a:ext>
            </a:extLst>
          </p:cNvPr>
          <p:cNvSpPr txBox="1"/>
          <p:nvPr/>
        </p:nvSpPr>
        <p:spPr>
          <a:xfrm>
            <a:off x="2017331" y="6590631"/>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212" name="テキスト ボックス 211">
            <a:extLst>
              <a:ext uri="{FF2B5EF4-FFF2-40B4-BE49-F238E27FC236}">
                <a16:creationId xmlns:a16="http://schemas.microsoft.com/office/drawing/2014/main" id="{FC68107A-FF29-9C09-1370-3C6EA4CDC183}"/>
              </a:ext>
            </a:extLst>
          </p:cNvPr>
          <p:cNvSpPr txBox="1"/>
          <p:nvPr/>
        </p:nvSpPr>
        <p:spPr>
          <a:xfrm>
            <a:off x="2811611" y="6412122"/>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216" name="テキスト ボックス 215">
            <a:extLst>
              <a:ext uri="{FF2B5EF4-FFF2-40B4-BE49-F238E27FC236}">
                <a16:creationId xmlns:a16="http://schemas.microsoft.com/office/drawing/2014/main" id="{A85A56CB-9BF1-D139-59A6-6983C0590F12}"/>
              </a:ext>
            </a:extLst>
          </p:cNvPr>
          <p:cNvSpPr txBox="1"/>
          <p:nvPr/>
        </p:nvSpPr>
        <p:spPr>
          <a:xfrm>
            <a:off x="2816871" y="6564712"/>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217" name="四角形: 角を丸くする 216">
            <a:extLst>
              <a:ext uri="{FF2B5EF4-FFF2-40B4-BE49-F238E27FC236}">
                <a16:creationId xmlns:a16="http://schemas.microsoft.com/office/drawing/2014/main" id="{647B235E-71E4-4438-C8D7-B4BC5C219F89}"/>
              </a:ext>
            </a:extLst>
          </p:cNvPr>
          <p:cNvSpPr/>
          <p:nvPr/>
        </p:nvSpPr>
        <p:spPr>
          <a:xfrm>
            <a:off x="2568346" y="5584534"/>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8" name="四角形: 角を丸くする 217">
            <a:extLst>
              <a:ext uri="{FF2B5EF4-FFF2-40B4-BE49-F238E27FC236}">
                <a16:creationId xmlns:a16="http://schemas.microsoft.com/office/drawing/2014/main" id="{041AB041-0BF6-68FC-12CD-2C43C47AA890}"/>
              </a:ext>
            </a:extLst>
          </p:cNvPr>
          <p:cNvSpPr/>
          <p:nvPr/>
        </p:nvSpPr>
        <p:spPr>
          <a:xfrm>
            <a:off x="2574719" y="6285585"/>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9" name="二等辺三角形 218">
            <a:extLst>
              <a:ext uri="{FF2B5EF4-FFF2-40B4-BE49-F238E27FC236}">
                <a16:creationId xmlns:a16="http://schemas.microsoft.com/office/drawing/2014/main" id="{25C439BD-F36F-F081-81DB-E1B0C85993BC}"/>
              </a:ext>
            </a:extLst>
          </p:cNvPr>
          <p:cNvSpPr/>
          <p:nvPr/>
        </p:nvSpPr>
        <p:spPr>
          <a:xfrm flipV="1">
            <a:off x="3272120" y="5789653"/>
            <a:ext cx="81095" cy="79796"/>
          </a:xfrm>
          <a:prstGeom prst="triangle">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0" name="正方形/長方形 219">
            <a:extLst>
              <a:ext uri="{FF2B5EF4-FFF2-40B4-BE49-F238E27FC236}">
                <a16:creationId xmlns:a16="http://schemas.microsoft.com/office/drawing/2014/main" id="{76D1D289-F426-6ADC-F2D9-EFC1CD36D379}"/>
              </a:ext>
            </a:extLst>
          </p:cNvPr>
          <p:cNvSpPr/>
          <p:nvPr/>
        </p:nvSpPr>
        <p:spPr>
          <a:xfrm>
            <a:off x="2554736" y="5902282"/>
            <a:ext cx="823355" cy="805083"/>
          </a:xfrm>
          <a:prstGeom prst="rect">
            <a:avLst/>
          </a:prstGeom>
          <a:solidFill>
            <a:schemeClr val="bg1"/>
          </a:solidFill>
          <a:ln w="3175" cap="flat" cmpd="sng" algn="ctr">
            <a:solidFill>
              <a:sysClr val="windowText" lastClr="000000"/>
            </a:solidFill>
            <a:prstDash val="solid"/>
          </a:ln>
          <a:effectLst/>
        </p:spPr>
        <p:txBody>
          <a:bodyPr rtlCol="0" anchor="ctr"/>
          <a:lstStyle/>
          <a:p>
            <a:r>
              <a:rPr kumimoji="1" lang="en-US" altLang="ja-JP" sz="500" dirty="0">
                <a:latin typeface="+mj-lt"/>
              </a:rPr>
              <a:t>DEMO-PARTS-</a:t>
            </a:r>
            <a:r>
              <a:rPr kumimoji="1" lang="en-US" altLang="ja-JP" sz="500" dirty="0" err="1">
                <a:latin typeface="+mj-lt"/>
              </a:rPr>
              <a:t>NO_A</a:t>
            </a:r>
            <a:endParaRPr kumimoji="1" lang="en-US" altLang="ja-JP" sz="500" dirty="0">
              <a:latin typeface="+mj-lt"/>
            </a:endParaRPr>
          </a:p>
          <a:p>
            <a:r>
              <a:rPr kumimoji="1" lang="en-US" altLang="ja-JP" sz="500" dirty="0">
                <a:latin typeface="+mj-lt"/>
              </a:rPr>
              <a:t>DEMO-PARTS-</a:t>
            </a:r>
            <a:r>
              <a:rPr kumimoji="1" lang="en-US" altLang="ja-JP" sz="500" dirty="0" err="1">
                <a:latin typeface="+mj-lt"/>
              </a:rPr>
              <a:t>NO_B</a:t>
            </a:r>
            <a:endParaRPr kumimoji="1" lang="ja-JP" altLang="en-US" sz="500" dirty="0"/>
          </a:p>
          <a:p>
            <a:r>
              <a:rPr kumimoji="1" lang="en-US" altLang="ja-JP" sz="500" dirty="0">
                <a:latin typeface="+mj-lt"/>
              </a:rPr>
              <a:t>DEMO-PARTS-</a:t>
            </a:r>
            <a:r>
              <a:rPr kumimoji="1" lang="en-US" altLang="ja-JP" sz="500" dirty="0" err="1">
                <a:latin typeface="+mj-lt"/>
              </a:rPr>
              <a:t>NO_C</a:t>
            </a:r>
            <a:endParaRPr kumimoji="1" lang="ja-JP" altLang="en-US" sz="500" dirty="0"/>
          </a:p>
          <a:p>
            <a:r>
              <a:rPr kumimoji="1" lang="en-US" altLang="ja-JP" sz="500" dirty="0">
                <a:latin typeface="+mj-lt"/>
              </a:rPr>
              <a:t>DEMO-PARTS-</a:t>
            </a:r>
            <a:r>
              <a:rPr kumimoji="1" lang="en-US" altLang="ja-JP" sz="500" dirty="0" err="1">
                <a:latin typeface="+mj-lt"/>
              </a:rPr>
              <a:t>NO_D</a:t>
            </a:r>
            <a:endParaRPr kumimoji="1" lang="ja-JP" altLang="en-US" sz="500" dirty="0"/>
          </a:p>
          <a:p>
            <a:r>
              <a:rPr kumimoji="1" lang="en-US" altLang="ja-JP" sz="500" dirty="0">
                <a:latin typeface="+mj-lt"/>
              </a:rPr>
              <a:t>DEMO-PARTS-</a:t>
            </a:r>
            <a:r>
              <a:rPr kumimoji="1" lang="en-US" altLang="ja-JP" sz="500" dirty="0" err="1">
                <a:latin typeface="+mj-lt"/>
              </a:rPr>
              <a:t>NO_E</a:t>
            </a:r>
            <a:endParaRPr kumimoji="1" lang="ja-JP" altLang="en-US" sz="500" dirty="0"/>
          </a:p>
          <a:p>
            <a:r>
              <a:rPr kumimoji="1" lang="en-US" altLang="ja-JP" sz="500" dirty="0">
                <a:latin typeface="+mj-lt"/>
              </a:rPr>
              <a:t>DEMO-PARTS-</a:t>
            </a:r>
            <a:r>
              <a:rPr kumimoji="1" lang="en-US" altLang="ja-JP" sz="500" dirty="0" err="1">
                <a:latin typeface="+mj-lt"/>
              </a:rPr>
              <a:t>NO_F</a:t>
            </a:r>
            <a:endParaRPr kumimoji="1" lang="ja-JP" altLang="en-US" sz="500" dirty="0"/>
          </a:p>
          <a:p>
            <a:r>
              <a:rPr kumimoji="1" lang="en-US" altLang="ja-JP" sz="500" dirty="0">
                <a:latin typeface="+mj-lt"/>
              </a:rPr>
              <a:t>DEMO-PARTS-</a:t>
            </a:r>
            <a:r>
              <a:rPr kumimoji="1" lang="en-US" altLang="ja-JP" sz="500" dirty="0" err="1">
                <a:latin typeface="+mj-lt"/>
              </a:rPr>
              <a:t>NO_G</a:t>
            </a:r>
            <a:endParaRPr kumimoji="1" lang="ja-JP" altLang="en-US" sz="500" dirty="0"/>
          </a:p>
          <a:p>
            <a:r>
              <a:rPr kumimoji="1" lang="en-US" altLang="ja-JP" sz="500" dirty="0">
                <a:latin typeface="+mj-lt"/>
              </a:rPr>
              <a:t>DEMO-PARTS-</a:t>
            </a:r>
            <a:r>
              <a:rPr kumimoji="1" lang="en-US" altLang="ja-JP" sz="500" dirty="0" err="1">
                <a:latin typeface="+mj-lt"/>
              </a:rPr>
              <a:t>NO_H</a:t>
            </a:r>
            <a:endParaRPr kumimoji="1" lang="ja-JP" altLang="en-US" sz="500" dirty="0"/>
          </a:p>
          <a:p>
            <a:r>
              <a:rPr kumimoji="1" lang="en-US" altLang="ja-JP" sz="500" dirty="0" err="1">
                <a:latin typeface="+mj-lt"/>
              </a:rPr>
              <a:t>DD_ITEM_AAAA</a:t>
            </a:r>
            <a:endParaRPr kumimoji="1" lang="ja-JP" altLang="en-US" sz="500" dirty="0"/>
          </a:p>
          <a:p>
            <a:endParaRPr kumimoji="1" lang="ja-JP" altLang="en-US" sz="500" dirty="0"/>
          </a:p>
        </p:txBody>
      </p:sp>
      <p:pic>
        <p:nvPicPr>
          <p:cNvPr id="221" name="図 220">
            <a:extLst>
              <a:ext uri="{FF2B5EF4-FFF2-40B4-BE49-F238E27FC236}">
                <a16:creationId xmlns:a16="http://schemas.microsoft.com/office/drawing/2014/main" id="{D914BAB5-77B7-7565-1E2F-192E3FD66D59}"/>
              </a:ext>
            </a:extLst>
          </p:cNvPr>
          <p:cNvPicPr>
            <a:picLocks noChangeAspect="1"/>
          </p:cNvPicPr>
          <p:nvPr/>
        </p:nvPicPr>
        <p:blipFill>
          <a:blip r:embed="rId7"/>
          <a:stretch>
            <a:fillRect/>
          </a:stretch>
        </p:blipFill>
        <p:spPr>
          <a:xfrm>
            <a:off x="528449" y="4949887"/>
            <a:ext cx="1358764" cy="2027693"/>
          </a:xfrm>
          <a:prstGeom prst="rect">
            <a:avLst/>
          </a:prstGeom>
        </p:spPr>
      </p:pic>
      <p:pic>
        <p:nvPicPr>
          <p:cNvPr id="222" name="図 221">
            <a:extLst>
              <a:ext uri="{FF2B5EF4-FFF2-40B4-BE49-F238E27FC236}">
                <a16:creationId xmlns:a16="http://schemas.microsoft.com/office/drawing/2014/main" id="{EA47DE6B-A168-D786-3A52-E79C9DECE739}"/>
              </a:ext>
            </a:extLst>
          </p:cNvPr>
          <p:cNvPicPr>
            <a:picLocks noChangeAspect="1"/>
          </p:cNvPicPr>
          <p:nvPr/>
        </p:nvPicPr>
        <p:blipFill>
          <a:blip r:embed="rId8"/>
          <a:stretch>
            <a:fillRect/>
          </a:stretch>
        </p:blipFill>
        <p:spPr>
          <a:xfrm>
            <a:off x="1621805" y="6227494"/>
            <a:ext cx="243861" cy="130125"/>
          </a:xfrm>
          <a:prstGeom prst="rect">
            <a:avLst/>
          </a:prstGeom>
        </p:spPr>
      </p:pic>
      <p:pic>
        <p:nvPicPr>
          <p:cNvPr id="223" name="図 222">
            <a:extLst>
              <a:ext uri="{FF2B5EF4-FFF2-40B4-BE49-F238E27FC236}">
                <a16:creationId xmlns:a16="http://schemas.microsoft.com/office/drawing/2014/main" id="{E7C123B1-79E8-23BA-4D0F-0ADDB46F1991}"/>
              </a:ext>
            </a:extLst>
          </p:cNvPr>
          <p:cNvPicPr>
            <a:picLocks noChangeAspect="1"/>
          </p:cNvPicPr>
          <p:nvPr/>
        </p:nvPicPr>
        <p:blipFill>
          <a:blip r:embed="rId6"/>
          <a:stretch>
            <a:fillRect/>
          </a:stretch>
        </p:blipFill>
        <p:spPr>
          <a:xfrm>
            <a:off x="1033136" y="5083967"/>
            <a:ext cx="805148" cy="123622"/>
          </a:xfrm>
          <a:prstGeom prst="rect">
            <a:avLst/>
          </a:prstGeom>
        </p:spPr>
      </p:pic>
      <p:sp>
        <p:nvSpPr>
          <p:cNvPr id="224" name="テキスト ボックス 223">
            <a:extLst>
              <a:ext uri="{FF2B5EF4-FFF2-40B4-BE49-F238E27FC236}">
                <a16:creationId xmlns:a16="http://schemas.microsoft.com/office/drawing/2014/main" id="{D7CB4FDA-2C18-496B-299B-EA0BBE5C65DE}"/>
              </a:ext>
            </a:extLst>
          </p:cNvPr>
          <p:cNvSpPr txBox="1"/>
          <p:nvPr/>
        </p:nvSpPr>
        <p:spPr>
          <a:xfrm>
            <a:off x="948417" y="5070544"/>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225" name="図 224">
            <a:extLst>
              <a:ext uri="{FF2B5EF4-FFF2-40B4-BE49-F238E27FC236}">
                <a16:creationId xmlns:a16="http://schemas.microsoft.com/office/drawing/2014/main" id="{DC4085E9-5C49-C19D-A479-8A81F0E0EC0D}"/>
              </a:ext>
            </a:extLst>
          </p:cNvPr>
          <p:cNvPicPr>
            <a:picLocks noChangeAspect="1"/>
          </p:cNvPicPr>
          <p:nvPr/>
        </p:nvPicPr>
        <p:blipFill>
          <a:blip r:embed="rId9"/>
          <a:stretch>
            <a:fillRect/>
          </a:stretch>
        </p:blipFill>
        <p:spPr>
          <a:xfrm>
            <a:off x="546640" y="5545045"/>
            <a:ext cx="1338862" cy="1192892"/>
          </a:xfrm>
          <a:prstGeom prst="rect">
            <a:avLst/>
          </a:prstGeom>
        </p:spPr>
      </p:pic>
      <p:pic>
        <p:nvPicPr>
          <p:cNvPr id="226" name="図 225">
            <a:extLst>
              <a:ext uri="{FF2B5EF4-FFF2-40B4-BE49-F238E27FC236}">
                <a16:creationId xmlns:a16="http://schemas.microsoft.com/office/drawing/2014/main" id="{13D2A5DC-6044-D5AA-9153-628A10A43F7A}"/>
              </a:ext>
            </a:extLst>
          </p:cNvPr>
          <p:cNvPicPr>
            <a:picLocks noChangeAspect="1"/>
          </p:cNvPicPr>
          <p:nvPr/>
        </p:nvPicPr>
        <p:blipFill rotWithShape="1">
          <a:blip r:embed="rId10"/>
          <a:srcRect t="1" r="1567" b="-1"/>
          <a:stretch/>
        </p:blipFill>
        <p:spPr>
          <a:xfrm>
            <a:off x="1033136" y="5545044"/>
            <a:ext cx="856034" cy="184617"/>
          </a:xfrm>
          <a:prstGeom prst="rect">
            <a:avLst/>
          </a:prstGeom>
        </p:spPr>
      </p:pic>
      <p:pic>
        <p:nvPicPr>
          <p:cNvPr id="227" name="図 226">
            <a:extLst>
              <a:ext uri="{FF2B5EF4-FFF2-40B4-BE49-F238E27FC236}">
                <a16:creationId xmlns:a16="http://schemas.microsoft.com/office/drawing/2014/main" id="{892A99EA-5F4D-11C4-FCB5-C9EC06C2E965}"/>
              </a:ext>
            </a:extLst>
          </p:cNvPr>
          <p:cNvPicPr>
            <a:picLocks noChangeAspect="1"/>
          </p:cNvPicPr>
          <p:nvPr/>
        </p:nvPicPr>
        <p:blipFill>
          <a:blip r:embed="rId11"/>
          <a:stretch>
            <a:fillRect/>
          </a:stretch>
        </p:blipFill>
        <p:spPr>
          <a:xfrm>
            <a:off x="558439" y="5728833"/>
            <a:ext cx="1303166" cy="382735"/>
          </a:xfrm>
          <a:prstGeom prst="rect">
            <a:avLst/>
          </a:prstGeom>
        </p:spPr>
      </p:pic>
      <p:sp>
        <p:nvSpPr>
          <p:cNvPr id="228" name="テキスト ボックス 227">
            <a:extLst>
              <a:ext uri="{FF2B5EF4-FFF2-40B4-BE49-F238E27FC236}">
                <a16:creationId xmlns:a16="http://schemas.microsoft.com/office/drawing/2014/main" id="{3E9C04BA-5D73-95A9-8105-758FA7EFB136}"/>
              </a:ext>
            </a:extLst>
          </p:cNvPr>
          <p:cNvSpPr txBox="1"/>
          <p:nvPr/>
        </p:nvSpPr>
        <p:spPr>
          <a:xfrm>
            <a:off x="479151" y="5557568"/>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229" name="図 228">
            <a:extLst>
              <a:ext uri="{FF2B5EF4-FFF2-40B4-BE49-F238E27FC236}">
                <a16:creationId xmlns:a16="http://schemas.microsoft.com/office/drawing/2014/main" id="{FC4FB717-17F8-B300-168C-848407D13E39}"/>
              </a:ext>
            </a:extLst>
          </p:cNvPr>
          <p:cNvPicPr>
            <a:picLocks noChangeAspect="1"/>
          </p:cNvPicPr>
          <p:nvPr/>
        </p:nvPicPr>
        <p:blipFill rotWithShape="1">
          <a:blip r:embed="rId10"/>
          <a:srcRect t="6527" r="1567" b="-1"/>
          <a:stretch/>
        </p:blipFill>
        <p:spPr>
          <a:xfrm>
            <a:off x="1019653" y="6096079"/>
            <a:ext cx="856034" cy="172570"/>
          </a:xfrm>
          <a:prstGeom prst="rect">
            <a:avLst/>
          </a:prstGeom>
        </p:spPr>
      </p:pic>
      <p:sp>
        <p:nvSpPr>
          <p:cNvPr id="230" name="テキスト ボックス 229">
            <a:extLst>
              <a:ext uri="{FF2B5EF4-FFF2-40B4-BE49-F238E27FC236}">
                <a16:creationId xmlns:a16="http://schemas.microsoft.com/office/drawing/2014/main" id="{B5023193-253E-9D5D-2122-10A510715A5F}"/>
              </a:ext>
            </a:extLst>
          </p:cNvPr>
          <p:cNvSpPr txBox="1"/>
          <p:nvPr/>
        </p:nvSpPr>
        <p:spPr>
          <a:xfrm>
            <a:off x="482813" y="6096556"/>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231" name="テキスト ボックス 230">
            <a:extLst>
              <a:ext uri="{FF2B5EF4-FFF2-40B4-BE49-F238E27FC236}">
                <a16:creationId xmlns:a16="http://schemas.microsoft.com/office/drawing/2014/main" id="{D51DC292-98FE-766C-282E-F78450FB2869}"/>
              </a:ext>
            </a:extLst>
          </p:cNvPr>
          <p:cNvSpPr txBox="1"/>
          <p:nvPr/>
        </p:nvSpPr>
        <p:spPr>
          <a:xfrm>
            <a:off x="1011023" y="5557283"/>
            <a:ext cx="840544" cy="169277"/>
          </a:xfrm>
          <a:prstGeom prst="rect">
            <a:avLst/>
          </a:prstGeom>
          <a:noFill/>
        </p:spPr>
        <p:txBody>
          <a:bodyPr wrap="square" rtlCol="0">
            <a:spAutoFit/>
          </a:bodyPr>
          <a:lstStyle/>
          <a:p>
            <a:r>
              <a:rPr kumimoji="1" lang="en-US" altLang="ja-JP" sz="500" dirty="0">
                <a:latin typeface="+mj-lt"/>
              </a:rPr>
              <a:t>DEMO_00001</a:t>
            </a:r>
          </a:p>
        </p:txBody>
      </p:sp>
      <p:sp>
        <p:nvSpPr>
          <p:cNvPr id="232" name="テキスト ボックス 231">
            <a:extLst>
              <a:ext uri="{FF2B5EF4-FFF2-40B4-BE49-F238E27FC236}">
                <a16:creationId xmlns:a16="http://schemas.microsoft.com/office/drawing/2014/main" id="{AA3335D6-5D1B-4C6E-72C6-BF4ED6BC1986}"/>
              </a:ext>
            </a:extLst>
          </p:cNvPr>
          <p:cNvSpPr txBox="1"/>
          <p:nvPr/>
        </p:nvSpPr>
        <p:spPr>
          <a:xfrm>
            <a:off x="1020197" y="6067901"/>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233" name="テキスト ボックス 232">
            <a:extLst>
              <a:ext uri="{FF2B5EF4-FFF2-40B4-BE49-F238E27FC236}">
                <a16:creationId xmlns:a16="http://schemas.microsoft.com/office/drawing/2014/main" id="{27D00404-19AF-7F88-139B-D48E3F41FE5F}"/>
              </a:ext>
            </a:extLst>
          </p:cNvPr>
          <p:cNvSpPr txBox="1"/>
          <p:nvPr/>
        </p:nvSpPr>
        <p:spPr>
          <a:xfrm>
            <a:off x="483596" y="6257591"/>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234" name="テキスト ボックス 233">
            <a:extLst>
              <a:ext uri="{FF2B5EF4-FFF2-40B4-BE49-F238E27FC236}">
                <a16:creationId xmlns:a16="http://schemas.microsoft.com/office/drawing/2014/main" id="{DD9EB94E-61DB-E843-15A6-FE8D6C163B35}"/>
              </a:ext>
            </a:extLst>
          </p:cNvPr>
          <p:cNvSpPr txBox="1"/>
          <p:nvPr/>
        </p:nvSpPr>
        <p:spPr>
          <a:xfrm>
            <a:off x="480580" y="6417005"/>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235" name="図 234">
            <a:extLst>
              <a:ext uri="{FF2B5EF4-FFF2-40B4-BE49-F238E27FC236}">
                <a16:creationId xmlns:a16="http://schemas.microsoft.com/office/drawing/2014/main" id="{D7B67FDB-8164-7F5A-1242-38494E11ED40}"/>
              </a:ext>
            </a:extLst>
          </p:cNvPr>
          <p:cNvPicPr>
            <a:picLocks noChangeAspect="1"/>
          </p:cNvPicPr>
          <p:nvPr/>
        </p:nvPicPr>
        <p:blipFill rotWithShape="1">
          <a:blip r:embed="rId10"/>
          <a:srcRect t="1" r="1567" b="-1"/>
          <a:stretch/>
        </p:blipFill>
        <p:spPr>
          <a:xfrm>
            <a:off x="1028446" y="6249921"/>
            <a:ext cx="856034" cy="184617"/>
          </a:xfrm>
          <a:prstGeom prst="rect">
            <a:avLst/>
          </a:prstGeom>
        </p:spPr>
      </p:pic>
      <p:pic>
        <p:nvPicPr>
          <p:cNvPr id="236" name="図 235">
            <a:extLst>
              <a:ext uri="{FF2B5EF4-FFF2-40B4-BE49-F238E27FC236}">
                <a16:creationId xmlns:a16="http://schemas.microsoft.com/office/drawing/2014/main" id="{D22A2BB4-1FD5-C694-F599-573D2E572AA4}"/>
              </a:ext>
            </a:extLst>
          </p:cNvPr>
          <p:cNvPicPr>
            <a:picLocks noChangeAspect="1"/>
          </p:cNvPicPr>
          <p:nvPr/>
        </p:nvPicPr>
        <p:blipFill rotWithShape="1">
          <a:blip r:embed="rId10"/>
          <a:srcRect t="1" r="1567" b="-1"/>
          <a:stretch/>
        </p:blipFill>
        <p:spPr>
          <a:xfrm>
            <a:off x="1298535" y="6418558"/>
            <a:ext cx="580728" cy="184617"/>
          </a:xfrm>
          <a:prstGeom prst="rect">
            <a:avLst/>
          </a:prstGeom>
        </p:spPr>
      </p:pic>
      <p:pic>
        <p:nvPicPr>
          <p:cNvPr id="237" name="図 236">
            <a:extLst>
              <a:ext uri="{FF2B5EF4-FFF2-40B4-BE49-F238E27FC236}">
                <a16:creationId xmlns:a16="http://schemas.microsoft.com/office/drawing/2014/main" id="{A13D6648-6BB7-7B75-DD4C-9FA3B9C887F1}"/>
              </a:ext>
            </a:extLst>
          </p:cNvPr>
          <p:cNvPicPr>
            <a:picLocks noChangeAspect="1"/>
          </p:cNvPicPr>
          <p:nvPr/>
        </p:nvPicPr>
        <p:blipFill rotWithShape="1">
          <a:blip r:embed="rId10"/>
          <a:srcRect t="6527" r="1567" b="-1"/>
          <a:stretch/>
        </p:blipFill>
        <p:spPr>
          <a:xfrm>
            <a:off x="1300257" y="6586450"/>
            <a:ext cx="580728" cy="172570"/>
          </a:xfrm>
          <a:prstGeom prst="rect">
            <a:avLst/>
          </a:prstGeom>
        </p:spPr>
      </p:pic>
      <p:sp>
        <p:nvSpPr>
          <p:cNvPr id="238" name="テキスト ボックス 237">
            <a:extLst>
              <a:ext uri="{FF2B5EF4-FFF2-40B4-BE49-F238E27FC236}">
                <a16:creationId xmlns:a16="http://schemas.microsoft.com/office/drawing/2014/main" id="{8F8F8BA6-7AD9-3070-5020-CCD92CCA2B18}"/>
              </a:ext>
            </a:extLst>
          </p:cNvPr>
          <p:cNvSpPr txBox="1"/>
          <p:nvPr/>
        </p:nvSpPr>
        <p:spPr>
          <a:xfrm>
            <a:off x="495731" y="6585022"/>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239" name="四角形: 角を丸くする 238">
            <a:extLst>
              <a:ext uri="{FF2B5EF4-FFF2-40B4-BE49-F238E27FC236}">
                <a16:creationId xmlns:a16="http://schemas.microsoft.com/office/drawing/2014/main" id="{EA9A885D-6AE9-040D-2BF3-9DAC416D01F2}"/>
              </a:ext>
            </a:extLst>
          </p:cNvPr>
          <p:cNvSpPr/>
          <p:nvPr/>
        </p:nvSpPr>
        <p:spPr>
          <a:xfrm>
            <a:off x="1044452" y="5571243"/>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0" name="四角形: 角を丸くする 239">
            <a:extLst>
              <a:ext uri="{FF2B5EF4-FFF2-40B4-BE49-F238E27FC236}">
                <a16:creationId xmlns:a16="http://schemas.microsoft.com/office/drawing/2014/main" id="{F07D30DD-6B7A-DB53-B05E-D9538404803C}"/>
              </a:ext>
            </a:extLst>
          </p:cNvPr>
          <p:cNvSpPr/>
          <p:nvPr/>
        </p:nvSpPr>
        <p:spPr>
          <a:xfrm>
            <a:off x="1050825" y="6272294"/>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1" name="正方形/長方形 240">
            <a:extLst>
              <a:ext uri="{FF2B5EF4-FFF2-40B4-BE49-F238E27FC236}">
                <a16:creationId xmlns:a16="http://schemas.microsoft.com/office/drawing/2014/main" id="{A7267BD0-C242-7689-0AAB-FA4F09A2CE39}"/>
              </a:ext>
            </a:extLst>
          </p:cNvPr>
          <p:cNvSpPr/>
          <p:nvPr/>
        </p:nvSpPr>
        <p:spPr>
          <a:xfrm>
            <a:off x="1709559" y="5708428"/>
            <a:ext cx="163331" cy="206883"/>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42" name="グラフィックス 241" descr="右向き指示マーク">
            <a:extLst>
              <a:ext uri="{FF2B5EF4-FFF2-40B4-BE49-F238E27FC236}">
                <a16:creationId xmlns:a16="http://schemas.microsoft.com/office/drawing/2014/main" id="{D33D2324-C046-82D9-183E-EA8827BF9C9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1813850" y="5847786"/>
            <a:ext cx="253626" cy="253626"/>
          </a:xfrm>
          <a:prstGeom prst="rect">
            <a:avLst/>
          </a:prstGeom>
        </p:spPr>
      </p:pic>
      <p:sp>
        <p:nvSpPr>
          <p:cNvPr id="243" name="二等辺三角形 242">
            <a:extLst>
              <a:ext uri="{FF2B5EF4-FFF2-40B4-BE49-F238E27FC236}">
                <a16:creationId xmlns:a16="http://schemas.microsoft.com/office/drawing/2014/main" id="{018314BA-D7B8-7EBF-3047-BBA8CFA06592}"/>
              </a:ext>
            </a:extLst>
          </p:cNvPr>
          <p:cNvSpPr/>
          <p:nvPr/>
        </p:nvSpPr>
        <p:spPr>
          <a:xfrm flipV="1">
            <a:off x="1751737" y="5790410"/>
            <a:ext cx="81095" cy="79796"/>
          </a:xfrm>
          <a:prstGeom prst="triangle">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4" name="矢印: 右 243">
            <a:extLst>
              <a:ext uri="{FF2B5EF4-FFF2-40B4-BE49-F238E27FC236}">
                <a16:creationId xmlns:a16="http://schemas.microsoft.com/office/drawing/2014/main" id="{5146E33C-519B-90FB-B0B7-322E3F2D94F6}"/>
              </a:ext>
            </a:extLst>
          </p:cNvPr>
          <p:cNvSpPr/>
          <p:nvPr/>
        </p:nvSpPr>
        <p:spPr>
          <a:xfrm>
            <a:off x="1795395" y="546185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45" name="図 244">
            <a:extLst>
              <a:ext uri="{FF2B5EF4-FFF2-40B4-BE49-F238E27FC236}">
                <a16:creationId xmlns:a16="http://schemas.microsoft.com/office/drawing/2014/main" id="{53FB7D27-2CEC-6794-73BC-999F10835A93}"/>
              </a:ext>
            </a:extLst>
          </p:cNvPr>
          <p:cNvPicPr>
            <a:picLocks noChangeAspect="1"/>
          </p:cNvPicPr>
          <p:nvPr/>
        </p:nvPicPr>
        <p:blipFill>
          <a:blip r:embed="rId7"/>
          <a:stretch>
            <a:fillRect/>
          </a:stretch>
        </p:blipFill>
        <p:spPr>
          <a:xfrm>
            <a:off x="3490799" y="4959661"/>
            <a:ext cx="1358764" cy="2027693"/>
          </a:xfrm>
          <a:prstGeom prst="rect">
            <a:avLst/>
          </a:prstGeom>
        </p:spPr>
      </p:pic>
      <p:pic>
        <p:nvPicPr>
          <p:cNvPr id="246" name="図 245">
            <a:extLst>
              <a:ext uri="{FF2B5EF4-FFF2-40B4-BE49-F238E27FC236}">
                <a16:creationId xmlns:a16="http://schemas.microsoft.com/office/drawing/2014/main" id="{B23E8F6C-0E51-7279-F608-35F6EF79A2E8}"/>
              </a:ext>
            </a:extLst>
          </p:cNvPr>
          <p:cNvPicPr>
            <a:picLocks noChangeAspect="1"/>
          </p:cNvPicPr>
          <p:nvPr/>
        </p:nvPicPr>
        <p:blipFill>
          <a:blip r:embed="rId8"/>
          <a:stretch>
            <a:fillRect/>
          </a:stretch>
        </p:blipFill>
        <p:spPr>
          <a:xfrm>
            <a:off x="4584155" y="6237268"/>
            <a:ext cx="243861" cy="130125"/>
          </a:xfrm>
          <a:prstGeom prst="rect">
            <a:avLst/>
          </a:prstGeom>
        </p:spPr>
      </p:pic>
      <p:pic>
        <p:nvPicPr>
          <p:cNvPr id="247" name="図 246">
            <a:extLst>
              <a:ext uri="{FF2B5EF4-FFF2-40B4-BE49-F238E27FC236}">
                <a16:creationId xmlns:a16="http://schemas.microsoft.com/office/drawing/2014/main" id="{1672A505-9C0B-CE8B-4D26-E83A00096B60}"/>
              </a:ext>
            </a:extLst>
          </p:cNvPr>
          <p:cNvPicPr>
            <a:picLocks noChangeAspect="1"/>
          </p:cNvPicPr>
          <p:nvPr/>
        </p:nvPicPr>
        <p:blipFill>
          <a:blip r:embed="rId6"/>
          <a:stretch>
            <a:fillRect/>
          </a:stretch>
        </p:blipFill>
        <p:spPr>
          <a:xfrm>
            <a:off x="3995486" y="5093741"/>
            <a:ext cx="805148" cy="123622"/>
          </a:xfrm>
          <a:prstGeom prst="rect">
            <a:avLst/>
          </a:prstGeom>
        </p:spPr>
      </p:pic>
      <p:sp>
        <p:nvSpPr>
          <p:cNvPr id="248" name="テキスト ボックス 247">
            <a:extLst>
              <a:ext uri="{FF2B5EF4-FFF2-40B4-BE49-F238E27FC236}">
                <a16:creationId xmlns:a16="http://schemas.microsoft.com/office/drawing/2014/main" id="{22E17912-F939-E5B8-31BE-531D1AB718F1}"/>
              </a:ext>
            </a:extLst>
          </p:cNvPr>
          <p:cNvSpPr txBox="1"/>
          <p:nvPr/>
        </p:nvSpPr>
        <p:spPr>
          <a:xfrm>
            <a:off x="3910767" y="5080318"/>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249" name="図 248">
            <a:extLst>
              <a:ext uri="{FF2B5EF4-FFF2-40B4-BE49-F238E27FC236}">
                <a16:creationId xmlns:a16="http://schemas.microsoft.com/office/drawing/2014/main" id="{B0D610D7-3735-DA1F-C82C-41EFDBB39F47}"/>
              </a:ext>
            </a:extLst>
          </p:cNvPr>
          <p:cNvPicPr>
            <a:picLocks noChangeAspect="1"/>
          </p:cNvPicPr>
          <p:nvPr/>
        </p:nvPicPr>
        <p:blipFill>
          <a:blip r:embed="rId9"/>
          <a:stretch>
            <a:fillRect/>
          </a:stretch>
        </p:blipFill>
        <p:spPr>
          <a:xfrm>
            <a:off x="3508990" y="5554819"/>
            <a:ext cx="1338862" cy="1192892"/>
          </a:xfrm>
          <a:prstGeom prst="rect">
            <a:avLst/>
          </a:prstGeom>
        </p:spPr>
      </p:pic>
      <p:pic>
        <p:nvPicPr>
          <p:cNvPr id="250" name="図 249">
            <a:extLst>
              <a:ext uri="{FF2B5EF4-FFF2-40B4-BE49-F238E27FC236}">
                <a16:creationId xmlns:a16="http://schemas.microsoft.com/office/drawing/2014/main" id="{13E30405-4750-18B6-9E5B-B0FF52079FA7}"/>
              </a:ext>
            </a:extLst>
          </p:cNvPr>
          <p:cNvPicPr>
            <a:picLocks noChangeAspect="1"/>
          </p:cNvPicPr>
          <p:nvPr/>
        </p:nvPicPr>
        <p:blipFill rotWithShape="1">
          <a:blip r:embed="rId10"/>
          <a:srcRect t="1" r="1567" b="-1"/>
          <a:stretch/>
        </p:blipFill>
        <p:spPr>
          <a:xfrm>
            <a:off x="3995486" y="5554818"/>
            <a:ext cx="856034" cy="184617"/>
          </a:xfrm>
          <a:prstGeom prst="rect">
            <a:avLst/>
          </a:prstGeom>
        </p:spPr>
      </p:pic>
      <p:pic>
        <p:nvPicPr>
          <p:cNvPr id="251" name="図 250">
            <a:extLst>
              <a:ext uri="{FF2B5EF4-FFF2-40B4-BE49-F238E27FC236}">
                <a16:creationId xmlns:a16="http://schemas.microsoft.com/office/drawing/2014/main" id="{50EA10C3-4CE9-D307-64ED-21E632497810}"/>
              </a:ext>
            </a:extLst>
          </p:cNvPr>
          <p:cNvPicPr>
            <a:picLocks noChangeAspect="1"/>
          </p:cNvPicPr>
          <p:nvPr/>
        </p:nvPicPr>
        <p:blipFill>
          <a:blip r:embed="rId11"/>
          <a:stretch>
            <a:fillRect/>
          </a:stretch>
        </p:blipFill>
        <p:spPr>
          <a:xfrm>
            <a:off x="3520789" y="5738607"/>
            <a:ext cx="1303166" cy="382735"/>
          </a:xfrm>
          <a:prstGeom prst="rect">
            <a:avLst/>
          </a:prstGeom>
        </p:spPr>
      </p:pic>
      <p:sp>
        <p:nvSpPr>
          <p:cNvPr id="252" name="テキスト ボックス 251">
            <a:extLst>
              <a:ext uri="{FF2B5EF4-FFF2-40B4-BE49-F238E27FC236}">
                <a16:creationId xmlns:a16="http://schemas.microsoft.com/office/drawing/2014/main" id="{3C81FB40-90DC-DF4D-3606-5BFDD84D9147}"/>
              </a:ext>
            </a:extLst>
          </p:cNvPr>
          <p:cNvSpPr txBox="1"/>
          <p:nvPr/>
        </p:nvSpPr>
        <p:spPr>
          <a:xfrm>
            <a:off x="3441501" y="5567342"/>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253" name="図 252">
            <a:extLst>
              <a:ext uri="{FF2B5EF4-FFF2-40B4-BE49-F238E27FC236}">
                <a16:creationId xmlns:a16="http://schemas.microsoft.com/office/drawing/2014/main" id="{0AC1FC42-8EDE-D183-85D9-11A9A62CB906}"/>
              </a:ext>
            </a:extLst>
          </p:cNvPr>
          <p:cNvPicPr>
            <a:picLocks noChangeAspect="1"/>
          </p:cNvPicPr>
          <p:nvPr/>
        </p:nvPicPr>
        <p:blipFill rotWithShape="1">
          <a:blip r:embed="rId10"/>
          <a:srcRect t="6527" r="1567" b="-1"/>
          <a:stretch/>
        </p:blipFill>
        <p:spPr>
          <a:xfrm>
            <a:off x="3982003" y="6105853"/>
            <a:ext cx="856034" cy="172570"/>
          </a:xfrm>
          <a:prstGeom prst="rect">
            <a:avLst/>
          </a:prstGeom>
        </p:spPr>
      </p:pic>
      <p:sp>
        <p:nvSpPr>
          <p:cNvPr id="254" name="テキスト ボックス 253">
            <a:extLst>
              <a:ext uri="{FF2B5EF4-FFF2-40B4-BE49-F238E27FC236}">
                <a16:creationId xmlns:a16="http://schemas.microsoft.com/office/drawing/2014/main" id="{0F786231-9BFC-E82F-BF1A-46CD3D0C1CC0}"/>
              </a:ext>
            </a:extLst>
          </p:cNvPr>
          <p:cNvSpPr txBox="1"/>
          <p:nvPr/>
        </p:nvSpPr>
        <p:spPr>
          <a:xfrm>
            <a:off x="3445163" y="6106330"/>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255" name="テキスト ボックス 254">
            <a:extLst>
              <a:ext uri="{FF2B5EF4-FFF2-40B4-BE49-F238E27FC236}">
                <a16:creationId xmlns:a16="http://schemas.microsoft.com/office/drawing/2014/main" id="{2B9AE368-C2F4-49BB-3034-6EFBA4FAC9E3}"/>
              </a:ext>
            </a:extLst>
          </p:cNvPr>
          <p:cNvSpPr txBox="1"/>
          <p:nvPr/>
        </p:nvSpPr>
        <p:spPr>
          <a:xfrm>
            <a:off x="3973373" y="5567057"/>
            <a:ext cx="840544" cy="169277"/>
          </a:xfrm>
          <a:prstGeom prst="rect">
            <a:avLst/>
          </a:prstGeom>
          <a:noFill/>
        </p:spPr>
        <p:txBody>
          <a:bodyPr wrap="square" rtlCol="0">
            <a:spAutoFit/>
          </a:bodyPr>
          <a:lstStyle/>
          <a:p>
            <a:r>
              <a:rPr kumimoji="1" lang="en-US" altLang="ja-JP" sz="500" dirty="0">
                <a:latin typeface="+mj-lt"/>
              </a:rPr>
              <a:t>DEMO_00001</a:t>
            </a:r>
          </a:p>
        </p:txBody>
      </p:sp>
      <p:sp>
        <p:nvSpPr>
          <p:cNvPr id="256" name="テキスト ボックス 255">
            <a:extLst>
              <a:ext uri="{FF2B5EF4-FFF2-40B4-BE49-F238E27FC236}">
                <a16:creationId xmlns:a16="http://schemas.microsoft.com/office/drawing/2014/main" id="{655699D8-BEF7-196F-AF4F-60D9023D7B7A}"/>
              </a:ext>
            </a:extLst>
          </p:cNvPr>
          <p:cNvSpPr txBox="1"/>
          <p:nvPr/>
        </p:nvSpPr>
        <p:spPr>
          <a:xfrm>
            <a:off x="3982547" y="6077675"/>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257" name="テキスト ボックス 256">
            <a:extLst>
              <a:ext uri="{FF2B5EF4-FFF2-40B4-BE49-F238E27FC236}">
                <a16:creationId xmlns:a16="http://schemas.microsoft.com/office/drawing/2014/main" id="{26AC3DB5-D2AB-CD7A-20A6-2BE2BD5EF4CA}"/>
              </a:ext>
            </a:extLst>
          </p:cNvPr>
          <p:cNvSpPr txBox="1"/>
          <p:nvPr/>
        </p:nvSpPr>
        <p:spPr>
          <a:xfrm>
            <a:off x="3445946" y="6267365"/>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258" name="テキスト ボックス 257">
            <a:extLst>
              <a:ext uri="{FF2B5EF4-FFF2-40B4-BE49-F238E27FC236}">
                <a16:creationId xmlns:a16="http://schemas.microsoft.com/office/drawing/2014/main" id="{130B78AD-13A7-C603-DE96-D04BE103710E}"/>
              </a:ext>
            </a:extLst>
          </p:cNvPr>
          <p:cNvSpPr txBox="1"/>
          <p:nvPr/>
        </p:nvSpPr>
        <p:spPr>
          <a:xfrm>
            <a:off x="3442930" y="6426779"/>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259" name="図 258">
            <a:extLst>
              <a:ext uri="{FF2B5EF4-FFF2-40B4-BE49-F238E27FC236}">
                <a16:creationId xmlns:a16="http://schemas.microsoft.com/office/drawing/2014/main" id="{147B3F97-9F4E-3CB4-9C55-BBF3630C7CA7}"/>
              </a:ext>
            </a:extLst>
          </p:cNvPr>
          <p:cNvPicPr>
            <a:picLocks noChangeAspect="1"/>
          </p:cNvPicPr>
          <p:nvPr/>
        </p:nvPicPr>
        <p:blipFill rotWithShape="1">
          <a:blip r:embed="rId10"/>
          <a:srcRect t="1" r="1567" b="-1"/>
          <a:stretch/>
        </p:blipFill>
        <p:spPr>
          <a:xfrm>
            <a:off x="3990796" y="6259695"/>
            <a:ext cx="856034" cy="184617"/>
          </a:xfrm>
          <a:prstGeom prst="rect">
            <a:avLst/>
          </a:prstGeom>
        </p:spPr>
      </p:pic>
      <p:pic>
        <p:nvPicPr>
          <p:cNvPr id="260" name="図 259">
            <a:extLst>
              <a:ext uri="{FF2B5EF4-FFF2-40B4-BE49-F238E27FC236}">
                <a16:creationId xmlns:a16="http://schemas.microsoft.com/office/drawing/2014/main" id="{618F1025-1EA5-9560-FF23-B0D69EFDB194}"/>
              </a:ext>
            </a:extLst>
          </p:cNvPr>
          <p:cNvPicPr>
            <a:picLocks noChangeAspect="1"/>
          </p:cNvPicPr>
          <p:nvPr/>
        </p:nvPicPr>
        <p:blipFill rotWithShape="1">
          <a:blip r:embed="rId10"/>
          <a:srcRect t="1" r="1567" b="-1"/>
          <a:stretch/>
        </p:blipFill>
        <p:spPr>
          <a:xfrm>
            <a:off x="4260885" y="6428332"/>
            <a:ext cx="580728" cy="184617"/>
          </a:xfrm>
          <a:prstGeom prst="rect">
            <a:avLst/>
          </a:prstGeom>
        </p:spPr>
      </p:pic>
      <p:pic>
        <p:nvPicPr>
          <p:cNvPr id="261" name="図 260">
            <a:extLst>
              <a:ext uri="{FF2B5EF4-FFF2-40B4-BE49-F238E27FC236}">
                <a16:creationId xmlns:a16="http://schemas.microsoft.com/office/drawing/2014/main" id="{1D4B94E6-F1E4-EA52-9C37-57BBDFF589F4}"/>
              </a:ext>
            </a:extLst>
          </p:cNvPr>
          <p:cNvPicPr>
            <a:picLocks noChangeAspect="1"/>
          </p:cNvPicPr>
          <p:nvPr/>
        </p:nvPicPr>
        <p:blipFill rotWithShape="1">
          <a:blip r:embed="rId10"/>
          <a:srcRect t="6527" r="1567" b="-1"/>
          <a:stretch/>
        </p:blipFill>
        <p:spPr>
          <a:xfrm>
            <a:off x="4262607" y="6596224"/>
            <a:ext cx="580728" cy="172570"/>
          </a:xfrm>
          <a:prstGeom prst="rect">
            <a:avLst/>
          </a:prstGeom>
        </p:spPr>
      </p:pic>
      <p:sp>
        <p:nvSpPr>
          <p:cNvPr id="262" name="テキスト ボックス 261">
            <a:extLst>
              <a:ext uri="{FF2B5EF4-FFF2-40B4-BE49-F238E27FC236}">
                <a16:creationId xmlns:a16="http://schemas.microsoft.com/office/drawing/2014/main" id="{EB149E2C-EC9A-6632-3937-40CBA76A68E3}"/>
              </a:ext>
            </a:extLst>
          </p:cNvPr>
          <p:cNvSpPr txBox="1"/>
          <p:nvPr/>
        </p:nvSpPr>
        <p:spPr>
          <a:xfrm>
            <a:off x="3458081" y="6594796"/>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263" name="四角形: 角を丸くする 262">
            <a:extLst>
              <a:ext uri="{FF2B5EF4-FFF2-40B4-BE49-F238E27FC236}">
                <a16:creationId xmlns:a16="http://schemas.microsoft.com/office/drawing/2014/main" id="{D6865141-A2B4-4359-C5B8-806BE01534D6}"/>
              </a:ext>
            </a:extLst>
          </p:cNvPr>
          <p:cNvSpPr/>
          <p:nvPr/>
        </p:nvSpPr>
        <p:spPr>
          <a:xfrm>
            <a:off x="4006802" y="5581017"/>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4" name="四角形: 角を丸くする 263">
            <a:extLst>
              <a:ext uri="{FF2B5EF4-FFF2-40B4-BE49-F238E27FC236}">
                <a16:creationId xmlns:a16="http://schemas.microsoft.com/office/drawing/2014/main" id="{DE4DE2A8-06F9-1804-99E7-9DEE3C2C76E4}"/>
              </a:ext>
            </a:extLst>
          </p:cNvPr>
          <p:cNvSpPr/>
          <p:nvPr/>
        </p:nvSpPr>
        <p:spPr>
          <a:xfrm>
            <a:off x="4013175" y="6282068"/>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5" name="正方形/長方形 264">
            <a:extLst>
              <a:ext uri="{FF2B5EF4-FFF2-40B4-BE49-F238E27FC236}">
                <a16:creationId xmlns:a16="http://schemas.microsoft.com/office/drawing/2014/main" id="{7E377C70-A87A-4287-A730-14A0267F82AD}"/>
              </a:ext>
            </a:extLst>
          </p:cNvPr>
          <p:cNvSpPr/>
          <p:nvPr/>
        </p:nvSpPr>
        <p:spPr>
          <a:xfrm>
            <a:off x="2576409" y="5994430"/>
            <a:ext cx="727884" cy="88859"/>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266" name="二等辺三角形 265">
            <a:extLst>
              <a:ext uri="{FF2B5EF4-FFF2-40B4-BE49-F238E27FC236}">
                <a16:creationId xmlns:a16="http://schemas.microsoft.com/office/drawing/2014/main" id="{BCC6A791-0BCE-0026-A03B-345E34208130}"/>
              </a:ext>
            </a:extLst>
          </p:cNvPr>
          <p:cNvSpPr/>
          <p:nvPr/>
        </p:nvSpPr>
        <p:spPr>
          <a:xfrm flipV="1">
            <a:off x="4714087" y="5800184"/>
            <a:ext cx="81095" cy="79796"/>
          </a:xfrm>
          <a:prstGeom prst="triangle">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7" name="矢印: 右 266">
            <a:extLst>
              <a:ext uri="{FF2B5EF4-FFF2-40B4-BE49-F238E27FC236}">
                <a16:creationId xmlns:a16="http://schemas.microsoft.com/office/drawing/2014/main" id="{DB406E5E-F67E-C1ED-453C-9B2B9EEB9098}"/>
              </a:ext>
            </a:extLst>
          </p:cNvPr>
          <p:cNvSpPr/>
          <p:nvPr/>
        </p:nvSpPr>
        <p:spPr>
          <a:xfrm>
            <a:off x="3330216" y="547616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8" name="テキスト ボックス 267">
            <a:extLst>
              <a:ext uri="{FF2B5EF4-FFF2-40B4-BE49-F238E27FC236}">
                <a16:creationId xmlns:a16="http://schemas.microsoft.com/office/drawing/2014/main" id="{1F323772-519E-A2B6-F53F-7B5B9CA805C5}"/>
              </a:ext>
            </a:extLst>
          </p:cNvPr>
          <p:cNvSpPr txBox="1"/>
          <p:nvPr/>
        </p:nvSpPr>
        <p:spPr>
          <a:xfrm>
            <a:off x="3985055" y="574530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69" name="テキスト ボックス 268">
            <a:extLst>
              <a:ext uri="{FF2B5EF4-FFF2-40B4-BE49-F238E27FC236}">
                <a16:creationId xmlns:a16="http://schemas.microsoft.com/office/drawing/2014/main" id="{C7882963-CD5C-1CDD-7FFF-768F43573630}"/>
              </a:ext>
            </a:extLst>
          </p:cNvPr>
          <p:cNvSpPr txBox="1"/>
          <p:nvPr/>
        </p:nvSpPr>
        <p:spPr>
          <a:xfrm>
            <a:off x="3810366" y="5921254"/>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270" name="図 269">
            <a:extLst>
              <a:ext uri="{FF2B5EF4-FFF2-40B4-BE49-F238E27FC236}">
                <a16:creationId xmlns:a16="http://schemas.microsoft.com/office/drawing/2014/main" id="{94CBD3B7-DAC0-D739-C9E6-8A4773C6D9E1}"/>
              </a:ext>
            </a:extLst>
          </p:cNvPr>
          <p:cNvPicPr>
            <a:picLocks noChangeAspect="1"/>
          </p:cNvPicPr>
          <p:nvPr/>
        </p:nvPicPr>
        <p:blipFill>
          <a:blip r:embed="rId7"/>
          <a:stretch>
            <a:fillRect/>
          </a:stretch>
        </p:blipFill>
        <p:spPr>
          <a:xfrm>
            <a:off x="4940276" y="4959661"/>
            <a:ext cx="1358764" cy="2027693"/>
          </a:xfrm>
          <a:prstGeom prst="rect">
            <a:avLst/>
          </a:prstGeom>
        </p:spPr>
      </p:pic>
      <p:pic>
        <p:nvPicPr>
          <p:cNvPr id="271" name="図 270">
            <a:extLst>
              <a:ext uri="{FF2B5EF4-FFF2-40B4-BE49-F238E27FC236}">
                <a16:creationId xmlns:a16="http://schemas.microsoft.com/office/drawing/2014/main" id="{B43C8EDE-E613-B575-117B-829BEC60CDD3}"/>
              </a:ext>
            </a:extLst>
          </p:cNvPr>
          <p:cNvPicPr>
            <a:picLocks noChangeAspect="1"/>
          </p:cNvPicPr>
          <p:nvPr/>
        </p:nvPicPr>
        <p:blipFill>
          <a:blip r:embed="rId8"/>
          <a:stretch>
            <a:fillRect/>
          </a:stretch>
        </p:blipFill>
        <p:spPr>
          <a:xfrm>
            <a:off x="6033632" y="6237268"/>
            <a:ext cx="243861" cy="130125"/>
          </a:xfrm>
          <a:prstGeom prst="rect">
            <a:avLst/>
          </a:prstGeom>
        </p:spPr>
      </p:pic>
      <p:pic>
        <p:nvPicPr>
          <p:cNvPr id="272" name="図 271">
            <a:extLst>
              <a:ext uri="{FF2B5EF4-FFF2-40B4-BE49-F238E27FC236}">
                <a16:creationId xmlns:a16="http://schemas.microsoft.com/office/drawing/2014/main" id="{576A9D21-9C65-B295-65EC-2B2504E66989}"/>
              </a:ext>
            </a:extLst>
          </p:cNvPr>
          <p:cNvPicPr>
            <a:picLocks noChangeAspect="1"/>
          </p:cNvPicPr>
          <p:nvPr/>
        </p:nvPicPr>
        <p:blipFill>
          <a:blip r:embed="rId6"/>
          <a:stretch>
            <a:fillRect/>
          </a:stretch>
        </p:blipFill>
        <p:spPr>
          <a:xfrm>
            <a:off x="5444963" y="5093741"/>
            <a:ext cx="805148" cy="123622"/>
          </a:xfrm>
          <a:prstGeom prst="rect">
            <a:avLst/>
          </a:prstGeom>
        </p:spPr>
      </p:pic>
      <p:sp>
        <p:nvSpPr>
          <p:cNvPr id="273" name="テキスト ボックス 272">
            <a:extLst>
              <a:ext uri="{FF2B5EF4-FFF2-40B4-BE49-F238E27FC236}">
                <a16:creationId xmlns:a16="http://schemas.microsoft.com/office/drawing/2014/main" id="{AFA9A4AE-86AE-A5A5-127E-D2A2FF1FB6F6}"/>
              </a:ext>
            </a:extLst>
          </p:cNvPr>
          <p:cNvSpPr txBox="1"/>
          <p:nvPr/>
        </p:nvSpPr>
        <p:spPr>
          <a:xfrm>
            <a:off x="5360244" y="5080318"/>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274" name="図 273">
            <a:extLst>
              <a:ext uri="{FF2B5EF4-FFF2-40B4-BE49-F238E27FC236}">
                <a16:creationId xmlns:a16="http://schemas.microsoft.com/office/drawing/2014/main" id="{54B9DF99-D698-494C-C0C1-64C3103D6E23}"/>
              </a:ext>
            </a:extLst>
          </p:cNvPr>
          <p:cNvPicPr>
            <a:picLocks noChangeAspect="1"/>
          </p:cNvPicPr>
          <p:nvPr/>
        </p:nvPicPr>
        <p:blipFill>
          <a:blip r:embed="rId9"/>
          <a:stretch>
            <a:fillRect/>
          </a:stretch>
        </p:blipFill>
        <p:spPr>
          <a:xfrm>
            <a:off x="4958467" y="5554819"/>
            <a:ext cx="1338862" cy="1192892"/>
          </a:xfrm>
          <a:prstGeom prst="rect">
            <a:avLst/>
          </a:prstGeom>
        </p:spPr>
      </p:pic>
      <p:pic>
        <p:nvPicPr>
          <p:cNvPr id="275" name="図 274">
            <a:extLst>
              <a:ext uri="{FF2B5EF4-FFF2-40B4-BE49-F238E27FC236}">
                <a16:creationId xmlns:a16="http://schemas.microsoft.com/office/drawing/2014/main" id="{B809DB29-3C92-FC9E-9DD6-F8F2EF5A23F9}"/>
              </a:ext>
            </a:extLst>
          </p:cNvPr>
          <p:cNvPicPr>
            <a:picLocks noChangeAspect="1"/>
          </p:cNvPicPr>
          <p:nvPr/>
        </p:nvPicPr>
        <p:blipFill rotWithShape="1">
          <a:blip r:embed="rId10"/>
          <a:srcRect t="1" r="1567" b="-1"/>
          <a:stretch/>
        </p:blipFill>
        <p:spPr>
          <a:xfrm>
            <a:off x="5444963" y="5554818"/>
            <a:ext cx="856034" cy="184617"/>
          </a:xfrm>
          <a:prstGeom prst="rect">
            <a:avLst/>
          </a:prstGeom>
        </p:spPr>
      </p:pic>
      <p:pic>
        <p:nvPicPr>
          <p:cNvPr id="276" name="図 275">
            <a:extLst>
              <a:ext uri="{FF2B5EF4-FFF2-40B4-BE49-F238E27FC236}">
                <a16:creationId xmlns:a16="http://schemas.microsoft.com/office/drawing/2014/main" id="{6160F6F5-FA34-FA2A-7341-48152B208FA4}"/>
              </a:ext>
            </a:extLst>
          </p:cNvPr>
          <p:cNvPicPr>
            <a:picLocks noChangeAspect="1"/>
          </p:cNvPicPr>
          <p:nvPr/>
        </p:nvPicPr>
        <p:blipFill>
          <a:blip r:embed="rId11"/>
          <a:stretch>
            <a:fillRect/>
          </a:stretch>
        </p:blipFill>
        <p:spPr>
          <a:xfrm>
            <a:off x="4970266" y="5738607"/>
            <a:ext cx="1303166" cy="382735"/>
          </a:xfrm>
          <a:prstGeom prst="rect">
            <a:avLst/>
          </a:prstGeom>
        </p:spPr>
      </p:pic>
      <p:pic>
        <p:nvPicPr>
          <p:cNvPr id="277" name="図 276">
            <a:extLst>
              <a:ext uri="{FF2B5EF4-FFF2-40B4-BE49-F238E27FC236}">
                <a16:creationId xmlns:a16="http://schemas.microsoft.com/office/drawing/2014/main" id="{A0C882FD-55F5-3E8E-2C32-8E52AA7FEB71}"/>
              </a:ext>
            </a:extLst>
          </p:cNvPr>
          <p:cNvPicPr>
            <a:picLocks noChangeAspect="1"/>
          </p:cNvPicPr>
          <p:nvPr/>
        </p:nvPicPr>
        <p:blipFill rotWithShape="1">
          <a:blip r:embed="rId10"/>
          <a:srcRect t="6527" r="1567" b="-1"/>
          <a:stretch/>
        </p:blipFill>
        <p:spPr>
          <a:xfrm>
            <a:off x="5431480" y="6105853"/>
            <a:ext cx="856034" cy="172570"/>
          </a:xfrm>
          <a:prstGeom prst="rect">
            <a:avLst/>
          </a:prstGeom>
        </p:spPr>
      </p:pic>
      <p:sp>
        <p:nvSpPr>
          <p:cNvPr id="278" name="テキスト ボックス 277">
            <a:extLst>
              <a:ext uri="{FF2B5EF4-FFF2-40B4-BE49-F238E27FC236}">
                <a16:creationId xmlns:a16="http://schemas.microsoft.com/office/drawing/2014/main" id="{C6496F92-3EA4-0ED6-02DA-00F542D797ED}"/>
              </a:ext>
            </a:extLst>
          </p:cNvPr>
          <p:cNvSpPr txBox="1"/>
          <p:nvPr/>
        </p:nvSpPr>
        <p:spPr>
          <a:xfrm>
            <a:off x="5422850" y="5567057"/>
            <a:ext cx="840544" cy="169277"/>
          </a:xfrm>
          <a:prstGeom prst="rect">
            <a:avLst/>
          </a:prstGeom>
          <a:noFill/>
        </p:spPr>
        <p:txBody>
          <a:bodyPr wrap="square" rtlCol="0">
            <a:spAutoFit/>
          </a:bodyPr>
          <a:lstStyle/>
          <a:p>
            <a:r>
              <a:rPr kumimoji="1" lang="en-US" altLang="ja-JP" sz="500" dirty="0">
                <a:latin typeface="+mj-lt"/>
              </a:rPr>
              <a:t>DEMO_00001</a:t>
            </a:r>
          </a:p>
        </p:txBody>
      </p:sp>
      <p:sp>
        <p:nvSpPr>
          <p:cNvPr id="279" name="テキスト ボックス 278">
            <a:extLst>
              <a:ext uri="{FF2B5EF4-FFF2-40B4-BE49-F238E27FC236}">
                <a16:creationId xmlns:a16="http://schemas.microsoft.com/office/drawing/2014/main" id="{B405EF5A-5B5C-BCDC-B0A7-A0AF9AAFDC4A}"/>
              </a:ext>
            </a:extLst>
          </p:cNvPr>
          <p:cNvSpPr txBox="1"/>
          <p:nvPr/>
        </p:nvSpPr>
        <p:spPr>
          <a:xfrm>
            <a:off x="5432024" y="6077675"/>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pic>
        <p:nvPicPr>
          <p:cNvPr id="280" name="図 279">
            <a:extLst>
              <a:ext uri="{FF2B5EF4-FFF2-40B4-BE49-F238E27FC236}">
                <a16:creationId xmlns:a16="http://schemas.microsoft.com/office/drawing/2014/main" id="{E78391E0-993D-0867-FB14-1B80E71DB742}"/>
              </a:ext>
            </a:extLst>
          </p:cNvPr>
          <p:cNvPicPr>
            <a:picLocks noChangeAspect="1"/>
          </p:cNvPicPr>
          <p:nvPr/>
        </p:nvPicPr>
        <p:blipFill rotWithShape="1">
          <a:blip r:embed="rId10"/>
          <a:srcRect t="1" r="1567" b="-1"/>
          <a:stretch/>
        </p:blipFill>
        <p:spPr>
          <a:xfrm>
            <a:off x="5440273" y="6259695"/>
            <a:ext cx="856034" cy="184617"/>
          </a:xfrm>
          <a:prstGeom prst="rect">
            <a:avLst/>
          </a:prstGeom>
        </p:spPr>
      </p:pic>
      <p:pic>
        <p:nvPicPr>
          <p:cNvPr id="281" name="図 280">
            <a:extLst>
              <a:ext uri="{FF2B5EF4-FFF2-40B4-BE49-F238E27FC236}">
                <a16:creationId xmlns:a16="http://schemas.microsoft.com/office/drawing/2014/main" id="{AA4B545F-00C6-B15A-2EB3-207E7F3AF8AD}"/>
              </a:ext>
            </a:extLst>
          </p:cNvPr>
          <p:cNvPicPr>
            <a:picLocks noChangeAspect="1"/>
          </p:cNvPicPr>
          <p:nvPr/>
        </p:nvPicPr>
        <p:blipFill rotWithShape="1">
          <a:blip r:embed="rId10"/>
          <a:srcRect t="1" r="1567" b="-1"/>
          <a:stretch/>
        </p:blipFill>
        <p:spPr>
          <a:xfrm>
            <a:off x="5710362" y="6428332"/>
            <a:ext cx="580728" cy="184617"/>
          </a:xfrm>
          <a:prstGeom prst="rect">
            <a:avLst/>
          </a:prstGeom>
        </p:spPr>
      </p:pic>
      <p:pic>
        <p:nvPicPr>
          <p:cNvPr id="282" name="図 281">
            <a:extLst>
              <a:ext uri="{FF2B5EF4-FFF2-40B4-BE49-F238E27FC236}">
                <a16:creationId xmlns:a16="http://schemas.microsoft.com/office/drawing/2014/main" id="{8A3B27AF-635B-AFEA-3CE8-5548C7C2F686}"/>
              </a:ext>
            </a:extLst>
          </p:cNvPr>
          <p:cNvPicPr>
            <a:picLocks noChangeAspect="1"/>
          </p:cNvPicPr>
          <p:nvPr/>
        </p:nvPicPr>
        <p:blipFill rotWithShape="1">
          <a:blip r:embed="rId10"/>
          <a:srcRect t="6527" r="1567" b="-1"/>
          <a:stretch/>
        </p:blipFill>
        <p:spPr>
          <a:xfrm>
            <a:off x="5712084" y="6596224"/>
            <a:ext cx="580728" cy="172570"/>
          </a:xfrm>
          <a:prstGeom prst="rect">
            <a:avLst/>
          </a:prstGeom>
        </p:spPr>
      </p:pic>
      <p:sp>
        <p:nvSpPr>
          <p:cNvPr id="283" name="テキスト ボックス 282">
            <a:extLst>
              <a:ext uri="{FF2B5EF4-FFF2-40B4-BE49-F238E27FC236}">
                <a16:creationId xmlns:a16="http://schemas.microsoft.com/office/drawing/2014/main" id="{DA6811AE-3035-2733-1ACB-7E090CEC9CD0}"/>
              </a:ext>
            </a:extLst>
          </p:cNvPr>
          <p:cNvSpPr txBox="1"/>
          <p:nvPr/>
        </p:nvSpPr>
        <p:spPr>
          <a:xfrm>
            <a:off x="4907558" y="6594796"/>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284" name="四角形: 角を丸くする 283">
            <a:extLst>
              <a:ext uri="{FF2B5EF4-FFF2-40B4-BE49-F238E27FC236}">
                <a16:creationId xmlns:a16="http://schemas.microsoft.com/office/drawing/2014/main" id="{07FFFC93-E5D2-C325-E69E-02D1157CAFF8}"/>
              </a:ext>
            </a:extLst>
          </p:cNvPr>
          <p:cNvSpPr/>
          <p:nvPr/>
        </p:nvSpPr>
        <p:spPr>
          <a:xfrm>
            <a:off x="5456279" y="5581017"/>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5" name="四角形: 角を丸くする 284">
            <a:extLst>
              <a:ext uri="{FF2B5EF4-FFF2-40B4-BE49-F238E27FC236}">
                <a16:creationId xmlns:a16="http://schemas.microsoft.com/office/drawing/2014/main" id="{54556218-AEEF-F952-4F8D-52BBCE87D9CE}"/>
              </a:ext>
            </a:extLst>
          </p:cNvPr>
          <p:cNvSpPr/>
          <p:nvPr/>
        </p:nvSpPr>
        <p:spPr>
          <a:xfrm>
            <a:off x="5462652" y="6282068"/>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6" name="二等辺三角形 285">
            <a:extLst>
              <a:ext uri="{FF2B5EF4-FFF2-40B4-BE49-F238E27FC236}">
                <a16:creationId xmlns:a16="http://schemas.microsoft.com/office/drawing/2014/main" id="{4E96EC83-4461-89ED-D4E9-196661F50059}"/>
              </a:ext>
            </a:extLst>
          </p:cNvPr>
          <p:cNvSpPr/>
          <p:nvPr/>
        </p:nvSpPr>
        <p:spPr>
          <a:xfrm flipV="1">
            <a:off x="6163564" y="5800184"/>
            <a:ext cx="81095" cy="79796"/>
          </a:xfrm>
          <a:prstGeom prst="triangle">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7" name="テキスト ボックス 286">
            <a:extLst>
              <a:ext uri="{FF2B5EF4-FFF2-40B4-BE49-F238E27FC236}">
                <a16:creationId xmlns:a16="http://schemas.microsoft.com/office/drawing/2014/main" id="{689556E6-7876-400A-9596-57C735B51427}"/>
              </a:ext>
            </a:extLst>
          </p:cNvPr>
          <p:cNvSpPr txBox="1"/>
          <p:nvPr/>
        </p:nvSpPr>
        <p:spPr>
          <a:xfrm>
            <a:off x="5434532" y="574530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88" name="テキスト ボックス 287">
            <a:extLst>
              <a:ext uri="{FF2B5EF4-FFF2-40B4-BE49-F238E27FC236}">
                <a16:creationId xmlns:a16="http://schemas.microsoft.com/office/drawing/2014/main" id="{6CD6EE10-2AF1-4B33-CF6C-CFD2891D9B17}"/>
              </a:ext>
            </a:extLst>
          </p:cNvPr>
          <p:cNvSpPr txBox="1"/>
          <p:nvPr/>
        </p:nvSpPr>
        <p:spPr>
          <a:xfrm>
            <a:off x="5259843" y="5921254"/>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89" name="矢印: 右 288">
            <a:extLst>
              <a:ext uri="{FF2B5EF4-FFF2-40B4-BE49-F238E27FC236}">
                <a16:creationId xmlns:a16="http://schemas.microsoft.com/office/drawing/2014/main" id="{CE581F51-540B-665D-282C-D87687A8C4CE}"/>
              </a:ext>
            </a:extLst>
          </p:cNvPr>
          <p:cNvSpPr/>
          <p:nvPr/>
        </p:nvSpPr>
        <p:spPr>
          <a:xfrm>
            <a:off x="4739043" y="545819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0" name="テキスト ボックス 289">
            <a:extLst>
              <a:ext uri="{FF2B5EF4-FFF2-40B4-BE49-F238E27FC236}">
                <a16:creationId xmlns:a16="http://schemas.microsoft.com/office/drawing/2014/main" id="{B1D5133F-CFB1-2618-1863-F9698142950A}"/>
              </a:ext>
            </a:extLst>
          </p:cNvPr>
          <p:cNvSpPr txBox="1"/>
          <p:nvPr/>
        </p:nvSpPr>
        <p:spPr>
          <a:xfrm>
            <a:off x="5725657" y="6398028"/>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291" name="テキスト ボックス 290">
            <a:extLst>
              <a:ext uri="{FF2B5EF4-FFF2-40B4-BE49-F238E27FC236}">
                <a16:creationId xmlns:a16="http://schemas.microsoft.com/office/drawing/2014/main" id="{96467C67-1555-4910-B759-5340E376429A}"/>
              </a:ext>
            </a:extLst>
          </p:cNvPr>
          <p:cNvSpPr txBox="1"/>
          <p:nvPr/>
        </p:nvSpPr>
        <p:spPr>
          <a:xfrm>
            <a:off x="5730917" y="6550618"/>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pic>
        <p:nvPicPr>
          <p:cNvPr id="19" name="図 18">
            <a:extLst>
              <a:ext uri="{FF2B5EF4-FFF2-40B4-BE49-F238E27FC236}">
                <a16:creationId xmlns:a16="http://schemas.microsoft.com/office/drawing/2014/main" id="{18737275-8F11-2A07-E639-27A3D45673EF}"/>
              </a:ext>
            </a:extLst>
          </p:cNvPr>
          <p:cNvPicPr>
            <a:picLocks noChangeAspect="1"/>
          </p:cNvPicPr>
          <p:nvPr/>
        </p:nvPicPr>
        <p:blipFill>
          <a:blip r:embed="rId15"/>
          <a:stretch>
            <a:fillRect/>
          </a:stretch>
        </p:blipFill>
        <p:spPr>
          <a:xfrm>
            <a:off x="3593387" y="3840414"/>
            <a:ext cx="1075165" cy="745191"/>
          </a:xfrm>
          <a:prstGeom prst="rect">
            <a:avLst/>
          </a:prstGeom>
        </p:spPr>
      </p:pic>
      <p:sp>
        <p:nvSpPr>
          <p:cNvPr id="21" name="テキスト ボックス 20">
            <a:extLst>
              <a:ext uri="{FF2B5EF4-FFF2-40B4-BE49-F238E27FC236}">
                <a16:creationId xmlns:a16="http://schemas.microsoft.com/office/drawing/2014/main" id="{9B21503F-F8F9-36F5-B812-B2A86E675281}"/>
              </a:ext>
            </a:extLst>
          </p:cNvPr>
          <p:cNvSpPr txBox="1"/>
          <p:nvPr/>
        </p:nvSpPr>
        <p:spPr>
          <a:xfrm>
            <a:off x="4694884" y="3817273"/>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23" name="四角形: 角を丸くする 22">
            <a:extLst>
              <a:ext uri="{FF2B5EF4-FFF2-40B4-BE49-F238E27FC236}">
                <a16:creationId xmlns:a16="http://schemas.microsoft.com/office/drawing/2014/main" id="{B9728CB2-4E62-2D01-E808-DE4780D9E0AF}"/>
              </a:ext>
            </a:extLst>
          </p:cNvPr>
          <p:cNvSpPr/>
          <p:nvPr/>
        </p:nvSpPr>
        <p:spPr>
          <a:xfrm>
            <a:off x="476028" y="3827397"/>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Label issuance completed successfully</a:t>
            </a:r>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AFE389CF-34D4-98CD-770F-C55467EB94EA}"/>
              </a:ext>
            </a:extLst>
          </p:cNvPr>
          <p:cNvSpPr txBox="1"/>
          <p:nvPr/>
        </p:nvSpPr>
        <p:spPr>
          <a:xfrm>
            <a:off x="1750950" y="3818562"/>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sp>
        <p:nvSpPr>
          <p:cNvPr id="25" name="テキスト ボックス 24">
            <a:extLst>
              <a:ext uri="{FF2B5EF4-FFF2-40B4-BE49-F238E27FC236}">
                <a16:creationId xmlns:a16="http://schemas.microsoft.com/office/drawing/2014/main" id="{CD876A24-85D4-D147-0E81-74A469B7D8F2}"/>
              </a:ext>
            </a:extLst>
          </p:cNvPr>
          <p:cNvSpPr txBox="1"/>
          <p:nvPr/>
        </p:nvSpPr>
        <p:spPr>
          <a:xfrm>
            <a:off x="4890217" y="6426779"/>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sp>
        <p:nvSpPr>
          <p:cNvPr id="26" name="テキスト ボックス 25">
            <a:extLst>
              <a:ext uri="{FF2B5EF4-FFF2-40B4-BE49-F238E27FC236}">
                <a16:creationId xmlns:a16="http://schemas.microsoft.com/office/drawing/2014/main" id="{973BECEB-CDC6-9CFE-9397-EE0D342CDD43}"/>
              </a:ext>
            </a:extLst>
          </p:cNvPr>
          <p:cNvSpPr txBox="1"/>
          <p:nvPr/>
        </p:nvSpPr>
        <p:spPr>
          <a:xfrm>
            <a:off x="483667" y="8532974"/>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sp>
        <p:nvSpPr>
          <p:cNvPr id="27" name="テキスト ボックス 26">
            <a:extLst>
              <a:ext uri="{FF2B5EF4-FFF2-40B4-BE49-F238E27FC236}">
                <a16:creationId xmlns:a16="http://schemas.microsoft.com/office/drawing/2014/main" id="{00774C65-F2D9-AF10-D26F-E7EF09FC0BB0}"/>
              </a:ext>
            </a:extLst>
          </p:cNvPr>
          <p:cNvSpPr txBox="1"/>
          <p:nvPr/>
        </p:nvSpPr>
        <p:spPr>
          <a:xfrm>
            <a:off x="482649" y="8214128"/>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46" name="テキスト ボックス 45">
            <a:extLst>
              <a:ext uri="{FF2B5EF4-FFF2-40B4-BE49-F238E27FC236}">
                <a16:creationId xmlns:a16="http://schemas.microsoft.com/office/drawing/2014/main" id="{E41D3885-C40B-08C6-749A-3E30A0D08B0A}"/>
              </a:ext>
            </a:extLst>
          </p:cNvPr>
          <p:cNvSpPr txBox="1"/>
          <p:nvPr/>
        </p:nvSpPr>
        <p:spPr>
          <a:xfrm>
            <a:off x="483432" y="8375163"/>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47" name="テキスト ボックス 46">
            <a:extLst>
              <a:ext uri="{FF2B5EF4-FFF2-40B4-BE49-F238E27FC236}">
                <a16:creationId xmlns:a16="http://schemas.microsoft.com/office/drawing/2014/main" id="{5092B7FB-E193-AA1B-0B53-9074037AF34B}"/>
              </a:ext>
            </a:extLst>
          </p:cNvPr>
          <p:cNvSpPr txBox="1"/>
          <p:nvPr/>
        </p:nvSpPr>
        <p:spPr>
          <a:xfrm>
            <a:off x="4935746" y="6099453"/>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52" name="テキスト ボックス 51">
            <a:extLst>
              <a:ext uri="{FF2B5EF4-FFF2-40B4-BE49-F238E27FC236}">
                <a16:creationId xmlns:a16="http://schemas.microsoft.com/office/drawing/2014/main" id="{BB533CFB-57B5-F73B-E293-7ACAC26D831F}"/>
              </a:ext>
            </a:extLst>
          </p:cNvPr>
          <p:cNvSpPr txBox="1"/>
          <p:nvPr/>
        </p:nvSpPr>
        <p:spPr>
          <a:xfrm>
            <a:off x="4936529" y="6260488"/>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pic>
        <p:nvPicPr>
          <p:cNvPr id="61" name="図 60">
            <a:extLst>
              <a:ext uri="{FF2B5EF4-FFF2-40B4-BE49-F238E27FC236}">
                <a16:creationId xmlns:a16="http://schemas.microsoft.com/office/drawing/2014/main" id="{9C81A475-BC8A-F9DE-FC38-8C94834A4670}"/>
              </a:ext>
            </a:extLst>
          </p:cNvPr>
          <p:cNvPicPr>
            <a:picLocks noChangeAspect="1"/>
          </p:cNvPicPr>
          <p:nvPr/>
        </p:nvPicPr>
        <p:blipFill>
          <a:blip r:embed="rId15"/>
          <a:stretch>
            <a:fillRect/>
          </a:stretch>
        </p:blipFill>
        <p:spPr>
          <a:xfrm>
            <a:off x="3640903" y="7299794"/>
            <a:ext cx="1075165" cy="745191"/>
          </a:xfrm>
          <a:prstGeom prst="rect">
            <a:avLst/>
          </a:prstGeom>
        </p:spPr>
      </p:pic>
      <p:sp>
        <p:nvSpPr>
          <p:cNvPr id="62" name="テキスト ボックス 61">
            <a:extLst>
              <a:ext uri="{FF2B5EF4-FFF2-40B4-BE49-F238E27FC236}">
                <a16:creationId xmlns:a16="http://schemas.microsoft.com/office/drawing/2014/main" id="{162D8397-3CE9-36F2-C730-B668CB51FBDF}"/>
              </a:ext>
            </a:extLst>
          </p:cNvPr>
          <p:cNvSpPr txBox="1"/>
          <p:nvPr/>
        </p:nvSpPr>
        <p:spPr>
          <a:xfrm>
            <a:off x="4742400" y="7276653"/>
            <a:ext cx="1367498" cy="954107"/>
          </a:xfrm>
          <a:prstGeom prst="rect">
            <a:avLst/>
          </a:prstGeom>
          <a:noFill/>
        </p:spPr>
        <p:txBody>
          <a:bodyPr wrap="square" rtlCol="0">
            <a:spAutoFit/>
          </a:bodyPr>
          <a:lstStyle/>
          <a:p>
            <a:r>
              <a:rPr kumimoji="1" lang="en-US" altLang="ja-JP" sz="800" dirty="0">
                <a:latin typeface="+mj-lt"/>
              </a:rPr>
              <a:t>*3: If </a:t>
            </a:r>
            <a:r>
              <a:rPr kumimoji="1" lang="en-US" altLang="ja-JP" sz="700" dirty="0"/>
              <a:t>Actual total Qty</a:t>
            </a:r>
            <a:r>
              <a:rPr kumimoji="1" lang="en-US" altLang="ja-JP" sz="800" dirty="0">
                <a:latin typeface="+mj-lt"/>
              </a:rPr>
              <a:t> &gt; Qty per Box,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63" name="図 62">
            <a:extLst>
              <a:ext uri="{FF2B5EF4-FFF2-40B4-BE49-F238E27FC236}">
                <a16:creationId xmlns:a16="http://schemas.microsoft.com/office/drawing/2014/main" id="{9B44EB4F-1A65-477D-7434-67151649D8CA}"/>
              </a:ext>
            </a:extLst>
          </p:cNvPr>
          <p:cNvPicPr>
            <a:picLocks noChangeAspect="1"/>
          </p:cNvPicPr>
          <p:nvPr/>
        </p:nvPicPr>
        <p:blipFill>
          <a:blip r:embed="rId16"/>
          <a:stretch>
            <a:fillRect/>
          </a:stretch>
        </p:blipFill>
        <p:spPr>
          <a:xfrm>
            <a:off x="3762842" y="7689924"/>
            <a:ext cx="847293" cy="112175"/>
          </a:xfrm>
          <a:prstGeom prst="rect">
            <a:avLst/>
          </a:prstGeom>
        </p:spPr>
      </p:pic>
      <p:sp>
        <p:nvSpPr>
          <p:cNvPr id="64" name="テキスト ボックス 63">
            <a:extLst>
              <a:ext uri="{FF2B5EF4-FFF2-40B4-BE49-F238E27FC236}">
                <a16:creationId xmlns:a16="http://schemas.microsoft.com/office/drawing/2014/main" id="{199F4356-B3E2-F3BE-9C0A-AD5ACFD8B9B6}"/>
              </a:ext>
            </a:extLst>
          </p:cNvPr>
          <p:cNvSpPr txBox="1"/>
          <p:nvPr/>
        </p:nvSpPr>
        <p:spPr>
          <a:xfrm>
            <a:off x="3676178" y="7650621"/>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in error.</a:t>
            </a:r>
          </a:p>
        </p:txBody>
      </p:sp>
      <p:sp>
        <p:nvSpPr>
          <p:cNvPr id="65" name="二等辺三角形 64">
            <a:extLst>
              <a:ext uri="{FF2B5EF4-FFF2-40B4-BE49-F238E27FC236}">
                <a16:creationId xmlns:a16="http://schemas.microsoft.com/office/drawing/2014/main" id="{F119C2E8-C848-71F0-012F-2DA1BE3DA79B}"/>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10" name="テキスト ボックス 9">
            <a:extLst>
              <a:ext uri="{FF2B5EF4-FFF2-40B4-BE49-F238E27FC236}">
                <a16:creationId xmlns:a16="http://schemas.microsoft.com/office/drawing/2014/main" id="{C4901CE3-8A21-1D0C-E21A-E70B9C6F3100}"/>
              </a:ext>
            </a:extLst>
          </p:cNvPr>
          <p:cNvSpPr txBox="1"/>
          <p:nvPr/>
        </p:nvSpPr>
        <p:spPr>
          <a:xfrm>
            <a:off x="4297203" y="6562737"/>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11" name="正方形/長方形 10">
            <a:extLst>
              <a:ext uri="{FF2B5EF4-FFF2-40B4-BE49-F238E27FC236}">
                <a16:creationId xmlns:a16="http://schemas.microsoft.com/office/drawing/2014/main" id="{2F01D5CD-6547-5881-4B46-A8CACE5573ED}"/>
              </a:ext>
            </a:extLst>
          </p:cNvPr>
          <p:cNvSpPr/>
          <p:nvPr/>
        </p:nvSpPr>
        <p:spPr>
          <a:xfrm>
            <a:off x="2171334" y="8232411"/>
            <a:ext cx="4215179" cy="859610"/>
          </a:xfrm>
          <a:prstGeom prst="rect">
            <a:avLst/>
          </a:prstGeom>
          <a:solidFill>
            <a:schemeClr val="bg1"/>
          </a:solidFill>
          <a:ln w="3175" cap="flat" cmpd="sng" algn="ctr">
            <a:solidFill>
              <a:sysClr val="windowText" lastClr="000000"/>
            </a:solidFill>
            <a:prstDash val="solid"/>
          </a:ln>
          <a:effectLst/>
        </p:spPr>
        <p:txBody>
          <a:bodyPr rtlCol="0" anchor="ctr"/>
          <a:lstStyle/>
          <a:p>
            <a:r>
              <a:rPr kumimoji="1" lang="en-US" altLang="ja-JP" sz="500" dirty="0">
                <a:latin typeface="+mj-lt"/>
              </a:rPr>
              <a:t>Allows partial search. If worker enter "DD" during input, only the next candidate will be displayed.</a:t>
            </a:r>
          </a:p>
          <a:p>
            <a:endParaRPr kumimoji="1" lang="en-US" altLang="ja-JP" sz="500" dirty="0">
              <a:latin typeface="+mj-lt"/>
            </a:endParaRPr>
          </a:p>
          <a:p>
            <a:endParaRPr kumimoji="1" lang="en-US" altLang="ja-JP" sz="500" dirty="0">
              <a:latin typeface="+mj-lt"/>
            </a:endParaRPr>
          </a:p>
          <a:p>
            <a:endParaRPr kumimoji="1" lang="en-US" altLang="ja-JP" sz="500" dirty="0">
              <a:latin typeface="+mj-lt"/>
            </a:endParaRPr>
          </a:p>
          <a:p>
            <a:endParaRPr kumimoji="1" lang="en-US" altLang="ja-JP" sz="500" dirty="0">
              <a:latin typeface="+mj-lt"/>
            </a:endParaRPr>
          </a:p>
          <a:p>
            <a:endParaRPr kumimoji="1" lang="en-US" altLang="ja-JP" sz="500" dirty="0">
              <a:latin typeface="+mj-lt"/>
            </a:endParaRPr>
          </a:p>
          <a:p>
            <a:endParaRPr kumimoji="1" lang="en-US" altLang="ja-JP" sz="500" dirty="0">
              <a:latin typeface="+mj-lt"/>
            </a:endParaRPr>
          </a:p>
          <a:p>
            <a:endParaRPr kumimoji="1" lang="en-US" altLang="ja-JP" sz="500" dirty="0">
              <a:latin typeface="+mj-lt"/>
            </a:endParaRPr>
          </a:p>
          <a:p>
            <a:endParaRPr kumimoji="1" lang="ja-JP" altLang="en-US" sz="500" dirty="0"/>
          </a:p>
        </p:txBody>
      </p:sp>
      <p:sp>
        <p:nvSpPr>
          <p:cNvPr id="28" name="正方形/長方形 27">
            <a:extLst>
              <a:ext uri="{FF2B5EF4-FFF2-40B4-BE49-F238E27FC236}">
                <a16:creationId xmlns:a16="http://schemas.microsoft.com/office/drawing/2014/main" id="{E9BE4B1F-380C-465E-1CEF-D95F380B272A}"/>
              </a:ext>
            </a:extLst>
          </p:cNvPr>
          <p:cNvSpPr/>
          <p:nvPr/>
        </p:nvSpPr>
        <p:spPr>
          <a:xfrm>
            <a:off x="2320050" y="8558784"/>
            <a:ext cx="823355" cy="516209"/>
          </a:xfrm>
          <a:prstGeom prst="rect">
            <a:avLst/>
          </a:prstGeom>
          <a:solidFill>
            <a:schemeClr val="bg1"/>
          </a:solidFill>
          <a:ln w="3175" cap="flat" cmpd="sng" algn="ctr">
            <a:solidFill>
              <a:sysClr val="windowText" lastClr="000000"/>
            </a:solidFill>
            <a:prstDash val="solid"/>
          </a:ln>
          <a:effectLst/>
        </p:spPr>
        <p:txBody>
          <a:bodyPr rtlCol="0" anchor="ctr"/>
          <a:lstStyle/>
          <a:p>
            <a:r>
              <a:rPr kumimoji="1" lang="en-US" altLang="ja-JP" sz="300" dirty="0">
                <a:latin typeface="+mj-lt"/>
              </a:rPr>
              <a:t>DEMO-PARTS-</a:t>
            </a:r>
            <a:r>
              <a:rPr kumimoji="1" lang="en-US" altLang="ja-JP" sz="300" dirty="0" err="1">
                <a:latin typeface="+mj-lt"/>
              </a:rPr>
              <a:t>NO_A</a:t>
            </a:r>
            <a:endParaRPr kumimoji="1" lang="en-US" altLang="ja-JP" sz="300" dirty="0">
              <a:latin typeface="+mj-lt"/>
            </a:endParaRPr>
          </a:p>
          <a:p>
            <a:r>
              <a:rPr kumimoji="1" lang="en-US" altLang="ja-JP" sz="300" dirty="0">
                <a:latin typeface="+mj-lt"/>
              </a:rPr>
              <a:t>DEMO-PARTS-</a:t>
            </a:r>
            <a:r>
              <a:rPr kumimoji="1" lang="en-US" altLang="ja-JP" sz="300" dirty="0" err="1">
                <a:latin typeface="+mj-lt"/>
              </a:rPr>
              <a:t>NO_B</a:t>
            </a:r>
            <a:endParaRPr kumimoji="1" lang="ja-JP" altLang="en-US" sz="300" dirty="0"/>
          </a:p>
          <a:p>
            <a:r>
              <a:rPr kumimoji="1" lang="en-US" altLang="ja-JP" sz="300" dirty="0">
                <a:latin typeface="+mj-lt"/>
              </a:rPr>
              <a:t>DEMO-PARTS-</a:t>
            </a:r>
            <a:r>
              <a:rPr kumimoji="1" lang="en-US" altLang="ja-JP" sz="300" dirty="0" err="1">
                <a:latin typeface="+mj-lt"/>
              </a:rPr>
              <a:t>NO_C</a:t>
            </a:r>
            <a:endParaRPr kumimoji="1" lang="ja-JP" altLang="en-US" sz="300" dirty="0"/>
          </a:p>
          <a:p>
            <a:r>
              <a:rPr kumimoji="1" lang="en-US" altLang="ja-JP" sz="300" dirty="0">
                <a:latin typeface="+mj-lt"/>
              </a:rPr>
              <a:t>DEMO-PARTS-</a:t>
            </a:r>
            <a:r>
              <a:rPr kumimoji="1" lang="en-US" altLang="ja-JP" sz="300" dirty="0" err="1">
                <a:latin typeface="+mj-lt"/>
              </a:rPr>
              <a:t>NO_D</a:t>
            </a:r>
            <a:endParaRPr kumimoji="1" lang="ja-JP" altLang="en-US" sz="300" dirty="0"/>
          </a:p>
          <a:p>
            <a:r>
              <a:rPr kumimoji="1" lang="en-US" altLang="ja-JP" sz="300" dirty="0">
                <a:latin typeface="+mj-lt"/>
              </a:rPr>
              <a:t>DEMO-PARTS-</a:t>
            </a:r>
            <a:r>
              <a:rPr kumimoji="1" lang="en-US" altLang="ja-JP" sz="300" dirty="0" err="1">
                <a:latin typeface="+mj-lt"/>
              </a:rPr>
              <a:t>NO_E</a:t>
            </a:r>
            <a:endParaRPr kumimoji="1" lang="ja-JP" altLang="en-US" sz="300" dirty="0"/>
          </a:p>
          <a:p>
            <a:r>
              <a:rPr kumimoji="1" lang="en-US" altLang="ja-JP" sz="300" dirty="0">
                <a:latin typeface="+mj-lt"/>
              </a:rPr>
              <a:t>DEMO-PARTS-</a:t>
            </a:r>
            <a:r>
              <a:rPr kumimoji="1" lang="en-US" altLang="ja-JP" sz="300" dirty="0" err="1">
                <a:latin typeface="+mj-lt"/>
              </a:rPr>
              <a:t>NO_F</a:t>
            </a:r>
            <a:endParaRPr kumimoji="1" lang="ja-JP" altLang="en-US" sz="300" dirty="0"/>
          </a:p>
          <a:p>
            <a:r>
              <a:rPr kumimoji="1" lang="en-US" altLang="ja-JP" sz="300" dirty="0">
                <a:latin typeface="+mj-lt"/>
              </a:rPr>
              <a:t>DEMO-PARTS-</a:t>
            </a:r>
            <a:r>
              <a:rPr kumimoji="1" lang="en-US" altLang="ja-JP" sz="300" dirty="0" err="1">
                <a:latin typeface="+mj-lt"/>
              </a:rPr>
              <a:t>NO_G</a:t>
            </a:r>
            <a:endParaRPr kumimoji="1" lang="ja-JP" altLang="en-US" sz="300" dirty="0"/>
          </a:p>
          <a:p>
            <a:r>
              <a:rPr kumimoji="1" lang="en-US" altLang="ja-JP" sz="300" dirty="0">
                <a:latin typeface="+mj-lt"/>
              </a:rPr>
              <a:t>DEMO-PARTS-</a:t>
            </a:r>
            <a:r>
              <a:rPr kumimoji="1" lang="en-US" altLang="ja-JP" sz="300" dirty="0" err="1">
                <a:latin typeface="+mj-lt"/>
              </a:rPr>
              <a:t>NO_H</a:t>
            </a:r>
            <a:endParaRPr kumimoji="1" lang="ja-JP" altLang="en-US" sz="300" dirty="0"/>
          </a:p>
          <a:p>
            <a:r>
              <a:rPr kumimoji="1" lang="en-US" altLang="ja-JP" sz="300" dirty="0" err="1">
                <a:latin typeface="+mj-lt"/>
              </a:rPr>
              <a:t>DD_ITEM_AAAA</a:t>
            </a:r>
            <a:endParaRPr kumimoji="1" lang="ja-JP" altLang="en-US" sz="300" dirty="0"/>
          </a:p>
        </p:txBody>
      </p:sp>
      <p:sp>
        <p:nvSpPr>
          <p:cNvPr id="29" name="テキスト ボックス 28">
            <a:extLst>
              <a:ext uri="{FF2B5EF4-FFF2-40B4-BE49-F238E27FC236}">
                <a16:creationId xmlns:a16="http://schemas.microsoft.com/office/drawing/2014/main" id="{7002ABC0-9BD7-7E5D-DF10-5913D89EF7DF}"/>
              </a:ext>
            </a:extLst>
          </p:cNvPr>
          <p:cNvSpPr txBox="1"/>
          <p:nvPr/>
        </p:nvSpPr>
        <p:spPr>
          <a:xfrm>
            <a:off x="2326564" y="8405080"/>
            <a:ext cx="823354" cy="184666"/>
          </a:xfrm>
          <a:prstGeom prst="rect">
            <a:avLst/>
          </a:prstGeom>
          <a:noFill/>
        </p:spPr>
        <p:txBody>
          <a:bodyPr wrap="square" rtlCol="0">
            <a:spAutoFit/>
          </a:bodyPr>
          <a:lstStyle/>
          <a:p>
            <a:pPr algn="ctr"/>
            <a:r>
              <a:rPr kumimoji="1" lang="en-US" altLang="ja-JP" sz="600" dirty="0">
                <a:latin typeface="+mj-lt"/>
              </a:rPr>
              <a:t>Display All recode</a:t>
            </a:r>
          </a:p>
        </p:txBody>
      </p:sp>
      <p:sp>
        <p:nvSpPr>
          <p:cNvPr id="34" name="正方形/長方形 33">
            <a:extLst>
              <a:ext uri="{FF2B5EF4-FFF2-40B4-BE49-F238E27FC236}">
                <a16:creationId xmlns:a16="http://schemas.microsoft.com/office/drawing/2014/main" id="{97190F51-719B-E829-E6D2-D50140CA42EC}"/>
              </a:ext>
            </a:extLst>
          </p:cNvPr>
          <p:cNvSpPr/>
          <p:nvPr/>
        </p:nvSpPr>
        <p:spPr>
          <a:xfrm>
            <a:off x="3601497" y="8558784"/>
            <a:ext cx="823355" cy="516209"/>
          </a:xfrm>
          <a:prstGeom prst="rect">
            <a:avLst/>
          </a:prstGeom>
          <a:solidFill>
            <a:schemeClr val="bg1"/>
          </a:solidFill>
          <a:ln w="3175" cap="flat" cmpd="sng" algn="ctr">
            <a:solidFill>
              <a:sysClr val="windowText" lastClr="000000"/>
            </a:solidFill>
            <a:prstDash val="solid"/>
          </a:ln>
          <a:effectLst/>
        </p:spPr>
        <p:txBody>
          <a:bodyPr rtlCol="0" anchor="ctr"/>
          <a:lstStyle/>
          <a:p>
            <a:r>
              <a:rPr kumimoji="1" lang="en-US" altLang="ja-JP" sz="300" dirty="0" err="1">
                <a:latin typeface="+mj-lt"/>
              </a:rPr>
              <a:t>DD_ITEM_AAAA</a:t>
            </a:r>
            <a:endParaRPr kumimoji="1" lang="ja-JP" altLang="en-US" sz="300" dirty="0"/>
          </a:p>
        </p:txBody>
      </p:sp>
      <p:sp>
        <p:nvSpPr>
          <p:cNvPr id="35" name="テキスト ボックス 34">
            <a:extLst>
              <a:ext uri="{FF2B5EF4-FFF2-40B4-BE49-F238E27FC236}">
                <a16:creationId xmlns:a16="http://schemas.microsoft.com/office/drawing/2014/main" id="{139683D7-E58F-9723-4848-02333B425E7D}"/>
              </a:ext>
            </a:extLst>
          </p:cNvPr>
          <p:cNvSpPr txBox="1"/>
          <p:nvPr/>
        </p:nvSpPr>
        <p:spPr>
          <a:xfrm>
            <a:off x="3445450" y="8405080"/>
            <a:ext cx="1060541" cy="184666"/>
          </a:xfrm>
          <a:prstGeom prst="rect">
            <a:avLst/>
          </a:prstGeom>
          <a:noFill/>
        </p:spPr>
        <p:txBody>
          <a:bodyPr wrap="square" rtlCol="0">
            <a:spAutoFit/>
          </a:bodyPr>
          <a:lstStyle/>
          <a:p>
            <a:pPr algn="ctr"/>
            <a:r>
              <a:rPr kumimoji="1" lang="en-US" altLang="ja-JP" sz="600" dirty="0">
                <a:latin typeface="+mj-lt"/>
              </a:rPr>
              <a:t>Display start “DD” recode</a:t>
            </a:r>
          </a:p>
        </p:txBody>
      </p:sp>
      <p:sp>
        <p:nvSpPr>
          <p:cNvPr id="36" name="矢印: 右 35">
            <a:extLst>
              <a:ext uri="{FF2B5EF4-FFF2-40B4-BE49-F238E27FC236}">
                <a16:creationId xmlns:a16="http://schemas.microsoft.com/office/drawing/2014/main" id="{7EFFD8BA-1E78-6470-A416-B3207C705E86}"/>
              </a:ext>
            </a:extLst>
          </p:cNvPr>
          <p:cNvSpPr/>
          <p:nvPr/>
        </p:nvSpPr>
        <p:spPr>
          <a:xfrm>
            <a:off x="3249290" y="87069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二等辺三角形 36">
            <a:extLst>
              <a:ext uri="{FF2B5EF4-FFF2-40B4-BE49-F238E27FC236}">
                <a16:creationId xmlns:a16="http://schemas.microsoft.com/office/drawing/2014/main" id="{B830441C-9E5F-E292-26D9-CA43A5099DE7}"/>
              </a:ext>
            </a:extLst>
          </p:cNvPr>
          <p:cNvSpPr/>
          <p:nvPr/>
        </p:nvSpPr>
        <p:spPr>
          <a:xfrm>
            <a:off x="592141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Tree>
    <p:extLst>
      <p:ext uri="{BB962C8B-B14F-4D97-AF65-F5344CB8AC3E}">
        <p14:creationId xmlns:p14="http://schemas.microsoft.com/office/powerpoint/2010/main" val="1032402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8CE8FB1-D581-EB63-1FBB-D0BD76BC8003}"/>
              </a:ext>
            </a:extLst>
          </p:cNvPr>
          <p:cNvPicPr>
            <a:picLocks noChangeAspect="1"/>
          </p:cNvPicPr>
          <p:nvPr/>
        </p:nvPicPr>
        <p:blipFill>
          <a:blip r:embed="rId2"/>
          <a:stretch>
            <a:fillRect/>
          </a:stretch>
        </p:blipFill>
        <p:spPr>
          <a:xfrm>
            <a:off x="517176" y="1641394"/>
            <a:ext cx="1364286" cy="2040133"/>
          </a:xfrm>
          <a:prstGeom prst="rect">
            <a:avLst/>
          </a:prstGeom>
        </p:spPr>
      </p:pic>
      <p:pic>
        <p:nvPicPr>
          <p:cNvPr id="4" name="図 3">
            <a:extLst>
              <a:ext uri="{FF2B5EF4-FFF2-40B4-BE49-F238E27FC236}">
                <a16:creationId xmlns:a16="http://schemas.microsoft.com/office/drawing/2014/main" id="{647358B2-0D6D-924D-2033-49ACF04191C5}"/>
              </a:ext>
            </a:extLst>
          </p:cNvPr>
          <p:cNvPicPr>
            <a:picLocks noChangeAspect="1"/>
          </p:cNvPicPr>
          <p:nvPr/>
        </p:nvPicPr>
        <p:blipFill>
          <a:blip r:embed="rId3"/>
          <a:stretch>
            <a:fillRect/>
          </a:stretch>
        </p:blipFill>
        <p:spPr>
          <a:xfrm>
            <a:off x="972258" y="2228493"/>
            <a:ext cx="546082" cy="198137"/>
          </a:xfrm>
          <a:prstGeom prst="rect">
            <a:avLst/>
          </a:prstGeom>
        </p:spPr>
      </p:pic>
      <p:pic>
        <p:nvPicPr>
          <p:cNvPr id="5" name="図 4">
            <a:extLst>
              <a:ext uri="{FF2B5EF4-FFF2-40B4-BE49-F238E27FC236}">
                <a16:creationId xmlns:a16="http://schemas.microsoft.com/office/drawing/2014/main" id="{D807A5AA-B819-E170-22F7-2D147A38220A}"/>
              </a:ext>
            </a:extLst>
          </p:cNvPr>
          <p:cNvPicPr>
            <a:picLocks noChangeAspect="1"/>
          </p:cNvPicPr>
          <p:nvPr/>
        </p:nvPicPr>
        <p:blipFill>
          <a:blip r:embed="rId3"/>
          <a:stretch>
            <a:fillRect/>
          </a:stretch>
        </p:blipFill>
        <p:spPr>
          <a:xfrm>
            <a:off x="904440" y="2572885"/>
            <a:ext cx="546082" cy="198137"/>
          </a:xfrm>
          <a:prstGeom prst="rect">
            <a:avLst/>
          </a:prstGeom>
        </p:spPr>
      </p:pic>
      <p:sp>
        <p:nvSpPr>
          <p:cNvPr id="6" name="テキスト ボックス 5">
            <a:extLst>
              <a:ext uri="{FF2B5EF4-FFF2-40B4-BE49-F238E27FC236}">
                <a16:creationId xmlns:a16="http://schemas.microsoft.com/office/drawing/2014/main" id="{D51D69BC-6EC9-E6CC-90F3-5916C0288991}"/>
              </a:ext>
            </a:extLst>
          </p:cNvPr>
          <p:cNvSpPr txBox="1"/>
          <p:nvPr/>
        </p:nvSpPr>
        <p:spPr>
          <a:xfrm>
            <a:off x="874845" y="2235228"/>
            <a:ext cx="651139" cy="184666"/>
          </a:xfrm>
          <a:prstGeom prst="rect">
            <a:avLst/>
          </a:prstGeom>
          <a:noFill/>
        </p:spPr>
        <p:txBody>
          <a:bodyPr wrap="none" rtlCol="0">
            <a:spAutoFit/>
          </a:bodyPr>
          <a:lstStyle/>
          <a:p>
            <a:pPr algn="ctr"/>
            <a:r>
              <a:rPr kumimoji="1" lang="en-US" altLang="ja-JP" sz="600" dirty="0"/>
              <a:t>Label Manual</a:t>
            </a:r>
            <a:endParaRPr kumimoji="1" lang="ja-JP" altLang="en-US" sz="600" dirty="0"/>
          </a:p>
        </p:txBody>
      </p:sp>
      <p:sp>
        <p:nvSpPr>
          <p:cNvPr id="7" name="テキスト ボックス 6">
            <a:extLst>
              <a:ext uri="{FF2B5EF4-FFF2-40B4-BE49-F238E27FC236}">
                <a16:creationId xmlns:a16="http://schemas.microsoft.com/office/drawing/2014/main" id="{A2A48640-348B-C139-E7E1-D6C46FFD3486}"/>
              </a:ext>
            </a:extLst>
          </p:cNvPr>
          <p:cNvSpPr txBox="1"/>
          <p:nvPr/>
        </p:nvSpPr>
        <p:spPr>
          <a:xfrm>
            <a:off x="835755" y="2575425"/>
            <a:ext cx="718146" cy="184666"/>
          </a:xfrm>
          <a:prstGeom prst="rect">
            <a:avLst/>
          </a:prstGeom>
          <a:noFill/>
        </p:spPr>
        <p:txBody>
          <a:bodyPr wrap="square" rtlCol="0">
            <a:spAutoFit/>
          </a:bodyPr>
          <a:lstStyle/>
          <a:p>
            <a:pPr algn="ctr"/>
            <a:r>
              <a:rPr kumimoji="1" lang="en-US" altLang="ja-JP" sz="600" dirty="0"/>
              <a:t>Relabeling</a:t>
            </a:r>
            <a:endParaRPr kumimoji="1" lang="ja-JP" altLang="en-US" sz="600" dirty="0"/>
          </a:p>
        </p:txBody>
      </p:sp>
      <p:pic>
        <p:nvPicPr>
          <p:cNvPr id="8" name="図 7">
            <a:extLst>
              <a:ext uri="{FF2B5EF4-FFF2-40B4-BE49-F238E27FC236}">
                <a16:creationId xmlns:a16="http://schemas.microsoft.com/office/drawing/2014/main" id="{85A1C5B0-55AE-E74A-90CC-E84C9B615A7D}"/>
              </a:ext>
            </a:extLst>
          </p:cNvPr>
          <p:cNvPicPr>
            <a:picLocks noChangeAspect="1"/>
          </p:cNvPicPr>
          <p:nvPr/>
        </p:nvPicPr>
        <p:blipFill>
          <a:blip r:embed="rId4"/>
          <a:stretch>
            <a:fillRect/>
          </a:stretch>
        </p:blipFill>
        <p:spPr>
          <a:xfrm>
            <a:off x="953206" y="2915622"/>
            <a:ext cx="510584" cy="178119"/>
          </a:xfrm>
          <a:prstGeom prst="rect">
            <a:avLst/>
          </a:prstGeom>
        </p:spPr>
      </p:pic>
      <p:sp>
        <p:nvSpPr>
          <p:cNvPr id="9" name="テキスト ボックス 8">
            <a:extLst>
              <a:ext uri="{FF2B5EF4-FFF2-40B4-BE49-F238E27FC236}">
                <a16:creationId xmlns:a16="http://schemas.microsoft.com/office/drawing/2014/main" id="{E9633502-76CE-83DC-8575-3A28D8B62EF2}"/>
              </a:ext>
            </a:extLst>
          </p:cNvPr>
          <p:cNvSpPr txBox="1"/>
          <p:nvPr/>
        </p:nvSpPr>
        <p:spPr>
          <a:xfrm>
            <a:off x="803580" y="2908886"/>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3" name="図 12">
            <a:extLst>
              <a:ext uri="{FF2B5EF4-FFF2-40B4-BE49-F238E27FC236}">
                <a16:creationId xmlns:a16="http://schemas.microsoft.com/office/drawing/2014/main" id="{25E92200-FE30-275B-0F21-202A528D78BA}"/>
              </a:ext>
            </a:extLst>
          </p:cNvPr>
          <p:cNvPicPr>
            <a:picLocks noChangeAspect="1"/>
          </p:cNvPicPr>
          <p:nvPr/>
        </p:nvPicPr>
        <p:blipFill>
          <a:blip r:embed="rId4"/>
          <a:stretch>
            <a:fillRect/>
          </a:stretch>
        </p:blipFill>
        <p:spPr>
          <a:xfrm>
            <a:off x="953968" y="3250851"/>
            <a:ext cx="510584" cy="178119"/>
          </a:xfrm>
          <a:prstGeom prst="rect">
            <a:avLst/>
          </a:prstGeom>
        </p:spPr>
      </p:pic>
      <p:sp>
        <p:nvSpPr>
          <p:cNvPr id="14" name="テキスト ボックス 13">
            <a:extLst>
              <a:ext uri="{FF2B5EF4-FFF2-40B4-BE49-F238E27FC236}">
                <a16:creationId xmlns:a16="http://schemas.microsoft.com/office/drawing/2014/main" id="{2F02F83D-923E-25CF-14BD-AC5148FC7E08}"/>
              </a:ext>
            </a:extLst>
          </p:cNvPr>
          <p:cNvSpPr txBox="1"/>
          <p:nvPr/>
        </p:nvSpPr>
        <p:spPr>
          <a:xfrm>
            <a:off x="852667" y="3244115"/>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15" name="図 14">
            <a:extLst>
              <a:ext uri="{FF2B5EF4-FFF2-40B4-BE49-F238E27FC236}">
                <a16:creationId xmlns:a16="http://schemas.microsoft.com/office/drawing/2014/main" id="{09BD7E50-2148-DAC3-4BA1-FDB0B33BD2B4}"/>
              </a:ext>
            </a:extLst>
          </p:cNvPr>
          <p:cNvPicPr>
            <a:picLocks noChangeAspect="1"/>
          </p:cNvPicPr>
          <p:nvPr/>
        </p:nvPicPr>
        <p:blipFill>
          <a:blip r:embed="rId5"/>
          <a:stretch>
            <a:fillRect/>
          </a:stretch>
        </p:blipFill>
        <p:spPr>
          <a:xfrm>
            <a:off x="693080" y="2866556"/>
            <a:ext cx="1096457" cy="733136"/>
          </a:xfrm>
          <a:prstGeom prst="rect">
            <a:avLst/>
          </a:prstGeom>
        </p:spPr>
      </p:pic>
      <p:pic>
        <p:nvPicPr>
          <p:cNvPr id="16" name="図 15">
            <a:extLst>
              <a:ext uri="{FF2B5EF4-FFF2-40B4-BE49-F238E27FC236}">
                <a16:creationId xmlns:a16="http://schemas.microsoft.com/office/drawing/2014/main" id="{1A32E8F2-D027-4438-E597-A6F5261A1DAF}"/>
              </a:ext>
            </a:extLst>
          </p:cNvPr>
          <p:cNvPicPr>
            <a:picLocks noChangeAspect="1"/>
          </p:cNvPicPr>
          <p:nvPr/>
        </p:nvPicPr>
        <p:blipFill>
          <a:blip r:embed="rId6"/>
          <a:stretch>
            <a:fillRect/>
          </a:stretch>
        </p:blipFill>
        <p:spPr>
          <a:xfrm>
            <a:off x="972258" y="1780090"/>
            <a:ext cx="805148" cy="123622"/>
          </a:xfrm>
          <a:prstGeom prst="rect">
            <a:avLst/>
          </a:prstGeom>
        </p:spPr>
      </p:pic>
      <p:sp>
        <p:nvSpPr>
          <p:cNvPr id="18" name="テキスト ボックス 17">
            <a:extLst>
              <a:ext uri="{FF2B5EF4-FFF2-40B4-BE49-F238E27FC236}">
                <a16:creationId xmlns:a16="http://schemas.microsoft.com/office/drawing/2014/main" id="{9007BC1A-44FF-0346-522C-F16240D62C4A}"/>
              </a:ext>
            </a:extLst>
          </p:cNvPr>
          <p:cNvSpPr txBox="1"/>
          <p:nvPr/>
        </p:nvSpPr>
        <p:spPr>
          <a:xfrm>
            <a:off x="887539" y="1766667"/>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30" name="図 29">
            <a:extLst>
              <a:ext uri="{FF2B5EF4-FFF2-40B4-BE49-F238E27FC236}">
                <a16:creationId xmlns:a16="http://schemas.microsoft.com/office/drawing/2014/main" id="{FC0D4469-B1DF-F29D-DB00-E61E5C7966B8}"/>
              </a:ext>
            </a:extLst>
          </p:cNvPr>
          <p:cNvPicPr>
            <a:picLocks noChangeAspect="1"/>
          </p:cNvPicPr>
          <p:nvPr/>
        </p:nvPicPr>
        <p:blipFill>
          <a:blip r:embed="rId7"/>
          <a:stretch>
            <a:fillRect/>
          </a:stretch>
        </p:blipFill>
        <p:spPr>
          <a:xfrm>
            <a:off x="2057999" y="1647549"/>
            <a:ext cx="1358764" cy="2027693"/>
          </a:xfrm>
          <a:prstGeom prst="rect">
            <a:avLst/>
          </a:prstGeom>
        </p:spPr>
      </p:pic>
      <p:pic>
        <p:nvPicPr>
          <p:cNvPr id="31" name="図 30">
            <a:extLst>
              <a:ext uri="{FF2B5EF4-FFF2-40B4-BE49-F238E27FC236}">
                <a16:creationId xmlns:a16="http://schemas.microsoft.com/office/drawing/2014/main" id="{6C48D257-142D-492E-CA83-1DDC3CD67170}"/>
              </a:ext>
            </a:extLst>
          </p:cNvPr>
          <p:cNvPicPr>
            <a:picLocks noChangeAspect="1"/>
          </p:cNvPicPr>
          <p:nvPr/>
        </p:nvPicPr>
        <p:blipFill>
          <a:blip r:embed="rId8"/>
          <a:stretch>
            <a:fillRect/>
          </a:stretch>
        </p:blipFill>
        <p:spPr>
          <a:xfrm>
            <a:off x="3151355" y="2925156"/>
            <a:ext cx="243861" cy="130125"/>
          </a:xfrm>
          <a:prstGeom prst="rect">
            <a:avLst/>
          </a:prstGeom>
        </p:spPr>
      </p:pic>
      <p:pic>
        <p:nvPicPr>
          <p:cNvPr id="32" name="図 31">
            <a:extLst>
              <a:ext uri="{FF2B5EF4-FFF2-40B4-BE49-F238E27FC236}">
                <a16:creationId xmlns:a16="http://schemas.microsoft.com/office/drawing/2014/main" id="{938DBFD0-34D8-CB85-FB4F-6FC1C66C0E5F}"/>
              </a:ext>
            </a:extLst>
          </p:cNvPr>
          <p:cNvPicPr>
            <a:picLocks noChangeAspect="1"/>
          </p:cNvPicPr>
          <p:nvPr/>
        </p:nvPicPr>
        <p:blipFill>
          <a:blip r:embed="rId6"/>
          <a:stretch>
            <a:fillRect/>
          </a:stretch>
        </p:blipFill>
        <p:spPr>
          <a:xfrm>
            <a:off x="2562686" y="1781629"/>
            <a:ext cx="805148" cy="123622"/>
          </a:xfrm>
          <a:prstGeom prst="rect">
            <a:avLst/>
          </a:prstGeom>
        </p:spPr>
      </p:pic>
      <p:sp>
        <p:nvSpPr>
          <p:cNvPr id="33" name="テキスト ボックス 32">
            <a:extLst>
              <a:ext uri="{FF2B5EF4-FFF2-40B4-BE49-F238E27FC236}">
                <a16:creationId xmlns:a16="http://schemas.microsoft.com/office/drawing/2014/main" id="{30B2F044-2981-5508-6E41-13C19BAEB15A}"/>
              </a:ext>
            </a:extLst>
          </p:cNvPr>
          <p:cNvSpPr txBox="1"/>
          <p:nvPr/>
        </p:nvSpPr>
        <p:spPr>
          <a:xfrm>
            <a:off x="2477967" y="1768206"/>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38" name="図 37">
            <a:extLst>
              <a:ext uri="{FF2B5EF4-FFF2-40B4-BE49-F238E27FC236}">
                <a16:creationId xmlns:a16="http://schemas.microsoft.com/office/drawing/2014/main" id="{4B1AE43A-7AAA-2007-227E-D55D530C0A45}"/>
              </a:ext>
            </a:extLst>
          </p:cNvPr>
          <p:cNvPicPr>
            <a:picLocks noChangeAspect="1"/>
          </p:cNvPicPr>
          <p:nvPr/>
        </p:nvPicPr>
        <p:blipFill>
          <a:blip r:embed="rId9"/>
          <a:stretch>
            <a:fillRect/>
          </a:stretch>
        </p:blipFill>
        <p:spPr>
          <a:xfrm>
            <a:off x="2076190" y="2242707"/>
            <a:ext cx="1338862" cy="1192892"/>
          </a:xfrm>
          <a:prstGeom prst="rect">
            <a:avLst/>
          </a:prstGeom>
        </p:spPr>
      </p:pic>
      <p:pic>
        <p:nvPicPr>
          <p:cNvPr id="39" name="図 38">
            <a:extLst>
              <a:ext uri="{FF2B5EF4-FFF2-40B4-BE49-F238E27FC236}">
                <a16:creationId xmlns:a16="http://schemas.microsoft.com/office/drawing/2014/main" id="{8118A73A-69BC-7185-ABE5-644AF49408E3}"/>
              </a:ext>
            </a:extLst>
          </p:cNvPr>
          <p:cNvPicPr>
            <a:picLocks noChangeAspect="1"/>
          </p:cNvPicPr>
          <p:nvPr/>
        </p:nvPicPr>
        <p:blipFill rotWithShape="1">
          <a:blip r:embed="rId10"/>
          <a:srcRect t="1" r="1567" b="-1"/>
          <a:stretch/>
        </p:blipFill>
        <p:spPr>
          <a:xfrm>
            <a:off x="2562686" y="2242706"/>
            <a:ext cx="856034" cy="184617"/>
          </a:xfrm>
          <a:prstGeom prst="rect">
            <a:avLst/>
          </a:prstGeom>
        </p:spPr>
      </p:pic>
      <p:pic>
        <p:nvPicPr>
          <p:cNvPr id="41" name="図 40">
            <a:extLst>
              <a:ext uri="{FF2B5EF4-FFF2-40B4-BE49-F238E27FC236}">
                <a16:creationId xmlns:a16="http://schemas.microsoft.com/office/drawing/2014/main" id="{A381F1DE-6FF5-1043-680F-69C71090AE28}"/>
              </a:ext>
            </a:extLst>
          </p:cNvPr>
          <p:cNvPicPr>
            <a:picLocks noChangeAspect="1"/>
          </p:cNvPicPr>
          <p:nvPr/>
        </p:nvPicPr>
        <p:blipFill>
          <a:blip r:embed="rId11"/>
          <a:stretch>
            <a:fillRect/>
          </a:stretch>
        </p:blipFill>
        <p:spPr>
          <a:xfrm>
            <a:off x="2087989" y="2426495"/>
            <a:ext cx="1303166" cy="382735"/>
          </a:xfrm>
          <a:prstGeom prst="rect">
            <a:avLst/>
          </a:prstGeom>
        </p:spPr>
      </p:pic>
      <p:sp>
        <p:nvSpPr>
          <p:cNvPr id="42" name="テキスト ボックス 41">
            <a:extLst>
              <a:ext uri="{FF2B5EF4-FFF2-40B4-BE49-F238E27FC236}">
                <a16:creationId xmlns:a16="http://schemas.microsoft.com/office/drawing/2014/main" id="{7EED1F9A-B764-A57A-0EB3-45688E325DA7}"/>
              </a:ext>
            </a:extLst>
          </p:cNvPr>
          <p:cNvSpPr txBox="1"/>
          <p:nvPr/>
        </p:nvSpPr>
        <p:spPr>
          <a:xfrm>
            <a:off x="2008701" y="2255230"/>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43" name="図 42">
            <a:extLst>
              <a:ext uri="{FF2B5EF4-FFF2-40B4-BE49-F238E27FC236}">
                <a16:creationId xmlns:a16="http://schemas.microsoft.com/office/drawing/2014/main" id="{FC205786-03D8-606B-5395-8AFAC6204000}"/>
              </a:ext>
            </a:extLst>
          </p:cNvPr>
          <p:cNvPicPr>
            <a:picLocks noChangeAspect="1"/>
          </p:cNvPicPr>
          <p:nvPr/>
        </p:nvPicPr>
        <p:blipFill rotWithShape="1">
          <a:blip r:embed="rId10"/>
          <a:srcRect t="6527" r="1567" b="-1"/>
          <a:stretch/>
        </p:blipFill>
        <p:spPr>
          <a:xfrm>
            <a:off x="2549203" y="2793741"/>
            <a:ext cx="856034" cy="172570"/>
          </a:xfrm>
          <a:prstGeom prst="rect">
            <a:avLst/>
          </a:prstGeom>
        </p:spPr>
      </p:pic>
      <p:sp>
        <p:nvSpPr>
          <p:cNvPr id="44" name="テキスト ボックス 43">
            <a:extLst>
              <a:ext uri="{FF2B5EF4-FFF2-40B4-BE49-F238E27FC236}">
                <a16:creationId xmlns:a16="http://schemas.microsoft.com/office/drawing/2014/main" id="{CA54BC97-8031-CA65-8D47-C9EFFA3EB347}"/>
              </a:ext>
            </a:extLst>
          </p:cNvPr>
          <p:cNvSpPr txBox="1"/>
          <p:nvPr/>
        </p:nvSpPr>
        <p:spPr>
          <a:xfrm>
            <a:off x="2012363" y="2794218"/>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45" name="テキスト ボックス 44">
            <a:extLst>
              <a:ext uri="{FF2B5EF4-FFF2-40B4-BE49-F238E27FC236}">
                <a16:creationId xmlns:a16="http://schemas.microsoft.com/office/drawing/2014/main" id="{C8AB3E23-B8EE-2A47-7461-AD0FDE33875B}"/>
              </a:ext>
            </a:extLst>
          </p:cNvPr>
          <p:cNvSpPr txBox="1"/>
          <p:nvPr/>
        </p:nvSpPr>
        <p:spPr>
          <a:xfrm>
            <a:off x="2540573" y="2254945"/>
            <a:ext cx="840544" cy="169277"/>
          </a:xfrm>
          <a:prstGeom prst="rect">
            <a:avLst/>
          </a:prstGeom>
          <a:noFill/>
        </p:spPr>
        <p:txBody>
          <a:bodyPr wrap="square" rtlCol="0">
            <a:spAutoFit/>
          </a:bodyPr>
          <a:lstStyle/>
          <a:p>
            <a:r>
              <a:rPr kumimoji="1" lang="en-US" altLang="ja-JP" sz="500" dirty="0">
                <a:latin typeface="+mj-lt"/>
              </a:rPr>
              <a:t>DEMO_00001</a:t>
            </a:r>
          </a:p>
        </p:txBody>
      </p:sp>
      <p:sp>
        <p:nvSpPr>
          <p:cNvPr id="49" name="テキスト ボックス 48">
            <a:extLst>
              <a:ext uri="{FF2B5EF4-FFF2-40B4-BE49-F238E27FC236}">
                <a16:creationId xmlns:a16="http://schemas.microsoft.com/office/drawing/2014/main" id="{9BFE9582-B5AE-3E01-C65F-587C5047EB8E}"/>
              </a:ext>
            </a:extLst>
          </p:cNvPr>
          <p:cNvSpPr txBox="1"/>
          <p:nvPr/>
        </p:nvSpPr>
        <p:spPr>
          <a:xfrm>
            <a:off x="2013146" y="2955253"/>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50" name="テキスト ボックス 49">
            <a:extLst>
              <a:ext uri="{FF2B5EF4-FFF2-40B4-BE49-F238E27FC236}">
                <a16:creationId xmlns:a16="http://schemas.microsoft.com/office/drawing/2014/main" id="{9D5DBEE8-2C9B-BD8E-6B3E-BFB6E6266D3D}"/>
              </a:ext>
            </a:extLst>
          </p:cNvPr>
          <p:cNvSpPr txBox="1"/>
          <p:nvPr/>
        </p:nvSpPr>
        <p:spPr>
          <a:xfrm>
            <a:off x="2010130" y="3114667"/>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51" name="図 50">
            <a:extLst>
              <a:ext uri="{FF2B5EF4-FFF2-40B4-BE49-F238E27FC236}">
                <a16:creationId xmlns:a16="http://schemas.microsoft.com/office/drawing/2014/main" id="{8B809B78-1198-67FB-2FE0-3DA6B85D7E9D}"/>
              </a:ext>
            </a:extLst>
          </p:cNvPr>
          <p:cNvPicPr>
            <a:picLocks noChangeAspect="1"/>
          </p:cNvPicPr>
          <p:nvPr/>
        </p:nvPicPr>
        <p:blipFill rotWithShape="1">
          <a:blip r:embed="rId10"/>
          <a:srcRect t="1" r="1567" b="-1"/>
          <a:stretch/>
        </p:blipFill>
        <p:spPr>
          <a:xfrm>
            <a:off x="2557996" y="2947583"/>
            <a:ext cx="856034" cy="184617"/>
          </a:xfrm>
          <a:prstGeom prst="rect">
            <a:avLst/>
          </a:prstGeom>
        </p:spPr>
      </p:pic>
      <p:pic>
        <p:nvPicPr>
          <p:cNvPr id="53" name="図 52">
            <a:extLst>
              <a:ext uri="{FF2B5EF4-FFF2-40B4-BE49-F238E27FC236}">
                <a16:creationId xmlns:a16="http://schemas.microsoft.com/office/drawing/2014/main" id="{F6352A0C-0273-98B4-F7EB-5F37D0EF1C78}"/>
              </a:ext>
            </a:extLst>
          </p:cNvPr>
          <p:cNvPicPr>
            <a:picLocks noChangeAspect="1"/>
          </p:cNvPicPr>
          <p:nvPr/>
        </p:nvPicPr>
        <p:blipFill rotWithShape="1">
          <a:blip r:embed="rId10"/>
          <a:srcRect t="1" r="1567" b="-1"/>
          <a:stretch/>
        </p:blipFill>
        <p:spPr>
          <a:xfrm>
            <a:off x="2828085" y="3116220"/>
            <a:ext cx="580728" cy="184617"/>
          </a:xfrm>
          <a:prstGeom prst="rect">
            <a:avLst/>
          </a:prstGeom>
        </p:spPr>
      </p:pic>
      <p:pic>
        <p:nvPicPr>
          <p:cNvPr id="54" name="図 53">
            <a:extLst>
              <a:ext uri="{FF2B5EF4-FFF2-40B4-BE49-F238E27FC236}">
                <a16:creationId xmlns:a16="http://schemas.microsoft.com/office/drawing/2014/main" id="{1F5D3FC8-2435-B33C-170B-C158937129BF}"/>
              </a:ext>
            </a:extLst>
          </p:cNvPr>
          <p:cNvPicPr>
            <a:picLocks noChangeAspect="1"/>
          </p:cNvPicPr>
          <p:nvPr/>
        </p:nvPicPr>
        <p:blipFill rotWithShape="1">
          <a:blip r:embed="rId10"/>
          <a:srcRect t="6527" r="1567" b="-1"/>
          <a:stretch/>
        </p:blipFill>
        <p:spPr>
          <a:xfrm>
            <a:off x="2829807" y="3284112"/>
            <a:ext cx="580728" cy="172570"/>
          </a:xfrm>
          <a:prstGeom prst="rect">
            <a:avLst/>
          </a:prstGeom>
        </p:spPr>
      </p:pic>
      <p:sp>
        <p:nvSpPr>
          <p:cNvPr id="55" name="テキスト ボックス 54">
            <a:extLst>
              <a:ext uri="{FF2B5EF4-FFF2-40B4-BE49-F238E27FC236}">
                <a16:creationId xmlns:a16="http://schemas.microsoft.com/office/drawing/2014/main" id="{43E139E3-AE5B-79C7-3789-A8B3C443B4E5}"/>
              </a:ext>
            </a:extLst>
          </p:cNvPr>
          <p:cNvSpPr txBox="1"/>
          <p:nvPr/>
        </p:nvSpPr>
        <p:spPr>
          <a:xfrm>
            <a:off x="2025281" y="3282684"/>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5-2-9. Relabeling</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1938992"/>
          </a:xfrm>
          <a:prstGeom prst="rect">
            <a:avLst/>
          </a:prstGeom>
          <a:noFill/>
        </p:spPr>
        <p:txBody>
          <a:bodyPr wrap="square" rtlCol="0">
            <a:spAutoFit/>
          </a:bodyPr>
          <a:lstStyle/>
          <a:p>
            <a:r>
              <a:rPr kumimoji="1" lang="en-US" altLang="ja-JP" sz="800" dirty="0">
                <a:latin typeface="+mj-lt"/>
              </a:rPr>
              <a:t>This is the screen that transitions after select Relabeling from label manual screen.</a:t>
            </a:r>
          </a:p>
          <a:p>
            <a:r>
              <a:rPr kumimoji="1" lang="en-US" altLang="ja-JP" sz="800" b="1" dirty="0">
                <a:latin typeface="+mj-lt"/>
              </a:rPr>
              <a:t>Date : </a:t>
            </a:r>
            <a:r>
              <a:rPr kumimoji="1" lang="en-US" altLang="ja-JP" sz="800" dirty="0">
                <a:latin typeface="Arial 本文"/>
              </a:rPr>
              <a:t>No initial value information</a:t>
            </a:r>
            <a:endParaRPr kumimoji="1" lang="en-US" altLang="ja-JP" sz="800" b="1" dirty="0">
              <a:latin typeface="+mj-lt"/>
            </a:endParaRPr>
          </a:p>
          <a:p>
            <a:r>
              <a:rPr kumimoji="1" lang="en-US" altLang="ja-JP" sz="800" b="1" dirty="0">
                <a:latin typeface="+mj-lt"/>
              </a:rPr>
              <a:t>Order No</a:t>
            </a:r>
            <a:r>
              <a:rPr kumimoji="1" lang="en-US" altLang="ja-JP" sz="800" dirty="0">
                <a:latin typeface="+mj-lt"/>
              </a:rPr>
              <a:t>: </a:t>
            </a:r>
            <a:r>
              <a:rPr kumimoji="1" lang="en-US" altLang="ja-JP" sz="800" dirty="0">
                <a:latin typeface="Arial 本文"/>
              </a:rPr>
              <a:t>No initial value information</a:t>
            </a:r>
          </a:p>
          <a:p>
            <a:r>
              <a:rPr kumimoji="1" lang="en-US" altLang="ja-JP" sz="800" b="1" dirty="0">
                <a:latin typeface="Arial 本文"/>
              </a:rPr>
              <a:t>Part No.</a:t>
            </a:r>
            <a:r>
              <a:rPr kumimoji="1" lang="en-US" altLang="ja-JP" sz="800" dirty="0">
                <a:latin typeface="Arial 本文"/>
              </a:rPr>
              <a:t>: No initial value information</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:List selection from Item master</a:t>
            </a: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a:t>
            </a:r>
            <a:endParaRPr kumimoji="1" lang="en-US" altLang="ja-JP" sz="800" dirty="0">
              <a:solidFill>
                <a:srgbClr val="FF0000"/>
              </a:solidFill>
              <a:latin typeface="+mj-lt"/>
            </a:endParaRPr>
          </a:p>
          <a:p>
            <a:r>
              <a:rPr kumimoji="1" lang="en-US" altLang="ja-JP" sz="800" b="1" dirty="0">
                <a:latin typeface="+mj-lt"/>
              </a:rPr>
              <a:t>Qty</a:t>
            </a:r>
            <a:r>
              <a:rPr kumimoji="1" lang="en-US" altLang="ja-JP" sz="800" dirty="0">
                <a:latin typeface="+mj-lt"/>
              </a:rPr>
              <a:t>: No initial value information</a:t>
            </a:r>
          </a:p>
          <a:p>
            <a:r>
              <a:rPr kumimoji="1" lang="en-US" altLang="ja-JP" sz="800" b="1" dirty="0">
                <a:latin typeface="+mj-lt"/>
              </a:rPr>
              <a:t>Qty per Box Old</a:t>
            </a:r>
            <a:r>
              <a:rPr kumimoji="1" lang="en-US" altLang="ja-JP" sz="800" dirty="0">
                <a:latin typeface="+mj-lt"/>
              </a:rPr>
              <a:t>: No initial value information</a:t>
            </a:r>
          </a:p>
          <a:p>
            <a:r>
              <a:rPr kumimoji="1" lang="en-US" altLang="ja-JP" sz="800" b="1" dirty="0">
                <a:latin typeface="+mj-lt"/>
              </a:rPr>
              <a:t>Outbound Qty:</a:t>
            </a:r>
            <a:r>
              <a:rPr kumimoji="1" lang="en-US" altLang="ja-JP" sz="800" dirty="0">
                <a:latin typeface="+mj-lt"/>
              </a:rPr>
              <a:t> </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Label printing processing*1. Warning: Warning screen display *2</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11" name="図 10">
            <a:extLst>
              <a:ext uri="{FF2B5EF4-FFF2-40B4-BE49-F238E27FC236}">
                <a16:creationId xmlns:a16="http://schemas.microsoft.com/office/drawing/2014/main" id="{A0C86445-319E-FC0E-BD37-A341FC883957}"/>
              </a:ext>
            </a:extLst>
          </p:cNvPr>
          <p:cNvPicPr>
            <a:picLocks noChangeAspect="1"/>
          </p:cNvPicPr>
          <p:nvPr/>
        </p:nvPicPr>
        <p:blipFill>
          <a:blip r:embed="rId12"/>
          <a:stretch>
            <a:fillRect/>
          </a:stretch>
        </p:blipFill>
        <p:spPr>
          <a:xfrm>
            <a:off x="3593387" y="3840414"/>
            <a:ext cx="1075165" cy="745191"/>
          </a:xfrm>
          <a:prstGeom prst="rect">
            <a:avLst/>
          </a:prstGeom>
        </p:spPr>
      </p:pic>
      <p:sp>
        <p:nvSpPr>
          <p:cNvPr id="12" name="テキスト ボックス 11">
            <a:extLst>
              <a:ext uri="{FF2B5EF4-FFF2-40B4-BE49-F238E27FC236}">
                <a16:creationId xmlns:a16="http://schemas.microsoft.com/office/drawing/2014/main" id="{A76C7C5C-4799-FB4E-D35B-7CE95613DE08}"/>
              </a:ext>
            </a:extLst>
          </p:cNvPr>
          <p:cNvSpPr txBox="1"/>
          <p:nvPr/>
        </p:nvSpPr>
        <p:spPr>
          <a:xfrm>
            <a:off x="4694884" y="3817273"/>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58" name="正方形/長方形 57">
            <a:extLst>
              <a:ext uri="{FF2B5EF4-FFF2-40B4-BE49-F238E27FC236}">
                <a16:creationId xmlns:a16="http://schemas.microsoft.com/office/drawing/2014/main" id="{328A2A39-1CA5-838A-3B86-4911BF01B56E}"/>
              </a:ext>
            </a:extLst>
          </p:cNvPr>
          <p:cNvSpPr/>
          <p:nvPr/>
        </p:nvSpPr>
        <p:spPr>
          <a:xfrm>
            <a:off x="585486" y="2482078"/>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9" name="グラフィックス 58" descr="右向き指示マーク">
            <a:extLst>
              <a:ext uri="{FF2B5EF4-FFF2-40B4-BE49-F238E27FC236}">
                <a16:creationId xmlns:a16="http://schemas.microsoft.com/office/drawing/2014/main" id="{588FE91D-3066-2931-3F5C-23ABAD8169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1611845" y="2675767"/>
            <a:ext cx="253626" cy="253626"/>
          </a:xfrm>
          <a:prstGeom prst="rect">
            <a:avLst/>
          </a:prstGeom>
        </p:spPr>
      </p:pic>
      <p:sp>
        <p:nvSpPr>
          <p:cNvPr id="60" name="矢印: 右 59">
            <a:extLst>
              <a:ext uri="{FF2B5EF4-FFF2-40B4-BE49-F238E27FC236}">
                <a16:creationId xmlns:a16="http://schemas.microsoft.com/office/drawing/2014/main" id="{13ED3893-E38B-7EA2-5099-135B7AC8BA78}"/>
              </a:ext>
            </a:extLst>
          </p:cNvPr>
          <p:cNvSpPr/>
          <p:nvPr/>
        </p:nvSpPr>
        <p:spPr>
          <a:xfrm>
            <a:off x="1844187" y="27593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4" name="四角形: 角を丸くする 93">
            <a:extLst>
              <a:ext uri="{FF2B5EF4-FFF2-40B4-BE49-F238E27FC236}">
                <a16:creationId xmlns:a16="http://schemas.microsoft.com/office/drawing/2014/main" id="{B4DF8727-B9DC-CCD2-6E59-2685D0A11EAE}"/>
              </a:ext>
            </a:extLst>
          </p:cNvPr>
          <p:cNvSpPr/>
          <p:nvPr/>
        </p:nvSpPr>
        <p:spPr>
          <a:xfrm>
            <a:off x="2574002" y="2268905"/>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四角形: 角を丸くする 94">
            <a:extLst>
              <a:ext uri="{FF2B5EF4-FFF2-40B4-BE49-F238E27FC236}">
                <a16:creationId xmlns:a16="http://schemas.microsoft.com/office/drawing/2014/main" id="{9D0D237F-7FC7-AF15-42C1-60F12984B700}"/>
              </a:ext>
            </a:extLst>
          </p:cNvPr>
          <p:cNvSpPr/>
          <p:nvPr/>
        </p:nvSpPr>
        <p:spPr>
          <a:xfrm>
            <a:off x="2580375" y="2969956"/>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 name="四角形: 角を丸くする 18">
            <a:extLst>
              <a:ext uri="{FF2B5EF4-FFF2-40B4-BE49-F238E27FC236}">
                <a16:creationId xmlns:a16="http://schemas.microsoft.com/office/drawing/2014/main" id="{524410CA-2247-6F04-5D23-67472729C42D}"/>
              </a:ext>
            </a:extLst>
          </p:cNvPr>
          <p:cNvSpPr/>
          <p:nvPr/>
        </p:nvSpPr>
        <p:spPr>
          <a:xfrm>
            <a:off x="2567241" y="2445469"/>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 name="四角形: 角を丸くする 20">
            <a:extLst>
              <a:ext uri="{FF2B5EF4-FFF2-40B4-BE49-F238E27FC236}">
                <a16:creationId xmlns:a16="http://schemas.microsoft.com/office/drawing/2014/main" id="{169A558C-CF36-D01C-494F-584AB58589B8}"/>
              </a:ext>
            </a:extLst>
          </p:cNvPr>
          <p:cNvSpPr/>
          <p:nvPr/>
        </p:nvSpPr>
        <p:spPr>
          <a:xfrm>
            <a:off x="2377522" y="2626199"/>
            <a:ext cx="101769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 name="四角形: 角を丸くする 22">
            <a:extLst>
              <a:ext uri="{FF2B5EF4-FFF2-40B4-BE49-F238E27FC236}">
                <a16:creationId xmlns:a16="http://schemas.microsoft.com/office/drawing/2014/main" id="{10F30B12-3C5C-8FE6-2492-0C8B71FF59AD}"/>
              </a:ext>
            </a:extLst>
          </p:cNvPr>
          <p:cNvSpPr/>
          <p:nvPr/>
        </p:nvSpPr>
        <p:spPr>
          <a:xfrm>
            <a:off x="2566573" y="2796862"/>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四角形: 角を丸くする 23">
            <a:extLst>
              <a:ext uri="{FF2B5EF4-FFF2-40B4-BE49-F238E27FC236}">
                <a16:creationId xmlns:a16="http://schemas.microsoft.com/office/drawing/2014/main" id="{46C6503C-77A2-D7E1-1140-BD5C4551B753}"/>
              </a:ext>
            </a:extLst>
          </p:cNvPr>
          <p:cNvSpPr/>
          <p:nvPr/>
        </p:nvSpPr>
        <p:spPr>
          <a:xfrm>
            <a:off x="2574002" y="2078549"/>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5" name="図 24">
            <a:extLst>
              <a:ext uri="{FF2B5EF4-FFF2-40B4-BE49-F238E27FC236}">
                <a16:creationId xmlns:a16="http://schemas.microsoft.com/office/drawing/2014/main" id="{44F9328C-D3DF-95EA-1EE6-DC81F84D80CB}"/>
              </a:ext>
            </a:extLst>
          </p:cNvPr>
          <p:cNvPicPr>
            <a:picLocks noChangeAspect="1"/>
          </p:cNvPicPr>
          <p:nvPr/>
        </p:nvPicPr>
        <p:blipFill>
          <a:blip r:embed="rId7"/>
          <a:stretch>
            <a:fillRect/>
          </a:stretch>
        </p:blipFill>
        <p:spPr>
          <a:xfrm>
            <a:off x="3021150" y="4978358"/>
            <a:ext cx="1358764" cy="2027693"/>
          </a:xfrm>
          <a:prstGeom prst="rect">
            <a:avLst/>
          </a:prstGeom>
        </p:spPr>
      </p:pic>
      <p:pic>
        <p:nvPicPr>
          <p:cNvPr id="26" name="図 25">
            <a:extLst>
              <a:ext uri="{FF2B5EF4-FFF2-40B4-BE49-F238E27FC236}">
                <a16:creationId xmlns:a16="http://schemas.microsoft.com/office/drawing/2014/main" id="{75787109-2936-89CB-5308-1FB91C71C3BF}"/>
              </a:ext>
            </a:extLst>
          </p:cNvPr>
          <p:cNvPicPr>
            <a:picLocks noChangeAspect="1"/>
          </p:cNvPicPr>
          <p:nvPr/>
        </p:nvPicPr>
        <p:blipFill>
          <a:blip r:embed="rId8"/>
          <a:stretch>
            <a:fillRect/>
          </a:stretch>
        </p:blipFill>
        <p:spPr>
          <a:xfrm>
            <a:off x="4114506" y="6255965"/>
            <a:ext cx="243861" cy="130125"/>
          </a:xfrm>
          <a:prstGeom prst="rect">
            <a:avLst/>
          </a:prstGeom>
        </p:spPr>
      </p:pic>
      <p:pic>
        <p:nvPicPr>
          <p:cNvPr id="27" name="図 26">
            <a:extLst>
              <a:ext uri="{FF2B5EF4-FFF2-40B4-BE49-F238E27FC236}">
                <a16:creationId xmlns:a16="http://schemas.microsoft.com/office/drawing/2014/main" id="{F95F565F-4501-373C-F3BB-146556F5BC33}"/>
              </a:ext>
            </a:extLst>
          </p:cNvPr>
          <p:cNvPicPr>
            <a:picLocks noChangeAspect="1"/>
          </p:cNvPicPr>
          <p:nvPr/>
        </p:nvPicPr>
        <p:blipFill>
          <a:blip r:embed="rId6"/>
          <a:stretch>
            <a:fillRect/>
          </a:stretch>
        </p:blipFill>
        <p:spPr>
          <a:xfrm>
            <a:off x="3525837" y="5112438"/>
            <a:ext cx="805148" cy="123622"/>
          </a:xfrm>
          <a:prstGeom prst="rect">
            <a:avLst/>
          </a:prstGeom>
        </p:spPr>
      </p:pic>
      <p:sp>
        <p:nvSpPr>
          <p:cNvPr id="28" name="テキスト ボックス 27">
            <a:extLst>
              <a:ext uri="{FF2B5EF4-FFF2-40B4-BE49-F238E27FC236}">
                <a16:creationId xmlns:a16="http://schemas.microsoft.com/office/drawing/2014/main" id="{B7CE1ADF-BD30-5990-5392-65AF4D6D0DE4}"/>
              </a:ext>
            </a:extLst>
          </p:cNvPr>
          <p:cNvSpPr txBox="1"/>
          <p:nvPr/>
        </p:nvSpPr>
        <p:spPr>
          <a:xfrm>
            <a:off x="3441118" y="5099015"/>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29" name="図 28">
            <a:extLst>
              <a:ext uri="{FF2B5EF4-FFF2-40B4-BE49-F238E27FC236}">
                <a16:creationId xmlns:a16="http://schemas.microsoft.com/office/drawing/2014/main" id="{6E782726-A169-DFF0-B060-F0C787A12C82}"/>
              </a:ext>
            </a:extLst>
          </p:cNvPr>
          <p:cNvPicPr>
            <a:picLocks noChangeAspect="1"/>
          </p:cNvPicPr>
          <p:nvPr/>
        </p:nvPicPr>
        <p:blipFill>
          <a:blip r:embed="rId9"/>
          <a:stretch>
            <a:fillRect/>
          </a:stretch>
        </p:blipFill>
        <p:spPr>
          <a:xfrm>
            <a:off x="3039341" y="5573516"/>
            <a:ext cx="1338862" cy="1192892"/>
          </a:xfrm>
          <a:prstGeom prst="rect">
            <a:avLst/>
          </a:prstGeom>
        </p:spPr>
      </p:pic>
      <p:pic>
        <p:nvPicPr>
          <p:cNvPr id="34" name="図 33">
            <a:extLst>
              <a:ext uri="{FF2B5EF4-FFF2-40B4-BE49-F238E27FC236}">
                <a16:creationId xmlns:a16="http://schemas.microsoft.com/office/drawing/2014/main" id="{EE60E9A9-571D-3C30-D4C2-FFA5572CADAD}"/>
              </a:ext>
            </a:extLst>
          </p:cNvPr>
          <p:cNvPicPr>
            <a:picLocks noChangeAspect="1"/>
          </p:cNvPicPr>
          <p:nvPr/>
        </p:nvPicPr>
        <p:blipFill rotWithShape="1">
          <a:blip r:embed="rId10"/>
          <a:srcRect t="1" r="1567" b="-1"/>
          <a:stretch/>
        </p:blipFill>
        <p:spPr>
          <a:xfrm>
            <a:off x="3525837" y="5573515"/>
            <a:ext cx="856034" cy="184617"/>
          </a:xfrm>
          <a:prstGeom prst="rect">
            <a:avLst/>
          </a:prstGeom>
        </p:spPr>
      </p:pic>
      <p:pic>
        <p:nvPicPr>
          <p:cNvPr id="35" name="図 34">
            <a:extLst>
              <a:ext uri="{FF2B5EF4-FFF2-40B4-BE49-F238E27FC236}">
                <a16:creationId xmlns:a16="http://schemas.microsoft.com/office/drawing/2014/main" id="{E3F165C4-F1BB-8B39-81E0-5E933C7288F4}"/>
              </a:ext>
            </a:extLst>
          </p:cNvPr>
          <p:cNvPicPr>
            <a:picLocks noChangeAspect="1"/>
          </p:cNvPicPr>
          <p:nvPr/>
        </p:nvPicPr>
        <p:blipFill>
          <a:blip r:embed="rId11"/>
          <a:stretch>
            <a:fillRect/>
          </a:stretch>
        </p:blipFill>
        <p:spPr>
          <a:xfrm>
            <a:off x="3051140" y="5757304"/>
            <a:ext cx="1303166" cy="382735"/>
          </a:xfrm>
          <a:prstGeom prst="rect">
            <a:avLst/>
          </a:prstGeom>
        </p:spPr>
      </p:pic>
      <p:sp>
        <p:nvSpPr>
          <p:cNvPr id="36" name="テキスト ボックス 35">
            <a:extLst>
              <a:ext uri="{FF2B5EF4-FFF2-40B4-BE49-F238E27FC236}">
                <a16:creationId xmlns:a16="http://schemas.microsoft.com/office/drawing/2014/main" id="{D14BB260-9B72-77E9-98F2-847BB1DA00C1}"/>
              </a:ext>
            </a:extLst>
          </p:cNvPr>
          <p:cNvSpPr txBox="1"/>
          <p:nvPr/>
        </p:nvSpPr>
        <p:spPr>
          <a:xfrm>
            <a:off x="2971852" y="5586039"/>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37" name="図 36">
            <a:extLst>
              <a:ext uri="{FF2B5EF4-FFF2-40B4-BE49-F238E27FC236}">
                <a16:creationId xmlns:a16="http://schemas.microsoft.com/office/drawing/2014/main" id="{FA572749-2C68-FAEB-28F8-8F4E474FB0FB}"/>
              </a:ext>
            </a:extLst>
          </p:cNvPr>
          <p:cNvPicPr>
            <a:picLocks noChangeAspect="1"/>
          </p:cNvPicPr>
          <p:nvPr/>
        </p:nvPicPr>
        <p:blipFill rotWithShape="1">
          <a:blip r:embed="rId10"/>
          <a:srcRect t="6527" r="1567" b="-1"/>
          <a:stretch/>
        </p:blipFill>
        <p:spPr>
          <a:xfrm>
            <a:off x="3512354" y="6124550"/>
            <a:ext cx="856034" cy="172570"/>
          </a:xfrm>
          <a:prstGeom prst="rect">
            <a:avLst/>
          </a:prstGeom>
        </p:spPr>
      </p:pic>
      <p:sp>
        <p:nvSpPr>
          <p:cNvPr id="46" name="テキスト ボックス 45">
            <a:extLst>
              <a:ext uri="{FF2B5EF4-FFF2-40B4-BE49-F238E27FC236}">
                <a16:creationId xmlns:a16="http://schemas.microsoft.com/office/drawing/2014/main" id="{60406791-F8B1-6AF4-A80A-CE72AC1647D7}"/>
              </a:ext>
            </a:extLst>
          </p:cNvPr>
          <p:cNvSpPr txBox="1"/>
          <p:nvPr/>
        </p:nvSpPr>
        <p:spPr>
          <a:xfrm>
            <a:off x="2975514" y="6125027"/>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47" name="テキスト ボックス 46">
            <a:extLst>
              <a:ext uri="{FF2B5EF4-FFF2-40B4-BE49-F238E27FC236}">
                <a16:creationId xmlns:a16="http://schemas.microsoft.com/office/drawing/2014/main" id="{0BB7FEA9-F679-F79A-ED34-29760AB80F9F}"/>
              </a:ext>
            </a:extLst>
          </p:cNvPr>
          <p:cNvSpPr txBox="1"/>
          <p:nvPr/>
        </p:nvSpPr>
        <p:spPr>
          <a:xfrm>
            <a:off x="3503724" y="5585754"/>
            <a:ext cx="840544" cy="169277"/>
          </a:xfrm>
          <a:prstGeom prst="rect">
            <a:avLst/>
          </a:prstGeom>
          <a:noFill/>
        </p:spPr>
        <p:txBody>
          <a:bodyPr wrap="square" rtlCol="0">
            <a:spAutoFit/>
          </a:bodyPr>
          <a:lstStyle/>
          <a:p>
            <a:r>
              <a:rPr kumimoji="1" lang="en-US" altLang="ja-JP" sz="500" dirty="0">
                <a:latin typeface="+mj-lt"/>
              </a:rPr>
              <a:t>DEMO_00001</a:t>
            </a:r>
          </a:p>
        </p:txBody>
      </p:sp>
      <p:sp>
        <p:nvSpPr>
          <p:cNvPr id="52" name="テキスト ボックス 51">
            <a:extLst>
              <a:ext uri="{FF2B5EF4-FFF2-40B4-BE49-F238E27FC236}">
                <a16:creationId xmlns:a16="http://schemas.microsoft.com/office/drawing/2014/main" id="{9EC72124-54C7-FD6E-0A3D-1555535150F0}"/>
              </a:ext>
            </a:extLst>
          </p:cNvPr>
          <p:cNvSpPr txBox="1"/>
          <p:nvPr/>
        </p:nvSpPr>
        <p:spPr>
          <a:xfrm>
            <a:off x="2976297" y="6286062"/>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56" name="テキスト ボックス 55">
            <a:extLst>
              <a:ext uri="{FF2B5EF4-FFF2-40B4-BE49-F238E27FC236}">
                <a16:creationId xmlns:a16="http://schemas.microsoft.com/office/drawing/2014/main" id="{375C4228-0F22-F7F6-A483-9AD063C3B878}"/>
              </a:ext>
            </a:extLst>
          </p:cNvPr>
          <p:cNvSpPr txBox="1"/>
          <p:nvPr/>
        </p:nvSpPr>
        <p:spPr>
          <a:xfrm>
            <a:off x="2973281" y="6445476"/>
            <a:ext cx="811716" cy="184666"/>
          </a:xfrm>
          <a:prstGeom prst="rect">
            <a:avLst/>
          </a:prstGeom>
          <a:noFill/>
        </p:spPr>
        <p:txBody>
          <a:bodyPr wrap="square" rtlCol="0">
            <a:spAutoFit/>
          </a:bodyPr>
          <a:lstStyle/>
          <a:p>
            <a:r>
              <a:rPr kumimoji="1" lang="en-US" altLang="ja-JP" sz="600" dirty="0"/>
              <a:t>Qty per Box Old</a:t>
            </a:r>
            <a:endParaRPr kumimoji="1" lang="ja-JP" altLang="en-US" sz="600" dirty="0"/>
          </a:p>
        </p:txBody>
      </p:sp>
      <p:pic>
        <p:nvPicPr>
          <p:cNvPr id="57" name="図 56">
            <a:extLst>
              <a:ext uri="{FF2B5EF4-FFF2-40B4-BE49-F238E27FC236}">
                <a16:creationId xmlns:a16="http://schemas.microsoft.com/office/drawing/2014/main" id="{326D2CE8-60B4-31EF-9514-CC6D380C5A43}"/>
              </a:ext>
            </a:extLst>
          </p:cNvPr>
          <p:cNvPicPr>
            <a:picLocks noChangeAspect="1"/>
          </p:cNvPicPr>
          <p:nvPr/>
        </p:nvPicPr>
        <p:blipFill rotWithShape="1">
          <a:blip r:embed="rId10"/>
          <a:srcRect t="1" r="1567" b="-1"/>
          <a:stretch/>
        </p:blipFill>
        <p:spPr>
          <a:xfrm>
            <a:off x="3521147" y="6278392"/>
            <a:ext cx="856034" cy="184617"/>
          </a:xfrm>
          <a:prstGeom prst="rect">
            <a:avLst/>
          </a:prstGeom>
        </p:spPr>
      </p:pic>
      <p:pic>
        <p:nvPicPr>
          <p:cNvPr id="61" name="図 60">
            <a:extLst>
              <a:ext uri="{FF2B5EF4-FFF2-40B4-BE49-F238E27FC236}">
                <a16:creationId xmlns:a16="http://schemas.microsoft.com/office/drawing/2014/main" id="{B67864A3-36D4-31B6-3600-FBF49BDD6366}"/>
              </a:ext>
            </a:extLst>
          </p:cNvPr>
          <p:cNvPicPr>
            <a:picLocks noChangeAspect="1"/>
          </p:cNvPicPr>
          <p:nvPr/>
        </p:nvPicPr>
        <p:blipFill rotWithShape="1">
          <a:blip r:embed="rId10"/>
          <a:srcRect t="1" r="1567" b="-1"/>
          <a:stretch/>
        </p:blipFill>
        <p:spPr>
          <a:xfrm>
            <a:off x="3791236" y="6447029"/>
            <a:ext cx="580728" cy="184617"/>
          </a:xfrm>
          <a:prstGeom prst="rect">
            <a:avLst/>
          </a:prstGeom>
        </p:spPr>
      </p:pic>
      <p:pic>
        <p:nvPicPr>
          <p:cNvPr id="62" name="図 61">
            <a:extLst>
              <a:ext uri="{FF2B5EF4-FFF2-40B4-BE49-F238E27FC236}">
                <a16:creationId xmlns:a16="http://schemas.microsoft.com/office/drawing/2014/main" id="{E9A84771-92E6-909D-0EB0-A671D4790BDE}"/>
              </a:ext>
            </a:extLst>
          </p:cNvPr>
          <p:cNvPicPr>
            <a:picLocks noChangeAspect="1"/>
          </p:cNvPicPr>
          <p:nvPr/>
        </p:nvPicPr>
        <p:blipFill rotWithShape="1">
          <a:blip r:embed="rId10"/>
          <a:srcRect t="6527" r="1567" b="-1"/>
          <a:stretch/>
        </p:blipFill>
        <p:spPr>
          <a:xfrm>
            <a:off x="3792958" y="6614921"/>
            <a:ext cx="580728" cy="172570"/>
          </a:xfrm>
          <a:prstGeom prst="rect">
            <a:avLst/>
          </a:prstGeom>
        </p:spPr>
      </p:pic>
      <p:sp>
        <p:nvSpPr>
          <p:cNvPr id="63" name="テキスト ボックス 62">
            <a:extLst>
              <a:ext uri="{FF2B5EF4-FFF2-40B4-BE49-F238E27FC236}">
                <a16:creationId xmlns:a16="http://schemas.microsoft.com/office/drawing/2014/main" id="{E54C00E7-6CF1-E6F6-837C-A632675EF87A}"/>
              </a:ext>
            </a:extLst>
          </p:cNvPr>
          <p:cNvSpPr txBox="1"/>
          <p:nvPr/>
        </p:nvSpPr>
        <p:spPr>
          <a:xfrm>
            <a:off x="2988432" y="6613493"/>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64" name="四角形: 角を丸くする 63">
            <a:extLst>
              <a:ext uri="{FF2B5EF4-FFF2-40B4-BE49-F238E27FC236}">
                <a16:creationId xmlns:a16="http://schemas.microsoft.com/office/drawing/2014/main" id="{9AE5BEB7-691D-48F4-59DE-59AAD972F1AC}"/>
              </a:ext>
            </a:extLst>
          </p:cNvPr>
          <p:cNvSpPr/>
          <p:nvPr/>
        </p:nvSpPr>
        <p:spPr>
          <a:xfrm>
            <a:off x="3537153" y="5599714"/>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 name="四角形: 角を丸くする 64">
            <a:extLst>
              <a:ext uri="{FF2B5EF4-FFF2-40B4-BE49-F238E27FC236}">
                <a16:creationId xmlns:a16="http://schemas.microsoft.com/office/drawing/2014/main" id="{C8CE0EE8-8D04-5DC4-0E25-E5F28F81A181}"/>
              </a:ext>
            </a:extLst>
          </p:cNvPr>
          <p:cNvSpPr/>
          <p:nvPr/>
        </p:nvSpPr>
        <p:spPr>
          <a:xfrm>
            <a:off x="3543526" y="6300765"/>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6" name="四角形: 角を丸くする 65">
            <a:extLst>
              <a:ext uri="{FF2B5EF4-FFF2-40B4-BE49-F238E27FC236}">
                <a16:creationId xmlns:a16="http://schemas.microsoft.com/office/drawing/2014/main" id="{9A881A8F-78AA-E475-36B5-8A9E72FFA153}"/>
              </a:ext>
            </a:extLst>
          </p:cNvPr>
          <p:cNvSpPr/>
          <p:nvPr/>
        </p:nvSpPr>
        <p:spPr>
          <a:xfrm>
            <a:off x="3530392" y="5776278"/>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7" name="四角形: 角を丸くする 66">
            <a:extLst>
              <a:ext uri="{FF2B5EF4-FFF2-40B4-BE49-F238E27FC236}">
                <a16:creationId xmlns:a16="http://schemas.microsoft.com/office/drawing/2014/main" id="{B1A1C7C5-982A-D7D9-015B-1391A0177273}"/>
              </a:ext>
            </a:extLst>
          </p:cNvPr>
          <p:cNvSpPr/>
          <p:nvPr/>
        </p:nvSpPr>
        <p:spPr>
          <a:xfrm>
            <a:off x="3340673" y="5957008"/>
            <a:ext cx="101769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 name="四角形: 角を丸くする 67">
            <a:extLst>
              <a:ext uri="{FF2B5EF4-FFF2-40B4-BE49-F238E27FC236}">
                <a16:creationId xmlns:a16="http://schemas.microsoft.com/office/drawing/2014/main" id="{44118DE1-C20E-397A-3CCA-82493B8A99B4}"/>
              </a:ext>
            </a:extLst>
          </p:cNvPr>
          <p:cNvSpPr/>
          <p:nvPr/>
        </p:nvSpPr>
        <p:spPr>
          <a:xfrm>
            <a:off x="3529724" y="6127671"/>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9" name="四角形: 角を丸くする 68">
            <a:extLst>
              <a:ext uri="{FF2B5EF4-FFF2-40B4-BE49-F238E27FC236}">
                <a16:creationId xmlns:a16="http://schemas.microsoft.com/office/drawing/2014/main" id="{D15A134C-32CB-B486-3466-365FC20B4C73}"/>
              </a:ext>
            </a:extLst>
          </p:cNvPr>
          <p:cNvSpPr/>
          <p:nvPr/>
        </p:nvSpPr>
        <p:spPr>
          <a:xfrm>
            <a:off x="3537153" y="5409358"/>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0" name="図 69">
            <a:extLst>
              <a:ext uri="{FF2B5EF4-FFF2-40B4-BE49-F238E27FC236}">
                <a16:creationId xmlns:a16="http://schemas.microsoft.com/office/drawing/2014/main" id="{F3A2D61F-0E09-6E1C-01D0-9BDB2A7BEACF}"/>
              </a:ext>
            </a:extLst>
          </p:cNvPr>
          <p:cNvPicPr>
            <a:picLocks noChangeAspect="1"/>
          </p:cNvPicPr>
          <p:nvPr/>
        </p:nvPicPr>
        <p:blipFill>
          <a:blip r:embed="rId15"/>
          <a:stretch>
            <a:fillRect/>
          </a:stretch>
        </p:blipFill>
        <p:spPr>
          <a:xfrm>
            <a:off x="1877908" y="5395549"/>
            <a:ext cx="767534" cy="496491"/>
          </a:xfrm>
          <a:prstGeom prst="rect">
            <a:avLst/>
          </a:prstGeom>
          <a:solidFill>
            <a:schemeClr val="bg1"/>
          </a:solidFill>
        </p:spPr>
      </p:pic>
      <p:sp>
        <p:nvSpPr>
          <p:cNvPr id="71" name="テキスト ボックス 70">
            <a:extLst>
              <a:ext uri="{FF2B5EF4-FFF2-40B4-BE49-F238E27FC236}">
                <a16:creationId xmlns:a16="http://schemas.microsoft.com/office/drawing/2014/main" id="{DDF0C10D-F3C0-22A2-B595-AB85BFBD5360}"/>
              </a:ext>
            </a:extLst>
          </p:cNvPr>
          <p:cNvSpPr txBox="1"/>
          <p:nvPr/>
        </p:nvSpPr>
        <p:spPr>
          <a:xfrm>
            <a:off x="1814192" y="5902587"/>
            <a:ext cx="974926" cy="276999"/>
          </a:xfrm>
          <a:prstGeom prst="rect">
            <a:avLst/>
          </a:prstGeom>
          <a:noFill/>
        </p:spPr>
        <p:txBody>
          <a:bodyPr wrap="square" rtlCol="0">
            <a:spAutoFit/>
          </a:bodyPr>
          <a:lstStyle/>
          <a:p>
            <a:r>
              <a:rPr kumimoji="1" lang="en-US" altLang="ja-JP" sz="600" dirty="0"/>
              <a:t>Qty per box = 10pcs</a:t>
            </a:r>
          </a:p>
          <a:p>
            <a:r>
              <a:rPr kumimoji="1" lang="en-US" altLang="ja-JP" sz="600" dirty="0"/>
              <a:t>Label 60pieces</a:t>
            </a:r>
            <a:endParaRPr kumimoji="1" lang="ja-JP" altLang="en-US" sz="600" dirty="0"/>
          </a:p>
        </p:txBody>
      </p:sp>
      <p:pic>
        <p:nvPicPr>
          <p:cNvPr id="73" name="図 72">
            <a:extLst>
              <a:ext uri="{FF2B5EF4-FFF2-40B4-BE49-F238E27FC236}">
                <a16:creationId xmlns:a16="http://schemas.microsoft.com/office/drawing/2014/main" id="{F0AD6563-3DAC-1356-46B6-A2ECF63B1B3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181814">
            <a:off x="2699035" y="5629257"/>
            <a:ext cx="193980" cy="422448"/>
          </a:xfrm>
          <a:prstGeom prst="rect">
            <a:avLst/>
          </a:prstGeom>
        </p:spPr>
      </p:pic>
      <p:sp>
        <p:nvSpPr>
          <p:cNvPr id="74" name="台形 73">
            <a:extLst>
              <a:ext uri="{FF2B5EF4-FFF2-40B4-BE49-F238E27FC236}">
                <a16:creationId xmlns:a16="http://schemas.microsoft.com/office/drawing/2014/main" id="{782FEF9C-EDA5-B97F-DF42-A552359519AB}"/>
              </a:ext>
            </a:extLst>
          </p:cNvPr>
          <p:cNvSpPr/>
          <p:nvPr/>
        </p:nvSpPr>
        <p:spPr>
          <a:xfrm rot="9223765">
            <a:off x="2537265" y="541044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75" name="図 74">
            <a:extLst>
              <a:ext uri="{FF2B5EF4-FFF2-40B4-BE49-F238E27FC236}">
                <a16:creationId xmlns:a16="http://schemas.microsoft.com/office/drawing/2014/main" id="{11B0FDDF-97F0-E542-E6AF-3F225E534333}"/>
              </a:ext>
            </a:extLst>
          </p:cNvPr>
          <p:cNvPicPr>
            <a:picLocks noChangeAspect="1"/>
          </p:cNvPicPr>
          <p:nvPr/>
        </p:nvPicPr>
        <p:blipFill>
          <a:blip r:embed="rId7"/>
          <a:stretch>
            <a:fillRect/>
          </a:stretch>
        </p:blipFill>
        <p:spPr>
          <a:xfrm>
            <a:off x="457988" y="4978358"/>
            <a:ext cx="1358764" cy="2027693"/>
          </a:xfrm>
          <a:prstGeom prst="rect">
            <a:avLst/>
          </a:prstGeom>
        </p:spPr>
      </p:pic>
      <p:pic>
        <p:nvPicPr>
          <p:cNvPr id="76" name="図 75">
            <a:extLst>
              <a:ext uri="{FF2B5EF4-FFF2-40B4-BE49-F238E27FC236}">
                <a16:creationId xmlns:a16="http://schemas.microsoft.com/office/drawing/2014/main" id="{02D8F49D-1535-5E10-2CB7-0D1FC479F128}"/>
              </a:ext>
            </a:extLst>
          </p:cNvPr>
          <p:cNvPicPr>
            <a:picLocks noChangeAspect="1"/>
          </p:cNvPicPr>
          <p:nvPr/>
        </p:nvPicPr>
        <p:blipFill>
          <a:blip r:embed="rId8"/>
          <a:stretch>
            <a:fillRect/>
          </a:stretch>
        </p:blipFill>
        <p:spPr>
          <a:xfrm>
            <a:off x="1551344" y="6255965"/>
            <a:ext cx="243861" cy="130125"/>
          </a:xfrm>
          <a:prstGeom prst="rect">
            <a:avLst/>
          </a:prstGeom>
        </p:spPr>
      </p:pic>
      <p:pic>
        <p:nvPicPr>
          <p:cNvPr id="77" name="図 76">
            <a:extLst>
              <a:ext uri="{FF2B5EF4-FFF2-40B4-BE49-F238E27FC236}">
                <a16:creationId xmlns:a16="http://schemas.microsoft.com/office/drawing/2014/main" id="{1864373D-5744-EA99-0055-04AEF6D3E986}"/>
              </a:ext>
            </a:extLst>
          </p:cNvPr>
          <p:cNvPicPr>
            <a:picLocks noChangeAspect="1"/>
          </p:cNvPicPr>
          <p:nvPr/>
        </p:nvPicPr>
        <p:blipFill>
          <a:blip r:embed="rId6"/>
          <a:stretch>
            <a:fillRect/>
          </a:stretch>
        </p:blipFill>
        <p:spPr>
          <a:xfrm>
            <a:off x="962675" y="5112438"/>
            <a:ext cx="805148" cy="123622"/>
          </a:xfrm>
          <a:prstGeom prst="rect">
            <a:avLst/>
          </a:prstGeom>
        </p:spPr>
      </p:pic>
      <p:sp>
        <p:nvSpPr>
          <p:cNvPr id="78" name="テキスト ボックス 77">
            <a:extLst>
              <a:ext uri="{FF2B5EF4-FFF2-40B4-BE49-F238E27FC236}">
                <a16:creationId xmlns:a16="http://schemas.microsoft.com/office/drawing/2014/main" id="{6B70120B-7C34-AB36-92B4-D2186BB94E13}"/>
              </a:ext>
            </a:extLst>
          </p:cNvPr>
          <p:cNvSpPr txBox="1"/>
          <p:nvPr/>
        </p:nvSpPr>
        <p:spPr>
          <a:xfrm>
            <a:off x="877956" y="5099015"/>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79" name="図 78">
            <a:extLst>
              <a:ext uri="{FF2B5EF4-FFF2-40B4-BE49-F238E27FC236}">
                <a16:creationId xmlns:a16="http://schemas.microsoft.com/office/drawing/2014/main" id="{00A600D3-CBEB-1DAD-4796-290F0BA29B2B}"/>
              </a:ext>
            </a:extLst>
          </p:cNvPr>
          <p:cNvPicPr>
            <a:picLocks noChangeAspect="1"/>
          </p:cNvPicPr>
          <p:nvPr/>
        </p:nvPicPr>
        <p:blipFill>
          <a:blip r:embed="rId9"/>
          <a:stretch>
            <a:fillRect/>
          </a:stretch>
        </p:blipFill>
        <p:spPr>
          <a:xfrm>
            <a:off x="476179" y="5573516"/>
            <a:ext cx="1338862" cy="1192892"/>
          </a:xfrm>
          <a:prstGeom prst="rect">
            <a:avLst/>
          </a:prstGeom>
        </p:spPr>
      </p:pic>
      <p:pic>
        <p:nvPicPr>
          <p:cNvPr id="80" name="図 79">
            <a:extLst>
              <a:ext uri="{FF2B5EF4-FFF2-40B4-BE49-F238E27FC236}">
                <a16:creationId xmlns:a16="http://schemas.microsoft.com/office/drawing/2014/main" id="{C17F870F-E546-F35B-7D97-83FD104E3462}"/>
              </a:ext>
            </a:extLst>
          </p:cNvPr>
          <p:cNvPicPr>
            <a:picLocks noChangeAspect="1"/>
          </p:cNvPicPr>
          <p:nvPr/>
        </p:nvPicPr>
        <p:blipFill rotWithShape="1">
          <a:blip r:embed="rId10"/>
          <a:srcRect t="1" r="1567" b="-1"/>
          <a:stretch/>
        </p:blipFill>
        <p:spPr>
          <a:xfrm>
            <a:off x="962675" y="5573515"/>
            <a:ext cx="856034" cy="184617"/>
          </a:xfrm>
          <a:prstGeom prst="rect">
            <a:avLst/>
          </a:prstGeom>
        </p:spPr>
      </p:pic>
      <p:pic>
        <p:nvPicPr>
          <p:cNvPr id="81" name="図 80">
            <a:extLst>
              <a:ext uri="{FF2B5EF4-FFF2-40B4-BE49-F238E27FC236}">
                <a16:creationId xmlns:a16="http://schemas.microsoft.com/office/drawing/2014/main" id="{0F275F56-D60A-22F2-1743-2FDF11F9A469}"/>
              </a:ext>
            </a:extLst>
          </p:cNvPr>
          <p:cNvPicPr>
            <a:picLocks noChangeAspect="1"/>
          </p:cNvPicPr>
          <p:nvPr/>
        </p:nvPicPr>
        <p:blipFill>
          <a:blip r:embed="rId11"/>
          <a:stretch>
            <a:fillRect/>
          </a:stretch>
        </p:blipFill>
        <p:spPr>
          <a:xfrm>
            <a:off x="487978" y="5757304"/>
            <a:ext cx="1303166" cy="382735"/>
          </a:xfrm>
          <a:prstGeom prst="rect">
            <a:avLst/>
          </a:prstGeom>
        </p:spPr>
      </p:pic>
      <p:sp>
        <p:nvSpPr>
          <p:cNvPr id="82" name="テキスト ボックス 81">
            <a:extLst>
              <a:ext uri="{FF2B5EF4-FFF2-40B4-BE49-F238E27FC236}">
                <a16:creationId xmlns:a16="http://schemas.microsoft.com/office/drawing/2014/main" id="{2BF2A131-F063-C1A3-4B66-6E7283FD2C8D}"/>
              </a:ext>
            </a:extLst>
          </p:cNvPr>
          <p:cNvSpPr txBox="1"/>
          <p:nvPr/>
        </p:nvSpPr>
        <p:spPr>
          <a:xfrm>
            <a:off x="408690" y="5586039"/>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83" name="図 82">
            <a:extLst>
              <a:ext uri="{FF2B5EF4-FFF2-40B4-BE49-F238E27FC236}">
                <a16:creationId xmlns:a16="http://schemas.microsoft.com/office/drawing/2014/main" id="{31C2BE05-D23D-918C-5D37-C7027FB267DB}"/>
              </a:ext>
            </a:extLst>
          </p:cNvPr>
          <p:cNvPicPr>
            <a:picLocks noChangeAspect="1"/>
          </p:cNvPicPr>
          <p:nvPr/>
        </p:nvPicPr>
        <p:blipFill rotWithShape="1">
          <a:blip r:embed="rId10"/>
          <a:srcRect t="6527" r="1567" b="-1"/>
          <a:stretch/>
        </p:blipFill>
        <p:spPr>
          <a:xfrm>
            <a:off x="949192" y="6124550"/>
            <a:ext cx="856034" cy="172570"/>
          </a:xfrm>
          <a:prstGeom prst="rect">
            <a:avLst/>
          </a:prstGeom>
        </p:spPr>
      </p:pic>
      <p:sp>
        <p:nvSpPr>
          <p:cNvPr id="84" name="テキスト ボックス 83">
            <a:extLst>
              <a:ext uri="{FF2B5EF4-FFF2-40B4-BE49-F238E27FC236}">
                <a16:creationId xmlns:a16="http://schemas.microsoft.com/office/drawing/2014/main" id="{B48957DB-8E68-C849-4526-D96246AA00D8}"/>
              </a:ext>
            </a:extLst>
          </p:cNvPr>
          <p:cNvSpPr txBox="1"/>
          <p:nvPr/>
        </p:nvSpPr>
        <p:spPr>
          <a:xfrm>
            <a:off x="412352" y="6125027"/>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85" name="テキスト ボックス 84">
            <a:extLst>
              <a:ext uri="{FF2B5EF4-FFF2-40B4-BE49-F238E27FC236}">
                <a16:creationId xmlns:a16="http://schemas.microsoft.com/office/drawing/2014/main" id="{C83BA43C-F32D-0B97-579D-36377C3E1D22}"/>
              </a:ext>
            </a:extLst>
          </p:cNvPr>
          <p:cNvSpPr txBox="1"/>
          <p:nvPr/>
        </p:nvSpPr>
        <p:spPr>
          <a:xfrm>
            <a:off x="940562" y="5585754"/>
            <a:ext cx="840544" cy="169277"/>
          </a:xfrm>
          <a:prstGeom prst="rect">
            <a:avLst/>
          </a:prstGeom>
          <a:noFill/>
        </p:spPr>
        <p:txBody>
          <a:bodyPr wrap="square" rtlCol="0">
            <a:spAutoFit/>
          </a:bodyPr>
          <a:lstStyle/>
          <a:p>
            <a:r>
              <a:rPr kumimoji="1" lang="en-US" altLang="ja-JP" sz="500" dirty="0">
                <a:latin typeface="+mj-lt"/>
              </a:rPr>
              <a:t>DEMO_00001</a:t>
            </a:r>
          </a:p>
        </p:txBody>
      </p:sp>
      <p:sp>
        <p:nvSpPr>
          <p:cNvPr id="86" name="テキスト ボックス 85">
            <a:extLst>
              <a:ext uri="{FF2B5EF4-FFF2-40B4-BE49-F238E27FC236}">
                <a16:creationId xmlns:a16="http://schemas.microsoft.com/office/drawing/2014/main" id="{D6A8EE63-BB6E-DBF1-FF77-85AB31207F05}"/>
              </a:ext>
            </a:extLst>
          </p:cNvPr>
          <p:cNvSpPr txBox="1"/>
          <p:nvPr/>
        </p:nvSpPr>
        <p:spPr>
          <a:xfrm>
            <a:off x="413135" y="6286062"/>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87" name="テキスト ボックス 86">
            <a:extLst>
              <a:ext uri="{FF2B5EF4-FFF2-40B4-BE49-F238E27FC236}">
                <a16:creationId xmlns:a16="http://schemas.microsoft.com/office/drawing/2014/main" id="{29BE1F1B-5A48-886F-CF1B-3498B74D7730}"/>
              </a:ext>
            </a:extLst>
          </p:cNvPr>
          <p:cNvSpPr txBox="1"/>
          <p:nvPr/>
        </p:nvSpPr>
        <p:spPr>
          <a:xfrm>
            <a:off x="410119" y="6445476"/>
            <a:ext cx="811716" cy="184666"/>
          </a:xfrm>
          <a:prstGeom prst="rect">
            <a:avLst/>
          </a:prstGeom>
          <a:noFill/>
        </p:spPr>
        <p:txBody>
          <a:bodyPr wrap="square" rtlCol="0">
            <a:spAutoFit/>
          </a:bodyPr>
          <a:lstStyle/>
          <a:p>
            <a:r>
              <a:rPr kumimoji="1" lang="en-US" altLang="ja-JP" sz="600" dirty="0"/>
              <a:t>Qty per Box Old</a:t>
            </a:r>
            <a:endParaRPr kumimoji="1" lang="ja-JP" altLang="en-US" sz="600" dirty="0"/>
          </a:p>
        </p:txBody>
      </p:sp>
      <p:pic>
        <p:nvPicPr>
          <p:cNvPr id="88" name="図 87">
            <a:extLst>
              <a:ext uri="{FF2B5EF4-FFF2-40B4-BE49-F238E27FC236}">
                <a16:creationId xmlns:a16="http://schemas.microsoft.com/office/drawing/2014/main" id="{86FA39AE-F970-2441-6C3E-E55D7903C511}"/>
              </a:ext>
            </a:extLst>
          </p:cNvPr>
          <p:cNvPicPr>
            <a:picLocks noChangeAspect="1"/>
          </p:cNvPicPr>
          <p:nvPr/>
        </p:nvPicPr>
        <p:blipFill rotWithShape="1">
          <a:blip r:embed="rId10"/>
          <a:srcRect t="1" r="1567" b="-1"/>
          <a:stretch/>
        </p:blipFill>
        <p:spPr>
          <a:xfrm>
            <a:off x="957985" y="6278392"/>
            <a:ext cx="856034" cy="184617"/>
          </a:xfrm>
          <a:prstGeom prst="rect">
            <a:avLst/>
          </a:prstGeom>
        </p:spPr>
      </p:pic>
      <p:pic>
        <p:nvPicPr>
          <p:cNvPr id="89" name="図 88">
            <a:extLst>
              <a:ext uri="{FF2B5EF4-FFF2-40B4-BE49-F238E27FC236}">
                <a16:creationId xmlns:a16="http://schemas.microsoft.com/office/drawing/2014/main" id="{C324AB69-C603-9EE5-980F-C6112CCCB488}"/>
              </a:ext>
            </a:extLst>
          </p:cNvPr>
          <p:cNvPicPr>
            <a:picLocks noChangeAspect="1"/>
          </p:cNvPicPr>
          <p:nvPr/>
        </p:nvPicPr>
        <p:blipFill rotWithShape="1">
          <a:blip r:embed="rId10"/>
          <a:srcRect t="1" r="1567" b="-1"/>
          <a:stretch/>
        </p:blipFill>
        <p:spPr>
          <a:xfrm>
            <a:off x="1228074" y="6447029"/>
            <a:ext cx="580728" cy="184617"/>
          </a:xfrm>
          <a:prstGeom prst="rect">
            <a:avLst/>
          </a:prstGeom>
        </p:spPr>
      </p:pic>
      <p:pic>
        <p:nvPicPr>
          <p:cNvPr id="90" name="図 89">
            <a:extLst>
              <a:ext uri="{FF2B5EF4-FFF2-40B4-BE49-F238E27FC236}">
                <a16:creationId xmlns:a16="http://schemas.microsoft.com/office/drawing/2014/main" id="{707E2BBF-55BF-36E5-27C3-18651B15D08F}"/>
              </a:ext>
            </a:extLst>
          </p:cNvPr>
          <p:cNvPicPr>
            <a:picLocks noChangeAspect="1"/>
          </p:cNvPicPr>
          <p:nvPr/>
        </p:nvPicPr>
        <p:blipFill rotWithShape="1">
          <a:blip r:embed="rId10"/>
          <a:srcRect t="6527" r="1567" b="-1"/>
          <a:stretch/>
        </p:blipFill>
        <p:spPr>
          <a:xfrm>
            <a:off x="1229796" y="6614921"/>
            <a:ext cx="580728" cy="172570"/>
          </a:xfrm>
          <a:prstGeom prst="rect">
            <a:avLst/>
          </a:prstGeom>
        </p:spPr>
      </p:pic>
      <p:sp>
        <p:nvSpPr>
          <p:cNvPr id="91" name="テキスト ボックス 90">
            <a:extLst>
              <a:ext uri="{FF2B5EF4-FFF2-40B4-BE49-F238E27FC236}">
                <a16:creationId xmlns:a16="http://schemas.microsoft.com/office/drawing/2014/main" id="{EF573149-1E67-51C1-6331-B7F95D866F47}"/>
              </a:ext>
            </a:extLst>
          </p:cNvPr>
          <p:cNvSpPr txBox="1"/>
          <p:nvPr/>
        </p:nvSpPr>
        <p:spPr>
          <a:xfrm>
            <a:off x="425270" y="6613493"/>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92" name="四角形: 角を丸くする 91">
            <a:extLst>
              <a:ext uri="{FF2B5EF4-FFF2-40B4-BE49-F238E27FC236}">
                <a16:creationId xmlns:a16="http://schemas.microsoft.com/office/drawing/2014/main" id="{76EE9CB7-0256-D804-FE78-CD3C309D3C0C}"/>
              </a:ext>
            </a:extLst>
          </p:cNvPr>
          <p:cNvSpPr/>
          <p:nvPr/>
        </p:nvSpPr>
        <p:spPr>
          <a:xfrm>
            <a:off x="973991" y="5599714"/>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3" name="四角形: 角を丸くする 92">
            <a:extLst>
              <a:ext uri="{FF2B5EF4-FFF2-40B4-BE49-F238E27FC236}">
                <a16:creationId xmlns:a16="http://schemas.microsoft.com/office/drawing/2014/main" id="{E22A7939-A16D-E820-6674-99EB26AF7FF1}"/>
              </a:ext>
            </a:extLst>
          </p:cNvPr>
          <p:cNvSpPr/>
          <p:nvPr/>
        </p:nvSpPr>
        <p:spPr>
          <a:xfrm>
            <a:off x="980364" y="6300765"/>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2" name="四角形: 角を丸くする 101">
            <a:extLst>
              <a:ext uri="{FF2B5EF4-FFF2-40B4-BE49-F238E27FC236}">
                <a16:creationId xmlns:a16="http://schemas.microsoft.com/office/drawing/2014/main" id="{75A29479-26B7-8824-C735-C1443B3216EB}"/>
              </a:ext>
            </a:extLst>
          </p:cNvPr>
          <p:cNvSpPr/>
          <p:nvPr/>
        </p:nvSpPr>
        <p:spPr>
          <a:xfrm>
            <a:off x="967230" y="5776278"/>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3" name="四角形: 角を丸くする 102">
            <a:extLst>
              <a:ext uri="{FF2B5EF4-FFF2-40B4-BE49-F238E27FC236}">
                <a16:creationId xmlns:a16="http://schemas.microsoft.com/office/drawing/2014/main" id="{453F2556-83EC-9D85-9D08-DDFED051D677}"/>
              </a:ext>
            </a:extLst>
          </p:cNvPr>
          <p:cNvSpPr/>
          <p:nvPr/>
        </p:nvSpPr>
        <p:spPr>
          <a:xfrm>
            <a:off x="777511" y="5957008"/>
            <a:ext cx="101769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4" name="四角形: 角を丸くする 103">
            <a:extLst>
              <a:ext uri="{FF2B5EF4-FFF2-40B4-BE49-F238E27FC236}">
                <a16:creationId xmlns:a16="http://schemas.microsoft.com/office/drawing/2014/main" id="{734EA6F1-C0B5-2EB5-CB98-9E733492663E}"/>
              </a:ext>
            </a:extLst>
          </p:cNvPr>
          <p:cNvSpPr/>
          <p:nvPr/>
        </p:nvSpPr>
        <p:spPr>
          <a:xfrm>
            <a:off x="966562" y="6127671"/>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5" name="四角形: 角を丸くする 104">
            <a:extLst>
              <a:ext uri="{FF2B5EF4-FFF2-40B4-BE49-F238E27FC236}">
                <a16:creationId xmlns:a16="http://schemas.microsoft.com/office/drawing/2014/main" id="{6F8D35AE-F1B4-D971-D200-F8EAEB1C7137}"/>
              </a:ext>
            </a:extLst>
          </p:cNvPr>
          <p:cNvSpPr/>
          <p:nvPr/>
        </p:nvSpPr>
        <p:spPr>
          <a:xfrm>
            <a:off x="973991" y="5409358"/>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6" name="矢印: 右 105">
            <a:extLst>
              <a:ext uri="{FF2B5EF4-FFF2-40B4-BE49-F238E27FC236}">
                <a16:creationId xmlns:a16="http://schemas.microsoft.com/office/drawing/2014/main" id="{F1662262-29B3-200F-6460-8B4D4964BCD2}"/>
              </a:ext>
            </a:extLst>
          </p:cNvPr>
          <p:cNvSpPr/>
          <p:nvPr/>
        </p:nvSpPr>
        <p:spPr>
          <a:xfrm>
            <a:off x="1626817" y="557690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 name="矢印: 右 71">
            <a:extLst>
              <a:ext uri="{FF2B5EF4-FFF2-40B4-BE49-F238E27FC236}">
                <a16:creationId xmlns:a16="http://schemas.microsoft.com/office/drawing/2014/main" id="{DAED046D-EACE-FE5B-45E4-99A89422A0F1}"/>
              </a:ext>
            </a:extLst>
          </p:cNvPr>
          <p:cNvSpPr/>
          <p:nvPr/>
        </p:nvSpPr>
        <p:spPr>
          <a:xfrm>
            <a:off x="2843619" y="559075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7" name="テキスト ボックス 106">
            <a:extLst>
              <a:ext uri="{FF2B5EF4-FFF2-40B4-BE49-F238E27FC236}">
                <a16:creationId xmlns:a16="http://schemas.microsoft.com/office/drawing/2014/main" id="{2DAB2CE4-E7A6-7B37-7781-1993A356E3EA}"/>
              </a:ext>
            </a:extLst>
          </p:cNvPr>
          <p:cNvSpPr txBox="1"/>
          <p:nvPr/>
        </p:nvSpPr>
        <p:spPr>
          <a:xfrm>
            <a:off x="3614316" y="5592140"/>
            <a:ext cx="840544" cy="169277"/>
          </a:xfrm>
          <a:prstGeom prst="rect">
            <a:avLst/>
          </a:prstGeom>
          <a:noFill/>
        </p:spPr>
        <p:txBody>
          <a:bodyPr wrap="square" rtlCol="0">
            <a:spAutoFit/>
          </a:bodyPr>
          <a:lstStyle/>
          <a:p>
            <a:r>
              <a:rPr kumimoji="1" lang="en-US" altLang="ja-JP" sz="500" dirty="0">
                <a:latin typeface="+mj-lt"/>
              </a:rPr>
              <a:t>DEMO_00001</a:t>
            </a:r>
          </a:p>
        </p:txBody>
      </p:sp>
      <p:sp>
        <p:nvSpPr>
          <p:cNvPr id="108" name="テキスト ボックス 107">
            <a:extLst>
              <a:ext uri="{FF2B5EF4-FFF2-40B4-BE49-F238E27FC236}">
                <a16:creationId xmlns:a16="http://schemas.microsoft.com/office/drawing/2014/main" id="{83B1239F-97BF-9E28-77D0-A08A5B06E2F6}"/>
              </a:ext>
            </a:extLst>
          </p:cNvPr>
          <p:cNvSpPr txBox="1"/>
          <p:nvPr/>
        </p:nvSpPr>
        <p:spPr>
          <a:xfrm>
            <a:off x="3597718" y="577051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09" name="テキスト ボックス 108">
            <a:extLst>
              <a:ext uri="{FF2B5EF4-FFF2-40B4-BE49-F238E27FC236}">
                <a16:creationId xmlns:a16="http://schemas.microsoft.com/office/drawing/2014/main" id="{A19735F5-021E-41BA-F987-19A3010229DB}"/>
              </a:ext>
            </a:extLst>
          </p:cNvPr>
          <p:cNvSpPr txBox="1"/>
          <p:nvPr/>
        </p:nvSpPr>
        <p:spPr>
          <a:xfrm>
            <a:off x="3423029" y="5946462"/>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10" name="テキスト ボックス 109">
            <a:extLst>
              <a:ext uri="{FF2B5EF4-FFF2-40B4-BE49-F238E27FC236}">
                <a16:creationId xmlns:a16="http://schemas.microsoft.com/office/drawing/2014/main" id="{0A2C57F2-82FA-1A5F-208E-8820CD112250}"/>
              </a:ext>
            </a:extLst>
          </p:cNvPr>
          <p:cNvSpPr txBox="1"/>
          <p:nvPr/>
        </p:nvSpPr>
        <p:spPr>
          <a:xfrm>
            <a:off x="3623490" y="6102758"/>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11" name="テキスト ボックス 110">
            <a:extLst>
              <a:ext uri="{FF2B5EF4-FFF2-40B4-BE49-F238E27FC236}">
                <a16:creationId xmlns:a16="http://schemas.microsoft.com/office/drawing/2014/main" id="{FF2C76C1-711D-F383-C974-FC9C18E35B93}"/>
              </a:ext>
            </a:extLst>
          </p:cNvPr>
          <p:cNvSpPr txBox="1"/>
          <p:nvPr/>
        </p:nvSpPr>
        <p:spPr>
          <a:xfrm>
            <a:off x="3624468" y="6269593"/>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114" name="テキスト ボックス 113">
            <a:extLst>
              <a:ext uri="{FF2B5EF4-FFF2-40B4-BE49-F238E27FC236}">
                <a16:creationId xmlns:a16="http://schemas.microsoft.com/office/drawing/2014/main" id="{96E6A8F4-F4F1-9ED1-993B-F40B73759734}"/>
              </a:ext>
            </a:extLst>
          </p:cNvPr>
          <p:cNvSpPr txBox="1"/>
          <p:nvPr/>
        </p:nvSpPr>
        <p:spPr>
          <a:xfrm>
            <a:off x="3614316" y="5415883"/>
            <a:ext cx="716669" cy="169277"/>
          </a:xfrm>
          <a:prstGeom prst="rect">
            <a:avLst/>
          </a:prstGeom>
          <a:noFill/>
        </p:spPr>
        <p:txBody>
          <a:bodyPr wrap="square" rtlCol="0">
            <a:spAutoFit/>
          </a:bodyPr>
          <a:lstStyle/>
          <a:p>
            <a:r>
              <a:rPr kumimoji="1" lang="en-US" altLang="ja-JP" sz="500" dirty="0">
                <a:latin typeface="+mj-lt"/>
              </a:rPr>
              <a:t>09/09/2023</a:t>
            </a:r>
          </a:p>
        </p:txBody>
      </p:sp>
      <p:pic>
        <p:nvPicPr>
          <p:cNvPr id="115" name="図 114">
            <a:extLst>
              <a:ext uri="{FF2B5EF4-FFF2-40B4-BE49-F238E27FC236}">
                <a16:creationId xmlns:a16="http://schemas.microsoft.com/office/drawing/2014/main" id="{0CF0258B-D0CF-EEC3-8659-C03A1CF81C6A}"/>
              </a:ext>
            </a:extLst>
          </p:cNvPr>
          <p:cNvPicPr>
            <a:picLocks noChangeAspect="1"/>
          </p:cNvPicPr>
          <p:nvPr/>
        </p:nvPicPr>
        <p:blipFill>
          <a:blip r:embed="rId7"/>
          <a:stretch>
            <a:fillRect/>
          </a:stretch>
        </p:blipFill>
        <p:spPr>
          <a:xfrm>
            <a:off x="4610135" y="4978358"/>
            <a:ext cx="1358764" cy="2027693"/>
          </a:xfrm>
          <a:prstGeom prst="rect">
            <a:avLst/>
          </a:prstGeom>
        </p:spPr>
      </p:pic>
      <p:pic>
        <p:nvPicPr>
          <p:cNvPr id="116" name="図 115">
            <a:extLst>
              <a:ext uri="{FF2B5EF4-FFF2-40B4-BE49-F238E27FC236}">
                <a16:creationId xmlns:a16="http://schemas.microsoft.com/office/drawing/2014/main" id="{F30C0DEB-A644-49B8-293A-3815330275CF}"/>
              </a:ext>
            </a:extLst>
          </p:cNvPr>
          <p:cNvPicPr>
            <a:picLocks noChangeAspect="1"/>
          </p:cNvPicPr>
          <p:nvPr/>
        </p:nvPicPr>
        <p:blipFill>
          <a:blip r:embed="rId8"/>
          <a:stretch>
            <a:fillRect/>
          </a:stretch>
        </p:blipFill>
        <p:spPr>
          <a:xfrm>
            <a:off x="5703491" y="6255965"/>
            <a:ext cx="243861" cy="130125"/>
          </a:xfrm>
          <a:prstGeom prst="rect">
            <a:avLst/>
          </a:prstGeom>
        </p:spPr>
      </p:pic>
      <p:pic>
        <p:nvPicPr>
          <p:cNvPr id="117" name="図 116">
            <a:extLst>
              <a:ext uri="{FF2B5EF4-FFF2-40B4-BE49-F238E27FC236}">
                <a16:creationId xmlns:a16="http://schemas.microsoft.com/office/drawing/2014/main" id="{E5F367D7-C93B-D586-CB5D-87FDC6ED2B0E}"/>
              </a:ext>
            </a:extLst>
          </p:cNvPr>
          <p:cNvPicPr>
            <a:picLocks noChangeAspect="1"/>
          </p:cNvPicPr>
          <p:nvPr/>
        </p:nvPicPr>
        <p:blipFill>
          <a:blip r:embed="rId6"/>
          <a:stretch>
            <a:fillRect/>
          </a:stretch>
        </p:blipFill>
        <p:spPr>
          <a:xfrm>
            <a:off x="5114822" y="5112438"/>
            <a:ext cx="805148" cy="123622"/>
          </a:xfrm>
          <a:prstGeom prst="rect">
            <a:avLst/>
          </a:prstGeom>
        </p:spPr>
      </p:pic>
      <p:sp>
        <p:nvSpPr>
          <p:cNvPr id="118" name="テキスト ボックス 117">
            <a:extLst>
              <a:ext uri="{FF2B5EF4-FFF2-40B4-BE49-F238E27FC236}">
                <a16:creationId xmlns:a16="http://schemas.microsoft.com/office/drawing/2014/main" id="{95807BD7-AC33-81EC-8FBF-1DEAB8F8AF91}"/>
              </a:ext>
            </a:extLst>
          </p:cNvPr>
          <p:cNvSpPr txBox="1"/>
          <p:nvPr/>
        </p:nvSpPr>
        <p:spPr>
          <a:xfrm>
            <a:off x="5030103" y="5099015"/>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119" name="図 118">
            <a:extLst>
              <a:ext uri="{FF2B5EF4-FFF2-40B4-BE49-F238E27FC236}">
                <a16:creationId xmlns:a16="http://schemas.microsoft.com/office/drawing/2014/main" id="{BF3C63A6-4068-D75D-EAA2-F70D9EBBEE57}"/>
              </a:ext>
            </a:extLst>
          </p:cNvPr>
          <p:cNvPicPr>
            <a:picLocks noChangeAspect="1"/>
          </p:cNvPicPr>
          <p:nvPr/>
        </p:nvPicPr>
        <p:blipFill>
          <a:blip r:embed="rId9"/>
          <a:stretch>
            <a:fillRect/>
          </a:stretch>
        </p:blipFill>
        <p:spPr>
          <a:xfrm>
            <a:off x="4628326" y="5573516"/>
            <a:ext cx="1338862" cy="1192892"/>
          </a:xfrm>
          <a:prstGeom prst="rect">
            <a:avLst/>
          </a:prstGeom>
        </p:spPr>
      </p:pic>
      <p:pic>
        <p:nvPicPr>
          <p:cNvPr id="120" name="図 119">
            <a:extLst>
              <a:ext uri="{FF2B5EF4-FFF2-40B4-BE49-F238E27FC236}">
                <a16:creationId xmlns:a16="http://schemas.microsoft.com/office/drawing/2014/main" id="{0D2F2004-E88C-D061-8CA1-9E464404816E}"/>
              </a:ext>
            </a:extLst>
          </p:cNvPr>
          <p:cNvPicPr>
            <a:picLocks noChangeAspect="1"/>
          </p:cNvPicPr>
          <p:nvPr/>
        </p:nvPicPr>
        <p:blipFill rotWithShape="1">
          <a:blip r:embed="rId10"/>
          <a:srcRect t="1" r="1567" b="-1"/>
          <a:stretch/>
        </p:blipFill>
        <p:spPr>
          <a:xfrm>
            <a:off x="5114822" y="5573515"/>
            <a:ext cx="856034" cy="184617"/>
          </a:xfrm>
          <a:prstGeom prst="rect">
            <a:avLst/>
          </a:prstGeom>
        </p:spPr>
      </p:pic>
      <p:pic>
        <p:nvPicPr>
          <p:cNvPr id="121" name="図 120">
            <a:extLst>
              <a:ext uri="{FF2B5EF4-FFF2-40B4-BE49-F238E27FC236}">
                <a16:creationId xmlns:a16="http://schemas.microsoft.com/office/drawing/2014/main" id="{AFC19D9E-1481-80E2-A3D3-BCC96F1F2B10}"/>
              </a:ext>
            </a:extLst>
          </p:cNvPr>
          <p:cNvPicPr>
            <a:picLocks noChangeAspect="1"/>
          </p:cNvPicPr>
          <p:nvPr/>
        </p:nvPicPr>
        <p:blipFill>
          <a:blip r:embed="rId11"/>
          <a:stretch>
            <a:fillRect/>
          </a:stretch>
        </p:blipFill>
        <p:spPr>
          <a:xfrm>
            <a:off x="4640125" y="5757304"/>
            <a:ext cx="1303166" cy="382735"/>
          </a:xfrm>
          <a:prstGeom prst="rect">
            <a:avLst/>
          </a:prstGeom>
        </p:spPr>
      </p:pic>
      <p:sp>
        <p:nvSpPr>
          <p:cNvPr id="122" name="テキスト ボックス 121">
            <a:extLst>
              <a:ext uri="{FF2B5EF4-FFF2-40B4-BE49-F238E27FC236}">
                <a16:creationId xmlns:a16="http://schemas.microsoft.com/office/drawing/2014/main" id="{CA276BCA-467E-1A8C-6DED-9457A7754714}"/>
              </a:ext>
            </a:extLst>
          </p:cNvPr>
          <p:cNvSpPr txBox="1"/>
          <p:nvPr/>
        </p:nvSpPr>
        <p:spPr>
          <a:xfrm>
            <a:off x="4560837" y="5586039"/>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123" name="図 122">
            <a:extLst>
              <a:ext uri="{FF2B5EF4-FFF2-40B4-BE49-F238E27FC236}">
                <a16:creationId xmlns:a16="http://schemas.microsoft.com/office/drawing/2014/main" id="{3A8E14D3-D56A-6D38-AF70-38CE277779E3}"/>
              </a:ext>
            </a:extLst>
          </p:cNvPr>
          <p:cNvPicPr>
            <a:picLocks noChangeAspect="1"/>
          </p:cNvPicPr>
          <p:nvPr/>
        </p:nvPicPr>
        <p:blipFill rotWithShape="1">
          <a:blip r:embed="rId10"/>
          <a:srcRect t="6527" r="1567" b="-1"/>
          <a:stretch/>
        </p:blipFill>
        <p:spPr>
          <a:xfrm>
            <a:off x="5101339" y="6124550"/>
            <a:ext cx="856034" cy="172570"/>
          </a:xfrm>
          <a:prstGeom prst="rect">
            <a:avLst/>
          </a:prstGeom>
        </p:spPr>
      </p:pic>
      <p:sp>
        <p:nvSpPr>
          <p:cNvPr id="124" name="テキスト ボックス 123">
            <a:extLst>
              <a:ext uri="{FF2B5EF4-FFF2-40B4-BE49-F238E27FC236}">
                <a16:creationId xmlns:a16="http://schemas.microsoft.com/office/drawing/2014/main" id="{674ACE60-6B7F-2305-7E85-2461D56AFA1C}"/>
              </a:ext>
            </a:extLst>
          </p:cNvPr>
          <p:cNvSpPr txBox="1"/>
          <p:nvPr/>
        </p:nvSpPr>
        <p:spPr>
          <a:xfrm>
            <a:off x="4564499" y="6125027"/>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25" name="テキスト ボックス 124">
            <a:extLst>
              <a:ext uri="{FF2B5EF4-FFF2-40B4-BE49-F238E27FC236}">
                <a16:creationId xmlns:a16="http://schemas.microsoft.com/office/drawing/2014/main" id="{0A9E6DB1-B451-7A08-0E02-99A58A3E456F}"/>
              </a:ext>
            </a:extLst>
          </p:cNvPr>
          <p:cNvSpPr txBox="1"/>
          <p:nvPr/>
        </p:nvSpPr>
        <p:spPr>
          <a:xfrm>
            <a:off x="5092709" y="5585754"/>
            <a:ext cx="840544" cy="169277"/>
          </a:xfrm>
          <a:prstGeom prst="rect">
            <a:avLst/>
          </a:prstGeom>
          <a:noFill/>
        </p:spPr>
        <p:txBody>
          <a:bodyPr wrap="square" rtlCol="0">
            <a:spAutoFit/>
          </a:bodyPr>
          <a:lstStyle/>
          <a:p>
            <a:r>
              <a:rPr kumimoji="1" lang="en-US" altLang="ja-JP" sz="500" dirty="0">
                <a:latin typeface="+mj-lt"/>
              </a:rPr>
              <a:t>DEMO_00001</a:t>
            </a:r>
          </a:p>
        </p:txBody>
      </p:sp>
      <p:sp>
        <p:nvSpPr>
          <p:cNvPr id="126" name="テキスト ボックス 125">
            <a:extLst>
              <a:ext uri="{FF2B5EF4-FFF2-40B4-BE49-F238E27FC236}">
                <a16:creationId xmlns:a16="http://schemas.microsoft.com/office/drawing/2014/main" id="{20F5E05B-21BE-9260-0AC2-4D77C0AD849D}"/>
              </a:ext>
            </a:extLst>
          </p:cNvPr>
          <p:cNvSpPr txBox="1"/>
          <p:nvPr/>
        </p:nvSpPr>
        <p:spPr>
          <a:xfrm>
            <a:off x="4565282" y="6286062"/>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127" name="テキスト ボックス 126">
            <a:extLst>
              <a:ext uri="{FF2B5EF4-FFF2-40B4-BE49-F238E27FC236}">
                <a16:creationId xmlns:a16="http://schemas.microsoft.com/office/drawing/2014/main" id="{C7558D3F-02B1-B697-7381-0F9A3EC6F1CE}"/>
              </a:ext>
            </a:extLst>
          </p:cNvPr>
          <p:cNvSpPr txBox="1"/>
          <p:nvPr/>
        </p:nvSpPr>
        <p:spPr>
          <a:xfrm>
            <a:off x="4562266" y="6445476"/>
            <a:ext cx="811716" cy="184666"/>
          </a:xfrm>
          <a:prstGeom prst="rect">
            <a:avLst/>
          </a:prstGeom>
          <a:noFill/>
        </p:spPr>
        <p:txBody>
          <a:bodyPr wrap="square" rtlCol="0">
            <a:spAutoFit/>
          </a:bodyPr>
          <a:lstStyle/>
          <a:p>
            <a:r>
              <a:rPr kumimoji="1" lang="en-US" altLang="ja-JP" sz="600" dirty="0"/>
              <a:t>Qty per Box Old</a:t>
            </a:r>
            <a:endParaRPr kumimoji="1" lang="ja-JP" altLang="en-US" sz="600" dirty="0"/>
          </a:p>
        </p:txBody>
      </p:sp>
      <p:pic>
        <p:nvPicPr>
          <p:cNvPr id="128" name="図 127">
            <a:extLst>
              <a:ext uri="{FF2B5EF4-FFF2-40B4-BE49-F238E27FC236}">
                <a16:creationId xmlns:a16="http://schemas.microsoft.com/office/drawing/2014/main" id="{819D1AFD-81D3-D279-F8E1-2F6A34AC7EC6}"/>
              </a:ext>
            </a:extLst>
          </p:cNvPr>
          <p:cNvPicPr>
            <a:picLocks noChangeAspect="1"/>
          </p:cNvPicPr>
          <p:nvPr/>
        </p:nvPicPr>
        <p:blipFill rotWithShape="1">
          <a:blip r:embed="rId10"/>
          <a:srcRect t="1" r="1567" b="-1"/>
          <a:stretch/>
        </p:blipFill>
        <p:spPr>
          <a:xfrm>
            <a:off x="5110132" y="6278392"/>
            <a:ext cx="856034" cy="184617"/>
          </a:xfrm>
          <a:prstGeom prst="rect">
            <a:avLst/>
          </a:prstGeom>
        </p:spPr>
      </p:pic>
      <p:pic>
        <p:nvPicPr>
          <p:cNvPr id="129" name="図 128">
            <a:extLst>
              <a:ext uri="{FF2B5EF4-FFF2-40B4-BE49-F238E27FC236}">
                <a16:creationId xmlns:a16="http://schemas.microsoft.com/office/drawing/2014/main" id="{9D684016-467A-742A-8233-4AF5A5F04A46}"/>
              </a:ext>
            </a:extLst>
          </p:cNvPr>
          <p:cNvPicPr>
            <a:picLocks noChangeAspect="1"/>
          </p:cNvPicPr>
          <p:nvPr/>
        </p:nvPicPr>
        <p:blipFill rotWithShape="1">
          <a:blip r:embed="rId10"/>
          <a:srcRect t="1" r="1567" b="-1"/>
          <a:stretch/>
        </p:blipFill>
        <p:spPr>
          <a:xfrm>
            <a:off x="5380221" y="6447029"/>
            <a:ext cx="580728" cy="184617"/>
          </a:xfrm>
          <a:prstGeom prst="rect">
            <a:avLst/>
          </a:prstGeom>
        </p:spPr>
      </p:pic>
      <p:pic>
        <p:nvPicPr>
          <p:cNvPr id="131" name="図 130">
            <a:extLst>
              <a:ext uri="{FF2B5EF4-FFF2-40B4-BE49-F238E27FC236}">
                <a16:creationId xmlns:a16="http://schemas.microsoft.com/office/drawing/2014/main" id="{3CF2AB21-F47D-91EF-B92F-9FD4C1972FDC}"/>
              </a:ext>
            </a:extLst>
          </p:cNvPr>
          <p:cNvPicPr>
            <a:picLocks noChangeAspect="1"/>
          </p:cNvPicPr>
          <p:nvPr/>
        </p:nvPicPr>
        <p:blipFill rotWithShape="1">
          <a:blip r:embed="rId10"/>
          <a:srcRect t="6527" r="1567" b="-1"/>
          <a:stretch/>
        </p:blipFill>
        <p:spPr>
          <a:xfrm>
            <a:off x="5381943" y="6614921"/>
            <a:ext cx="580728" cy="172570"/>
          </a:xfrm>
          <a:prstGeom prst="rect">
            <a:avLst/>
          </a:prstGeom>
        </p:spPr>
      </p:pic>
      <p:sp>
        <p:nvSpPr>
          <p:cNvPr id="132" name="テキスト ボックス 131">
            <a:extLst>
              <a:ext uri="{FF2B5EF4-FFF2-40B4-BE49-F238E27FC236}">
                <a16:creationId xmlns:a16="http://schemas.microsoft.com/office/drawing/2014/main" id="{4902F2B6-95CB-08F0-0F42-7138F934CFAB}"/>
              </a:ext>
            </a:extLst>
          </p:cNvPr>
          <p:cNvSpPr txBox="1"/>
          <p:nvPr/>
        </p:nvSpPr>
        <p:spPr>
          <a:xfrm>
            <a:off x="4577417" y="6613493"/>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133" name="四角形: 角を丸くする 132">
            <a:extLst>
              <a:ext uri="{FF2B5EF4-FFF2-40B4-BE49-F238E27FC236}">
                <a16:creationId xmlns:a16="http://schemas.microsoft.com/office/drawing/2014/main" id="{C208FB3C-A5FF-82CC-2B1A-DCBE1F6F4FBF}"/>
              </a:ext>
            </a:extLst>
          </p:cNvPr>
          <p:cNvSpPr/>
          <p:nvPr/>
        </p:nvSpPr>
        <p:spPr>
          <a:xfrm>
            <a:off x="5126138" y="5599714"/>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4" name="四角形: 角を丸くする 133">
            <a:extLst>
              <a:ext uri="{FF2B5EF4-FFF2-40B4-BE49-F238E27FC236}">
                <a16:creationId xmlns:a16="http://schemas.microsoft.com/office/drawing/2014/main" id="{F0B90684-643D-027C-5292-2D306095B39B}"/>
              </a:ext>
            </a:extLst>
          </p:cNvPr>
          <p:cNvSpPr/>
          <p:nvPr/>
        </p:nvSpPr>
        <p:spPr>
          <a:xfrm>
            <a:off x="5132511" y="6300765"/>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5" name="四角形: 角を丸くする 134">
            <a:extLst>
              <a:ext uri="{FF2B5EF4-FFF2-40B4-BE49-F238E27FC236}">
                <a16:creationId xmlns:a16="http://schemas.microsoft.com/office/drawing/2014/main" id="{51E28B7A-B58C-4EB7-1EB4-F7793D1A1F1E}"/>
              </a:ext>
            </a:extLst>
          </p:cNvPr>
          <p:cNvSpPr/>
          <p:nvPr/>
        </p:nvSpPr>
        <p:spPr>
          <a:xfrm>
            <a:off x="5119377" y="5776278"/>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6" name="四角形: 角を丸くする 135">
            <a:extLst>
              <a:ext uri="{FF2B5EF4-FFF2-40B4-BE49-F238E27FC236}">
                <a16:creationId xmlns:a16="http://schemas.microsoft.com/office/drawing/2014/main" id="{1EA4809A-2BFB-0453-0697-936812C0A98F}"/>
              </a:ext>
            </a:extLst>
          </p:cNvPr>
          <p:cNvSpPr/>
          <p:nvPr/>
        </p:nvSpPr>
        <p:spPr>
          <a:xfrm>
            <a:off x="4929658" y="5957008"/>
            <a:ext cx="101769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7" name="四角形: 角を丸くする 136">
            <a:extLst>
              <a:ext uri="{FF2B5EF4-FFF2-40B4-BE49-F238E27FC236}">
                <a16:creationId xmlns:a16="http://schemas.microsoft.com/office/drawing/2014/main" id="{25249B18-0DF4-88E3-89B6-D4E5051432B0}"/>
              </a:ext>
            </a:extLst>
          </p:cNvPr>
          <p:cNvSpPr/>
          <p:nvPr/>
        </p:nvSpPr>
        <p:spPr>
          <a:xfrm>
            <a:off x="5118709" y="6127671"/>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8" name="四角形: 角を丸くする 137">
            <a:extLst>
              <a:ext uri="{FF2B5EF4-FFF2-40B4-BE49-F238E27FC236}">
                <a16:creationId xmlns:a16="http://schemas.microsoft.com/office/drawing/2014/main" id="{1C514EDB-DB94-C4D3-3304-91A85222ED2E}"/>
              </a:ext>
            </a:extLst>
          </p:cNvPr>
          <p:cNvSpPr/>
          <p:nvPr/>
        </p:nvSpPr>
        <p:spPr>
          <a:xfrm>
            <a:off x="5126138" y="5409358"/>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9" name="矢印: 右 138">
            <a:extLst>
              <a:ext uri="{FF2B5EF4-FFF2-40B4-BE49-F238E27FC236}">
                <a16:creationId xmlns:a16="http://schemas.microsoft.com/office/drawing/2014/main" id="{8BD80A22-833A-CB83-3F14-8D0B0FB838EE}"/>
              </a:ext>
            </a:extLst>
          </p:cNvPr>
          <p:cNvSpPr/>
          <p:nvPr/>
        </p:nvSpPr>
        <p:spPr>
          <a:xfrm>
            <a:off x="4400854" y="559075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0" name="テキスト ボックス 139">
            <a:extLst>
              <a:ext uri="{FF2B5EF4-FFF2-40B4-BE49-F238E27FC236}">
                <a16:creationId xmlns:a16="http://schemas.microsoft.com/office/drawing/2014/main" id="{A182F9FE-9794-488F-1087-3EB1246FA6ED}"/>
              </a:ext>
            </a:extLst>
          </p:cNvPr>
          <p:cNvSpPr txBox="1"/>
          <p:nvPr/>
        </p:nvSpPr>
        <p:spPr>
          <a:xfrm>
            <a:off x="5203301" y="5592140"/>
            <a:ext cx="840544" cy="169277"/>
          </a:xfrm>
          <a:prstGeom prst="rect">
            <a:avLst/>
          </a:prstGeom>
          <a:noFill/>
        </p:spPr>
        <p:txBody>
          <a:bodyPr wrap="square" rtlCol="0">
            <a:spAutoFit/>
          </a:bodyPr>
          <a:lstStyle/>
          <a:p>
            <a:r>
              <a:rPr kumimoji="1" lang="en-US" altLang="ja-JP" sz="500" dirty="0">
                <a:latin typeface="+mj-lt"/>
              </a:rPr>
              <a:t>DEMO_00001</a:t>
            </a:r>
          </a:p>
        </p:txBody>
      </p:sp>
      <p:sp>
        <p:nvSpPr>
          <p:cNvPr id="141" name="テキスト ボックス 140">
            <a:extLst>
              <a:ext uri="{FF2B5EF4-FFF2-40B4-BE49-F238E27FC236}">
                <a16:creationId xmlns:a16="http://schemas.microsoft.com/office/drawing/2014/main" id="{4C9490B7-6B40-A930-F59B-F6C1A94CF6C4}"/>
              </a:ext>
            </a:extLst>
          </p:cNvPr>
          <p:cNvSpPr txBox="1"/>
          <p:nvPr/>
        </p:nvSpPr>
        <p:spPr>
          <a:xfrm>
            <a:off x="5186703" y="577051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42" name="テキスト ボックス 141">
            <a:extLst>
              <a:ext uri="{FF2B5EF4-FFF2-40B4-BE49-F238E27FC236}">
                <a16:creationId xmlns:a16="http://schemas.microsoft.com/office/drawing/2014/main" id="{A389AC7E-1FF9-9F78-8629-397134CEB796}"/>
              </a:ext>
            </a:extLst>
          </p:cNvPr>
          <p:cNvSpPr txBox="1"/>
          <p:nvPr/>
        </p:nvSpPr>
        <p:spPr>
          <a:xfrm>
            <a:off x="5012014" y="5946462"/>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43" name="テキスト ボックス 142">
            <a:extLst>
              <a:ext uri="{FF2B5EF4-FFF2-40B4-BE49-F238E27FC236}">
                <a16:creationId xmlns:a16="http://schemas.microsoft.com/office/drawing/2014/main" id="{A9B76367-1581-FF31-A84A-C0EC87A092EA}"/>
              </a:ext>
            </a:extLst>
          </p:cNvPr>
          <p:cNvSpPr txBox="1"/>
          <p:nvPr/>
        </p:nvSpPr>
        <p:spPr>
          <a:xfrm>
            <a:off x="5212475" y="6102758"/>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44" name="テキスト ボックス 143">
            <a:extLst>
              <a:ext uri="{FF2B5EF4-FFF2-40B4-BE49-F238E27FC236}">
                <a16:creationId xmlns:a16="http://schemas.microsoft.com/office/drawing/2014/main" id="{4EDA0F5E-E2B2-96CA-14DA-9CEA9C57CDAD}"/>
              </a:ext>
            </a:extLst>
          </p:cNvPr>
          <p:cNvSpPr txBox="1"/>
          <p:nvPr/>
        </p:nvSpPr>
        <p:spPr>
          <a:xfrm>
            <a:off x="5213453" y="6269593"/>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147" name="テキスト ボックス 146">
            <a:extLst>
              <a:ext uri="{FF2B5EF4-FFF2-40B4-BE49-F238E27FC236}">
                <a16:creationId xmlns:a16="http://schemas.microsoft.com/office/drawing/2014/main" id="{7A6CD42F-A597-2D47-3A11-360F09EAFD25}"/>
              </a:ext>
            </a:extLst>
          </p:cNvPr>
          <p:cNvSpPr txBox="1"/>
          <p:nvPr/>
        </p:nvSpPr>
        <p:spPr>
          <a:xfrm>
            <a:off x="5203301" y="5415883"/>
            <a:ext cx="716669" cy="169277"/>
          </a:xfrm>
          <a:prstGeom prst="rect">
            <a:avLst/>
          </a:prstGeom>
          <a:noFill/>
        </p:spPr>
        <p:txBody>
          <a:bodyPr wrap="square" rtlCol="0">
            <a:spAutoFit/>
          </a:bodyPr>
          <a:lstStyle/>
          <a:p>
            <a:r>
              <a:rPr kumimoji="1" lang="en-US" altLang="ja-JP" sz="500" dirty="0">
                <a:latin typeface="+mj-lt"/>
              </a:rPr>
              <a:t>09/09/2023</a:t>
            </a:r>
          </a:p>
        </p:txBody>
      </p:sp>
      <p:pic>
        <p:nvPicPr>
          <p:cNvPr id="297" name="図 296">
            <a:extLst>
              <a:ext uri="{FF2B5EF4-FFF2-40B4-BE49-F238E27FC236}">
                <a16:creationId xmlns:a16="http://schemas.microsoft.com/office/drawing/2014/main" id="{516D13DB-DC2E-DB9B-421A-87D6AD8C77E6}"/>
              </a:ext>
            </a:extLst>
          </p:cNvPr>
          <p:cNvPicPr>
            <a:picLocks noChangeAspect="1"/>
          </p:cNvPicPr>
          <p:nvPr/>
        </p:nvPicPr>
        <p:blipFill>
          <a:blip r:embed="rId7"/>
          <a:stretch>
            <a:fillRect/>
          </a:stretch>
        </p:blipFill>
        <p:spPr>
          <a:xfrm>
            <a:off x="457837" y="7061230"/>
            <a:ext cx="1358764" cy="2027693"/>
          </a:xfrm>
          <a:prstGeom prst="rect">
            <a:avLst/>
          </a:prstGeom>
        </p:spPr>
      </p:pic>
      <p:pic>
        <p:nvPicPr>
          <p:cNvPr id="298" name="図 297">
            <a:extLst>
              <a:ext uri="{FF2B5EF4-FFF2-40B4-BE49-F238E27FC236}">
                <a16:creationId xmlns:a16="http://schemas.microsoft.com/office/drawing/2014/main" id="{2885D1DC-6925-A431-BDCA-B03D3FCD3566}"/>
              </a:ext>
            </a:extLst>
          </p:cNvPr>
          <p:cNvPicPr>
            <a:picLocks noChangeAspect="1"/>
          </p:cNvPicPr>
          <p:nvPr/>
        </p:nvPicPr>
        <p:blipFill>
          <a:blip r:embed="rId8"/>
          <a:stretch>
            <a:fillRect/>
          </a:stretch>
        </p:blipFill>
        <p:spPr>
          <a:xfrm>
            <a:off x="1551193" y="8338837"/>
            <a:ext cx="243861" cy="130125"/>
          </a:xfrm>
          <a:prstGeom prst="rect">
            <a:avLst/>
          </a:prstGeom>
        </p:spPr>
      </p:pic>
      <p:pic>
        <p:nvPicPr>
          <p:cNvPr id="299" name="図 298">
            <a:extLst>
              <a:ext uri="{FF2B5EF4-FFF2-40B4-BE49-F238E27FC236}">
                <a16:creationId xmlns:a16="http://schemas.microsoft.com/office/drawing/2014/main" id="{47677D71-6DDD-A8B8-DD94-1A374AF9C3F2}"/>
              </a:ext>
            </a:extLst>
          </p:cNvPr>
          <p:cNvPicPr>
            <a:picLocks noChangeAspect="1"/>
          </p:cNvPicPr>
          <p:nvPr/>
        </p:nvPicPr>
        <p:blipFill>
          <a:blip r:embed="rId6"/>
          <a:stretch>
            <a:fillRect/>
          </a:stretch>
        </p:blipFill>
        <p:spPr>
          <a:xfrm>
            <a:off x="962524" y="7195310"/>
            <a:ext cx="805148" cy="123622"/>
          </a:xfrm>
          <a:prstGeom prst="rect">
            <a:avLst/>
          </a:prstGeom>
        </p:spPr>
      </p:pic>
      <p:sp>
        <p:nvSpPr>
          <p:cNvPr id="300" name="テキスト ボックス 299">
            <a:extLst>
              <a:ext uri="{FF2B5EF4-FFF2-40B4-BE49-F238E27FC236}">
                <a16:creationId xmlns:a16="http://schemas.microsoft.com/office/drawing/2014/main" id="{F15EE135-724E-A94D-E71D-8B0523059724}"/>
              </a:ext>
            </a:extLst>
          </p:cNvPr>
          <p:cNvSpPr txBox="1"/>
          <p:nvPr/>
        </p:nvSpPr>
        <p:spPr>
          <a:xfrm>
            <a:off x="877805" y="7181887"/>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301" name="図 300">
            <a:extLst>
              <a:ext uri="{FF2B5EF4-FFF2-40B4-BE49-F238E27FC236}">
                <a16:creationId xmlns:a16="http://schemas.microsoft.com/office/drawing/2014/main" id="{9C08FB40-1CDE-816E-11CB-47071B39F25C}"/>
              </a:ext>
            </a:extLst>
          </p:cNvPr>
          <p:cNvPicPr>
            <a:picLocks noChangeAspect="1"/>
          </p:cNvPicPr>
          <p:nvPr/>
        </p:nvPicPr>
        <p:blipFill>
          <a:blip r:embed="rId9"/>
          <a:stretch>
            <a:fillRect/>
          </a:stretch>
        </p:blipFill>
        <p:spPr>
          <a:xfrm>
            <a:off x="476028" y="7656388"/>
            <a:ext cx="1338862" cy="1192892"/>
          </a:xfrm>
          <a:prstGeom prst="rect">
            <a:avLst/>
          </a:prstGeom>
        </p:spPr>
      </p:pic>
      <p:pic>
        <p:nvPicPr>
          <p:cNvPr id="302" name="図 301">
            <a:extLst>
              <a:ext uri="{FF2B5EF4-FFF2-40B4-BE49-F238E27FC236}">
                <a16:creationId xmlns:a16="http://schemas.microsoft.com/office/drawing/2014/main" id="{92600A83-14BC-2E03-D9E5-0801C4578219}"/>
              </a:ext>
            </a:extLst>
          </p:cNvPr>
          <p:cNvPicPr>
            <a:picLocks noChangeAspect="1"/>
          </p:cNvPicPr>
          <p:nvPr/>
        </p:nvPicPr>
        <p:blipFill rotWithShape="1">
          <a:blip r:embed="rId10"/>
          <a:srcRect t="1" r="1567" b="-1"/>
          <a:stretch/>
        </p:blipFill>
        <p:spPr>
          <a:xfrm>
            <a:off x="962524" y="7656387"/>
            <a:ext cx="856034" cy="184617"/>
          </a:xfrm>
          <a:prstGeom prst="rect">
            <a:avLst/>
          </a:prstGeom>
        </p:spPr>
      </p:pic>
      <p:pic>
        <p:nvPicPr>
          <p:cNvPr id="303" name="図 302">
            <a:extLst>
              <a:ext uri="{FF2B5EF4-FFF2-40B4-BE49-F238E27FC236}">
                <a16:creationId xmlns:a16="http://schemas.microsoft.com/office/drawing/2014/main" id="{1F5492F5-022B-8716-928F-7BBCAC63F9AB}"/>
              </a:ext>
            </a:extLst>
          </p:cNvPr>
          <p:cNvPicPr>
            <a:picLocks noChangeAspect="1"/>
          </p:cNvPicPr>
          <p:nvPr/>
        </p:nvPicPr>
        <p:blipFill>
          <a:blip r:embed="rId11"/>
          <a:stretch>
            <a:fillRect/>
          </a:stretch>
        </p:blipFill>
        <p:spPr>
          <a:xfrm>
            <a:off x="487827" y="7840176"/>
            <a:ext cx="1303166" cy="382735"/>
          </a:xfrm>
          <a:prstGeom prst="rect">
            <a:avLst/>
          </a:prstGeom>
        </p:spPr>
      </p:pic>
      <p:sp>
        <p:nvSpPr>
          <p:cNvPr id="304" name="テキスト ボックス 303">
            <a:extLst>
              <a:ext uri="{FF2B5EF4-FFF2-40B4-BE49-F238E27FC236}">
                <a16:creationId xmlns:a16="http://schemas.microsoft.com/office/drawing/2014/main" id="{FA29D0D6-9ABC-949E-EDC3-B2E603CC0014}"/>
              </a:ext>
            </a:extLst>
          </p:cNvPr>
          <p:cNvSpPr txBox="1"/>
          <p:nvPr/>
        </p:nvSpPr>
        <p:spPr>
          <a:xfrm>
            <a:off x="408539" y="7668911"/>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305" name="図 304">
            <a:extLst>
              <a:ext uri="{FF2B5EF4-FFF2-40B4-BE49-F238E27FC236}">
                <a16:creationId xmlns:a16="http://schemas.microsoft.com/office/drawing/2014/main" id="{30115251-7F23-BC7D-3C30-36097967E030}"/>
              </a:ext>
            </a:extLst>
          </p:cNvPr>
          <p:cNvPicPr>
            <a:picLocks noChangeAspect="1"/>
          </p:cNvPicPr>
          <p:nvPr/>
        </p:nvPicPr>
        <p:blipFill rotWithShape="1">
          <a:blip r:embed="rId10"/>
          <a:srcRect t="6527" r="1567" b="-1"/>
          <a:stretch/>
        </p:blipFill>
        <p:spPr>
          <a:xfrm>
            <a:off x="949041" y="8207422"/>
            <a:ext cx="856034" cy="172570"/>
          </a:xfrm>
          <a:prstGeom prst="rect">
            <a:avLst/>
          </a:prstGeom>
        </p:spPr>
      </p:pic>
      <p:sp>
        <p:nvSpPr>
          <p:cNvPr id="306" name="テキスト ボックス 305">
            <a:extLst>
              <a:ext uri="{FF2B5EF4-FFF2-40B4-BE49-F238E27FC236}">
                <a16:creationId xmlns:a16="http://schemas.microsoft.com/office/drawing/2014/main" id="{67179A59-28DB-A2AF-5FC4-F9B4A606E953}"/>
              </a:ext>
            </a:extLst>
          </p:cNvPr>
          <p:cNvSpPr txBox="1"/>
          <p:nvPr/>
        </p:nvSpPr>
        <p:spPr>
          <a:xfrm>
            <a:off x="412201" y="8207899"/>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307" name="テキスト ボックス 306">
            <a:extLst>
              <a:ext uri="{FF2B5EF4-FFF2-40B4-BE49-F238E27FC236}">
                <a16:creationId xmlns:a16="http://schemas.microsoft.com/office/drawing/2014/main" id="{504BC3AD-EB32-0BBB-CD51-80860692C802}"/>
              </a:ext>
            </a:extLst>
          </p:cNvPr>
          <p:cNvSpPr txBox="1"/>
          <p:nvPr/>
        </p:nvSpPr>
        <p:spPr>
          <a:xfrm>
            <a:off x="940411" y="7668626"/>
            <a:ext cx="840544" cy="169277"/>
          </a:xfrm>
          <a:prstGeom prst="rect">
            <a:avLst/>
          </a:prstGeom>
          <a:noFill/>
        </p:spPr>
        <p:txBody>
          <a:bodyPr wrap="square" rtlCol="0">
            <a:spAutoFit/>
          </a:bodyPr>
          <a:lstStyle/>
          <a:p>
            <a:r>
              <a:rPr kumimoji="1" lang="en-US" altLang="ja-JP" sz="500" dirty="0">
                <a:latin typeface="+mj-lt"/>
              </a:rPr>
              <a:t>DEMO_00001</a:t>
            </a:r>
          </a:p>
        </p:txBody>
      </p:sp>
      <p:sp>
        <p:nvSpPr>
          <p:cNvPr id="308" name="テキスト ボックス 307">
            <a:extLst>
              <a:ext uri="{FF2B5EF4-FFF2-40B4-BE49-F238E27FC236}">
                <a16:creationId xmlns:a16="http://schemas.microsoft.com/office/drawing/2014/main" id="{9BFAD767-9061-B95D-07C6-0E0338CEDCF3}"/>
              </a:ext>
            </a:extLst>
          </p:cNvPr>
          <p:cNvSpPr txBox="1"/>
          <p:nvPr/>
        </p:nvSpPr>
        <p:spPr>
          <a:xfrm>
            <a:off x="412984" y="8368934"/>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309" name="テキスト ボックス 308">
            <a:extLst>
              <a:ext uri="{FF2B5EF4-FFF2-40B4-BE49-F238E27FC236}">
                <a16:creationId xmlns:a16="http://schemas.microsoft.com/office/drawing/2014/main" id="{2A74C7CC-B692-5FDE-F802-E374C9850F3E}"/>
              </a:ext>
            </a:extLst>
          </p:cNvPr>
          <p:cNvSpPr txBox="1"/>
          <p:nvPr/>
        </p:nvSpPr>
        <p:spPr>
          <a:xfrm>
            <a:off x="409968" y="8528348"/>
            <a:ext cx="811716" cy="184666"/>
          </a:xfrm>
          <a:prstGeom prst="rect">
            <a:avLst/>
          </a:prstGeom>
          <a:noFill/>
        </p:spPr>
        <p:txBody>
          <a:bodyPr wrap="square" rtlCol="0">
            <a:spAutoFit/>
          </a:bodyPr>
          <a:lstStyle/>
          <a:p>
            <a:r>
              <a:rPr kumimoji="1" lang="en-US" altLang="ja-JP" sz="600" dirty="0"/>
              <a:t>Qty per Box Old</a:t>
            </a:r>
            <a:endParaRPr kumimoji="1" lang="ja-JP" altLang="en-US" sz="600" dirty="0"/>
          </a:p>
        </p:txBody>
      </p:sp>
      <p:pic>
        <p:nvPicPr>
          <p:cNvPr id="310" name="図 309">
            <a:extLst>
              <a:ext uri="{FF2B5EF4-FFF2-40B4-BE49-F238E27FC236}">
                <a16:creationId xmlns:a16="http://schemas.microsoft.com/office/drawing/2014/main" id="{9BC1F034-CC7B-B807-022F-A9276BB00495}"/>
              </a:ext>
            </a:extLst>
          </p:cNvPr>
          <p:cNvPicPr>
            <a:picLocks noChangeAspect="1"/>
          </p:cNvPicPr>
          <p:nvPr/>
        </p:nvPicPr>
        <p:blipFill rotWithShape="1">
          <a:blip r:embed="rId10"/>
          <a:srcRect t="1" r="1567" b="-1"/>
          <a:stretch/>
        </p:blipFill>
        <p:spPr>
          <a:xfrm>
            <a:off x="957834" y="8361264"/>
            <a:ext cx="856034" cy="184617"/>
          </a:xfrm>
          <a:prstGeom prst="rect">
            <a:avLst/>
          </a:prstGeom>
        </p:spPr>
      </p:pic>
      <p:pic>
        <p:nvPicPr>
          <p:cNvPr id="311" name="図 310">
            <a:extLst>
              <a:ext uri="{FF2B5EF4-FFF2-40B4-BE49-F238E27FC236}">
                <a16:creationId xmlns:a16="http://schemas.microsoft.com/office/drawing/2014/main" id="{73E0ACD9-9705-806F-F2F8-BA7262800F83}"/>
              </a:ext>
            </a:extLst>
          </p:cNvPr>
          <p:cNvPicPr>
            <a:picLocks noChangeAspect="1"/>
          </p:cNvPicPr>
          <p:nvPr/>
        </p:nvPicPr>
        <p:blipFill rotWithShape="1">
          <a:blip r:embed="rId10"/>
          <a:srcRect t="1" r="1567" b="-1"/>
          <a:stretch/>
        </p:blipFill>
        <p:spPr>
          <a:xfrm>
            <a:off x="1227923" y="8529901"/>
            <a:ext cx="580728" cy="184617"/>
          </a:xfrm>
          <a:prstGeom prst="rect">
            <a:avLst/>
          </a:prstGeom>
        </p:spPr>
      </p:pic>
      <p:pic>
        <p:nvPicPr>
          <p:cNvPr id="312" name="図 311">
            <a:extLst>
              <a:ext uri="{FF2B5EF4-FFF2-40B4-BE49-F238E27FC236}">
                <a16:creationId xmlns:a16="http://schemas.microsoft.com/office/drawing/2014/main" id="{6C79F943-2EEB-927D-CCE1-0B39CAC29E4E}"/>
              </a:ext>
            </a:extLst>
          </p:cNvPr>
          <p:cNvPicPr>
            <a:picLocks noChangeAspect="1"/>
          </p:cNvPicPr>
          <p:nvPr/>
        </p:nvPicPr>
        <p:blipFill rotWithShape="1">
          <a:blip r:embed="rId10"/>
          <a:srcRect t="6527" r="1567" b="-1"/>
          <a:stretch/>
        </p:blipFill>
        <p:spPr>
          <a:xfrm>
            <a:off x="1229645" y="8697793"/>
            <a:ext cx="580728" cy="172570"/>
          </a:xfrm>
          <a:prstGeom prst="rect">
            <a:avLst/>
          </a:prstGeom>
        </p:spPr>
      </p:pic>
      <p:sp>
        <p:nvSpPr>
          <p:cNvPr id="334" name="テキスト ボックス 333">
            <a:extLst>
              <a:ext uri="{FF2B5EF4-FFF2-40B4-BE49-F238E27FC236}">
                <a16:creationId xmlns:a16="http://schemas.microsoft.com/office/drawing/2014/main" id="{0B70A7C4-095B-B197-72BF-46DA85F07588}"/>
              </a:ext>
            </a:extLst>
          </p:cNvPr>
          <p:cNvSpPr txBox="1"/>
          <p:nvPr/>
        </p:nvSpPr>
        <p:spPr>
          <a:xfrm>
            <a:off x="425119" y="8696365"/>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335" name="四角形: 角を丸くする 334">
            <a:extLst>
              <a:ext uri="{FF2B5EF4-FFF2-40B4-BE49-F238E27FC236}">
                <a16:creationId xmlns:a16="http://schemas.microsoft.com/office/drawing/2014/main" id="{19F055D6-6862-051A-14B9-C6DB08565DF5}"/>
              </a:ext>
            </a:extLst>
          </p:cNvPr>
          <p:cNvSpPr/>
          <p:nvPr/>
        </p:nvSpPr>
        <p:spPr>
          <a:xfrm>
            <a:off x="973840" y="7682586"/>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6" name="四角形: 角を丸くする 335">
            <a:extLst>
              <a:ext uri="{FF2B5EF4-FFF2-40B4-BE49-F238E27FC236}">
                <a16:creationId xmlns:a16="http://schemas.microsoft.com/office/drawing/2014/main" id="{DC2D4BAF-AB45-D011-B1A4-E4E3AC0EAC1E}"/>
              </a:ext>
            </a:extLst>
          </p:cNvPr>
          <p:cNvSpPr/>
          <p:nvPr/>
        </p:nvSpPr>
        <p:spPr>
          <a:xfrm>
            <a:off x="980213" y="8383637"/>
            <a:ext cx="80718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7" name="四角形: 角を丸くする 336">
            <a:extLst>
              <a:ext uri="{FF2B5EF4-FFF2-40B4-BE49-F238E27FC236}">
                <a16:creationId xmlns:a16="http://schemas.microsoft.com/office/drawing/2014/main" id="{DD1DCF32-5FE8-822E-7B64-C74E59921F8A}"/>
              </a:ext>
            </a:extLst>
          </p:cNvPr>
          <p:cNvSpPr/>
          <p:nvPr/>
        </p:nvSpPr>
        <p:spPr>
          <a:xfrm>
            <a:off x="967079" y="7859150"/>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8" name="四角形: 角を丸くする 337">
            <a:extLst>
              <a:ext uri="{FF2B5EF4-FFF2-40B4-BE49-F238E27FC236}">
                <a16:creationId xmlns:a16="http://schemas.microsoft.com/office/drawing/2014/main" id="{1831C483-7655-2D5F-CD50-4353C7C639EA}"/>
              </a:ext>
            </a:extLst>
          </p:cNvPr>
          <p:cNvSpPr/>
          <p:nvPr/>
        </p:nvSpPr>
        <p:spPr>
          <a:xfrm>
            <a:off x="777360" y="8039880"/>
            <a:ext cx="1017694"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9" name="四角形: 角を丸くする 338">
            <a:extLst>
              <a:ext uri="{FF2B5EF4-FFF2-40B4-BE49-F238E27FC236}">
                <a16:creationId xmlns:a16="http://schemas.microsoft.com/office/drawing/2014/main" id="{2D3F0AB1-6B14-EFF2-B888-E9A15AD5E36A}"/>
              </a:ext>
            </a:extLst>
          </p:cNvPr>
          <p:cNvSpPr/>
          <p:nvPr/>
        </p:nvSpPr>
        <p:spPr>
          <a:xfrm>
            <a:off x="966411" y="8210543"/>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0" name="四角形: 角を丸くする 339">
            <a:extLst>
              <a:ext uri="{FF2B5EF4-FFF2-40B4-BE49-F238E27FC236}">
                <a16:creationId xmlns:a16="http://schemas.microsoft.com/office/drawing/2014/main" id="{5D870AFF-A547-23C4-FDEB-356853A9021E}"/>
              </a:ext>
            </a:extLst>
          </p:cNvPr>
          <p:cNvSpPr/>
          <p:nvPr/>
        </p:nvSpPr>
        <p:spPr>
          <a:xfrm>
            <a:off x="973840" y="7492230"/>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1" name="テキスト ボックス 340">
            <a:extLst>
              <a:ext uri="{FF2B5EF4-FFF2-40B4-BE49-F238E27FC236}">
                <a16:creationId xmlns:a16="http://schemas.microsoft.com/office/drawing/2014/main" id="{C89A2B88-E50B-DE8D-0096-B2D047662547}"/>
              </a:ext>
            </a:extLst>
          </p:cNvPr>
          <p:cNvSpPr txBox="1"/>
          <p:nvPr/>
        </p:nvSpPr>
        <p:spPr>
          <a:xfrm>
            <a:off x="1051003" y="7675012"/>
            <a:ext cx="840544" cy="169277"/>
          </a:xfrm>
          <a:prstGeom prst="rect">
            <a:avLst/>
          </a:prstGeom>
          <a:noFill/>
        </p:spPr>
        <p:txBody>
          <a:bodyPr wrap="square" rtlCol="0">
            <a:spAutoFit/>
          </a:bodyPr>
          <a:lstStyle/>
          <a:p>
            <a:r>
              <a:rPr kumimoji="1" lang="en-US" altLang="ja-JP" sz="500" dirty="0">
                <a:latin typeface="+mj-lt"/>
              </a:rPr>
              <a:t>DEMO_00001</a:t>
            </a:r>
          </a:p>
        </p:txBody>
      </p:sp>
      <p:sp>
        <p:nvSpPr>
          <p:cNvPr id="342" name="テキスト ボックス 341">
            <a:extLst>
              <a:ext uri="{FF2B5EF4-FFF2-40B4-BE49-F238E27FC236}">
                <a16:creationId xmlns:a16="http://schemas.microsoft.com/office/drawing/2014/main" id="{FF75076F-E035-7378-35BE-292BD37465BF}"/>
              </a:ext>
            </a:extLst>
          </p:cNvPr>
          <p:cNvSpPr txBox="1"/>
          <p:nvPr/>
        </p:nvSpPr>
        <p:spPr>
          <a:xfrm>
            <a:off x="1034405" y="785338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43" name="テキスト ボックス 342">
            <a:extLst>
              <a:ext uri="{FF2B5EF4-FFF2-40B4-BE49-F238E27FC236}">
                <a16:creationId xmlns:a16="http://schemas.microsoft.com/office/drawing/2014/main" id="{8BC6F57B-B842-63C8-846D-1B020635EADC}"/>
              </a:ext>
            </a:extLst>
          </p:cNvPr>
          <p:cNvSpPr txBox="1"/>
          <p:nvPr/>
        </p:nvSpPr>
        <p:spPr>
          <a:xfrm>
            <a:off x="859716" y="8029334"/>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44" name="テキスト ボックス 343">
            <a:extLst>
              <a:ext uri="{FF2B5EF4-FFF2-40B4-BE49-F238E27FC236}">
                <a16:creationId xmlns:a16="http://schemas.microsoft.com/office/drawing/2014/main" id="{5344BBA9-2626-93C9-8086-B581F97D068C}"/>
              </a:ext>
            </a:extLst>
          </p:cNvPr>
          <p:cNvSpPr txBox="1"/>
          <p:nvPr/>
        </p:nvSpPr>
        <p:spPr>
          <a:xfrm>
            <a:off x="1060177" y="8185630"/>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345" name="テキスト ボックス 344">
            <a:extLst>
              <a:ext uri="{FF2B5EF4-FFF2-40B4-BE49-F238E27FC236}">
                <a16:creationId xmlns:a16="http://schemas.microsoft.com/office/drawing/2014/main" id="{6B275120-EC19-8C99-2872-A3FC23437259}"/>
              </a:ext>
            </a:extLst>
          </p:cNvPr>
          <p:cNvSpPr txBox="1"/>
          <p:nvPr/>
        </p:nvSpPr>
        <p:spPr>
          <a:xfrm>
            <a:off x="1061155" y="8352465"/>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348" name="テキスト ボックス 347">
            <a:extLst>
              <a:ext uri="{FF2B5EF4-FFF2-40B4-BE49-F238E27FC236}">
                <a16:creationId xmlns:a16="http://schemas.microsoft.com/office/drawing/2014/main" id="{D25B239D-A75C-6E93-C9C7-D5DB8303F6C5}"/>
              </a:ext>
            </a:extLst>
          </p:cNvPr>
          <p:cNvSpPr txBox="1"/>
          <p:nvPr/>
        </p:nvSpPr>
        <p:spPr>
          <a:xfrm>
            <a:off x="1051003" y="7498755"/>
            <a:ext cx="716669" cy="169277"/>
          </a:xfrm>
          <a:prstGeom prst="rect">
            <a:avLst/>
          </a:prstGeom>
          <a:noFill/>
        </p:spPr>
        <p:txBody>
          <a:bodyPr wrap="square" rtlCol="0">
            <a:spAutoFit/>
          </a:bodyPr>
          <a:lstStyle/>
          <a:p>
            <a:r>
              <a:rPr kumimoji="1" lang="en-US" altLang="ja-JP" sz="500" dirty="0">
                <a:latin typeface="+mj-lt"/>
              </a:rPr>
              <a:t>09/09/2023</a:t>
            </a:r>
          </a:p>
        </p:txBody>
      </p:sp>
      <p:sp>
        <p:nvSpPr>
          <p:cNvPr id="349" name="矢印: 右 348">
            <a:extLst>
              <a:ext uri="{FF2B5EF4-FFF2-40B4-BE49-F238E27FC236}">
                <a16:creationId xmlns:a16="http://schemas.microsoft.com/office/drawing/2014/main" id="{8620F808-E1D0-5C28-81AC-C5CC51271115}"/>
              </a:ext>
            </a:extLst>
          </p:cNvPr>
          <p:cNvSpPr/>
          <p:nvPr/>
        </p:nvSpPr>
        <p:spPr>
          <a:xfrm>
            <a:off x="1652244" y="748750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0" name="四角形: 角を丸くする 349">
            <a:extLst>
              <a:ext uri="{FF2B5EF4-FFF2-40B4-BE49-F238E27FC236}">
                <a16:creationId xmlns:a16="http://schemas.microsoft.com/office/drawing/2014/main" id="{ADBF0638-0F5D-C9D6-31AE-0041EE3AEC5B}"/>
              </a:ext>
            </a:extLst>
          </p:cNvPr>
          <p:cNvSpPr/>
          <p:nvPr/>
        </p:nvSpPr>
        <p:spPr>
          <a:xfrm>
            <a:off x="1240026" y="6468019"/>
            <a:ext cx="544781"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1" name="四角形: 角を丸くする 350">
            <a:extLst>
              <a:ext uri="{FF2B5EF4-FFF2-40B4-BE49-F238E27FC236}">
                <a16:creationId xmlns:a16="http://schemas.microsoft.com/office/drawing/2014/main" id="{940A26A2-A9D2-3DED-E612-93ECCBFEC97C}"/>
              </a:ext>
            </a:extLst>
          </p:cNvPr>
          <p:cNvSpPr/>
          <p:nvPr/>
        </p:nvSpPr>
        <p:spPr>
          <a:xfrm>
            <a:off x="5396361" y="6463009"/>
            <a:ext cx="544781"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2" name="四角形: 角を丸くする 351">
            <a:extLst>
              <a:ext uri="{FF2B5EF4-FFF2-40B4-BE49-F238E27FC236}">
                <a16:creationId xmlns:a16="http://schemas.microsoft.com/office/drawing/2014/main" id="{6716B102-86A3-4FD5-CAC9-A43654603FDE}"/>
              </a:ext>
            </a:extLst>
          </p:cNvPr>
          <p:cNvSpPr/>
          <p:nvPr/>
        </p:nvSpPr>
        <p:spPr>
          <a:xfrm>
            <a:off x="3811998" y="6478083"/>
            <a:ext cx="544781"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3" name="四角形: 角を丸くする 352">
            <a:extLst>
              <a:ext uri="{FF2B5EF4-FFF2-40B4-BE49-F238E27FC236}">
                <a16:creationId xmlns:a16="http://schemas.microsoft.com/office/drawing/2014/main" id="{B0B590A1-5131-6DBF-0984-66DEC88A35A8}"/>
              </a:ext>
            </a:extLst>
          </p:cNvPr>
          <p:cNvSpPr/>
          <p:nvPr/>
        </p:nvSpPr>
        <p:spPr>
          <a:xfrm>
            <a:off x="1244333" y="8559052"/>
            <a:ext cx="544781"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4" name="テキスト ボックス 353">
            <a:extLst>
              <a:ext uri="{FF2B5EF4-FFF2-40B4-BE49-F238E27FC236}">
                <a16:creationId xmlns:a16="http://schemas.microsoft.com/office/drawing/2014/main" id="{523CCFF5-4DAB-A74F-A62B-9F1348E6BBB6}"/>
              </a:ext>
            </a:extLst>
          </p:cNvPr>
          <p:cNvSpPr txBox="1"/>
          <p:nvPr/>
        </p:nvSpPr>
        <p:spPr>
          <a:xfrm>
            <a:off x="3807696" y="6445076"/>
            <a:ext cx="571208"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355" name="テキスト ボックス 354">
            <a:extLst>
              <a:ext uri="{FF2B5EF4-FFF2-40B4-BE49-F238E27FC236}">
                <a16:creationId xmlns:a16="http://schemas.microsoft.com/office/drawing/2014/main" id="{D56F3D3A-D36A-1FE7-D7F6-EA0EFFED0CAF}"/>
              </a:ext>
            </a:extLst>
          </p:cNvPr>
          <p:cNvSpPr txBox="1"/>
          <p:nvPr/>
        </p:nvSpPr>
        <p:spPr>
          <a:xfrm>
            <a:off x="5415882" y="6436679"/>
            <a:ext cx="571208"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356" name="四角形: 角を丸くする 355">
            <a:extLst>
              <a:ext uri="{FF2B5EF4-FFF2-40B4-BE49-F238E27FC236}">
                <a16:creationId xmlns:a16="http://schemas.microsoft.com/office/drawing/2014/main" id="{635F9BE4-383C-8FD7-4F1E-F8B0F0E3E57C}"/>
              </a:ext>
            </a:extLst>
          </p:cNvPr>
          <p:cNvSpPr/>
          <p:nvPr/>
        </p:nvSpPr>
        <p:spPr>
          <a:xfrm>
            <a:off x="2846058" y="3144617"/>
            <a:ext cx="544781"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7" name="テキスト ボックス 356">
            <a:extLst>
              <a:ext uri="{FF2B5EF4-FFF2-40B4-BE49-F238E27FC236}">
                <a16:creationId xmlns:a16="http://schemas.microsoft.com/office/drawing/2014/main" id="{493039B2-C67D-DDF5-2A0C-9BC2930A2EBA}"/>
              </a:ext>
            </a:extLst>
          </p:cNvPr>
          <p:cNvSpPr txBox="1"/>
          <p:nvPr/>
        </p:nvSpPr>
        <p:spPr>
          <a:xfrm>
            <a:off x="1280348" y="8532700"/>
            <a:ext cx="510796"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358" name="テキスト ボックス 357">
            <a:extLst>
              <a:ext uri="{FF2B5EF4-FFF2-40B4-BE49-F238E27FC236}">
                <a16:creationId xmlns:a16="http://schemas.microsoft.com/office/drawing/2014/main" id="{3730D606-DA54-3A66-D448-6F21F88E020A}"/>
              </a:ext>
            </a:extLst>
          </p:cNvPr>
          <p:cNvSpPr txBox="1"/>
          <p:nvPr/>
        </p:nvSpPr>
        <p:spPr>
          <a:xfrm>
            <a:off x="1282773" y="8674883"/>
            <a:ext cx="510796" cy="215444"/>
          </a:xfrm>
          <a:prstGeom prst="rect">
            <a:avLst/>
          </a:prstGeom>
          <a:noFill/>
        </p:spPr>
        <p:txBody>
          <a:bodyPr wrap="square" rtlCol="0">
            <a:spAutoFit/>
          </a:bodyPr>
          <a:lstStyle/>
          <a:p>
            <a:r>
              <a:rPr kumimoji="1" lang="en-US" altLang="ja-JP" sz="800" dirty="0">
                <a:latin typeface="Consolas" panose="020B0609020204030204" pitchFamily="49" charset="0"/>
              </a:rPr>
              <a:t>8.00</a:t>
            </a:r>
            <a:endParaRPr kumimoji="1" lang="ja-JP" altLang="en-US" sz="600" dirty="0"/>
          </a:p>
        </p:txBody>
      </p:sp>
      <p:pic>
        <p:nvPicPr>
          <p:cNvPr id="359" name="図 358">
            <a:extLst>
              <a:ext uri="{FF2B5EF4-FFF2-40B4-BE49-F238E27FC236}">
                <a16:creationId xmlns:a16="http://schemas.microsoft.com/office/drawing/2014/main" id="{E12484D6-906D-AE7E-D87A-DD65F563B5E7}"/>
              </a:ext>
            </a:extLst>
          </p:cNvPr>
          <p:cNvPicPr>
            <a:picLocks noChangeAspect="1"/>
          </p:cNvPicPr>
          <p:nvPr/>
        </p:nvPicPr>
        <p:blipFill>
          <a:blip r:embed="rId15"/>
          <a:stretch>
            <a:fillRect/>
          </a:stretch>
        </p:blipFill>
        <p:spPr>
          <a:xfrm>
            <a:off x="2049711" y="7356494"/>
            <a:ext cx="767534" cy="496491"/>
          </a:xfrm>
          <a:prstGeom prst="rect">
            <a:avLst/>
          </a:prstGeom>
          <a:solidFill>
            <a:schemeClr val="bg1"/>
          </a:solidFill>
        </p:spPr>
      </p:pic>
      <p:sp>
        <p:nvSpPr>
          <p:cNvPr id="360" name="テキスト ボックス 359">
            <a:extLst>
              <a:ext uri="{FF2B5EF4-FFF2-40B4-BE49-F238E27FC236}">
                <a16:creationId xmlns:a16="http://schemas.microsoft.com/office/drawing/2014/main" id="{7F13D739-62CD-F19F-057D-7813DE4735D1}"/>
              </a:ext>
            </a:extLst>
          </p:cNvPr>
          <p:cNvSpPr txBox="1"/>
          <p:nvPr/>
        </p:nvSpPr>
        <p:spPr>
          <a:xfrm>
            <a:off x="1985994" y="7863532"/>
            <a:ext cx="1806963" cy="369332"/>
          </a:xfrm>
          <a:prstGeom prst="rect">
            <a:avLst/>
          </a:prstGeom>
          <a:noFill/>
        </p:spPr>
        <p:txBody>
          <a:bodyPr wrap="square" rtlCol="0">
            <a:spAutoFit/>
          </a:bodyPr>
          <a:lstStyle/>
          <a:p>
            <a:r>
              <a:rPr kumimoji="1" lang="en-US" altLang="ja-JP" sz="600" dirty="0"/>
              <a:t>Qty per box = 8pcs</a:t>
            </a:r>
          </a:p>
          <a:p>
            <a:r>
              <a:rPr kumimoji="1" lang="en-US" altLang="ja-JP" sz="600" dirty="0"/>
              <a:t>Label 1 piece</a:t>
            </a:r>
          </a:p>
          <a:p>
            <a:r>
              <a:rPr kumimoji="1" lang="en-US" altLang="ja-JP" sz="600" dirty="0">
                <a:solidFill>
                  <a:srgbClr val="FF0000"/>
                </a:solidFill>
              </a:rPr>
              <a:t>*Label for Outbound</a:t>
            </a:r>
            <a:endParaRPr kumimoji="1" lang="ja-JP" altLang="en-US" sz="600" dirty="0">
              <a:solidFill>
                <a:srgbClr val="FF0000"/>
              </a:solidFill>
            </a:endParaRPr>
          </a:p>
        </p:txBody>
      </p:sp>
      <p:sp>
        <p:nvSpPr>
          <p:cNvPr id="364" name="四角形: 角を丸くする 363">
            <a:extLst>
              <a:ext uri="{FF2B5EF4-FFF2-40B4-BE49-F238E27FC236}">
                <a16:creationId xmlns:a16="http://schemas.microsoft.com/office/drawing/2014/main" id="{DD52EC0D-5004-4687-21A9-16B14219207C}"/>
              </a:ext>
            </a:extLst>
          </p:cNvPr>
          <p:cNvSpPr/>
          <p:nvPr/>
        </p:nvSpPr>
        <p:spPr>
          <a:xfrm>
            <a:off x="476028" y="3827397"/>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Label issuance completed successfully</a:t>
            </a:r>
            <a:endParaRPr kumimoji="1" lang="ja-JP" altLang="en-US" sz="700" kern="0" dirty="0">
              <a:solidFill>
                <a:prstClr val="black"/>
              </a:solidFill>
            </a:endParaRPr>
          </a:p>
        </p:txBody>
      </p:sp>
      <p:sp>
        <p:nvSpPr>
          <p:cNvPr id="366" name="テキスト ボックス 365">
            <a:extLst>
              <a:ext uri="{FF2B5EF4-FFF2-40B4-BE49-F238E27FC236}">
                <a16:creationId xmlns:a16="http://schemas.microsoft.com/office/drawing/2014/main" id="{DA78437B-4C9F-EB0F-A7A1-BA18CA1006C9}"/>
              </a:ext>
            </a:extLst>
          </p:cNvPr>
          <p:cNvSpPr txBox="1"/>
          <p:nvPr/>
        </p:nvSpPr>
        <p:spPr>
          <a:xfrm>
            <a:off x="1750950" y="3818562"/>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pic>
        <p:nvPicPr>
          <p:cNvPr id="367" name="図 366">
            <a:extLst>
              <a:ext uri="{FF2B5EF4-FFF2-40B4-BE49-F238E27FC236}">
                <a16:creationId xmlns:a16="http://schemas.microsoft.com/office/drawing/2014/main" id="{861C2371-807B-A993-63E6-005F3F0783FE}"/>
              </a:ext>
            </a:extLst>
          </p:cNvPr>
          <p:cNvPicPr>
            <a:picLocks noChangeAspect="1"/>
          </p:cNvPicPr>
          <p:nvPr/>
        </p:nvPicPr>
        <p:blipFill>
          <a:blip r:embed="rId12"/>
          <a:stretch>
            <a:fillRect/>
          </a:stretch>
        </p:blipFill>
        <p:spPr>
          <a:xfrm>
            <a:off x="3640903" y="7299794"/>
            <a:ext cx="1075165" cy="745191"/>
          </a:xfrm>
          <a:prstGeom prst="rect">
            <a:avLst/>
          </a:prstGeom>
        </p:spPr>
      </p:pic>
      <p:sp>
        <p:nvSpPr>
          <p:cNvPr id="368" name="テキスト ボックス 367">
            <a:extLst>
              <a:ext uri="{FF2B5EF4-FFF2-40B4-BE49-F238E27FC236}">
                <a16:creationId xmlns:a16="http://schemas.microsoft.com/office/drawing/2014/main" id="{BD4DFC26-F145-4DA6-CD07-2CBCCB7D01B9}"/>
              </a:ext>
            </a:extLst>
          </p:cNvPr>
          <p:cNvSpPr txBox="1"/>
          <p:nvPr/>
        </p:nvSpPr>
        <p:spPr>
          <a:xfrm>
            <a:off x="4742400" y="7276653"/>
            <a:ext cx="1367498" cy="954107"/>
          </a:xfrm>
          <a:prstGeom prst="rect">
            <a:avLst/>
          </a:prstGeom>
          <a:noFill/>
        </p:spPr>
        <p:txBody>
          <a:bodyPr wrap="square" rtlCol="0">
            <a:spAutoFit/>
          </a:bodyPr>
          <a:lstStyle/>
          <a:p>
            <a:r>
              <a:rPr kumimoji="1" lang="en-US" altLang="ja-JP" sz="800" dirty="0">
                <a:latin typeface="+mj-lt"/>
              </a:rPr>
              <a:t>*3: If Qty per Box Old &gt; Outbound 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370" name="図 369">
            <a:extLst>
              <a:ext uri="{FF2B5EF4-FFF2-40B4-BE49-F238E27FC236}">
                <a16:creationId xmlns:a16="http://schemas.microsoft.com/office/drawing/2014/main" id="{BB4E8D16-901C-2539-C497-6F65813DB450}"/>
              </a:ext>
            </a:extLst>
          </p:cNvPr>
          <p:cNvPicPr>
            <a:picLocks noChangeAspect="1"/>
          </p:cNvPicPr>
          <p:nvPr/>
        </p:nvPicPr>
        <p:blipFill>
          <a:blip r:embed="rId17"/>
          <a:stretch>
            <a:fillRect/>
          </a:stretch>
        </p:blipFill>
        <p:spPr>
          <a:xfrm>
            <a:off x="3762842" y="7689924"/>
            <a:ext cx="847293" cy="112175"/>
          </a:xfrm>
          <a:prstGeom prst="rect">
            <a:avLst/>
          </a:prstGeom>
        </p:spPr>
      </p:pic>
      <p:sp>
        <p:nvSpPr>
          <p:cNvPr id="371" name="テキスト ボックス 370">
            <a:extLst>
              <a:ext uri="{FF2B5EF4-FFF2-40B4-BE49-F238E27FC236}">
                <a16:creationId xmlns:a16="http://schemas.microsoft.com/office/drawing/2014/main" id="{B8903436-A264-23C7-F23E-AA5801F338E8}"/>
              </a:ext>
            </a:extLst>
          </p:cNvPr>
          <p:cNvSpPr txBox="1"/>
          <p:nvPr/>
        </p:nvSpPr>
        <p:spPr>
          <a:xfrm>
            <a:off x="3676178" y="7650621"/>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in error.</a:t>
            </a:r>
          </a:p>
        </p:txBody>
      </p:sp>
      <p:sp>
        <p:nvSpPr>
          <p:cNvPr id="372" name="二等辺三角形 371">
            <a:extLst>
              <a:ext uri="{FF2B5EF4-FFF2-40B4-BE49-F238E27FC236}">
                <a16:creationId xmlns:a16="http://schemas.microsoft.com/office/drawing/2014/main" id="{DEEFC355-7126-AC20-ACA9-94E5D6A7C7C4}"/>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10" name="図 9">
            <a:extLst>
              <a:ext uri="{FF2B5EF4-FFF2-40B4-BE49-F238E27FC236}">
                <a16:creationId xmlns:a16="http://schemas.microsoft.com/office/drawing/2014/main" id="{788431B9-C9DF-A62F-DF3D-404194DE37B8}"/>
              </a:ext>
            </a:extLst>
          </p:cNvPr>
          <p:cNvPicPr>
            <a:picLocks noChangeAspect="1"/>
          </p:cNvPicPr>
          <p:nvPr/>
        </p:nvPicPr>
        <p:blipFill>
          <a:blip r:embed="rId15"/>
          <a:stretch>
            <a:fillRect/>
          </a:stretch>
        </p:blipFill>
        <p:spPr>
          <a:xfrm>
            <a:off x="2062248" y="8251397"/>
            <a:ext cx="767534" cy="496491"/>
          </a:xfrm>
          <a:prstGeom prst="rect">
            <a:avLst/>
          </a:prstGeom>
          <a:solidFill>
            <a:schemeClr val="bg1"/>
          </a:solidFill>
        </p:spPr>
      </p:pic>
      <p:sp>
        <p:nvSpPr>
          <p:cNvPr id="48" name="テキスト ボックス 47">
            <a:extLst>
              <a:ext uri="{FF2B5EF4-FFF2-40B4-BE49-F238E27FC236}">
                <a16:creationId xmlns:a16="http://schemas.microsoft.com/office/drawing/2014/main" id="{C84153CC-245A-DD5B-0EE3-091D913AD1ED}"/>
              </a:ext>
            </a:extLst>
          </p:cNvPr>
          <p:cNvSpPr txBox="1"/>
          <p:nvPr/>
        </p:nvSpPr>
        <p:spPr>
          <a:xfrm>
            <a:off x="1998531" y="8758435"/>
            <a:ext cx="1806963" cy="369332"/>
          </a:xfrm>
          <a:prstGeom prst="rect">
            <a:avLst/>
          </a:prstGeom>
          <a:noFill/>
        </p:spPr>
        <p:txBody>
          <a:bodyPr wrap="square" rtlCol="0">
            <a:spAutoFit/>
          </a:bodyPr>
          <a:lstStyle/>
          <a:p>
            <a:r>
              <a:rPr kumimoji="1" lang="en-US" altLang="ja-JP" sz="600" dirty="0"/>
              <a:t>Qty per box = 2pcs</a:t>
            </a:r>
          </a:p>
          <a:p>
            <a:r>
              <a:rPr kumimoji="1" lang="en-US" altLang="ja-JP" sz="600" dirty="0"/>
              <a:t>Label 1 piece</a:t>
            </a:r>
          </a:p>
          <a:p>
            <a:r>
              <a:rPr kumimoji="1" lang="en-US" altLang="ja-JP" sz="600" dirty="0">
                <a:solidFill>
                  <a:srgbClr val="FF0000"/>
                </a:solidFill>
              </a:rPr>
              <a:t>*Label for Stock</a:t>
            </a:r>
            <a:endParaRPr kumimoji="1" lang="ja-JP" altLang="en-US" sz="600" dirty="0">
              <a:solidFill>
                <a:srgbClr val="FF0000"/>
              </a:solidFill>
            </a:endParaRPr>
          </a:p>
        </p:txBody>
      </p:sp>
      <p:sp>
        <p:nvSpPr>
          <p:cNvPr id="96" name="テキスト ボックス 95">
            <a:extLst>
              <a:ext uri="{FF2B5EF4-FFF2-40B4-BE49-F238E27FC236}">
                <a16:creationId xmlns:a16="http://schemas.microsoft.com/office/drawing/2014/main" id="{6E2C5012-9A44-7A17-1C07-4466F02E4122}"/>
              </a:ext>
            </a:extLst>
          </p:cNvPr>
          <p:cNvSpPr txBox="1"/>
          <p:nvPr/>
        </p:nvSpPr>
        <p:spPr>
          <a:xfrm>
            <a:off x="1887166" y="7146180"/>
            <a:ext cx="971854" cy="184666"/>
          </a:xfrm>
          <a:prstGeom prst="rect">
            <a:avLst/>
          </a:prstGeom>
          <a:noFill/>
        </p:spPr>
        <p:txBody>
          <a:bodyPr wrap="square" rtlCol="0">
            <a:spAutoFit/>
          </a:bodyPr>
          <a:lstStyle/>
          <a:p>
            <a:r>
              <a:rPr kumimoji="1" lang="en-US" altLang="ja-JP" sz="600" dirty="0">
                <a:solidFill>
                  <a:srgbClr val="FF0000"/>
                </a:solidFill>
              </a:rPr>
              <a:t>** Printing 2 labels</a:t>
            </a:r>
            <a:endParaRPr kumimoji="1" lang="ja-JP" altLang="en-US" sz="600" dirty="0">
              <a:solidFill>
                <a:srgbClr val="FF0000"/>
              </a:solidFill>
            </a:endParaRPr>
          </a:p>
        </p:txBody>
      </p:sp>
      <p:sp>
        <p:nvSpPr>
          <p:cNvPr id="97" name="二等辺三角形 96">
            <a:extLst>
              <a:ext uri="{FF2B5EF4-FFF2-40B4-BE49-F238E27FC236}">
                <a16:creationId xmlns:a16="http://schemas.microsoft.com/office/drawing/2014/main" id="{BB400CCB-D4D8-C5B2-B180-4392B933012A}"/>
              </a:ext>
            </a:extLst>
          </p:cNvPr>
          <p:cNvSpPr/>
          <p:nvPr/>
        </p:nvSpPr>
        <p:spPr>
          <a:xfrm>
            <a:off x="1861454" y="6850455"/>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5</a:t>
            </a:r>
            <a:endParaRPr kumimoji="1" lang="ja-JP" altLang="en-US" sz="700" kern="0" dirty="0">
              <a:solidFill>
                <a:prstClr val="black"/>
              </a:solidFill>
            </a:endParaRPr>
          </a:p>
        </p:txBody>
      </p:sp>
      <p:sp>
        <p:nvSpPr>
          <p:cNvPr id="98" name="二等辺三角形 97">
            <a:extLst>
              <a:ext uri="{FF2B5EF4-FFF2-40B4-BE49-F238E27FC236}">
                <a16:creationId xmlns:a16="http://schemas.microsoft.com/office/drawing/2014/main" id="{D184C506-214B-5332-FCB4-8054DB272531}"/>
              </a:ext>
            </a:extLst>
          </p:cNvPr>
          <p:cNvSpPr/>
          <p:nvPr/>
        </p:nvSpPr>
        <p:spPr>
          <a:xfrm>
            <a:off x="1694326" y="8854786"/>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
        <p:nvSpPr>
          <p:cNvPr id="99" name="二等辺三角形 98">
            <a:extLst>
              <a:ext uri="{FF2B5EF4-FFF2-40B4-BE49-F238E27FC236}">
                <a16:creationId xmlns:a16="http://schemas.microsoft.com/office/drawing/2014/main" id="{3448133A-AA59-FE69-8E77-C9B865122F9C}"/>
              </a:ext>
            </a:extLst>
          </p:cNvPr>
          <p:cNvSpPr/>
          <p:nvPr/>
        </p:nvSpPr>
        <p:spPr>
          <a:xfrm>
            <a:off x="2886369" y="886320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Tree>
    <p:extLst>
      <p:ext uri="{BB962C8B-B14F-4D97-AF65-F5344CB8AC3E}">
        <p14:creationId xmlns:p14="http://schemas.microsoft.com/office/powerpoint/2010/main" val="2950303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51702F56-749A-0A86-907F-6D7F5F6F6B62}"/>
              </a:ext>
            </a:extLst>
          </p:cNvPr>
          <p:cNvPicPr>
            <a:picLocks noChangeAspect="1"/>
          </p:cNvPicPr>
          <p:nvPr/>
        </p:nvPicPr>
        <p:blipFill>
          <a:blip r:embed="rId2"/>
          <a:stretch>
            <a:fillRect/>
          </a:stretch>
        </p:blipFill>
        <p:spPr>
          <a:xfrm>
            <a:off x="2077758" y="1680487"/>
            <a:ext cx="1360089" cy="2027693"/>
          </a:xfrm>
          <a:prstGeom prst="rect">
            <a:avLst/>
          </a:prstGeom>
        </p:spPr>
      </p:pic>
      <p:pic>
        <p:nvPicPr>
          <p:cNvPr id="36" name="図 35">
            <a:extLst>
              <a:ext uri="{FF2B5EF4-FFF2-40B4-BE49-F238E27FC236}">
                <a16:creationId xmlns:a16="http://schemas.microsoft.com/office/drawing/2014/main" id="{2A34693A-5217-12BC-1D83-D15BAB908136}"/>
              </a:ext>
            </a:extLst>
          </p:cNvPr>
          <p:cNvPicPr>
            <a:picLocks noChangeAspect="1"/>
          </p:cNvPicPr>
          <p:nvPr/>
        </p:nvPicPr>
        <p:blipFill>
          <a:blip r:embed="rId3"/>
          <a:stretch>
            <a:fillRect/>
          </a:stretch>
        </p:blipFill>
        <p:spPr>
          <a:xfrm>
            <a:off x="2581971" y="1823494"/>
            <a:ext cx="805148" cy="123622"/>
          </a:xfrm>
          <a:prstGeom prst="rect">
            <a:avLst/>
          </a:prstGeom>
        </p:spPr>
      </p:pic>
      <p:sp>
        <p:nvSpPr>
          <p:cNvPr id="37" name="テキスト ボックス 36">
            <a:extLst>
              <a:ext uri="{FF2B5EF4-FFF2-40B4-BE49-F238E27FC236}">
                <a16:creationId xmlns:a16="http://schemas.microsoft.com/office/drawing/2014/main" id="{A22878B4-376D-8E7A-58EC-E2A188FDD722}"/>
              </a:ext>
            </a:extLst>
          </p:cNvPr>
          <p:cNvSpPr txBox="1"/>
          <p:nvPr/>
        </p:nvSpPr>
        <p:spPr>
          <a:xfrm>
            <a:off x="2394586" y="1810071"/>
            <a:ext cx="976996" cy="200055"/>
          </a:xfrm>
          <a:prstGeom prst="rect">
            <a:avLst/>
          </a:prstGeom>
          <a:noFill/>
        </p:spPr>
        <p:txBody>
          <a:bodyPr wrap="square" rtlCol="0">
            <a:spAutoFit/>
          </a:bodyPr>
          <a:lstStyle/>
          <a:p>
            <a:pPr algn="ctr"/>
            <a:r>
              <a:rPr kumimoji="1" lang="en-US" altLang="ja-JP" sz="700" dirty="0">
                <a:solidFill>
                  <a:schemeClr val="bg1"/>
                </a:solidFill>
              </a:rPr>
              <a:t>Inbound Schedule</a:t>
            </a:r>
            <a:endParaRPr kumimoji="1" lang="ja-JP" altLang="en-US" sz="700" dirty="0">
              <a:solidFill>
                <a:schemeClr val="bg1"/>
              </a:solidFill>
            </a:endParaRPr>
          </a:p>
        </p:txBody>
      </p:sp>
      <p:pic>
        <p:nvPicPr>
          <p:cNvPr id="60" name="図 59">
            <a:extLst>
              <a:ext uri="{FF2B5EF4-FFF2-40B4-BE49-F238E27FC236}">
                <a16:creationId xmlns:a16="http://schemas.microsoft.com/office/drawing/2014/main" id="{DBE61C4C-E71C-BBB5-9951-EA99F23EAD77}"/>
              </a:ext>
            </a:extLst>
          </p:cNvPr>
          <p:cNvPicPr>
            <a:picLocks noChangeAspect="1"/>
          </p:cNvPicPr>
          <p:nvPr/>
        </p:nvPicPr>
        <p:blipFill>
          <a:blip r:embed="rId4"/>
          <a:stretch>
            <a:fillRect/>
          </a:stretch>
        </p:blipFill>
        <p:spPr>
          <a:xfrm>
            <a:off x="2139117" y="2289660"/>
            <a:ext cx="670618" cy="144793"/>
          </a:xfrm>
          <a:prstGeom prst="rect">
            <a:avLst/>
          </a:prstGeom>
        </p:spPr>
      </p:pic>
      <p:pic>
        <p:nvPicPr>
          <p:cNvPr id="61" name="図 60">
            <a:extLst>
              <a:ext uri="{FF2B5EF4-FFF2-40B4-BE49-F238E27FC236}">
                <a16:creationId xmlns:a16="http://schemas.microsoft.com/office/drawing/2014/main" id="{02EBD908-A476-BC10-9346-772E222FDCE1}"/>
              </a:ext>
            </a:extLst>
          </p:cNvPr>
          <p:cNvPicPr>
            <a:picLocks noChangeAspect="1"/>
          </p:cNvPicPr>
          <p:nvPr/>
        </p:nvPicPr>
        <p:blipFill>
          <a:blip r:embed="rId5"/>
          <a:stretch>
            <a:fillRect/>
          </a:stretch>
        </p:blipFill>
        <p:spPr>
          <a:xfrm>
            <a:off x="2146474" y="2537816"/>
            <a:ext cx="644457" cy="144793"/>
          </a:xfrm>
          <a:prstGeom prst="rect">
            <a:avLst/>
          </a:prstGeom>
        </p:spPr>
      </p:pic>
      <p:sp>
        <p:nvSpPr>
          <p:cNvPr id="62" name="テキスト ボックス 61">
            <a:extLst>
              <a:ext uri="{FF2B5EF4-FFF2-40B4-BE49-F238E27FC236}">
                <a16:creationId xmlns:a16="http://schemas.microsoft.com/office/drawing/2014/main" id="{D7CED860-E426-EF73-FBB5-5B21C2A0B7CF}"/>
              </a:ext>
            </a:extLst>
          </p:cNvPr>
          <p:cNvSpPr txBox="1"/>
          <p:nvPr/>
        </p:nvSpPr>
        <p:spPr>
          <a:xfrm>
            <a:off x="2071533" y="2235069"/>
            <a:ext cx="1182096" cy="215444"/>
          </a:xfrm>
          <a:prstGeom prst="rect">
            <a:avLst/>
          </a:prstGeom>
          <a:noFill/>
        </p:spPr>
        <p:txBody>
          <a:bodyPr wrap="square" rtlCol="0">
            <a:spAutoFit/>
          </a:bodyPr>
          <a:lstStyle/>
          <a:p>
            <a:r>
              <a:rPr kumimoji="1" lang="en-US" altLang="ja-JP" sz="400" dirty="0" err="1">
                <a:latin typeface="+mj-lt"/>
              </a:rPr>
              <a:t>DEMO_ORDER_NO_A</a:t>
            </a:r>
            <a:endParaRPr kumimoji="1" lang="en-US" altLang="ja-JP" sz="400" dirty="0">
              <a:latin typeface="+mj-lt"/>
            </a:endParaRPr>
          </a:p>
          <a:p>
            <a:r>
              <a:rPr kumimoji="1" lang="en-US" altLang="ja-JP" sz="400" dirty="0" err="1">
                <a:latin typeface="+mj-lt"/>
              </a:rPr>
              <a:t>Supplier_Code_A</a:t>
            </a:r>
            <a:endParaRPr kumimoji="1" lang="en-US" altLang="ja-JP" sz="400" dirty="0">
              <a:latin typeface="+mj-lt"/>
            </a:endParaRPr>
          </a:p>
        </p:txBody>
      </p:sp>
      <p:sp>
        <p:nvSpPr>
          <p:cNvPr id="63" name="テキスト ボックス 62">
            <a:extLst>
              <a:ext uri="{FF2B5EF4-FFF2-40B4-BE49-F238E27FC236}">
                <a16:creationId xmlns:a16="http://schemas.microsoft.com/office/drawing/2014/main" id="{6B079B6D-C2F8-93C7-0B2F-4DC8754105B9}"/>
              </a:ext>
            </a:extLst>
          </p:cNvPr>
          <p:cNvSpPr txBox="1"/>
          <p:nvPr/>
        </p:nvSpPr>
        <p:spPr>
          <a:xfrm>
            <a:off x="2066113" y="2504482"/>
            <a:ext cx="1182096" cy="215444"/>
          </a:xfrm>
          <a:prstGeom prst="rect">
            <a:avLst/>
          </a:prstGeom>
          <a:noFill/>
        </p:spPr>
        <p:txBody>
          <a:bodyPr wrap="square" rtlCol="0">
            <a:spAutoFit/>
          </a:bodyPr>
          <a:lstStyle/>
          <a:p>
            <a:r>
              <a:rPr kumimoji="1" lang="en-US" altLang="ja-JP" sz="400" dirty="0" err="1">
                <a:latin typeface="+mj-lt"/>
              </a:rPr>
              <a:t>DEMO_ORDER_NO_B</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64" name="図 63">
            <a:extLst>
              <a:ext uri="{FF2B5EF4-FFF2-40B4-BE49-F238E27FC236}">
                <a16:creationId xmlns:a16="http://schemas.microsoft.com/office/drawing/2014/main" id="{700AFB17-9765-F329-B881-843342CAF7CD}"/>
              </a:ext>
            </a:extLst>
          </p:cNvPr>
          <p:cNvPicPr>
            <a:picLocks noChangeAspect="1"/>
          </p:cNvPicPr>
          <p:nvPr/>
        </p:nvPicPr>
        <p:blipFill>
          <a:blip r:embed="rId5"/>
          <a:stretch>
            <a:fillRect/>
          </a:stretch>
        </p:blipFill>
        <p:spPr>
          <a:xfrm>
            <a:off x="2137605" y="2818734"/>
            <a:ext cx="644457" cy="144793"/>
          </a:xfrm>
          <a:prstGeom prst="rect">
            <a:avLst/>
          </a:prstGeom>
        </p:spPr>
      </p:pic>
      <p:sp>
        <p:nvSpPr>
          <p:cNvPr id="65" name="テキスト ボックス 64">
            <a:extLst>
              <a:ext uri="{FF2B5EF4-FFF2-40B4-BE49-F238E27FC236}">
                <a16:creationId xmlns:a16="http://schemas.microsoft.com/office/drawing/2014/main" id="{A81D4F3C-EDFC-8084-34A7-2E003FF8103C}"/>
              </a:ext>
            </a:extLst>
          </p:cNvPr>
          <p:cNvSpPr txBox="1"/>
          <p:nvPr/>
        </p:nvSpPr>
        <p:spPr>
          <a:xfrm>
            <a:off x="2057244" y="2785400"/>
            <a:ext cx="1182096" cy="215444"/>
          </a:xfrm>
          <a:prstGeom prst="rect">
            <a:avLst/>
          </a:prstGeom>
          <a:noFill/>
        </p:spPr>
        <p:txBody>
          <a:bodyPr wrap="square" rtlCol="0">
            <a:spAutoFit/>
          </a:bodyPr>
          <a:lstStyle/>
          <a:p>
            <a:r>
              <a:rPr kumimoji="1" lang="en-US" altLang="ja-JP" sz="400" dirty="0" err="1">
                <a:latin typeface="+mj-lt"/>
              </a:rPr>
              <a:t>DEMO_ORDER_NO_C</a:t>
            </a:r>
            <a:endParaRPr kumimoji="1" lang="en-US" altLang="ja-JP" sz="400" dirty="0">
              <a:latin typeface="+mj-lt"/>
            </a:endParaRPr>
          </a:p>
          <a:p>
            <a:r>
              <a:rPr kumimoji="1" lang="en-US" altLang="ja-JP" sz="400" dirty="0" err="1">
                <a:latin typeface="+mj-lt"/>
              </a:rPr>
              <a:t>Supplier_Code_B</a:t>
            </a:r>
            <a:endParaRPr kumimoji="1" lang="en-US" altLang="ja-JP" sz="400" dirty="0">
              <a:latin typeface="+mj-lt"/>
            </a:endParaRPr>
          </a:p>
        </p:txBody>
      </p:sp>
      <p:pic>
        <p:nvPicPr>
          <p:cNvPr id="66" name="図 65">
            <a:extLst>
              <a:ext uri="{FF2B5EF4-FFF2-40B4-BE49-F238E27FC236}">
                <a16:creationId xmlns:a16="http://schemas.microsoft.com/office/drawing/2014/main" id="{E73EB866-63D0-8355-B948-83DCE5F901E4}"/>
              </a:ext>
            </a:extLst>
          </p:cNvPr>
          <p:cNvPicPr>
            <a:picLocks noChangeAspect="1"/>
          </p:cNvPicPr>
          <p:nvPr/>
        </p:nvPicPr>
        <p:blipFill>
          <a:blip r:embed="rId5"/>
          <a:stretch>
            <a:fillRect/>
          </a:stretch>
        </p:blipFill>
        <p:spPr>
          <a:xfrm>
            <a:off x="2146474" y="3080543"/>
            <a:ext cx="644457" cy="144793"/>
          </a:xfrm>
          <a:prstGeom prst="rect">
            <a:avLst/>
          </a:prstGeom>
        </p:spPr>
      </p:pic>
      <p:sp>
        <p:nvSpPr>
          <p:cNvPr id="67" name="テキスト ボックス 66">
            <a:extLst>
              <a:ext uri="{FF2B5EF4-FFF2-40B4-BE49-F238E27FC236}">
                <a16:creationId xmlns:a16="http://schemas.microsoft.com/office/drawing/2014/main" id="{13F8CF97-B0F0-325B-80C5-15951466CC03}"/>
              </a:ext>
            </a:extLst>
          </p:cNvPr>
          <p:cNvSpPr txBox="1"/>
          <p:nvPr/>
        </p:nvSpPr>
        <p:spPr>
          <a:xfrm>
            <a:off x="2066113" y="3047209"/>
            <a:ext cx="1182096" cy="215444"/>
          </a:xfrm>
          <a:prstGeom prst="rect">
            <a:avLst/>
          </a:prstGeom>
          <a:noFill/>
        </p:spPr>
        <p:txBody>
          <a:bodyPr wrap="square" rtlCol="0">
            <a:spAutoFit/>
          </a:bodyPr>
          <a:lstStyle/>
          <a:p>
            <a:r>
              <a:rPr kumimoji="1" lang="en-US" altLang="ja-JP" sz="400" dirty="0" err="1">
                <a:latin typeface="+mj-lt"/>
              </a:rPr>
              <a:t>DEMO_ORDER_NO_D</a:t>
            </a:r>
            <a:endParaRPr kumimoji="1" lang="en-US" altLang="ja-JP" sz="400" dirty="0">
              <a:latin typeface="+mj-lt"/>
            </a:endParaRPr>
          </a:p>
          <a:p>
            <a:r>
              <a:rPr kumimoji="1" lang="en-US" altLang="ja-JP" sz="400" dirty="0" err="1">
                <a:latin typeface="+mj-lt"/>
              </a:rPr>
              <a:t>Supplier_Code_C</a:t>
            </a:r>
            <a:endParaRPr kumimoji="1" lang="en-US" altLang="ja-JP" sz="400" dirty="0">
              <a:latin typeface="+mj-lt"/>
            </a:endParaRPr>
          </a:p>
        </p:txBody>
      </p:sp>
      <p:pic>
        <p:nvPicPr>
          <p:cNvPr id="68" name="図 67">
            <a:extLst>
              <a:ext uri="{FF2B5EF4-FFF2-40B4-BE49-F238E27FC236}">
                <a16:creationId xmlns:a16="http://schemas.microsoft.com/office/drawing/2014/main" id="{2DDF40BD-0C8D-1600-E297-2F2A20F71141}"/>
              </a:ext>
            </a:extLst>
          </p:cNvPr>
          <p:cNvPicPr>
            <a:picLocks noChangeAspect="1"/>
          </p:cNvPicPr>
          <p:nvPr/>
        </p:nvPicPr>
        <p:blipFill>
          <a:blip r:embed="rId5"/>
          <a:stretch>
            <a:fillRect/>
          </a:stretch>
        </p:blipFill>
        <p:spPr>
          <a:xfrm>
            <a:off x="2146474" y="3356207"/>
            <a:ext cx="644457" cy="144793"/>
          </a:xfrm>
          <a:prstGeom prst="rect">
            <a:avLst/>
          </a:prstGeom>
        </p:spPr>
      </p:pic>
      <p:sp>
        <p:nvSpPr>
          <p:cNvPr id="69" name="テキスト ボックス 68">
            <a:extLst>
              <a:ext uri="{FF2B5EF4-FFF2-40B4-BE49-F238E27FC236}">
                <a16:creationId xmlns:a16="http://schemas.microsoft.com/office/drawing/2014/main" id="{6C99A965-A0E4-79BD-A350-B1269FBEE5EC}"/>
              </a:ext>
            </a:extLst>
          </p:cNvPr>
          <p:cNvSpPr txBox="1"/>
          <p:nvPr/>
        </p:nvSpPr>
        <p:spPr>
          <a:xfrm>
            <a:off x="2066113" y="3322873"/>
            <a:ext cx="1182096" cy="215444"/>
          </a:xfrm>
          <a:prstGeom prst="rect">
            <a:avLst/>
          </a:prstGeom>
          <a:noFill/>
        </p:spPr>
        <p:txBody>
          <a:bodyPr wrap="square" rtlCol="0">
            <a:spAutoFit/>
          </a:bodyPr>
          <a:lstStyle/>
          <a:p>
            <a:r>
              <a:rPr kumimoji="1" lang="en-US" altLang="ja-JP" sz="400" dirty="0" err="1">
                <a:latin typeface="+mj-lt"/>
              </a:rPr>
              <a:t>DEMO_ORDER_NO_E</a:t>
            </a:r>
            <a:endParaRPr kumimoji="1" lang="en-US" altLang="ja-JP" sz="400" dirty="0">
              <a:latin typeface="+mj-lt"/>
            </a:endParaRPr>
          </a:p>
          <a:p>
            <a:r>
              <a:rPr kumimoji="1" lang="en-US" altLang="ja-JP" sz="400" dirty="0" err="1">
                <a:latin typeface="+mj-lt"/>
              </a:rPr>
              <a:t>Supplier_Code_D</a:t>
            </a:r>
            <a:endParaRPr kumimoji="1" lang="en-US" altLang="ja-JP" sz="400" dirty="0">
              <a:latin typeface="+mj-lt"/>
            </a:endParaRPr>
          </a:p>
        </p:txBody>
      </p:sp>
      <p:pic>
        <p:nvPicPr>
          <p:cNvPr id="4" name="図 3">
            <a:extLst>
              <a:ext uri="{FF2B5EF4-FFF2-40B4-BE49-F238E27FC236}">
                <a16:creationId xmlns:a16="http://schemas.microsoft.com/office/drawing/2014/main" id="{A12163A8-8F17-427A-6713-B74D91FB0F82}"/>
              </a:ext>
            </a:extLst>
          </p:cNvPr>
          <p:cNvPicPr>
            <a:picLocks noChangeAspect="1"/>
          </p:cNvPicPr>
          <p:nvPr/>
        </p:nvPicPr>
        <p:blipFill>
          <a:blip r:embed="rId6"/>
          <a:stretch>
            <a:fillRect/>
          </a:stretch>
        </p:blipFill>
        <p:spPr>
          <a:xfrm>
            <a:off x="526087" y="1678018"/>
            <a:ext cx="1364286" cy="2040133"/>
          </a:xfrm>
          <a:prstGeom prst="rect">
            <a:avLst/>
          </a:prstGeom>
        </p:spPr>
      </p:pic>
      <p:pic>
        <p:nvPicPr>
          <p:cNvPr id="8" name="図 7">
            <a:extLst>
              <a:ext uri="{FF2B5EF4-FFF2-40B4-BE49-F238E27FC236}">
                <a16:creationId xmlns:a16="http://schemas.microsoft.com/office/drawing/2014/main" id="{59009D22-4550-8CB0-3371-12080C743303}"/>
              </a:ext>
            </a:extLst>
          </p:cNvPr>
          <p:cNvPicPr>
            <a:picLocks noChangeAspect="1"/>
          </p:cNvPicPr>
          <p:nvPr/>
        </p:nvPicPr>
        <p:blipFill>
          <a:blip r:embed="rId7"/>
          <a:stretch>
            <a:fillRect/>
          </a:stretch>
        </p:blipFill>
        <p:spPr>
          <a:xfrm>
            <a:off x="981169" y="2265117"/>
            <a:ext cx="546082" cy="198137"/>
          </a:xfrm>
          <a:prstGeom prst="rect">
            <a:avLst/>
          </a:prstGeom>
        </p:spPr>
      </p:pic>
      <p:pic>
        <p:nvPicPr>
          <p:cNvPr id="10" name="図 9">
            <a:extLst>
              <a:ext uri="{FF2B5EF4-FFF2-40B4-BE49-F238E27FC236}">
                <a16:creationId xmlns:a16="http://schemas.microsoft.com/office/drawing/2014/main" id="{582E2A84-C0ED-972E-80DB-7E8A5E05AEA5}"/>
              </a:ext>
            </a:extLst>
          </p:cNvPr>
          <p:cNvPicPr>
            <a:picLocks noChangeAspect="1"/>
          </p:cNvPicPr>
          <p:nvPr/>
        </p:nvPicPr>
        <p:blipFill>
          <a:blip r:embed="rId7"/>
          <a:stretch>
            <a:fillRect/>
          </a:stretch>
        </p:blipFill>
        <p:spPr>
          <a:xfrm>
            <a:off x="913351" y="2609509"/>
            <a:ext cx="546082" cy="198137"/>
          </a:xfrm>
          <a:prstGeom prst="rect">
            <a:avLst/>
          </a:prstGeom>
        </p:spPr>
      </p:pic>
      <p:sp>
        <p:nvSpPr>
          <p:cNvPr id="11" name="テキスト ボックス 10">
            <a:extLst>
              <a:ext uri="{FF2B5EF4-FFF2-40B4-BE49-F238E27FC236}">
                <a16:creationId xmlns:a16="http://schemas.microsoft.com/office/drawing/2014/main" id="{C029BCE3-F471-842E-21A8-BFA60516B3E9}"/>
              </a:ext>
            </a:extLst>
          </p:cNvPr>
          <p:cNvSpPr txBox="1"/>
          <p:nvPr/>
        </p:nvSpPr>
        <p:spPr>
          <a:xfrm>
            <a:off x="849291" y="2271852"/>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12" name="テキスト ボックス 11">
            <a:extLst>
              <a:ext uri="{FF2B5EF4-FFF2-40B4-BE49-F238E27FC236}">
                <a16:creationId xmlns:a16="http://schemas.microsoft.com/office/drawing/2014/main" id="{618C8B99-386B-783A-DF50-54CCE11868A3}"/>
              </a:ext>
            </a:extLst>
          </p:cNvPr>
          <p:cNvSpPr txBox="1"/>
          <p:nvPr/>
        </p:nvSpPr>
        <p:spPr>
          <a:xfrm>
            <a:off x="844666" y="2612049"/>
            <a:ext cx="718146" cy="184666"/>
          </a:xfrm>
          <a:prstGeom prst="rect">
            <a:avLst/>
          </a:prstGeom>
          <a:noFill/>
        </p:spPr>
        <p:txBody>
          <a:bodyPr wrap="square" rtlCol="0">
            <a:spAutoFit/>
          </a:bodyPr>
          <a:lstStyle/>
          <a:p>
            <a:pPr algn="ctr"/>
            <a:r>
              <a:rPr kumimoji="1" lang="en-US" altLang="ja-JP" sz="600" dirty="0"/>
              <a:t>Label Manual</a:t>
            </a:r>
          </a:p>
        </p:txBody>
      </p:sp>
      <p:pic>
        <p:nvPicPr>
          <p:cNvPr id="24" name="図 23">
            <a:extLst>
              <a:ext uri="{FF2B5EF4-FFF2-40B4-BE49-F238E27FC236}">
                <a16:creationId xmlns:a16="http://schemas.microsoft.com/office/drawing/2014/main" id="{9FB95AA2-AA75-6E89-08EF-55FE7C3F0415}"/>
              </a:ext>
            </a:extLst>
          </p:cNvPr>
          <p:cNvPicPr>
            <a:picLocks noChangeAspect="1"/>
          </p:cNvPicPr>
          <p:nvPr/>
        </p:nvPicPr>
        <p:blipFill>
          <a:blip r:embed="rId8"/>
          <a:stretch>
            <a:fillRect/>
          </a:stretch>
        </p:blipFill>
        <p:spPr>
          <a:xfrm>
            <a:off x="962117" y="2952246"/>
            <a:ext cx="510584" cy="178119"/>
          </a:xfrm>
          <a:prstGeom prst="rect">
            <a:avLst/>
          </a:prstGeom>
        </p:spPr>
      </p:pic>
      <p:sp>
        <p:nvSpPr>
          <p:cNvPr id="25" name="テキスト ボックス 24">
            <a:extLst>
              <a:ext uri="{FF2B5EF4-FFF2-40B4-BE49-F238E27FC236}">
                <a16:creationId xmlns:a16="http://schemas.microsoft.com/office/drawing/2014/main" id="{FA1F1BB1-351D-D8FC-5A22-52FDCB1E7D0B}"/>
              </a:ext>
            </a:extLst>
          </p:cNvPr>
          <p:cNvSpPr txBox="1"/>
          <p:nvPr/>
        </p:nvSpPr>
        <p:spPr>
          <a:xfrm>
            <a:off x="812491" y="294551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6" name="図 25">
            <a:extLst>
              <a:ext uri="{FF2B5EF4-FFF2-40B4-BE49-F238E27FC236}">
                <a16:creationId xmlns:a16="http://schemas.microsoft.com/office/drawing/2014/main" id="{AFBDAF2A-C370-7D2C-E169-0F7348CA0323}"/>
              </a:ext>
            </a:extLst>
          </p:cNvPr>
          <p:cNvPicPr>
            <a:picLocks noChangeAspect="1"/>
          </p:cNvPicPr>
          <p:nvPr/>
        </p:nvPicPr>
        <p:blipFill>
          <a:blip r:embed="rId8"/>
          <a:stretch>
            <a:fillRect/>
          </a:stretch>
        </p:blipFill>
        <p:spPr>
          <a:xfrm>
            <a:off x="962879" y="3287475"/>
            <a:ext cx="510584" cy="178119"/>
          </a:xfrm>
          <a:prstGeom prst="rect">
            <a:avLst/>
          </a:prstGeom>
        </p:spPr>
      </p:pic>
      <p:sp>
        <p:nvSpPr>
          <p:cNvPr id="27" name="テキスト ボックス 26">
            <a:extLst>
              <a:ext uri="{FF2B5EF4-FFF2-40B4-BE49-F238E27FC236}">
                <a16:creationId xmlns:a16="http://schemas.microsoft.com/office/drawing/2014/main" id="{FCAB5D85-7B95-DA76-D113-534002169958}"/>
              </a:ext>
            </a:extLst>
          </p:cNvPr>
          <p:cNvSpPr txBox="1"/>
          <p:nvPr/>
        </p:nvSpPr>
        <p:spPr>
          <a:xfrm>
            <a:off x="813953" y="3280739"/>
            <a:ext cx="827618"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5-2-10. Inbound Schedule</a:t>
            </a:r>
          </a:p>
        </p:txBody>
      </p:sp>
      <p:sp>
        <p:nvSpPr>
          <p:cNvPr id="13" name="正方形/長方形 12">
            <a:extLst>
              <a:ext uri="{FF2B5EF4-FFF2-40B4-BE49-F238E27FC236}">
                <a16:creationId xmlns:a16="http://schemas.microsoft.com/office/drawing/2014/main" id="{479CE12D-1E64-F973-0792-45A4408C7498}"/>
              </a:ext>
            </a:extLst>
          </p:cNvPr>
          <p:cNvSpPr/>
          <p:nvPr/>
        </p:nvSpPr>
        <p:spPr>
          <a:xfrm>
            <a:off x="594090" y="2875148"/>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8" name="グラフィックス 17" descr="右向き指示マーク">
            <a:extLst>
              <a:ext uri="{FF2B5EF4-FFF2-40B4-BE49-F238E27FC236}">
                <a16:creationId xmlns:a16="http://schemas.microsoft.com/office/drawing/2014/main" id="{AAE59085-27CD-144D-F069-8BE02A29DA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754202">
            <a:off x="1620449" y="3068837"/>
            <a:ext cx="253626" cy="253626"/>
          </a:xfrm>
          <a:prstGeom prst="rect">
            <a:avLst/>
          </a:prstGeom>
        </p:spPr>
      </p:pic>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1938992"/>
          </a:xfrm>
          <a:prstGeom prst="rect">
            <a:avLst/>
          </a:prstGeom>
          <a:noFill/>
        </p:spPr>
        <p:txBody>
          <a:bodyPr wrap="square" rtlCol="0">
            <a:spAutoFit/>
          </a:bodyPr>
          <a:lstStyle/>
          <a:p>
            <a:r>
              <a:rPr kumimoji="1" lang="en-US" altLang="ja-JP" sz="800" dirty="0">
                <a:latin typeface="+mj-lt"/>
              </a:rPr>
              <a:t>This is the screen that transitions after select Inbound Schedule from Inbound.</a:t>
            </a:r>
          </a:p>
          <a:p>
            <a:endParaRPr kumimoji="1" lang="en-US" altLang="ja-JP" sz="800" dirty="0">
              <a:latin typeface="+mj-lt"/>
            </a:endParaRPr>
          </a:p>
          <a:p>
            <a:r>
              <a:rPr kumimoji="1" lang="en-US" altLang="ja-JP" sz="800" b="1" dirty="0">
                <a:latin typeface="+mj-lt"/>
              </a:rPr>
              <a:t>Date</a:t>
            </a:r>
            <a:r>
              <a:rPr kumimoji="1" lang="en-US" altLang="ja-JP" sz="800" dirty="0">
                <a:latin typeface="+mj-lt"/>
              </a:rPr>
              <a:t>: Select the date to search. The initial value is today's date.*1</a:t>
            </a:r>
          </a:p>
          <a:p>
            <a:r>
              <a:rPr kumimoji="1" lang="en-US" altLang="ja-JP" sz="800" b="1" dirty="0">
                <a:latin typeface="+mj-lt"/>
              </a:rPr>
              <a:t>Order list </a:t>
            </a:r>
            <a:r>
              <a:rPr kumimoji="1" lang="en-US" altLang="ja-JP" sz="800" dirty="0">
                <a:latin typeface="+mj-lt"/>
              </a:rPr>
              <a:t>: Display a list that matches the date.</a:t>
            </a:r>
          </a:p>
          <a:p>
            <a:r>
              <a:rPr kumimoji="1" lang="en-US" altLang="ja-JP" sz="800" dirty="0">
                <a:latin typeface="+mj-lt"/>
              </a:rPr>
              <a:t>The displayed contents are as follows.</a:t>
            </a:r>
          </a:p>
          <a:p>
            <a:r>
              <a:rPr kumimoji="1" lang="en-US" altLang="ja-JP" sz="800" dirty="0">
                <a:latin typeface="+mj-lt"/>
              </a:rPr>
              <a:t>Order no:</a:t>
            </a:r>
            <a:r>
              <a:rPr kumimoji="1" lang="en-US" altLang="ja-JP" sz="800" dirty="0">
                <a:latin typeface="Arial 本文"/>
              </a:rPr>
              <a:t> Purchase Order(FCT84) - ORDER NO</a:t>
            </a:r>
            <a:endParaRPr kumimoji="1" lang="en-US" altLang="ja-JP" sz="800" dirty="0">
              <a:latin typeface="+mj-lt"/>
            </a:endParaRPr>
          </a:p>
          <a:p>
            <a:r>
              <a:rPr kumimoji="1" lang="en-US" altLang="ja-JP" sz="800" dirty="0">
                <a:latin typeface="+mj-lt"/>
              </a:rPr>
              <a:t>Supplier code:</a:t>
            </a:r>
            <a:r>
              <a:rPr kumimoji="1" lang="en-US" altLang="ja-JP" sz="800" dirty="0">
                <a:latin typeface="Arial 本文"/>
              </a:rPr>
              <a:t> Purchase Order(FCT84) - SUPPLIER CODE</a:t>
            </a:r>
            <a:endParaRPr kumimoji="1" lang="en-US" altLang="ja-JP" sz="800" dirty="0">
              <a:latin typeface="+mj-lt"/>
            </a:endParaRPr>
          </a:p>
          <a:p>
            <a:r>
              <a:rPr kumimoji="1" lang="en-US" altLang="ja-JP" sz="800" dirty="0">
                <a:latin typeface="+mj-lt"/>
              </a:rPr>
              <a:t>Item quantity: Number of items that have been processed "/" Total number of items in the same order</a:t>
            </a:r>
          </a:p>
          <a:p>
            <a:r>
              <a:rPr kumimoji="1" lang="en-US" altLang="ja-JP" sz="800" dirty="0">
                <a:latin typeface="+mj-lt"/>
              </a:rPr>
              <a:t>Status color: Green - Completed, Dark Blue - Working, Light Blue - Not Started.</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2" name="図 71">
            <a:extLst>
              <a:ext uri="{FF2B5EF4-FFF2-40B4-BE49-F238E27FC236}">
                <a16:creationId xmlns:a16="http://schemas.microsoft.com/office/drawing/2014/main" id="{38DBD148-D6DE-AE06-3CDF-E3858D56800C}"/>
              </a:ext>
            </a:extLst>
          </p:cNvPr>
          <p:cNvPicPr>
            <a:picLocks noChangeAspect="1"/>
          </p:cNvPicPr>
          <p:nvPr/>
        </p:nvPicPr>
        <p:blipFill>
          <a:blip r:embed="rId11"/>
          <a:stretch>
            <a:fillRect/>
          </a:stretch>
        </p:blipFill>
        <p:spPr>
          <a:xfrm>
            <a:off x="2098657" y="4169563"/>
            <a:ext cx="1330343" cy="1957453"/>
          </a:xfrm>
          <a:prstGeom prst="rect">
            <a:avLst/>
          </a:prstGeom>
        </p:spPr>
      </p:pic>
      <p:sp>
        <p:nvSpPr>
          <p:cNvPr id="73" name="テキスト ボックス 72">
            <a:extLst>
              <a:ext uri="{FF2B5EF4-FFF2-40B4-BE49-F238E27FC236}">
                <a16:creationId xmlns:a16="http://schemas.microsoft.com/office/drawing/2014/main" id="{859EF52A-53AD-067A-63E0-B9F9E8D20A30}"/>
              </a:ext>
            </a:extLst>
          </p:cNvPr>
          <p:cNvSpPr txBox="1"/>
          <p:nvPr/>
        </p:nvSpPr>
        <p:spPr>
          <a:xfrm>
            <a:off x="3464927" y="4169563"/>
            <a:ext cx="2606623" cy="584775"/>
          </a:xfrm>
          <a:prstGeom prst="rect">
            <a:avLst/>
          </a:prstGeom>
          <a:noFill/>
        </p:spPr>
        <p:txBody>
          <a:bodyPr wrap="square" rtlCol="0">
            <a:spAutoFit/>
          </a:bodyPr>
          <a:lstStyle/>
          <a:p>
            <a:r>
              <a:rPr kumimoji="1" lang="en-US" altLang="ja-JP" sz="800" dirty="0">
                <a:latin typeface="+mj-lt"/>
              </a:rPr>
              <a:t>*1: Tap Date to enable calendar date selection.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Determining the selected date.</a:t>
            </a:r>
          </a:p>
          <a:p>
            <a:r>
              <a:rPr kumimoji="1" lang="en-US" altLang="ja-JP" sz="800" b="1" dirty="0">
                <a:latin typeface="+mj-lt"/>
              </a:rPr>
              <a:t>CANCEL: </a:t>
            </a:r>
            <a:r>
              <a:rPr kumimoji="1" lang="en-US" altLang="ja-JP" sz="800" dirty="0">
                <a:latin typeface="+mj-lt"/>
              </a:rPr>
              <a:t>Close this screen.</a:t>
            </a:r>
          </a:p>
        </p:txBody>
      </p:sp>
      <p:sp>
        <p:nvSpPr>
          <p:cNvPr id="47" name="二等辺三角形 46">
            <a:extLst>
              <a:ext uri="{FF2B5EF4-FFF2-40B4-BE49-F238E27FC236}">
                <a16:creationId xmlns:a16="http://schemas.microsoft.com/office/drawing/2014/main" id="{93477100-943F-853A-0D6A-02F0C5AA528C}"/>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2" name="正方形/長方形 1">
            <a:extLst>
              <a:ext uri="{FF2B5EF4-FFF2-40B4-BE49-F238E27FC236}">
                <a16:creationId xmlns:a16="http://schemas.microsoft.com/office/drawing/2014/main" id="{97FFE1F1-7982-3729-8E52-A9C40D280EE9}"/>
              </a:ext>
            </a:extLst>
          </p:cNvPr>
          <p:cNvSpPr/>
          <p:nvPr/>
        </p:nvSpPr>
        <p:spPr>
          <a:xfrm>
            <a:off x="918810" y="2265117"/>
            <a:ext cx="4696178" cy="555222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1050" kern="0" dirty="0">
                <a:solidFill>
                  <a:srgbClr val="FF0000"/>
                </a:solidFill>
              </a:rPr>
              <a:t>Decided not to be necessary</a:t>
            </a:r>
          </a:p>
          <a:p>
            <a:pPr algn="ctr" defTabSz="914400"/>
            <a:r>
              <a:rPr kumimoji="1" lang="en-US" altLang="ja-JP" sz="1050" kern="0" dirty="0">
                <a:solidFill>
                  <a:srgbClr val="FF0000"/>
                </a:solidFill>
              </a:rPr>
              <a:t>02/Oct/2023</a:t>
            </a:r>
            <a:endParaRPr kumimoji="1" lang="ja-JP" altLang="en-US" sz="1050" kern="0" dirty="0">
              <a:solidFill>
                <a:srgbClr val="FF0000"/>
              </a:solidFill>
            </a:endParaRPr>
          </a:p>
        </p:txBody>
      </p:sp>
      <p:sp>
        <p:nvSpPr>
          <p:cNvPr id="5" name="二等辺三角形 4">
            <a:extLst>
              <a:ext uri="{FF2B5EF4-FFF2-40B4-BE49-F238E27FC236}">
                <a16:creationId xmlns:a16="http://schemas.microsoft.com/office/drawing/2014/main" id="{5236E63B-F257-11F2-31E0-A595F75645EF}"/>
              </a:ext>
            </a:extLst>
          </p:cNvPr>
          <p:cNvSpPr/>
          <p:nvPr/>
        </p:nvSpPr>
        <p:spPr>
          <a:xfrm>
            <a:off x="4540819" y="4924158"/>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Tree>
    <p:extLst>
      <p:ext uri="{BB962C8B-B14F-4D97-AF65-F5344CB8AC3E}">
        <p14:creationId xmlns:p14="http://schemas.microsoft.com/office/powerpoint/2010/main" val="703564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5-2-11. Inbound Item</a:t>
            </a:r>
          </a:p>
        </p:txBody>
      </p:sp>
      <p:sp>
        <p:nvSpPr>
          <p:cNvPr id="41" name="二等辺三角形 40">
            <a:extLst>
              <a:ext uri="{FF2B5EF4-FFF2-40B4-BE49-F238E27FC236}">
                <a16:creationId xmlns:a16="http://schemas.microsoft.com/office/drawing/2014/main" id="{FA25A3D1-0E3E-A08A-FFEF-E8F67C04A8CF}"/>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2" name="図 1">
            <a:extLst>
              <a:ext uri="{FF2B5EF4-FFF2-40B4-BE49-F238E27FC236}">
                <a16:creationId xmlns:a16="http://schemas.microsoft.com/office/drawing/2014/main" id="{3E035E2F-08E3-1B79-4FED-B718EBB83F7C}"/>
              </a:ext>
            </a:extLst>
          </p:cNvPr>
          <p:cNvPicPr>
            <a:picLocks noChangeAspect="1"/>
          </p:cNvPicPr>
          <p:nvPr/>
        </p:nvPicPr>
        <p:blipFill>
          <a:blip r:embed="rId2"/>
          <a:stretch>
            <a:fillRect/>
          </a:stretch>
        </p:blipFill>
        <p:spPr>
          <a:xfrm>
            <a:off x="967347" y="2257577"/>
            <a:ext cx="546082" cy="198137"/>
          </a:xfrm>
          <a:prstGeom prst="rect">
            <a:avLst/>
          </a:prstGeom>
        </p:spPr>
      </p:pic>
      <p:pic>
        <p:nvPicPr>
          <p:cNvPr id="4" name="図 3">
            <a:extLst>
              <a:ext uri="{FF2B5EF4-FFF2-40B4-BE49-F238E27FC236}">
                <a16:creationId xmlns:a16="http://schemas.microsoft.com/office/drawing/2014/main" id="{00BD0BDA-0D6A-D60A-084E-4567298BEA79}"/>
              </a:ext>
            </a:extLst>
          </p:cNvPr>
          <p:cNvPicPr>
            <a:picLocks noChangeAspect="1"/>
          </p:cNvPicPr>
          <p:nvPr/>
        </p:nvPicPr>
        <p:blipFill>
          <a:blip r:embed="rId2"/>
          <a:stretch>
            <a:fillRect/>
          </a:stretch>
        </p:blipFill>
        <p:spPr>
          <a:xfrm>
            <a:off x="899529" y="2601969"/>
            <a:ext cx="546082" cy="198137"/>
          </a:xfrm>
          <a:prstGeom prst="rect">
            <a:avLst/>
          </a:prstGeom>
        </p:spPr>
      </p:pic>
      <p:pic>
        <p:nvPicPr>
          <p:cNvPr id="5" name="図 4">
            <a:extLst>
              <a:ext uri="{FF2B5EF4-FFF2-40B4-BE49-F238E27FC236}">
                <a16:creationId xmlns:a16="http://schemas.microsoft.com/office/drawing/2014/main" id="{30480881-9947-8C8B-AB46-89737ADED49A}"/>
              </a:ext>
            </a:extLst>
          </p:cNvPr>
          <p:cNvPicPr>
            <a:picLocks noChangeAspect="1"/>
          </p:cNvPicPr>
          <p:nvPr/>
        </p:nvPicPr>
        <p:blipFill>
          <a:blip r:embed="rId3"/>
          <a:stretch>
            <a:fillRect/>
          </a:stretch>
        </p:blipFill>
        <p:spPr>
          <a:xfrm>
            <a:off x="948295" y="2944706"/>
            <a:ext cx="510584" cy="178119"/>
          </a:xfrm>
          <a:prstGeom prst="rect">
            <a:avLst/>
          </a:prstGeom>
        </p:spPr>
      </p:pic>
      <p:pic>
        <p:nvPicPr>
          <p:cNvPr id="6" name="図 5">
            <a:extLst>
              <a:ext uri="{FF2B5EF4-FFF2-40B4-BE49-F238E27FC236}">
                <a16:creationId xmlns:a16="http://schemas.microsoft.com/office/drawing/2014/main" id="{509046CA-822C-BD00-B173-057F68058583}"/>
              </a:ext>
            </a:extLst>
          </p:cNvPr>
          <p:cNvPicPr>
            <a:picLocks noChangeAspect="1"/>
          </p:cNvPicPr>
          <p:nvPr/>
        </p:nvPicPr>
        <p:blipFill>
          <a:blip r:embed="rId3"/>
          <a:stretch>
            <a:fillRect/>
          </a:stretch>
        </p:blipFill>
        <p:spPr>
          <a:xfrm>
            <a:off x="949057" y="3279935"/>
            <a:ext cx="510584" cy="178119"/>
          </a:xfrm>
          <a:prstGeom prst="rect">
            <a:avLst/>
          </a:prstGeom>
        </p:spPr>
      </p:pic>
      <p:pic>
        <p:nvPicPr>
          <p:cNvPr id="7" name="図 6">
            <a:extLst>
              <a:ext uri="{FF2B5EF4-FFF2-40B4-BE49-F238E27FC236}">
                <a16:creationId xmlns:a16="http://schemas.microsoft.com/office/drawing/2014/main" id="{1D4A50BA-544B-6250-3442-7FF7075EEB28}"/>
              </a:ext>
            </a:extLst>
          </p:cNvPr>
          <p:cNvPicPr>
            <a:picLocks noChangeAspect="1"/>
          </p:cNvPicPr>
          <p:nvPr/>
        </p:nvPicPr>
        <p:blipFill>
          <a:blip r:embed="rId4"/>
          <a:stretch>
            <a:fillRect/>
          </a:stretch>
        </p:blipFill>
        <p:spPr>
          <a:xfrm>
            <a:off x="478637" y="1678018"/>
            <a:ext cx="1364286" cy="2040133"/>
          </a:xfrm>
          <a:prstGeom prst="rect">
            <a:avLst/>
          </a:prstGeom>
        </p:spPr>
      </p:pic>
      <p:pic>
        <p:nvPicPr>
          <p:cNvPr id="8" name="図 7">
            <a:extLst>
              <a:ext uri="{FF2B5EF4-FFF2-40B4-BE49-F238E27FC236}">
                <a16:creationId xmlns:a16="http://schemas.microsoft.com/office/drawing/2014/main" id="{8AC8F1D0-1B57-9A95-E4CE-1C09427B396A}"/>
              </a:ext>
            </a:extLst>
          </p:cNvPr>
          <p:cNvPicPr>
            <a:picLocks noChangeAspect="1"/>
          </p:cNvPicPr>
          <p:nvPr/>
        </p:nvPicPr>
        <p:blipFill>
          <a:blip r:embed="rId2"/>
          <a:stretch>
            <a:fillRect/>
          </a:stretch>
        </p:blipFill>
        <p:spPr>
          <a:xfrm>
            <a:off x="933719" y="2265117"/>
            <a:ext cx="546082" cy="198137"/>
          </a:xfrm>
          <a:prstGeom prst="rect">
            <a:avLst/>
          </a:prstGeom>
        </p:spPr>
      </p:pic>
      <p:pic>
        <p:nvPicPr>
          <p:cNvPr id="9" name="図 8">
            <a:extLst>
              <a:ext uri="{FF2B5EF4-FFF2-40B4-BE49-F238E27FC236}">
                <a16:creationId xmlns:a16="http://schemas.microsoft.com/office/drawing/2014/main" id="{3562640C-3565-6701-56FA-45DCF3237C3F}"/>
              </a:ext>
            </a:extLst>
          </p:cNvPr>
          <p:cNvPicPr>
            <a:picLocks noChangeAspect="1"/>
          </p:cNvPicPr>
          <p:nvPr/>
        </p:nvPicPr>
        <p:blipFill>
          <a:blip r:embed="rId2"/>
          <a:stretch>
            <a:fillRect/>
          </a:stretch>
        </p:blipFill>
        <p:spPr>
          <a:xfrm>
            <a:off x="865901" y="2609509"/>
            <a:ext cx="546082" cy="198137"/>
          </a:xfrm>
          <a:prstGeom prst="rect">
            <a:avLst/>
          </a:prstGeom>
        </p:spPr>
      </p:pic>
      <p:sp>
        <p:nvSpPr>
          <p:cNvPr id="10" name="テキスト ボックス 9">
            <a:extLst>
              <a:ext uri="{FF2B5EF4-FFF2-40B4-BE49-F238E27FC236}">
                <a16:creationId xmlns:a16="http://schemas.microsoft.com/office/drawing/2014/main" id="{63D40BAB-4F9D-EBC6-DA7D-232E4CBA19AF}"/>
              </a:ext>
            </a:extLst>
          </p:cNvPr>
          <p:cNvSpPr txBox="1"/>
          <p:nvPr/>
        </p:nvSpPr>
        <p:spPr>
          <a:xfrm>
            <a:off x="801841" y="2271852"/>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11" name="テキスト ボックス 10">
            <a:extLst>
              <a:ext uri="{FF2B5EF4-FFF2-40B4-BE49-F238E27FC236}">
                <a16:creationId xmlns:a16="http://schemas.microsoft.com/office/drawing/2014/main" id="{4C6E0AA2-3C25-69E3-357D-4B61E45B7E4E}"/>
              </a:ext>
            </a:extLst>
          </p:cNvPr>
          <p:cNvSpPr txBox="1"/>
          <p:nvPr/>
        </p:nvSpPr>
        <p:spPr>
          <a:xfrm>
            <a:off x="797216" y="2612049"/>
            <a:ext cx="718146" cy="184666"/>
          </a:xfrm>
          <a:prstGeom prst="rect">
            <a:avLst/>
          </a:prstGeom>
          <a:noFill/>
        </p:spPr>
        <p:txBody>
          <a:bodyPr wrap="square" rtlCol="0">
            <a:spAutoFit/>
          </a:bodyPr>
          <a:lstStyle/>
          <a:p>
            <a:pPr algn="ctr"/>
            <a:r>
              <a:rPr kumimoji="1" lang="en-US" altLang="ja-JP" sz="600" dirty="0"/>
              <a:t>Label Manual</a:t>
            </a:r>
          </a:p>
        </p:txBody>
      </p:sp>
      <p:pic>
        <p:nvPicPr>
          <p:cNvPr id="12" name="図 11">
            <a:extLst>
              <a:ext uri="{FF2B5EF4-FFF2-40B4-BE49-F238E27FC236}">
                <a16:creationId xmlns:a16="http://schemas.microsoft.com/office/drawing/2014/main" id="{A6DF7A09-7476-84F7-1AA2-136EB1F96A5C}"/>
              </a:ext>
            </a:extLst>
          </p:cNvPr>
          <p:cNvPicPr>
            <a:picLocks noChangeAspect="1"/>
          </p:cNvPicPr>
          <p:nvPr/>
        </p:nvPicPr>
        <p:blipFill>
          <a:blip r:embed="rId3"/>
          <a:stretch>
            <a:fillRect/>
          </a:stretch>
        </p:blipFill>
        <p:spPr>
          <a:xfrm>
            <a:off x="914667" y="2952246"/>
            <a:ext cx="510584" cy="178119"/>
          </a:xfrm>
          <a:prstGeom prst="rect">
            <a:avLst/>
          </a:prstGeom>
        </p:spPr>
      </p:pic>
      <p:sp>
        <p:nvSpPr>
          <p:cNvPr id="14" name="テキスト ボックス 13">
            <a:extLst>
              <a:ext uri="{FF2B5EF4-FFF2-40B4-BE49-F238E27FC236}">
                <a16:creationId xmlns:a16="http://schemas.microsoft.com/office/drawing/2014/main" id="{04124470-32A4-1804-17B1-1D49E00945B1}"/>
              </a:ext>
            </a:extLst>
          </p:cNvPr>
          <p:cNvSpPr txBox="1"/>
          <p:nvPr/>
        </p:nvSpPr>
        <p:spPr>
          <a:xfrm>
            <a:off x="765041" y="294551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5" name="図 14">
            <a:extLst>
              <a:ext uri="{FF2B5EF4-FFF2-40B4-BE49-F238E27FC236}">
                <a16:creationId xmlns:a16="http://schemas.microsoft.com/office/drawing/2014/main" id="{42196F72-207F-1D87-BA8D-F3510577AAC9}"/>
              </a:ext>
            </a:extLst>
          </p:cNvPr>
          <p:cNvPicPr>
            <a:picLocks noChangeAspect="1"/>
          </p:cNvPicPr>
          <p:nvPr/>
        </p:nvPicPr>
        <p:blipFill>
          <a:blip r:embed="rId3"/>
          <a:stretch>
            <a:fillRect/>
          </a:stretch>
        </p:blipFill>
        <p:spPr>
          <a:xfrm>
            <a:off x="915429" y="3287475"/>
            <a:ext cx="510584" cy="178119"/>
          </a:xfrm>
          <a:prstGeom prst="rect">
            <a:avLst/>
          </a:prstGeom>
        </p:spPr>
      </p:pic>
      <p:sp>
        <p:nvSpPr>
          <p:cNvPr id="16" name="テキスト ボックス 15">
            <a:extLst>
              <a:ext uri="{FF2B5EF4-FFF2-40B4-BE49-F238E27FC236}">
                <a16:creationId xmlns:a16="http://schemas.microsoft.com/office/drawing/2014/main" id="{FC62C281-6899-0A3C-8FCF-014572FC7B84}"/>
              </a:ext>
            </a:extLst>
          </p:cNvPr>
          <p:cNvSpPr txBox="1"/>
          <p:nvPr/>
        </p:nvSpPr>
        <p:spPr>
          <a:xfrm>
            <a:off x="766502" y="3280739"/>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21" name="図 20">
            <a:extLst>
              <a:ext uri="{FF2B5EF4-FFF2-40B4-BE49-F238E27FC236}">
                <a16:creationId xmlns:a16="http://schemas.microsoft.com/office/drawing/2014/main" id="{A4FFCB44-8B00-CFE1-76B2-EF7F48005D29}"/>
              </a:ext>
            </a:extLst>
          </p:cNvPr>
          <p:cNvPicPr>
            <a:picLocks noChangeAspect="1"/>
          </p:cNvPicPr>
          <p:nvPr/>
        </p:nvPicPr>
        <p:blipFill>
          <a:blip r:embed="rId5"/>
          <a:stretch>
            <a:fillRect/>
          </a:stretch>
        </p:blipFill>
        <p:spPr>
          <a:xfrm>
            <a:off x="541433" y="2197670"/>
            <a:ext cx="1294738" cy="1336429"/>
          </a:xfrm>
          <a:prstGeom prst="rect">
            <a:avLst/>
          </a:prstGeom>
        </p:spPr>
      </p:pic>
      <p:pic>
        <p:nvPicPr>
          <p:cNvPr id="23" name="図 22">
            <a:extLst>
              <a:ext uri="{FF2B5EF4-FFF2-40B4-BE49-F238E27FC236}">
                <a16:creationId xmlns:a16="http://schemas.microsoft.com/office/drawing/2014/main" id="{984A4B8F-C99E-86EE-DC1D-4C318C76A76C}"/>
              </a:ext>
            </a:extLst>
          </p:cNvPr>
          <p:cNvPicPr>
            <a:picLocks noChangeAspect="1"/>
          </p:cNvPicPr>
          <p:nvPr/>
        </p:nvPicPr>
        <p:blipFill>
          <a:blip r:embed="rId6"/>
          <a:stretch>
            <a:fillRect/>
          </a:stretch>
        </p:blipFill>
        <p:spPr>
          <a:xfrm>
            <a:off x="612280" y="2191625"/>
            <a:ext cx="1114748" cy="178120"/>
          </a:xfrm>
          <a:prstGeom prst="rect">
            <a:avLst/>
          </a:prstGeom>
        </p:spPr>
      </p:pic>
      <p:pic>
        <p:nvPicPr>
          <p:cNvPr id="24" name="図 23">
            <a:extLst>
              <a:ext uri="{FF2B5EF4-FFF2-40B4-BE49-F238E27FC236}">
                <a16:creationId xmlns:a16="http://schemas.microsoft.com/office/drawing/2014/main" id="{1CC57D69-E0DA-FF71-37B2-A217399C086F}"/>
              </a:ext>
            </a:extLst>
          </p:cNvPr>
          <p:cNvPicPr>
            <a:picLocks noChangeAspect="1"/>
          </p:cNvPicPr>
          <p:nvPr/>
        </p:nvPicPr>
        <p:blipFill>
          <a:blip r:embed="rId7"/>
          <a:stretch>
            <a:fillRect/>
          </a:stretch>
        </p:blipFill>
        <p:spPr>
          <a:xfrm>
            <a:off x="780128" y="2228102"/>
            <a:ext cx="809836" cy="97172"/>
          </a:xfrm>
          <a:prstGeom prst="rect">
            <a:avLst/>
          </a:prstGeom>
        </p:spPr>
      </p:pic>
      <p:sp>
        <p:nvSpPr>
          <p:cNvPr id="25" name="テキスト ボックス 24">
            <a:extLst>
              <a:ext uri="{FF2B5EF4-FFF2-40B4-BE49-F238E27FC236}">
                <a16:creationId xmlns:a16="http://schemas.microsoft.com/office/drawing/2014/main" id="{176A7E51-78BA-FDBD-5C70-196115434423}"/>
              </a:ext>
            </a:extLst>
          </p:cNvPr>
          <p:cNvSpPr txBox="1"/>
          <p:nvPr/>
        </p:nvSpPr>
        <p:spPr>
          <a:xfrm>
            <a:off x="770996" y="2188352"/>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26" name="図 25">
            <a:extLst>
              <a:ext uri="{FF2B5EF4-FFF2-40B4-BE49-F238E27FC236}">
                <a16:creationId xmlns:a16="http://schemas.microsoft.com/office/drawing/2014/main" id="{C94940D1-F3B6-2945-890E-266AB38F3A3E}"/>
              </a:ext>
            </a:extLst>
          </p:cNvPr>
          <p:cNvPicPr>
            <a:picLocks noChangeAspect="1"/>
          </p:cNvPicPr>
          <p:nvPr/>
        </p:nvPicPr>
        <p:blipFill>
          <a:blip r:embed="rId6"/>
          <a:stretch>
            <a:fillRect/>
          </a:stretch>
        </p:blipFill>
        <p:spPr>
          <a:xfrm>
            <a:off x="612703" y="2352256"/>
            <a:ext cx="1114748" cy="178120"/>
          </a:xfrm>
          <a:prstGeom prst="rect">
            <a:avLst/>
          </a:prstGeom>
        </p:spPr>
      </p:pic>
      <p:pic>
        <p:nvPicPr>
          <p:cNvPr id="27" name="図 26">
            <a:extLst>
              <a:ext uri="{FF2B5EF4-FFF2-40B4-BE49-F238E27FC236}">
                <a16:creationId xmlns:a16="http://schemas.microsoft.com/office/drawing/2014/main" id="{3577BE75-F0B3-0029-6498-EF8FF1A23775}"/>
              </a:ext>
            </a:extLst>
          </p:cNvPr>
          <p:cNvPicPr>
            <a:picLocks noChangeAspect="1"/>
          </p:cNvPicPr>
          <p:nvPr/>
        </p:nvPicPr>
        <p:blipFill>
          <a:blip r:embed="rId7"/>
          <a:stretch>
            <a:fillRect/>
          </a:stretch>
        </p:blipFill>
        <p:spPr>
          <a:xfrm>
            <a:off x="780551" y="2388733"/>
            <a:ext cx="809836" cy="97172"/>
          </a:xfrm>
          <a:prstGeom prst="rect">
            <a:avLst/>
          </a:prstGeom>
        </p:spPr>
      </p:pic>
      <p:sp>
        <p:nvSpPr>
          <p:cNvPr id="30" name="テキスト ボックス 29">
            <a:extLst>
              <a:ext uri="{FF2B5EF4-FFF2-40B4-BE49-F238E27FC236}">
                <a16:creationId xmlns:a16="http://schemas.microsoft.com/office/drawing/2014/main" id="{DC371D40-DD27-0173-B00D-DF8018B3ADDC}"/>
              </a:ext>
            </a:extLst>
          </p:cNvPr>
          <p:cNvSpPr txBox="1"/>
          <p:nvPr/>
        </p:nvSpPr>
        <p:spPr>
          <a:xfrm>
            <a:off x="771419" y="2348983"/>
            <a:ext cx="809835" cy="184666"/>
          </a:xfrm>
          <a:prstGeom prst="rect">
            <a:avLst/>
          </a:prstGeom>
          <a:noFill/>
        </p:spPr>
        <p:txBody>
          <a:bodyPr wrap="square" rtlCol="0">
            <a:spAutoFit/>
          </a:bodyPr>
          <a:lstStyle/>
          <a:p>
            <a:pPr algn="ctr"/>
            <a:r>
              <a:rPr kumimoji="1" lang="en-US" altLang="ja-JP" sz="600" dirty="0"/>
              <a:t>Label Manual</a:t>
            </a:r>
          </a:p>
        </p:txBody>
      </p:sp>
      <p:pic>
        <p:nvPicPr>
          <p:cNvPr id="31" name="図 30">
            <a:extLst>
              <a:ext uri="{FF2B5EF4-FFF2-40B4-BE49-F238E27FC236}">
                <a16:creationId xmlns:a16="http://schemas.microsoft.com/office/drawing/2014/main" id="{9D41579D-A9AA-D50E-2D55-389EC2C60BDD}"/>
              </a:ext>
            </a:extLst>
          </p:cNvPr>
          <p:cNvPicPr>
            <a:picLocks noChangeAspect="1"/>
          </p:cNvPicPr>
          <p:nvPr/>
        </p:nvPicPr>
        <p:blipFill>
          <a:blip r:embed="rId6"/>
          <a:stretch>
            <a:fillRect/>
          </a:stretch>
        </p:blipFill>
        <p:spPr>
          <a:xfrm>
            <a:off x="612280" y="2520721"/>
            <a:ext cx="1114748" cy="178120"/>
          </a:xfrm>
          <a:prstGeom prst="rect">
            <a:avLst/>
          </a:prstGeom>
        </p:spPr>
      </p:pic>
      <p:pic>
        <p:nvPicPr>
          <p:cNvPr id="32" name="図 31">
            <a:extLst>
              <a:ext uri="{FF2B5EF4-FFF2-40B4-BE49-F238E27FC236}">
                <a16:creationId xmlns:a16="http://schemas.microsoft.com/office/drawing/2014/main" id="{EECC8557-DF51-CC1A-C8F6-725A9FB79278}"/>
              </a:ext>
            </a:extLst>
          </p:cNvPr>
          <p:cNvPicPr>
            <a:picLocks noChangeAspect="1"/>
          </p:cNvPicPr>
          <p:nvPr/>
        </p:nvPicPr>
        <p:blipFill>
          <a:blip r:embed="rId7"/>
          <a:stretch>
            <a:fillRect/>
          </a:stretch>
        </p:blipFill>
        <p:spPr>
          <a:xfrm>
            <a:off x="780128" y="2557198"/>
            <a:ext cx="809836" cy="97172"/>
          </a:xfrm>
          <a:prstGeom prst="rect">
            <a:avLst/>
          </a:prstGeom>
        </p:spPr>
      </p:pic>
      <p:sp>
        <p:nvSpPr>
          <p:cNvPr id="33" name="テキスト ボックス 32">
            <a:extLst>
              <a:ext uri="{FF2B5EF4-FFF2-40B4-BE49-F238E27FC236}">
                <a16:creationId xmlns:a16="http://schemas.microsoft.com/office/drawing/2014/main" id="{BF330262-A7D3-6DFE-D3FA-7302A5CE8150}"/>
              </a:ext>
            </a:extLst>
          </p:cNvPr>
          <p:cNvSpPr txBox="1"/>
          <p:nvPr/>
        </p:nvSpPr>
        <p:spPr>
          <a:xfrm>
            <a:off x="770996" y="2517448"/>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38" name="図 37">
            <a:extLst>
              <a:ext uri="{FF2B5EF4-FFF2-40B4-BE49-F238E27FC236}">
                <a16:creationId xmlns:a16="http://schemas.microsoft.com/office/drawing/2014/main" id="{4836C890-AABA-62E6-C921-1A2A4B6424E3}"/>
              </a:ext>
            </a:extLst>
          </p:cNvPr>
          <p:cNvPicPr>
            <a:picLocks noChangeAspect="1"/>
          </p:cNvPicPr>
          <p:nvPr/>
        </p:nvPicPr>
        <p:blipFill>
          <a:blip r:embed="rId6"/>
          <a:stretch>
            <a:fillRect/>
          </a:stretch>
        </p:blipFill>
        <p:spPr>
          <a:xfrm>
            <a:off x="611857" y="2687493"/>
            <a:ext cx="1114748" cy="178120"/>
          </a:xfrm>
          <a:prstGeom prst="rect">
            <a:avLst/>
          </a:prstGeom>
        </p:spPr>
      </p:pic>
      <p:pic>
        <p:nvPicPr>
          <p:cNvPr id="39" name="図 38">
            <a:extLst>
              <a:ext uri="{FF2B5EF4-FFF2-40B4-BE49-F238E27FC236}">
                <a16:creationId xmlns:a16="http://schemas.microsoft.com/office/drawing/2014/main" id="{FE7A34D6-674F-39E4-92C6-6DD47D232046}"/>
              </a:ext>
            </a:extLst>
          </p:cNvPr>
          <p:cNvPicPr>
            <a:picLocks noChangeAspect="1"/>
          </p:cNvPicPr>
          <p:nvPr/>
        </p:nvPicPr>
        <p:blipFill>
          <a:blip r:embed="rId7"/>
          <a:stretch>
            <a:fillRect/>
          </a:stretch>
        </p:blipFill>
        <p:spPr>
          <a:xfrm>
            <a:off x="779705" y="2723970"/>
            <a:ext cx="809836" cy="97172"/>
          </a:xfrm>
          <a:prstGeom prst="rect">
            <a:avLst/>
          </a:prstGeom>
        </p:spPr>
      </p:pic>
      <p:sp>
        <p:nvSpPr>
          <p:cNvPr id="42" name="テキスト ボックス 41">
            <a:extLst>
              <a:ext uri="{FF2B5EF4-FFF2-40B4-BE49-F238E27FC236}">
                <a16:creationId xmlns:a16="http://schemas.microsoft.com/office/drawing/2014/main" id="{FBCD5AFD-7AD6-0B42-7F0B-3E859A8E20B6}"/>
              </a:ext>
            </a:extLst>
          </p:cNvPr>
          <p:cNvSpPr txBox="1"/>
          <p:nvPr/>
        </p:nvSpPr>
        <p:spPr>
          <a:xfrm>
            <a:off x="770573" y="2684220"/>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43" name="図 42">
            <a:extLst>
              <a:ext uri="{FF2B5EF4-FFF2-40B4-BE49-F238E27FC236}">
                <a16:creationId xmlns:a16="http://schemas.microsoft.com/office/drawing/2014/main" id="{F1443B36-AE50-1739-0780-69F3DA0FA696}"/>
              </a:ext>
            </a:extLst>
          </p:cNvPr>
          <p:cNvPicPr>
            <a:picLocks noChangeAspect="1"/>
          </p:cNvPicPr>
          <p:nvPr/>
        </p:nvPicPr>
        <p:blipFill>
          <a:blip r:embed="rId6"/>
          <a:stretch>
            <a:fillRect/>
          </a:stretch>
        </p:blipFill>
        <p:spPr>
          <a:xfrm>
            <a:off x="612280" y="2848124"/>
            <a:ext cx="1114748" cy="178120"/>
          </a:xfrm>
          <a:prstGeom prst="rect">
            <a:avLst/>
          </a:prstGeom>
        </p:spPr>
      </p:pic>
      <p:pic>
        <p:nvPicPr>
          <p:cNvPr id="44" name="図 43">
            <a:extLst>
              <a:ext uri="{FF2B5EF4-FFF2-40B4-BE49-F238E27FC236}">
                <a16:creationId xmlns:a16="http://schemas.microsoft.com/office/drawing/2014/main" id="{BFC277D4-2D32-6827-3207-32B6BA027B58}"/>
              </a:ext>
            </a:extLst>
          </p:cNvPr>
          <p:cNvPicPr>
            <a:picLocks noChangeAspect="1"/>
          </p:cNvPicPr>
          <p:nvPr/>
        </p:nvPicPr>
        <p:blipFill>
          <a:blip r:embed="rId7"/>
          <a:stretch>
            <a:fillRect/>
          </a:stretch>
        </p:blipFill>
        <p:spPr>
          <a:xfrm>
            <a:off x="780128" y="2884601"/>
            <a:ext cx="809836" cy="97172"/>
          </a:xfrm>
          <a:prstGeom prst="rect">
            <a:avLst/>
          </a:prstGeom>
        </p:spPr>
      </p:pic>
      <p:sp>
        <p:nvSpPr>
          <p:cNvPr id="45" name="テキスト ボックス 44">
            <a:extLst>
              <a:ext uri="{FF2B5EF4-FFF2-40B4-BE49-F238E27FC236}">
                <a16:creationId xmlns:a16="http://schemas.microsoft.com/office/drawing/2014/main" id="{90C6BB32-51CD-262A-9505-5376A093A680}"/>
              </a:ext>
            </a:extLst>
          </p:cNvPr>
          <p:cNvSpPr txBox="1"/>
          <p:nvPr/>
        </p:nvSpPr>
        <p:spPr>
          <a:xfrm>
            <a:off x="770996" y="2844851"/>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46" name="図 45">
            <a:extLst>
              <a:ext uri="{FF2B5EF4-FFF2-40B4-BE49-F238E27FC236}">
                <a16:creationId xmlns:a16="http://schemas.microsoft.com/office/drawing/2014/main" id="{E3C2BD6F-044C-F325-A7EE-7764223FA617}"/>
              </a:ext>
            </a:extLst>
          </p:cNvPr>
          <p:cNvPicPr>
            <a:picLocks noChangeAspect="1"/>
          </p:cNvPicPr>
          <p:nvPr/>
        </p:nvPicPr>
        <p:blipFill>
          <a:blip r:embed="rId6"/>
          <a:stretch>
            <a:fillRect/>
          </a:stretch>
        </p:blipFill>
        <p:spPr>
          <a:xfrm>
            <a:off x="611857" y="3016589"/>
            <a:ext cx="1114748" cy="178120"/>
          </a:xfrm>
          <a:prstGeom prst="rect">
            <a:avLst/>
          </a:prstGeom>
        </p:spPr>
      </p:pic>
      <p:pic>
        <p:nvPicPr>
          <p:cNvPr id="47" name="図 46">
            <a:extLst>
              <a:ext uri="{FF2B5EF4-FFF2-40B4-BE49-F238E27FC236}">
                <a16:creationId xmlns:a16="http://schemas.microsoft.com/office/drawing/2014/main" id="{FDD9FE6A-B987-306C-9E03-3BD01D912ECF}"/>
              </a:ext>
            </a:extLst>
          </p:cNvPr>
          <p:cNvPicPr>
            <a:picLocks noChangeAspect="1"/>
          </p:cNvPicPr>
          <p:nvPr/>
        </p:nvPicPr>
        <p:blipFill>
          <a:blip r:embed="rId7"/>
          <a:stretch>
            <a:fillRect/>
          </a:stretch>
        </p:blipFill>
        <p:spPr>
          <a:xfrm>
            <a:off x="779705" y="3053066"/>
            <a:ext cx="809836" cy="97172"/>
          </a:xfrm>
          <a:prstGeom prst="rect">
            <a:avLst/>
          </a:prstGeom>
        </p:spPr>
      </p:pic>
      <p:sp>
        <p:nvSpPr>
          <p:cNvPr id="48" name="テキスト ボックス 47">
            <a:extLst>
              <a:ext uri="{FF2B5EF4-FFF2-40B4-BE49-F238E27FC236}">
                <a16:creationId xmlns:a16="http://schemas.microsoft.com/office/drawing/2014/main" id="{F72C3871-ED00-B935-5E62-00098CDB0091}"/>
              </a:ext>
            </a:extLst>
          </p:cNvPr>
          <p:cNvSpPr txBox="1"/>
          <p:nvPr/>
        </p:nvSpPr>
        <p:spPr>
          <a:xfrm>
            <a:off x="770573" y="3013316"/>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sp>
        <p:nvSpPr>
          <p:cNvPr id="49" name="正方形/長方形 48">
            <a:extLst>
              <a:ext uri="{FF2B5EF4-FFF2-40B4-BE49-F238E27FC236}">
                <a16:creationId xmlns:a16="http://schemas.microsoft.com/office/drawing/2014/main" id="{A3093920-27FB-9B0C-8681-F58CCED0138C}"/>
              </a:ext>
            </a:extLst>
          </p:cNvPr>
          <p:cNvSpPr/>
          <p:nvPr/>
        </p:nvSpPr>
        <p:spPr>
          <a:xfrm>
            <a:off x="611857" y="2444798"/>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0" name="グラフィックス 49" descr="右向き指示マーク">
            <a:extLst>
              <a:ext uri="{FF2B5EF4-FFF2-40B4-BE49-F238E27FC236}">
                <a16:creationId xmlns:a16="http://schemas.microsoft.com/office/drawing/2014/main" id="{7BBEF52C-0989-A7F8-25B3-8C2E35892D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468714" y="2679523"/>
            <a:ext cx="236144" cy="236144"/>
          </a:xfrm>
          <a:prstGeom prst="rect">
            <a:avLst/>
          </a:prstGeom>
        </p:spPr>
      </p:pic>
      <p:pic>
        <p:nvPicPr>
          <p:cNvPr id="51" name="図 50">
            <a:extLst>
              <a:ext uri="{FF2B5EF4-FFF2-40B4-BE49-F238E27FC236}">
                <a16:creationId xmlns:a16="http://schemas.microsoft.com/office/drawing/2014/main" id="{06299551-C692-301D-14E2-5269D419F326}"/>
              </a:ext>
            </a:extLst>
          </p:cNvPr>
          <p:cNvPicPr>
            <a:picLocks noChangeAspect="1"/>
          </p:cNvPicPr>
          <p:nvPr/>
        </p:nvPicPr>
        <p:blipFill>
          <a:blip r:embed="rId10"/>
          <a:stretch>
            <a:fillRect/>
          </a:stretch>
        </p:blipFill>
        <p:spPr>
          <a:xfrm>
            <a:off x="2005754" y="1696811"/>
            <a:ext cx="1355770" cy="2019144"/>
          </a:xfrm>
          <a:prstGeom prst="rect">
            <a:avLst/>
          </a:prstGeom>
        </p:spPr>
      </p:pic>
      <p:pic>
        <p:nvPicPr>
          <p:cNvPr id="52" name="図 51">
            <a:extLst>
              <a:ext uri="{FF2B5EF4-FFF2-40B4-BE49-F238E27FC236}">
                <a16:creationId xmlns:a16="http://schemas.microsoft.com/office/drawing/2014/main" id="{E1BF84F9-0654-7D24-619B-40969C2D35BA}"/>
              </a:ext>
            </a:extLst>
          </p:cNvPr>
          <p:cNvPicPr>
            <a:picLocks noChangeAspect="1"/>
          </p:cNvPicPr>
          <p:nvPr/>
        </p:nvPicPr>
        <p:blipFill>
          <a:blip r:embed="rId11"/>
          <a:stretch>
            <a:fillRect/>
          </a:stretch>
        </p:blipFill>
        <p:spPr>
          <a:xfrm>
            <a:off x="2481292" y="1825956"/>
            <a:ext cx="805148" cy="123622"/>
          </a:xfrm>
          <a:prstGeom prst="rect">
            <a:avLst/>
          </a:prstGeom>
        </p:spPr>
      </p:pic>
      <p:sp>
        <p:nvSpPr>
          <p:cNvPr id="53" name="テキスト ボックス 52">
            <a:extLst>
              <a:ext uri="{FF2B5EF4-FFF2-40B4-BE49-F238E27FC236}">
                <a16:creationId xmlns:a16="http://schemas.microsoft.com/office/drawing/2014/main" id="{E6BCA85B-56AE-5E64-0903-9B16472989A5}"/>
              </a:ext>
            </a:extLst>
          </p:cNvPr>
          <p:cNvSpPr txBox="1"/>
          <p:nvPr/>
        </p:nvSpPr>
        <p:spPr>
          <a:xfrm>
            <a:off x="2396573" y="1812533"/>
            <a:ext cx="874330" cy="200055"/>
          </a:xfrm>
          <a:prstGeom prst="rect">
            <a:avLst/>
          </a:prstGeom>
          <a:noFill/>
        </p:spPr>
        <p:txBody>
          <a:bodyPr wrap="square" rtlCol="0">
            <a:spAutoFit/>
          </a:bodyPr>
          <a:lstStyle/>
          <a:p>
            <a:pPr algn="ctr"/>
            <a:r>
              <a:rPr kumimoji="1" lang="en-US" altLang="ja-JP" sz="700" dirty="0">
                <a:solidFill>
                  <a:schemeClr val="bg1"/>
                </a:solidFill>
              </a:rPr>
              <a:t>Inbound item</a:t>
            </a:r>
            <a:endParaRPr kumimoji="1" lang="ja-JP" altLang="en-US" sz="700" dirty="0">
              <a:solidFill>
                <a:schemeClr val="bg1"/>
              </a:solidFill>
            </a:endParaRPr>
          </a:p>
        </p:txBody>
      </p:sp>
      <p:pic>
        <p:nvPicPr>
          <p:cNvPr id="54" name="図 53">
            <a:extLst>
              <a:ext uri="{FF2B5EF4-FFF2-40B4-BE49-F238E27FC236}">
                <a16:creationId xmlns:a16="http://schemas.microsoft.com/office/drawing/2014/main" id="{3EACBCCD-D1B4-BEA4-4A7C-38BB4803A7B8}"/>
              </a:ext>
            </a:extLst>
          </p:cNvPr>
          <p:cNvPicPr>
            <a:picLocks noChangeAspect="1"/>
          </p:cNvPicPr>
          <p:nvPr/>
        </p:nvPicPr>
        <p:blipFill>
          <a:blip r:embed="rId12"/>
          <a:stretch>
            <a:fillRect/>
          </a:stretch>
        </p:blipFill>
        <p:spPr>
          <a:xfrm>
            <a:off x="2042729" y="2320574"/>
            <a:ext cx="1289035" cy="212113"/>
          </a:xfrm>
          <a:prstGeom prst="rect">
            <a:avLst/>
          </a:prstGeom>
        </p:spPr>
      </p:pic>
      <p:pic>
        <p:nvPicPr>
          <p:cNvPr id="55" name="図 54">
            <a:extLst>
              <a:ext uri="{FF2B5EF4-FFF2-40B4-BE49-F238E27FC236}">
                <a16:creationId xmlns:a16="http://schemas.microsoft.com/office/drawing/2014/main" id="{0DF870E1-5E87-ECE3-7ABC-8AF2DCC15217}"/>
              </a:ext>
            </a:extLst>
          </p:cNvPr>
          <p:cNvPicPr>
            <a:picLocks noChangeAspect="1"/>
          </p:cNvPicPr>
          <p:nvPr/>
        </p:nvPicPr>
        <p:blipFill>
          <a:blip r:embed="rId13"/>
          <a:stretch>
            <a:fillRect/>
          </a:stretch>
        </p:blipFill>
        <p:spPr>
          <a:xfrm>
            <a:off x="2043959" y="2723954"/>
            <a:ext cx="981060" cy="220999"/>
          </a:xfrm>
          <a:prstGeom prst="rect">
            <a:avLst/>
          </a:prstGeom>
        </p:spPr>
      </p:pic>
      <p:sp>
        <p:nvSpPr>
          <p:cNvPr id="70" name="テキスト ボックス 69">
            <a:extLst>
              <a:ext uri="{FF2B5EF4-FFF2-40B4-BE49-F238E27FC236}">
                <a16:creationId xmlns:a16="http://schemas.microsoft.com/office/drawing/2014/main" id="{3E20D7CB-77F3-66D0-82D3-56DE244FE7B7}"/>
              </a:ext>
            </a:extLst>
          </p:cNvPr>
          <p:cNvSpPr txBox="1"/>
          <p:nvPr/>
        </p:nvSpPr>
        <p:spPr>
          <a:xfrm>
            <a:off x="3530985" y="1678018"/>
            <a:ext cx="2920615" cy="3416320"/>
          </a:xfrm>
          <a:prstGeom prst="rect">
            <a:avLst/>
          </a:prstGeom>
          <a:noFill/>
        </p:spPr>
        <p:txBody>
          <a:bodyPr wrap="square" rtlCol="0">
            <a:spAutoFit/>
          </a:bodyPr>
          <a:lstStyle/>
          <a:p>
            <a:r>
              <a:rPr kumimoji="1" lang="en-US" altLang="ja-JP" sz="800" dirty="0">
                <a:latin typeface="+mj-lt"/>
              </a:rPr>
              <a:t>This is the screen that transitions after select Inbound Schedule from Inbound.</a:t>
            </a:r>
          </a:p>
          <a:p>
            <a:endParaRPr kumimoji="1" lang="en-US" altLang="ja-JP" sz="800" dirty="0">
              <a:latin typeface="+mj-lt"/>
            </a:endParaRPr>
          </a:p>
          <a:p>
            <a:r>
              <a:rPr kumimoji="1" lang="en-US" altLang="ja-JP" sz="800" b="1" dirty="0">
                <a:latin typeface="+mj-lt"/>
              </a:rPr>
              <a:t>Date from</a:t>
            </a:r>
            <a:r>
              <a:rPr kumimoji="1" lang="en-US" altLang="ja-JP" sz="800" dirty="0">
                <a:latin typeface="+mj-lt"/>
              </a:rPr>
              <a:t>: Select the start of the target date. Default is today's date. Search ORDER DELIVERY DATE (CT8430)</a:t>
            </a:r>
          </a:p>
          <a:p>
            <a:r>
              <a:rPr kumimoji="1" lang="en-US" altLang="ja-JP" sz="800" b="1" dirty="0">
                <a:latin typeface="+mj-lt"/>
              </a:rPr>
              <a:t>Date to</a:t>
            </a:r>
            <a:r>
              <a:rPr kumimoji="1" lang="en-US" altLang="ja-JP" sz="800" dirty="0">
                <a:latin typeface="+mj-lt"/>
              </a:rPr>
              <a:t>: Select the end of the target date. Default is today's date. Search ORDER DELIVERY DATE (CT8430)</a:t>
            </a:r>
          </a:p>
          <a:p>
            <a:r>
              <a:rPr kumimoji="1" lang="en-US" altLang="ja-JP" sz="800" b="1" dirty="0">
                <a:latin typeface="+mj-lt"/>
              </a:rPr>
              <a:t>Supplier code:</a:t>
            </a:r>
            <a:r>
              <a:rPr kumimoji="1" lang="en-US" altLang="ja-JP" sz="800" dirty="0">
                <a:latin typeface="+mj-lt"/>
              </a:rPr>
              <a:t> Select supplier code. Or do a scan. Default is blank. Search SUPPLIER CODE (CT8427) </a:t>
            </a:r>
          </a:p>
          <a:p>
            <a:r>
              <a:rPr kumimoji="1" lang="en-US" altLang="ja-JP" sz="800" b="1" dirty="0">
                <a:latin typeface="+mj-lt"/>
              </a:rPr>
              <a:t>Except complete: </a:t>
            </a:r>
            <a:r>
              <a:rPr kumimoji="1" lang="en-US" altLang="ja-JP" sz="800" dirty="0">
                <a:latin typeface="+mj-lt"/>
              </a:rPr>
              <a:t>If checked, the completed status Item list will not be displayed from the Item list. Default is unchecked.</a:t>
            </a:r>
          </a:p>
          <a:p>
            <a:r>
              <a:rPr kumimoji="1" lang="en-US" altLang="ja-JP" sz="800" b="1" dirty="0">
                <a:latin typeface="+mj-lt"/>
              </a:rPr>
              <a:t>Order list </a:t>
            </a:r>
            <a:r>
              <a:rPr kumimoji="1" lang="en-US" altLang="ja-JP" sz="800" dirty="0">
                <a:latin typeface="+mj-lt"/>
              </a:rPr>
              <a:t>: Display a list that matches the condition.</a:t>
            </a:r>
          </a:p>
          <a:p>
            <a:r>
              <a:rPr kumimoji="1" lang="en-US" altLang="ja-JP" sz="800" dirty="0">
                <a:latin typeface="+mj-lt"/>
              </a:rPr>
              <a:t>Order no : </a:t>
            </a:r>
            <a:r>
              <a:rPr kumimoji="1" lang="en-US" altLang="ja-JP" sz="800" dirty="0">
                <a:latin typeface="Arial 本文"/>
              </a:rPr>
              <a:t>Purchase Order(FCT84) - ORDER NO</a:t>
            </a:r>
            <a:endParaRPr kumimoji="1" lang="en-US" altLang="ja-JP" sz="800" dirty="0">
              <a:latin typeface="+mj-lt"/>
            </a:endParaRPr>
          </a:p>
          <a:p>
            <a:r>
              <a:rPr kumimoji="1" lang="en-US" altLang="ja-JP" sz="800" dirty="0">
                <a:latin typeface="+mj-lt"/>
              </a:rPr>
              <a:t>Supplier name : </a:t>
            </a:r>
            <a:r>
              <a:rPr kumimoji="1" lang="en-US" altLang="ja-JP" sz="800" dirty="0">
                <a:latin typeface="Arial 本文"/>
              </a:rPr>
              <a:t>Purchase Order(FCT84) - </a:t>
            </a:r>
            <a:r>
              <a:rPr kumimoji="1" lang="en-US" altLang="ja-JP" sz="800" dirty="0">
                <a:latin typeface="+mj-lt"/>
              </a:rPr>
              <a:t>SUPPLIER CODE</a:t>
            </a:r>
          </a:p>
          <a:p>
            <a:r>
              <a:rPr kumimoji="1" lang="en-US" altLang="ja-JP" sz="800" dirty="0">
                <a:latin typeface="Arial 本文"/>
              </a:rPr>
              <a:t>Part No.: Purchase Order(FCT84)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dirty="0">
                <a:latin typeface="Arial 本文"/>
              </a:rPr>
              <a:t>Part Name :Purchase Order(FCT84) - PART NAME</a:t>
            </a:r>
            <a:endParaRPr kumimoji="1" lang="en-US" altLang="ja-JP" sz="800" dirty="0">
              <a:latin typeface="+mj-lt"/>
            </a:endParaRPr>
          </a:p>
          <a:p>
            <a:r>
              <a:rPr kumimoji="1" lang="en-US" altLang="ja-JP" sz="800" dirty="0">
                <a:latin typeface="+mj-lt"/>
              </a:rPr>
              <a:t>Rank: Rank of Item master linked to Parts no.</a:t>
            </a:r>
          </a:p>
          <a:p>
            <a:r>
              <a:rPr kumimoji="1" lang="en-US" altLang="ja-JP" sz="800" dirty="0">
                <a:latin typeface="+mj-lt"/>
              </a:rPr>
              <a:t>Location: Fixed location of each Item linked to Item master</a:t>
            </a:r>
          </a:p>
          <a:p>
            <a:r>
              <a:rPr kumimoji="1" lang="en-US" altLang="ja-JP" sz="800" dirty="0">
                <a:latin typeface="+mj-lt"/>
              </a:rPr>
              <a:t>Item quantity: Number of items that have been processed "/" Purchase Order(FCT84) - ORDER QTY(</a:t>
            </a:r>
            <a:r>
              <a:rPr kumimoji="1" lang="en-US" altLang="ja-JP" sz="800" dirty="0" err="1">
                <a:latin typeface="+mj-lt"/>
              </a:rPr>
              <a:t>PUR</a:t>
            </a:r>
            <a:r>
              <a:rPr kumimoji="1" lang="en-US" altLang="ja-JP" sz="800" dirty="0">
                <a:latin typeface="+mj-lt"/>
              </a:rPr>
              <a:t> UNIT)</a:t>
            </a:r>
          </a:p>
          <a:p>
            <a:r>
              <a:rPr kumimoji="1" lang="en-US" altLang="ja-JP" sz="800" dirty="0">
                <a:latin typeface="+mj-lt"/>
              </a:rPr>
              <a:t>Status color: Green - Completed, Dark Blue - Working, Light Blue - Not Started.</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sp>
        <p:nvSpPr>
          <p:cNvPr id="71" name="テキスト ボックス 70">
            <a:extLst>
              <a:ext uri="{FF2B5EF4-FFF2-40B4-BE49-F238E27FC236}">
                <a16:creationId xmlns:a16="http://schemas.microsoft.com/office/drawing/2014/main" id="{7AD64A78-753B-D60D-8E20-018C17C41588}"/>
              </a:ext>
            </a:extLst>
          </p:cNvPr>
          <p:cNvSpPr txBox="1"/>
          <p:nvPr/>
        </p:nvSpPr>
        <p:spPr>
          <a:xfrm>
            <a:off x="462044" y="4339718"/>
            <a:ext cx="2920615" cy="215444"/>
          </a:xfrm>
          <a:prstGeom prst="rect">
            <a:avLst/>
          </a:prstGeom>
          <a:noFill/>
        </p:spPr>
        <p:txBody>
          <a:bodyPr wrap="square" rtlCol="0">
            <a:spAutoFit/>
          </a:bodyPr>
          <a:lstStyle/>
          <a:p>
            <a:r>
              <a:rPr kumimoji="1" lang="en-US" altLang="ja-JP" sz="800" dirty="0">
                <a:latin typeface="+mj-lt"/>
              </a:rPr>
              <a:t>Note ) Number of order about 200 orders per one day</a:t>
            </a:r>
          </a:p>
        </p:txBody>
      </p:sp>
      <p:pic>
        <p:nvPicPr>
          <p:cNvPr id="72" name="図 71">
            <a:extLst>
              <a:ext uri="{FF2B5EF4-FFF2-40B4-BE49-F238E27FC236}">
                <a16:creationId xmlns:a16="http://schemas.microsoft.com/office/drawing/2014/main" id="{D550362E-89CA-5F39-FDA3-0F0F8E6493EA}"/>
              </a:ext>
            </a:extLst>
          </p:cNvPr>
          <p:cNvPicPr>
            <a:picLocks noChangeAspect="1"/>
          </p:cNvPicPr>
          <p:nvPr/>
        </p:nvPicPr>
        <p:blipFill>
          <a:blip r:embed="rId14"/>
          <a:stretch>
            <a:fillRect/>
          </a:stretch>
        </p:blipFill>
        <p:spPr>
          <a:xfrm>
            <a:off x="2016772" y="2415262"/>
            <a:ext cx="1313642" cy="894800"/>
          </a:xfrm>
          <a:prstGeom prst="rect">
            <a:avLst/>
          </a:prstGeom>
        </p:spPr>
      </p:pic>
      <p:pic>
        <p:nvPicPr>
          <p:cNvPr id="73" name="図 72">
            <a:extLst>
              <a:ext uri="{FF2B5EF4-FFF2-40B4-BE49-F238E27FC236}">
                <a16:creationId xmlns:a16="http://schemas.microsoft.com/office/drawing/2014/main" id="{72F8A0B9-4EB6-EE36-16C4-4F702361F11C}"/>
              </a:ext>
            </a:extLst>
          </p:cNvPr>
          <p:cNvPicPr>
            <a:picLocks noChangeAspect="1"/>
          </p:cNvPicPr>
          <p:nvPr/>
        </p:nvPicPr>
        <p:blipFill>
          <a:blip r:embed="rId15"/>
          <a:stretch>
            <a:fillRect/>
          </a:stretch>
        </p:blipFill>
        <p:spPr>
          <a:xfrm>
            <a:off x="2025916" y="1996133"/>
            <a:ext cx="1313642" cy="434647"/>
          </a:xfrm>
          <a:prstGeom prst="rect">
            <a:avLst/>
          </a:prstGeom>
        </p:spPr>
      </p:pic>
      <p:sp>
        <p:nvSpPr>
          <p:cNvPr id="74" name="四角形: 角を丸くする 73">
            <a:extLst>
              <a:ext uri="{FF2B5EF4-FFF2-40B4-BE49-F238E27FC236}">
                <a16:creationId xmlns:a16="http://schemas.microsoft.com/office/drawing/2014/main" id="{9E7AD939-BAC8-6C74-CBE0-731989833646}"/>
              </a:ext>
            </a:extLst>
          </p:cNvPr>
          <p:cNvSpPr/>
          <p:nvPr/>
        </p:nvSpPr>
        <p:spPr>
          <a:xfrm>
            <a:off x="2228215" y="202273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5" name="四角形: 角を丸くする 74">
            <a:extLst>
              <a:ext uri="{FF2B5EF4-FFF2-40B4-BE49-F238E27FC236}">
                <a16:creationId xmlns:a16="http://schemas.microsoft.com/office/drawing/2014/main" id="{E51E67AD-77BF-B4EE-8DDE-3DDA26AC4C73}"/>
              </a:ext>
            </a:extLst>
          </p:cNvPr>
          <p:cNvSpPr/>
          <p:nvPr/>
        </p:nvSpPr>
        <p:spPr>
          <a:xfrm>
            <a:off x="2862220" y="2018922"/>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6" name="テキスト ボックス 75">
            <a:extLst>
              <a:ext uri="{FF2B5EF4-FFF2-40B4-BE49-F238E27FC236}">
                <a16:creationId xmlns:a16="http://schemas.microsoft.com/office/drawing/2014/main" id="{64F1F2A1-488D-4150-9FC4-158176B450CB}"/>
              </a:ext>
            </a:extLst>
          </p:cNvPr>
          <p:cNvSpPr txBox="1"/>
          <p:nvPr/>
        </p:nvSpPr>
        <p:spPr>
          <a:xfrm>
            <a:off x="1980605" y="1993138"/>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77" name="テキスト ボックス 76">
            <a:extLst>
              <a:ext uri="{FF2B5EF4-FFF2-40B4-BE49-F238E27FC236}">
                <a16:creationId xmlns:a16="http://schemas.microsoft.com/office/drawing/2014/main" id="{81E08D38-EA8F-9574-4166-9C00A8CDDE8D}"/>
              </a:ext>
            </a:extLst>
          </p:cNvPr>
          <p:cNvSpPr txBox="1"/>
          <p:nvPr/>
        </p:nvSpPr>
        <p:spPr>
          <a:xfrm>
            <a:off x="2629397" y="1994625"/>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78" name="グラフィックス 77" descr="日毎カレンダー">
            <a:extLst>
              <a:ext uri="{FF2B5EF4-FFF2-40B4-BE49-F238E27FC236}">
                <a16:creationId xmlns:a16="http://schemas.microsoft.com/office/drawing/2014/main" id="{2EC77F4A-6070-330B-DFBD-95048775188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60817" y="2032107"/>
            <a:ext cx="137160" cy="137160"/>
          </a:xfrm>
          <a:prstGeom prst="rect">
            <a:avLst/>
          </a:prstGeom>
        </p:spPr>
      </p:pic>
      <p:pic>
        <p:nvPicPr>
          <p:cNvPr id="79" name="グラフィックス 78" descr="日毎カレンダー">
            <a:extLst>
              <a:ext uri="{FF2B5EF4-FFF2-40B4-BE49-F238E27FC236}">
                <a16:creationId xmlns:a16="http://schemas.microsoft.com/office/drawing/2014/main" id="{383200BB-9E08-AE43-F148-ED51438E85F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200825" y="2023034"/>
            <a:ext cx="137160" cy="137160"/>
          </a:xfrm>
          <a:prstGeom prst="rect">
            <a:avLst/>
          </a:prstGeom>
        </p:spPr>
      </p:pic>
      <p:sp>
        <p:nvSpPr>
          <p:cNvPr id="80" name="四角形: 角を丸くする 79">
            <a:extLst>
              <a:ext uri="{FF2B5EF4-FFF2-40B4-BE49-F238E27FC236}">
                <a16:creationId xmlns:a16="http://schemas.microsoft.com/office/drawing/2014/main" id="{39514979-F690-F0D1-9A39-824D78BB2F9D}"/>
              </a:ext>
            </a:extLst>
          </p:cNvPr>
          <p:cNvSpPr/>
          <p:nvPr/>
        </p:nvSpPr>
        <p:spPr>
          <a:xfrm>
            <a:off x="2272242" y="2210292"/>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1" name="テキスト ボックス 80">
            <a:extLst>
              <a:ext uri="{FF2B5EF4-FFF2-40B4-BE49-F238E27FC236}">
                <a16:creationId xmlns:a16="http://schemas.microsoft.com/office/drawing/2014/main" id="{3EE6E0A8-F99B-8F86-259C-46C779554285}"/>
              </a:ext>
            </a:extLst>
          </p:cNvPr>
          <p:cNvSpPr txBox="1"/>
          <p:nvPr/>
        </p:nvSpPr>
        <p:spPr>
          <a:xfrm>
            <a:off x="1960893" y="2181460"/>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82" name="テキスト ボックス 81">
            <a:extLst>
              <a:ext uri="{FF2B5EF4-FFF2-40B4-BE49-F238E27FC236}">
                <a16:creationId xmlns:a16="http://schemas.microsoft.com/office/drawing/2014/main" id="{BE4E7AA6-601A-193B-38DC-AE0E63B390CE}"/>
              </a:ext>
            </a:extLst>
          </p:cNvPr>
          <p:cNvSpPr txBox="1"/>
          <p:nvPr/>
        </p:nvSpPr>
        <p:spPr>
          <a:xfrm>
            <a:off x="2813046" y="2173381"/>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83" name="正方形/長方形 82">
            <a:extLst>
              <a:ext uri="{FF2B5EF4-FFF2-40B4-BE49-F238E27FC236}">
                <a16:creationId xmlns:a16="http://schemas.microsoft.com/office/drawing/2014/main" id="{5CCBA6D8-7FE3-9145-DC9A-316B6C1CB2BB}"/>
              </a:ext>
            </a:extLst>
          </p:cNvPr>
          <p:cNvSpPr/>
          <p:nvPr/>
        </p:nvSpPr>
        <p:spPr>
          <a:xfrm>
            <a:off x="3148906" y="2226745"/>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4" name="テキスト ボックス 83">
            <a:extLst>
              <a:ext uri="{FF2B5EF4-FFF2-40B4-BE49-F238E27FC236}">
                <a16:creationId xmlns:a16="http://schemas.microsoft.com/office/drawing/2014/main" id="{C22836B3-5E48-7F40-F112-4D10F6B43496}"/>
              </a:ext>
            </a:extLst>
          </p:cNvPr>
          <p:cNvSpPr txBox="1"/>
          <p:nvPr/>
        </p:nvSpPr>
        <p:spPr>
          <a:xfrm>
            <a:off x="2179015" y="2025728"/>
            <a:ext cx="501629" cy="153888"/>
          </a:xfrm>
          <a:prstGeom prst="rect">
            <a:avLst/>
          </a:prstGeom>
          <a:noFill/>
        </p:spPr>
        <p:txBody>
          <a:bodyPr wrap="square" rtlCol="0">
            <a:spAutoFit/>
          </a:bodyPr>
          <a:lstStyle/>
          <a:p>
            <a:r>
              <a:rPr kumimoji="1" lang="en-US" altLang="ja-JP" sz="400" dirty="0">
                <a:latin typeface="+mj-lt"/>
              </a:rPr>
              <a:t>07/Oct/2023</a:t>
            </a:r>
          </a:p>
        </p:txBody>
      </p:sp>
      <p:sp>
        <p:nvSpPr>
          <p:cNvPr id="85" name="テキスト ボックス 84">
            <a:extLst>
              <a:ext uri="{FF2B5EF4-FFF2-40B4-BE49-F238E27FC236}">
                <a16:creationId xmlns:a16="http://schemas.microsoft.com/office/drawing/2014/main" id="{FD1916C1-C2E1-AF5A-B18F-12BB8984E091}"/>
              </a:ext>
            </a:extLst>
          </p:cNvPr>
          <p:cNvSpPr txBox="1"/>
          <p:nvPr/>
        </p:nvSpPr>
        <p:spPr>
          <a:xfrm>
            <a:off x="2817810" y="2019167"/>
            <a:ext cx="501629" cy="153888"/>
          </a:xfrm>
          <a:prstGeom prst="rect">
            <a:avLst/>
          </a:prstGeom>
          <a:noFill/>
        </p:spPr>
        <p:txBody>
          <a:bodyPr wrap="square" rtlCol="0">
            <a:spAutoFit/>
          </a:bodyPr>
          <a:lstStyle/>
          <a:p>
            <a:r>
              <a:rPr kumimoji="1" lang="en-US" altLang="ja-JP" sz="400" dirty="0">
                <a:latin typeface="+mj-lt"/>
              </a:rPr>
              <a:t>07/Oct/2023</a:t>
            </a:r>
          </a:p>
        </p:txBody>
      </p:sp>
      <p:sp>
        <p:nvSpPr>
          <p:cNvPr id="86" name="二等辺三角形 85">
            <a:extLst>
              <a:ext uri="{FF2B5EF4-FFF2-40B4-BE49-F238E27FC236}">
                <a16:creationId xmlns:a16="http://schemas.microsoft.com/office/drawing/2014/main" id="{BD44D61D-9AEB-A113-897E-30BA5057EA26}"/>
              </a:ext>
            </a:extLst>
          </p:cNvPr>
          <p:cNvSpPr/>
          <p:nvPr/>
        </p:nvSpPr>
        <p:spPr>
          <a:xfrm rot="10800000">
            <a:off x="2743523" y="2260182"/>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87" name="図 86">
            <a:extLst>
              <a:ext uri="{FF2B5EF4-FFF2-40B4-BE49-F238E27FC236}">
                <a16:creationId xmlns:a16="http://schemas.microsoft.com/office/drawing/2014/main" id="{2EAEE71A-3BA0-04E7-A8D0-D2D12380D078}"/>
              </a:ext>
            </a:extLst>
          </p:cNvPr>
          <p:cNvPicPr>
            <a:picLocks noChangeAspect="1"/>
          </p:cNvPicPr>
          <p:nvPr/>
        </p:nvPicPr>
        <p:blipFill>
          <a:blip r:embed="rId12"/>
          <a:stretch>
            <a:fillRect/>
          </a:stretch>
        </p:blipFill>
        <p:spPr>
          <a:xfrm>
            <a:off x="2039579" y="2463819"/>
            <a:ext cx="1289035" cy="275128"/>
          </a:xfrm>
          <a:prstGeom prst="rect">
            <a:avLst/>
          </a:prstGeom>
        </p:spPr>
      </p:pic>
      <p:pic>
        <p:nvPicPr>
          <p:cNvPr id="88" name="図 87">
            <a:extLst>
              <a:ext uri="{FF2B5EF4-FFF2-40B4-BE49-F238E27FC236}">
                <a16:creationId xmlns:a16="http://schemas.microsoft.com/office/drawing/2014/main" id="{A3B8A33E-9255-502E-935C-9492F969B123}"/>
              </a:ext>
            </a:extLst>
          </p:cNvPr>
          <p:cNvPicPr>
            <a:picLocks noChangeAspect="1"/>
          </p:cNvPicPr>
          <p:nvPr/>
        </p:nvPicPr>
        <p:blipFill>
          <a:blip r:embed="rId13"/>
          <a:stretch>
            <a:fillRect/>
          </a:stretch>
        </p:blipFill>
        <p:spPr>
          <a:xfrm>
            <a:off x="2039995" y="2894937"/>
            <a:ext cx="1279444" cy="267020"/>
          </a:xfrm>
          <a:prstGeom prst="rect">
            <a:avLst/>
          </a:prstGeom>
        </p:spPr>
      </p:pic>
      <p:sp>
        <p:nvSpPr>
          <p:cNvPr id="89" name="テキスト ボックス 88">
            <a:extLst>
              <a:ext uri="{FF2B5EF4-FFF2-40B4-BE49-F238E27FC236}">
                <a16:creationId xmlns:a16="http://schemas.microsoft.com/office/drawing/2014/main" id="{E3417587-800E-7FFC-7386-A86B9BB7961A}"/>
              </a:ext>
            </a:extLst>
          </p:cNvPr>
          <p:cNvSpPr txBox="1"/>
          <p:nvPr/>
        </p:nvSpPr>
        <p:spPr>
          <a:xfrm>
            <a:off x="1991434" y="2423011"/>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90" name="テキスト ボックス 89">
            <a:extLst>
              <a:ext uri="{FF2B5EF4-FFF2-40B4-BE49-F238E27FC236}">
                <a16:creationId xmlns:a16="http://schemas.microsoft.com/office/drawing/2014/main" id="{9D2290BF-79AE-2865-8FCE-F9D4E5F3C971}"/>
              </a:ext>
            </a:extLst>
          </p:cNvPr>
          <p:cNvSpPr txBox="1"/>
          <p:nvPr/>
        </p:nvSpPr>
        <p:spPr>
          <a:xfrm>
            <a:off x="1991434" y="2837942"/>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grpSp>
        <p:nvGrpSpPr>
          <p:cNvPr id="92" name="Group 91">
            <a:extLst>
              <a:ext uri="{FF2B5EF4-FFF2-40B4-BE49-F238E27FC236}">
                <a16:creationId xmlns:a16="http://schemas.microsoft.com/office/drawing/2014/main" id="{5A5DEBB5-507E-67F2-B177-582168FCB5B4}"/>
              </a:ext>
            </a:extLst>
          </p:cNvPr>
          <p:cNvGrpSpPr/>
          <p:nvPr/>
        </p:nvGrpSpPr>
        <p:grpSpPr>
          <a:xfrm>
            <a:off x="544423" y="2114899"/>
            <a:ext cx="1248969" cy="1857017"/>
            <a:chOff x="3594494" y="3457932"/>
            <a:chExt cx="1248969" cy="1857017"/>
          </a:xfrm>
        </p:grpSpPr>
        <p:sp>
          <p:nvSpPr>
            <p:cNvPr id="93" name="Rectangle 92">
              <a:extLst>
                <a:ext uri="{FF2B5EF4-FFF2-40B4-BE49-F238E27FC236}">
                  <a16:creationId xmlns:a16="http://schemas.microsoft.com/office/drawing/2014/main" id="{B20446A3-E05D-B903-1332-3F77355B63BE}"/>
                </a:ext>
              </a:extLst>
            </p:cNvPr>
            <p:cNvSpPr/>
            <p:nvPr/>
          </p:nvSpPr>
          <p:spPr>
            <a:xfrm>
              <a:off x="3596972" y="3457932"/>
              <a:ext cx="1246491" cy="1857017"/>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94" name="Rectangle: Rounded Corners 93">
              <a:extLst>
                <a:ext uri="{FF2B5EF4-FFF2-40B4-BE49-F238E27FC236}">
                  <a16:creationId xmlns:a16="http://schemas.microsoft.com/office/drawing/2014/main" id="{539C2755-426E-6DA6-A39D-1824414036E8}"/>
                </a:ext>
              </a:extLst>
            </p:cNvPr>
            <p:cNvSpPr/>
            <p:nvPr/>
          </p:nvSpPr>
          <p:spPr>
            <a:xfrm>
              <a:off x="3632535"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95" name="TextBox 94">
              <a:extLst>
                <a:ext uri="{FF2B5EF4-FFF2-40B4-BE49-F238E27FC236}">
                  <a16:creationId xmlns:a16="http://schemas.microsoft.com/office/drawing/2014/main" id="{DDE4EE7A-123A-DE72-E979-9859E0348EA1}"/>
                </a:ext>
              </a:extLst>
            </p:cNvPr>
            <p:cNvSpPr txBox="1"/>
            <p:nvPr/>
          </p:nvSpPr>
          <p:spPr>
            <a:xfrm>
              <a:off x="3596972" y="4475301"/>
              <a:ext cx="605863" cy="184666"/>
            </a:xfrm>
            <a:prstGeom prst="rect">
              <a:avLst/>
            </a:prstGeom>
            <a:noFill/>
          </p:spPr>
          <p:txBody>
            <a:bodyPr wrap="square" rtlCol="0">
              <a:spAutoFit/>
            </a:bodyPr>
            <a:lstStyle/>
            <a:p>
              <a:pPr algn="ctr"/>
              <a:r>
                <a:rPr lang="en-US" sz="600" b="1" dirty="0"/>
                <a:t>SCHEDULE</a:t>
              </a:r>
            </a:p>
          </p:txBody>
        </p:sp>
        <p:sp>
          <p:nvSpPr>
            <p:cNvPr id="96" name="Rectangle: Rounded Corners 95">
              <a:extLst>
                <a:ext uri="{FF2B5EF4-FFF2-40B4-BE49-F238E27FC236}">
                  <a16:creationId xmlns:a16="http://schemas.microsoft.com/office/drawing/2014/main" id="{3EC182E9-2BA8-66C9-0505-C41213A791A1}"/>
                </a:ext>
              </a:extLst>
            </p:cNvPr>
            <p:cNvSpPr/>
            <p:nvPr/>
          </p:nvSpPr>
          <p:spPr>
            <a:xfrm>
              <a:off x="4231289"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pic>
          <p:nvPicPr>
            <p:cNvPr id="97" name="Picture 96">
              <a:extLst>
                <a:ext uri="{FF2B5EF4-FFF2-40B4-BE49-F238E27FC236}">
                  <a16:creationId xmlns:a16="http://schemas.microsoft.com/office/drawing/2014/main" id="{D0A56F3B-90CB-F1B1-7EBE-5BCCD950597D}"/>
                </a:ext>
              </a:extLst>
            </p:cNvPr>
            <p:cNvPicPr>
              <a:picLocks noChangeAspect="1"/>
            </p:cNvPicPr>
            <p:nvPr/>
          </p:nvPicPr>
          <p:blipFill>
            <a:blip r:embed="rId18"/>
            <a:stretch>
              <a:fillRect/>
            </a:stretch>
          </p:blipFill>
          <p:spPr>
            <a:xfrm>
              <a:off x="4334916" y="4179959"/>
              <a:ext cx="361439" cy="335127"/>
            </a:xfrm>
            <a:prstGeom prst="rect">
              <a:avLst/>
            </a:prstGeom>
          </p:spPr>
        </p:pic>
        <p:sp>
          <p:nvSpPr>
            <p:cNvPr id="98" name="TextBox 97">
              <a:extLst>
                <a:ext uri="{FF2B5EF4-FFF2-40B4-BE49-F238E27FC236}">
                  <a16:creationId xmlns:a16="http://schemas.microsoft.com/office/drawing/2014/main" id="{F3E4D3F4-1F2E-0F19-40B0-3122EA284BE5}"/>
                </a:ext>
              </a:extLst>
            </p:cNvPr>
            <p:cNvSpPr txBox="1"/>
            <p:nvPr/>
          </p:nvSpPr>
          <p:spPr>
            <a:xfrm>
              <a:off x="4205386" y="4479062"/>
              <a:ext cx="605863" cy="184666"/>
            </a:xfrm>
            <a:prstGeom prst="rect">
              <a:avLst/>
            </a:prstGeom>
            <a:noFill/>
          </p:spPr>
          <p:txBody>
            <a:bodyPr wrap="square" rtlCol="0">
              <a:spAutoFit/>
            </a:bodyPr>
            <a:lstStyle/>
            <a:p>
              <a:pPr algn="ctr"/>
              <a:r>
                <a:rPr lang="en-US" sz="600" b="1" dirty="0"/>
                <a:t>MANUAL</a:t>
              </a:r>
            </a:p>
          </p:txBody>
        </p:sp>
        <p:sp>
          <p:nvSpPr>
            <p:cNvPr id="99" name="Rectangle: Rounded Corners 98">
              <a:extLst>
                <a:ext uri="{FF2B5EF4-FFF2-40B4-BE49-F238E27FC236}">
                  <a16:creationId xmlns:a16="http://schemas.microsoft.com/office/drawing/2014/main" id="{D4A44CEA-E85A-9368-A031-3C8C16550EDA}"/>
                </a:ext>
              </a:extLst>
            </p:cNvPr>
            <p:cNvSpPr/>
            <p:nvPr/>
          </p:nvSpPr>
          <p:spPr>
            <a:xfrm>
              <a:off x="3630057"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00" name="TextBox 99">
              <a:extLst>
                <a:ext uri="{FF2B5EF4-FFF2-40B4-BE49-F238E27FC236}">
                  <a16:creationId xmlns:a16="http://schemas.microsoft.com/office/drawing/2014/main" id="{DD7E5911-1378-1C62-F671-FC07CA0C79E5}"/>
                </a:ext>
              </a:extLst>
            </p:cNvPr>
            <p:cNvSpPr txBox="1"/>
            <p:nvPr/>
          </p:nvSpPr>
          <p:spPr>
            <a:xfrm>
              <a:off x="3594494" y="3873012"/>
              <a:ext cx="605863" cy="184666"/>
            </a:xfrm>
            <a:prstGeom prst="rect">
              <a:avLst/>
            </a:prstGeom>
            <a:noFill/>
          </p:spPr>
          <p:txBody>
            <a:bodyPr wrap="square" rtlCol="0">
              <a:spAutoFit/>
            </a:bodyPr>
            <a:lstStyle/>
            <a:p>
              <a:pPr algn="ctr"/>
              <a:r>
                <a:rPr lang="en-US" sz="600" b="1" dirty="0"/>
                <a:t>SCHEDULE</a:t>
              </a:r>
            </a:p>
          </p:txBody>
        </p:sp>
        <p:sp>
          <p:nvSpPr>
            <p:cNvPr id="101" name="Rectangle: Rounded Corners 100">
              <a:extLst>
                <a:ext uri="{FF2B5EF4-FFF2-40B4-BE49-F238E27FC236}">
                  <a16:creationId xmlns:a16="http://schemas.microsoft.com/office/drawing/2014/main" id="{F00BC175-874D-BEF5-92B1-ACB7C4D4C345}"/>
                </a:ext>
              </a:extLst>
            </p:cNvPr>
            <p:cNvSpPr/>
            <p:nvPr/>
          </p:nvSpPr>
          <p:spPr>
            <a:xfrm>
              <a:off x="4228811"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02" name="TextBox 101">
              <a:extLst>
                <a:ext uri="{FF2B5EF4-FFF2-40B4-BE49-F238E27FC236}">
                  <a16:creationId xmlns:a16="http://schemas.microsoft.com/office/drawing/2014/main" id="{B43635FB-9EAA-2410-4B17-D09A256CB219}"/>
                </a:ext>
              </a:extLst>
            </p:cNvPr>
            <p:cNvSpPr txBox="1"/>
            <p:nvPr/>
          </p:nvSpPr>
          <p:spPr>
            <a:xfrm>
              <a:off x="4202908" y="3876773"/>
              <a:ext cx="605863" cy="184666"/>
            </a:xfrm>
            <a:prstGeom prst="rect">
              <a:avLst/>
            </a:prstGeom>
            <a:noFill/>
          </p:spPr>
          <p:txBody>
            <a:bodyPr wrap="square" rtlCol="0">
              <a:spAutoFit/>
            </a:bodyPr>
            <a:lstStyle/>
            <a:p>
              <a:pPr algn="ctr"/>
              <a:r>
                <a:rPr lang="en-US" sz="600" b="1" dirty="0"/>
                <a:t>MANUAL</a:t>
              </a:r>
            </a:p>
          </p:txBody>
        </p:sp>
        <p:sp>
          <p:nvSpPr>
            <p:cNvPr id="103" name="Rectangle: Rounded Corners 102">
              <a:extLst>
                <a:ext uri="{FF2B5EF4-FFF2-40B4-BE49-F238E27FC236}">
                  <a16:creationId xmlns:a16="http://schemas.microsoft.com/office/drawing/2014/main" id="{982AE8E5-9C00-9F2B-F538-45EDD476E050}"/>
                </a:ext>
              </a:extLst>
            </p:cNvPr>
            <p:cNvSpPr/>
            <p:nvPr/>
          </p:nvSpPr>
          <p:spPr>
            <a:xfrm>
              <a:off x="3630057"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04" name="TextBox 103">
              <a:extLst>
                <a:ext uri="{FF2B5EF4-FFF2-40B4-BE49-F238E27FC236}">
                  <a16:creationId xmlns:a16="http://schemas.microsoft.com/office/drawing/2014/main" id="{76E0F5F5-5A58-572C-2C96-A8B21604C85B}"/>
                </a:ext>
              </a:extLst>
            </p:cNvPr>
            <p:cNvSpPr txBox="1"/>
            <p:nvPr/>
          </p:nvSpPr>
          <p:spPr>
            <a:xfrm>
              <a:off x="3594494" y="5073829"/>
              <a:ext cx="605863" cy="184666"/>
            </a:xfrm>
            <a:prstGeom prst="rect">
              <a:avLst/>
            </a:prstGeom>
            <a:noFill/>
          </p:spPr>
          <p:txBody>
            <a:bodyPr wrap="square" rtlCol="0">
              <a:spAutoFit/>
            </a:bodyPr>
            <a:lstStyle/>
            <a:p>
              <a:pPr algn="ctr"/>
              <a:r>
                <a:rPr lang="en-US" sz="600" b="1" dirty="0"/>
                <a:t>QC Check</a:t>
              </a:r>
            </a:p>
          </p:txBody>
        </p:sp>
        <p:sp>
          <p:nvSpPr>
            <p:cNvPr id="105" name="Rectangle: Rounded Corners 104">
              <a:extLst>
                <a:ext uri="{FF2B5EF4-FFF2-40B4-BE49-F238E27FC236}">
                  <a16:creationId xmlns:a16="http://schemas.microsoft.com/office/drawing/2014/main" id="{8ADB3B11-5EFF-023E-7DCE-C6DF87E1F76D}"/>
                </a:ext>
              </a:extLst>
            </p:cNvPr>
            <p:cNvSpPr/>
            <p:nvPr/>
          </p:nvSpPr>
          <p:spPr>
            <a:xfrm>
              <a:off x="4228811"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06" name="TextBox 105">
              <a:extLst>
                <a:ext uri="{FF2B5EF4-FFF2-40B4-BE49-F238E27FC236}">
                  <a16:creationId xmlns:a16="http://schemas.microsoft.com/office/drawing/2014/main" id="{3DBE54D2-62C9-D91C-DA4D-97686450C4BC}"/>
                </a:ext>
              </a:extLst>
            </p:cNvPr>
            <p:cNvSpPr txBox="1"/>
            <p:nvPr/>
          </p:nvSpPr>
          <p:spPr>
            <a:xfrm>
              <a:off x="4202908" y="5077590"/>
              <a:ext cx="605863" cy="184666"/>
            </a:xfrm>
            <a:prstGeom prst="rect">
              <a:avLst/>
            </a:prstGeom>
            <a:noFill/>
          </p:spPr>
          <p:txBody>
            <a:bodyPr wrap="square" rtlCol="0">
              <a:spAutoFit/>
            </a:bodyPr>
            <a:lstStyle/>
            <a:p>
              <a:pPr algn="ctr"/>
              <a:r>
                <a:rPr lang="en-US" sz="600" b="1" dirty="0"/>
                <a:t>PHOTO</a:t>
              </a:r>
            </a:p>
          </p:txBody>
        </p:sp>
        <p:pic>
          <p:nvPicPr>
            <p:cNvPr id="107" name="Picture 8" descr="Home delivery - Free shipping and delivery icons">
              <a:extLst>
                <a:ext uri="{FF2B5EF4-FFF2-40B4-BE49-F238E27FC236}">
                  <a16:creationId xmlns:a16="http://schemas.microsoft.com/office/drawing/2014/main" id="{D4A84690-3438-49D4-EBD3-BA19596BF156}"/>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10969" b="12606"/>
            <a:stretch/>
          </p:blipFill>
          <p:spPr bwMode="auto">
            <a:xfrm>
              <a:off x="3676107" y="4138001"/>
              <a:ext cx="477465" cy="364906"/>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 descr="Clip Art Freeuse Stock Label Price Sale Png Icon Free - Sale Svg Icon  Transparent Png - Large Size Png Image - PikPng">
              <a:extLst>
                <a:ext uri="{FF2B5EF4-FFF2-40B4-BE49-F238E27FC236}">
                  <a16:creationId xmlns:a16="http://schemas.microsoft.com/office/drawing/2014/main" id="{BDE814EB-59D5-506B-E5C2-A2C2442BA36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34916" y="3600058"/>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a:extLst>
                <a:ext uri="{FF2B5EF4-FFF2-40B4-BE49-F238E27FC236}">
                  <a16:creationId xmlns:a16="http://schemas.microsoft.com/office/drawing/2014/main" id="{268A87E4-93AB-85F7-86B5-BC7DC72E86EE}"/>
                </a:ext>
              </a:extLst>
            </p:cNvPr>
            <p:cNvPicPr>
              <a:picLocks noChangeAspect="1"/>
            </p:cNvPicPr>
            <p:nvPr/>
          </p:nvPicPr>
          <p:blipFill>
            <a:blip r:embed="rId21"/>
            <a:stretch>
              <a:fillRect/>
            </a:stretch>
          </p:blipFill>
          <p:spPr>
            <a:xfrm>
              <a:off x="3655746" y="3532481"/>
              <a:ext cx="213913" cy="196165"/>
            </a:xfrm>
            <a:prstGeom prst="rect">
              <a:avLst/>
            </a:prstGeom>
          </p:spPr>
        </p:pic>
        <p:pic>
          <p:nvPicPr>
            <p:cNvPr id="110" name="Picture 10" descr="Clip Art Freeuse Stock Label Price Sale Png Icon Free - Sale Svg Icon  Transparent Png - Large Size Png Image - PikPng">
              <a:extLst>
                <a:ext uri="{FF2B5EF4-FFF2-40B4-BE49-F238E27FC236}">
                  <a16:creationId xmlns:a16="http://schemas.microsoft.com/office/drawing/2014/main" id="{AFD93CAF-BD43-0E42-D057-F6E46B09A34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54954" y="3611147"/>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2" descr="inventory Icon - Free PNG &amp; SVG 3233864 - Noun Project">
              <a:extLst>
                <a:ext uri="{FF2B5EF4-FFF2-40B4-BE49-F238E27FC236}">
                  <a16:creationId xmlns:a16="http://schemas.microsoft.com/office/drawing/2014/main" id="{D39F4085-DE71-77DC-2E17-C1FF56D95F3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25948" y="4720049"/>
              <a:ext cx="377782" cy="377782"/>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4" descr="Image - Free web icons">
              <a:extLst>
                <a:ext uri="{FF2B5EF4-FFF2-40B4-BE49-F238E27FC236}">
                  <a16:creationId xmlns:a16="http://schemas.microsoft.com/office/drawing/2014/main" id="{9DFBBCB1-1AD9-2886-25DC-754D2A58286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02863" y="4810896"/>
              <a:ext cx="225543" cy="2255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3" name="Group 112">
            <a:extLst>
              <a:ext uri="{FF2B5EF4-FFF2-40B4-BE49-F238E27FC236}">
                <a16:creationId xmlns:a16="http://schemas.microsoft.com/office/drawing/2014/main" id="{2C4ACE5B-C98C-652F-F3B6-88357B37CF10}"/>
              </a:ext>
            </a:extLst>
          </p:cNvPr>
          <p:cNvGrpSpPr/>
          <p:nvPr/>
        </p:nvGrpSpPr>
        <p:grpSpPr>
          <a:xfrm>
            <a:off x="536664" y="2730360"/>
            <a:ext cx="725826" cy="633532"/>
            <a:chOff x="495425" y="2146960"/>
            <a:chExt cx="725826" cy="633532"/>
          </a:xfrm>
        </p:grpSpPr>
        <p:sp>
          <p:nvSpPr>
            <p:cNvPr id="114" name="正方形/長方形 13">
              <a:extLst>
                <a:ext uri="{FF2B5EF4-FFF2-40B4-BE49-F238E27FC236}">
                  <a16:creationId xmlns:a16="http://schemas.microsoft.com/office/drawing/2014/main" id="{793B2A9E-D4A5-71EE-D6D4-3CB7370C0ADE}"/>
                </a:ext>
              </a:extLst>
            </p:cNvPr>
            <p:cNvSpPr/>
            <p:nvPr/>
          </p:nvSpPr>
          <p:spPr>
            <a:xfrm>
              <a:off x="495425" y="2146960"/>
              <a:ext cx="632854" cy="63353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15" name="グラフィックス 14" descr="右向き指示マーク">
              <a:extLst>
                <a:ext uri="{FF2B5EF4-FFF2-40B4-BE49-F238E27FC236}">
                  <a16:creationId xmlns:a16="http://schemas.microsoft.com/office/drawing/2014/main" id="{30C51782-310B-3745-80E7-534C213E01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967625" y="2392785"/>
              <a:ext cx="253626" cy="253626"/>
            </a:xfrm>
            <a:prstGeom prst="rect">
              <a:avLst/>
            </a:prstGeom>
          </p:spPr>
        </p:pic>
      </p:grpSp>
    </p:spTree>
    <p:extLst>
      <p:ext uri="{BB962C8B-B14F-4D97-AF65-F5344CB8AC3E}">
        <p14:creationId xmlns:p14="http://schemas.microsoft.com/office/powerpoint/2010/main" val="4202637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図 181">
            <a:extLst>
              <a:ext uri="{FF2B5EF4-FFF2-40B4-BE49-F238E27FC236}">
                <a16:creationId xmlns:a16="http://schemas.microsoft.com/office/drawing/2014/main" id="{4AEE8633-1351-ADD5-2E08-11CA046F0867}"/>
              </a:ext>
            </a:extLst>
          </p:cNvPr>
          <p:cNvPicPr>
            <a:picLocks noChangeAspect="1"/>
          </p:cNvPicPr>
          <p:nvPr/>
        </p:nvPicPr>
        <p:blipFill>
          <a:blip r:embed="rId2"/>
          <a:stretch>
            <a:fillRect/>
          </a:stretch>
        </p:blipFill>
        <p:spPr>
          <a:xfrm>
            <a:off x="2081600" y="1648104"/>
            <a:ext cx="1358764" cy="2027693"/>
          </a:xfrm>
          <a:prstGeom prst="rect">
            <a:avLst/>
          </a:prstGeom>
        </p:spPr>
      </p:pic>
      <p:pic>
        <p:nvPicPr>
          <p:cNvPr id="183" name="図 182">
            <a:extLst>
              <a:ext uri="{FF2B5EF4-FFF2-40B4-BE49-F238E27FC236}">
                <a16:creationId xmlns:a16="http://schemas.microsoft.com/office/drawing/2014/main" id="{1792C444-83C9-5F15-3189-DA38C02B2243}"/>
              </a:ext>
            </a:extLst>
          </p:cNvPr>
          <p:cNvPicPr>
            <a:picLocks noChangeAspect="1"/>
          </p:cNvPicPr>
          <p:nvPr/>
        </p:nvPicPr>
        <p:blipFill>
          <a:blip r:embed="rId3"/>
          <a:stretch>
            <a:fillRect/>
          </a:stretch>
        </p:blipFill>
        <p:spPr>
          <a:xfrm>
            <a:off x="3174956" y="2943491"/>
            <a:ext cx="243861" cy="130125"/>
          </a:xfrm>
          <a:prstGeom prst="rect">
            <a:avLst/>
          </a:prstGeom>
        </p:spPr>
      </p:pic>
      <p:sp>
        <p:nvSpPr>
          <p:cNvPr id="184" name="テキスト ボックス 183">
            <a:extLst>
              <a:ext uri="{FF2B5EF4-FFF2-40B4-BE49-F238E27FC236}">
                <a16:creationId xmlns:a16="http://schemas.microsoft.com/office/drawing/2014/main" id="{33AF8DB2-7CD2-8391-254A-BD4E4B29B49B}"/>
              </a:ext>
            </a:extLst>
          </p:cNvPr>
          <p:cNvSpPr txBox="1"/>
          <p:nvPr/>
        </p:nvSpPr>
        <p:spPr>
          <a:xfrm>
            <a:off x="3098534" y="291110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86" name="図 185">
            <a:extLst>
              <a:ext uri="{FF2B5EF4-FFF2-40B4-BE49-F238E27FC236}">
                <a16:creationId xmlns:a16="http://schemas.microsoft.com/office/drawing/2014/main" id="{320536C2-CB2A-5FDA-387B-73F688BF1EEB}"/>
              </a:ext>
            </a:extLst>
          </p:cNvPr>
          <p:cNvPicPr>
            <a:picLocks noChangeAspect="1"/>
          </p:cNvPicPr>
          <p:nvPr/>
        </p:nvPicPr>
        <p:blipFill>
          <a:blip r:embed="rId4"/>
          <a:stretch>
            <a:fillRect/>
          </a:stretch>
        </p:blipFill>
        <p:spPr>
          <a:xfrm>
            <a:off x="2586287" y="1782184"/>
            <a:ext cx="805148" cy="123622"/>
          </a:xfrm>
          <a:prstGeom prst="rect">
            <a:avLst/>
          </a:prstGeom>
        </p:spPr>
      </p:pic>
      <p:sp>
        <p:nvSpPr>
          <p:cNvPr id="187" name="テキスト ボックス 186">
            <a:extLst>
              <a:ext uri="{FF2B5EF4-FFF2-40B4-BE49-F238E27FC236}">
                <a16:creationId xmlns:a16="http://schemas.microsoft.com/office/drawing/2014/main" id="{52A5E5D3-BD14-9475-816A-E3652383E764}"/>
              </a:ext>
            </a:extLst>
          </p:cNvPr>
          <p:cNvSpPr txBox="1"/>
          <p:nvPr/>
        </p:nvSpPr>
        <p:spPr>
          <a:xfrm>
            <a:off x="2501568" y="1768761"/>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188" name="図 187">
            <a:extLst>
              <a:ext uri="{FF2B5EF4-FFF2-40B4-BE49-F238E27FC236}">
                <a16:creationId xmlns:a16="http://schemas.microsoft.com/office/drawing/2014/main" id="{BB63632C-5392-5AE4-DC56-EFB80833425C}"/>
              </a:ext>
            </a:extLst>
          </p:cNvPr>
          <p:cNvPicPr>
            <a:picLocks noChangeAspect="1"/>
          </p:cNvPicPr>
          <p:nvPr/>
        </p:nvPicPr>
        <p:blipFill>
          <a:blip r:embed="rId3"/>
          <a:stretch>
            <a:fillRect/>
          </a:stretch>
        </p:blipFill>
        <p:spPr>
          <a:xfrm>
            <a:off x="2222715" y="2646911"/>
            <a:ext cx="399116" cy="92870"/>
          </a:xfrm>
          <a:prstGeom prst="rect">
            <a:avLst/>
          </a:prstGeom>
        </p:spPr>
      </p:pic>
      <p:sp>
        <p:nvSpPr>
          <p:cNvPr id="189" name="テキスト ボックス 188">
            <a:extLst>
              <a:ext uri="{FF2B5EF4-FFF2-40B4-BE49-F238E27FC236}">
                <a16:creationId xmlns:a16="http://schemas.microsoft.com/office/drawing/2014/main" id="{7D949926-CC54-09CC-350F-941C1E348275}"/>
              </a:ext>
            </a:extLst>
          </p:cNvPr>
          <p:cNvSpPr txBox="1"/>
          <p:nvPr/>
        </p:nvSpPr>
        <p:spPr>
          <a:xfrm>
            <a:off x="2158345" y="259720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90" name="図 189">
            <a:extLst>
              <a:ext uri="{FF2B5EF4-FFF2-40B4-BE49-F238E27FC236}">
                <a16:creationId xmlns:a16="http://schemas.microsoft.com/office/drawing/2014/main" id="{BD3114A8-0F1A-566D-BDA0-D59CC46C9920}"/>
              </a:ext>
            </a:extLst>
          </p:cNvPr>
          <p:cNvPicPr>
            <a:picLocks noChangeAspect="1"/>
          </p:cNvPicPr>
          <p:nvPr/>
        </p:nvPicPr>
        <p:blipFill>
          <a:blip r:embed="rId5"/>
          <a:stretch>
            <a:fillRect/>
          </a:stretch>
        </p:blipFill>
        <p:spPr>
          <a:xfrm>
            <a:off x="2662432" y="3096677"/>
            <a:ext cx="234871" cy="129551"/>
          </a:xfrm>
          <a:prstGeom prst="rect">
            <a:avLst/>
          </a:prstGeom>
        </p:spPr>
      </p:pic>
      <p:pic>
        <p:nvPicPr>
          <p:cNvPr id="191" name="図 190">
            <a:extLst>
              <a:ext uri="{FF2B5EF4-FFF2-40B4-BE49-F238E27FC236}">
                <a16:creationId xmlns:a16="http://schemas.microsoft.com/office/drawing/2014/main" id="{FD626E97-FFA9-CC41-0F09-90CAA6002AD1}"/>
              </a:ext>
            </a:extLst>
          </p:cNvPr>
          <p:cNvPicPr>
            <a:picLocks noChangeAspect="1"/>
          </p:cNvPicPr>
          <p:nvPr/>
        </p:nvPicPr>
        <p:blipFill>
          <a:blip r:embed="rId5"/>
          <a:stretch>
            <a:fillRect/>
          </a:stretch>
        </p:blipFill>
        <p:spPr>
          <a:xfrm>
            <a:off x="2616476" y="3278057"/>
            <a:ext cx="234871" cy="129551"/>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5-2-12. Inbound Detail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3046988"/>
          </a:xfrm>
          <a:prstGeom prst="rect">
            <a:avLst/>
          </a:prstGeom>
          <a:noFill/>
        </p:spPr>
        <p:txBody>
          <a:bodyPr wrap="square" rtlCol="0">
            <a:spAutoFit/>
          </a:bodyPr>
          <a:lstStyle/>
          <a:p>
            <a:r>
              <a:rPr kumimoji="1" lang="en-US" altLang="ja-JP" sz="800" dirty="0">
                <a:latin typeface="+mj-lt"/>
              </a:rPr>
              <a:t>This is the screen that transitions after select order information from Schedule Label.</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Purchase Order(FCT84)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:Purchase Order(FCT84) - PART NAME</a:t>
            </a:r>
            <a:endParaRPr kumimoji="1" lang="en-US" altLang="ja-JP" sz="800" dirty="0">
              <a:latin typeface="+mj-lt"/>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Location </a:t>
            </a:r>
            <a:r>
              <a:rPr kumimoji="1" lang="en-US" altLang="ja-JP" sz="800" dirty="0">
                <a:latin typeface="+mj-lt"/>
              </a:rPr>
              <a:t>: The initial value is referenced from the Location master. </a:t>
            </a:r>
            <a:r>
              <a:rPr kumimoji="1" lang="en-US" altLang="ja-JP" sz="800" dirty="0">
                <a:latin typeface="Arial 本文"/>
              </a:rPr>
              <a:t>No initial value information. If there is no link, display blank.</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8" name="四角形: 角を丸くする 217">
            <a:extLst>
              <a:ext uri="{FF2B5EF4-FFF2-40B4-BE49-F238E27FC236}">
                <a16:creationId xmlns:a16="http://schemas.microsoft.com/office/drawing/2014/main" id="{CE7FD780-3D64-C26C-3F69-355A83A902A2}"/>
              </a:ext>
            </a:extLst>
          </p:cNvPr>
          <p:cNvSpPr/>
          <p:nvPr/>
        </p:nvSpPr>
        <p:spPr>
          <a:xfrm>
            <a:off x="476028" y="3827397"/>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Completion of registration</a:t>
            </a:r>
            <a:endParaRPr kumimoji="1" lang="ja-JP" altLang="en-US" sz="700" kern="0" dirty="0">
              <a:solidFill>
                <a:prstClr val="black"/>
              </a:solidFill>
            </a:endParaRPr>
          </a:p>
        </p:txBody>
      </p:sp>
      <p:sp>
        <p:nvSpPr>
          <p:cNvPr id="219" name="テキスト ボックス 218">
            <a:extLst>
              <a:ext uri="{FF2B5EF4-FFF2-40B4-BE49-F238E27FC236}">
                <a16:creationId xmlns:a16="http://schemas.microsoft.com/office/drawing/2014/main" id="{BA99D88B-74C5-1577-5124-683253BCC803}"/>
              </a:ext>
            </a:extLst>
          </p:cNvPr>
          <p:cNvSpPr txBox="1"/>
          <p:nvPr/>
        </p:nvSpPr>
        <p:spPr>
          <a:xfrm>
            <a:off x="1750950" y="3818562"/>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sp>
        <p:nvSpPr>
          <p:cNvPr id="192" name="テキスト ボックス 191">
            <a:extLst>
              <a:ext uri="{FF2B5EF4-FFF2-40B4-BE49-F238E27FC236}">
                <a16:creationId xmlns:a16="http://schemas.microsoft.com/office/drawing/2014/main" id="{D6F48CF6-6BE7-3D74-7889-48FD632A4AD3}"/>
              </a:ext>
            </a:extLst>
          </p:cNvPr>
          <p:cNvSpPr txBox="1"/>
          <p:nvPr/>
        </p:nvSpPr>
        <p:spPr>
          <a:xfrm>
            <a:off x="2606016" y="226655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93" name="テキスト ボックス 192">
            <a:extLst>
              <a:ext uri="{FF2B5EF4-FFF2-40B4-BE49-F238E27FC236}">
                <a16:creationId xmlns:a16="http://schemas.microsoft.com/office/drawing/2014/main" id="{53A7B19A-853F-E735-5385-7268BB2399A4}"/>
              </a:ext>
            </a:extLst>
          </p:cNvPr>
          <p:cNvSpPr txBox="1"/>
          <p:nvPr/>
        </p:nvSpPr>
        <p:spPr>
          <a:xfrm>
            <a:off x="2431327" y="244250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228" name="図 227">
            <a:extLst>
              <a:ext uri="{FF2B5EF4-FFF2-40B4-BE49-F238E27FC236}">
                <a16:creationId xmlns:a16="http://schemas.microsoft.com/office/drawing/2014/main" id="{3AFAA7AC-F1B7-B727-53B8-07A105735EC5}"/>
              </a:ext>
            </a:extLst>
          </p:cNvPr>
          <p:cNvPicPr>
            <a:picLocks noChangeAspect="1"/>
          </p:cNvPicPr>
          <p:nvPr/>
        </p:nvPicPr>
        <p:blipFill>
          <a:blip r:embed="rId2"/>
          <a:stretch>
            <a:fillRect/>
          </a:stretch>
        </p:blipFill>
        <p:spPr>
          <a:xfrm>
            <a:off x="510863" y="4903544"/>
            <a:ext cx="1358764" cy="2027693"/>
          </a:xfrm>
          <a:prstGeom prst="rect">
            <a:avLst/>
          </a:prstGeom>
        </p:spPr>
      </p:pic>
      <p:pic>
        <p:nvPicPr>
          <p:cNvPr id="229" name="図 228">
            <a:extLst>
              <a:ext uri="{FF2B5EF4-FFF2-40B4-BE49-F238E27FC236}">
                <a16:creationId xmlns:a16="http://schemas.microsoft.com/office/drawing/2014/main" id="{7016908A-2750-8948-83DE-16507A1CF2E1}"/>
              </a:ext>
            </a:extLst>
          </p:cNvPr>
          <p:cNvPicPr>
            <a:picLocks noChangeAspect="1"/>
          </p:cNvPicPr>
          <p:nvPr/>
        </p:nvPicPr>
        <p:blipFill>
          <a:blip r:embed="rId3"/>
          <a:stretch>
            <a:fillRect/>
          </a:stretch>
        </p:blipFill>
        <p:spPr>
          <a:xfrm>
            <a:off x="1604219" y="6198931"/>
            <a:ext cx="243861" cy="130125"/>
          </a:xfrm>
          <a:prstGeom prst="rect">
            <a:avLst/>
          </a:prstGeom>
        </p:spPr>
      </p:pic>
      <p:sp>
        <p:nvSpPr>
          <p:cNvPr id="230" name="テキスト ボックス 229">
            <a:extLst>
              <a:ext uri="{FF2B5EF4-FFF2-40B4-BE49-F238E27FC236}">
                <a16:creationId xmlns:a16="http://schemas.microsoft.com/office/drawing/2014/main" id="{43660735-4745-A9CD-D75D-C526600F6D6A}"/>
              </a:ext>
            </a:extLst>
          </p:cNvPr>
          <p:cNvSpPr txBox="1"/>
          <p:nvPr/>
        </p:nvSpPr>
        <p:spPr>
          <a:xfrm>
            <a:off x="1527797" y="616654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31" name="図 230">
            <a:extLst>
              <a:ext uri="{FF2B5EF4-FFF2-40B4-BE49-F238E27FC236}">
                <a16:creationId xmlns:a16="http://schemas.microsoft.com/office/drawing/2014/main" id="{14967152-CD0B-D108-F349-19ECD6B11E53}"/>
              </a:ext>
            </a:extLst>
          </p:cNvPr>
          <p:cNvPicPr>
            <a:picLocks noChangeAspect="1"/>
          </p:cNvPicPr>
          <p:nvPr/>
        </p:nvPicPr>
        <p:blipFill>
          <a:blip r:embed="rId4"/>
          <a:stretch>
            <a:fillRect/>
          </a:stretch>
        </p:blipFill>
        <p:spPr>
          <a:xfrm>
            <a:off x="1015550" y="5037624"/>
            <a:ext cx="805148" cy="123622"/>
          </a:xfrm>
          <a:prstGeom prst="rect">
            <a:avLst/>
          </a:prstGeom>
        </p:spPr>
      </p:pic>
      <p:sp>
        <p:nvSpPr>
          <p:cNvPr id="232" name="テキスト ボックス 231">
            <a:extLst>
              <a:ext uri="{FF2B5EF4-FFF2-40B4-BE49-F238E27FC236}">
                <a16:creationId xmlns:a16="http://schemas.microsoft.com/office/drawing/2014/main" id="{49732128-7530-8BBD-165F-BE7EBA476415}"/>
              </a:ext>
            </a:extLst>
          </p:cNvPr>
          <p:cNvSpPr txBox="1"/>
          <p:nvPr/>
        </p:nvSpPr>
        <p:spPr>
          <a:xfrm>
            <a:off x="930831" y="5024201"/>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33" name="図 232">
            <a:extLst>
              <a:ext uri="{FF2B5EF4-FFF2-40B4-BE49-F238E27FC236}">
                <a16:creationId xmlns:a16="http://schemas.microsoft.com/office/drawing/2014/main" id="{1B730A05-2E67-2DB4-0701-466ACB06642C}"/>
              </a:ext>
            </a:extLst>
          </p:cNvPr>
          <p:cNvPicPr>
            <a:picLocks noChangeAspect="1"/>
          </p:cNvPicPr>
          <p:nvPr/>
        </p:nvPicPr>
        <p:blipFill>
          <a:blip r:embed="rId3"/>
          <a:stretch>
            <a:fillRect/>
          </a:stretch>
        </p:blipFill>
        <p:spPr>
          <a:xfrm>
            <a:off x="651978" y="5902351"/>
            <a:ext cx="399116" cy="92870"/>
          </a:xfrm>
          <a:prstGeom prst="rect">
            <a:avLst/>
          </a:prstGeom>
        </p:spPr>
      </p:pic>
      <p:sp>
        <p:nvSpPr>
          <p:cNvPr id="234" name="テキスト ボックス 233">
            <a:extLst>
              <a:ext uri="{FF2B5EF4-FFF2-40B4-BE49-F238E27FC236}">
                <a16:creationId xmlns:a16="http://schemas.microsoft.com/office/drawing/2014/main" id="{6E5418BB-359C-D14A-9BCA-C1CF343E9445}"/>
              </a:ext>
            </a:extLst>
          </p:cNvPr>
          <p:cNvSpPr txBox="1"/>
          <p:nvPr/>
        </p:nvSpPr>
        <p:spPr>
          <a:xfrm>
            <a:off x="587608" y="585264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35" name="図 234">
            <a:extLst>
              <a:ext uri="{FF2B5EF4-FFF2-40B4-BE49-F238E27FC236}">
                <a16:creationId xmlns:a16="http://schemas.microsoft.com/office/drawing/2014/main" id="{4DE9AF42-345E-4CB4-F52C-3A3D098D6EDE}"/>
              </a:ext>
            </a:extLst>
          </p:cNvPr>
          <p:cNvPicPr>
            <a:picLocks noChangeAspect="1"/>
          </p:cNvPicPr>
          <p:nvPr/>
        </p:nvPicPr>
        <p:blipFill>
          <a:blip r:embed="rId5"/>
          <a:stretch>
            <a:fillRect/>
          </a:stretch>
        </p:blipFill>
        <p:spPr>
          <a:xfrm>
            <a:off x="1091695" y="6352117"/>
            <a:ext cx="234871" cy="129551"/>
          </a:xfrm>
          <a:prstGeom prst="rect">
            <a:avLst/>
          </a:prstGeom>
        </p:spPr>
      </p:pic>
      <p:pic>
        <p:nvPicPr>
          <p:cNvPr id="236" name="図 235">
            <a:extLst>
              <a:ext uri="{FF2B5EF4-FFF2-40B4-BE49-F238E27FC236}">
                <a16:creationId xmlns:a16="http://schemas.microsoft.com/office/drawing/2014/main" id="{9B8DB756-0151-6074-C291-CF44DB4E24EC}"/>
              </a:ext>
            </a:extLst>
          </p:cNvPr>
          <p:cNvPicPr>
            <a:picLocks noChangeAspect="1"/>
          </p:cNvPicPr>
          <p:nvPr/>
        </p:nvPicPr>
        <p:blipFill>
          <a:blip r:embed="rId5"/>
          <a:stretch>
            <a:fillRect/>
          </a:stretch>
        </p:blipFill>
        <p:spPr>
          <a:xfrm>
            <a:off x="1045739" y="6533497"/>
            <a:ext cx="234871" cy="129551"/>
          </a:xfrm>
          <a:prstGeom prst="rect">
            <a:avLst/>
          </a:prstGeom>
        </p:spPr>
      </p:pic>
      <p:sp>
        <p:nvSpPr>
          <p:cNvPr id="237" name="テキスト ボックス 236">
            <a:extLst>
              <a:ext uri="{FF2B5EF4-FFF2-40B4-BE49-F238E27FC236}">
                <a16:creationId xmlns:a16="http://schemas.microsoft.com/office/drawing/2014/main" id="{277114F7-D5DD-7DFD-413C-4B58FD084849}"/>
              </a:ext>
            </a:extLst>
          </p:cNvPr>
          <p:cNvSpPr txBox="1"/>
          <p:nvPr/>
        </p:nvSpPr>
        <p:spPr>
          <a:xfrm>
            <a:off x="1035279" y="552199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38" name="テキスト ボックス 237">
            <a:extLst>
              <a:ext uri="{FF2B5EF4-FFF2-40B4-BE49-F238E27FC236}">
                <a16:creationId xmlns:a16="http://schemas.microsoft.com/office/drawing/2014/main" id="{5AD65BAF-8633-9860-29C7-77CC7A78D37E}"/>
              </a:ext>
            </a:extLst>
          </p:cNvPr>
          <p:cNvSpPr txBox="1"/>
          <p:nvPr/>
        </p:nvSpPr>
        <p:spPr>
          <a:xfrm>
            <a:off x="860590" y="569794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239" name="図 238">
            <a:extLst>
              <a:ext uri="{FF2B5EF4-FFF2-40B4-BE49-F238E27FC236}">
                <a16:creationId xmlns:a16="http://schemas.microsoft.com/office/drawing/2014/main" id="{F563084A-73F8-0D01-B643-6790E1232F8A}"/>
              </a:ext>
            </a:extLst>
          </p:cNvPr>
          <p:cNvPicPr>
            <a:picLocks noChangeAspect="1"/>
          </p:cNvPicPr>
          <p:nvPr/>
        </p:nvPicPr>
        <p:blipFill>
          <a:blip r:embed="rId6"/>
          <a:stretch>
            <a:fillRect/>
          </a:stretch>
        </p:blipFill>
        <p:spPr>
          <a:xfrm>
            <a:off x="1893200" y="4874441"/>
            <a:ext cx="767534" cy="496491"/>
          </a:xfrm>
          <a:prstGeom prst="rect">
            <a:avLst/>
          </a:prstGeom>
          <a:solidFill>
            <a:schemeClr val="bg1"/>
          </a:solidFill>
        </p:spPr>
      </p:pic>
      <p:sp>
        <p:nvSpPr>
          <p:cNvPr id="240" name="テキスト ボックス 239">
            <a:extLst>
              <a:ext uri="{FF2B5EF4-FFF2-40B4-BE49-F238E27FC236}">
                <a16:creationId xmlns:a16="http://schemas.microsoft.com/office/drawing/2014/main" id="{64FB7A39-89E4-54AD-C2FE-0B6E55ACDC24}"/>
              </a:ext>
            </a:extLst>
          </p:cNvPr>
          <p:cNvSpPr txBox="1"/>
          <p:nvPr/>
        </p:nvSpPr>
        <p:spPr>
          <a:xfrm>
            <a:off x="1829484" y="538147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242" name="台形 241">
            <a:extLst>
              <a:ext uri="{FF2B5EF4-FFF2-40B4-BE49-F238E27FC236}">
                <a16:creationId xmlns:a16="http://schemas.microsoft.com/office/drawing/2014/main" id="{AB5E0FF9-52E9-92FD-8A9D-0B43B0B067A6}"/>
              </a:ext>
            </a:extLst>
          </p:cNvPr>
          <p:cNvSpPr/>
          <p:nvPr/>
        </p:nvSpPr>
        <p:spPr>
          <a:xfrm rot="9223765">
            <a:off x="2507844" y="479493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43" name="矢印: 右 242">
            <a:extLst>
              <a:ext uri="{FF2B5EF4-FFF2-40B4-BE49-F238E27FC236}">
                <a16:creationId xmlns:a16="http://schemas.microsoft.com/office/drawing/2014/main" id="{51F7E81E-6DEB-86FE-B176-6BCE73543AF9}"/>
              </a:ext>
            </a:extLst>
          </p:cNvPr>
          <p:cNvSpPr/>
          <p:nvPr/>
        </p:nvSpPr>
        <p:spPr>
          <a:xfrm>
            <a:off x="1709346" y="531426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44" name="図 243">
            <a:extLst>
              <a:ext uri="{FF2B5EF4-FFF2-40B4-BE49-F238E27FC236}">
                <a16:creationId xmlns:a16="http://schemas.microsoft.com/office/drawing/2014/main" id="{2EDC72DC-4B01-D0F8-A128-8229AB12948B}"/>
              </a:ext>
            </a:extLst>
          </p:cNvPr>
          <p:cNvPicPr>
            <a:picLocks noChangeAspect="1"/>
          </p:cNvPicPr>
          <p:nvPr/>
        </p:nvPicPr>
        <p:blipFill>
          <a:blip r:embed="rId2"/>
          <a:stretch>
            <a:fillRect/>
          </a:stretch>
        </p:blipFill>
        <p:spPr>
          <a:xfrm>
            <a:off x="2932264" y="4902682"/>
            <a:ext cx="1358764" cy="2027693"/>
          </a:xfrm>
          <a:prstGeom prst="rect">
            <a:avLst/>
          </a:prstGeom>
        </p:spPr>
      </p:pic>
      <p:pic>
        <p:nvPicPr>
          <p:cNvPr id="245" name="図 244">
            <a:extLst>
              <a:ext uri="{FF2B5EF4-FFF2-40B4-BE49-F238E27FC236}">
                <a16:creationId xmlns:a16="http://schemas.microsoft.com/office/drawing/2014/main" id="{2F455AAD-AAD2-5348-3978-A922710E3B72}"/>
              </a:ext>
            </a:extLst>
          </p:cNvPr>
          <p:cNvPicPr>
            <a:picLocks noChangeAspect="1"/>
          </p:cNvPicPr>
          <p:nvPr/>
        </p:nvPicPr>
        <p:blipFill>
          <a:blip r:embed="rId3"/>
          <a:stretch>
            <a:fillRect/>
          </a:stretch>
        </p:blipFill>
        <p:spPr>
          <a:xfrm>
            <a:off x="4025620" y="6198069"/>
            <a:ext cx="243861" cy="130125"/>
          </a:xfrm>
          <a:prstGeom prst="rect">
            <a:avLst/>
          </a:prstGeom>
        </p:spPr>
      </p:pic>
      <p:sp>
        <p:nvSpPr>
          <p:cNvPr id="246" name="テキスト ボックス 245">
            <a:extLst>
              <a:ext uri="{FF2B5EF4-FFF2-40B4-BE49-F238E27FC236}">
                <a16:creationId xmlns:a16="http://schemas.microsoft.com/office/drawing/2014/main" id="{7107A16C-6F90-719E-04C2-09C84C7706B4}"/>
              </a:ext>
            </a:extLst>
          </p:cNvPr>
          <p:cNvSpPr txBox="1"/>
          <p:nvPr/>
        </p:nvSpPr>
        <p:spPr>
          <a:xfrm>
            <a:off x="3949198" y="616568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47" name="図 246">
            <a:extLst>
              <a:ext uri="{FF2B5EF4-FFF2-40B4-BE49-F238E27FC236}">
                <a16:creationId xmlns:a16="http://schemas.microsoft.com/office/drawing/2014/main" id="{33A51F06-A1F7-3613-E229-E44C859EE14B}"/>
              </a:ext>
            </a:extLst>
          </p:cNvPr>
          <p:cNvPicPr>
            <a:picLocks noChangeAspect="1"/>
          </p:cNvPicPr>
          <p:nvPr/>
        </p:nvPicPr>
        <p:blipFill>
          <a:blip r:embed="rId4"/>
          <a:stretch>
            <a:fillRect/>
          </a:stretch>
        </p:blipFill>
        <p:spPr>
          <a:xfrm>
            <a:off x="3436951" y="5036762"/>
            <a:ext cx="805148" cy="123622"/>
          </a:xfrm>
          <a:prstGeom prst="rect">
            <a:avLst/>
          </a:prstGeom>
        </p:spPr>
      </p:pic>
      <p:sp>
        <p:nvSpPr>
          <p:cNvPr id="248" name="テキスト ボックス 247">
            <a:extLst>
              <a:ext uri="{FF2B5EF4-FFF2-40B4-BE49-F238E27FC236}">
                <a16:creationId xmlns:a16="http://schemas.microsoft.com/office/drawing/2014/main" id="{4B928C15-2BFD-3020-EA5E-60D022B8A051}"/>
              </a:ext>
            </a:extLst>
          </p:cNvPr>
          <p:cNvSpPr txBox="1"/>
          <p:nvPr/>
        </p:nvSpPr>
        <p:spPr>
          <a:xfrm>
            <a:off x="3352232" y="5023339"/>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49" name="図 248">
            <a:extLst>
              <a:ext uri="{FF2B5EF4-FFF2-40B4-BE49-F238E27FC236}">
                <a16:creationId xmlns:a16="http://schemas.microsoft.com/office/drawing/2014/main" id="{55CF4F57-6607-1C37-2DD7-439E81D6AE3C}"/>
              </a:ext>
            </a:extLst>
          </p:cNvPr>
          <p:cNvPicPr>
            <a:picLocks noChangeAspect="1"/>
          </p:cNvPicPr>
          <p:nvPr/>
        </p:nvPicPr>
        <p:blipFill>
          <a:blip r:embed="rId3"/>
          <a:stretch>
            <a:fillRect/>
          </a:stretch>
        </p:blipFill>
        <p:spPr>
          <a:xfrm>
            <a:off x="3073379" y="5901489"/>
            <a:ext cx="399116" cy="92870"/>
          </a:xfrm>
          <a:prstGeom prst="rect">
            <a:avLst/>
          </a:prstGeom>
        </p:spPr>
      </p:pic>
      <p:sp>
        <p:nvSpPr>
          <p:cNvPr id="250" name="テキスト ボックス 249">
            <a:extLst>
              <a:ext uri="{FF2B5EF4-FFF2-40B4-BE49-F238E27FC236}">
                <a16:creationId xmlns:a16="http://schemas.microsoft.com/office/drawing/2014/main" id="{1FC30374-B301-4338-824B-1AA4612EDA53}"/>
              </a:ext>
            </a:extLst>
          </p:cNvPr>
          <p:cNvSpPr txBox="1"/>
          <p:nvPr/>
        </p:nvSpPr>
        <p:spPr>
          <a:xfrm>
            <a:off x="3009009" y="585178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51" name="図 250">
            <a:extLst>
              <a:ext uri="{FF2B5EF4-FFF2-40B4-BE49-F238E27FC236}">
                <a16:creationId xmlns:a16="http://schemas.microsoft.com/office/drawing/2014/main" id="{6EDDA545-834C-4169-E43F-1EF5B1171196}"/>
              </a:ext>
            </a:extLst>
          </p:cNvPr>
          <p:cNvPicPr>
            <a:picLocks noChangeAspect="1"/>
          </p:cNvPicPr>
          <p:nvPr/>
        </p:nvPicPr>
        <p:blipFill>
          <a:blip r:embed="rId5"/>
          <a:stretch>
            <a:fillRect/>
          </a:stretch>
        </p:blipFill>
        <p:spPr>
          <a:xfrm>
            <a:off x="3513096" y="6351255"/>
            <a:ext cx="234871" cy="129551"/>
          </a:xfrm>
          <a:prstGeom prst="rect">
            <a:avLst/>
          </a:prstGeom>
        </p:spPr>
      </p:pic>
      <p:pic>
        <p:nvPicPr>
          <p:cNvPr id="252" name="図 251">
            <a:extLst>
              <a:ext uri="{FF2B5EF4-FFF2-40B4-BE49-F238E27FC236}">
                <a16:creationId xmlns:a16="http://schemas.microsoft.com/office/drawing/2014/main" id="{88D397D6-96C3-4C81-CBCE-CD5E19BACB9F}"/>
              </a:ext>
            </a:extLst>
          </p:cNvPr>
          <p:cNvPicPr>
            <a:picLocks noChangeAspect="1"/>
          </p:cNvPicPr>
          <p:nvPr/>
        </p:nvPicPr>
        <p:blipFill>
          <a:blip r:embed="rId5"/>
          <a:stretch>
            <a:fillRect/>
          </a:stretch>
        </p:blipFill>
        <p:spPr>
          <a:xfrm>
            <a:off x="3467140" y="6532635"/>
            <a:ext cx="234871" cy="129551"/>
          </a:xfrm>
          <a:prstGeom prst="rect">
            <a:avLst/>
          </a:prstGeom>
        </p:spPr>
      </p:pic>
      <p:sp>
        <p:nvSpPr>
          <p:cNvPr id="253" name="テキスト ボックス 252">
            <a:extLst>
              <a:ext uri="{FF2B5EF4-FFF2-40B4-BE49-F238E27FC236}">
                <a16:creationId xmlns:a16="http://schemas.microsoft.com/office/drawing/2014/main" id="{EA359540-9684-024A-734D-E5DEAD72711D}"/>
              </a:ext>
            </a:extLst>
          </p:cNvPr>
          <p:cNvSpPr txBox="1"/>
          <p:nvPr/>
        </p:nvSpPr>
        <p:spPr>
          <a:xfrm>
            <a:off x="3456680" y="55211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54" name="テキスト ボックス 253">
            <a:extLst>
              <a:ext uri="{FF2B5EF4-FFF2-40B4-BE49-F238E27FC236}">
                <a16:creationId xmlns:a16="http://schemas.microsoft.com/office/drawing/2014/main" id="{622F9D1C-6657-9670-5009-E5A24F96DA51}"/>
              </a:ext>
            </a:extLst>
          </p:cNvPr>
          <p:cNvSpPr txBox="1"/>
          <p:nvPr/>
        </p:nvSpPr>
        <p:spPr>
          <a:xfrm>
            <a:off x="3281991" y="569708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59" name="矢印: 右 258">
            <a:extLst>
              <a:ext uri="{FF2B5EF4-FFF2-40B4-BE49-F238E27FC236}">
                <a16:creationId xmlns:a16="http://schemas.microsoft.com/office/drawing/2014/main" id="{329E4FCD-F406-E7F7-7AF6-280ED6BC5BCB}"/>
              </a:ext>
            </a:extLst>
          </p:cNvPr>
          <p:cNvSpPr/>
          <p:nvPr/>
        </p:nvSpPr>
        <p:spPr>
          <a:xfrm>
            <a:off x="4130747"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0" name="矢印: 右 259">
            <a:extLst>
              <a:ext uri="{FF2B5EF4-FFF2-40B4-BE49-F238E27FC236}">
                <a16:creationId xmlns:a16="http://schemas.microsoft.com/office/drawing/2014/main" id="{0892FD7B-19A5-661B-CFAC-EE1D0223964A}"/>
              </a:ext>
            </a:extLst>
          </p:cNvPr>
          <p:cNvSpPr/>
          <p:nvPr/>
        </p:nvSpPr>
        <p:spPr>
          <a:xfrm>
            <a:off x="2816141"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1" name="テキスト ボックス 260">
            <a:extLst>
              <a:ext uri="{FF2B5EF4-FFF2-40B4-BE49-F238E27FC236}">
                <a16:creationId xmlns:a16="http://schemas.microsoft.com/office/drawing/2014/main" id="{4991F862-F1C4-EECF-F2B1-D93F0C953A0B}"/>
              </a:ext>
            </a:extLst>
          </p:cNvPr>
          <p:cNvSpPr txBox="1"/>
          <p:nvPr/>
        </p:nvSpPr>
        <p:spPr>
          <a:xfrm>
            <a:off x="2915771" y="599842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62" name="テキスト ボックス 261">
            <a:extLst>
              <a:ext uri="{FF2B5EF4-FFF2-40B4-BE49-F238E27FC236}">
                <a16:creationId xmlns:a16="http://schemas.microsoft.com/office/drawing/2014/main" id="{70272DE4-E443-DC7B-25F7-5D5D3874B6D8}"/>
              </a:ext>
            </a:extLst>
          </p:cNvPr>
          <p:cNvSpPr txBox="1"/>
          <p:nvPr/>
        </p:nvSpPr>
        <p:spPr>
          <a:xfrm>
            <a:off x="3591572" y="5992898"/>
            <a:ext cx="699456" cy="169277"/>
          </a:xfrm>
          <a:prstGeom prst="rect">
            <a:avLst/>
          </a:prstGeom>
          <a:noFill/>
        </p:spPr>
        <p:txBody>
          <a:bodyPr wrap="square" rtlCol="0">
            <a:spAutoFit/>
          </a:bodyPr>
          <a:lstStyle/>
          <a:p>
            <a:r>
              <a:rPr kumimoji="1" lang="en-US" altLang="ja-JP" sz="500" dirty="0">
                <a:latin typeface="+mj-lt"/>
              </a:rPr>
              <a:t>2023-09-09</a:t>
            </a:r>
          </a:p>
        </p:txBody>
      </p:sp>
      <p:sp>
        <p:nvSpPr>
          <p:cNvPr id="263" name="テキスト ボックス 262">
            <a:extLst>
              <a:ext uri="{FF2B5EF4-FFF2-40B4-BE49-F238E27FC236}">
                <a16:creationId xmlns:a16="http://schemas.microsoft.com/office/drawing/2014/main" id="{9375E7B0-F76F-A266-5866-620BAF9D53E4}"/>
              </a:ext>
            </a:extLst>
          </p:cNvPr>
          <p:cNvSpPr txBox="1"/>
          <p:nvPr/>
        </p:nvSpPr>
        <p:spPr>
          <a:xfrm>
            <a:off x="2969564" y="633177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64" name="テキスト ボックス 263">
            <a:extLst>
              <a:ext uri="{FF2B5EF4-FFF2-40B4-BE49-F238E27FC236}">
                <a16:creationId xmlns:a16="http://schemas.microsoft.com/office/drawing/2014/main" id="{6701EEDA-B5DC-B9CB-75DD-D78162908C4A}"/>
              </a:ext>
            </a:extLst>
          </p:cNvPr>
          <p:cNvSpPr txBox="1"/>
          <p:nvPr/>
        </p:nvSpPr>
        <p:spPr>
          <a:xfrm>
            <a:off x="3421979" y="633433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65" name="テキスト ボックス 264">
            <a:extLst>
              <a:ext uri="{FF2B5EF4-FFF2-40B4-BE49-F238E27FC236}">
                <a16:creationId xmlns:a16="http://schemas.microsoft.com/office/drawing/2014/main" id="{FEF54687-8AAB-0794-8889-10DB111E10C4}"/>
              </a:ext>
            </a:extLst>
          </p:cNvPr>
          <p:cNvSpPr txBox="1"/>
          <p:nvPr/>
        </p:nvSpPr>
        <p:spPr>
          <a:xfrm>
            <a:off x="3860629" y="6340045"/>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266" name="図 265">
            <a:extLst>
              <a:ext uri="{FF2B5EF4-FFF2-40B4-BE49-F238E27FC236}">
                <a16:creationId xmlns:a16="http://schemas.microsoft.com/office/drawing/2014/main" id="{8E20C5B9-8EEF-3B00-656B-5DA855DA8883}"/>
              </a:ext>
            </a:extLst>
          </p:cNvPr>
          <p:cNvPicPr>
            <a:picLocks noChangeAspect="1"/>
          </p:cNvPicPr>
          <p:nvPr/>
        </p:nvPicPr>
        <p:blipFill>
          <a:blip r:embed="rId6"/>
          <a:stretch>
            <a:fillRect/>
          </a:stretch>
        </p:blipFill>
        <p:spPr>
          <a:xfrm>
            <a:off x="4130747" y="4836823"/>
            <a:ext cx="767534" cy="496491"/>
          </a:xfrm>
          <a:prstGeom prst="rect">
            <a:avLst/>
          </a:prstGeom>
          <a:solidFill>
            <a:schemeClr val="bg1"/>
          </a:solidFill>
        </p:spPr>
      </p:pic>
      <p:sp>
        <p:nvSpPr>
          <p:cNvPr id="268" name="台形 267">
            <a:extLst>
              <a:ext uri="{FF2B5EF4-FFF2-40B4-BE49-F238E27FC236}">
                <a16:creationId xmlns:a16="http://schemas.microsoft.com/office/drawing/2014/main" id="{66E4F0E0-5E40-CDE5-DF1E-183B4E28E8B2}"/>
              </a:ext>
            </a:extLst>
          </p:cNvPr>
          <p:cNvSpPr/>
          <p:nvPr/>
        </p:nvSpPr>
        <p:spPr>
          <a:xfrm rot="9223765">
            <a:off x="4761391" y="48168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269" name="図 268">
            <a:extLst>
              <a:ext uri="{FF2B5EF4-FFF2-40B4-BE49-F238E27FC236}">
                <a16:creationId xmlns:a16="http://schemas.microsoft.com/office/drawing/2014/main" id="{63CA492D-0857-C78A-6145-E98CA559C3AE}"/>
              </a:ext>
            </a:extLst>
          </p:cNvPr>
          <p:cNvPicPr>
            <a:picLocks noChangeAspect="1"/>
          </p:cNvPicPr>
          <p:nvPr/>
        </p:nvPicPr>
        <p:blipFill>
          <a:blip r:embed="rId2"/>
          <a:stretch>
            <a:fillRect/>
          </a:stretch>
        </p:blipFill>
        <p:spPr>
          <a:xfrm>
            <a:off x="5103295" y="4902682"/>
            <a:ext cx="1358764" cy="2027693"/>
          </a:xfrm>
          <a:prstGeom prst="rect">
            <a:avLst/>
          </a:prstGeom>
        </p:spPr>
      </p:pic>
      <p:pic>
        <p:nvPicPr>
          <p:cNvPr id="270" name="図 269">
            <a:extLst>
              <a:ext uri="{FF2B5EF4-FFF2-40B4-BE49-F238E27FC236}">
                <a16:creationId xmlns:a16="http://schemas.microsoft.com/office/drawing/2014/main" id="{3C2B7BF9-66A8-8F85-E544-32545F363B52}"/>
              </a:ext>
            </a:extLst>
          </p:cNvPr>
          <p:cNvPicPr>
            <a:picLocks noChangeAspect="1"/>
          </p:cNvPicPr>
          <p:nvPr/>
        </p:nvPicPr>
        <p:blipFill>
          <a:blip r:embed="rId3"/>
          <a:stretch>
            <a:fillRect/>
          </a:stretch>
        </p:blipFill>
        <p:spPr>
          <a:xfrm>
            <a:off x="6196651" y="6198069"/>
            <a:ext cx="243861" cy="130125"/>
          </a:xfrm>
          <a:prstGeom prst="rect">
            <a:avLst/>
          </a:prstGeom>
        </p:spPr>
      </p:pic>
      <p:sp>
        <p:nvSpPr>
          <p:cNvPr id="271" name="テキスト ボックス 270">
            <a:extLst>
              <a:ext uri="{FF2B5EF4-FFF2-40B4-BE49-F238E27FC236}">
                <a16:creationId xmlns:a16="http://schemas.microsoft.com/office/drawing/2014/main" id="{679E5AC1-EEDB-0CF9-AAE1-27E2C1E927CB}"/>
              </a:ext>
            </a:extLst>
          </p:cNvPr>
          <p:cNvSpPr txBox="1"/>
          <p:nvPr/>
        </p:nvSpPr>
        <p:spPr>
          <a:xfrm>
            <a:off x="6120229" y="616568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2" name="図 271">
            <a:extLst>
              <a:ext uri="{FF2B5EF4-FFF2-40B4-BE49-F238E27FC236}">
                <a16:creationId xmlns:a16="http://schemas.microsoft.com/office/drawing/2014/main" id="{622AF0B9-1B72-9CFC-D430-FFA2A02F6F9A}"/>
              </a:ext>
            </a:extLst>
          </p:cNvPr>
          <p:cNvPicPr>
            <a:picLocks noChangeAspect="1"/>
          </p:cNvPicPr>
          <p:nvPr/>
        </p:nvPicPr>
        <p:blipFill>
          <a:blip r:embed="rId4"/>
          <a:stretch>
            <a:fillRect/>
          </a:stretch>
        </p:blipFill>
        <p:spPr>
          <a:xfrm>
            <a:off x="5607982" y="5036762"/>
            <a:ext cx="805148" cy="123622"/>
          </a:xfrm>
          <a:prstGeom prst="rect">
            <a:avLst/>
          </a:prstGeom>
        </p:spPr>
      </p:pic>
      <p:sp>
        <p:nvSpPr>
          <p:cNvPr id="273" name="テキスト ボックス 272">
            <a:extLst>
              <a:ext uri="{FF2B5EF4-FFF2-40B4-BE49-F238E27FC236}">
                <a16:creationId xmlns:a16="http://schemas.microsoft.com/office/drawing/2014/main" id="{5DE0006B-8390-C690-789D-6DF677F8BF2B}"/>
              </a:ext>
            </a:extLst>
          </p:cNvPr>
          <p:cNvSpPr txBox="1"/>
          <p:nvPr/>
        </p:nvSpPr>
        <p:spPr>
          <a:xfrm>
            <a:off x="5523263" y="5023339"/>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74" name="図 273">
            <a:extLst>
              <a:ext uri="{FF2B5EF4-FFF2-40B4-BE49-F238E27FC236}">
                <a16:creationId xmlns:a16="http://schemas.microsoft.com/office/drawing/2014/main" id="{F262E611-F995-BCEB-0474-C2FF1CEADD33}"/>
              </a:ext>
            </a:extLst>
          </p:cNvPr>
          <p:cNvPicPr>
            <a:picLocks noChangeAspect="1"/>
          </p:cNvPicPr>
          <p:nvPr/>
        </p:nvPicPr>
        <p:blipFill>
          <a:blip r:embed="rId3"/>
          <a:stretch>
            <a:fillRect/>
          </a:stretch>
        </p:blipFill>
        <p:spPr>
          <a:xfrm>
            <a:off x="5244410" y="5901489"/>
            <a:ext cx="399116" cy="92870"/>
          </a:xfrm>
          <a:prstGeom prst="rect">
            <a:avLst/>
          </a:prstGeom>
        </p:spPr>
      </p:pic>
      <p:sp>
        <p:nvSpPr>
          <p:cNvPr id="275" name="テキスト ボックス 274">
            <a:extLst>
              <a:ext uri="{FF2B5EF4-FFF2-40B4-BE49-F238E27FC236}">
                <a16:creationId xmlns:a16="http://schemas.microsoft.com/office/drawing/2014/main" id="{DCCEFB1D-60B4-E076-BAA9-169AF33BA3AC}"/>
              </a:ext>
            </a:extLst>
          </p:cNvPr>
          <p:cNvSpPr txBox="1"/>
          <p:nvPr/>
        </p:nvSpPr>
        <p:spPr>
          <a:xfrm>
            <a:off x="5180040" y="585178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76" name="図 275">
            <a:extLst>
              <a:ext uri="{FF2B5EF4-FFF2-40B4-BE49-F238E27FC236}">
                <a16:creationId xmlns:a16="http://schemas.microsoft.com/office/drawing/2014/main" id="{7F77AB3E-1679-BF1A-06C8-550FC10E0497}"/>
              </a:ext>
            </a:extLst>
          </p:cNvPr>
          <p:cNvPicPr>
            <a:picLocks noChangeAspect="1"/>
          </p:cNvPicPr>
          <p:nvPr/>
        </p:nvPicPr>
        <p:blipFill>
          <a:blip r:embed="rId5"/>
          <a:stretch>
            <a:fillRect/>
          </a:stretch>
        </p:blipFill>
        <p:spPr>
          <a:xfrm>
            <a:off x="5684127" y="6351255"/>
            <a:ext cx="234871" cy="129551"/>
          </a:xfrm>
          <a:prstGeom prst="rect">
            <a:avLst/>
          </a:prstGeom>
        </p:spPr>
      </p:pic>
      <p:pic>
        <p:nvPicPr>
          <p:cNvPr id="277" name="図 276">
            <a:extLst>
              <a:ext uri="{FF2B5EF4-FFF2-40B4-BE49-F238E27FC236}">
                <a16:creationId xmlns:a16="http://schemas.microsoft.com/office/drawing/2014/main" id="{BD1D3076-7148-11E1-0DAB-D0E089184D2F}"/>
              </a:ext>
            </a:extLst>
          </p:cNvPr>
          <p:cNvPicPr>
            <a:picLocks noChangeAspect="1"/>
          </p:cNvPicPr>
          <p:nvPr/>
        </p:nvPicPr>
        <p:blipFill>
          <a:blip r:embed="rId5"/>
          <a:stretch>
            <a:fillRect/>
          </a:stretch>
        </p:blipFill>
        <p:spPr>
          <a:xfrm>
            <a:off x="5638171" y="6532635"/>
            <a:ext cx="234871" cy="129551"/>
          </a:xfrm>
          <a:prstGeom prst="rect">
            <a:avLst/>
          </a:prstGeom>
        </p:spPr>
      </p:pic>
      <p:sp>
        <p:nvSpPr>
          <p:cNvPr id="278" name="テキスト ボックス 277">
            <a:extLst>
              <a:ext uri="{FF2B5EF4-FFF2-40B4-BE49-F238E27FC236}">
                <a16:creationId xmlns:a16="http://schemas.microsoft.com/office/drawing/2014/main" id="{6EFA8C8F-EEAA-83DE-19BD-D59DCBD0DA19}"/>
              </a:ext>
            </a:extLst>
          </p:cNvPr>
          <p:cNvSpPr txBox="1"/>
          <p:nvPr/>
        </p:nvSpPr>
        <p:spPr>
          <a:xfrm>
            <a:off x="5627711" y="55211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79" name="テキスト ボックス 278">
            <a:extLst>
              <a:ext uri="{FF2B5EF4-FFF2-40B4-BE49-F238E27FC236}">
                <a16:creationId xmlns:a16="http://schemas.microsoft.com/office/drawing/2014/main" id="{15844892-5030-E3C7-5725-F785604B4D5B}"/>
              </a:ext>
            </a:extLst>
          </p:cNvPr>
          <p:cNvSpPr txBox="1"/>
          <p:nvPr/>
        </p:nvSpPr>
        <p:spPr>
          <a:xfrm>
            <a:off x="5453022" y="569708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81" name="矢印: 右 280">
            <a:extLst>
              <a:ext uri="{FF2B5EF4-FFF2-40B4-BE49-F238E27FC236}">
                <a16:creationId xmlns:a16="http://schemas.microsoft.com/office/drawing/2014/main" id="{3E91D151-348A-B507-2741-8F04A398907C}"/>
              </a:ext>
            </a:extLst>
          </p:cNvPr>
          <p:cNvSpPr/>
          <p:nvPr/>
        </p:nvSpPr>
        <p:spPr>
          <a:xfrm>
            <a:off x="4987172"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2" name="テキスト ボックス 281">
            <a:extLst>
              <a:ext uri="{FF2B5EF4-FFF2-40B4-BE49-F238E27FC236}">
                <a16:creationId xmlns:a16="http://schemas.microsoft.com/office/drawing/2014/main" id="{9FF9F023-983F-506C-A3E7-F689C57A3457}"/>
              </a:ext>
            </a:extLst>
          </p:cNvPr>
          <p:cNvSpPr txBox="1"/>
          <p:nvPr/>
        </p:nvSpPr>
        <p:spPr>
          <a:xfrm>
            <a:off x="5086802" y="599842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83" name="テキスト ボックス 282">
            <a:extLst>
              <a:ext uri="{FF2B5EF4-FFF2-40B4-BE49-F238E27FC236}">
                <a16:creationId xmlns:a16="http://schemas.microsoft.com/office/drawing/2014/main" id="{90166663-14DD-5FF8-1D2E-0EC7C8623574}"/>
              </a:ext>
            </a:extLst>
          </p:cNvPr>
          <p:cNvSpPr txBox="1"/>
          <p:nvPr/>
        </p:nvSpPr>
        <p:spPr>
          <a:xfrm>
            <a:off x="5762603" y="5992898"/>
            <a:ext cx="699456" cy="169277"/>
          </a:xfrm>
          <a:prstGeom prst="rect">
            <a:avLst/>
          </a:prstGeom>
          <a:noFill/>
        </p:spPr>
        <p:txBody>
          <a:bodyPr wrap="square" rtlCol="0">
            <a:spAutoFit/>
          </a:bodyPr>
          <a:lstStyle/>
          <a:p>
            <a:r>
              <a:rPr kumimoji="1" lang="en-US" altLang="ja-JP" sz="500" dirty="0">
                <a:latin typeface="+mj-lt"/>
              </a:rPr>
              <a:t>2023-09-09</a:t>
            </a:r>
          </a:p>
        </p:txBody>
      </p:sp>
      <p:sp>
        <p:nvSpPr>
          <p:cNvPr id="284" name="テキスト ボックス 283">
            <a:extLst>
              <a:ext uri="{FF2B5EF4-FFF2-40B4-BE49-F238E27FC236}">
                <a16:creationId xmlns:a16="http://schemas.microsoft.com/office/drawing/2014/main" id="{1C9ADE97-7DF3-A24C-1FC1-1E66C88C5EE5}"/>
              </a:ext>
            </a:extLst>
          </p:cNvPr>
          <p:cNvSpPr txBox="1"/>
          <p:nvPr/>
        </p:nvSpPr>
        <p:spPr>
          <a:xfrm>
            <a:off x="5140595" y="6331775"/>
            <a:ext cx="416633" cy="169277"/>
          </a:xfrm>
          <a:prstGeom prst="rect">
            <a:avLst/>
          </a:prstGeom>
          <a:noFill/>
        </p:spPr>
        <p:txBody>
          <a:bodyPr wrap="square" rtlCol="0">
            <a:spAutoFit/>
          </a:bodyPr>
          <a:lstStyle/>
          <a:p>
            <a:pPr algn="ctr"/>
            <a:r>
              <a:rPr kumimoji="1" lang="en-US" altLang="ja-JP" sz="500" dirty="0">
                <a:latin typeface="+mj-lt"/>
              </a:rPr>
              <a:t>2</a:t>
            </a:r>
          </a:p>
        </p:txBody>
      </p:sp>
      <p:sp>
        <p:nvSpPr>
          <p:cNvPr id="285" name="テキスト ボックス 284">
            <a:extLst>
              <a:ext uri="{FF2B5EF4-FFF2-40B4-BE49-F238E27FC236}">
                <a16:creationId xmlns:a16="http://schemas.microsoft.com/office/drawing/2014/main" id="{7B6779E6-0259-8101-4EC0-EB668A2277CC}"/>
              </a:ext>
            </a:extLst>
          </p:cNvPr>
          <p:cNvSpPr txBox="1"/>
          <p:nvPr/>
        </p:nvSpPr>
        <p:spPr>
          <a:xfrm>
            <a:off x="5593010" y="633433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86" name="テキスト ボックス 285">
            <a:extLst>
              <a:ext uri="{FF2B5EF4-FFF2-40B4-BE49-F238E27FC236}">
                <a16:creationId xmlns:a16="http://schemas.microsoft.com/office/drawing/2014/main" id="{8D55D333-06C5-996A-9705-94DE58E126C8}"/>
              </a:ext>
            </a:extLst>
          </p:cNvPr>
          <p:cNvSpPr txBox="1"/>
          <p:nvPr/>
        </p:nvSpPr>
        <p:spPr>
          <a:xfrm>
            <a:off x="6031660" y="6340045"/>
            <a:ext cx="416633" cy="169277"/>
          </a:xfrm>
          <a:prstGeom prst="rect">
            <a:avLst/>
          </a:prstGeom>
          <a:noFill/>
        </p:spPr>
        <p:txBody>
          <a:bodyPr wrap="square" rtlCol="0">
            <a:spAutoFit/>
          </a:bodyPr>
          <a:lstStyle/>
          <a:p>
            <a:pPr algn="ctr"/>
            <a:r>
              <a:rPr kumimoji="1" lang="en-US" altLang="ja-JP" sz="500" dirty="0">
                <a:latin typeface="+mj-lt"/>
              </a:rPr>
              <a:t>20</a:t>
            </a:r>
          </a:p>
        </p:txBody>
      </p:sp>
      <p:pic>
        <p:nvPicPr>
          <p:cNvPr id="267" name="図 266">
            <a:extLst>
              <a:ext uri="{FF2B5EF4-FFF2-40B4-BE49-F238E27FC236}">
                <a16:creationId xmlns:a16="http://schemas.microsoft.com/office/drawing/2014/main" id="{3D4874B1-1938-7F2D-A4FF-31ACDA3387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4708819" y="4994531"/>
            <a:ext cx="193980" cy="422448"/>
          </a:xfrm>
          <a:prstGeom prst="rect">
            <a:avLst/>
          </a:prstGeom>
        </p:spPr>
      </p:pic>
      <p:pic>
        <p:nvPicPr>
          <p:cNvPr id="287" name="図 286">
            <a:extLst>
              <a:ext uri="{FF2B5EF4-FFF2-40B4-BE49-F238E27FC236}">
                <a16:creationId xmlns:a16="http://schemas.microsoft.com/office/drawing/2014/main" id="{03CCB56C-4D75-AF40-5DBA-593EAE1E3E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456852" y="4981047"/>
            <a:ext cx="193980" cy="422448"/>
          </a:xfrm>
          <a:prstGeom prst="rect">
            <a:avLst/>
          </a:prstGeom>
        </p:spPr>
      </p:pic>
      <p:sp>
        <p:nvSpPr>
          <p:cNvPr id="288" name="テキスト ボックス 287">
            <a:extLst>
              <a:ext uri="{FF2B5EF4-FFF2-40B4-BE49-F238E27FC236}">
                <a16:creationId xmlns:a16="http://schemas.microsoft.com/office/drawing/2014/main" id="{BAC9212A-1806-1031-7114-22E4C4B92B82}"/>
              </a:ext>
            </a:extLst>
          </p:cNvPr>
          <p:cNvSpPr txBox="1"/>
          <p:nvPr/>
        </p:nvSpPr>
        <p:spPr>
          <a:xfrm>
            <a:off x="4242731" y="542466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pic>
        <p:nvPicPr>
          <p:cNvPr id="289" name="図 288">
            <a:extLst>
              <a:ext uri="{FF2B5EF4-FFF2-40B4-BE49-F238E27FC236}">
                <a16:creationId xmlns:a16="http://schemas.microsoft.com/office/drawing/2014/main" id="{52A4BAD0-BCAB-7E95-E828-CD7C39B076A3}"/>
              </a:ext>
            </a:extLst>
          </p:cNvPr>
          <p:cNvPicPr>
            <a:picLocks noChangeAspect="1"/>
          </p:cNvPicPr>
          <p:nvPr/>
        </p:nvPicPr>
        <p:blipFill>
          <a:blip r:embed="rId2"/>
          <a:stretch>
            <a:fillRect/>
          </a:stretch>
        </p:blipFill>
        <p:spPr>
          <a:xfrm>
            <a:off x="493605" y="7030284"/>
            <a:ext cx="1358764" cy="2027693"/>
          </a:xfrm>
          <a:prstGeom prst="rect">
            <a:avLst/>
          </a:prstGeom>
        </p:spPr>
      </p:pic>
      <p:pic>
        <p:nvPicPr>
          <p:cNvPr id="290" name="図 289">
            <a:extLst>
              <a:ext uri="{FF2B5EF4-FFF2-40B4-BE49-F238E27FC236}">
                <a16:creationId xmlns:a16="http://schemas.microsoft.com/office/drawing/2014/main" id="{0EFE16AD-D081-5C8D-F9F0-68274C93DE3B}"/>
              </a:ext>
            </a:extLst>
          </p:cNvPr>
          <p:cNvPicPr>
            <a:picLocks noChangeAspect="1"/>
          </p:cNvPicPr>
          <p:nvPr/>
        </p:nvPicPr>
        <p:blipFill>
          <a:blip r:embed="rId3"/>
          <a:stretch>
            <a:fillRect/>
          </a:stretch>
        </p:blipFill>
        <p:spPr>
          <a:xfrm>
            <a:off x="1586961" y="8325671"/>
            <a:ext cx="243861" cy="130125"/>
          </a:xfrm>
          <a:prstGeom prst="rect">
            <a:avLst/>
          </a:prstGeom>
        </p:spPr>
      </p:pic>
      <p:sp>
        <p:nvSpPr>
          <p:cNvPr id="291" name="テキスト ボックス 290">
            <a:extLst>
              <a:ext uri="{FF2B5EF4-FFF2-40B4-BE49-F238E27FC236}">
                <a16:creationId xmlns:a16="http://schemas.microsoft.com/office/drawing/2014/main" id="{9A54C19C-08FC-FD08-0E60-44E1B3B8E1C1}"/>
              </a:ext>
            </a:extLst>
          </p:cNvPr>
          <p:cNvSpPr txBox="1"/>
          <p:nvPr/>
        </p:nvSpPr>
        <p:spPr>
          <a:xfrm>
            <a:off x="1510539" y="829328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2" name="図 291">
            <a:extLst>
              <a:ext uri="{FF2B5EF4-FFF2-40B4-BE49-F238E27FC236}">
                <a16:creationId xmlns:a16="http://schemas.microsoft.com/office/drawing/2014/main" id="{27D222F9-719F-460E-61D7-1F724D258626}"/>
              </a:ext>
            </a:extLst>
          </p:cNvPr>
          <p:cNvPicPr>
            <a:picLocks noChangeAspect="1"/>
          </p:cNvPicPr>
          <p:nvPr/>
        </p:nvPicPr>
        <p:blipFill>
          <a:blip r:embed="rId4"/>
          <a:stretch>
            <a:fillRect/>
          </a:stretch>
        </p:blipFill>
        <p:spPr>
          <a:xfrm>
            <a:off x="998292" y="7164364"/>
            <a:ext cx="805148" cy="123622"/>
          </a:xfrm>
          <a:prstGeom prst="rect">
            <a:avLst/>
          </a:prstGeom>
        </p:spPr>
      </p:pic>
      <p:sp>
        <p:nvSpPr>
          <p:cNvPr id="293" name="テキスト ボックス 292">
            <a:extLst>
              <a:ext uri="{FF2B5EF4-FFF2-40B4-BE49-F238E27FC236}">
                <a16:creationId xmlns:a16="http://schemas.microsoft.com/office/drawing/2014/main" id="{5E4356A9-6532-5C81-119E-514F6AC7160E}"/>
              </a:ext>
            </a:extLst>
          </p:cNvPr>
          <p:cNvSpPr txBox="1"/>
          <p:nvPr/>
        </p:nvSpPr>
        <p:spPr>
          <a:xfrm>
            <a:off x="913573" y="7150941"/>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94" name="図 293">
            <a:extLst>
              <a:ext uri="{FF2B5EF4-FFF2-40B4-BE49-F238E27FC236}">
                <a16:creationId xmlns:a16="http://schemas.microsoft.com/office/drawing/2014/main" id="{73D51460-E598-5064-5465-05DFABCFE4AF}"/>
              </a:ext>
            </a:extLst>
          </p:cNvPr>
          <p:cNvPicPr>
            <a:picLocks noChangeAspect="1"/>
          </p:cNvPicPr>
          <p:nvPr/>
        </p:nvPicPr>
        <p:blipFill>
          <a:blip r:embed="rId3"/>
          <a:stretch>
            <a:fillRect/>
          </a:stretch>
        </p:blipFill>
        <p:spPr>
          <a:xfrm>
            <a:off x="634720" y="8029091"/>
            <a:ext cx="399116" cy="92870"/>
          </a:xfrm>
          <a:prstGeom prst="rect">
            <a:avLst/>
          </a:prstGeom>
        </p:spPr>
      </p:pic>
      <p:sp>
        <p:nvSpPr>
          <p:cNvPr id="295" name="テキスト ボックス 294">
            <a:extLst>
              <a:ext uri="{FF2B5EF4-FFF2-40B4-BE49-F238E27FC236}">
                <a16:creationId xmlns:a16="http://schemas.microsoft.com/office/drawing/2014/main" id="{8F92A9AD-ED4B-0339-DF24-F7051189C380}"/>
              </a:ext>
            </a:extLst>
          </p:cNvPr>
          <p:cNvSpPr txBox="1"/>
          <p:nvPr/>
        </p:nvSpPr>
        <p:spPr>
          <a:xfrm>
            <a:off x="570350" y="797938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96" name="図 295">
            <a:extLst>
              <a:ext uri="{FF2B5EF4-FFF2-40B4-BE49-F238E27FC236}">
                <a16:creationId xmlns:a16="http://schemas.microsoft.com/office/drawing/2014/main" id="{CD8E9755-EE70-4192-E901-FD08720451BD}"/>
              </a:ext>
            </a:extLst>
          </p:cNvPr>
          <p:cNvPicPr>
            <a:picLocks noChangeAspect="1"/>
          </p:cNvPicPr>
          <p:nvPr/>
        </p:nvPicPr>
        <p:blipFill>
          <a:blip r:embed="rId5"/>
          <a:stretch>
            <a:fillRect/>
          </a:stretch>
        </p:blipFill>
        <p:spPr>
          <a:xfrm>
            <a:off x="1074437" y="8478857"/>
            <a:ext cx="234871" cy="129551"/>
          </a:xfrm>
          <a:prstGeom prst="rect">
            <a:avLst/>
          </a:prstGeom>
        </p:spPr>
      </p:pic>
      <p:pic>
        <p:nvPicPr>
          <p:cNvPr id="297" name="図 296">
            <a:extLst>
              <a:ext uri="{FF2B5EF4-FFF2-40B4-BE49-F238E27FC236}">
                <a16:creationId xmlns:a16="http://schemas.microsoft.com/office/drawing/2014/main" id="{FE013F27-131B-8F1E-C8EB-E3D56F6C9B29}"/>
              </a:ext>
            </a:extLst>
          </p:cNvPr>
          <p:cNvPicPr>
            <a:picLocks noChangeAspect="1"/>
          </p:cNvPicPr>
          <p:nvPr/>
        </p:nvPicPr>
        <p:blipFill>
          <a:blip r:embed="rId5"/>
          <a:stretch>
            <a:fillRect/>
          </a:stretch>
        </p:blipFill>
        <p:spPr>
          <a:xfrm>
            <a:off x="1028481" y="8660237"/>
            <a:ext cx="234871" cy="129551"/>
          </a:xfrm>
          <a:prstGeom prst="rect">
            <a:avLst/>
          </a:prstGeom>
        </p:spPr>
      </p:pic>
      <p:sp>
        <p:nvSpPr>
          <p:cNvPr id="298" name="テキスト ボックス 297">
            <a:extLst>
              <a:ext uri="{FF2B5EF4-FFF2-40B4-BE49-F238E27FC236}">
                <a16:creationId xmlns:a16="http://schemas.microsoft.com/office/drawing/2014/main" id="{A2FC7CBB-C1A4-8D49-E3C8-BA526ABA630D}"/>
              </a:ext>
            </a:extLst>
          </p:cNvPr>
          <p:cNvSpPr txBox="1"/>
          <p:nvPr/>
        </p:nvSpPr>
        <p:spPr>
          <a:xfrm>
            <a:off x="1018021" y="764873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99" name="テキスト ボックス 298">
            <a:extLst>
              <a:ext uri="{FF2B5EF4-FFF2-40B4-BE49-F238E27FC236}">
                <a16:creationId xmlns:a16="http://schemas.microsoft.com/office/drawing/2014/main" id="{84D5DCE7-5C8E-587B-B25D-8AC0C23283DD}"/>
              </a:ext>
            </a:extLst>
          </p:cNvPr>
          <p:cNvSpPr txBox="1"/>
          <p:nvPr/>
        </p:nvSpPr>
        <p:spPr>
          <a:xfrm>
            <a:off x="843332" y="782468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300" name="図 299">
            <a:extLst>
              <a:ext uri="{FF2B5EF4-FFF2-40B4-BE49-F238E27FC236}">
                <a16:creationId xmlns:a16="http://schemas.microsoft.com/office/drawing/2014/main" id="{F5244AC1-E504-B8D8-0818-2650F587FBC4}"/>
              </a:ext>
            </a:extLst>
          </p:cNvPr>
          <p:cNvPicPr>
            <a:picLocks noChangeAspect="1"/>
          </p:cNvPicPr>
          <p:nvPr/>
        </p:nvPicPr>
        <p:blipFill>
          <a:blip r:embed="rId6"/>
          <a:stretch>
            <a:fillRect/>
          </a:stretch>
        </p:blipFill>
        <p:spPr>
          <a:xfrm>
            <a:off x="1875942" y="7001181"/>
            <a:ext cx="767534" cy="496491"/>
          </a:xfrm>
          <a:prstGeom prst="rect">
            <a:avLst/>
          </a:prstGeom>
          <a:solidFill>
            <a:schemeClr val="bg1"/>
          </a:solidFill>
        </p:spPr>
      </p:pic>
      <p:sp>
        <p:nvSpPr>
          <p:cNvPr id="301" name="テキスト ボックス 300">
            <a:extLst>
              <a:ext uri="{FF2B5EF4-FFF2-40B4-BE49-F238E27FC236}">
                <a16:creationId xmlns:a16="http://schemas.microsoft.com/office/drawing/2014/main" id="{8BE2E846-D893-4A84-9590-880135CB87F8}"/>
              </a:ext>
            </a:extLst>
          </p:cNvPr>
          <p:cNvSpPr txBox="1"/>
          <p:nvPr/>
        </p:nvSpPr>
        <p:spPr>
          <a:xfrm>
            <a:off x="1812226" y="750821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02" name="台形 301">
            <a:extLst>
              <a:ext uri="{FF2B5EF4-FFF2-40B4-BE49-F238E27FC236}">
                <a16:creationId xmlns:a16="http://schemas.microsoft.com/office/drawing/2014/main" id="{6D957A99-0D70-7239-5B16-6D1F90F1EB59}"/>
              </a:ext>
            </a:extLst>
          </p:cNvPr>
          <p:cNvSpPr/>
          <p:nvPr/>
        </p:nvSpPr>
        <p:spPr>
          <a:xfrm rot="9223765">
            <a:off x="2490586" y="692167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03" name="矢印: 右 302">
            <a:extLst>
              <a:ext uri="{FF2B5EF4-FFF2-40B4-BE49-F238E27FC236}">
                <a16:creationId xmlns:a16="http://schemas.microsoft.com/office/drawing/2014/main" id="{853D22DB-8B66-4FCE-00A4-4452B4B53F76}"/>
              </a:ext>
            </a:extLst>
          </p:cNvPr>
          <p:cNvSpPr/>
          <p:nvPr/>
        </p:nvSpPr>
        <p:spPr>
          <a:xfrm>
            <a:off x="1692088" y="744100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04" name="図 303">
            <a:extLst>
              <a:ext uri="{FF2B5EF4-FFF2-40B4-BE49-F238E27FC236}">
                <a16:creationId xmlns:a16="http://schemas.microsoft.com/office/drawing/2014/main" id="{4AEDD1B6-04F3-A4B4-FB49-BCD5BF5D66F0}"/>
              </a:ext>
            </a:extLst>
          </p:cNvPr>
          <p:cNvPicPr>
            <a:picLocks noChangeAspect="1"/>
          </p:cNvPicPr>
          <p:nvPr/>
        </p:nvPicPr>
        <p:blipFill>
          <a:blip r:embed="rId2"/>
          <a:stretch>
            <a:fillRect/>
          </a:stretch>
        </p:blipFill>
        <p:spPr>
          <a:xfrm>
            <a:off x="2915006" y="7029422"/>
            <a:ext cx="1358764" cy="2027693"/>
          </a:xfrm>
          <a:prstGeom prst="rect">
            <a:avLst/>
          </a:prstGeom>
        </p:spPr>
      </p:pic>
      <p:pic>
        <p:nvPicPr>
          <p:cNvPr id="305" name="図 304">
            <a:extLst>
              <a:ext uri="{FF2B5EF4-FFF2-40B4-BE49-F238E27FC236}">
                <a16:creationId xmlns:a16="http://schemas.microsoft.com/office/drawing/2014/main" id="{78D36D83-1B9E-065D-E39D-2517A16B4290}"/>
              </a:ext>
            </a:extLst>
          </p:cNvPr>
          <p:cNvPicPr>
            <a:picLocks noChangeAspect="1"/>
          </p:cNvPicPr>
          <p:nvPr/>
        </p:nvPicPr>
        <p:blipFill>
          <a:blip r:embed="rId3"/>
          <a:stretch>
            <a:fillRect/>
          </a:stretch>
        </p:blipFill>
        <p:spPr>
          <a:xfrm>
            <a:off x="4008362" y="8324809"/>
            <a:ext cx="243861" cy="130125"/>
          </a:xfrm>
          <a:prstGeom prst="rect">
            <a:avLst/>
          </a:prstGeom>
        </p:spPr>
      </p:pic>
      <p:sp>
        <p:nvSpPr>
          <p:cNvPr id="306" name="テキスト ボックス 305">
            <a:extLst>
              <a:ext uri="{FF2B5EF4-FFF2-40B4-BE49-F238E27FC236}">
                <a16:creationId xmlns:a16="http://schemas.microsoft.com/office/drawing/2014/main" id="{09F895C5-29DF-2099-C42C-631376CF4F25}"/>
              </a:ext>
            </a:extLst>
          </p:cNvPr>
          <p:cNvSpPr txBox="1"/>
          <p:nvPr/>
        </p:nvSpPr>
        <p:spPr>
          <a:xfrm>
            <a:off x="3931940" y="829242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07" name="図 306">
            <a:extLst>
              <a:ext uri="{FF2B5EF4-FFF2-40B4-BE49-F238E27FC236}">
                <a16:creationId xmlns:a16="http://schemas.microsoft.com/office/drawing/2014/main" id="{31110BF5-8D5F-AF64-5202-2143CB141C1F}"/>
              </a:ext>
            </a:extLst>
          </p:cNvPr>
          <p:cNvPicPr>
            <a:picLocks noChangeAspect="1"/>
          </p:cNvPicPr>
          <p:nvPr/>
        </p:nvPicPr>
        <p:blipFill>
          <a:blip r:embed="rId4"/>
          <a:stretch>
            <a:fillRect/>
          </a:stretch>
        </p:blipFill>
        <p:spPr>
          <a:xfrm>
            <a:off x="3419693" y="7163502"/>
            <a:ext cx="805148" cy="123622"/>
          </a:xfrm>
          <a:prstGeom prst="rect">
            <a:avLst/>
          </a:prstGeom>
        </p:spPr>
      </p:pic>
      <p:sp>
        <p:nvSpPr>
          <p:cNvPr id="308" name="テキスト ボックス 307">
            <a:extLst>
              <a:ext uri="{FF2B5EF4-FFF2-40B4-BE49-F238E27FC236}">
                <a16:creationId xmlns:a16="http://schemas.microsoft.com/office/drawing/2014/main" id="{A55FD82E-54FF-263B-A784-D1857C28BFFE}"/>
              </a:ext>
            </a:extLst>
          </p:cNvPr>
          <p:cNvSpPr txBox="1"/>
          <p:nvPr/>
        </p:nvSpPr>
        <p:spPr>
          <a:xfrm>
            <a:off x="3334974" y="7150079"/>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309" name="図 308">
            <a:extLst>
              <a:ext uri="{FF2B5EF4-FFF2-40B4-BE49-F238E27FC236}">
                <a16:creationId xmlns:a16="http://schemas.microsoft.com/office/drawing/2014/main" id="{88CB3B46-F1C3-CF33-E2DA-B0C5113D305A}"/>
              </a:ext>
            </a:extLst>
          </p:cNvPr>
          <p:cNvPicPr>
            <a:picLocks noChangeAspect="1"/>
          </p:cNvPicPr>
          <p:nvPr/>
        </p:nvPicPr>
        <p:blipFill>
          <a:blip r:embed="rId3"/>
          <a:stretch>
            <a:fillRect/>
          </a:stretch>
        </p:blipFill>
        <p:spPr>
          <a:xfrm>
            <a:off x="3056121" y="8028229"/>
            <a:ext cx="399116" cy="92870"/>
          </a:xfrm>
          <a:prstGeom prst="rect">
            <a:avLst/>
          </a:prstGeom>
        </p:spPr>
      </p:pic>
      <p:sp>
        <p:nvSpPr>
          <p:cNvPr id="310" name="テキスト ボックス 309">
            <a:extLst>
              <a:ext uri="{FF2B5EF4-FFF2-40B4-BE49-F238E27FC236}">
                <a16:creationId xmlns:a16="http://schemas.microsoft.com/office/drawing/2014/main" id="{3D626105-F6AD-AB54-3AB7-D6EA1D37C789}"/>
              </a:ext>
            </a:extLst>
          </p:cNvPr>
          <p:cNvSpPr txBox="1"/>
          <p:nvPr/>
        </p:nvSpPr>
        <p:spPr>
          <a:xfrm>
            <a:off x="2991751" y="797852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11" name="図 310">
            <a:extLst>
              <a:ext uri="{FF2B5EF4-FFF2-40B4-BE49-F238E27FC236}">
                <a16:creationId xmlns:a16="http://schemas.microsoft.com/office/drawing/2014/main" id="{C7BFEF59-123A-E04F-8E24-692F748A771A}"/>
              </a:ext>
            </a:extLst>
          </p:cNvPr>
          <p:cNvPicPr>
            <a:picLocks noChangeAspect="1"/>
          </p:cNvPicPr>
          <p:nvPr/>
        </p:nvPicPr>
        <p:blipFill>
          <a:blip r:embed="rId5"/>
          <a:stretch>
            <a:fillRect/>
          </a:stretch>
        </p:blipFill>
        <p:spPr>
          <a:xfrm>
            <a:off x="3495838" y="8477995"/>
            <a:ext cx="234871" cy="129551"/>
          </a:xfrm>
          <a:prstGeom prst="rect">
            <a:avLst/>
          </a:prstGeom>
        </p:spPr>
      </p:pic>
      <p:pic>
        <p:nvPicPr>
          <p:cNvPr id="312" name="図 311">
            <a:extLst>
              <a:ext uri="{FF2B5EF4-FFF2-40B4-BE49-F238E27FC236}">
                <a16:creationId xmlns:a16="http://schemas.microsoft.com/office/drawing/2014/main" id="{B1854D9D-7E36-B3A7-101F-1A61B7BE369D}"/>
              </a:ext>
            </a:extLst>
          </p:cNvPr>
          <p:cNvPicPr>
            <a:picLocks noChangeAspect="1"/>
          </p:cNvPicPr>
          <p:nvPr/>
        </p:nvPicPr>
        <p:blipFill>
          <a:blip r:embed="rId5"/>
          <a:stretch>
            <a:fillRect/>
          </a:stretch>
        </p:blipFill>
        <p:spPr>
          <a:xfrm>
            <a:off x="3449882" y="8659375"/>
            <a:ext cx="234871" cy="129551"/>
          </a:xfrm>
          <a:prstGeom prst="rect">
            <a:avLst/>
          </a:prstGeom>
        </p:spPr>
      </p:pic>
      <p:sp>
        <p:nvSpPr>
          <p:cNvPr id="313" name="テキスト ボックス 312">
            <a:extLst>
              <a:ext uri="{FF2B5EF4-FFF2-40B4-BE49-F238E27FC236}">
                <a16:creationId xmlns:a16="http://schemas.microsoft.com/office/drawing/2014/main" id="{99A50980-1A9C-3C8C-D06A-88231E199E15}"/>
              </a:ext>
            </a:extLst>
          </p:cNvPr>
          <p:cNvSpPr txBox="1"/>
          <p:nvPr/>
        </p:nvSpPr>
        <p:spPr>
          <a:xfrm>
            <a:off x="3439422" y="764787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14" name="テキスト ボックス 313">
            <a:extLst>
              <a:ext uri="{FF2B5EF4-FFF2-40B4-BE49-F238E27FC236}">
                <a16:creationId xmlns:a16="http://schemas.microsoft.com/office/drawing/2014/main" id="{6AB5AFA7-C513-AF0B-E3F3-647D349173A4}"/>
              </a:ext>
            </a:extLst>
          </p:cNvPr>
          <p:cNvSpPr txBox="1"/>
          <p:nvPr/>
        </p:nvSpPr>
        <p:spPr>
          <a:xfrm>
            <a:off x="3264733" y="782382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15" name="矢印: 右 314">
            <a:extLst>
              <a:ext uri="{FF2B5EF4-FFF2-40B4-BE49-F238E27FC236}">
                <a16:creationId xmlns:a16="http://schemas.microsoft.com/office/drawing/2014/main" id="{0649E038-AEA6-B1F3-9719-F326315D6CCE}"/>
              </a:ext>
            </a:extLst>
          </p:cNvPr>
          <p:cNvSpPr/>
          <p:nvPr/>
        </p:nvSpPr>
        <p:spPr>
          <a:xfrm>
            <a:off x="4113489"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6" name="矢印: 右 315">
            <a:extLst>
              <a:ext uri="{FF2B5EF4-FFF2-40B4-BE49-F238E27FC236}">
                <a16:creationId xmlns:a16="http://schemas.microsoft.com/office/drawing/2014/main" id="{439C7C0D-5A90-DBE5-1241-A52E8780ED11}"/>
              </a:ext>
            </a:extLst>
          </p:cNvPr>
          <p:cNvSpPr/>
          <p:nvPr/>
        </p:nvSpPr>
        <p:spPr>
          <a:xfrm>
            <a:off x="2798883"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7" name="テキスト ボックス 316">
            <a:extLst>
              <a:ext uri="{FF2B5EF4-FFF2-40B4-BE49-F238E27FC236}">
                <a16:creationId xmlns:a16="http://schemas.microsoft.com/office/drawing/2014/main" id="{A30965C6-289C-E460-901A-A4897F537319}"/>
              </a:ext>
            </a:extLst>
          </p:cNvPr>
          <p:cNvSpPr txBox="1"/>
          <p:nvPr/>
        </p:nvSpPr>
        <p:spPr>
          <a:xfrm>
            <a:off x="2898513" y="812516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18" name="テキスト ボックス 317">
            <a:extLst>
              <a:ext uri="{FF2B5EF4-FFF2-40B4-BE49-F238E27FC236}">
                <a16:creationId xmlns:a16="http://schemas.microsoft.com/office/drawing/2014/main" id="{8A7DEE1B-B952-2455-EF6E-5E98B472CD31}"/>
              </a:ext>
            </a:extLst>
          </p:cNvPr>
          <p:cNvSpPr txBox="1"/>
          <p:nvPr/>
        </p:nvSpPr>
        <p:spPr>
          <a:xfrm>
            <a:off x="3574314" y="8119638"/>
            <a:ext cx="699456" cy="169277"/>
          </a:xfrm>
          <a:prstGeom prst="rect">
            <a:avLst/>
          </a:prstGeom>
          <a:noFill/>
        </p:spPr>
        <p:txBody>
          <a:bodyPr wrap="square" rtlCol="0">
            <a:spAutoFit/>
          </a:bodyPr>
          <a:lstStyle/>
          <a:p>
            <a:r>
              <a:rPr kumimoji="1" lang="en-US" altLang="ja-JP" sz="500" dirty="0">
                <a:latin typeface="+mj-lt"/>
              </a:rPr>
              <a:t>2023-09-09</a:t>
            </a:r>
          </a:p>
        </p:txBody>
      </p:sp>
      <p:sp>
        <p:nvSpPr>
          <p:cNvPr id="319" name="テキスト ボックス 318">
            <a:extLst>
              <a:ext uri="{FF2B5EF4-FFF2-40B4-BE49-F238E27FC236}">
                <a16:creationId xmlns:a16="http://schemas.microsoft.com/office/drawing/2014/main" id="{3D43AE19-5967-58FA-B906-F43F398D3810}"/>
              </a:ext>
            </a:extLst>
          </p:cNvPr>
          <p:cNvSpPr txBox="1"/>
          <p:nvPr/>
        </p:nvSpPr>
        <p:spPr>
          <a:xfrm>
            <a:off x="2952306" y="845851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320" name="テキスト ボックス 319">
            <a:extLst>
              <a:ext uri="{FF2B5EF4-FFF2-40B4-BE49-F238E27FC236}">
                <a16:creationId xmlns:a16="http://schemas.microsoft.com/office/drawing/2014/main" id="{49FFB497-92EF-E8D8-7D97-46681DBB966F}"/>
              </a:ext>
            </a:extLst>
          </p:cNvPr>
          <p:cNvSpPr txBox="1"/>
          <p:nvPr/>
        </p:nvSpPr>
        <p:spPr>
          <a:xfrm>
            <a:off x="3404721" y="846107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21" name="テキスト ボックス 320">
            <a:extLst>
              <a:ext uri="{FF2B5EF4-FFF2-40B4-BE49-F238E27FC236}">
                <a16:creationId xmlns:a16="http://schemas.microsoft.com/office/drawing/2014/main" id="{1CBB0C61-FD84-12FD-D3D3-F324EAEB63BF}"/>
              </a:ext>
            </a:extLst>
          </p:cNvPr>
          <p:cNvSpPr txBox="1"/>
          <p:nvPr/>
        </p:nvSpPr>
        <p:spPr>
          <a:xfrm>
            <a:off x="3843371" y="8466785"/>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322" name="図 321">
            <a:extLst>
              <a:ext uri="{FF2B5EF4-FFF2-40B4-BE49-F238E27FC236}">
                <a16:creationId xmlns:a16="http://schemas.microsoft.com/office/drawing/2014/main" id="{403A79DA-1D93-8935-C037-616B5FB541A2}"/>
              </a:ext>
            </a:extLst>
          </p:cNvPr>
          <p:cNvPicPr>
            <a:picLocks noChangeAspect="1"/>
          </p:cNvPicPr>
          <p:nvPr/>
        </p:nvPicPr>
        <p:blipFill>
          <a:blip r:embed="rId6"/>
          <a:stretch>
            <a:fillRect/>
          </a:stretch>
        </p:blipFill>
        <p:spPr>
          <a:xfrm>
            <a:off x="4113489" y="6963563"/>
            <a:ext cx="767534" cy="496491"/>
          </a:xfrm>
          <a:prstGeom prst="rect">
            <a:avLst/>
          </a:prstGeom>
          <a:solidFill>
            <a:schemeClr val="bg1"/>
          </a:solidFill>
        </p:spPr>
      </p:pic>
      <p:sp>
        <p:nvSpPr>
          <p:cNvPr id="323" name="台形 322">
            <a:extLst>
              <a:ext uri="{FF2B5EF4-FFF2-40B4-BE49-F238E27FC236}">
                <a16:creationId xmlns:a16="http://schemas.microsoft.com/office/drawing/2014/main" id="{4FBF7296-F418-2CC4-240F-A039F1BB1631}"/>
              </a:ext>
            </a:extLst>
          </p:cNvPr>
          <p:cNvSpPr/>
          <p:nvPr/>
        </p:nvSpPr>
        <p:spPr>
          <a:xfrm rot="9223765">
            <a:off x="4744133" y="694362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35" name="矢印: 右 334">
            <a:extLst>
              <a:ext uri="{FF2B5EF4-FFF2-40B4-BE49-F238E27FC236}">
                <a16:creationId xmlns:a16="http://schemas.microsoft.com/office/drawing/2014/main" id="{2B6F29D2-FB4E-4092-54A4-E1B1DCBD549F}"/>
              </a:ext>
            </a:extLst>
          </p:cNvPr>
          <p:cNvSpPr/>
          <p:nvPr/>
        </p:nvSpPr>
        <p:spPr>
          <a:xfrm>
            <a:off x="4969914"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1" name="図 340">
            <a:extLst>
              <a:ext uri="{FF2B5EF4-FFF2-40B4-BE49-F238E27FC236}">
                <a16:creationId xmlns:a16="http://schemas.microsoft.com/office/drawing/2014/main" id="{CE2C557C-0CD7-B108-E59D-130B8FD14D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4691561" y="7121271"/>
            <a:ext cx="193980" cy="422448"/>
          </a:xfrm>
          <a:prstGeom prst="rect">
            <a:avLst/>
          </a:prstGeom>
        </p:spPr>
      </p:pic>
      <p:pic>
        <p:nvPicPr>
          <p:cNvPr id="342" name="図 341">
            <a:extLst>
              <a:ext uri="{FF2B5EF4-FFF2-40B4-BE49-F238E27FC236}">
                <a16:creationId xmlns:a16="http://schemas.microsoft.com/office/drawing/2014/main" id="{DBFD71F6-E5EA-FD59-36B7-FEA4EAD434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439594" y="7107787"/>
            <a:ext cx="193980" cy="422448"/>
          </a:xfrm>
          <a:prstGeom prst="rect">
            <a:avLst/>
          </a:prstGeom>
        </p:spPr>
      </p:pic>
      <p:sp>
        <p:nvSpPr>
          <p:cNvPr id="343" name="テキスト ボックス 342">
            <a:extLst>
              <a:ext uri="{FF2B5EF4-FFF2-40B4-BE49-F238E27FC236}">
                <a16:creationId xmlns:a16="http://schemas.microsoft.com/office/drawing/2014/main" id="{787EEF47-F6CB-1466-A6CF-4685A4717AF6}"/>
              </a:ext>
            </a:extLst>
          </p:cNvPr>
          <p:cNvSpPr txBox="1"/>
          <p:nvPr/>
        </p:nvSpPr>
        <p:spPr>
          <a:xfrm>
            <a:off x="4225473" y="755140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58" name="テキスト ボックス 357">
            <a:extLst>
              <a:ext uri="{FF2B5EF4-FFF2-40B4-BE49-F238E27FC236}">
                <a16:creationId xmlns:a16="http://schemas.microsoft.com/office/drawing/2014/main" id="{CC5CDAF2-C874-33E2-84D3-FCA97C14459D}"/>
              </a:ext>
            </a:extLst>
          </p:cNvPr>
          <p:cNvSpPr txBox="1"/>
          <p:nvPr/>
        </p:nvSpPr>
        <p:spPr>
          <a:xfrm>
            <a:off x="5065035" y="8044321"/>
            <a:ext cx="1367498" cy="830997"/>
          </a:xfrm>
          <a:prstGeom prst="rect">
            <a:avLst/>
          </a:prstGeom>
          <a:noFill/>
        </p:spPr>
        <p:txBody>
          <a:bodyPr wrap="square" rtlCol="0">
            <a:spAutoFit/>
          </a:bodyPr>
          <a:lstStyle/>
          <a:p>
            <a:r>
              <a:rPr kumimoji="1" lang="en-US" altLang="ja-JP" sz="800" dirty="0">
                <a:latin typeface="+mj-lt"/>
              </a:rPr>
              <a:t>*3: When Parts No does not match the Plan.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359" name="図 358">
            <a:extLst>
              <a:ext uri="{FF2B5EF4-FFF2-40B4-BE49-F238E27FC236}">
                <a16:creationId xmlns:a16="http://schemas.microsoft.com/office/drawing/2014/main" id="{308A2E1F-E5B5-BE01-E587-ECE678225DA2}"/>
              </a:ext>
            </a:extLst>
          </p:cNvPr>
          <p:cNvPicPr>
            <a:picLocks noChangeAspect="1"/>
          </p:cNvPicPr>
          <p:nvPr/>
        </p:nvPicPr>
        <p:blipFill>
          <a:blip r:embed="rId8"/>
          <a:stretch>
            <a:fillRect/>
          </a:stretch>
        </p:blipFill>
        <p:spPr>
          <a:xfrm>
            <a:off x="5319474" y="7210864"/>
            <a:ext cx="1075165" cy="745191"/>
          </a:xfrm>
          <a:prstGeom prst="rect">
            <a:avLst/>
          </a:prstGeom>
        </p:spPr>
      </p:pic>
      <p:pic>
        <p:nvPicPr>
          <p:cNvPr id="360" name="図 359">
            <a:extLst>
              <a:ext uri="{FF2B5EF4-FFF2-40B4-BE49-F238E27FC236}">
                <a16:creationId xmlns:a16="http://schemas.microsoft.com/office/drawing/2014/main" id="{6FEA7BE1-71D8-F005-9B7F-7534DD188D21}"/>
              </a:ext>
            </a:extLst>
          </p:cNvPr>
          <p:cNvPicPr>
            <a:picLocks noChangeAspect="1"/>
          </p:cNvPicPr>
          <p:nvPr/>
        </p:nvPicPr>
        <p:blipFill>
          <a:blip r:embed="rId9"/>
          <a:stretch>
            <a:fillRect/>
          </a:stretch>
        </p:blipFill>
        <p:spPr>
          <a:xfrm>
            <a:off x="5441413" y="7600994"/>
            <a:ext cx="847293" cy="112175"/>
          </a:xfrm>
          <a:prstGeom prst="rect">
            <a:avLst/>
          </a:prstGeom>
        </p:spPr>
      </p:pic>
      <p:sp>
        <p:nvSpPr>
          <p:cNvPr id="361" name="テキスト ボックス 360">
            <a:extLst>
              <a:ext uri="{FF2B5EF4-FFF2-40B4-BE49-F238E27FC236}">
                <a16:creationId xmlns:a16="http://schemas.microsoft.com/office/drawing/2014/main" id="{4D8DC642-622E-FEC1-29D7-1F6399D90D6B}"/>
              </a:ext>
            </a:extLst>
          </p:cNvPr>
          <p:cNvSpPr txBox="1"/>
          <p:nvPr/>
        </p:nvSpPr>
        <p:spPr>
          <a:xfrm>
            <a:off x="5278549" y="7561691"/>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Plan</a:t>
            </a:r>
          </a:p>
        </p:txBody>
      </p:sp>
      <p:sp>
        <p:nvSpPr>
          <p:cNvPr id="362" name="二等辺三角形 361">
            <a:extLst>
              <a:ext uri="{FF2B5EF4-FFF2-40B4-BE49-F238E27FC236}">
                <a16:creationId xmlns:a16="http://schemas.microsoft.com/office/drawing/2014/main" id="{872A4A33-5859-BBA7-700C-25B92454EF8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2" name="二等辺三角形 1">
            <a:extLst>
              <a:ext uri="{FF2B5EF4-FFF2-40B4-BE49-F238E27FC236}">
                <a16:creationId xmlns:a16="http://schemas.microsoft.com/office/drawing/2014/main" id="{806E2D5E-C6FB-45F1-DC3D-A96E0E1FC617}"/>
              </a:ext>
            </a:extLst>
          </p:cNvPr>
          <p:cNvSpPr/>
          <p:nvPr/>
        </p:nvSpPr>
        <p:spPr>
          <a:xfrm>
            <a:off x="5892328" y="1071545"/>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4" name="テキスト ボックス 3">
            <a:extLst>
              <a:ext uri="{FF2B5EF4-FFF2-40B4-BE49-F238E27FC236}">
                <a16:creationId xmlns:a16="http://schemas.microsoft.com/office/drawing/2014/main" id="{5A3D6E44-AA4B-A9DA-17ED-A0E8CB1DF519}"/>
              </a:ext>
            </a:extLst>
          </p:cNvPr>
          <p:cNvSpPr txBox="1"/>
          <p:nvPr/>
        </p:nvSpPr>
        <p:spPr>
          <a:xfrm>
            <a:off x="2762145" y="3260242"/>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5" name="テキスト ボックス 4">
            <a:extLst>
              <a:ext uri="{FF2B5EF4-FFF2-40B4-BE49-F238E27FC236}">
                <a16:creationId xmlns:a16="http://schemas.microsoft.com/office/drawing/2014/main" id="{81FC22B9-8195-DB5A-FADA-D947098104BD}"/>
              </a:ext>
            </a:extLst>
          </p:cNvPr>
          <p:cNvSpPr txBox="1"/>
          <p:nvPr/>
        </p:nvSpPr>
        <p:spPr>
          <a:xfrm>
            <a:off x="1184078" y="6509322"/>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6" name="テキスト ボックス 5">
            <a:extLst>
              <a:ext uri="{FF2B5EF4-FFF2-40B4-BE49-F238E27FC236}">
                <a16:creationId xmlns:a16="http://schemas.microsoft.com/office/drawing/2014/main" id="{E3797788-27A3-AF30-43E8-9C0A78931CBE}"/>
              </a:ext>
            </a:extLst>
          </p:cNvPr>
          <p:cNvSpPr txBox="1"/>
          <p:nvPr/>
        </p:nvSpPr>
        <p:spPr>
          <a:xfrm>
            <a:off x="3651377" y="6516293"/>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7" name="テキスト ボックス 6">
            <a:extLst>
              <a:ext uri="{FF2B5EF4-FFF2-40B4-BE49-F238E27FC236}">
                <a16:creationId xmlns:a16="http://schemas.microsoft.com/office/drawing/2014/main" id="{EF639540-AABF-C27A-560E-43BBB07B8D72}"/>
              </a:ext>
            </a:extLst>
          </p:cNvPr>
          <p:cNvSpPr txBox="1"/>
          <p:nvPr/>
        </p:nvSpPr>
        <p:spPr>
          <a:xfrm>
            <a:off x="5812261" y="6528712"/>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8" name="テキスト ボックス 7">
            <a:extLst>
              <a:ext uri="{FF2B5EF4-FFF2-40B4-BE49-F238E27FC236}">
                <a16:creationId xmlns:a16="http://schemas.microsoft.com/office/drawing/2014/main" id="{5A7ABD87-1606-D9D8-7474-94E861DBDAA8}"/>
              </a:ext>
            </a:extLst>
          </p:cNvPr>
          <p:cNvSpPr txBox="1"/>
          <p:nvPr/>
        </p:nvSpPr>
        <p:spPr>
          <a:xfrm>
            <a:off x="1214455" y="8653563"/>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9" name="テキスト ボックス 8">
            <a:extLst>
              <a:ext uri="{FF2B5EF4-FFF2-40B4-BE49-F238E27FC236}">
                <a16:creationId xmlns:a16="http://schemas.microsoft.com/office/drawing/2014/main" id="{0F09DBC1-8D36-3987-59F6-4B3685964CDB}"/>
              </a:ext>
            </a:extLst>
          </p:cNvPr>
          <p:cNvSpPr txBox="1"/>
          <p:nvPr/>
        </p:nvSpPr>
        <p:spPr>
          <a:xfrm>
            <a:off x="3641217" y="8649215"/>
            <a:ext cx="416633" cy="169277"/>
          </a:xfrm>
          <a:prstGeom prst="rect">
            <a:avLst/>
          </a:prstGeom>
          <a:noFill/>
        </p:spPr>
        <p:txBody>
          <a:bodyPr wrap="square" rtlCol="0">
            <a:spAutoFit/>
          </a:bodyPr>
          <a:lstStyle/>
          <a:p>
            <a:pPr algn="ctr"/>
            <a:r>
              <a:rPr kumimoji="1" lang="en-US" altLang="ja-JP" sz="500" dirty="0">
                <a:latin typeface="+mj-lt"/>
              </a:rPr>
              <a:t>RF04</a:t>
            </a:r>
          </a:p>
        </p:txBody>
      </p:sp>
      <p:pic>
        <p:nvPicPr>
          <p:cNvPr id="10" name="図 9">
            <a:extLst>
              <a:ext uri="{FF2B5EF4-FFF2-40B4-BE49-F238E27FC236}">
                <a16:creationId xmlns:a16="http://schemas.microsoft.com/office/drawing/2014/main" id="{30A457B0-2A85-6D21-5BE5-A212E78777AF}"/>
              </a:ext>
            </a:extLst>
          </p:cNvPr>
          <p:cNvPicPr>
            <a:picLocks noChangeAspect="1"/>
          </p:cNvPicPr>
          <p:nvPr/>
        </p:nvPicPr>
        <p:blipFill>
          <a:blip r:embed="rId10"/>
          <a:stretch>
            <a:fillRect/>
          </a:stretch>
        </p:blipFill>
        <p:spPr>
          <a:xfrm>
            <a:off x="497131" y="1650953"/>
            <a:ext cx="1355770" cy="2019144"/>
          </a:xfrm>
          <a:prstGeom prst="rect">
            <a:avLst/>
          </a:prstGeom>
        </p:spPr>
      </p:pic>
      <p:pic>
        <p:nvPicPr>
          <p:cNvPr id="11" name="図 10">
            <a:extLst>
              <a:ext uri="{FF2B5EF4-FFF2-40B4-BE49-F238E27FC236}">
                <a16:creationId xmlns:a16="http://schemas.microsoft.com/office/drawing/2014/main" id="{A4740351-3018-F081-9FF6-45762DF74A69}"/>
              </a:ext>
            </a:extLst>
          </p:cNvPr>
          <p:cNvPicPr>
            <a:picLocks noChangeAspect="1"/>
          </p:cNvPicPr>
          <p:nvPr/>
        </p:nvPicPr>
        <p:blipFill>
          <a:blip r:embed="rId4"/>
          <a:stretch>
            <a:fillRect/>
          </a:stretch>
        </p:blipFill>
        <p:spPr>
          <a:xfrm>
            <a:off x="972669" y="1780098"/>
            <a:ext cx="805148" cy="123622"/>
          </a:xfrm>
          <a:prstGeom prst="rect">
            <a:avLst/>
          </a:prstGeom>
        </p:spPr>
      </p:pic>
      <p:sp>
        <p:nvSpPr>
          <p:cNvPr id="12" name="テキスト ボックス 11">
            <a:extLst>
              <a:ext uri="{FF2B5EF4-FFF2-40B4-BE49-F238E27FC236}">
                <a16:creationId xmlns:a16="http://schemas.microsoft.com/office/drawing/2014/main" id="{547BDD65-FC34-06A7-0D62-A6C4D84B378F}"/>
              </a:ext>
            </a:extLst>
          </p:cNvPr>
          <p:cNvSpPr txBox="1"/>
          <p:nvPr/>
        </p:nvSpPr>
        <p:spPr>
          <a:xfrm>
            <a:off x="887950" y="1766675"/>
            <a:ext cx="874330" cy="200055"/>
          </a:xfrm>
          <a:prstGeom prst="rect">
            <a:avLst/>
          </a:prstGeom>
          <a:noFill/>
        </p:spPr>
        <p:txBody>
          <a:bodyPr wrap="square" rtlCol="0">
            <a:spAutoFit/>
          </a:bodyPr>
          <a:lstStyle/>
          <a:p>
            <a:pPr algn="ctr"/>
            <a:r>
              <a:rPr kumimoji="1" lang="en-US" altLang="ja-JP" sz="700" dirty="0">
                <a:solidFill>
                  <a:schemeClr val="bg1"/>
                </a:solidFill>
              </a:rPr>
              <a:t>Inbound item</a:t>
            </a:r>
            <a:endParaRPr kumimoji="1" lang="ja-JP" altLang="en-US" sz="700" dirty="0">
              <a:solidFill>
                <a:schemeClr val="bg1"/>
              </a:solidFill>
            </a:endParaRPr>
          </a:p>
        </p:txBody>
      </p:sp>
      <p:pic>
        <p:nvPicPr>
          <p:cNvPr id="14" name="図 13">
            <a:extLst>
              <a:ext uri="{FF2B5EF4-FFF2-40B4-BE49-F238E27FC236}">
                <a16:creationId xmlns:a16="http://schemas.microsoft.com/office/drawing/2014/main" id="{9DD15506-B0AF-51EF-67BD-1D9EE15CE5E0}"/>
              </a:ext>
            </a:extLst>
          </p:cNvPr>
          <p:cNvPicPr>
            <a:picLocks noChangeAspect="1"/>
          </p:cNvPicPr>
          <p:nvPr/>
        </p:nvPicPr>
        <p:blipFill>
          <a:blip r:embed="rId11"/>
          <a:stretch>
            <a:fillRect/>
          </a:stretch>
        </p:blipFill>
        <p:spPr>
          <a:xfrm>
            <a:off x="534106" y="2274716"/>
            <a:ext cx="1289035" cy="212113"/>
          </a:xfrm>
          <a:prstGeom prst="rect">
            <a:avLst/>
          </a:prstGeom>
        </p:spPr>
      </p:pic>
      <p:pic>
        <p:nvPicPr>
          <p:cNvPr id="15" name="図 14">
            <a:extLst>
              <a:ext uri="{FF2B5EF4-FFF2-40B4-BE49-F238E27FC236}">
                <a16:creationId xmlns:a16="http://schemas.microsoft.com/office/drawing/2014/main" id="{422C2366-8A35-4B0D-7308-4227B41517E5}"/>
              </a:ext>
            </a:extLst>
          </p:cNvPr>
          <p:cNvPicPr>
            <a:picLocks noChangeAspect="1"/>
          </p:cNvPicPr>
          <p:nvPr/>
        </p:nvPicPr>
        <p:blipFill>
          <a:blip r:embed="rId12"/>
          <a:stretch>
            <a:fillRect/>
          </a:stretch>
        </p:blipFill>
        <p:spPr>
          <a:xfrm>
            <a:off x="535336" y="2678096"/>
            <a:ext cx="981060" cy="220999"/>
          </a:xfrm>
          <a:prstGeom prst="rect">
            <a:avLst/>
          </a:prstGeom>
        </p:spPr>
      </p:pic>
      <p:pic>
        <p:nvPicPr>
          <p:cNvPr id="16" name="図 15">
            <a:extLst>
              <a:ext uri="{FF2B5EF4-FFF2-40B4-BE49-F238E27FC236}">
                <a16:creationId xmlns:a16="http://schemas.microsoft.com/office/drawing/2014/main" id="{4AE08B0A-91D0-9FD4-D77F-834E8D8A2FDD}"/>
              </a:ext>
            </a:extLst>
          </p:cNvPr>
          <p:cNvPicPr>
            <a:picLocks noChangeAspect="1"/>
          </p:cNvPicPr>
          <p:nvPr/>
        </p:nvPicPr>
        <p:blipFill>
          <a:blip r:embed="rId13"/>
          <a:stretch>
            <a:fillRect/>
          </a:stretch>
        </p:blipFill>
        <p:spPr>
          <a:xfrm>
            <a:off x="508149" y="2369404"/>
            <a:ext cx="1313642" cy="894800"/>
          </a:xfrm>
          <a:prstGeom prst="rect">
            <a:avLst/>
          </a:prstGeom>
        </p:spPr>
      </p:pic>
      <p:pic>
        <p:nvPicPr>
          <p:cNvPr id="21" name="図 20">
            <a:extLst>
              <a:ext uri="{FF2B5EF4-FFF2-40B4-BE49-F238E27FC236}">
                <a16:creationId xmlns:a16="http://schemas.microsoft.com/office/drawing/2014/main" id="{543C5ADD-80F9-B94D-721F-ACE7D6C27111}"/>
              </a:ext>
            </a:extLst>
          </p:cNvPr>
          <p:cNvPicPr>
            <a:picLocks noChangeAspect="1"/>
          </p:cNvPicPr>
          <p:nvPr/>
        </p:nvPicPr>
        <p:blipFill>
          <a:blip r:embed="rId14"/>
          <a:stretch>
            <a:fillRect/>
          </a:stretch>
        </p:blipFill>
        <p:spPr>
          <a:xfrm>
            <a:off x="517293" y="1950275"/>
            <a:ext cx="1313642" cy="434647"/>
          </a:xfrm>
          <a:prstGeom prst="rect">
            <a:avLst/>
          </a:prstGeom>
        </p:spPr>
      </p:pic>
      <p:sp>
        <p:nvSpPr>
          <p:cNvPr id="23" name="四角形: 角を丸くする 22">
            <a:extLst>
              <a:ext uri="{FF2B5EF4-FFF2-40B4-BE49-F238E27FC236}">
                <a16:creationId xmlns:a16="http://schemas.microsoft.com/office/drawing/2014/main" id="{26EB10F6-AEE0-F870-5440-F911CDE86C1E}"/>
              </a:ext>
            </a:extLst>
          </p:cNvPr>
          <p:cNvSpPr/>
          <p:nvPr/>
        </p:nvSpPr>
        <p:spPr>
          <a:xfrm>
            <a:off x="719592" y="197687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四角形: 角を丸くする 23">
            <a:extLst>
              <a:ext uri="{FF2B5EF4-FFF2-40B4-BE49-F238E27FC236}">
                <a16:creationId xmlns:a16="http://schemas.microsoft.com/office/drawing/2014/main" id="{0262B25E-015C-E89F-0547-9B0234EE0DF1}"/>
              </a:ext>
            </a:extLst>
          </p:cNvPr>
          <p:cNvSpPr/>
          <p:nvPr/>
        </p:nvSpPr>
        <p:spPr>
          <a:xfrm>
            <a:off x="1353597" y="197306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 name="テキスト ボックス 24">
            <a:extLst>
              <a:ext uri="{FF2B5EF4-FFF2-40B4-BE49-F238E27FC236}">
                <a16:creationId xmlns:a16="http://schemas.microsoft.com/office/drawing/2014/main" id="{6D99B58D-19A4-AC43-040B-B3C11B148621}"/>
              </a:ext>
            </a:extLst>
          </p:cNvPr>
          <p:cNvSpPr txBox="1"/>
          <p:nvPr/>
        </p:nvSpPr>
        <p:spPr>
          <a:xfrm>
            <a:off x="471982" y="1947280"/>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26" name="テキスト ボックス 25">
            <a:extLst>
              <a:ext uri="{FF2B5EF4-FFF2-40B4-BE49-F238E27FC236}">
                <a16:creationId xmlns:a16="http://schemas.microsoft.com/office/drawing/2014/main" id="{4F49FA56-8B74-E092-014B-43BF0F6049D7}"/>
              </a:ext>
            </a:extLst>
          </p:cNvPr>
          <p:cNvSpPr txBox="1"/>
          <p:nvPr/>
        </p:nvSpPr>
        <p:spPr>
          <a:xfrm>
            <a:off x="1120774" y="1948767"/>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27" name="グラフィックス 26" descr="日毎カレンダー">
            <a:extLst>
              <a:ext uri="{FF2B5EF4-FFF2-40B4-BE49-F238E27FC236}">
                <a16:creationId xmlns:a16="http://schemas.microsoft.com/office/drawing/2014/main" id="{CEABCCCE-A4D9-6C08-F9BD-D47CBC602A2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2194" y="1986249"/>
            <a:ext cx="137160" cy="137160"/>
          </a:xfrm>
          <a:prstGeom prst="rect">
            <a:avLst/>
          </a:prstGeom>
        </p:spPr>
      </p:pic>
      <p:pic>
        <p:nvPicPr>
          <p:cNvPr id="28" name="グラフィックス 27" descr="日毎カレンダー">
            <a:extLst>
              <a:ext uri="{FF2B5EF4-FFF2-40B4-BE49-F238E27FC236}">
                <a16:creationId xmlns:a16="http://schemas.microsoft.com/office/drawing/2014/main" id="{518A0CA5-EE53-7022-92E1-9972782E1FC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92202" y="1977176"/>
            <a:ext cx="137160" cy="137160"/>
          </a:xfrm>
          <a:prstGeom prst="rect">
            <a:avLst/>
          </a:prstGeom>
        </p:spPr>
      </p:pic>
      <p:sp>
        <p:nvSpPr>
          <p:cNvPr id="29" name="四角形: 角を丸くする 28">
            <a:extLst>
              <a:ext uri="{FF2B5EF4-FFF2-40B4-BE49-F238E27FC236}">
                <a16:creationId xmlns:a16="http://schemas.microsoft.com/office/drawing/2014/main" id="{7CB7CA58-F004-8EDF-5768-F0DF572F0071}"/>
              </a:ext>
            </a:extLst>
          </p:cNvPr>
          <p:cNvSpPr/>
          <p:nvPr/>
        </p:nvSpPr>
        <p:spPr>
          <a:xfrm>
            <a:off x="763619" y="2164434"/>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テキスト ボックス 29">
            <a:extLst>
              <a:ext uri="{FF2B5EF4-FFF2-40B4-BE49-F238E27FC236}">
                <a16:creationId xmlns:a16="http://schemas.microsoft.com/office/drawing/2014/main" id="{269CCCD5-E08F-63BF-0AA0-CCCD792848F9}"/>
              </a:ext>
            </a:extLst>
          </p:cNvPr>
          <p:cNvSpPr txBox="1"/>
          <p:nvPr/>
        </p:nvSpPr>
        <p:spPr>
          <a:xfrm>
            <a:off x="452270" y="2135602"/>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31" name="テキスト ボックス 30">
            <a:extLst>
              <a:ext uri="{FF2B5EF4-FFF2-40B4-BE49-F238E27FC236}">
                <a16:creationId xmlns:a16="http://schemas.microsoft.com/office/drawing/2014/main" id="{E7311B4F-A9B1-CFAF-1F19-8BD65F806C96}"/>
              </a:ext>
            </a:extLst>
          </p:cNvPr>
          <p:cNvSpPr txBox="1"/>
          <p:nvPr/>
        </p:nvSpPr>
        <p:spPr>
          <a:xfrm>
            <a:off x="1304423" y="2127523"/>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32" name="正方形/長方形 31">
            <a:extLst>
              <a:ext uri="{FF2B5EF4-FFF2-40B4-BE49-F238E27FC236}">
                <a16:creationId xmlns:a16="http://schemas.microsoft.com/office/drawing/2014/main" id="{A50B269A-DF07-D283-1C0E-C59AD9211747}"/>
              </a:ext>
            </a:extLst>
          </p:cNvPr>
          <p:cNvSpPr/>
          <p:nvPr/>
        </p:nvSpPr>
        <p:spPr>
          <a:xfrm>
            <a:off x="1640283" y="2180887"/>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 name="テキスト ボックス 32">
            <a:extLst>
              <a:ext uri="{FF2B5EF4-FFF2-40B4-BE49-F238E27FC236}">
                <a16:creationId xmlns:a16="http://schemas.microsoft.com/office/drawing/2014/main" id="{DB4C053C-C2C1-48AA-908E-1BCCBAB731E3}"/>
              </a:ext>
            </a:extLst>
          </p:cNvPr>
          <p:cNvSpPr txBox="1"/>
          <p:nvPr/>
        </p:nvSpPr>
        <p:spPr>
          <a:xfrm>
            <a:off x="670392" y="1979870"/>
            <a:ext cx="501629" cy="153888"/>
          </a:xfrm>
          <a:prstGeom prst="rect">
            <a:avLst/>
          </a:prstGeom>
          <a:noFill/>
        </p:spPr>
        <p:txBody>
          <a:bodyPr wrap="square" rtlCol="0">
            <a:spAutoFit/>
          </a:bodyPr>
          <a:lstStyle/>
          <a:p>
            <a:r>
              <a:rPr kumimoji="1" lang="en-US" altLang="ja-JP" sz="400" dirty="0">
                <a:latin typeface="+mj-lt"/>
              </a:rPr>
              <a:t>07/Oct/2023</a:t>
            </a:r>
          </a:p>
        </p:txBody>
      </p:sp>
      <p:sp>
        <p:nvSpPr>
          <p:cNvPr id="34" name="テキスト ボックス 33">
            <a:extLst>
              <a:ext uri="{FF2B5EF4-FFF2-40B4-BE49-F238E27FC236}">
                <a16:creationId xmlns:a16="http://schemas.microsoft.com/office/drawing/2014/main" id="{18DCA31D-80DF-12FA-27C5-9A2F57FFDCD4}"/>
              </a:ext>
            </a:extLst>
          </p:cNvPr>
          <p:cNvSpPr txBox="1"/>
          <p:nvPr/>
        </p:nvSpPr>
        <p:spPr>
          <a:xfrm>
            <a:off x="1309187" y="1973309"/>
            <a:ext cx="501629" cy="153888"/>
          </a:xfrm>
          <a:prstGeom prst="rect">
            <a:avLst/>
          </a:prstGeom>
          <a:noFill/>
        </p:spPr>
        <p:txBody>
          <a:bodyPr wrap="square" rtlCol="0">
            <a:spAutoFit/>
          </a:bodyPr>
          <a:lstStyle/>
          <a:p>
            <a:r>
              <a:rPr kumimoji="1" lang="en-US" altLang="ja-JP" sz="400" dirty="0">
                <a:latin typeface="+mj-lt"/>
              </a:rPr>
              <a:t>07/Oct/2023</a:t>
            </a:r>
          </a:p>
        </p:txBody>
      </p:sp>
      <p:sp>
        <p:nvSpPr>
          <p:cNvPr id="35" name="二等辺三角形 34">
            <a:extLst>
              <a:ext uri="{FF2B5EF4-FFF2-40B4-BE49-F238E27FC236}">
                <a16:creationId xmlns:a16="http://schemas.microsoft.com/office/drawing/2014/main" id="{9E351729-AF4B-C593-5A24-4A3632CAE2C4}"/>
              </a:ext>
            </a:extLst>
          </p:cNvPr>
          <p:cNvSpPr/>
          <p:nvPr/>
        </p:nvSpPr>
        <p:spPr>
          <a:xfrm rot="10800000">
            <a:off x="1234900" y="2214324"/>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6" name="図 35">
            <a:extLst>
              <a:ext uri="{FF2B5EF4-FFF2-40B4-BE49-F238E27FC236}">
                <a16:creationId xmlns:a16="http://schemas.microsoft.com/office/drawing/2014/main" id="{C0B89484-6A6A-171F-48C8-738F7BC362B3}"/>
              </a:ext>
            </a:extLst>
          </p:cNvPr>
          <p:cNvPicPr>
            <a:picLocks noChangeAspect="1"/>
          </p:cNvPicPr>
          <p:nvPr/>
        </p:nvPicPr>
        <p:blipFill>
          <a:blip r:embed="rId11"/>
          <a:stretch>
            <a:fillRect/>
          </a:stretch>
        </p:blipFill>
        <p:spPr>
          <a:xfrm>
            <a:off x="530956" y="2417961"/>
            <a:ext cx="1289035" cy="275128"/>
          </a:xfrm>
          <a:prstGeom prst="rect">
            <a:avLst/>
          </a:prstGeom>
        </p:spPr>
      </p:pic>
      <p:pic>
        <p:nvPicPr>
          <p:cNvPr id="37" name="図 36">
            <a:extLst>
              <a:ext uri="{FF2B5EF4-FFF2-40B4-BE49-F238E27FC236}">
                <a16:creationId xmlns:a16="http://schemas.microsoft.com/office/drawing/2014/main" id="{A8760A52-AE93-B4F1-30F6-0A0E92433B0E}"/>
              </a:ext>
            </a:extLst>
          </p:cNvPr>
          <p:cNvPicPr>
            <a:picLocks noChangeAspect="1"/>
          </p:cNvPicPr>
          <p:nvPr/>
        </p:nvPicPr>
        <p:blipFill>
          <a:blip r:embed="rId12"/>
          <a:stretch>
            <a:fillRect/>
          </a:stretch>
        </p:blipFill>
        <p:spPr>
          <a:xfrm>
            <a:off x="531372" y="2849079"/>
            <a:ext cx="1279444" cy="267020"/>
          </a:xfrm>
          <a:prstGeom prst="rect">
            <a:avLst/>
          </a:prstGeom>
        </p:spPr>
      </p:pic>
      <p:sp>
        <p:nvSpPr>
          <p:cNvPr id="38" name="テキスト ボックス 37">
            <a:extLst>
              <a:ext uri="{FF2B5EF4-FFF2-40B4-BE49-F238E27FC236}">
                <a16:creationId xmlns:a16="http://schemas.microsoft.com/office/drawing/2014/main" id="{5E410951-4688-28CC-1328-9F5B70CDAAFB}"/>
              </a:ext>
            </a:extLst>
          </p:cNvPr>
          <p:cNvSpPr txBox="1"/>
          <p:nvPr/>
        </p:nvSpPr>
        <p:spPr>
          <a:xfrm>
            <a:off x="482811" y="2377153"/>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9" name="テキスト ボックス 38">
            <a:extLst>
              <a:ext uri="{FF2B5EF4-FFF2-40B4-BE49-F238E27FC236}">
                <a16:creationId xmlns:a16="http://schemas.microsoft.com/office/drawing/2014/main" id="{E9E8FF63-F45F-AA2D-CD46-C20615DC454A}"/>
              </a:ext>
            </a:extLst>
          </p:cNvPr>
          <p:cNvSpPr txBox="1"/>
          <p:nvPr/>
        </p:nvSpPr>
        <p:spPr>
          <a:xfrm>
            <a:off x="482811" y="2792084"/>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41" name="正方形/長方形 40">
            <a:extLst>
              <a:ext uri="{FF2B5EF4-FFF2-40B4-BE49-F238E27FC236}">
                <a16:creationId xmlns:a16="http://schemas.microsoft.com/office/drawing/2014/main" id="{28234E2E-198D-69A9-8356-6185AFD745C3}"/>
              </a:ext>
            </a:extLst>
          </p:cNvPr>
          <p:cNvSpPr/>
          <p:nvPr/>
        </p:nvSpPr>
        <p:spPr>
          <a:xfrm>
            <a:off x="611857" y="2861358"/>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2" name="グラフィックス 41" descr="右向き指示マーク">
            <a:extLst>
              <a:ext uri="{FF2B5EF4-FFF2-40B4-BE49-F238E27FC236}">
                <a16:creationId xmlns:a16="http://schemas.microsoft.com/office/drawing/2014/main" id="{AE099998-18CB-8591-B565-DBD946ABCFC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4754202">
            <a:off x="1642546" y="3053281"/>
            <a:ext cx="236144" cy="236144"/>
          </a:xfrm>
          <a:prstGeom prst="rect">
            <a:avLst/>
          </a:prstGeom>
        </p:spPr>
      </p:pic>
      <p:sp>
        <p:nvSpPr>
          <p:cNvPr id="13" name="二等辺三角形 1">
            <a:extLst>
              <a:ext uri="{FF2B5EF4-FFF2-40B4-BE49-F238E27FC236}">
                <a16:creationId xmlns:a16="http://schemas.microsoft.com/office/drawing/2014/main" id="{5E933F84-27FD-819E-851B-D7DC990C596B}"/>
              </a:ext>
            </a:extLst>
          </p:cNvPr>
          <p:cNvSpPr/>
          <p:nvPr/>
        </p:nvSpPr>
        <p:spPr>
          <a:xfrm>
            <a:off x="5549281" y="1071545"/>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pic>
        <p:nvPicPr>
          <p:cNvPr id="57" name="Picture 56">
            <a:extLst>
              <a:ext uri="{FF2B5EF4-FFF2-40B4-BE49-F238E27FC236}">
                <a16:creationId xmlns:a16="http://schemas.microsoft.com/office/drawing/2014/main" id="{5C8741A4-8C91-709D-109A-B2AB66A3CC0F}"/>
              </a:ext>
            </a:extLst>
          </p:cNvPr>
          <p:cNvPicPr>
            <a:picLocks noChangeAspect="1"/>
          </p:cNvPicPr>
          <p:nvPr/>
        </p:nvPicPr>
        <p:blipFill>
          <a:blip r:embed="rId19"/>
          <a:stretch>
            <a:fillRect/>
          </a:stretch>
        </p:blipFill>
        <p:spPr>
          <a:xfrm>
            <a:off x="2097345" y="2618659"/>
            <a:ext cx="1331656" cy="652115"/>
          </a:xfrm>
          <a:prstGeom prst="rect">
            <a:avLst/>
          </a:prstGeom>
        </p:spPr>
      </p:pic>
      <p:pic>
        <p:nvPicPr>
          <p:cNvPr id="62" name="Picture 61">
            <a:extLst>
              <a:ext uri="{FF2B5EF4-FFF2-40B4-BE49-F238E27FC236}">
                <a16:creationId xmlns:a16="http://schemas.microsoft.com/office/drawing/2014/main" id="{484EBF51-511D-8314-F6BE-D822C3A45277}"/>
              </a:ext>
            </a:extLst>
          </p:cNvPr>
          <p:cNvPicPr>
            <a:picLocks noChangeAspect="1"/>
          </p:cNvPicPr>
          <p:nvPr/>
        </p:nvPicPr>
        <p:blipFill>
          <a:blip r:embed="rId19"/>
          <a:stretch>
            <a:fillRect/>
          </a:stretch>
        </p:blipFill>
        <p:spPr>
          <a:xfrm>
            <a:off x="526044" y="5880779"/>
            <a:ext cx="1331656" cy="652115"/>
          </a:xfrm>
          <a:prstGeom prst="rect">
            <a:avLst/>
          </a:prstGeom>
        </p:spPr>
      </p:pic>
      <p:pic>
        <p:nvPicPr>
          <p:cNvPr id="129" name="Picture 128">
            <a:extLst>
              <a:ext uri="{FF2B5EF4-FFF2-40B4-BE49-F238E27FC236}">
                <a16:creationId xmlns:a16="http://schemas.microsoft.com/office/drawing/2014/main" id="{2A068FE8-F35A-0A06-3A23-21F123307239}"/>
              </a:ext>
            </a:extLst>
          </p:cNvPr>
          <p:cNvPicPr>
            <a:picLocks noChangeAspect="1"/>
          </p:cNvPicPr>
          <p:nvPr/>
        </p:nvPicPr>
        <p:blipFill>
          <a:blip r:embed="rId20"/>
          <a:stretch>
            <a:fillRect/>
          </a:stretch>
        </p:blipFill>
        <p:spPr>
          <a:xfrm>
            <a:off x="2950444" y="5877115"/>
            <a:ext cx="1327355" cy="642367"/>
          </a:xfrm>
          <a:prstGeom prst="rect">
            <a:avLst/>
          </a:prstGeom>
        </p:spPr>
      </p:pic>
      <p:pic>
        <p:nvPicPr>
          <p:cNvPr id="133" name="Picture 132">
            <a:extLst>
              <a:ext uri="{FF2B5EF4-FFF2-40B4-BE49-F238E27FC236}">
                <a16:creationId xmlns:a16="http://schemas.microsoft.com/office/drawing/2014/main" id="{8B551085-CAE2-EBF9-7131-80C0658D0DAF}"/>
              </a:ext>
            </a:extLst>
          </p:cNvPr>
          <p:cNvPicPr>
            <a:picLocks noChangeAspect="1"/>
          </p:cNvPicPr>
          <p:nvPr/>
        </p:nvPicPr>
        <p:blipFill>
          <a:blip r:embed="rId21"/>
          <a:stretch>
            <a:fillRect/>
          </a:stretch>
        </p:blipFill>
        <p:spPr>
          <a:xfrm>
            <a:off x="2950444" y="6509458"/>
            <a:ext cx="1331045" cy="187655"/>
          </a:xfrm>
          <a:prstGeom prst="rect">
            <a:avLst/>
          </a:prstGeom>
        </p:spPr>
      </p:pic>
      <p:sp>
        <p:nvSpPr>
          <p:cNvPr id="134" name="TextBox 133">
            <a:extLst>
              <a:ext uri="{FF2B5EF4-FFF2-40B4-BE49-F238E27FC236}">
                <a16:creationId xmlns:a16="http://schemas.microsoft.com/office/drawing/2014/main" id="{981FA739-98E1-272A-FA42-06CB31B5064E}"/>
              </a:ext>
            </a:extLst>
          </p:cNvPr>
          <p:cNvSpPr txBox="1"/>
          <p:nvPr/>
        </p:nvSpPr>
        <p:spPr>
          <a:xfrm>
            <a:off x="3942909" y="6515580"/>
            <a:ext cx="396126" cy="184666"/>
          </a:xfrm>
          <a:prstGeom prst="rect">
            <a:avLst/>
          </a:prstGeom>
          <a:noFill/>
        </p:spPr>
        <p:txBody>
          <a:bodyPr wrap="square" rtlCol="0">
            <a:spAutoFit/>
          </a:bodyPr>
          <a:lstStyle/>
          <a:p>
            <a:pPr algn="r"/>
            <a:r>
              <a:rPr lang="en-US" sz="600" dirty="0"/>
              <a:t>10/60</a:t>
            </a:r>
          </a:p>
        </p:txBody>
      </p:sp>
      <p:pic>
        <p:nvPicPr>
          <p:cNvPr id="136" name="Picture 135">
            <a:extLst>
              <a:ext uri="{FF2B5EF4-FFF2-40B4-BE49-F238E27FC236}">
                <a16:creationId xmlns:a16="http://schemas.microsoft.com/office/drawing/2014/main" id="{FBE8B7D9-E833-418F-A3DF-19880D3BD75B}"/>
              </a:ext>
            </a:extLst>
          </p:cNvPr>
          <p:cNvPicPr>
            <a:picLocks noChangeAspect="1"/>
          </p:cNvPicPr>
          <p:nvPr/>
        </p:nvPicPr>
        <p:blipFill>
          <a:blip r:embed="rId22"/>
          <a:stretch>
            <a:fillRect/>
          </a:stretch>
        </p:blipFill>
        <p:spPr>
          <a:xfrm>
            <a:off x="5118517" y="5883891"/>
            <a:ext cx="1335148" cy="617162"/>
          </a:xfrm>
          <a:prstGeom prst="rect">
            <a:avLst/>
          </a:prstGeom>
        </p:spPr>
      </p:pic>
      <p:pic>
        <p:nvPicPr>
          <p:cNvPr id="137" name="Picture 136">
            <a:extLst>
              <a:ext uri="{FF2B5EF4-FFF2-40B4-BE49-F238E27FC236}">
                <a16:creationId xmlns:a16="http://schemas.microsoft.com/office/drawing/2014/main" id="{06946AF6-789A-3C3C-1AFE-7109D5CAAD90}"/>
              </a:ext>
            </a:extLst>
          </p:cNvPr>
          <p:cNvPicPr>
            <a:picLocks noChangeAspect="1"/>
          </p:cNvPicPr>
          <p:nvPr/>
        </p:nvPicPr>
        <p:blipFill>
          <a:blip r:embed="rId21"/>
          <a:stretch>
            <a:fillRect/>
          </a:stretch>
        </p:blipFill>
        <p:spPr>
          <a:xfrm>
            <a:off x="5131014" y="6500196"/>
            <a:ext cx="1331045" cy="187655"/>
          </a:xfrm>
          <a:prstGeom prst="rect">
            <a:avLst/>
          </a:prstGeom>
        </p:spPr>
      </p:pic>
      <p:sp>
        <p:nvSpPr>
          <p:cNvPr id="138" name="TextBox 137">
            <a:extLst>
              <a:ext uri="{FF2B5EF4-FFF2-40B4-BE49-F238E27FC236}">
                <a16:creationId xmlns:a16="http://schemas.microsoft.com/office/drawing/2014/main" id="{21A98768-64C7-0B19-75E0-8DB752108FD8}"/>
              </a:ext>
            </a:extLst>
          </p:cNvPr>
          <p:cNvSpPr txBox="1"/>
          <p:nvPr/>
        </p:nvSpPr>
        <p:spPr>
          <a:xfrm>
            <a:off x="6102972" y="6506318"/>
            <a:ext cx="416633" cy="184666"/>
          </a:xfrm>
          <a:prstGeom prst="rect">
            <a:avLst/>
          </a:prstGeom>
          <a:noFill/>
        </p:spPr>
        <p:txBody>
          <a:bodyPr wrap="square" rtlCol="0">
            <a:spAutoFit/>
          </a:bodyPr>
          <a:lstStyle/>
          <a:p>
            <a:pPr algn="r"/>
            <a:r>
              <a:rPr lang="en-US" sz="600" dirty="0"/>
              <a:t>20/60</a:t>
            </a:r>
          </a:p>
        </p:txBody>
      </p:sp>
      <p:pic>
        <p:nvPicPr>
          <p:cNvPr id="139" name="Picture 138">
            <a:extLst>
              <a:ext uri="{FF2B5EF4-FFF2-40B4-BE49-F238E27FC236}">
                <a16:creationId xmlns:a16="http://schemas.microsoft.com/office/drawing/2014/main" id="{E72E5657-839D-92C9-1E09-8801B7229E0E}"/>
              </a:ext>
            </a:extLst>
          </p:cNvPr>
          <p:cNvPicPr>
            <a:picLocks noChangeAspect="1"/>
          </p:cNvPicPr>
          <p:nvPr/>
        </p:nvPicPr>
        <p:blipFill>
          <a:blip r:embed="rId21"/>
          <a:stretch>
            <a:fillRect/>
          </a:stretch>
        </p:blipFill>
        <p:spPr>
          <a:xfrm>
            <a:off x="529115" y="6504729"/>
            <a:ext cx="1331045" cy="187655"/>
          </a:xfrm>
          <a:prstGeom prst="rect">
            <a:avLst/>
          </a:prstGeom>
        </p:spPr>
      </p:pic>
      <p:sp>
        <p:nvSpPr>
          <p:cNvPr id="140" name="TextBox 139">
            <a:extLst>
              <a:ext uri="{FF2B5EF4-FFF2-40B4-BE49-F238E27FC236}">
                <a16:creationId xmlns:a16="http://schemas.microsoft.com/office/drawing/2014/main" id="{057931E1-5A51-FC07-60AC-A9294B24728B}"/>
              </a:ext>
            </a:extLst>
          </p:cNvPr>
          <p:cNvSpPr txBox="1"/>
          <p:nvPr/>
        </p:nvSpPr>
        <p:spPr>
          <a:xfrm>
            <a:off x="1593687" y="6509806"/>
            <a:ext cx="396198" cy="184666"/>
          </a:xfrm>
          <a:prstGeom prst="rect">
            <a:avLst/>
          </a:prstGeom>
          <a:noFill/>
        </p:spPr>
        <p:txBody>
          <a:bodyPr wrap="square" rtlCol="0">
            <a:spAutoFit/>
          </a:bodyPr>
          <a:lstStyle/>
          <a:p>
            <a:r>
              <a:rPr lang="en-US" sz="600" dirty="0"/>
              <a:t>0/60</a:t>
            </a:r>
          </a:p>
        </p:txBody>
      </p:sp>
      <p:pic>
        <p:nvPicPr>
          <p:cNvPr id="141" name="Picture 140">
            <a:extLst>
              <a:ext uri="{FF2B5EF4-FFF2-40B4-BE49-F238E27FC236}">
                <a16:creationId xmlns:a16="http://schemas.microsoft.com/office/drawing/2014/main" id="{CBB73F59-821C-2102-A0D7-86C001F379B2}"/>
              </a:ext>
            </a:extLst>
          </p:cNvPr>
          <p:cNvPicPr>
            <a:picLocks noChangeAspect="1"/>
          </p:cNvPicPr>
          <p:nvPr/>
        </p:nvPicPr>
        <p:blipFill>
          <a:blip r:embed="rId21"/>
          <a:stretch>
            <a:fillRect/>
          </a:stretch>
        </p:blipFill>
        <p:spPr>
          <a:xfrm>
            <a:off x="2098931" y="3248198"/>
            <a:ext cx="1331045" cy="187655"/>
          </a:xfrm>
          <a:prstGeom prst="rect">
            <a:avLst/>
          </a:prstGeom>
        </p:spPr>
      </p:pic>
      <p:sp>
        <p:nvSpPr>
          <p:cNvPr id="142" name="TextBox 141">
            <a:extLst>
              <a:ext uri="{FF2B5EF4-FFF2-40B4-BE49-F238E27FC236}">
                <a16:creationId xmlns:a16="http://schemas.microsoft.com/office/drawing/2014/main" id="{88A1F2EE-8B33-4214-987E-B55339371750}"/>
              </a:ext>
            </a:extLst>
          </p:cNvPr>
          <p:cNvSpPr txBox="1"/>
          <p:nvPr/>
        </p:nvSpPr>
        <p:spPr>
          <a:xfrm>
            <a:off x="3163503" y="3253275"/>
            <a:ext cx="396198" cy="184666"/>
          </a:xfrm>
          <a:prstGeom prst="rect">
            <a:avLst/>
          </a:prstGeom>
          <a:noFill/>
        </p:spPr>
        <p:txBody>
          <a:bodyPr wrap="square" rtlCol="0">
            <a:spAutoFit/>
          </a:bodyPr>
          <a:lstStyle/>
          <a:p>
            <a:r>
              <a:rPr lang="en-US" sz="600" dirty="0"/>
              <a:t>0/60</a:t>
            </a:r>
          </a:p>
        </p:txBody>
      </p:sp>
      <p:pic>
        <p:nvPicPr>
          <p:cNvPr id="143" name="Picture 142">
            <a:extLst>
              <a:ext uri="{FF2B5EF4-FFF2-40B4-BE49-F238E27FC236}">
                <a16:creationId xmlns:a16="http://schemas.microsoft.com/office/drawing/2014/main" id="{F9B6A790-1DED-0FE3-F791-A0ADD96E81A3}"/>
              </a:ext>
            </a:extLst>
          </p:cNvPr>
          <p:cNvPicPr>
            <a:picLocks noChangeAspect="1"/>
          </p:cNvPicPr>
          <p:nvPr/>
        </p:nvPicPr>
        <p:blipFill>
          <a:blip r:embed="rId22"/>
          <a:stretch>
            <a:fillRect/>
          </a:stretch>
        </p:blipFill>
        <p:spPr>
          <a:xfrm>
            <a:off x="513154" y="8007051"/>
            <a:ext cx="1335148" cy="617162"/>
          </a:xfrm>
          <a:prstGeom prst="rect">
            <a:avLst/>
          </a:prstGeom>
        </p:spPr>
      </p:pic>
      <p:pic>
        <p:nvPicPr>
          <p:cNvPr id="144" name="Picture 143">
            <a:extLst>
              <a:ext uri="{FF2B5EF4-FFF2-40B4-BE49-F238E27FC236}">
                <a16:creationId xmlns:a16="http://schemas.microsoft.com/office/drawing/2014/main" id="{A7B8080B-20B3-9243-B04C-D2BC2A4C7300}"/>
              </a:ext>
            </a:extLst>
          </p:cNvPr>
          <p:cNvPicPr>
            <a:picLocks noChangeAspect="1"/>
          </p:cNvPicPr>
          <p:nvPr/>
        </p:nvPicPr>
        <p:blipFill>
          <a:blip r:embed="rId21"/>
          <a:stretch>
            <a:fillRect/>
          </a:stretch>
        </p:blipFill>
        <p:spPr>
          <a:xfrm>
            <a:off x="525651" y="8623356"/>
            <a:ext cx="1331045" cy="187655"/>
          </a:xfrm>
          <a:prstGeom prst="rect">
            <a:avLst/>
          </a:prstGeom>
        </p:spPr>
      </p:pic>
      <p:sp>
        <p:nvSpPr>
          <p:cNvPr id="145" name="TextBox 144">
            <a:extLst>
              <a:ext uri="{FF2B5EF4-FFF2-40B4-BE49-F238E27FC236}">
                <a16:creationId xmlns:a16="http://schemas.microsoft.com/office/drawing/2014/main" id="{E41CBBB9-F7DD-7EEA-006D-3ADDFA1F5C08}"/>
              </a:ext>
            </a:extLst>
          </p:cNvPr>
          <p:cNvSpPr txBox="1"/>
          <p:nvPr/>
        </p:nvSpPr>
        <p:spPr>
          <a:xfrm>
            <a:off x="1488160" y="8640008"/>
            <a:ext cx="416633" cy="184666"/>
          </a:xfrm>
          <a:prstGeom prst="rect">
            <a:avLst/>
          </a:prstGeom>
          <a:noFill/>
        </p:spPr>
        <p:txBody>
          <a:bodyPr wrap="square" rtlCol="0">
            <a:spAutoFit/>
          </a:bodyPr>
          <a:lstStyle/>
          <a:p>
            <a:pPr algn="r"/>
            <a:r>
              <a:rPr lang="en-US" sz="600" dirty="0"/>
              <a:t>20/60</a:t>
            </a:r>
          </a:p>
        </p:txBody>
      </p:sp>
      <p:pic>
        <p:nvPicPr>
          <p:cNvPr id="146" name="Picture 145">
            <a:extLst>
              <a:ext uri="{FF2B5EF4-FFF2-40B4-BE49-F238E27FC236}">
                <a16:creationId xmlns:a16="http://schemas.microsoft.com/office/drawing/2014/main" id="{7BA5624D-B453-10B9-251D-42B212F7C11C}"/>
              </a:ext>
            </a:extLst>
          </p:cNvPr>
          <p:cNvPicPr>
            <a:picLocks noChangeAspect="1"/>
          </p:cNvPicPr>
          <p:nvPr/>
        </p:nvPicPr>
        <p:blipFill>
          <a:blip r:embed="rId22"/>
          <a:stretch>
            <a:fillRect/>
          </a:stretch>
        </p:blipFill>
        <p:spPr>
          <a:xfrm>
            <a:off x="2934333" y="8006816"/>
            <a:ext cx="1335148" cy="617162"/>
          </a:xfrm>
          <a:prstGeom prst="rect">
            <a:avLst/>
          </a:prstGeom>
        </p:spPr>
      </p:pic>
      <p:pic>
        <p:nvPicPr>
          <p:cNvPr id="147" name="Picture 146">
            <a:extLst>
              <a:ext uri="{FF2B5EF4-FFF2-40B4-BE49-F238E27FC236}">
                <a16:creationId xmlns:a16="http://schemas.microsoft.com/office/drawing/2014/main" id="{C6336B41-1A1A-1882-A3F2-D30A19DD3487}"/>
              </a:ext>
            </a:extLst>
          </p:cNvPr>
          <p:cNvPicPr>
            <a:picLocks noChangeAspect="1"/>
          </p:cNvPicPr>
          <p:nvPr/>
        </p:nvPicPr>
        <p:blipFill>
          <a:blip r:embed="rId21"/>
          <a:stretch>
            <a:fillRect/>
          </a:stretch>
        </p:blipFill>
        <p:spPr>
          <a:xfrm>
            <a:off x="2946830" y="8623121"/>
            <a:ext cx="1331045" cy="187655"/>
          </a:xfrm>
          <a:prstGeom prst="rect">
            <a:avLst/>
          </a:prstGeom>
        </p:spPr>
      </p:pic>
      <p:sp>
        <p:nvSpPr>
          <p:cNvPr id="148" name="TextBox 147">
            <a:extLst>
              <a:ext uri="{FF2B5EF4-FFF2-40B4-BE49-F238E27FC236}">
                <a16:creationId xmlns:a16="http://schemas.microsoft.com/office/drawing/2014/main" id="{F3679A22-2639-A3FF-FA3E-0B342EF34875}"/>
              </a:ext>
            </a:extLst>
          </p:cNvPr>
          <p:cNvSpPr txBox="1"/>
          <p:nvPr/>
        </p:nvSpPr>
        <p:spPr>
          <a:xfrm>
            <a:off x="3909339" y="8639773"/>
            <a:ext cx="416633" cy="184666"/>
          </a:xfrm>
          <a:prstGeom prst="rect">
            <a:avLst/>
          </a:prstGeom>
          <a:noFill/>
        </p:spPr>
        <p:txBody>
          <a:bodyPr wrap="square" rtlCol="0">
            <a:spAutoFit/>
          </a:bodyPr>
          <a:lstStyle/>
          <a:p>
            <a:pPr algn="r"/>
            <a:r>
              <a:rPr lang="en-US" sz="600" dirty="0"/>
              <a:t>20/60</a:t>
            </a:r>
          </a:p>
        </p:txBody>
      </p:sp>
    </p:spTree>
    <p:extLst>
      <p:ext uri="{BB962C8B-B14F-4D97-AF65-F5344CB8AC3E}">
        <p14:creationId xmlns:p14="http://schemas.microsoft.com/office/powerpoint/2010/main" val="2708053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5-2-12. Inbound Detail</a:t>
            </a:r>
          </a:p>
        </p:txBody>
      </p:sp>
      <p:pic>
        <p:nvPicPr>
          <p:cNvPr id="289" name="図 288">
            <a:extLst>
              <a:ext uri="{FF2B5EF4-FFF2-40B4-BE49-F238E27FC236}">
                <a16:creationId xmlns:a16="http://schemas.microsoft.com/office/drawing/2014/main" id="{52A4BAD0-BCAB-7E95-E828-CD7C39B076A3}"/>
              </a:ext>
            </a:extLst>
          </p:cNvPr>
          <p:cNvPicPr>
            <a:picLocks noChangeAspect="1"/>
          </p:cNvPicPr>
          <p:nvPr/>
        </p:nvPicPr>
        <p:blipFill>
          <a:blip r:embed="rId2"/>
          <a:stretch>
            <a:fillRect/>
          </a:stretch>
        </p:blipFill>
        <p:spPr>
          <a:xfrm>
            <a:off x="512672" y="1504543"/>
            <a:ext cx="1358764" cy="2027693"/>
          </a:xfrm>
          <a:prstGeom prst="rect">
            <a:avLst/>
          </a:prstGeom>
        </p:spPr>
      </p:pic>
      <p:pic>
        <p:nvPicPr>
          <p:cNvPr id="290" name="図 289">
            <a:extLst>
              <a:ext uri="{FF2B5EF4-FFF2-40B4-BE49-F238E27FC236}">
                <a16:creationId xmlns:a16="http://schemas.microsoft.com/office/drawing/2014/main" id="{0EFE16AD-D081-5C8D-F9F0-68274C93DE3B}"/>
              </a:ext>
            </a:extLst>
          </p:cNvPr>
          <p:cNvPicPr>
            <a:picLocks noChangeAspect="1"/>
          </p:cNvPicPr>
          <p:nvPr/>
        </p:nvPicPr>
        <p:blipFill>
          <a:blip r:embed="rId3"/>
          <a:stretch>
            <a:fillRect/>
          </a:stretch>
        </p:blipFill>
        <p:spPr>
          <a:xfrm>
            <a:off x="1606028" y="2799930"/>
            <a:ext cx="243861" cy="130125"/>
          </a:xfrm>
          <a:prstGeom prst="rect">
            <a:avLst/>
          </a:prstGeom>
        </p:spPr>
      </p:pic>
      <p:sp>
        <p:nvSpPr>
          <p:cNvPr id="291" name="テキスト ボックス 290">
            <a:extLst>
              <a:ext uri="{FF2B5EF4-FFF2-40B4-BE49-F238E27FC236}">
                <a16:creationId xmlns:a16="http://schemas.microsoft.com/office/drawing/2014/main" id="{9A54C19C-08FC-FD08-0E60-44E1B3B8E1C1}"/>
              </a:ext>
            </a:extLst>
          </p:cNvPr>
          <p:cNvSpPr txBox="1"/>
          <p:nvPr/>
        </p:nvSpPr>
        <p:spPr>
          <a:xfrm>
            <a:off x="1529606" y="276754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2" name="図 291">
            <a:extLst>
              <a:ext uri="{FF2B5EF4-FFF2-40B4-BE49-F238E27FC236}">
                <a16:creationId xmlns:a16="http://schemas.microsoft.com/office/drawing/2014/main" id="{27D222F9-719F-460E-61D7-1F724D258626}"/>
              </a:ext>
            </a:extLst>
          </p:cNvPr>
          <p:cNvPicPr>
            <a:picLocks noChangeAspect="1"/>
          </p:cNvPicPr>
          <p:nvPr/>
        </p:nvPicPr>
        <p:blipFill>
          <a:blip r:embed="rId4"/>
          <a:stretch>
            <a:fillRect/>
          </a:stretch>
        </p:blipFill>
        <p:spPr>
          <a:xfrm>
            <a:off x="1017359" y="1638623"/>
            <a:ext cx="805148" cy="123622"/>
          </a:xfrm>
          <a:prstGeom prst="rect">
            <a:avLst/>
          </a:prstGeom>
        </p:spPr>
      </p:pic>
      <p:sp>
        <p:nvSpPr>
          <p:cNvPr id="293" name="テキスト ボックス 292">
            <a:extLst>
              <a:ext uri="{FF2B5EF4-FFF2-40B4-BE49-F238E27FC236}">
                <a16:creationId xmlns:a16="http://schemas.microsoft.com/office/drawing/2014/main" id="{5E4356A9-6532-5C81-119E-514F6AC7160E}"/>
              </a:ext>
            </a:extLst>
          </p:cNvPr>
          <p:cNvSpPr txBox="1"/>
          <p:nvPr/>
        </p:nvSpPr>
        <p:spPr>
          <a:xfrm>
            <a:off x="932640" y="1625200"/>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94" name="図 293">
            <a:extLst>
              <a:ext uri="{FF2B5EF4-FFF2-40B4-BE49-F238E27FC236}">
                <a16:creationId xmlns:a16="http://schemas.microsoft.com/office/drawing/2014/main" id="{73D51460-E598-5064-5465-05DFABCFE4AF}"/>
              </a:ext>
            </a:extLst>
          </p:cNvPr>
          <p:cNvPicPr>
            <a:picLocks noChangeAspect="1"/>
          </p:cNvPicPr>
          <p:nvPr/>
        </p:nvPicPr>
        <p:blipFill>
          <a:blip r:embed="rId3"/>
          <a:stretch>
            <a:fillRect/>
          </a:stretch>
        </p:blipFill>
        <p:spPr>
          <a:xfrm>
            <a:off x="653787" y="2503350"/>
            <a:ext cx="399116" cy="92870"/>
          </a:xfrm>
          <a:prstGeom prst="rect">
            <a:avLst/>
          </a:prstGeom>
        </p:spPr>
      </p:pic>
      <p:sp>
        <p:nvSpPr>
          <p:cNvPr id="295" name="テキスト ボックス 294">
            <a:extLst>
              <a:ext uri="{FF2B5EF4-FFF2-40B4-BE49-F238E27FC236}">
                <a16:creationId xmlns:a16="http://schemas.microsoft.com/office/drawing/2014/main" id="{8F92A9AD-ED4B-0339-DF24-F7051189C380}"/>
              </a:ext>
            </a:extLst>
          </p:cNvPr>
          <p:cNvSpPr txBox="1"/>
          <p:nvPr/>
        </p:nvSpPr>
        <p:spPr>
          <a:xfrm>
            <a:off x="589417" y="245364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96" name="図 295">
            <a:extLst>
              <a:ext uri="{FF2B5EF4-FFF2-40B4-BE49-F238E27FC236}">
                <a16:creationId xmlns:a16="http://schemas.microsoft.com/office/drawing/2014/main" id="{CD8E9755-EE70-4192-E901-FD08720451BD}"/>
              </a:ext>
            </a:extLst>
          </p:cNvPr>
          <p:cNvPicPr>
            <a:picLocks noChangeAspect="1"/>
          </p:cNvPicPr>
          <p:nvPr/>
        </p:nvPicPr>
        <p:blipFill>
          <a:blip r:embed="rId5"/>
          <a:stretch>
            <a:fillRect/>
          </a:stretch>
        </p:blipFill>
        <p:spPr>
          <a:xfrm>
            <a:off x="1093504" y="2953116"/>
            <a:ext cx="234871" cy="129551"/>
          </a:xfrm>
          <a:prstGeom prst="rect">
            <a:avLst/>
          </a:prstGeom>
        </p:spPr>
      </p:pic>
      <p:pic>
        <p:nvPicPr>
          <p:cNvPr id="297" name="図 296">
            <a:extLst>
              <a:ext uri="{FF2B5EF4-FFF2-40B4-BE49-F238E27FC236}">
                <a16:creationId xmlns:a16="http://schemas.microsoft.com/office/drawing/2014/main" id="{FE013F27-131B-8F1E-C8EB-E3D56F6C9B29}"/>
              </a:ext>
            </a:extLst>
          </p:cNvPr>
          <p:cNvPicPr>
            <a:picLocks noChangeAspect="1"/>
          </p:cNvPicPr>
          <p:nvPr/>
        </p:nvPicPr>
        <p:blipFill>
          <a:blip r:embed="rId5"/>
          <a:stretch>
            <a:fillRect/>
          </a:stretch>
        </p:blipFill>
        <p:spPr>
          <a:xfrm>
            <a:off x="1047548" y="3134496"/>
            <a:ext cx="234871" cy="129551"/>
          </a:xfrm>
          <a:prstGeom prst="rect">
            <a:avLst/>
          </a:prstGeom>
        </p:spPr>
      </p:pic>
      <p:sp>
        <p:nvSpPr>
          <p:cNvPr id="298" name="テキスト ボックス 297">
            <a:extLst>
              <a:ext uri="{FF2B5EF4-FFF2-40B4-BE49-F238E27FC236}">
                <a16:creationId xmlns:a16="http://schemas.microsoft.com/office/drawing/2014/main" id="{A2FC7CBB-C1A4-8D49-E3C8-BA526ABA630D}"/>
              </a:ext>
            </a:extLst>
          </p:cNvPr>
          <p:cNvSpPr txBox="1"/>
          <p:nvPr/>
        </p:nvSpPr>
        <p:spPr>
          <a:xfrm>
            <a:off x="1037088" y="212299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99" name="テキスト ボックス 298">
            <a:extLst>
              <a:ext uri="{FF2B5EF4-FFF2-40B4-BE49-F238E27FC236}">
                <a16:creationId xmlns:a16="http://schemas.microsoft.com/office/drawing/2014/main" id="{84D5DCE7-5C8E-587B-B25D-8AC0C23283DD}"/>
              </a:ext>
            </a:extLst>
          </p:cNvPr>
          <p:cNvSpPr txBox="1"/>
          <p:nvPr/>
        </p:nvSpPr>
        <p:spPr>
          <a:xfrm>
            <a:off x="862399" y="2298942"/>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300" name="図 299">
            <a:extLst>
              <a:ext uri="{FF2B5EF4-FFF2-40B4-BE49-F238E27FC236}">
                <a16:creationId xmlns:a16="http://schemas.microsoft.com/office/drawing/2014/main" id="{F5244AC1-E504-B8D8-0818-2650F587FBC4}"/>
              </a:ext>
            </a:extLst>
          </p:cNvPr>
          <p:cNvPicPr>
            <a:picLocks noChangeAspect="1"/>
          </p:cNvPicPr>
          <p:nvPr/>
        </p:nvPicPr>
        <p:blipFill>
          <a:blip r:embed="rId6"/>
          <a:stretch>
            <a:fillRect/>
          </a:stretch>
        </p:blipFill>
        <p:spPr>
          <a:xfrm>
            <a:off x="1895009" y="1475440"/>
            <a:ext cx="767534" cy="496491"/>
          </a:xfrm>
          <a:prstGeom prst="rect">
            <a:avLst/>
          </a:prstGeom>
          <a:solidFill>
            <a:schemeClr val="bg1"/>
          </a:solidFill>
        </p:spPr>
      </p:pic>
      <p:sp>
        <p:nvSpPr>
          <p:cNvPr id="301" name="テキスト ボックス 300">
            <a:extLst>
              <a:ext uri="{FF2B5EF4-FFF2-40B4-BE49-F238E27FC236}">
                <a16:creationId xmlns:a16="http://schemas.microsoft.com/office/drawing/2014/main" id="{8BE2E846-D893-4A84-9590-880135CB87F8}"/>
              </a:ext>
            </a:extLst>
          </p:cNvPr>
          <p:cNvSpPr txBox="1"/>
          <p:nvPr/>
        </p:nvSpPr>
        <p:spPr>
          <a:xfrm>
            <a:off x="1831293" y="1982478"/>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02" name="台形 301">
            <a:extLst>
              <a:ext uri="{FF2B5EF4-FFF2-40B4-BE49-F238E27FC236}">
                <a16:creationId xmlns:a16="http://schemas.microsoft.com/office/drawing/2014/main" id="{6D957A99-0D70-7239-5B16-6D1F90F1EB59}"/>
              </a:ext>
            </a:extLst>
          </p:cNvPr>
          <p:cNvSpPr/>
          <p:nvPr/>
        </p:nvSpPr>
        <p:spPr>
          <a:xfrm rot="9223765">
            <a:off x="2509653" y="139593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03" name="矢印: 右 302">
            <a:extLst>
              <a:ext uri="{FF2B5EF4-FFF2-40B4-BE49-F238E27FC236}">
                <a16:creationId xmlns:a16="http://schemas.microsoft.com/office/drawing/2014/main" id="{853D22DB-8B66-4FCE-00A4-4452B4B53F76}"/>
              </a:ext>
            </a:extLst>
          </p:cNvPr>
          <p:cNvSpPr/>
          <p:nvPr/>
        </p:nvSpPr>
        <p:spPr>
          <a:xfrm>
            <a:off x="1711155" y="191526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04" name="図 303">
            <a:extLst>
              <a:ext uri="{FF2B5EF4-FFF2-40B4-BE49-F238E27FC236}">
                <a16:creationId xmlns:a16="http://schemas.microsoft.com/office/drawing/2014/main" id="{4AEDD1B6-04F3-A4B4-FB49-BCD5BF5D66F0}"/>
              </a:ext>
            </a:extLst>
          </p:cNvPr>
          <p:cNvPicPr>
            <a:picLocks noChangeAspect="1"/>
          </p:cNvPicPr>
          <p:nvPr/>
        </p:nvPicPr>
        <p:blipFill>
          <a:blip r:embed="rId2"/>
          <a:stretch>
            <a:fillRect/>
          </a:stretch>
        </p:blipFill>
        <p:spPr>
          <a:xfrm>
            <a:off x="2934073" y="1503681"/>
            <a:ext cx="1358764" cy="2027693"/>
          </a:xfrm>
          <a:prstGeom prst="rect">
            <a:avLst/>
          </a:prstGeom>
        </p:spPr>
      </p:pic>
      <p:pic>
        <p:nvPicPr>
          <p:cNvPr id="305" name="図 304">
            <a:extLst>
              <a:ext uri="{FF2B5EF4-FFF2-40B4-BE49-F238E27FC236}">
                <a16:creationId xmlns:a16="http://schemas.microsoft.com/office/drawing/2014/main" id="{78D36D83-1B9E-065D-E39D-2517A16B4290}"/>
              </a:ext>
            </a:extLst>
          </p:cNvPr>
          <p:cNvPicPr>
            <a:picLocks noChangeAspect="1"/>
          </p:cNvPicPr>
          <p:nvPr/>
        </p:nvPicPr>
        <p:blipFill>
          <a:blip r:embed="rId3"/>
          <a:stretch>
            <a:fillRect/>
          </a:stretch>
        </p:blipFill>
        <p:spPr>
          <a:xfrm>
            <a:off x="4027429" y="2799068"/>
            <a:ext cx="243861" cy="130125"/>
          </a:xfrm>
          <a:prstGeom prst="rect">
            <a:avLst/>
          </a:prstGeom>
        </p:spPr>
      </p:pic>
      <p:sp>
        <p:nvSpPr>
          <p:cNvPr id="306" name="テキスト ボックス 305">
            <a:extLst>
              <a:ext uri="{FF2B5EF4-FFF2-40B4-BE49-F238E27FC236}">
                <a16:creationId xmlns:a16="http://schemas.microsoft.com/office/drawing/2014/main" id="{09F895C5-29DF-2099-C42C-631376CF4F25}"/>
              </a:ext>
            </a:extLst>
          </p:cNvPr>
          <p:cNvSpPr txBox="1"/>
          <p:nvPr/>
        </p:nvSpPr>
        <p:spPr>
          <a:xfrm>
            <a:off x="3951007" y="276667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07" name="図 306">
            <a:extLst>
              <a:ext uri="{FF2B5EF4-FFF2-40B4-BE49-F238E27FC236}">
                <a16:creationId xmlns:a16="http://schemas.microsoft.com/office/drawing/2014/main" id="{31110BF5-8D5F-AF64-5202-2143CB141C1F}"/>
              </a:ext>
            </a:extLst>
          </p:cNvPr>
          <p:cNvPicPr>
            <a:picLocks noChangeAspect="1"/>
          </p:cNvPicPr>
          <p:nvPr/>
        </p:nvPicPr>
        <p:blipFill>
          <a:blip r:embed="rId4"/>
          <a:stretch>
            <a:fillRect/>
          </a:stretch>
        </p:blipFill>
        <p:spPr>
          <a:xfrm>
            <a:off x="3438760" y="1637761"/>
            <a:ext cx="805148" cy="123622"/>
          </a:xfrm>
          <a:prstGeom prst="rect">
            <a:avLst/>
          </a:prstGeom>
        </p:spPr>
      </p:pic>
      <p:sp>
        <p:nvSpPr>
          <p:cNvPr id="308" name="テキスト ボックス 307">
            <a:extLst>
              <a:ext uri="{FF2B5EF4-FFF2-40B4-BE49-F238E27FC236}">
                <a16:creationId xmlns:a16="http://schemas.microsoft.com/office/drawing/2014/main" id="{A55FD82E-54FF-263B-A784-D1857C28BFFE}"/>
              </a:ext>
            </a:extLst>
          </p:cNvPr>
          <p:cNvSpPr txBox="1"/>
          <p:nvPr/>
        </p:nvSpPr>
        <p:spPr>
          <a:xfrm>
            <a:off x="3354041" y="1624338"/>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309" name="図 308">
            <a:extLst>
              <a:ext uri="{FF2B5EF4-FFF2-40B4-BE49-F238E27FC236}">
                <a16:creationId xmlns:a16="http://schemas.microsoft.com/office/drawing/2014/main" id="{88CB3B46-F1C3-CF33-E2DA-B0C5113D305A}"/>
              </a:ext>
            </a:extLst>
          </p:cNvPr>
          <p:cNvPicPr>
            <a:picLocks noChangeAspect="1"/>
          </p:cNvPicPr>
          <p:nvPr/>
        </p:nvPicPr>
        <p:blipFill>
          <a:blip r:embed="rId3"/>
          <a:stretch>
            <a:fillRect/>
          </a:stretch>
        </p:blipFill>
        <p:spPr>
          <a:xfrm>
            <a:off x="3075188" y="2502488"/>
            <a:ext cx="399116" cy="92870"/>
          </a:xfrm>
          <a:prstGeom prst="rect">
            <a:avLst/>
          </a:prstGeom>
        </p:spPr>
      </p:pic>
      <p:sp>
        <p:nvSpPr>
          <p:cNvPr id="310" name="テキスト ボックス 309">
            <a:extLst>
              <a:ext uri="{FF2B5EF4-FFF2-40B4-BE49-F238E27FC236}">
                <a16:creationId xmlns:a16="http://schemas.microsoft.com/office/drawing/2014/main" id="{3D626105-F6AD-AB54-3AB7-D6EA1D37C789}"/>
              </a:ext>
            </a:extLst>
          </p:cNvPr>
          <p:cNvSpPr txBox="1"/>
          <p:nvPr/>
        </p:nvSpPr>
        <p:spPr>
          <a:xfrm>
            <a:off x="3010818" y="245278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11" name="図 310">
            <a:extLst>
              <a:ext uri="{FF2B5EF4-FFF2-40B4-BE49-F238E27FC236}">
                <a16:creationId xmlns:a16="http://schemas.microsoft.com/office/drawing/2014/main" id="{C7BFEF59-123A-E04F-8E24-692F748A771A}"/>
              </a:ext>
            </a:extLst>
          </p:cNvPr>
          <p:cNvPicPr>
            <a:picLocks noChangeAspect="1"/>
          </p:cNvPicPr>
          <p:nvPr/>
        </p:nvPicPr>
        <p:blipFill>
          <a:blip r:embed="rId5"/>
          <a:stretch>
            <a:fillRect/>
          </a:stretch>
        </p:blipFill>
        <p:spPr>
          <a:xfrm>
            <a:off x="3514905" y="2952254"/>
            <a:ext cx="234871" cy="129551"/>
          </a:xfrm>
          <a:prstGeom prst="rect">
            <a:avLst/>
          </a:prstGeom>
        </p:spPr>
      </p:pic>
      <p:pic>
        <p:nvPicPr>
          <p:cNvPr id="312" name="図 311">
            <a:extLst>
              <a:ext uri="{FF2B5EF4-FFF2-40B4-BE49-F238E27FC236}">
                <a16:creationId xmlns:a16="http://schemas.microsoft.com/office/drawing/2014/main" id="{B1854D9D-7E36-B3A7-101F-1A61B7BE369D}"/>
              </a:ext>
            </a:extLst>
          </p:cNvPr>
          <p:cNvPicPr>
            <a:picLocks noChangeAspect="1"/>
          </p:cNvPicPr>
          <p:nvPr/>
        </p:nvPicPr>
        <p:blipFill>
          <a:blip r:embed="rId5"/>
          <a:stretch>
            <a:fillRect/>
          </a:stretch>
        </p:blipFill>
        <p:spPr>
          <a:xfrm>
            <a:off x="3468949" y="3133634"/>
            <a:ext cx="234871" cy="129551"/>
          </a:xfrm>
          <a:prstGeom prst="rect">
            <a:avLst/>
          </a:prstGeom>
        </p:spPr>
      </p:pic>
      <p:sp>
        <p:nvSpPr>
          <p:cNvPr id="313" name="テキスト ボックス 312">
            <a:extLst>
              <a:ext uri="{FF2B5EF4-FFF2-40B4-BE49-F238E27FC236}">
                <a16:creationId xmlns:a16="http://schemas.microsoft.com/office/drawing/2014/main" id="{99A50980-1A9C-3C8C-D06A-88231E199E15}"/>
              </a:ext>
            </a:extLst>
          </p:cNvPr>
          <p:cNvSpPr txBox="1"/>
          <p:nvPr/>
        </p:nvSpPr>
        <p:spPr>
          <a:xfrm>
            <a:off x="3458489" y="212212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14" name="テキスト ボックス 313">
            <a:extLst>
              <a:ext uri="{FF2B5EF4-FFF2-40B4-BE49-F238E27FC236}">
                <a16:creationId xmlns:a16="http://schemas.microsoft.com/office/drawing/2014/main" id="{6AB5AFA7-C513-AF0B-E3F3-647D349173A4}"/>
              </a:ext>
            </a:extLst>
          </p:cNvPr>
          <p:cNvSpPr txBox="1"/>
          <p:nvPr/>
        </p:nvSpPr>
        <p:spPr>
          <a:xfrm>
            <a:off x="3283800" y="2298080"/>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15" name="矢印: 右 314">
            <a:extLst>
              <a:ext uri="{FF2B5EF4-FFF2-40B4-BE49-F238E27FC236}">
                <a16:creationId xmlns:a16="http://schemas.microsoft.com/office/drawing/2014/main" id="{0649E038-AEA6-B1F3-9719-F326315D6CCE}"/>
              </a:ext>
            </a:extLst>
          </p:cNvPr>
          <p:cNvSpPr/>
          <p:nvPr/>
        </p:nvSpPr>
        <p:spPr>
          <a:xfrm>
            <a:off x="4132556"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6" name="矢印: 右 315">
            <a:extLst>
              <a:ext uri="{FF2B5EF4-FFF2-40B4-BE49-F238E27FC236}">
                <a16:creationId xmlns:a16="http://schemas.microsoft.com/office/drawing/2014/main" id="{439C7C0D-5A90-DBE5-1241-A52E8780ED11}"/>
              </a:ext>
            </a:extLst>
          </p:cNvPr>
          <p:cNvSpPr/>
          <p:nvPr/>
        </p:nvSpPr>
        <p:spPr>
          <a:xfrm>
            <a:off x="2817950"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7" name="テキスト ボックス 316">
            <a:extLst>
              <a:ext uri="{FF2B5EF4-FFF2-40B4-BE49-F238E27FC236}">
                <a16:creationId xmlns:a16="http://schemas.microsoft.com/office/drawing/2014/main" id="{A30965C6-289C-E460-901A-A4897F537319}"/>
              </a:ext>
            </a:extLst>
          </p:cNvPr>
          <p:cNvSpPr txBox="1"/>
          <p:nvPr/>
        </p:nvSpPr>
        <p:spPr>
          <a:xfrm>
            <a:off x="2917580" y="2599426"/>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18" name="テキスト ボックス 317">
            <a:extLst>
              <a:ext uri="{FF2B5EF4-FFF2-40B4-BE49-F238E27FC236}">
                <a16:creationId xmlns:a16="http://schemas.microsoft.com/office/drawing/2014/main" id="{8A7DEE1B-B952-2455-EF6E-5E98B472CD31}"/>
              </a:ext>
            </a:extLst>
          </p:cNvPr>
          <p:cNvSpPr txBox="1"/>
          <p:nvPr/>
        </p:nvSpPr>
        <p:spPr>
          <a:xfrm>
            <a:off x="3593381" y="2593897"/>
            <a:ext cx="699456" cy="169277"/>
          </a:xfrm>
          <a:prstGeom prst="rect">
            <a:avLst/>
          </a:prstGeom>
          <a:noFill/>
        </p:spPr>
        <p:txBody>
          <a:bodyPr wrap="square" rtlCol="0">
            <a:spAutoFit/>
          </a:bodyPr>
          <a:lstStyle/>
          <a:p>
            <a:r>
              <a:rPr kumimoji="1" lang="en-US" altLang="ja-JP" sz="500" dirty="0">
                <a:latin typeface="+mj-lt"/>
              </a:rPr>
              <a:t>2023-09-09</a:t>
            </a:r>
          </a:p>
        </p:txBody>
      </p:sp>
      <p:sp>
        <p:nvSpPr>
          <p:cNvPr id="319" name="テキスト ボックス 318">
            <a:extLst>
              <a:ext uri="{FF2B5EF4-FFF2-40B4-BE49-F238E27FC236}">
                <a16:creationId xmlns:a16="http://schemas.microsoft.com/office/drawing/2014/main" id="{3D43AE19-5967-58FA-B906-F43F398D3810}"/>
              </a:ext>
            </a:extLst>
          </p:cNvPr>
          <p:cNvSpPr txBox="1"/>
          <p:nvPr/>
        </p:nvSpPr>
        <p:spPr>
          <a:xfrm>
            <a:off x="2971373" y="2932774"/>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320" name="テキスト ボックス 319">
            <a:extLst>
              <a:ext uri="{FF2B5EF4-FFF2-40B4-BE49-F238E27FC236}">
                <a16:creationId xmlns:a16="http://schemas.microsoft.com/office/drawing/2014/main" id="{49FFB497-92EF-E8D8-7D97-46681DBB966F}"/>
              </a:ext>
            </a:extLst>
          </p:cNvPr>
          <p:cNvSpPr txBox="1"/>
          <p:nvPr/>
        </p:nvSpPr>
        <p:spPr>
          <a:xfrm>
            <a:off x="3423788" y="2935330"/>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21" name="テキスト ボックス 320">
            <a:extLst>
              <a:ext uri="{FF2B5EF4-FFF2-40B4-BE49-F238E27FC236}">
                <a16:creationId xmlns:a16="http://schemas.microsoft.com/office/drawing/2014/main" id="{1CBB0C61-FD84-12FD-D3D3-F324EAEB63BF}"/>
              </a:ext>
            </a:extLst>
          </p:cNvPr>
          <p:cNvSpPr txBox="1"/>
          <p:nvPr/>
        </p:nvSpPr>
        <p:spPr>
          <a:xfrm>
            <a:off x="3862438" y="2941044"/>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322" name="図 321">
            <a:extLst>
              <a:ext uri="{FF2B5EF4-FFF2-40B4-BE49-F238E27FC236}">
                <a16:creationId xmlns:a16="http://schemas.microsoft.com/office/drawing/2014/main" id="{403A79DA-1D93-8935-C037-616B5FB541A2}"/>
              </a:ext>
            </a:extLst>
          </p:cNvPr>
          <p:cNvPicPr>
            <a:picLocks noChangeAspect="1"/>
          </p:cNvPicPr>
          <p:nvPr/>
        </p:nvPicPr>
        <p:blipFill>
          <a:blip r:embed="rId6"/>
          <a:stretch>
            <a:fillRect/>
          </a:stretch>
        </p:blipFill>
        <p:spPr>
          <a:xfrm>
            <a:off x="4132556" y="1437822"/>
            <a:ext cx="767534" cy="496491"/>
          </a:xfrm>
          <a:prstGeom prst="rect">
            <a:avLst/>
          </a:prstGeom>
          <a:solidFill>
            <a:schemeClr val="bg1"/>
          </a:solidFill>
        </p:spPr>
      </p:pic>
      <p:sp>
        <p:nvSpPr>
          <p:cNvPr id="323" name="台形 322">
            <a:extLst>
              <a:ext uri="{FF2B5EF4-FFF2-40B4-BE49-F238E27FC236}">
                <a16:creationId xmlns:a16="http://schemas.microsoft.com/office/drawing/2014/main" id="{4FBF7296-F418-2CC4-240F-A039F1BB1631}"/>
              </a:ext>
            </a:extLst>
          </p:cNvPr>
          <p:cNvSpPr/>
          <p:nvPr/>
        </p:nvSpPr>
        <p:spPr>
          <a:xfrm rot="9223765">
            <a:off x="4763200" y="141788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35" name="矢印: 右 334">
            <a:extLst>
              <a:ext uri="{FF2B5EF4-FFF2-40B4-BE49-F238E27FC236}">
                <a16:creationId xmlns:a16="http://schemas.microsoft.com/office/drawing/2014/main" id="{2B6F29D2-FB4E-4092-54A4-E1B1DCBD549F}"/>
              </a:ext>
            </a:extLst>
          </p:cNvPr>
          <p:cNvSpPr/>
          <p:nvPr/>
        </p:nvSpPr>
        <p:spPr>
          <a:xfrm>
            <a:off x="4988981"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1" name="図 340">
            <a:extLst>
              <a:ext uri="{FF2B5EF4-FFF2-40B4-BE49-F238E27FC236}">
                <a16:creationId xmlns:a16="http://schemas.microsoft.com/office/drawing/2014/main" id="{CE2C557C-0CD7-B108-E59D-130B8FD14D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4710628" y="1595530"/>
            <a:ext cx="193980" cy="422448"/>
          </a:xfrm>
          <a:prstGeom prst="rect">
            <a:avLst/>
          </a:prstGeom>
        </p:spPr>
      </p:pic>
      <p:pic>
        <p:nvPicPr>
          <p:cNvPr id="342" name="図 341">
            <a:extLst>
              <a:ext uri="{FF2B5EF4-FFF2-40B4-BE49-F238E27FC236}">
                <a16:creationId xmlns:a16="http://schemas.microsoft.com/office/drawing/2014/main" id="{DBFD71F6-E5EA-FD59-36B7-FEA4EAD434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458661" y="1582046"/>
            <a:ext cx="193980" cy="422448"/>
          </a:xfrm>
          <a:prstGeom prst="rect">
            <a:avLst/>
          </a:prstGeom>
        </p:spPr>
      </p:pic>
      <p:sp>
        <p:nvSpPr>
          <p:cNvPr id="343" name="テキスト ボックス 342">
            <a:extLst>
              <a:ext uri="{FF2B5EF4-FFF2-40B4-BE49-F238E27FC236}">
                <a16:creationId xmlns:a16="http://schemas.microsoft.com/office/drawing/2014/main" id="{787EEF47-F6CB-1466-A6CF-4685A4717AF6}"/>
              </a:ext>
            </a:extLst>
          </p:cNvPr>
          <p:cNvSpPr txBox="1"/>
          <p:nvPr/>
        </p:nvSpPr>
        <p:spPr>
          <a:xfrm>
            <a:off x="4244540" y="2025661"/>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endParaRPr kumimoji="1" lang="ja-JP" altLang="en-US" sz="600" dirty="0">
              <a:solidFill>
                <a:srgbClr val="FF0000"/>
              </a:solidFill>
            </a:endParaRPr>
          </a:p>
        </p:txBody>
      </p:sp>
      <p:sp>
        <p:nvSpPr>
          <p:cNvPr id="7" name="テキスト ボックス 6">
            <a:extLst>
              <a:ext uri="{FF2B5EF4-FFF2-40B4-BE49-F238E27FC236}">
                <a16:creationId xmlns:a16="http://schemas.microsoft.com/office/drawing/2014/main" id="{78DFCC54-8F9F-4A2E-04B3-BE46E8238D98}"/>
              </a:ext>
            </a:extLst>
          </p:cNvPr>
          <p:cNvSpPr txBox="1"/>
          <p:nvPr/>
        </p:nvSpPr>
        <p:spPr>
          <a:xfrm>
            <a:off x="5191746" y="2484107"/>
            <a:ext cx="1367498" cy="954107"/>
          </a:xfrm>
          <a:prstGeom prst="rect">
            <a:avLst/>
          </a:prstGeom>
          <a:noFill/>
        </p:spPr>
        <p:txBody>
          <a:bodyPr wrap="square" rtlCol="0">
            <a:spAutoFit/>
          </a:bodyPr>
          <a:lstStyle/>
          <a:p>
            <a:r>
              <a:rPr kumimoji="1" lang="en-US" altLang="ja-JP" sz="800" dirty="0">
                <a:latin typeface="+mj-lt"/>
              </a:rPr>
              <a:t>*4: If the lot numbers are different, a warning will be issued.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8" name="図 7">
            <a:extLst>
              <a:ext uri="{FF2B5EF4-FFF2-40B4-BE49-F238E27FC236}">
                <a16:creationId xmlns:a16="http://schemas.microsoft.com/office/drawing/2014/main" id="{1216AE24-927F-7B1D-9A10-04250C6DE75D}"/>
              </a:ext>
            </a:extLst>
          </p:cNvPr>
          <p:cNvPicPr>
            <a:picLocks noChangeAspect="1"/>
          </p:cNvPicPr>
          <p:nvPr/>
        </p:nvPicPr>
        <p:blipFill>
          <a:blip r:embed="rId8"/>
          <a:stretch>
            <a:fillRect/>
          </a:stretch>
        </p:blipFill>
        <p:spPr>
          <a:xfrm>
            <a:off x="5356084" y="1600062"/>
            <a:ext cx="1075165" cy="745191"/>
          </a:xfrm>
          <a:prstGeom prst="rect">
            <a:avLst/>
          </a:prstGeom>
        </p:spPr>
      </p:pic>
      <p:pic>
        <p:nvPicPr>
          <p:cNvPr id="9" name="図 8">
            <a:extLst>
              <a:ext uri="{FF2B5EF4-FFF2-40B4-BE49-F238E27FC236}">
                <a16:creationId xmlns:a16="http://schemas.microsoft.com/office/drawing/2014/main" id="{0B09F13A-0FA2-9326-C20B-A3DD150CE706}"/>
              </a:ext>
            </a:extLst>
          </p:cNvPr>
          <p:cNvPicPr>
            <a:picLocks noChangeAspect="1"/>
          </p:cNvPicPr>
          <p:nvPr/>
        </p:nvPicPr>
        <p:blipFill>
          <a:blip r:embed="rId9"/>
          <a:stretch>
            <a:fillRect/>
          </a:stretch>
        </p:blipFill>
        <p:spPr>
          <a:xfrm>
            <a:off x="5478023" y="1990192"/>
            <a:ext cx="847293" cy="112175"/>
          </a:xfrm>
          <a:prstGeom prst="rect">
            <a:avLst/>
          </a:prstGeom>
        </p:spPr>
      </p:pic>
      <p:sp>
        <p:nvSpPr>
          <p:cNvPr id="10" name="テキスト ボックス 9">
            <a:extLst>
              <a:ext uri="{FF2B5EF4-FFF2-40B4-BE49-F238E27FC236}">
                <a16:creationId xmlns:a16="http://schemas.microsoft.com/office/drawing/2014/main" id="{C71F6A08-8710-4E10-6F40-ABAB327D5C7D}"/>
              </a:ext>
            </a:extLst>
          </p:cNvPr>
          <p:cNvSpPr txBox="1"/>
          <p:nvPr/>
        </p:nvSpPr>
        <p:spPr>
          <a:xfrm>
            <a:off x="5315159" y="195088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Lot number is different.</a:t>
            </a:r>
          </a:p>
        </p:txBody>
      </p:sp>
      <p:pic>
        <p:nvPicPr>
          <p:cNvPr id="11" name="図 10">
            <a:extLst>
              <a:ext uri="{FF2B5EF4-FFF2-40B4-BE49-F238E27FC236}">
                <a16:creationId xmlns:a16="http://schemas.microsoft.com/office/drawing/2014/main" id="{7D5BE283-9199-63E8-CCB4-E677C29514F2}"/>
              </a:ext>
            </a:extLst>
          </p:cNvPr>
          <p:cNvPicPr>
            <a:picLocks noChangeAspect="1"/>
          </p:cNvPicPr>
          <p:nvPr/>
        </p:nvPicPr>
        <p:blipFill>
          <a:blip r:embed="rId2"/>
          <a:stretch>
            <a:fillRect/>
          </a:stretch>
        </p:blipFill>
        <p:spPr>
          <a:xfrm>
            <a:off x="491156" y="3629496"/>
            <a:ext cx="1358764" cy="2027693"/>
          </a:xfrm>
          <a:prstGeom prst="rect">
            <a:avLst/>
          </a:prstGeom>
        </p:spPr>
      </p:pic>
      <p:pic>
        <p:nvPicPr>
          <p:cNvPr id="12" name="図 11">
            <a:extLst>
              <a:ext uri="{FF2B5EF4-FFF2-40B4-BE49-F238E27FC236}">
                <a16:creationId xmlns:a16="http://schemas.microsoft.com/office/drawing/2014/main" id="{1A7F9B28-65E2-DDE0-DB9C-9D66BBE6D13A}"/>
              </a:ext>
            </a:extLst>
          </p:cNvPr>
          <p:cNvPicPr>
            <a:picLocks noChangeAspect="1"/>
          </p:cNvPicPr>
          <p:nvPr/>
        </p:nvPicPr>
        <p:blipFill>
          <a:blip r:embed="rId3"/>
          <a:stretch>
            <a:fillRect/>
          </a:stretch>
        </p:blipFill>
        <p:spPr>
          <a:xfrm>
            <a:off x="1584512" y="4924883"/>
            <a:ext cx="243861" cy="130125"/>
          </a:xfrm>
          <a:prstGeom prst="rect">
            <a:avLst/>
          </a:prstGeom>
        </p:spPr>
      </p:pic>
      <p:sp>
        <p:nvSpPr>
          <p:cNvPr id="14" name="テキスト ボックス 13">
            <a:extLst>
              <a:ext uri="{FF2B5EF4-FFF2-40B4-BE49-F238E27FC236}">
                <a16:creationId xmlns:a16="http://schemas.microsoft.com/office/drawing/2014/main" id="{8024E1F5-590E-FAA7-138E-43B47186DD31}"/>
              </a:ext>
            </a:extLst>
          </p:cNvPr>
          <p:cNvSpPr txBox="1"/>
          <p:nvPr/>
        </p:nvSpPr>
        <p:spPr>
          <a:xfrm>
            <a:off x="1508090" y="489249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5" name="図 14">
            <a:extLst>
              <a:ext uri="{FF2B5EF4-FFF2-40B4-BE49-F238E27FC236}">
                <a16:creationId xmlns:a16="http://schemas.microsoft.com/office/drawing/2014/main" id="{86BD7E04-4708-89DF-20B1-FB99CE0C95E5}"/>
              </a:ext>
            </a:extLst>
          </p:cNvPr>
          <p:cNvPicPr>
            <a:picLocks noChangeAspect="1"/>
          </p:cNvPicPr>
          <p:nvPr/>
        </p:nvPicPr>
        <p:blipFill>
          <a:blip r:embed="rId4"/>
          <a:stretch>
            <a:fillRect/>
          </a:stretch>
        </p:blipFill>
        <p:spPr>
          <a:xfrm>
            <a:off x="995843" y="3763576"/>
            <a:ext cx="805148" cy="123622"/>
          </a:xfrm>
          <a:prstGeom prst="rect">
            <a:avLst/>
          </a:prstGeom>
        </p:spPr>
      </p:pic>
      <p:sp>
        <p:nvSpPr>
          <p:cNvPr id="16" name="テキスト ボックス 15">
            <a:extLst>
              <a:ext uri="{FF2B5EF4-FFF2-40B4-BE49-F238E27FC236}">
                <a16:creationId xmlns:a16="http://schemas.microsoft.com/office/drawing/2014/main" id="{013B6060-168B-07FB-D615-59B06147CB13}"/>
              </a:ext>
            </a:extLst>
          </p:cNvPr>
          <p:cNvSpPr txBox="1"/>
          <p:nvPr/>
        </p:nvSpPr>
        <p:spPr>
          <a:xfrm>
            <a:off x="911124" y="3750153"/>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1" name="図 20">
            <a:extLst>
              <a:ext uri="{FF2B5EF4-FFF2-40B4-BE49-F238E27FC236}">
                <a16:creationId xmlns:a16="http://schemas.microsoft.com/office/drawing/2014/main" id="{7E46017E-AAE2-F902-274D-DBBF831E7F4B}"/>
              </a:ext>
            </a:extLst>
          </p:cNvPr>
          <p:cNvPicPr>
            <a:picLocks noChangeAspect="1"/>
          </p:cNvPicPr>
          <p:nvPr/>
        </p:nvPicPr>
        <p:blipFill>
          <a:blip r:embed="rId3"/>
          <a:stretch>
            <a:fillRect/>
          </a:stretch>
        </p:blipFill>
        <p:spPr>
          <a:xfrm>
            <a:off x="632271" y="4628303"/>
            <a:ext cx="399116" cy="92870"/>
          </a:xfrm>
          <a:prstGeom prst="rect">
            <a:avLst/>
          </a:prstGeom>
        </p:spPr>
      </p:pic>
      <p:sp>
        <p:nvSpPr>
          <p:cNvPr id="23" name="テキスト ボックス 22">
            <a:extLst>
              <a:ext uri="{FF2B5EF4-FFF2-40B4-BE49-F238E27FC236}">
                <a16:creationId xmlns:a16="http://schemas.microsoft.com/office/drawing/2014/main" id="{2ED849E1-2098-1DDC-6F56-8740CC661CE5}"/>
              </a:ext>
            </a:extLst>
          </p:cNvPr>
          <p:cNvSpPr txBox="1"/>
          <p:nvPr/>
        </p:nvSpPr>
        <p:spPr>
          <a:xfrm>
            <a:off x="567901" y="457859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4" name="図 23">
            <a:extLst>
              <a:ext uri="{FF2B5EF4-FFF2-40B4-BE49-F238E27FC236}">
                <a16:creationId xmlns:a16="http://schemas.microsoft.com/office/drawing/2014/main" id="{FF442B98-B518-9E80-044C-5B93DB94DC6A}"/>
              </a:ext>
            </a:extLst>
          </p:cNvPr>
          <p:cNvPicPr>
            <a:picLocks noChangeAspect="1"/>
          </p:cNvPicPr>
          <p:nvPr/>
        </p:nvPicPr>
        <p:blipFill>
          <a:blip r:embed="rId5"/>
          <a:stretch>
            <a:fillRect/>
          </a:stretch>
        </p:blipFill>
        <p:spPr>
          <a:xfrm>
            <a:off x="1071988" y="5078069"/>
            <a:ext cx="234871" cy="129551"/>
          </a:xfrm>
          <a:prstGeom prst="rect">
            <a:avLst/>
          </a:prstGeom>
        </p:spPr>
      </p:pic>
      <p:pic>
        <p:nvPicPr>
          <p:cNvPr id="25" name="図 24">
            <a:extLst>
              <a:ext uri="{FF2B5EF4-FFF2-40B4-BE49-F238E27FC236}">
                <a16:creationId xmlns:a16="http://schemas.microsoft.com/office/drawing/2014/main" id="{79964B31-EFA5-F314-DA12-99FA20D67795}"/>
              </a:ext>
            </a:extLst>
          </p:cNvPr>
          <p:cNvPicPr>
            <a:picLocks noChangeAspect="1"/>
          </p:cNvPicPr>
          <p:nvPr/>
        </p:nvPicPr>
        <p:blipFill>
          <a:blip r:embed="rId5"/>
          <a:stretch>
            <a:fillRect/>
          </a:stretch>
        </p:blipFill>
        <p:spPr>
          <a:xfrm>
            <a:off x="1026032" y="5259449"/>
            <a:ext cx="234871" cy="129551"/>
          </a:xfrm>
          <a:prstGeom prst="rect">
            <a:avLst/>
          </a:prstGeom>
        </p:spPr>
      </p:pic>
      <p:sp>
        <p:nvSpPr>
          <p:cNvPr id="26" name="テキスト ボックス 25">
            <a:extLst>
              <a:ext uri="{FF2B5EF4-FFF2-40B4-BE49-F238E27FC236}">
                <a16:creationId xmlns:a16="http://schemas.microsoft.com/office/drawing/2014/main" id="{6BE8713A-419A-78F1-1F45-C7C0DD0E3772}"/>
              </a:ext>
            </a:extLst>
          </p:cNvPr>
          <p:cNvSpPr txBox="1"/>
          <p:nvPr/>
        </p:nvSpPr>
        <p:spPr>
          <a:xfrm>
            <a:off x="1015572" y="42479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7" name="テキスト ボックス 26">
            <a:extLst>
              <a:ext uri="{FF2B5EF4-FFF2-40B4-BE49-F238E27FC236}">
                <a16:creationId xmlns:a16="http://schemas.microsoft.com/office/drawing/2014/main" id="{B655C310-2E84-4A68-9989-B5F4D3981A22}"/>
              </a:ext>
            </a:extLst>
          </p:cNvPr>
          <p:cNvSpPr txBox="1"/>
          <p:nvPr/>
        </p:nvSpPr>
        <p:spPr>
          <a:xfrm>
            <a:off x="840883" y="442389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28" name="図 27">
            <a:extLst>
              <a:ext uri="{FF2B5EF4-FFF2-40B4-BE49-F238E27FC236}">
                <a16:creationId xmlns:a16="http://schemas.microsoft.com/office/drawing/2014/main" id="{BE687DDA-7CAD-4904-2077-3613FD3FA908}"/>
              </a:ext>
            </a:extLst>
          </p:cNvPr>
          <p:cNvPicPr>
            <a:picLocks noChangeAspect="1"/>
          </p:cNvPicPr>
          <p:nvPr/>
        </p:nvPicPr>
        <p:blipFill>
          <a:blip r:embed="rId6"/>
          <a:stretch>
            <a:fillRect/>
          </a:stretch>
        </p:blipFill>
        <p:spPr>
          <a:xfrm>
            <a:off x="1873493" y="3600393"/>
            <a:ext cx="767534" cy="496491"/>
          </a:xfrm>
          <a:prstGeom prst="rect">
            <a:avLst/>
          </a:prstGeom>
          <a:solidFill>
            <a:schemeClr val="bg1"/>
          </a:solidFill>
        </p:spPr>
      </p:pic>
      <p:sp>
        <p:nvSpPr>
          <p:cNvPr id="29" name="テキスト ボックス 28">
            <a:extLst>
              <a:ext uri="{FF2B5EF4-FFF2-40B4-BE49-F238E27FC236}">
                <a16:creationId xmlns:a16="http://schemas.microsoft.com/office/drawing/2014/main" id="{9400C643-A9E7-8EC4-6EA4-DB06D8372068}"/>
              </a:ext>
            </a:extLst>
          </p:cNvPr>
          <p:cNvSpPr txBox="1"/>
          <p:nvPr/>
        </p:nvSpPr>
        <p:spPr>
          <a:xfrm>
            <a:off x="1809777" y="410743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30" name="台形 29">
            <a:extLst>
              <a:ext uri="{FF2B5EF4-FFF2-40B4-BE49-F238E27FC236}">
                <a16:creationId xmlns:a16="http://schemas.microsoft.com/office/drawing/2014/main" id="{04D5AA20-1908-D3EA-C755-DF51533EDEBA}"/>
              </a:ext>
            </a:extLst>
          </p:cNvPr>
          <p:cNvSpPr/>
          <p:nvPr/>
        </p:nvSpPr>
        <p:spPr>
          <a:xfrm rot="9223765">
            <a:off x="2488137" y="352088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1" name="矢印: 右 30">
            <a:extLst>
              <a:ext uri="{FF2B5EF4-FFF2-40B4-BE49-F238E27FC236}">
                <a16:creationId xmlns:a16="http://schemas.microsoft.com/office/drawing/2014/main" id="{3243E415-BA3C-470C-B169-8CBDD3EC839D}"/>
              </a:ext>
            </a:extLst>
          </p:cNvPr>
          <p:cNvSpPr/>
          <p:nvPr/>
        </p:nvSpPr>
        <p:spPr>
          <a:xfrm>
            <a:off x="1689639" y="404021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2" name="図 31">
            <a:extLst>
              <a:ext uri="{FF2B5EF4-FFF2-40B4-BE49-F238E27FC236}">
                <a16:creationId xmlns:a16="http://schemas.microsoft.com/office/drawing/2014/main" id="{35B97FEE-6922-AA90-DBD3-D12B4CE2158F}"/>
              </a:ext>
            </a:extLst>
          </p:cNvPr>
          <p:cNvPicPr>
            <a:picLocks noChangeAspect="1"/>
          </p:cNvPicPr>
          <p:nvPr/>
        </p:nvPicPr>
        <p:blipFill>
          <a:blip r:embed="rId2"/>
          <a:stretch>
            <a:fillRect/>
          </a:stretch>
        </p:blipFill>
        <p:spPr>
          <a:xfrm>
            <a:off x="2912557" y="3628634"/>
            <a:ext cx="1358764" cy="2027693"/>
          </a:xfrm>
          <a:prstGeom prst="rect">
            <a:avLst/>
          </a:prstGeom>
        </p:spPr>
      </p:pic>
      <p:pic>
        <p:nvPicPr>
          <p:cNvPr id="33" name="図 32">
            <a:extLst>
              <a:ext uri="{FF2B5EF4-FFF2-40B4-BE49-F238E27FC236}">
                <a16:creationId xmlns:a16="http://schemas.microsoft.com/office/drawing/2014/main" id="{4B3A2E79-C4C9-D31A-789C-0121C372BA36}"/>
              </a:ext>
            </a:extLst>
          </p:cNvPr>
          <p:cNvPicPr>
            <a:picLocks noChangeAspect="1"/>
          </p:cNvPicPr>
          <p:nvPr/>
        </p:nvPicPr>
        <p:blipFill>
          <a:blip r:embed="rId3"/>
          <a:stretch>
            <a:fillRect/>
          </a:stretch>
        </p:blipFill>
        <p:spPr>
          <a:xfrm>
            <a:off x="4005913" y="4924021"/>
            <a:ext cx="243861" cy="130125"/>
          </a:xfrm>
          <a:prstGeom prst="rect">
            <a:avLst/>
          </a:prstGeom>
        </p:spPr>
      </p:pic>
      <p:sp>
        <p:nvSpPr>
          <p:cNvPr id="34" name="テキスト ボックス 33">
            <a:extLst>
              <a:ext uri="{FF2B5EF4-FFF2-40B4-BE49-F238E27FC236}">
                <a16:creationId xmlns:a16="http://schemas.microsoft.com/office/drawing/2014/main" id="{B902E085-6E20-41E2-D36F-4CA7FCB69CD6}"/>
              </a:ext>
            </a:extLst>
          </p:cNvPr>
          <p:cNvSpPr txBox="1"/>
          <p:nvPr/>
        </p:nvSpPr>
        <p:spPr>
          <a:xfrm>
            <a:off x="3929491" y="489163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5" name="図 34">
            <a:extLst>
              <a:ext uri="{FF2B5EF4-FFF2-40B4-BE49-F238E27FC236}">
                <a16:creationId xmlns:a16="http://schemas.microsoft.com/office/drawing/2014/main" id="{13EF6486-CB52-B775-F37C-A87D0E4C19E6}"/>
              </a:ext>
            </a:extLst>
          </p:cNvPr>
          <p:cNvPicPr>
            <a:picLocks noChangeAspect="1"/>
          </p:cNvPicPr>
          <p:nvPr/>
        </p:nvPicPr>
        <p:blipFill>
          <a:blip r:embed="rId4"/>
          <a:stretch>
            <a:fillRect/>
          </a:stretch>
        </p:blipFill>
        <p:spPr>
          <a:xfrm>
            <a:off x="3417244" y="3762714"/>
            <a:ext cx="805148" cy="123622"/>
          </a:xfrm>
          <a:prstGeom prst="rect">
            <a:avLst/>
          </a:prstGeom>
        </p:spPr>
      </p:pic>
      <p:sp>
        <p:nvSpPr>
          <p:cNvPr id="36" name="テキスト ボックス 35">
            <a:extLst>
              <a:ext uri="{FF2B5EF4-FFF2-40B4-BE49-F238E27FC236}">
                <a16:creationId xmlns:a16="http://schemas.microsoft.com/office/drawing/2014/main" id="{4F4B7E2E-E4E4-DB5A-1A90-1A32EDFA7241}"/>
              </a:ext>
            </a:extLst>
          </p:cNvPr>
          <p:cNvSpPr txBox="1"/>
          <p:nvPr/>
        </p:nvSpPr>
        <p:spPr>
          <a:xfrm>
            <a:off x="3332525" y="3749291"/>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37" name="図 36">
            <a:extLst>
              <a:ext uri="{FF2B5EF4-FFF2-40B4-BE49-F238E27FC236}">
                <a16:creationId xmlns:a16="http://schemas.microsoft.com/office/drawing/2014/main" id="{994C6F07-8B26-559A-A3BE-CF8EEEDC1990}"/>
              </a:ext>
            </a:extLst>
          </p:cNvPr>
          <p:cNvPicPr>
            <a:picLocks noChangeAspect="1"/>
          </p:cNvPicPr>
          <p:nvPr/>
        </p:nvPicPr>
        <p:blipFill>
          <a:blip r:embed="rId3"/>
          <a:stretch>
            <a:fillRect/>
          </a:stretch>
        </p:blipFill>
        <p:spPr>
          <a:xfrm>
            <a:off x="3053672" y="4627441"/>
            <a:ext cx="399116" cy="92870"/>
          </a:xfrm>
          <a:prstGeom prst="rect">
            <a:avLst/>
          </a:prstGeom>
        </p:spPr>
      </p:pic>
      <p:sp>
        <p:nvSpPr>
          <p:cNvPr id="38" name="テキスト ボックス 37">
            <a:extLst>
              <a:ext uri="{FF2B5EF4-FFF2-40B4-BE49-F238E27FC236}">
                <a16:creationId xmlns:a16="http://schemas.microsoft.com/office/drawing/2014/main" id="{3ADA7233-D4A3-624F-4291-BAE151F56BBB}"/>
              </a:ext>
            </a:extLst>
          </p:cNvPr>
          <p:cNvSpPr txBox="1"/>
          <p:nvPr/>
        </p:nvSpPr>
        <p:spPr>
          <a:xfrm>
            <a:off x="2989302" y="457773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9" name="図 38">
            <a:extLst>
              <a:ext uri="{FF2B5EF4-FFF2-40B4-BE49-F238E27FC236}">
                <a16:creationId xmlns:a16="http://schemas.microsoft.com/office/drawing/2014/main" id="{7714240F-8B36-160B-B664-C268A12A4151}"/>
              </a:ext>
            </a:extLst>
          </p:cNvPr>
          <p:cNvPicPr>
            <a:picLocks noChangeAspect="1"/>
          </p:cNvPicPr>
          <p:nvPr/>
        </p:nvPicPr>
        <p:blipFill>
          <a:blip r:embed="rId5"/>
          <a:stretch>
            <a:fillRect/>
          </a:stretch>
        </p:blipFill>
        <p:spPr>
          <a:xfrm>
            <a:off x="3493389" y="5077207"/>
            <a:ext cx="234871" cy="129551"/>
          </a:xfrm>
          <a:prstGeom prst="rect">
            <a:avLst/>
          </a:prstGeom>
        </p:spPr>
      </p:pic>
      <p:pic>
        <p:nvPicPr>
          <p:cNvPr id="41" name="図 40">
            <a:extLst>
              <a:ext uri="{FF2B5EF4-FFF2-40B4-BE49-F238E27FC236}">
                <a16:creationId xmlns:a16="http://schemas.microsoft.com/office/drawing/2014/main" id="{2A4BECC6-9F62-BD68-4940-AB793A886C12}"/>
              </a:ext>
            </a:extLst>
          </p:cNvPr>
          <p:cNvPicPr>
            <a:picLocks noChangeAspect="1"/>
          </p:cNvPicPr>
          <p:nvPr/>
        </p:nvPicPr>
        <p:blipFill>
          <a:blip r:embed="rId5"/>
          <a:stretch>
            <a:fillRect/>
          </a:stretch>
        </p:blipFill>
        <p:spPr>
          <a:xfrm>
            <a:off x="3447433" y="5258587"/>
            <a:ext cx="234871" cy="129551"/>
          </a:xfrm>
          <a:prstGeom prst="rect">
            <a:avLst/>
          </a:prstGeom>
        </p:spPr>
      </p:pic>
      <p:sp>
        <p:nvSpPr>
          <p:cNvPr id="42" name="テキスト ボックス 41">
            <a:extLst>
              <a:ext uri="{FF2B5EF4-FFF2-40B4-BE49-F238E27FC236}">
                <a16:creationId xmlns:a16="http://schemas.microsoft.com/office/drawing/2014/main" id="{D0987532-EA47-E46D-639D-939AC89EF5FD}"/>
              </a:ext>
            </a:extLst>
          </p:cNvPr>
          <p:cNvSpPr txBox="1"/>
          <p:nvPr/>
        </p:nvSpPr>
        <p:spPr>
          <a:xfrm>
            <a:off x="3436973" y="42470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3" name="テキスト ボックス 42">
            <a:extLst>
              <a:ext uri="{FF2B5EF4-FFF2-40B4-BE49-F238E27FC236}">
                <a16:creationId xmlns:a16="http://schemas.microsoft.com/office/drawing/2014/main" id="{558A1CF4-1AA0-8CD1-9601-ACC4E24D9589}"/>
              </a:ext>
            </a:extLst>
          </p:cNvPr>
          <p:cNvSpPr txBox="1"/>
          <p:nvPr/>
        </p:nvSpPr>
        <p:spPr>
          <a:xfrm>
            <a:off x="3262284" y="442303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4" name="矢印: 右 43">
            <a:extLst>
              <a:ext uri="{FF2B5EF4-FFF2-40B4-BE49-F238E27FC236}">
                <a16:creationId xmlns:a16="http://schemas.microsoft.com/office/drawing/2014/main" id="{33DDEAFD-2B7D-591C-E4EB-18C6EB245F2D}"/>
              </a:ext>
            </a:extLst>
          </p:cNvPr>
          <p:cNvSpPr/>
          <p:nvPr/>
        </p:nvSpPr>
        <p:spPr>
          <a:xfrm>
            <a:off x="4111040" y="403935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矢印: 右 44">
            <a:extLst>
              <a:ext uri="{FF2B5EF4-FFF2-40B4-BE49-F238E27FC236}">
                <a16:creationId xmlns:a16="http://schemas.microsoft.com/office/drawing/2014/main" id="{42E2F152-4E9E-7940-106C-CEAC2AA0238D}"/>
              </a:ext>
            </a:extLst>
          </p:cNvPr>
          <p:cNvSpPr/>
          <p:nvPr/>
        </p:nvSpPr>
        <p:spPr>
          <a:xfrm>
            <a:off x="2796434" y="403935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 name="テキスト ボックス 45">
            <a:extLst>
              <a:ext uri="{FF2B5EF4-FFF2-40B4-BE49-F238E27FC236}">
                <a16:creationId xmlns:a16="http://schemas.microsoft.com/office/drawing/2014/main" id="{EAD51CB9-9BC2-1A9E-0419-64DEB4C89E61}"/>
              </a:ext>
            </a:extLst>
          </p:cNvPr>
          <p:cNvSpPr txBox="1"/>
          <p:nvPr/>
        </p:nvSpPr>
        <p:spPr>
          <a:xfrm>
            <a:off x="2896064" y="472437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7" name="テキスト ボックス 46">
            <a:extLst>
              <a:ext uri="{FF2B5EF4-FFF2-40B4-BE49-F238E27FC236}">
                <a16:creationId xmlns:a16="http://schemas.microsoft.com/office/drawing/2014/main" id="{88A94DCF-18B4-8FA2-DA12-D9DC4700DA64}"/>
              </a:ext>
            </a:extLst>
          </p:cNvPr>
          <p:cNvSpPr txBox="1"/>
          <p:nvPr/>
        </p:nvSpPr>
        <p:spPr>
          <a:xfrm>
            <a:off x="3571865" y="4718850"/>
            <a:ext cx="699456" cy="169277"/>
          </a:xfrm>
          <a:prstGeom prst="rect">
            <a:avLst/>
          </a:prstGeom>
          <a:noFill/>
        </p:spPr>
        <p:txBody>
          <a:bodyPr wrap="square" rtlCol="0">
            <a:spAutoFit/>
          </a:bodyPr>
          <a:lstStyle/>
          <a:p>
            <a:r>
              <a:rPr kumimoji="1" lang="en-US" altLang="ja-JP" sz="500" dirty="0">
                <a:latin typeface="+mj-lt"/>
              </a:rPr>
              <a:t>2023-09-09</a:t>
            </a:r>
          </a:p>
        </p:txBody>
      </p:sp>
      <p:sp>
        <p:nvSpPr>
          <p:cNvPr id="48" name="テキスト ボックス 47">
            <a:extLst>
              <a:ext uri="{FF2B5EF4-FFF2-40B4-BE49-F238E27FC236}">
                <a16:creationId xmlns:a16="http://schemas.microsoft.com/office/drawing/2014/main" id="{7E6ACCC6-2B49-78D6-2387-D39510A7A413}"/>
              </a:ext>
            </a:extLst>
          </p:cNvPr>
          <p:cNvSpPr txBox="1"/>
          <p:nvPr/>
        </p:nvSpPr>
        <p:spPr>
          <a:xfrm>
            <a:off x="2949857" y="5057727"/>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9" name="テキスト ボックス 48">
            <a:extLst>
              <a:ext uri="{FF2B5EF4-FFF2-40B4-BE49-F238E27FC236}">
                <a16:creationId xmlns:a16="http://schemas.microsoft.com/office/drawing/2014/main" id="{E6EC3FA3-CE96-9BD3-5FEA-4196DCE2D5DD}"/>
              </a:ext>
            </a:extLst>
          </p:cNvPr>
          <p:cNvSpPr txBox="1"/>
          <p:nvPr/>
        </p:nvSpPr>
        <p:spPr>
          <a:xfrm>
            <a:off x="3402272" y="5060283"/>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0" name="テキスト ボックス 49">
            <a:extLst>
              <a:ext uri="{FF2B5EF4-FFF2-40B4-BE49-F238E27FC236}">
                <a16:creationId xmlns:a16="http://schemas.microsoft.com/office/drawing/2014/main" id="{C857FAC6-39DB-FE36-3630-E51DCF1C3DA3}"/>
              </a:ext>
            </a:extLst>
          </p:cNvPr>
          <p:cNvSpPr txBox="1"/>
          <p:nvPr/>
        </p:nvSpPr>
        <p:spPr>
          <a:xfrm>
            <a:off x="3840922" y="5065997"/>
            <a:ext cx="416633" cy="169277"/>
          </a:xfrm>
          <a:prstGeom prst="rect">
            <a:avLst/>
          </a:prstGeom>
          <a:noFill/>
        </p:spPr>
        <p:txBody>
          <a:bodyPr wrap="square" rtlCol="0">
            <a:spAutoFit/>
          </a:bodyPr>
          <a:lstStyle/>
          <a:p>
            <a:pPr algn="ctr"/>
            <a:r>
              <a:rPr kumimoji="1" lang="en-US" altLang="ja-JP" sz="500" dirty="0">
                <a:latin typeface="+mj-lt"/>
              </a:rPr>
              <a:t>600</a:t>
            </a:r>
          </a:p>
        </p:txBody>
      </p:sp>
      <p:pic>
        <p:nvPicPr>
          <p:cNvPr id="51" name="図 50">
            <a:extLst>
              <a:ext uri="{FF2B5EF4-FFF2-40B4-BE49-F238E27FC236}">
                <a16:creationId xmlns:a16="http://schemas.microsoft.com/office/drawing/2014/main" id="{225887D3-AC31-3BC3-E3ED-0591B60CCB2A}"/>
              </a:ext>
            </a:extLst>
          </p:cNvPr>
          <p:cNvPicPr>
            <a:picLocks noChangeAspect="1"/>
          </p:cNvPicPr>
          <p:nvPr/>
        </p:nvPicPr>
        <p:blipFill>
          <a:blip r:embed="rId6"/>
          <a:stretch>
            <a:fillRect/>
          </a:stretch>
        </p:blipFill>
        <p:spPr>
          <a:xfrm>
            <a:off x="4111040" y="3562775"/>
            <a:ext cx="767534" cy="496491"/>
          </a:xfrm>
          <a:prstGeom prst="rect">
            <a:avLst/>
          </a:prstGeom>
          <a:solidFill>
            <a:schemeClr val="bg1"/>
          </a:solidFill>
        </p:spPr>
      </p:pic>
      <p:sp>
        <p:nvSpPr>
          <p:cNvPr id="52" name="台形 51">
            <a:extLst>
              <a:ext uri="{FF2B5EF4-FFF2-40B4-BE49-F238E27FC236}">
                <a16:creationId xmlns:a16="http://schemas.microsoft.com/office/drawing/2014/main" id="{C59DC324-D433-50B3-89F9-6646AFB619B9}"/>
              </a:ext>
            </a:extLst>
          </p:cNvPr>
          <p:cNvSpPr/>
          <p:nvPr/>
        </p:nvSpPr>
        <p:spPr>
          <a:xfrm rot="9223765">
            <a:off x="4741684" y="354283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3" name="矢印: 右 52">
            <a:extLst>
              <a:ext uri="{FF2B5EF4-FFF2-40B4-BE49-F238E27FC236}">
                <a16:creationId xmlns:a16="http://schemas.microsoft.com/office/drawing/2014/main" id="{B45910B2-CC4B-A79E-2281-4F544D20794B}"/>
              </a:ext>
            </a:extLst>
          </p:cNvPr>
          <p:cNvSpPr/>
          <p:nvPr/>
        </p:nvSpPr>
        <p:spPr>
          <a:xfrm>
            <a:off x="4967465" y="403935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4" name="図 53">
            <a:extLst>
              <a:ext uri="{FF2B5EF4-FFF2-40B4-BE49-F238E27FC236}">
                <a16:creationId xmlns:a16="http://schemas.microsoft.com/office/drawing/2014/main" id="{2C0A7D45-E5FF-EBF9-A431-C693EEAC55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4689112" y="3720483"/>
            <a:ext cx="193980" cy="422448"/>
          </a:xfrm>
          <a:prstGeom prst="rect">
            <a:avLst/>
          </a:prstGeom>
        </p:spPr>
      </p:pic>
      <p:pic>
        <p:nvPicPr>
          <p:cNvPr id="55" name="図 54">
            <a:extLst>
              <a:ext uri="{FF2B5EF4-FFF2-40B4-BE49-F238E27FC236}">
                <a16:creationId xmlns:a16="http://schemas.microsoft.com/office/drawing/2014/main" id="{B057EBC3-02BE-DF41-4C9E-D67C253A72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437145" y="3706999"/>
            <a:ext cx="193980" cy="422448"/>
          </a:xfrm>
          <a:prstGeom prst="rect">
            <a:avLst/>
          </a:prstGeom>
        </p:spPr>
      </p:pic>
      <p:sp>
        <p:nvSpPr>
          <p:cNvPr id="56" name="テキスト ボックス 55">
            <a:extLst>
              <a:ext uri="{FF2B5EF4-FFF2-40B4-BE49-F238E27FC236}">
                <a16:creationId xmlns:a16="http://schemas.microsoft.com/office/drawing/2014/main" id="{426F7B76-C6E0-E631-C182-C1A1B71DC153}"/>
              </a:ext>
            </a:extLst>
          </p:cNvPr>
          <p:cNvSpPr txBox="1"/>
          <p:nvPr/>
        </p:nvSpPr>
        <p:spPr>
          <a:xfrm>
            <a:off x="4223024" y="4150614"/>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 pcs</a:t>
            </a:r>
          </a:p>
          <a:p>
            <a:r>
              <a:rPr kumimoji="1" lang="en-US" altLang="ja-JP" sz="600" dirty="0"/>
              <a:t>Label 1 piece</a:t>
            </a:r>
          </a:p>
          <a:p>
            <a:r>
              <a:rPr kumimoji="1" lang="en-US" altLang="ja-JP" sz="600" dirty="0"/>
              <a:t>Lot 2023-09-09</a:t>
            </a:r>
            <a:endParaRPr kumimoji="1" lang="ja-JP" altLang="en-US" sz="600" dirty="0"/>
          </a:p>
        </p:txBody>
      </p:sp>
      <p:sp>
        <p:nvSpPr>
          <p:cNvPr id="57" name="テキスト ボックス 56">
            <a:extLst>
              <a:ext uri="{FF2B5EF4-FFF2-40B4-BE49-F238E27FC236}">
                <a16:creationId xmlns:a16="http://schemas.microsoft.com/office/drawing/2014/main" id="{2D9DFFCB-25D9-B26E-51B8-1367477DEFEE}"/>
              </a:ext>
            </a:extLst>
          </p:cNvPr>
          <p:cNvSpPr txBox="1"/>
          <p:nvPr/>
        </p:nvSpPr>
        <p:spPr>
          <a:xfrm>
            <a:off x="5170230" y="4609060"/>
            <a:ext cx="1367498" cy="954107"/>
          </a:xfrm>
          <a:prstGeom prst="rect">
            <a:avLst/>
          </a:prstGeom>
          <a:noFill/>
        </p:spPr>
        <p:txBody>
          <a:bodyPr wrap="square" rtlCol="0">
            <a:spAutoFit/>
          </a:bodyPr>
          <a:lstStyle/>
          <a:p>
            <a:r>
              <a:rPr kumimoji="1" lang="en-US" altLang="ja-JP" sz="800" dirty="0">
                <a:latin typeface="+mj-lt"/>
              </a:rPr>
              <a:t>*5: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58" name="図 57">
            <a:extLst>
              <a:ext uri="{FF2B5EF4-FFF2-40B4-BE49-F238E27FC236}">
                <a16:creationId xmlns:a16="http://schemas.microsoft.com/office/drawing/2014/main" id="{90A859CB-ECD4-8FCF-9D85-7B1FD34A2112}"/>
              </a:ext>
            </a:extLst>
          </p:cNvPr>
          <p:cNvPicPr>
            <a:picLocks noChangeAspect="1"/>
          </p:cNvPicPr>
          <p:nvPr/>
        </p:nvPicPr>
        <p:blipFill>
          <a:blip r:embed="rId8"/>
          <a:stretch>
            <a:fillRect/>
          </a:stretch>
        </p:blipFill>
        <p:spPr>
          <a:xfrm>
            <a:off x="5334568" y="3725015"/>
            <a:ext cx="1075165" cy="745191"/>
          </a:xfrm>
          <a:prstGeom prst="rect">
            <a:avLst/>
          </a:prstGeom>
        </p:spPr>
      </p:pic>
      <p:pic>
        <p:nvPicPr>
          <p:cNvPr id="59" name="図 58">
            <a:extLst>
              <a:ext uri="{FF2B5EF4-FFF2-40B4-BE49-F238E27FC236}">
                <a16:creationId xmlns:a16="http://schemas.microsoft.com/office/drawing/2014/main" id="{3EA932E8-2E4E-2DE5-1325-016BB354D909}"/>
              </a:ext>
            </a:extLst>
          </p:cNvPr>
          <p:cNvPicPr>
            <a:picLocks noChangeAspect="1"/>
          </p:cNvPicPr>
          <p:nvPr/>
        </p:nvPicPr>
        <p:blipFill>
          <a:blip r:embed="rId9"/>
          <a:stretch>
            <a:fillRect/>
          </a:stretch>
        </p:blipFill>
        <p:spPr>
          <a:xfrm>
            <a:off x="5456507" y="4115145"/>
            <a:ext cx="847293" cy="112175"/>
          </a:xfrm>
          <a:prstGeom prst="rect">
            <a:avLst/>
          </a:prstGeom>
        </p:spPr>
      </p:pic>
      <p:sp>
        <p:nvSpPr>
          <p:cNvPr id="60" name="テキスト ボックス 59">
            <a:extLst>
              <a:ext uri="{FF2B5EF4-FFF2-40B4-BE49-F238E27FC236}">
                <a16:creationId xmlns:a16="http://schemas.microsoft.com/office/drawing/2014/main" id="{E0EBC898-0BD2-F08E-224C-3B95948933E3}"/>
              </a:ext>
            </a:extLst>
          </p:cNvPr>
          <p:cNvSpPr txBox="1"/>
          <p:nvPr/>
        </p:nvSpPr>
        <p:spPr>
          <a:xfrm>
            <a:off x="5333958" y="4040987"/>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The planned quantity has been exceeded.</a:t>
            </a:r>
          </a:p>
        </p:txBody>
      </p:sp>
      <p:pic>
        <p:nvPicPr>
          <p:cNvPr id="79" name="図 78">
            <a:extLst>
              <a:ext uri="{FF2B5EF4-FFF2-40B4-BE49-F238E27FC236}">
                <a16:creationId xmlns:a16="http://schemas.microsoft.com/office/drawing/2014/main" id="{ABA0FFDE-2459-8FD9-C27F-ACE8AD07B313}"/>
              </a:ext>
            </a:extLst>
          </p:cNvPr>
          <p:cNvPicPr>
            <a:picLocks noChangeAspect="1"/>
          </p:cNvPicPr>
          <p:nvPr/>
        </p:nvPicPr>
        <p:blipFill>
          <a:blip r:embed="rId6"/>
          <a:stretch>
            <a:fillRect/>
          </a:stretch>
        </p:blipFill>
        <p:spPr>
          <a:xfrm>
            <a:off x="525742" y="5825487"/>
            <a:ext cx="767534" cy="496491"/>
          </a:xfrm>
          <a:prstGeom prst="rect">
            <a:avLst/>
          </a:prstGeom>
          <a:solidFill>
            <a:schemeClr val="bg1"/>
          </a:solidFill>
        </p:spPr>
      </p:pic>
      <p:sp>
        <p:nvSpPr>
          <p:cNvPr id="80" name="テキスト ボックス 79">
            <a:extLst>
              <a:ext uri="{FF2B5EF4-FFF2-40B4-BE49-F238E27FC236}">
                <a16:creationId xmlns:a16="http://schemas.microsoft.com/office/drawing/2014/main" id="{4B52A47E-1AC6-6C9B-3D62-A37B8316F902}"/>
              </a:ext>
            </a:extLst>
          </p:cNvPr>
          <p:cNvSpPr txBox="1"/>
          <p:nvPr/>
        </p:nvSpPr>
        <p:spPr>
          <a:xfrm>
            <a:off x="462026" y="6332525"/>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pic>
        <p:nvPicPr>
          <p:cNvPr id="82" name="図 81">
            <a:extLst>
              <a:ext uri="{FF2B5EF4-FFF2-40B4-BE49-F238E27FC236}">
                <a16:creationId xmlns:a16="http://schemas.microsoft.com/office/drawing/2014/main" id="{2EFAB3CC-F510-3961-3DD9-D81FC610BC28}"/>
              </a:ext>
            </a:extLst>
          </p:cNvPr>
          <p:cNvPicPr>
            <a:picLocks noChangeAspect="1"/>
          </p:cNvPicPr>
          <p:nvPr/>
        </p:nvPicPr>
        <p:blipFill>
          <a:blip r:embed="rId2"/>
          <a:stretch>
            <a:fillRect/>
          </a:stretch>
        </p:blipFill>
        <p:spPr>
          <a:xfrm>
            <a:off x="1564806" y="5853728"/>
            <a:ext cx="1358764" cy="2027693"/>
          </a:xfrm>
          <a:prstGeom prst="rect">
            <a:avLst/>
          </a:prstGeom>
        </p:spPr>
      </p:pic>
      <p:pic>
        <p:nvPicPr>
          <p:cNvPr id="83" name="図 82">
            <a:extLst>
              <a:ext uri="{FF2B5EF4-FFF2-40B4-BE49-F238E27FC236}">
                <a16:creationId xmlns:a16="http://schemas.microsoft.com/office/drawing/2014/main" id="{DB703027-0A78-F1EA-A1D3-3DF3671809BF}"/>
              </a:ext>
            </a:extLst>
          </p:cNvPr>
          <p:cNvPicPr>
            <a:picLocks noChangeAspect="1"/>
          </p:cNvPicPr>
          <p:nvPr/>
        </p:nvPicPr>
        <p:blipFill>
          <a:blip r:embed="rId3"/>
          <a:stretch>
            <a:fillRect/>
          </a:stretch>
        </p:blipFill>
        <p:spPr>
          <a:xfrm>
            <a:off x="2658162" y="7149115"/>
            <a:ext cx="243861" cy="130125"/>
          </a:xfrm>
          <a:prstGeom prst="rect">
            <a:avLst/>
          </a:prstGeom>
        </p:spPr>
      </p:pic>
      <p:sp>
        <p:nvSpPr>
          <p:cNvPr id="84" name="テキスト ボックス 83">
            <a:extLst>
              <a:ext uri="{FF2B5EF4-FFF2-40B4-BE49-F238E27FC236}">
                <a16:creationId xmlns:a16="http://schemas.microsoft.com/office/drawing/2014/main" id="{204E9AC8-0AD0-AA6C-3776-005ABF353A69}"/>
              </a:ext>
            </a:extLst>
          </p:cNvPr>
          <p:cNvSpPr txBox="1"/>
          <p:nvPr/>
        </p:nvSpPr>
        <p:spPr>
          <a:xfrm>
            <a:off x="2581740" y="711672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5" name="図 84">
            <a:extLst>
              <a:ext uri="{FF2B5EF4-FFF2-40B4-BE49-F238E27FC236}">
                <a16:creationId xmlns:a16="http://schemas.microsoft.com/office/drawing/2014/main" id="{83C04E7D-6397-B2B6-2482-8FA9F4E41C88}"/>
              </a:ext>
            </a:extLst>
          </p:cNvPr>
          <p:cNvPicPr>
            <a:picLocks noChangeAspect="1"/>
          </p:cNvPicPr>
          <p:nvPr/>
        </p:nvPicPr>
        <p:blipFill>
          <a:blip r:embed="rId4"/>
          <a:stretch>
            <a:fillRect/>
          </a:stretch>
        </p:blipFill>
        <p:spPr>
          <a:xfrm>
            <a:off x="2069493" y="5987808"/>
            <a:ext cx="805148" cy="123622"/>
          </a:xfrm>
          <a:prstGeom prst="rect">
            <a:avLst/>
          </a:prstGeom>
        </p:spPr>
      </p:pic>
      <p:sp>
        <p:nvSpPr>
          <p:cNvPr id="86" name="テキスト ボックス 85">
            <a:extLst>
              <a:ext uri="{FF2B5EF4-FFF2-40B4-BE49-F238E27FC236}">
                <a16:creationId xmlns:a16="http://schemas.microsoft.com/office/drawing/2014/main" id="{86A068A9-A860-6D9D-71C5-78C02F21F4D6}"/>
              </a:ext>
            </a:extLst>
          </p:cNvPr>
          <p:cNvSpPr txBox="1"/>
          <p:nvPr/>
        </p:nvSpPr>
        <p:spPr>
          <a:xfrm>
            <a:off x="1984774" y="5974385"/>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87" name="図 86">
            <a:extLst>
              <a:ext uri="{FF2B5EF4-FFF2-40B4-BE49-F238E27FC236}">
                <a16:creationId xmlns:a16="http://schemas.microsoft.com/office/drawing/2014/main" id="{DFA3BB11-B233-EAFC-55B7-8FD175EF5A5C}"/>
              </a:ext>
            </a:extLst>
          </p:cNvPr>
          <p:cNvPicPr>
            <a:picLocks noChangeAspect="1"/>
          </p:cNvPicPr>
          <p:nvPr/>
        </p:nvPicPr>
        <p:blipFill>
          <a:blip r:embed="rId3"/>
          <a:stretch>
            <a:fillRect/>
          </a:stretch>
        </p:blipFill>
        <p:spPr>
          <a:xfrm>
            <a:off x="1705921" y="6852535"/>
            <a:ext cx="399116" cy="92870"/>
          </a:xfrm>
          <a:prstGeom prst="rect">
            <a:avLst/>
          </a:prstGeom>
        </p:spPr>
      </p:pic>
      <p:sp>
        <p:nvSpPr>
          <p:cNvPr id="88" name="テキスト ボックス 87">
            <a:extLst>
              <a:ext uri="{FF2B5EF4-FFF2-40B4-BE49-F238E27FC236}">
                <a16:creationId xmlns:a16="http://schemas.microsoft.com/office/drawing/2014/main" id="{C6CED555-C71F-301F-7640-A92EEB87B33B}"/>
              </a:ext>
            </a:extLst>
          </p:cNvPr>
          <p:cNvSpPr txBox="1"/>
          <p:nvPr/>
        </p:nvSpPr>
        <p:spPr>
          <a:xfrm>
            <a:off x="1641551" y="680282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89" name="図 88">
            <a:extLst>
              <a:ext uri="{FF2B5EF4-FFF2-40B4-BE49-F238E27FC236}">
                <a16:creationId xmlns:a16="http://schemas.microsoft.com/office/drawing/2014/main" id="{4104E53E-16F3-588A-80B2-84F559301BD6}"/>
              </a:ext>
            </a:extLst>
          </p:cNvPr>
          <p:cNvPicPr>
            <a:picLocks noChangeAspect="1"/>
          </p:cNvPicPr>
          <p:nvPr/>
        </p:nvPicPr>
        <p:blipFill>
          <a:blip r:embed="rId5"/>
          <a:stretch>
            <a:fillRect/>
          </a:stretch>
        </p:blipFill>
        <p:spPr>
          <a:xfrm>
            <a:off x="2145638" y="7302301"/>
            <a:ext cx="234871" cy="129551"/>
          </a:xfrm>
          <a:prstGeom prst="rect">
            <a:avLst/>
          </a:prstGeom>
        </p:spPr>
      </p:pic>
      <p:pic>
        <p:nvPicPr>
          <p:cNvPr id="90" name="図 89">
            <a:extLst>
              <a:ext uri="{FF2B5EF4-FFF2-40B4-BE49-F238E27FC236}">
                <a16:creationId xmlns:a16="http://schemas.microsoft.com/office/drawing/2014/main" id="{F35A2765-242C-DE93-AD86-F11E000C3824}"/>
              </a:ext>
            </a:extLst>
          </p:cNvPr>
          <p:cNvPicPr>
            <a:picLocks noChangeAspect="1"/>
          </p:cNvPicPr>
          <p:nvPr/>
        </p:nvPicPr>
        <p:blipFill>
          <a:blip r:embed="rId5"/>
          <a:stretch>
            <a:fillRect/>
          </a:stretch>
        </p:blipFill>
        <p:spPr>
          <a:xfrm>
            <a:off x="2099682" y="7483681"/>
            <a:ext cx="234871" cy="129551"/>
          </a:xfrm>
          <a:prstGeom prst="rect">
            <a:avLst/>
          </a:prstGeom>
        </p:spPr>
      </p:pic>
      <p:sp>
        <p:nvSpPr>
          <p:cNvPr id="91" name="テキスト ボックス 90">
            <a:extLst>
              <a:ext uri="{FF2B5EF4-FFF2-40B4-BE49-F238E27FC236}">
                <a16:creationId xmlns:a16="http://schemas.microsoft.com/office/drawing/2014/main" id="{81651EE3-569D-41A3-E196-FD6D3BE599F4}"/>
              </a:ext>
            </a:extLst>
          </p:cNvPr>
          <p:cNvSpPr txBox="1"/>
          <p:nvPr/>
        </p:nvSpPr>
        <p:spPr>
          <a:xfrm>
            <a:off x="2089222" y="647217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92" name="テキスト ボックス 91">
            <a:extLst>
              <a:ext uri="{FF2B5EF4-FFF2-40B4-BE49-F238E27FC236}">
                <a16:creationId xmlns:a16="http://schemas.microsoft.com/office/drawing/2014/main" id="{CDBB57B9-E334-0445-0525-78E2FB21CC51}"/>
              </a:ext>
            </a:extLst>
          </p:cNvPr>
          <p:cNvSpPr txBox="1"/>
          <p:nvPr/>
        </p:nvSpPr>
        <p:spPr>
          <a:xfrm>
            <a:off x="1914533" y="664812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93" name="矢印: 右 92">
            <a:extLst>
              <a:ext uri="{FF2B5EF4-FFF2-40B4-BE49-F238E27FC236}">
                <a16:creationId xmlns:a16="http://schemas.microsoft.com/office/drawing/2014/main" id="{D14926A0-D6CE-8E12-0385-AB60948E3E81}"/>
              </a:ext>
            </a:extLst>
          </p:cNvPr>
          <p:cNvSpPr/>
          <p:nvPr/>
        </p:nvSpPr>
        <p:spPr>
          <a:xfrm>
            <a:off x="2763289" y="626445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4" name="矢印: 右 93">
            <a:extLst>
              <a:ext uri="{FF2B5EF4-FFF2-40B4-BE49-F238E27FC236}">
                <a16:creationId xmlns:a16="http://schemas.microsoft.com/office/drawing/2014/main" id="{972933B8-2D0C-B028-CF6B-81E62DECF71E}"/>
              </a:ext>
            </a:extLst>
          </p:cNvPr>
          <p:cNvSpPr/>
          <p:nvPr/>
        </p:nvSpPr>
        <p:spPr>
          <a:xfrm>
            <a:off x="1448683" y="626445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テキスト ボックス 94">
            <a:extLst>
              <a:ext uri="{FF2B5EF4-FFF2-40B4-BE49-F238E27FC236}">
                <a16:creationId xmlns:a16="http://schemas.microsoft.com/office/drawing/2014/main" id="{5DECBB8C-BFBB-23E3-069F-3D2A24F947AC}"/>
              </a:ext>
            </a:extLst>
          </p:cNvPr>
          <p:cNvSpPr txBox="1"/>
          <p:nvPr/>
        </p:nvSpPr>
        <p:spPr>
          <a:xfrm>
            <a:off x="1548313" y="694947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96" name="テキスト ボックス 95">
            <a:extLst>
              <a:ext uri="{FF2B5EF4-FFF2-40B4-BE49-F238E27FC236}">
                <a16:creationId xmlns:a16="http://schemas.microsoft.com/office/drawing/2014/main" id="{7AE74338-6CA9-7D51-92F1-8A2684AD1999}"/>
              </a:ext>
            </a:extLst>
          </p:cNvPr>
          <p:cNvSpPr txBox="1"/>
          <p:nvPr/>
        </p:nvSpPr>
        <p:spPr>
          <a:xfrm>
            <a:off x="2224114" y="6943944"/>
            <a:ext cx="699456" cy="169277"/>
          </a:xfrm>
          <a:prstGeom prst="rect">
            <a:avLst/>
          </a:prstGeom>
          <a:noFill/>
        </p:spPr>
        <p:txBody>
          <a:bodyPr wrap="square" rtlCol="0">
            <a:spAutoFit/>
          </a:bodyPr>
          <a:lstStyle/>
          <a:p>
            <a:r>
              <a:rPr kumimoji="1" lang="en-US" altLang="ja-JP" sz="500" dirty="0">
                <a:latin typeface="+mj-lt"/>
              </a:rPr>
              <a:t>2023-09-09</a:t>
            </a:r>
          </a:p>
        </p:txBody>
      </p:sp>
      <p:sp>
        <p:nvSpPr>
          <p:cNvPr id="97" name="テキスト ボックス 96">
            <a:extLst>
              <a:ext uri="{FF2B5EF4-FFF2-40B4-BE49-F238E27FC236}">
                <a16:creationId xmlns:a16="http://schemas.microsoft.com/office/drawing/2014/main" id="{F2C4A4D9-2A95-88B4-B5A4-98F2009FCD26}"/>
              </a:ext>
            </a:extLst>
          </p:cNvPr>
          <p:cNvSpPr txBox="1"/>
          <p:nvPr/>
        </p:nvSpPr>
        <p:spPr>
          <a:xfrm>
            <a:off x="1602106" y="7282821"/>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98" name="テキスト ボックス 97">
            <a:extLst>
              <a:ext uri="{FF2B5EF4-FFF2-40B4-BE49-F238E27FC236}">
                <a16:creationId xmlns:a16="http://schemas.microsoft.com/office/drawing/2014/main" id="{CE77FA9D-94B8-48ED-FA0D-4E7BF2085EC2}"/>
              </a:ext>
            </a:extLst>
          </p:cNvPr>
          <p:cNvSpPr txBox="1"/>
          <p:nvPr/>
        </p:nvSpPr>
        <p:spPr>
          <a:xfrm>
            <a:off x="2054521" y="7285377"/>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99" name="テキスト ボックス 98">
            <a:extLst>
              <a:ext uri="{FF2B5EF4-FFF2-40B4-BE49-F238E27FC236}">
                <a16:creationId xmlns:a16="http://schemas.microsoft.com/office/drawing/2014/main" id="{4AC364C2-C021-D637-55D4-50050133F05B}"/>
              </a:ext>
            </a:extLst>
          </p:cNvPr>
          <p:cNvSpPr txBox="1"/>
          <p:nvPr/>
        </p:nvSpPr>
        <p:spPr>
          <a:xfrm>
            <a:off x="2493171" y="7291091"/>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104" name="図 103">
            <a:extLst>
              <a:ext uri="{FF2B5EF4-FFF2-40B4-BE49-F238E27FC236}">
                <a16:creationId xmlns:a16="http://schemas.microsoft.com/office/drawing/2014/main" id="{F8E2BF0F-0B64-B006-1BF5-5F657640CF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1089394" y="5932093"/>
            <a:ext cx="193980" cy="422448"/>
          </a:xfrm>
          <a:prstGeom prst="rect">
            <a:avLst/>
          </a:prstGeom>
        </p:spPr>
      </p:pic>
      <p:sp>
        <p:nvSpPr>
          <p:cNvPr id="106" name="テキスト ボックス 105">
            <a:extLst>
              <a:ext uri="{FF2B5EF4-FFF2-40B4-BE49-F238E27FC236}">
                <a16:creationId xmlns:a16="http://schemas.microsoft.com/office/drawing/2014/main" id="{0826487E-D316-ED5C-6E4B-BB3DAA1ACB4C}"/>
              </a:ext>
            </a:extLst>
          </p:cNvPr>
          <p:cNvSpPr txBox="1"/>
          <p:nvPr/>
        </p:nvSpPr>
        <p:spPr>
          <a:xfrm>
            <a:off x="5176211" y="6758491"/>
            <a:ext cx="1367498" cy="1323439"/>
          </a:xfrm>
          <a:prstGeom prst="rect">
            <a:avLst/>
          </a:prstGeom>
          <a:noFill/>
        </p:spPr>
        <p:txBody>
          <a:bodyPr wrap="square" rtlCol="0">
            <a:spAutoFit/>
          </a:bodyPr>
          <a:lstStyle/>
          <a:p>
            <a:r>
              <a:rPr kumimoji="1" lang="en-US" altLang="ja-JP" sz="800" dirty="0">
                <a:latin typeface="+mj-lt"/>
              </a:rPr>
              <a:t>*6: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sp>
        <p:nvSpPr>
          <p:cNvPr id="112" name="台形 111">
            <a:extLst>
              <a:ext uri="{FF2B5EF4-FFF2-40B4-BE49-F238E27FC236}">
                <a16:creationId xmlns:a16="http://schemas.microsoft.com/office/drawing/2014/main" id="{2BECB002-1810-9E69-AED0-E8DA80191620}"/>
              </a:ext>
            </a:extLst>
          </p:cNvPr>
          <p:cNvSpPr/>
          <p:nvPr/>
        </p:nvSpPr>
        <p:spPr>
          <a:xfrm rot="9223765">
            <a:off x="1116514" y="579102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3" name="図 112">
            <a:extLst>
              <a:ext uri="{FF2B5EF4-FFF2-40B4-BE49-F238E27FC236}">
                <a16:creationId xmlns:a16="http://schemas.microsoft.com/office/drawing/2014/main" id="{BFCFDEDA-06D0-D9EE-3C3C-B9389054C653}"/>
              </a:ext>
            </a:extLst>
          </p:cNvPr>
          <p:cNvPicPr>
            <a:picLocks noChangeAspect="1"/>
          </p:cNvPicPr>
          <p:nvPr/>
        </p:nvPicPr>
        <p:blipFill rotWithShape="1">
          <a:blip r:embed="rId6"/>
          <a:srcRect l="81914" b="78679"/>
          <a:stretch/>
        </p:blipFill>
        <p:spPr>
          <a:xfrm>
            <a:off x="3059043" y="5857999"/>
            <a:ext cx="138817" cy="105854"/>
          </a:xfrm>
          <a:prstGeom prst="rect">
            <a:avLst/>
          </a:prstGeom>
          <a:solidFill>
            <a:schemeClr val="bg1"/>
          </a:solidFill>
        </p:spPr>
      </p:pic>
      <p:pic>
        <p:nvPicPr>
          <p:cNvPr id="114" name="図 113">
            <a:extLst>
              <a:ext uri="{FF2B5EF4-FFF2-40B4-BE49-F238E27FC236}">
                <a16:creationId xmlns:a16="http://schemas.microsoft.com/office/drawing/2014/main" id="{1D3B0496-EA88-B43B-60C8-BCCBD3D0C0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994130" y="5951771"/>
            <a:ext cx="193980" cy="422448"/>
          </a:xfrm>
          <a:prstGeom prst="rect">
            <a:avLst/>
          </a:prstGeom>
        </p:spPr>
      </p:pic>
      <p:sp>
        <p:nvSpPr>
          <p:cNvPr id="115" name="台形 114">
            <a:extLst>
              <a:ext uri="{FF2B5EF4-FFF2-40B4-BE49-F238E27FC236}">
                <a16:creationId xmlns:a16="http://schemas.microsoft.com/office/drawing/2014/main" id="{4E70D9E6-8E09-1257-EB13-E944A6ED65FC}"/>
              </a:ext>
            </a:extLst>
          </p:cNvPr>
          <p:cNvSpPr/>
          <p:nvPr/>
        </p:nvSpPr>
        <p:spPr>
          <a:xfrm rot="9223765">
            <a:off x="3021250" y="581070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16" name="テキスト ボックス 115">
            <a:extLst>
              <a:ext uri="{FF2B5EF4-FFF2-40B4-BE49-F238E27FC236}">
                <a16:creationId xmlns:a16="http://schemas.microsoft.com/office/drawing/2014/main" id="{7D089F2E-434A-8287-0CE4-C7217853BBCB}"/>
              </a:ext>
            </a:extLst>
          </p:cNvPr>
          <p:cNvSpPr txBox="1"/>
          <p:nvPr/>
        </p:nvSpPr>
        <p:spPr>
          <a:xfrm>
            <a:off x="2956577" y="6301263"/>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Master = Actual</a:t>
            </a:r>
            <a:endParaRPr kumimoji="1" lang="ja-JP" altLang="en-US" sz="600" dirty="0"/>
          </a:p>
        </p:txBody>
      </p:sp>
      <p:pic>
        <p:nvPicPr>
          <p:cNvPr id="117" name="図 116">
            <a:extLst>
              <a:ext uri="{FF2B5EF4-FFF2-40B4-BE49-F238E27FC236}">
                <a16:creationId xmlns:a16="http://schemas.microsoft.com/office/drawing/2014/main" id="{1678FFDF-1E98-0B3B-DDD9-AF2097948EEF}"/>
              </a:ext>
            </a:extLst>
          </p:cNvPr>
          <p:cNvPicPr>
            <a:picLocks noChangeAspect="1"/>
          </p:cNvPicPr>
          <p:nvPr/>
        </p:nvPicPr>
        <p:blipFill>
          <a:blip r:embed="rId2"/>
          <a:stretch>
            <a:fillRect/>
          </a:stretch>
        </p:blipFill>
        <p:spPr>
          <a:xfrm>
            <a:off x="3447007" y="5870942"/>
            <a:ext cx="1358764" cy="2027693"/>
          </a:xfrm>
          <a:prstGeom prst="rect">
            <a:avLst/>
          </a:prstGeom>
        </p:spPr>
      </p:pic>
      <p:pic>
        <p:nvPicPr>
          <p:cNvPr id="118" name="図 117">
            <a:extLst>
              <a:ext uri="{FF2B5EF4-FFF2-40B4-BE49-F238E27FC236}">
                <a16:creationId xmlns:a16="http://schemas.microsoft.com/office/drawing/2014/main" id="{4FE0D1EE-BF00-E9DD-9679-3B043739C706}"/>
              </a:ext>
            </a:extLst>
          </p:cNvPr>
          <p:cNvPicPr>
            <a:picLocks noChangeAspect="1"/>
          </p:cNvPicPr>
          <p:nvPr/>
        </p:nvPicPr>
        <p:blipFill>
          <a:blip r:embed="rId3"/>
          <a:stretch>
            <a:fillRect/>
          </a:stretch>
        </p:blipFill>
        <p:spPr>
          <a:xfrm>
            <a:off x="4540363" y="7166329"/>
            <a:ext cx="243861" cy="130125"/>
          </a:xfrm>
          <a:prstGeom prst="rect">
            <a:avLst/>
          </a:prstGeom>
        </p:spPr>
      </p:pic>
      <p:sp>
        <p:nvSpPr>
          <p:cNvPr id="119" name="テキスト ボックス 118">
            <a:extLst>
              <a:ext uri="{FF2B5EF4-FFF2-40B4-BE49-F238E27FC236}">
                <a16:creationId xmlns:a16="http://schemas.microsoft.com/office/drawing/2014/main" id="{BF2014B8-6C9D-408F-2F37-08072E300FE1}"/>
              </a:ext>
            </a:extLst>
          </p:cNvPr>
          <p:cNvSpPr txBox="1"/>
          <p:nvPr/>
        </p:nvSpPr>
        <p:spPr>
          <a:xfrm>
            <a:off x="4463941" y="713394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20" name="図 119">
            <a:extLst>
              <a:ext uri="{FF2B5EF4-FFF2-40B4-BE49-F238E27FC236}">
                <a16:creationId xmlns:a16="http://schemas.microsoft.com/office/drawing/2014/main" id="{A78FBA1C-8C7E-0A4E-F2D6-21B16699C863}"/>
              </a:ext>
            </a:extLst>
          </p:cNvPr>
          <p:cNvPicPr>
            <a:picLocks noChangeAspect="1"/>
          </p:cNvPicPr>
          <p:nvPr/>
        </p:nvPicPr>
        <p:blipFill>
          <a:blip r:embed="rId4"/>
          <a:stretch>
            <a:fillRect/>
          </a:stretch>
        </p:blipFill>
        <p:spPr>
          <a:xfrm>
            <a:off x="3951694" y="6005022"/>
            <a:ext cx="805148" cy="123622"/>
          </a:xfrm>
          <a:prstGeom prst="rect">
            <a:avLst/>
          </a:prstGeom>
        </p:spPr>
      </p:pic>
      <p:sp>
        <p:nvSpPr>
          <p:cNvPr id="121" name="テキスト ボックス 120">
            <a:extLst>
              <a:ext uri="{FF2B5EF4-FFF2-40B4-BE49-F238E27FC236}">
                <a16:creationId xmlns:a16="http://schemas.microsoft.com/office/drawing/2014/main" id="{049903FD-ABD9-4717-730F-0EAE7D71640E}"/>
              </a:ext>
            </a:extLst>
          </p:cNvPr>
          <p:cNvSpPr txBox="1"/>
          <p:nvPr/>
        </p:nvSpPr>
        <p:spPr>
          <a:xfrm>
            <a:off x="3866975" y="5991599"/>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122" name="図 121">
            <a:extLst>
              <a:ext uri="{FF2B5EF4-FFF2-40B4-BE49-F238E27FC236}">
                <a16:creationId xmlns:a16="http://schemas.microsoft.com/office/drawing/2014/main" id="{8943C996-1914-592A-D503-9370672D489D}"/>
              </a:ext>
            </a:extLst>
          </p:cNvPr>
          <p:cNvPicPr>
            <a:picLocks noChangeAspect="1"/>
          </p:cNvPicPr>
          <p:nvPr/>
        </p:nvPicPr>
        <p:blipFill>
          <a:blip r:embed="rId3"/>
          <a:stretch>
            <a:fillRect/>
          </a:stretch>
        </p:blipFill>
        <p:spPr>
          <a:xfrm>
            <a:off x="3588122" y="6869749"/>
            <a:ext cx="399116" cy="92870"/>
          </a:xfrm>
          <a:prstGeom prst="rect">
            <a:avLst/>
          </a:prstGeom>
        </p:spPr>
      </p:pic>
      <p:sp>
        <p:nvSpPr>
          <p:cNvPr id="123" name="テキスト ボックス 122">
            <a:extLst>
              <a:ext uri="{FF2B5EF4-FFF2-40B4-BE49-F238E27FC236}">
                <a16:creationId xmlns:a16="http://schemas.microsoft.com/office/drawing/2014/main" id="{A6759C3A-CB29-CF5E-7B95-0A9852400554}"/>
              </a:ext>
            </a:extLst>
          </p:cNvPr>
          <p:cNvSpPr txBox="1"/>
          <p:nvPr/>
        </p:nvSpPr>
        <p:spPr>
          <a:xfrm>
            <a:off x="3523752" y="682004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24" name="図 123">
            <a:extLst>
              <a:ext uri="{FF2B5EF4-FFF2-40B4-BE49-F238E27FC236}">
                <a16:creationId xmlns:a16="http://schemas.microsoft.com/office/drawing/2014/main" id="{AD3D778E-6047-F206-86D7-A4330A2812BE}"/>
              </a:ext>
            </a:extLst>
          </p:cNvPr>
          <p:cNvPicPr>
            <a:picLocks noChangeAspect="1"/>
          </p:cNvPicPr>
          <p:nvPr/>
        </p:nvPicPr>
        <p:blipFill>
          <a:blip r:embed="rId5"/>
          <a:stretch>
            <a:fillRect/>
          </a:stretch>
        </p:blipFill>
        <p:spPr>
          <a:xfrm>
            <a:off x="4027839" y="7319515"/>
            <a:ext cx="234871" cy="129551"/>
          </a:xfrm>
          <a:prstGeom prst="rect">
            <a:avLst/>
          </a:prstGeom>
        </p:spPr>
      </p:pic>
      <p:pic>
        <p:nvPicPr>
          <p:cNvPr id="125" name="図 124">
            <a:extLst>
              <a:ext uri="{FF2B5EF4-FFF2-40B4-BE49-F238E27FC236}">
                <a16:creationId xmlns:a16="http://schemas.microsoft.com/office/drawing/2014/main" id="{8AFFA447-A523-FC39-4072-4B0DE0E3FA35}"/>
              </a:ext>
            </a:extLst>
          </p:cNvPr>
          <p:cNvPicPr>
            <a:picLocks noChangeAspect="1"/>
          </p:cNvPicPr>
          <p:nvPr/>
        </p:nvPicPr>
        <p:blipFill>
          <a:blip r:embed="rId5"/>
          <a:stretch>
            <a:fillRect/>
          </a:stretch>
        </p:blipFill>
        <p:spPr>
          <a:xfrm>
            <a:off x="3981883" y="7500895"/>
            <a:ext cx="234871" cy="129551"/>
          </a:xfrm>
          <a:prstGeom prst="rect">
            <a:avLst/>
          </a:prstGeom>
        </p:spPr>
      </p:pic>
      <p:sp>
        <p:nvSpPr>
          <p:cNvPr id="126" name="テキスト ボックス 125">
            <a:extLst>
              <a:ext uri="{FF2B5EF4-FFF2-40B4-BE49-F238E27FC236}">
                <a16:creationId xmlns:a16="http://schemas.microsoft.com/office/drawing/2014/main" id="{90CE6D08-4B90-20FB-1E9D-ADA7BD60F2B6}"/>
              </a:ext>
            </a:extLst>
          </p:cNvPr>
          <p:cNvSpPr txBox="1"/>
          <p:nvPr/>
        </p:nvSpPr>
        <p:spPr>
          <a:xfrm>
            <a:off x="3971423" y="648939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27" name="テキスト ボックス 126">
            <a:extLst>
              <a:ext uri="{FF2B5EF4-FFF2-40B4-BE49-F238E27FC236}">
                <a16:creationId xmlns:a16="http://schemas.microsoft.com/office/drawing/2014/main" id="{87C3AEBC-5281-8CAB-037C-B3B5306BB45F}"/>
              </a:ext>
            </a:extLst>
          </p:cNvPr>
          <p:cNvSpPr txBox="1"/>
          <p:nvPr/>
        </p:nvSpPr>
        <p:spPr>
          <a:xfrm>
            <a:off x="3796734" y="666534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28" name="矢印: 右 127">
            <a:extLst>
              <a:ext uri="{FF2B5EF4-FFF2-40B4-BE49-F238E27FC236}">
                <a16:creationId xmlns:a16="http://schemas.microsoft.com/office/drawing/2014/main" id="{8F9D7BBE-B7C2-4B4B-6825-A0B8A7E505A3}"/>
              </a:ext>
            </a:extLst>
          </p:cNvPr>
          <p:cNvSpPr/>
          <p:nvPr/>
        </p:nvSpPr>
        <p:spPr>
          <a:xfrm>
            <a:off x="4645490" y="628166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9" name="矢印: 右 128">
            <a:extLst>
              <a:ext uri="{FF2B5EF4-FFF2-40B4-BE49-F238E27FC236}">
                <a16:creationId xmlns:a16="http://schemas.microsoft.com/office/drawing/2014/main" id="{7C8868CB-44B4-6D54-429D-E5D0D37D5EF9}"/>
              </a:ext>
            </a:extLst>
          </p:cNvPr>
          <p:cNvSpPr/>
          <p:nvPr/>
        </p:nvSpPr>
        <p:spPr>
          <a:xfrm>
            <a:off x="3330884" y="628166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0" name="テキスト ボックス 129">
            <a:extLst>
              <a:ext uri="{FF2B5EF4-FFF2-40B4-BE49-F238E27FC236}">
                <a16:creationId xmlns:a16="http://schemas.microsoft.com/office/drawing/2014/main" id="{DEB70D6C-8B2B-1275-0CDB-E0F9E2741BA3}"/>
              </a:ext>
            </a:extLst>
          </p:cNvPr>
          <p:cNvSpPr txBox="1"/>
          <p:nvPr/>
        </p:nvSpPr>
        <p:spPr>
          <a:xfrm>
            <a:off x="3430514" y="696668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31" name="テキスト ボックス 130">
            <a:extLst>
              <a:ext uri="{FF2B5EF4-FFF2-40B4-BE49-F238E27FC236}">
                <a16:creationId xmlns:a16="http://schemas.microsoft.com/office/drawing/2014/main" id="{3818AC42-EF4A-D99B-7662-45A47DAAADE5}"/>
              </a:ext>
            </a:extLst>
          </p:cNvPr>
          <p:cNvSpPr txBox="1"/>
          <p:nvPr/>
        </p:nvSpPr>
        <p:spPr>
          <a:xfrm>
            <a:off x="4106315" y="6961158"/>
            <a:ext cx="699456" cy="169277"/>
          </a:xfrm>
          <a:prstGeom prst="rect">
            <a:avLst/>
          </a:prstGeom>
          <a:noFill/>
        </p:spPr>
        <p:txBody>
          <a:bodyPr wrap="square" rtlCol="0">
            <a:spAutoFit/>
          </a:bodyPr>
          <a:lstStyle/>
          <a:p>
            <a:r>
              <a:rPr kumimoji="1" lang="en-US" altLang="ja-JP" sz="500" dirty="0">
                <a:latin typeface="+mj-lt"/>
              </a:rPr>
              <a:t>2023-09-09</a:t>
            </a:r>
          </a:p>
        </p:txBody>
      </p:sp>
      <p:sp>
        <p:nvSpPr>
          <p:cNvPr id="155" name="テキスト ボックス 154">
            <a:extLst>
              <a:ext uri="{FF2B5EF4-FFF2-40B4-BE49-F238E27FC236}">
                <a16:creationId xmlns:a16="http://schemas.microsoft.com/office/drawing/2014/main" id="{92A02ACF-71FF-F2B9-08A1-386FE39C2098}"/>
              </a:ext>
            </a:extLst>
          </p:cNvPr>
          <p:cNvSpPr txBox="1"/>
          <p:nvPr/>
        </p:nvSpPr>
        <p:spPr>
          <a:xfrm>
            <a:off x="3484307" y="730003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56" name="テキスト ボックス 155">
            <a:extLst>
              <a:ext uri="{FF2B5EF4-FFF2-40B4-BE49-F238E27FC236}">
                <a16:creationId xmlns:a16="http://schemas.microsoft.com/office/drawing/2014/main" id="{036D255B-C0A1-B0C0-4DC6-F53C8C215501}"/>
              </a:ext>
            </a:extLst>
          </p:cNvPr>
          <p:cNvSpPr txBox="1"/>
          <p:nvPr/>
        </p:nvSpPr>
        <p:spPr>
          <a:xfrm>
            <a:off x="3936722" y="730259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57" name="テキスト ボックス 156">
            <a:extLst>
              <a:ext uri="{FF2B5EF4-FFF2-40B4-BE49-F238E27FC236}">
                <a16:creationId xmlns:a16="http://schemas.microsoft.com/office/drawing/2014/main" id="{16F5F3A1-A03F-3EA8-C142-5C1D699393D2}"/>
              </a:ext>
            </a:extLst>
          </p:cNvPr>
          <p:cNvSpPr txBox="1"/>
          <p:nvPr/>
        </p:nvSpPr>
        <p:spPr>
          <a:xfrm>
            <a:off x="4375372" y="7308305"/>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201" name="正方形/長方形 200">
            <a:extLst>
              <a:ext uri="{FF2B5EF4-FFF2-40B4-BE49-F238E27FC236}">
                <a16:creationId xmlns:a16="http://schemas.microsoft.com/office/drawing/2014/main" id="{5E9C0CF8-8AE1-1310-6C67-74763314BD05}"/>
              </a:ext>
            </a:extLst>
          </p:cNvPr>
          <p:cNvSpPr/>
          <p:nvPr/>
        </p:nvSpPr>
        <p:spPr>
          <a:xfrm>
            <a:off x="4086571" y="7649517"/>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224" name="テキスト ボックス 223">
            <a:extLst>
              <a:ext uri="{FF2B5EF4-FFF2-40B4-BE49-F238E27FC236}">
                <a16:creationId xmlns:a16="http://schemas.microsoft.com/office/drawing/2014/main" id="{2E06F8E8-E3D4-67B6-B382-573F41874B3B}"/>
              </a:ext>
            </a:extLst>
          </p:cNvPr>
          <p:cNvSpPr txBox="1"/>
          <p:nvPr/>
        </p:nvSpPr>
        <p:spPr>
          <a:xfrm>
            <a:off x="4185547" y="7492971"/>
            <a:ext cx="416633" cy="169277"/>
          </a:xfrm>
          <a:prstGeom prst="rect">
            <a:avLst/>
          </a:prstGeom>
          <a:noFill/>
        </p:spPr>
        <p:txBody>
          <a:bodyPr wrap="square" rtlCol="0">
            <a:spAutoFit/>
          </a:bodyPr>
          <a:lstStyle/>
          <a:p>
            <a:pPr algn="ctr"/>
            <a:r>
              <a:rPr kumimoji="1" lang="en-US" altLang="ja-JP" sz="500" dirty="0">
                <a:latin typeface="+mj-lt"/>
              </a:rPr>
              <a:t>RF04</a:t>
            </a:r>
          </a:p>
        </p:txBody>
      </p:sp>
      <p:pic>
        <p:nvPicPr>
          <p:cNvPr id="225" name="グラフィックス 224" descr="右向き指示マーク">
            <a:extLst>
              <a:ext uri="{FF2B5EF4-FFF2-40B4-BE49-F238E27FC236}">
                <a16:creationId xmlns:a16="http://schemas.microsoft.com/office/drawing/2014/main" id="{C60C2D36-0567-43CA-FD3F-0654411563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716613" y="7830063"/>
            <a:ext cx="253626" cy="253626"/>
          </a:xfrm>
          <a:prstGeom prst="rect">
            <a:avLst/>
          </a:prstGeom>
        </p:spPr>
      </p:pic>
      <p:pic>
        <p:nvPicPr>
          <p:cNvPr id="226" name="図 225">
            <a:extLst>
              <a:ext uri="{FF2B5EF4-FFF2-40B4-BE49-F238E27FC236}">
                <a16:creationId xmlns:a16="http://schemas.microsoft.com/office/drawing/2014/main" id="{CF73CEF2-5B4F-5A5E-0074-4B66CA2B18BA}"/>
              </a:ext>
            </a:extLst>
          </p:cNvPr>
          <p:cNvPicPr>
            <a:picLocks noChangeAspect="1"/>
          </p:cNvPicPr>
          <p:nvPr/>
        </p:nvPicPr>
        <p:blipFill>
          <a:blip r:embed="rId8"/>
          <a:stretch>
            <a:fillRect/>
          </a:stretch>
        </p:blipFill>
        <p:spPr>
          <a:xfrm>
            <a:off x="5303154" y="5838745"/>
            <a:ext cx="1075165" cy="745191"/>
          </a:xfrm>
          <a:prstGeom prst="rect">
            <a:avLst/>
          </a:prstGeom>
        </p:spPr>
      </p:pic>
      <p:pic>
        <p:nvPicPr>
          <p:cNvPr id="227" name="図 226">
            <a:extLst>
              <a:ext uri="{FF2B5EF4-FFF2-40B4-BE49-F238E27FC236}">
                <a16:creationId xmlns:a16="http://schemas.microsoft.com/office/drawing/2014/main" id="{B64B8E12-2934-9686-C579-B7447A764402}"/>
              </a:ext>
            </a:extLst>
          </p:cNvPr>
          <p:cNvPicPr>
            <a:picLocks noChangeAspect="1"/>
          </p:cNvPicPr>
          <p:nvPr/>
        </p:nvPicPr>
        <p:blipFill>
          <a:blip r:embed="rId9"/>
          <a:stretch>
            <a:fillRect/>
          </a:stretch>
        </p:blipFill>
        <p:spPr>
          <a:xfrm>
            <a:off x="5425093" y="6228875"/>
            <a:ext cx="847293" cy="112175"/>
          </a:xfrm>
          <a:prstGeom prst="rect">
            <a:avLst/>
          </a:prstGeom>
        </p:spPr>
      </p:pic>
      <p:sp>
        <p:nvSpPr>
          <p:cNvPr id="241" name="テキスト ボックス 240">
            <a:extLst>
              <a:ext uri="{FF2B5EF4-FFF2-40B4-BE49-F238E27FC236}">
                <a16:creationId xmlns:a16="http://schemas.microsoft.com/office/drawing/2014/main" id="{68A23933-5F65-BC9E-5EFD-FCE9F76D5DB4}"/>
              </a:ext>
            </a:extLst>
          </p:cNvPr>
          <p:cNvSpPr txBox="1"/>
          <p:nvPr/>
        </p:nvSpPr>
        <p:spPr>
          <a:xfrm>
            <a:off x="5344025" y="6153298"/>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small. Proceed with the process?</a:t>
            </a:r>
          </a:p>
        </p:txBody>
      </p:sp>
      <p:pic>
        <p:nvPicPr>
          <p:cNvPr id="255" name="図 254">
            <a:extLst>
              <a:ext uri="{FF2B5EF4-FFF2-40B4-BE49-F238E27FC236}">
                <a16:creationId xmlns:a16="http://schemas.microsoft.com/office/drawing/2014/main" id="{EA42CBFE-8C07-CCB1-73B2-876F17FD721B}"/>
              </a:ext>
            </a:extLst>
          </p:cNvPr>
          <p:cNvPicPr>
            <a:picLocks noChangeAspect="1"/>
          </p:cNvPicPr>
          <p:nvPr/>
        </p:nvPicPr>
        <p:blipFill>
          <a:blip r:embed="rId12"/>
          <a:stretch>
            <a:fillRect/>
          </a:stretch>
        </p:blipFill>
        <p:spPr>
          <a:xfrm>
            <a:off x="5680702" y="6344394"/>
            <a:ext cx="336603" cy="186540"/>
          </a:xfrm>
          <a:prstGeom prst="rect">
            <a:avLst/>
          </a:prstGeom>
        </p:spPr>
      </p:pic>
      <p:sp>
        <p:nvSpPr>
          <p:cNvPr id="256" name="四角形: 角を丸くする 255">
            <a:extLst>
              <a:ext uri="{FF2B5EF4-FFF2-40B4-BE49-F238E27FC236}">
                <a16:creationId xmlns:a16="http://schemas.microsoft.com/office/drawing/2014/main" id="{3CB608B2-62B5-D1FF-1515-D1EA296A1442}"/>
              </a:ext>
            </a:extLst>
          </p:cNvPr>
          <p:cNvSpPr/>
          <p:nvPr/>
        </p:nvSpPr>
        <p:spPr>
          <a:xfrm>
            <a:off x="5549754" y="6378349"/>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257" name="四角形: 角を丸くする 256">
            <a:extLst>
              <a:ext uri="{FF2B5EF4-FFF2-40B4-BE49-F238E27FC236}">
                <a16:creationId xmlns:a16="http://schemas.microsoft.com/office/drawing/2014/main" id="{B13DBF2A-C44E-5937-8EF5-F88EADC832C4}"/>
              </a:ext>
            </a:extLst>
          </p:cNvPr>
          <p:cNvSpPr/>
          <p:nvPr/>
        </p:nvSpPr>
        <p:spPr>
          <a:xfrm>
            <a:off x="5859993" y="6378820"/>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258" name="二等辺三角形 257">
            <a:extLst>
              <a:ext uri="{FF2B5EF4-FFF2-40B4-BE49-F238E27FC236}">
                <a16:creationId xmlns:a16="http://schemas.microsoft.com/office/drawing/2014/main" id="{66885647-DFCF-F888-2ED3-D36125E38B7A}"/>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2" name="テキスト ボックス 1">
            <a:extLst>
              <a:ext uri="{FF2B5EF4-FFF2-40B4-BE49-F238E27FC236}">
                <a16:creationId xmlns:a16="http://schemas.microsoft.com/office/drawing/2014/main" id="{7DD111A6-BDD5-3A55-D541-E22697AC66A5}"/>
              </a:ext>
            </a:extLst>
          </p:cNvPr>
          <p:cNvSpPr txBox="1"/>
          <p:nvPr/>
        </p:nvSpPr>
        <p:spPr>
          <a:xfrm>
            <a:off x="1180374" y="3125192"/>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4" name="テキスト ボックス 3">
            <a:extLst>
              <a:ext uri="{FF2B5EF4-FFF2-40B4-BE49-F238E27FC236}">
                <a16:creationId xmlns:a16="http://schemas.microsoft.com/office/drawing/2014/main" id="{C372EE89-C67B-2521-3B69-76A44FC509FA}"/>
              </a:ext>
            </a:extLst>
          </p:cNvPr>
          <p:cNvSpPr txBox="1"/>
          <p:nvPr/>
        </p:nvSpPr>
        <p:spPr>
          <a:xfrm>
            <a:off x="3652070" y="3128514"/>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5" name="テキスト ボックス 4">
            <a:extLst>
              <a:ext uri="{FF2B5EF4-FFF2-40B4-BE49-F238E27FC236}">
                <a16:creationId xmlns:a16="http://schemas.microsoft.com/office/drawing/2014/main" id="{A405C820-FD56-1398-A31E-CCB29C9CE9E1}"/>
              </a:ext>
            </a:extLst>
          </p:cNvPr>
          <p:cNvSpPr txBox="1"/>
          <p:nvPr/>
        </p:nvSpPr>
        <p:spPr>
          <a:xfrm>
            <a:off x="1180373" y="5241281"/>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6" name="テキスト ボックス 5">
            <a:extLst>
              <a:ext uri="{FF2B5EF4-FFF2-40B4-BE49-F238E27FC236}">
                <a16:creationId xmlns:a16="http://schemas.microsoft.com/office/drawing/2014/main" id="{3A33A93D-8B6C-94AE-C198-FEEE0604F629}"/>
              </a:ext>
            </a:extLst>
          </p:cNvPr>
          <p:cNvSpPr txBox="1"/>
          <p:nvPr/>
        </p:nvSpPr>
        <p:spPr>
          <a:xfrm>
            <a:off x="3614180" y="5235785"/>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13" name="テキスト ボックス 12">
            <a:extLst>
              <a:ext uri="{FF2B5EF4-FFF2-40B4-BE49-F238E27FC236}">
                <a16:creationId xmlns:a16="http://schemas.microsoft.com/office/drawing/2014/main" id="{A32BDB8D-F4D9-6F9B-85F7-40865C2B2122}"/>
              </a:ext>
            </a:extLst>
          </p:cNvPr>
          <p:cNvSpPr txBox="1"/>
          <p:nvPr/>
        </p:nvSpPr>
        <p:spPr>
          <a:xfrm>
            <a:off x="2273025" y="7479425"/>
            <a:ext cx="416633" cy="169277"/>
          </a:xfrm>
          <a:prstGeom prst="rect">
            <a:avLst/>
          </a:prstGeom>
          <a:noFill/>
        </p:spPr>
        <p:txBody>
          <a:bodyPr wrap="square" rtlCol="0">
            <a:spAutoFit/>
          </a:bodyPr>
          <a:lstStyle/>
          <a:p>
            <a:pPr algn="ctr"/>
            <a:r>
              <a:rPr kumimoji="1" lang="en-US" altLang="ja-JP" sz="500" dirty="0">
                <a:latin typeface="+mj-lt"/>
              </a:rPr>
              <a:t>RF04</a:t>
            </a:r>
          </a:p>
        </p:txBody>
      </p:sp>
      <p:pic>
        <p:nvPicPr>
          <p:cNvPr id="18" name="Picture 17">
            <a:extLst>
              <a:ext uri="{FF2B5EF4-FFF2-40B4-BE49-F238E27FC236}">
                <a16:creationId xmlns:a16="http://schemas.microsoft.com/office/drawing/2014/main" id="{4EAD8A2D-DF08-0CCF-50B2-1562E8FE5151}"/>
              </a:ext>
            </a:extLst>
          </p:cNvPr>
          <p:cNvPicPr>
            <a:picLocks noChangeAspect="1"/>
          </p:cNvPicPr>
          <p:nvPr/>
        </p:nvPicPr>
        <p:blipFill>
          <a:blip r:embed="rId13"/>
          <a:stretch>
            <a:fillRect/>
          </a:stretch>
        </p:blipFill>
        <p:spPr>
          <a:xfrm>
            <a:off x="527614" y="2488478"/>
            <a:ext cx="1335148" cy="617162"/>
          </a:xfrm>
          <a:prstGeom prst="rect">
            <a:avLst/>
          </a:prstGeom>
        </p:spPr>
      </p:pic>
      <p:pic>
        <p:nvPicPr>
          <p:cNvPr id="19" name="Picture 18">
            <a:extLst>
              <a:ext uri="{FF2B5EF4-FFF2-40B4-BE49-F238E27FC236}">
                <a16:creationId xmlns:a16="http://schemas.microsoft.com/office/drawing/2014/main" id="{B85F2AD0-4862-2D72-91CA-90A53EC44FB0}"/>
              </a:ext>
            </a:extLst>
          </p:cNvPr>
          <p:cNvPicPr>
            <a:picLocks noChangeAspect="1"/>
          </p:cNvPicPr>
          <p:nvPr/>
        </p:nvPicPr>
        <p:blipFill>
          <a:blip r:embed="rId14"/>
          <a:stretch>
            <a:fillRect/>
          </a:stretch>
        </p:blipFill>
        <p:spPr>
          <a:xfrm>
            <a:off x="540111" y="3104783"/>
            <a:ext cx="1331045" cy="187655"/>
          </a:xfrm>
          <a:prstGeom prst="rect">
            <a:avLst/>
          </a:prstGeom>
        </p:spPr>
      </p:pic>
      <p:sp>
        <p:nvSpPr>
          <p:cNvPr id="20" name="TextBox 19">
            <a:extLst>
              <a:ext uri="{FF2B5EF4-FFF2-40B4-BE49-F238E27FC236}">
                <a16:creationId xmlns:a16="http://schemas.microsoft.com/office/drawing/2014/main" id="{8B002996-88A2-9DB4-79BE-F1B56FA332B1}"/>
              </a:ext>
            </a:extLst>
          </p:cNvPr>
          <p:cNvSpPr txBox="1"/>
          <p:nvPr/>
        </p:nvSpPr>
        <p:spPr>
          <a:xfrm>
            <a:off x="1502620" y="3121435"/>
            <a:ext cx="416633" cy="169277"/>
          </a:xfrm>
          <a:prstGeom prst="rect">
            <a:avLst/>
          </a:prstGeom>
          <a:noFill/>
        </p:spPr>
        <p:txBody>
          <a:bodyPr wrap="square" rtlCol="0">
            <a:spAutoFit/>
          </a:bodyPr>
          <a:lstStyle/>
          <a:p>
            <a:pPr algn="r"/>
            <a:r>
              <a:rPr lang="en-US" sz="500" dirty="0"/>
              <a:t>20/600</a:t>
            </a:r>
          </a:p>
        </p:txBody>
      </p:sp>
      <p:pic>
        <p:nvPicPr>
          <p:cNvPr id="61" name="Picture 60">
            <a:extLst>
              <a:ext uri="{FF2B5EF4-FFF2-40B4-BE49-F238E27FC236}">
                <a16:creationId xmlns:a16="http://schemas.microsoft.com/office/drawing/2014/main" id="{33450B87-ADB5-AC8D-7A4E-F64E8772C150}"/>
              </a:ext>
            </a:extLst>
          </p:cNvPr>
          <p:cNvPicPr>
            <a:picLocks noChangeAspect="1"/>
          </p:cNvPicPr>
          <p:nvPr/>
        </p:nvPicPr>
        <p:blipFill>
          <a:blip r:embed="rId13"/>
          <a:stretch>
            <a:fillRect/>
          </a:stretch>
        </p:blipFill>
        <p:spPr>
          <a:xfrm>
            <a:off x="2946606" y="2466202"/>
            <a:ext cx="1335148" cy="617162"/>
          </a:xfrm>
          <a:prstGeom prst="rect">
            <a:avLst/>
          </a:prstGeom>
        </p:spPr>
      </p:pic>
      <p:pic>
        <p:nvPicPr>
          <p:cNvPr id="62" name="Picture 61">
            <a:extLst>
              <a:ext uri="{FF2B5EF4-FFF2-40B4-BE49-F238E27FC236}">
                <a16:creationId xmlns:a16="http://schemas.microsoft.com/office/drawing/2014/main" id="{5D2E0410-4499-64E9-0FD0-9850C961D9DA}"/>
              </a:ext>
            </a:extLst>
          </p:cNvPr>
          <p:cNvPicPr>
            <a:picLocks noChangeAspect="1"/>
          </p:cNvPicPr>
          <p:nvPr/>
        </p:nvPicPr>
        <p:blipFill>
          <a:blip r:embed="rId14"/>
          <a:stretch>
            <a:fillRect/>
          </a:stretch>
        </p:blipFill>
        <p:spPr>
          <a:xfrm>
            <a:off x="2959103" y="3082507"/>
            <a:ext cx="1331045" cy="187655"/>
          </a:xfrm>
          <a:prstGeom prst="rect">
            <a:avLst/>
          </a:prstGeom>
        </p:spPr>
      </p:pic>
      <p:pic>
        <p:nvPicPr>
          <p:cNvPr id="68" name="Picture 67">
            <a:extLst>
              <a:ext uri="{FF2B5EF4-FFF2-40B4-BE49-F238E27FC236}">
                <a16:creationId xmlns:a16="http://schemas.microsoft.com/office/drawing/2014/main" id="{A3446DC8-71BC-EEB1-139D-A24DA20523EB}"/>
              </a:ext>
            </a:extLst>
          </p:cNvPr>
          <p:cNvPicPr>
            <a:picLocks noChangeAspect="1"/>
          </p:cNvPicPr>
          <p:nvPr/>
        </p:nvPicPr>
        <p:blipFill>
          <a:blip r:embed="rId15"/>
          <a:stretch>
            <a:fillRect/>
          </a:stretch>
        </p:blipFill>
        <p:spPr>
          <a:xfrm>
            <a:off x="515433" y="4602128"/>
            <a:ext cx="1316532" cy="617595"/>
          </a:xfrm>
          <a:prstGeom prst="rect">
            <a:avLst/>
          </a:prstGeom>
        </p:spPr>
      </p:pic>
      <p:pic>
        <p:nvPicPr>
          <p:cNvPr id="69" name="Picture 68">
            <a:extLst>
              <a:ext uri="{FF2B5EF4-FFF2-40B4-BE49-F238E27FC236}">
                <a16:creationId xmlns:a16="http://schemas.microsoft.com/office/drawing/2014/main" id="{C012F6B7-92D7-8468-5D3D-D47332428153}"/>
              </a:ext>
            </a:extLst>
          </p:cNvPr>
          <p:cNvPicPr>
            <a:picLocks noChangeAspect="1"/>
          </p:cNvPicPr>
          <p:nvPr/>
        </p:nvPicPr>
        <p:blipFill>
          <a:blip r:embed="rId14"/>
          <a:stretch>
            <a:fillRect/>
          </a:stretch>
        </p:blipFill>
        <p:spPr>
          <a:xfrm>
            <a:off x="511008" y="5227794"/>
            <a:ext cx="1331045" cy="187655"/>
          </a:xfrm>
          <a:prstGeom prst="rect">
            <a:avLst/>
          </a:prstGeom>
        </p:spPr>
      </p:pic>
      <p:sp>
        <p:nvSpPr>
          <p:cNvPr id="70" name="TextBox 69">
            <a:extLst>
              <a:ext uri="{FF2B5EF4-FFF2-40B4-BE49-F238E27FC236}">
                <a16:creationId xmlns:a16="http://schemas.microsoft.com/office/drawing/2014/main" id="{A4EDCD61-B600-775A-B512-450DE8A2963E}"/>
              </a:ext>
            </a:extLst>
          </p:cNvPr>
          <p:cNvSpPr txBox="1"/>
          <p:nvPr/>
        </p:nvSpPr>
        <p:spPr>
          <a:xfrm>
            <a:off x="1492569" y="5244446"/>
            <a:ext cx="416633" cy="169277"/>
          </a:xfrm>
          <a:prstGeom prst="rect">
            <a:avLst/>
          </a:prstGeom>
          <a:noFill/>
        </p:spPr>
        <p:txBody>
          <a:bodyPr wrap="square" rtlCol="0">
            <a:spAutoFit/>
          </a:bodyPr>
          <a:lstStyle/>
          <a:p>
            <a:pPr algn="r"/>
            <a:r>
              <a:rPr lang="en-US" sz="500" dirty="0"/>
              <a:t>600/600</a:t>
            </a:r>
          </a:p>
        </p:txBody>
      </p:sp>
      <p:pic>
        <p:nvPicPr>
          <p:cNvPr id="71" name="Picture 70">
            <a:extLst>
              <a:ext uri="{FF2B5EF4-FFF2-40B4-BE49-F238E27FC236}">
                <a16:creationId xmlns:a16="http://schemas.microsoft.com/office/drawing/2014/main" id="{567B9760-BA33-B580-66FB-E5E95B0B9725}"/>
              </a:ext>
            </a:extLst>
          </p:cNvPr>
          <p:cNvPicPr>
            <a:picLocks noChangeAspect="1"/>
          </p:cNvPicPr>
          <p:nvPr/>
        </p:nvPicPr>
        <p:blipFill>
          <a:blip r:embed="rId15"/>
          <a:stretch>
            <a:fillRect/>
          </a:stretch>
        </p:blipFill>
        <p:spPr>
          <a:xfrm>
            <a:off x="2937763" y="4600649"/>
            <a:ext cx="1316532" cy="617595"/>
          </a:xfrm>
          <a:prstGeom prst="rect">
            <a:avLst/>
          </a:prstGeom>
        </p:spPr>
      </p:pic>
      <p:pic>
        <p:nvPicPr>
          <p:cNvPr id="72" name="Picture 71">
            <a:extLst>
              <a:ext uri="{FF2B5EF4-FFF2-40B4-BE49-F238E27FC236}">
                <a16:creationId xmlns:a16="http://schemas.microsoft.com/office/drawing/2014/main" id="{A433DB3C-315B-2563-1374-C147A889C251}"/>
              </a:ext>
            </a:extLst>
          </p:cNvPr>
          <p:cNvPicPr>
            <a:picLocks noChangeAspect="1"/>
          </p:cNvPicPr>
          <p:nvPr/>
        </p:nvPicPr>
        <p:blipFill>
          <a:blip r:embed="rId14"/>
          <a:stretch>
            <a:fillRect/>
          </a:stretch>
        </p:blipFill>
        <p:spPr>
          <a:xfrm>
            <a:off x="2933338" y="5226315"/>
            <a:ext cx="1331045" cy="187655"/>
          </a:xfrm>
          <a:prstGeom prst="rect">
            <a:avLst/>
          </a:prstGeom>
        </p:spPr>
      </p:pic>
      <p:sp>
        <p:nvSpPr>
          <p:cNvPr id="73" name="TextBox 72">
            <a:extLst>
              <a:ext uri="{FF2B5EF4-FFF2-40B4-BE49-F238E27FC236}">
                <a16:creationId xmlns:a16="http://schemas.microsoft.com/office/drawing/2014/main" id="{0152F8C6-73A7-6DCE-8DD2-71639CA16169}"/>
              </a:ext>
            </a:extLst>
          </p:cNvPr>
          <p:cNvSpPr txBox="1"/>
          <p:nvPr/>
        </p:nvSpPr>
        <p:spPr>
          <a:xfrm>
            <a:off x="3919662" y="5242967"/>
            <a:ext cx="416633" cy="169277"/>
          </a:xfrm>
          <a:prstGeom prst="rect">
            <a:avLst/>
          </a:prstGeom>
          <a:noFill/>
        </p:spPr>
        <p:txBody>
          <a:bodyPr wrap="square" rtlCol="0">
            <a:spAutoFit/>
          </a:bodyPr>
          <a:lstStyle/>
          <a:p>
            <a:pPr algn="r"/>
            <a:r>
              <a:rPr lang="en-US" sz="500" dirty="0"/>
              <a:t>600/600</a:t>
            </a:r>
          </a:p>
        </p:txBody>
      </p:sp>
      <p:sp>
        <p:nvSpPr>
          <p:cNvPr id="74" name="TextBox 73">
            <a:extLst>
              <a:ext uri="{FF2B5EF4-FFF2-40B4-BE49-F238E27FC236}">
                <a16:creationId xmlns:a16="http://schemas.microsoft.com/office/drawing/2014/main" id="{8FF91AB9-220E-898B-1E5B-A1C38F18154C}"/>
              </a:ext>
            </a:extLst>
          </p:cNvPr>
          <p:cNvSpPr txBox="1"/>
          <p:nvPr/>
        </p:nvSpPr>
        <p:spPr>
          <a:xfrm>
            <a:off x="3934776" y="3097991"/>
            <a:ext cx="416633" cy="169277"/>
          </a:xfrm>
          <a:prstGeom prst="rect">
            <a:avLst/>
          </a:prstGeom>
          <a:noFill/>
        </p:spPr>
        <p:txBody>
          <a:bodyPr wrap="square" rtlCol="0">
            <a:spAutoFit/>
          </a:bodyPr>
          <a:lstStyle/>
          <a:p>
            <a:pPr algn="r"/>
            <a:r>
              <a:rPr lang="en-US" sz="500" dirty="0"/>
              <a:t>20/600</a:t>
            </a:r>
          </a:p>
        </p:txBody>
      </p:sp>
      <p:pic>
        <p:nvPicPr>
          <p:cNvPr id="75" name="Picture 74">
            <a:extLst>
              <a:ext uri="{FF2B5EF4-FFF2-40B4-BE49-F238E27FC236}">
                <a16:creationId xmlns:a16="http://schemas.microsoft.com/office/drawing/2014/main" id="{DD840279-3B3A-E49B-D415-092C5DFFBB81}"/>
              </a:ext>
            </a:extLst>
          </p:cNvPr>
          <p:cNvPicPr>
            <a:picLocks noChangeAspect="1"/>
          </p:cNvPicPr>
          <p:nvPr/>
        </p:nvPicPr>
        <p:blipFill>
          <a:blip r:embed="rId13"/>
          <a:stretch>
            <a:fillRect/>
          </a:stretch>
        </p:blipFill>
        <p:spPr>
          <a:xfrm>
            <a:off x="1579411" y="6852972"/>
            <a:ext cx="1335148" cy="617162"/>
          </a:xfrm>
          <a:prstGeom prst="rect">
            <a:avLst/>
          </a:prstGeom>
        </p:spPr>
      </p:pic>
      <p:pic>
        <p:nvPicPr>
          <p:cNvPr id="76" name="Picture 75">
            <a:extLst>
              <a:ext uri="{FF2B5EF4-FFF2-40B4-BE49-F238E27FC236}">
                <a16:creationId xmlns:a16="http://schemas.microsoft.com/office/drawing/2014/main" id="{79E9C5A8-BDBC-AC5A-1297-CA871A52C6B0}"/>
              </a:ext>
            </a:extLst>
          </p:cNvPr>
          <p:cNvPicPr>
            <a:picLocks noChangeAspect="1"/>
          </p:cNvPicPr>
          <p:nvPr/>
        </p:nvPicPr>
        <p:blipFill>
          <a:blip r:embed="rId14"/>
          <a:stretch>
            <a:fillRect/>
          </a:stretch>
        </p:blipFill>
        <p:spPr>
          <a:xfrm>
            <a:off x="1591908" y="7469277"/>
            <a:ext cx="1331045" cy="187655"/>
          </a:xfrm>
          <a:prstGeom prst="rect">
            <a:avLst/>
          </a:prstGeom>
        </p:spPr>
      </p:pic>
      <p:sp>
        <p:nvSpPr>
          <p:cNvPr id="77" name="TextBox 76">
            <a:extLst>
              <a:ext uri="{FF2B5EF4-FFF2-40B4-BE49-F238E27FC236}">
                <a16:creationId xmlns:a16="http://schemas.microsoft.com/office/drawing/2014/main" id="{37C7C396-10B4-28BD-C14F-09499796F7A8}"/>
              </a:ext>
            </a:extLst>
          </p:cNvPr>
          <p:cNvSpPr txBox="1"/>
          <p:nvPr/>
        </p:nvSpPr>
        <p:spPr>
          <a:xfrm>
            <a:off x="2567581" y="7484761"/>
            <a:ext cx="416633" cy="169277"/>
          </a:xfrm>
          <a:prstGeom prst="rect">
            <a:avLst/>
          </a:prstGeom>
          <a:noFill/>
        </p:spPr>
        <p:txBody>
          <a:bodyPr wrap="square" rtlCol="0">
            <a:spAutoFit/>
          </a:bodyPr>
          <a:lstStyle/>
          <a:p>
            <a:pPr algn="r"/>
            <a:r>
              <a:rPr lang="en-US" sz="500" dirty="0"/>
              <a:t>20/600</a:t>
            </a:r>
          </a:p>
        </p:txBody>
      </p:sp>
      <p:pic>
        <p:nvPicPr>
          <p:cNvPr id="101" name="Picture 100">
            <a:extLst>
              <a:ext uri="{FF2B5EF4-FFF2-40B4-BE49-F238E27FC236}">
                <a16:creationId xmlns:a16="http://schemas.microsoft.com/office/drawing/2014/main" id="{F5539752-423B-2EC0-BF9F-88B6AD96078A}"/>
              </a:ext>
            </a:extLst>
          </p:cNvPr>
          <p:cNvPicPr>
            <a:picLocks noChangeAspect="1"/>
          </p:cNvPicPr>
          <p:nvPr/>
        </p:nvPicPr>
        <p:blipFill>
          <a:blip r:embed="rId13"/>
          <a:stretch>
            <a:fillRect/>
          </a:stretch>
        </p:blipFill>
        <p:spPr>
          <a:xfrm>
            <a:off x="3464982" y="6846533"/>
            <a:ext cx="1335148" cy="617162"/>
          </a:xfrm>
          <a:prstGeom prst="rect">
            <a:avLst/>
          </a:prstGeom>
        </p:spPr>
      </p:pic>
      <p:pic>
        <p:nvPicPr>
          <p:cNvPr id="102" name="Picture 101">
            <a:extLst>
              <a:ext uri="{FF2B5EF4-FFF2-40B4-BE49-F238E27FC236}">
                <a16:creationId xmlns:a16="http://schemas.microsoft.com/office/drawing/2014/main" id="{269C0461-B935-03F8-C673-F984D669F44B}"/>
              </a:ext>
            </a:extLst>
          </p:cNvPr>
          <p:cNvPicPr>
            <a:picLocks noChangeAspect="1"/>
          </p:cNvPicPr>
          <p:nvPr/>
        </p:nvPicPr>
        <p:blipFill>
          <a:blip r:embed="rId14"/>
          <a:stretch>
            <a:fillRect/>
          </a:stretch>
        </p:blipFill>
        <p:spPr>
          <a:xfrm>
            <a:off x="3477479" y="7462838"/>
            <a:ext cx="1331045" cy="187655"/>
          </a:xfrm>
          <a:prstGeom prst="rect">
            <a:avLst/>
          </a:prstGeom>
        </p:spPr>
      </p:pic>
      <p:sp>
        <p:nvSpPr>
          <p:cNvPr id="103" name="TextBox 102">
            <a:extLst>
              <a:ext uri="{FF2B5EF4-FFF2-40B4-BE49-F238E27FC236}">
                <a16:creationId xmlns:a16="http://schemas.microsoft.com/office/drawing/2014/main" id="{D6D1120F-3359-2C30-AFD5-AA0C2F91F926}"/>
              </a:ext>
            </a:extLst>
          </p:cNvPr>
          <p:cNvSpPr txBox="1"/>
          <p:nvPr/>
        </p:nvSpPr>
        <p:spPr>
          <a:xfrm>
            <a:off x="4453152" y="7478322"/>
            <a:ext cx="416633" cy="169277"/>
          </a:xfrm>
          <a:prstGeom prst="rect">
            <a:avLst/>
          </a:prstGeom>
          <a:noFill/>
        </p:spPr>
        <p:txBody>
          <a:bodyPr wrap="square" rtlCol="0">
            <a:spAutoFit/>
          </a:bodyPr>
          <a:lstStyle/>
          <a:p>
            <a:pPr algn="r"/>
            <a:r>
              <a:rPr lang="en-US" sz="500" dirty="0"/>
              <a:t>20/600</a:t>
            </a:r>
          </a:p>
        </p:txBody>
      </p:sp>
    </p:spTree>
    <p:extLst>
      <p:ext uri="{BB962C8B-B14F-4D97-AF65-F5344CB8AC3E}">
        <p14:creationId xmlns:p14="http://schemas.microsoft.com/office/powerpoint/2010/main" val="3136403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5-2-12. Inbound Detail</a:t>
            </a:r>
          </a:p>
        </p:txBody>
      </p:sp>
      <p:pic>
        <p:nvPicPr>
          <p:cNvPr id="79" name="図 78">
            <a:extLst>
              <a:ext uri="{FF2B5EF4-FFF2-40B4-BE49-F238E27FC236}">
                <a16:creationId xmlns:a16="http://schemas.microsoft.com/office/drawing/2014/main" id="{ABA0FFDE-2459-8FD9-C27F-ACE8AD07B313}"/>
              </a:ext>
            </a:extLst>
          </p:cNvPr>
          <p:cNvPicPr>
            <a:picLocks noChangeAspect="1"/>
          </p:cNvPicPr>
          <p:nvPr/>
        </p:nvPicPr>
        <p:blipFill>
          <a:blip r:embed="rId2"/>
          <a:stretch>
            <a:fillRect/>
          </a:stretch>
        </p:blipFill>
        <p:spPr>
          <a:xfrm>
            <a:off x="515392" y="1711785"/>
            <a:ext cx="767534" cy="496491"/>
          </a:xfrm>
          <a:prstGeom prst="rect">
            <a:avLst/>
          </a:prstGeom>
          <a:solidFill>
            <a:schemeClr val="bg1"/>
          </a:solidFill>
        </p:spPr>
      </p:pic>
      <p:sp>
        <p:nvSpPr>
          <p:cNvPr id="80" name="テキスト ボックス 79">
            <a:extLst>
              <a:ext uri="{FF2B5EF4-FFF2-40B4-BE49-F238E27FC236}">
                <a16:creationId xmlns:a16="http://schemas.microsoft.com/office/drawing/2014/main" id="{4B52A47E-1AC6-6C9B-3D62-A37B8316F902}"/>
              </a:ext>
            </a:extLst>
          </p:cNvPr>
          <p:cNvSpPr txBox="1"/>
          <p:nvPr/>
        </p:nvSpPr>
        <p:spPr>
          <a:xfrm>
            <a:off x="451676" y="2218823"/>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pic>
        <p:nvPicPr>
          <p:cNvPr id="82" name="図 81">
            <a:extLst>
              <a:ext uri="{FF2B5EF4-FFF2-40B4-BE49-F238E27FC236}">
                <a16:creationId xmlns:a16="http://schemas.microsoft.com/office/drawing/2014/main" id="{2EFAB3CC-F510-3961-3DD9-D81FC610BC28}"/>
              </a:ext>
            </a:extLst>
          </p:cNvPr>
          <p:cNvPicPr>
            <a:picLocks noChangeAspect="1"/>
          </p:cNvPicPr>
          <p:nvPr/>
        </p:nvPicPr>
        <p:blipFill>
          <a:blip r:embed="rId3"/>
          <a:stretch>
            <a:fillRect/>
          </a:stretch>
        </p:blipFill>
        <p:spPr>
          <a:xfrm>
            <a:off x="1554456" y="1740026"/>
            <a:ext cx="1358764" cy="2027693"/>
          </a:xfrm>
          <a:prstGeom prst="rect">
            <a:avLst/>
          </a:prstGeom>
        </p:spPr>
      </p:pic>
      <p:pic>
        <p:nvPicPr>
          <p:cNvPr id="83" name="図 82">
            <a:extLst>
              <a:ext uri="{FF2B5EF4-FFF2-40B4-BE49-F238E27FC236}">
                <a16:creationId xmlns:a16="http://schemas.microsoft.com/office/drawing/2014/main" id="{DB703027-0A78-F1EA-A1D3-3DF3671809BF}"/>
              </a:ext>
            </a:extLst>
          </p:cNvPr>
          <p:cNvPicPr>
            <a:picLocks noChangeAspect="1"/>
          </p:cNvPicPr>
          <p:nvPr/>
        </p:nvPicPr>
        <p:blipFill>
          <a:blip r:embed="rId4"/>
          <a:stretch>
            <a:fillRect/>
          </a:stretch>
        </p:blipFill>
        <p:spPr>
          <a:xfrm>
            <a:off x="2647812" y="3035413"/>
            <a:ext cx="243861" cy="130125"/>
          </a:xfrm>
          <a:prstGeom prst="rect">
            <a:avLst/>
          </a:prstGeom>
        </p:spPr>
      </p:pic>
      <p:sp>
        <p:nvSpPr>
          <p:cNvPr id="84" name="テキスト ボックス 83">
            <a:extLst>
              <a:ext uri="{FF2B5EF4-FFF2-40B4-BE49-F238E27FC236}">
                <a16:creationId xmlns:a16="http://schemas.microsoft.com/office/drawing/2014/main" id="{204E9AC8-0AD0-AA6C-3776-005ABF353A69}"/>
              </a:ext>
            </a:extLst>
          </p:cNvPr>
          <p:cNvSpPr txBox="1"/>
          <p:nvPr/>
        </p:nvSpPr>
        <p:spPr>
          <a:xfrm>
            <a:off x="2571390" y="300302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5" name="図 84">
            <a:extLst>
              <a:ext uri="{FF2B5EF4-FFF2-40B4-BE49-F238E27FC236}">
                <a16:creationId xmlns:a16="http://schemas.microsoft.com/office/drawing/2014/main" id="{83C04E7D-6397-B2B6-2482-8FA9F4E41C88}"/>
              </a:ext>
            </a:extLst>
          </p:cNvPr>
          <p:cNvPicPr>
            <a:picLocks noChangeAspect="1"/>
          </p:cNvPicPr>
          <p:nvPr/>
        </p:nvPicPr>
        <p:blipFill>
          <a:blip r:embed="rId5"/>
          <a:stretch>
            <a:fillRect/>
          </a:stretch>
        </p:blipFill>
        <p:spPr>
          <a:xfrm>
            <a:off x="2059143" y="1874106"/>
            <a:ext cx="805148" cy="123622"/>
          </a:xfrm>
          <a:prstGeom prst="rect">
            <a:avLst/>
          </a:prstGeom>
        </p:spPr>
      </p:pic>
      <p:sp>
        <p:nvSpPr>
          <p:cNvPr id="86" name="テキスト ボックス 85">
            <a:extLst>
              <a:ext uri="{FF2B5EF4-FFF2-40B4-BE49-F238E27FC236}">
                <a16:creationId xmlns:a16="http://schemas.microsoft.com/office/drawing/2014/main" id="{86A068A9-A860-6D9D-71C5-78C02F21F4D6}"/>
              </a:ext>
            </a:extLst>
          </p:cNvPr>
          <p:cNvSpPr txBox="1"/>
          <p:nvPr/>
        </p:nvSpPr>
        <p:spPr>
          <a:xfrm>
            <a:off x="1974424" y="1860683"/>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87" name="図 86">
            <a:extLst>
              <a:ext uri="{FF2B5EF4-FFF2-40B4-BE49-F238E27FC236}">
                <a16:creationId xmlns:a16="http://schemas.microsoft.com/office/drawing/2014/main" id="{DFA3BB11-B233-EAFC-55B7-8FD175EF5A5C}"/>
              </a:ext>
            </a:extLst>
          </p:cNvPr>
          <p:cNvPicPr>
            <a:picLocks noChangeAspect="1"/>
          </p:cNvPicPr>
          <p:nvPr/>
        </p:nvPicPr>
        <p:blipFill>
          <a:blip r:embed="rId4"/>
          <a:stretch>
            <a:fillRect/>
          </a:stretch>
        </p:blipFill>
        <p:spPr>
          <a:xfrm>
            <a:off x="1695571" y="2738833"/>
            <a:ext cx="399116" cy="92870"/>
          </a:xfrm>
          <a:prstGeom prst="rect">
            <a:avLst/>
          </a:prstGeom>
        </p:spPr>
      </p:pic>
      <p:sp>
        <p:nvSpPr>
          <p:cNvPr id="88" name="テキスト ボックス 87">
            <a:extLst>
              <a:ext uri="{FF2B5EF4-FFF2-40B4-BE49-F238E27FC236}">
                <a16:creationId xmlns:a16="http://schemas.microsoft.com/office/drawing/2014/main" id="{C6CED555-C71F-301F-7640-A92EEB87B33B}"/>
              </a:ext>
            </a:extLst>
          </p:cNvPr>
          <p:cNvSpPr txBox="1"/>
          <p:nvPr/>
        </p:nvSpPr>
        <p:spPr>
          <a:xfrm>
            <a:off x="1631201" y="268912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89" name="図 88">
            <a:extLst>
              <a:ext uri="{FF2B5EF4-FFF2-40B4-BE49-F238E27FC236}">
                <a16:creationId xmlns:a16="http://schemas.microsoft.com/office/drawing/2014/main" id="{4104E53E-16F3-588A-80B2-84F559301BD6}"/>
              </a:ext>
            </a:extLst>
          </p:cNvPr>
          <p:cNvPicPr>
            <a:picLocks noChangeAspect="1"/>
          </p:cNvPicPr>
          <p:nvPr/>
        </p:nvPicPr>
        <p:blipFill>
          <a:blip r:embed="rId6"/>
          <a:stretch>
            <a:fillRect/>
          </a:stretch>
        </p:blipFill>
        <p:spPr>
          <a:xfrm>
            <a:off x="2135288" y="3188599"/>
            <a:ext cx="234871" cy="129551"/>
          </a:xfrm>
          <a:prstGeom prst="rect">
            <a:avLst/>
          </a:prstGeom>
        </p:spPr>
      </p:pic>
      <p:pic>
        <p:nvPicPr>
          <p:cNvPr id="90" name="図 89">
            <a:extLst>
              <a:ext uri="{FF2B5EF4-FFF2-40B4-BE49-F238E27FC236}">
                <a16:creationId xmlns:a16="http://schemas.microsoft.com/office/drawing/2014/main" id="{F35A2765-242C-DE93-AD86-F11E000C3824}"/>
              </a:ext>
            </a:extLst>
          </p:cNvPr>
          <p:cNvPicPr>
            <a:picLocks noChangeAspect="1"/>
          </p:cNvPicPr>
          <p:nvPr/>
        </p:nvPicPr>
        <p:blipFill>
          <a:blip r:embed="rId6"/>
          <a:stretch>
            <a:fillRect/>
          </a:stretch>
        </p:blipFill>
        <p:spPr>
          <a:xfrm>
            <a:off x="2089332" y="3369979"/>
            <a:ext cx="234871" cy="129551"/>
          </a:xfrm>
          <a:prstGeom prst="rect">
            <a:avLst/>
          </a:prstGeom>
        </p:spPr>
      </p:pic>
      <p:sp>
        <p:nvSpPr>
          <p:cNvPr id="91" name="テキスト ボックス 90">
            <a:extLst>
              <a:ext uri="{FF2B5EF4-FFF2-40B4-BE49-F238E27FC236}">
                <a16:creationId xmlns:a16="http://schemas.microsoft.com/office/drawing/2014/main" id="{81651EE3-569D-41A3-E196-FD6D3BE599F4}"/>
              </a:ext>
            </a:extLst>
          </p:cNvPr>
          <p:cNvSpPr txBox="1"/>
          <p:nvPr/>
        </p:nvSpPr>
        <p:spPr>
          <a:xfrm>
            <a:off x="2078872" y="235847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92" name="テキスト ボックス 91">
            <a:extLst>
              <a:ext uri="{FF2B5EF4-FFF2-40B4-BE49-F238E27FC236}">
                <a16:creationId xmlns:a16="http://schemas.microsoft.com/office/drawing/2014/main" id="{CDBB57B9-E334-0445-0525-78E2FB21CC51}"/>
              </a:ext>
            </a:extLst>
          </p:cNvPr>
          <p:cNvSpPr txBox="1"/>
          <p:nvPr/>
        </p:nvSpPr>
        <p:spPr>
          <a:xfrm>
            <a:off x="1904183" y="253442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93" name="矢印: 右 92">
            <a:extLst>
              <a:ext uri="{FF2B5EF4-FFF2-40B4-BE49-F238E27FC236}">
                <a16:creationId xmlns:a16="http://schemas.microsoft.com/office/drawing/2014/main" id="{D14926A0-D6CE-8E12-0385-AB60948E3E81}"/>
              </a:ext>
            </a:extLst>
          </p:cNvPr>
          <p:cNvSpPr/>
          <p:nvPr/>
        </p:nvSpPr>
        <p:spPr>
          <a:xfrm>
            <a:off x="2752939"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4" name="矢印: 右 93">
            <a:extLst>
              <a:ext uri="{FF2B5EF4-FFF2-40B4-BE49-F238E27FC236}">
                <a16:creationId xmlns:a16="http://schemas.microsoft.com/office/drawing/2014/main" id="{972933B8-2D0C-B028-CF6B-81E62DECF71E}"/>
              </a:ext>
            </a:extLst>
          </p:cNvPr>
          <p:cNvSpPr/>
          <p:nvPr/>
        </p:nvSpPr>
        <p:spPr>
          <a:xfrm>
            <a:off x="1438333"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テキスト ボックス 94">
            <a:extLst>
              <a:ext uri="{FF2B5EF4-FFF2-40B4-BE49-F238E27FC236}">
                <a16:creationId xmlns:a16="http://schemas.microsoft.com/office/drawing/2014/main" id="{5DECBB8C-BFBB-23E3-069F-3D2A24F947AC}"/>
              </a:ext>
            </a:extLst>
          </p:cNvPr>
          <p:cNvSpPr txBox="1"/>
          <p:nvPr/>
        </p:nvSpPr>
        <p:spPr>
          <a:xfrm>
            <a:off x="1537963" y="283577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96" name="テキスト ボックス 95">
            <a:extLst>
              <a:ext uri="{FF2B5EF4-FFF2-40B4-BE49-F238E27FC236}">
                <a16:creationId xmlns:a16="http://schemas.microsoft.com/office/drawing/2014/main" id="{7AE74338-6CA9-7D51-92F1-8A2684AD1999}"/>
              </a:ext>
            </a:extLst>
          </p:cNvPr>
          <p:cNvSpPr txBox="1"/>
          <p:nvPr/>
        </p:nvSpPr>
        <p:spPr>
          <a:xfrm>
            <a:off x="2213764" y="2830242"/>
            <a:ext cx="699456" cy="169277"/>
          </a:xfrm>
          <a:prstGeom prst="rect">
            <a:avLst/>
          </a:prstGeom>
          <a:noFill/>
        </p:spPr>
        <p:txBody>
          <a:bodyPr wrap="square" rtlCol="0">
            <a:spAutoFit/>
          </a:bodyPr>
          <a:lstStyle/>
          <a:p>
            <a:r>
              <a:rPr kumimoji="1" lang="en-US" altLang="ja-JP" sz="500" dirty="0">
                <a:latin typeface="+mj-lt"/>
              </a:rPr>
              <a:t>2023-09-09</a:t>
            </a:r>
          </a:p>
        </p:txBody>
      </p:sp>
      <p:sp>
        <p:nvSpPr>
          <p:cNvPr id="97" name="テキスト ボックス 96">
            <a:extLst>
              <a:ext uri="{FF2B5EF4-FFF2-40B4-BE49-F238E27FC236}">
                <a16:creationId xmlns:a16="http://schemas.microsoft.com/office/drawing/2014/main" id="{F2C4A4D9-2A95-88B4-B5A4-98F2009FCD26}"/>
              </a:ext>
            </a:extLst>
          </p:cNvPr>
          <p:cNvSpPr txBox="1"/>
          <p:nvPr/>
        </p:nvSpPr>
        <p:spPr>
          <a:xfrm>
            <a:off x="1591756" y="316911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98" name="テキスト ボックス 97">
            <a:extLst>
              <a:ext uri="{FF2B5EF4-FFF2-40B4-BE49-F238E27FC236}">
                <a16:creationId xmlns:a16="http://schemas.microsoft.com/office/drawing/2014/main" id="{CE77FA9D-94B8-48ED-FA0D-4E7BF2085EC2}"/>
              </a:ext>
            </a:extLst>
          </p:cNvPr>
          <p:cNvSpPr txBox="1"/>
          <p:nvPr/>
        </p:nvSpPr>
        <p:spPr>
          <a:xfrm>
            <a:off x="2044171" y="317167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99" name="テキスト ボックス 98">
            <a:extLst>
              <a:ext uri="{FF2B5EF4-FFF2-40B4-BE49-F238E27FC236}">
                <a16:creationId xmlns:a16="http://schemas.microsoft.com/office/drawing/2014/main" id="{4AC364C2-C021-D637-55D4-50050133F05B}"/>
              </a:ext>
            </a:extLst>
          </p:cNvPr>
          <p:cNvSpPr txBox="1"/>
          <p:nvPr/>
        </p:nvSpPr>
        <p:spPr>
          <a:xfrm>
            <a:off x="2482821" y="3177389"/>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104" name="図 103">
            <a:extLst>
              <a:ext uri="{FF2B5EF4-FFF2-40B4-BE49-F238E27FC236}">
                <a16:creationId xmlns:a16="http://schemas.microsoft.com/office/drawing/2014/main" id="{F8E2BF0F-0B64-B006-1BF5-5F657640CF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1079044" y="1818391"/>
            <a:ext cx="193980" cy="422448"/>
          </a:xfrm>
          <a:prstGeom prst="rect">
            <a:avLst/>
          </a:prstGeom>
        </p:spPr>
      </p:pic>
      <p:sp>
        <p:nvSpPr>
          <p:cNvPr id="106" name="テキスト ボックス 105">
            <a:extLst>
              <a:ext uri="{FF2B5EF4-FFF2-40B4-BE49-F238E27FC236}">
                <a16:creationId xmlns:a16="http://schemas.microsoft.com/office/drawing/2014/main" id="{0826487E-D316-ED5C-6E4B-BB3DAA1ACB4C}"/>
              </a:ext>
            </a:extLst>
          </p:cNvPr>
          <p:cNvSpPr txBox="1"/>
          <p:nvPr/>
        </p:nvSpPr>
        <p:spPr>
          <a:xfrm>
            <a:off x="5165861" y="2644789"/>
            <a:ext cx="1367498" cy="1200329"/>
          </a:xfrm>
          <a:prstGeom prst="rect">
            <a:avLst/>
          </a:prstGeom>
          <a:noFill/>
        </p:spPr>
        <p:txBody>
          <a:bodyPr wrap="square" rtlCol="0">
            <a:spAutoFit/>
          </a:bodyPr>
          <a:lstStyle/>
          <a:p>
            <a:r>
              <a:rPr kumimoji="1" lang="en-US" altLang="ja-JP" sz="800" dirty="0">
                <a:latin typeface="+mj-lt"/>
              </a:rPr>
              <a:t>*7: Are you sure about the overflow location?</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sp>
        <p:nvSpPr>
          <p:cNvPr id="112" name="台形 111">
            <a:extLst>
              <a:ext uri="{FF2B5EF4-FFF2-40B4-BE49-F238E27FC236}">
                <a16:creationId xmlns:a16="http://schemas.microsoft.com/office/drawing/2014/main" id="{2BECB002-1810-9E69-AED0-E8DA80191620}"/>
              </a:ext>
            </a:extLst>
          </p:cNvPr>
          <p:cNvSpPr/>
          <p:nvPr/>
        </p:nvSpPr>
        <p:spPr>
          <a:xfrm rot="9223765">
            <a:off x="1106164" y="167732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3" name="図 112">
            <a:extLst>
              <a:ext uri="{FF2B5EF4-FFF2-40B4-BE49-F238E27FC236}">
                <a16:creationId xmlns:a16="http://schemas.microsoft.com/office/drawing/2014/main" id="{BFCFDEDA-06D0-D9EE-3C3C-B9389054C653}"/>
              </a:ext>
            </a:extLst>
          </p:cNvPr>
          <p:cNvPicPr>
            <a:picLocks noChangeAspect="1"/>
          </p:cNvPicPr>
          <p:nvPr/>
        </p:nvPicPr>
        <p:blipFill rotWithShape="1">
          <a:blip r:embed="rId2"/>
          <a:srcRect l="81914" b="78679"/>
          <a:stretch/>
        </p:blipFill>
        <p:spPr>
          <a:xfrm>
            <a:off x="3048693" y="1744297"/>
            <a:ext cx="138817" cy="105854"/>
          </a:xfrm>
          <a:prstGeom prst="rect">
            <a:avLst/>
          </a:prstGeom>
          <a:solidFill>
            <a:schemeClr val="bg1"/>
          </a:solidFill>
        </p:spPr>
      </p:pic>
      <p:pic>
        <p:nvPicPr>
          <p:cNvPr id="114" name="図 113">
            <a:extLst>
              <a:ext uri="{FF2B5EF4-FFF2-40B4-BE49-F238E27FC236}">
                <a16:creationId xmlns:a16="http://schemas.microsoft.com/office/drawing/2014/main" id="{1D3B0496-EA88-B43B-60C8-BCCBD3D0C0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983780" y="1838069"/>
            <a:ext cx="193980" cy="422448"/>
          </a:xfrm>
          <a:prstGeom prst="rect">
            <a:avLst/>
          </a:prstGeom>
        </p:spPr>
      </p:pic>
      <p:sp>
        <p:nvSpPr>
          <p:cNvPr id="115" name="台形 114">
            <a:extLst>
              <a:ext uri="{FF2B5EF4-FFF2-40B4-BE49-F238E27FC236}">
                <a16:creationId xmlns:a16="http://schemas.microsoft.com/office/drawing/2014/main" id="{4E70D9E6-8E09-1257-EB13-E944A6ED65FC}"/>
              </a:ext>
            </a:extLst>
          </p:cNvPr>
          <p:cNvSpPr/>
          <p:nvPr/>
        </p:nvSpPr>
        <p:spPr>
          <a:xfrm rot="9223765">
            <a:off x="3010900" y="169700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16" name="テキスト ボックス 115">
            <a:extLst>
              <a:ext uri="{FF2B5EF4-FFF2-40B4-BE49-F238E27FC236}">
                <a16:creationId xmlns:a16="http://schemas.microsoft.com/office/drawing/2014/main" id="{7D089F2E-434A-8287-0CE4-C7217853BBCB}"/>
              </a:ext>
            </a:extLst>
          </p:cNvPr>
          <p:cNvSpPr txBox="1"/>
          <p:nvPr/>
        </p:nvSpPr>
        <p:spPr>
          <a:xfrm>
            <a:off x="2946227" y="2187561"/>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Master </a:t>
            </a:r>
            <a:r>
              <a:rPr kumimoji="1" lang="ja-JP" altLang="en-US" sz="600" dirty="0">
                <a:latin typeface="+mj-lt"/>
              </a:rPr>
              <a:t>≒</a:t>
            </a:r>
            <a:r>
              <a:rPr kumimoji="1" lang="en-US" altLang="ja-JP" sz="600" dirty="0">
                <a:latin typeface="+mj-lt"/>
              </a:rPr>
              <a:t> Actual</a:t>
            </a:r>
            <a:endParaRPr kumimoji="1" lang="ja-JP" altLang="en-US" sz="600" dirty="0"/>
          </a:p>
        </p:txBody>
      </p:sp>
      <p:pic>
        <p:nvPicPr>
          <p:cNvPr id="117" name="図 116">
            <a:extLst>
              <a:ext uri="{FF2B5EF4-FFF2-40B4-BE49-F238E27FC236}">
                <a16:creationId xmlns:a16="http://schemas.microsoft.com/office/drawing/2014/main" id="{1678FFDF-1E98-0B3B-DDD9-AF2097948EEF}"/>
              </a:ext>
            </a:extLst>
          </p:cNvPr>
          <p:cNvPicPr>
            <a:picLocks noChangeAspect="1"/>
          </p:cNvPicPr>
          <p:nvPr/>
        </p:nvPicPr>
        <p:blipFill>
          <a:blip r:embed="rId3"/>
          <a:stretch>
            <a:fillRect/>
          </a:stretch>
        </p:blipFill>
        <p:spPr>
          <a:xfrm>
            <a:off x="3436657" y="1757240"/>
            <a:ext cx="1358764" cy="2027693"/>
          </a:xfrm>
          <a:prstGeom prst="rect">
            <a:avLst/>
          </a:prstGeom>
        </p:spPr>
      </p:pic>
      <p:pic>
        <p:nvPicPr>
          <p:cNvPr id="118" name="図 117">
            <a:extLst>
              <a:ext uri="{FF2B5EF4-FFF2-40B4-BE49-F238E27FC236}">
                <a16:creationId xmlns:a16="http://schemas.microsoft.com/office/drawing/2014/main" id="{4FE0D1EE-BF00-E9DD-9679-3B043739C706}"/>
              </a:ext>
            </a:extLst>
          </p:cNvPr>
          <p:cNvPicPr>
            <a:picLocks noChangeAspect="1"/>
          </p:cNvPicPr>
          <p:nvPr/>
        </p:nvPicPr>
        <p:blipFill>
          <a:blip r:embed="rId4"/>
          <a:stretch>
            <a:fillRect/>
          </a:stretch>
        </p:blipFill>
        <p:spPr>
          <a:xfrm>
            <a:off x="4530013" y="3052627"/>
            <a:ext cx="243861" cy="130125"/>
          </a:xfrm>
          <a:prstGeom prst="rect">
            <a:avLst/>
          </a:prstGeom>
        </p:spPr>
      </p:pic>
      <p:sp>
        <p:nvSpPr>
          <p:cNvPr id="119" name="テキスト ボックス 118">
            <a:extLst>
              <a:ext uri="{FF2B5EF4-FFF2-40B4-BE49-F238E27FC236}">
                <a16:creationId xmlns:a16="http://schemas.microsoft.com/office/drawing/2014/main" id="{BF2014B8-6C9D-408F-2F37-08072E300FE1}"/>
              </a:ext>
            </a:extLst>
          </p:cNvPr>
          <p:cNvSpPr txBox="1"/>
          <p:nvPr/>
        </p:nvSpPr>
        <p:spPr>
          <a:xfrm>
            <a:off x="4453591" y="302023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20" name="図 119">
            <a:extLst>
              <a:ext uri="{FF2B5EF4-FFF2-40B4-BE49-F238E27FC236}">
                <a16:creationId xmlns:a16="http://schemas.microsoft.com/office/drawing/2014/main" id="{A78FBA1C-8C7E-0A4E-F2D6-21B16699C863}"/>
              </a:ext>
            </a:extLst>
          </p:cNvPr>
          <p:cNvPicPr>
            <a:picLocks noChangeAspect="1"/>
          </p:cNvPicPr>
          <p:nvPr/>
        </p:nvPicPr>
        <p:blipFill>
          <a:blip r:embed="rId5"/>
          <a:stretch>
            <a:fillRect/>
          </a:stretch>
        </p:blipFill>
        <p:spPr>
          <a:xfrm>
            <a:off x="3941344" y="1891320"/>
            <a:ext cx="805148" cy="123622"/>
          </a:xfrm>
          <a:prstGeom prst="rect">
            <a:avLst/>
          </a:prstGeom>
        </p:spPr>
      </p:pic>
      <p:sp>
        <p:nvSpPr>
          <p:cNvPr id="121" name="テキスト ボックス 120">
            <a:extLst>
              <a:ext uri="{FF2B5EF4-FFF2-40B4-BE49-F238E27FC236}">
                <a16:creationId xmlns:a16="http://schemas.microsoft.com/office/drawing/2014/main" id="{049903FD-ABD9-4717-730F-0EAE7D71640E}"/>
              </a:ext>
            </a:extLst>
          </p:cNvPr>
          <p:cNvSpPr txBox="1"/>
          <p:nvPr/>
        </p:nvSpPr>
        <p:spPr>
          <a:xfrm>
            <a:off x="3856625" y="1877897"/>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122" name="図 121">
            <a:extLst>
              <a:ext uri="{FF2B5EF4-FFF2-40B4-BE49-F238E27FC236}">
                <a16:creationId xmlns:a16="http://schemas.microsoft.com/office/drawing/2014/main" id="{8943C996-1914-592A-D503-9370672D489D}"/>
              </a:ext>
            </a:extLst>
          </p:cNvPr>
          <p:cNvPicPr>
            <a:picLocks noChangeAspect="1"/>
          </p:cNvPicPr>
          <p:nvPr/>
        </p:nvPicPr>
        <p:blipFill>
          <a:blip r:embed="rId4"/>
          <a:stretch>
            <a:fillRect/>
          </a:stretch>
        </p:blipFill>
        <p:spPr>
          <a:xfrm>
            <a:off x="3577772" y="2756047"/>
            <a:ext cx="399116" cy="92870"/>
          </a:xfrm>
          <a:prstGeom prst="rect">
            <a:avLst/>
          </a:prstGeom>
        </p:spPr>
      </p:pic>
      <p:sp>
        <p:nvSpPr>
          <p:cNvPr id="123" name="テキスト ボックス 122">
            <a:extLst>
              <a:ext uri="{FF2B5EF4-FFF2-40B4-BE49-F238E27FC236}">
                <a16:creationId xmlns:a16="http://schemas.microsoft.com/office/drawing/2014/main" id="{A6759C3A-CB29-CF5E-7B95-0A9852400554}"/>
              </a:ext>
            </a:extLst>
          </p:cNvPr>
          <p:cNvSpPr txBox="1"/>
          <p:nvPr/>
        </p:nvSpPr>
        <p:spPr>
          <a:xfrm>
            <a:off x="3513402" y="270633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24" name="図 123">
            <a:extLst>
              <a:ext uri="{FF2B5EF4-FFF2-40B4-BE49-F238E27FC236}">
                <a16:creationId xmlns:a16="http://schemas.microsoft.com/office/drawing/2014/main" id="{AD3D778E-6047-F206-86D7-A4330A2812BE}"/>
              </a:ext>
            </a:extLst>
          </p:cNvPr>
          <p:cNvPicPr>
            <a:picLocks noChangeAspect="1"/>
          </p:cNvPicPr>
          <p:nvPr/>
        </p:nvPicPr>
        <p:blipFill>
          <a:blip r:embed="rId6"/>
          <a:stretch>
            <a:fillRect/>
          </a:stretch>
        </p:blipFill>
        <p:spPr>
          <a:xfrm>
            <a:off x="4017489" y="3205813"/>
            <a:ext cx="234871" cy="129551"/>
          </a:xfrm>
          <a:prstGeom prst="rect">
            <a:avLst/>
          </a:prstGeom>
        </p:spPr>
      </p:pic>
      <p:pic>
        <p:nvPicPr>
          <p:cNvPr id="125" name="図 124">
            <a:extLst>
              <a:ext uri="{FF2B5EF4-FFF2-40B4-BE49-F238E27FC236}">
                <a16:creationId xmlns:a16="http://schemas.microsoft.com/office/drawing/2014/main" id="{8AFFA447-A523-FC39-4072-4B0DE0E3FA35}"/>
              </a:ext>
            </a:extLst>
          </p:cNvPr>
          <p:cNvPicPr>
            <a:picLocks noChangeAspect="1"/>
          </p:cNvPicPr>
          <p:nvPr/>
        </p:nvPicPr>
        <p:blipFill>
          <a:blip r:embed="rId6"/>
          <a:stretch>
            <a:fillRect/>
          </a:stretch>
        </p:blipFill>
        <p:spPr>
          <a:xfrm>
            <a:off x="3971533" y="3387193"/>
            <a:ext cx="234871" cy="129551"/>
          </a:xfrm>
          <a:prstGeom prst="rect">
            <a:avLst/>
          </a:prstGeom>
        </p:spPr>
      </p:pic>
      <p:sp>
        <p:nvSpPr>
          <p:cNvPr id="126" name="テキスト ボックス 125">
            <a:extLst>
              <a:ext uri="{FF2B5EF4-FFF2-40B4-BE49-F238E27FC236}">
                <a16:creationId xmlns:a16="http://schemas.microsoft.com/office/drawing/2014/main" id="{90CE6D08-4B90-20FB-1E9D-ADA7BD60F2B6}"/>
              </a:ext>
            </a:extLst>
          </p:cNvPr>
          <p:cNvSpPr txBox="1"/>
          <p:nvPr/>
        </p:nvSpPr>
        <p:spPr>
          <a:xfrm>
            <a:off x="3961073" y="237568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27" name="テキスト ボックス 126">
            <a:extLst>
              <a:ext uri="{FF2B5EF4-FFF2-40B4-BE49-F238E27FC236}">
                <a16:creationId xmlns:a16="http://schemas.microsoft.com/office/drawing/2014/main" id="{87C3AEBC-5281-8CAB-037C-B3B5306BB45F}"/>
              </a:ext>
            </a:extLst>
          </p:cNvPr>
          <p:cNvSpPr txBox="1"/>
          <p:nvPr/>
        </p:nvSpPr>
        <p:spPr>
          <a:xfrm>
            <a:off x="3786384" y="255163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28" name="矢印: 右 127">
            <a:extLst>
              <a:ext uri="{FF2B5EF4-FFF2-40B4-BE49-F238E27FC236}">
                <a16:creationId xmlns:a16="http://schemas.microsoft.com/office/drawing/2014/main" id="{8F9D7BBE-B7C2-4B4B-6825-A0B8A7E505A3}"/>
              </a:ext>
            </a:extLst>
          </p:cNvPr>
          <p:cNvSpPr/>
          <p:nvPr/>
        </p:nvSpPr>
        <p:spPr>
          <a:xfrm>
            <a:off x="4635140" y="216796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9" name="矢印: 右 128">
            <a:extLst>
              <a:ext uri="{FF2B5EF4-FFF2-40B4-BE49-F238E27FC236}">
                <a16:creationId xmlns:a16="http://schemas.microsoft.com/office/drawing/2014/main" id="{7C8868CB-44B4-6D54-429D-E5D0D37D5EF9}"/>
              </a:ext>
            </a:extLst>
          </p:cNvPr>
          <p:cNvSpPr/>
          <p:nvPr/>
        </p:nvSpPr>
        <p:spPr>
          <a:xfrm>
            <a:off x="3320534" y="216796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0" name="テキスト ボックス 129">
            <a:extLst>
              <a:ext uri="{FF2B5EF4-FFF2-40B4-BE49-F238E27FC236}">
                <a16:creationId xmlns:a16="http://schemas.microsoft.com/office/drawing/2014/main" id="{DEB70D6C-8B2B-1275-0CDB-E0F9E2741BA3}"/>
              </a:ext>
            </a:extLst>
          </p:cNvPr>
          <p:cNvSpPr txBox="1"/>
          <p:nvPr/>
        </p:nvSpPr>
        <p:spPr>
          <a:xfrm>
            <a:off x="3420164" y="285298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31" name="テキスト ボックス 130">
            <a:extLst>
              <a:ext uri="{FF2B5EF4-FFF2-40B4-BE49-F238E27FC236}">
                <a16:creationId xmlns:a16="http://schemas.microsoft.com/office/drawing/2014/main" id="{3818AC42-EF4A-D99B-7662-45A47DAAADE5}"/>
              </a:ext>
            </a:extLst>
          </p:cNvPr>
          <p:cNvSpPr txBox="1"/>
          <p:nvPr/>
        </p:nvSpPr>
        <p:spPr>
          <a:xfrm>
            <a:off x="4095965" y="2847456"/>
            <a:ext cx="699456" cy="169277"/>
          </a:xfrm>
          <a:prstGeom prst="rect">
            <a:avLst/>
          </a:prstGeom>
          <a:noFill/>
        </p:spPr>
        <p:txBody>
          <a:bodyPr wrap="square" rtlCol="0">
            <a:spAutoFit/>
          </a:bodyPr>
          <a:lstStyle/>
          <a:p>
            <a:r>
              <a:rPr kumimoji="1" lang="en-US" altLang="ja-JP" sz="500" dirty="0">
                <a:latin typeface="+mj-lt"/>
              </a:rPr>
              <a:t>2023-09-09</a:t>
            </a:r>
          </a:p>
        </p:txBody>
      </p:sp>
      <p:sp>
        <p:nvSpPr>
          <p:cNvPr id="155" name="テキスト ボックス 154">
            <a:extLst>
              <a:ext uri="{FF2B5EF4-FFF2-40B4-BE49-F238E27FC236}">
                <a16:creationId xmlns:a16="http://schemas.microsoft.com/office/drawing/2014/main" id="{92A02ACF-71FF-F2B9-08A1-386FE39C2098}"/>
              </a:ext>
            </a:extLst>
          </p:cNvPr>
          <p:cNvSpPr txBox="1"/>
          <p:nvPr/>
        </p:nvSpPr>
        <p:spPr>
          <a:xfrm>
            <a:off x="3473957" y="3186333"/>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56" name="テキスト ボックス 155">
            <a:extLst>
              <a:ext uri="{FF2B5EF4-FFF2-40B4-BE49-F238E27FC236}">
                <a16:creationId xmlns:a16="http://schemas.microsoft.com/office/drawing/2014/main" id="{036D255B-C0A1-B0C0-4DC6-F53C8C215501}"/>
              </a:ext>
            </a:extLst>
          </p:cNvPr>
          <p:cNvSpPr txBox="1"/>
          <p:nvPr/>
        </p:nvSpPr>
        <p:spPr>
          <a:xfrm>
            <a:off x="3926372" y="3188889"/>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57" name="テキスト ボックス 156">
            <a:extLst>
              <a:ext uri="{FF2B5EF4-FFF2-40B4-BE49-F238E27FC236}">
                <a16:creationId xmlns:a16="http://schemas.microsoft.com/office/drawing/2014/main" id="{16F5F3A1-A03F-3EA8-C142-5C1D699393D2}"/>
              </a:ext>
            </a:extLst>
          </p:cNvPr>
          <p:cNvSpPr txBox="1"/>
          <p:nvPr/>
        </p:nvSpPr>
        <p:spPr>
          <a:xfrm>
            <a:off x="4365022" y="3194603"/>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201" name="正方形/長方形 200">
            <a:extLst>
              <a:ext uri="{FF2B5EF4-FFF2-40B4-BE49-F238E27FC236}">
                <a16:creationId xmlns:a16="http://schemas.microsoft.com/office/drawing/2014/main" id="{5E9C0CF8-8AE1-1310-6C67-74763314BD05}"/>
              </a:ext>
            </a:extLst>
          </p:cNvPr>
          <p:cNvSpPr/>
          <p:nvPr/>
        </p:nvSpPr>
        <p:spPr>
          <a:xfrm>
            <a:off x="4076221" y="3535815"/>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224" name="テキスト ボックス 223">
            <a:extLst>
              <a:ext uri="{FF2B5EF4-FFF2-40B4-BE49-F238E27FC236}">
                <a16:creationId xmlns:a16="http://schemas.microsoft.com/office/drawing/2014/main" id="{2E06F8E8-E3D4-67B6-B382-573F41874B3B}"/>
              </a:ext>
            </a:extLst>
          </p:cNvPr>
          <p:cNvSpPr txBox="1"/>
          <p:nvPr/>
        </p:nvSpPr>
        <p:spPr>
          <a:xfrm>
            <a:off x="4175197" y="3379269"/>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225" name="グラフィックス 224" descr="右向き指示マーク">
            <a:extLst>
              <a:ext uri="{FF2B5EF4-FFF2-40B4-BE49-F238E27FC236}">
                <a16:creationId xmlns:a16="http://schemas.microsoft.com/office/drawing/2014/main" id="{C60C2D36-0567-43CA-FD3F-0654411563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4706263" y="3716361"/>
            <a:ext cx="253626" cy="253626"/>
          </a:xfrm>
          <a:prstGeom prst="rect">
            <a:avLst/>
          </a:prstGeom>
        </p:spPr>
      </p:pic>
      <p:pic>
        <p:nvPicPr>
          <p:cNvPr id="226" name="図 225">
            <a:extLst>
              <a:ext uri="{FF2B5EF4-FFF2-40B4-BE49-F238E27FC236}">
                <a16:creationId xmlns:a16="http://schemas.microsoft.com/office/drawing/2014/main" id="{CF73CEF2-5B4F-5A5E-0074-4B66CA2B18BA}"/>
              </a:ext>
            </a:extLst>
          </p:cNvPr>
          <p:cNvPicPr>
            <a:picLocks noChangeAspect="1"/>
          </p:cNvPicPr>
          <p:nvPr/>
        </p:nvPicPr>
        <p:blipFill>
          <a:blip r:embed="rId10"/>
          <a:stretch>
            <a:fillRect/>
          </a:stretch>
        </p:blipFill>
        <p:spPr>
          <a:xfrm>
            <a:off x="5292804" y="1725043"/>
            <a:ext cx="1075165" cy="745191"/>
          </a:xfrm>
          <a:prstGeom prst="rect">
            <a:avLst/>
          </a:prstGeom>
        </p:spPr>
      </p:pic>
      <p:pic>
        <p:nvPicPr>
          <p:cNvPr id="227" name="図 226">
            <a:extLst>
              <a:ext uri="{FF2B5EF4-FFF2-40B4-BE49-F238E27FC236}">
                <a16:creationId xmlns:a16="http://schemas.microsoft.com/office/drawing/2014/main" id="{B64B8E12-2934-9686-C579-B7447A764402}"/>
              </a:ext>
            </a:extLst>
          </p:cNvPr>
          <p:cNvPicPr>
            <a:picLocks noChangeAspect="1"/>
          </p:cNvPicPr>
          <p:nvPr/>
        </p:nvPicPr>
        <p:blipFill>
          <a:blip r:embed="rId11"/>
          <a:stretch>
            <a:fillRect/>
          </a:stretch>
        </p:blipFill>
        <p:spPr>
          <a:xfrm>
            <a:off x="5414743" y="2115173"/>
            <a:ext cx="847293" cy="112175"/>
          </a:xfrm>
          <a:prstGeom prst="rect">
            <a:avLst/>
          </a:prstGeom>
        </p:spPr>
      </p:pic>
      <p:sp>
        <p:nvSpPr>
          <p:cNvPr id="241" name="テキスト ボックス 240">
            <a:extLst>
              <a:ext uri="{FF2B5EF4-FFF2-40B4-BE49-F238E27FC236}">
                <a16:creationId xmlns:a16="http://schemas.microsoft.com/office/drawing/2014/main" id="{68A23933-5F65-BC9E-5EFD-FCE9F76D5DB4}"/>
              </a:ext>
            </a:extLst>
          </p:cNvPr>
          <p:cNvSpPr txBox="1"/>
          <p:nvPr/>
        </p:nvSpPr>
        <p:spPr>
          <a:xfrm>
            <a:off x="5333675" y="2039596"/>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Are you sure about the overflow location?</a:t>
            </a:r>
          </a:p>
        </p:txBody>
      </p:sp>
      <p:pic>
        <p:nvPicPr>
          <p:cNvPr id="255" name="図 254">
            <a:extLst>
              <a:ext uri="{FF2B5EF4-FFF2-40B4-BE49-F238E27FC236}">
                <a16:creationId xmlns:a16="http://schemas.microsoft.com/office/drawing/2014/main" id="{EA42CBFE-8C07-CCB1-73B2-876F17FD721B}"/>
              </a:ext>
            </a:extLst>
          </p:cNvPr>
          <p:cNvPicPr>
            <a:picLocks noChangeAspect="1"/>
          </p:cNvPicPr>
          <p:nvPr/>
        </p:nvPicPr>
        <p:blipFill>
          <a:blip r:embed="rId12"/>
          <a:stretch>
            <a:fillRect/>
          </a:stretch>
        </p:blipFill>
        <p:spPr>
          <a:xfrm>
            <a:off x="5670352" y="2230692"/>
            <a:ext cx="336603" cy="186540"/>
          </a:xfrm>
          <a:prstGeom prst="rect">
            <a:avLst/>
          </a:prstGeom>
        </p:spPr>
      </p:pic>
      <p:sp>
        <p:nvSpPr>
          <p:cNvPr id="256" name="四角形: 角を丸くする 255">
            <a:extLst>
              <a:ext uri="{FF2B5EF4-FFF2-40B4-BE49-F238E27FC236}">
                <a16:creationId xmlns:a16="http://schemas.microsoft.com/office/drawing/2014/main" id="{3CB608B2-62B5-D1FF-1515-D1EA296A1442}"/>
              </a:ext>
            </a:extLst>
          </p:cNvPr>
          <p:cNvSpPr/>
          <p:nvPr/>
        </p:nvSpPr>
        <p:spPr>
          <a:xfrm>
            <a:off x="5539404" y="2264647"/>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257" name="四角形: 角を丸くする 256">
            <a:extLst>
              <a:ext uri="{FF2B5EF4-FFF2-40B4-BE49-F238E27FC236}">
                <a16:creationId xmlns:a16="http://schemas.microsoft.com/office/drawing/2014/main" id="{B13DBF2A-C44E-5937-8EF5-F88EADC832C4}"/>
              </a:ext>
            </a:extLst>
          </p:cNvPr>
          <p:cNvSpPr/>
          <p:nvPr/>
        </p:nvSpPr>
        <p:spPr>
          <a:xfrm>
            <a:off x="5849643" y="2265118"/>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64" name="テキスト ボックス 63">
            <a:extLst>
              <a:ext uri="{FF2B5EF4-FFF2-40B4-BE49-F238E27FC236}">
                <a16:creationId xmlns:a16="http://schemas.microsoft.com/office/drawing/2014/main" id="{AF9CA071-F367-4A91-4380-5EEB5C576DEE}"/>
              </a:ext>
            </a:extLst>
          </p:cNvPr>
          <p:cNvSpPr txBox="1"/>
          <p:nvPr/>
        </p:nvSpPr>
        <p:spPr>
          <a:xfrm>
            <a:off x="5120142" y="4815137"/>
            <a:ext cx="1367498" cy="1077218"/>
          </a:xfrm>
          <a:prstGeom prst="rect">
            <a:avLst/>
          </a:prstGeom>
          <a:noFill/>
        </p:spPr>
        <p:txBody>
          <a:bodyPr wrap="square" rtlCol="0">
            <a:spAutoFit/>
          </a:bodyPr>
          <a:lstStyle/>
          <a:p>
            <a:r>
              <a:rPr kumimoji="1" lang="en-US" altLang="ja-JP" sz="800" dirty="0">
                <a:latin typeface="+mj-lt"/>
              </a:rPr>
              <a:t>*8: If it try to place an item with rank A or B in a location other than the QC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65" name="図 64">
            <a:extLst>
              <a:ext uri="{FF2B5EF4-FFF2-40B4-BE49-F238E27FC236}">
                <a16:creationId xmlns:a16="http://schemas.microsoft.com/office/drawing/2014/main" id="{476B9382-8881-4895-2421-2D0826A27246}"/>
              </a:ext>
            </a:extLst>
          </p:cNvPr>
          <p:cNvPicPr>
            <a:picLocks noChangeAspect="1"/>
          </p:cNvPicPr>
          <p:nvPr/>
        </p:nvPicPr>
        <p:blipFill>
          <a:blip r:embed="rId10"/>
          <a:stretch>
            <a:fillRect/>
          </a:stretch>
        </p:blipFill>
        <p:spPr>
          <a:xfrm>
            <a:off x="5284480" y="3931092"/>
            <a:ext cx="1075165" cy="745191"/>
          </a:xfrm>
          <a:prstGeom prst="rect">
            <a:avLst/>
          </a:prstGeom>
        </p:spPr>
      </p:pic>
      <p:pic>
        <p:nvPicPr>
          <p:cNvPr id="66" name="図 65">
            <a:extLst>
              <a:ext uri="{FF2B5EF4-FFF2-40B4-BE49-F238E27FC236}">
                <a16:creationId xmlns:a16="http://schemas.microsoft.com/office/drawing/2014/main" id="{6911282B-EE7D-2EDD-6A34-6E5513F7789A}"/>
              </a:ext>
            </a:extLst>
          </p:cNvPr>
          <p:cNvPicPr>
            <a:picLocks noChangeAspect="1"/>
          </p:cNvPicPr>
          <p:nvPr/>
        </p:nvPicPr>
        <p:blipFill>
          <a:blip r:embed="rId11"/>
          <a:stretch>
            <a:fillRect/>
          </a:stretch>
        </p:blipFill>
        <p:spPr>
          <a:xfrm>
            <a:off x="5406419" y="4321222"/>
            <a:ext cx="847293" cy="112175"/>
          </a:xfrm>
          <a:prstGeom prst="rect">
            <a:avLst/>
          </a:prstGeom>
        </p:spPr>
      </p:pic>
      <p:sp>
        <p:nvSpPr>
          <p:cNvPr id="67" name="テキスト ボックス 66">
            <a:extLst>
              <a:ext uri="{FF2B5EF4-FFF2-40B4-BE49-F238E27FC236}">
                <a16:creationId xmlns:a16="http://schemas.microsoft.com/office/drawing/2014/main" id="{0BA321CA-BF58-EA3B-8A23-DA39A1F3359A}"/>
              </a:ext>
            </a:extLst>
          </p:cNvPr>
          <p:cNvSpPr txBox="1"/>
          <p:nvPr/>
        </p:nvSpPr>
        <p:spPr>
          <a:xfrm>
            <a:off x="5243555" y="428191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Limited to QC locations</a:t>
            </a:r>
          </a:p>
        </p:txBody>
      </p:sp>
      <p:pic>
        <p:nvPicPr>
          <p:cNvPr id="68" name="図 67">
            <a:extLst>
              <a:ext uri="{FF2B5EF4-FFF2-40B4-BE49-F238E27FC236}">
                <a16:creationId xmlns:a16="http://schemas.microsoft.com/office/drawing/2014/main" id="{0C4C2B1A-62FD-C7E7-F870-7FE5CC798664}"/>
              </a:ext>
            </a:extLst>
          </p:cNvPr>
          <p:cNvPicPr>
            <a:picLocks noChangeAspect="1"/>
          </p:cNvPicPr>
          <p:nvPr/>
        </p:nvPicPr>
        <p:blipFill>
          <a:blip r:embed="rId2"/>
          <a:stretch>
            <a:fillRect/>
          </a:stretch>
        </p:blipFill>
        <p:spPr>
          <a:xfrm>
            <a:off x="496253" y="3900672"/>
            <a:ext cx="767534" cy="496491"/>
          </a:xfrm>
          <a:prstGeom prst="rect">
            <a:avLst/>
          </a:prstGeom>
          <a:solidFill>
            <a:schemeClr val="bg1"/>
          </a:solidFill>
        </p:spPr>
      </p:pic>
      <p:sp>
        <p:nvSpPr>
          <p:cNvPr id="69" name="テキスト ボックス 68">
            <a:extLst>
              <a:ext uri="{FF2B5EF4-FFF2-40B4-BE49-F238E27FC236}">
                <a16:creationId xmlns:a16="http://schemas.microsoft.com/office/drawing/2014/main" id="{4555BD3C-5570-0559-396A-74B92A561348}"/>
              </a:ext>
            </a:extLst>
          </p:cNvPr>
          <p:cNvSpPr txBox="1"/>
          <p:nvPr/>
        </p:nvSpPr>
        <p:spPr>
          <a:xfrm>
            <a:off x="432537" y="4407710"/>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A or B</a:t>
            </a:r>
            <a:endParaRPr kumimoji="1" lang="ja-JP" altLang="en-US" sz="600" dirty="0">
              <a:solidFill>
                <a:srgbClr val="FF0000"/>
              </a:solidFill>
            </a:endParaRPr>
          </a:p>
        </p:txBody>
      </p:sp>
      <p:pic>
        <p:nvPicPr>
          <p:cNvPr id="70" name="図 69">
            <a:extLst>
              <a:ext uri="{FF2B5EF4-FFF2-40B4-BE49-F238E27FC236}">
                <a16:creationId xmlns:a16="http://schemas.microsoft.com/office/drawing/2014/main" id="{6540E092-8806-600A-E43C-AF9E3E752680}"/>
              </a:ext>
            </a:extLst>
          </p:cNvPr>
          <p:cNvPicPr>
            <a:picLocks noChangeAspect="1"/>
          </p:cNvPicPr>
          <p:nvPr/>
        </p:nvPicPr>
        <p:blipFill>
          <a:blip r:embed="rId3"/>
          <a:stretch>
            <a:fillRect/>
          </a:stretch>
        </p:blipFill>
        <p:spPr>
          <a:xfrm>
            <a:off x="1535317" y="3928913"/>
            <a:ext cx="1358764" cy="2027693"/>
          </a:xfrm>
          <a:prstGeom prst="rect">
            <a:avLst/>
          </a:prstGeom>
        </p:spPr>
      </p:pic>
      <p:pic>
        <p:nvPicPr>
          <p:cNvPr id="71" name="図 70">
            <a:extLst>
              <a:ext uri="{FF2B5EF4-FFF2-40B4-BE49-F238E27FC236}">
                <a16:creationId xmlns:a16="http://schemas.microsoft.com/office/drawing/2014/main" id="{EEEEB8A1-F87F-3B1D-4D4B-4CC7928A2FDB}"/>
              </a:ext>
            </a:extLst>
          </p:cNvPr>
          <p:cNvPicPr>
            <a:picLocks noChangeAspect="1"/>
          </p:cNvPicPr>
          <p:nvPr/>
        </p:nvPicPr>
        <p:blipFill>
          <a:blip r:embed="rId4"/>
          <a:stretch>
            <a:fillRect/>
          </a:stretch>
        </p:blipFill>
        <p:spPr>
          <a:xfrm>
            <a:off x="2628673" y="5224300"/>
            <a:ext cx="243861" cy="130125"/>
          </a:xfrm>
          <a:prstGeom prst="rect">
            <a:avLst/>
          </a:prstGeom>
        </p:spPr>
      </p:pic>
      <p:sp>
        <p:nvSpPr>
          <p:cNvPr id="72" name="テキスト ボックス 71">
            <a:extLst>
              <a:ext uri="{FF2B5EF4-FFF2-40B4-BE49-F238E27FC236}">
                <a16:creationId xmlns:a16="http://schemas.microsoft.com/office/drawing/2014/main" id="{ECFAF73A-0DE7-93ED-FF75-4633C563D6C7}"/>
              </a:ext>
            </a:extLst>
          </p:cNvPr>
          <p:cNvSpPr txBox="1"/>
          <p:nvPr/>
        </p:nvSpPr>
        <p:spPr>
          <a:xfrm>
            <a:off x="2552251" y="519191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3" name="図 72">
            <a:extLst>
              <a:ext uri="{FF2B5EF4-FFF2-40B4-BE49-F238E27FC236}">
                <a16:creationId xmlns:a16="http://schemas.microsoft.com/office/drawing/2014/main" id="{AA533D01-0B2C-85FE-CB50-F4C2323FE72E}"/>
              </a:ext>
            </a:extLst>
          </p:cNvPr>
          <p:cNvPicPr>
            <a:picLocks noChangeAspect="1"/>
          </p:cNvPicPr>
          <p:nvPr/>
        </p:nvPicPr>
        <p:blipFill>
          <a:blip r:embed="rId5"/>
          <a:stretch>
            <a:fillRect/>
          </a:stretch>
        </p:blipFill>
        <p:spPr>
          <a:xfrm>
            <a:off x="2040004" y="4062993"/>
            <a:ext cx="805148" cy="123622"/>
          </a:xfrm>
          <a:prstGeom prst="rect">
            <a:avLst/>
          </a:prstGeom>
        </p:spPr>
      </p:pic>
      <p:sp>
        <p:nvSpPr>
          <p:cNvPr id="74" name="テキスト ボックス 73">
            <a:extLst>
              <a:ext uri="{FF2B5EF4-FFF2-40B4-BE49-F238E27FC236}">
                <a16:creationId xmlns:a16="http://schemas.microsoft.com/office/drawing/2014/main" id="{5BB4FEFD-86A5-2390-F481-048C80CB6414}"/>
              </a:ext>
            </a:extLst>
          </p:cNvPr>
          <p:cNvSpPr txBox="1"/>
          <p:nvPr/>
        </p:nvSpPr>
        <p:spPr>
          <a:xfrm>
            <a:off x="1955285" y="4049570"/>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75" name="図 74">
            <a:extLst>
              <a:ext uri="{FF2B5EF4-FFF2-40B4-BE49-F238E27FC236}">
                <a16:creationId xmlns:a16="http://schemas.microsoft.com/office/drawing/2014/main" id="{15043950-6CD5-612A-7533-CCDE78E8114C}"/>
              </a:ext>
            </a:extLst>
          </p:cNvPr>
          <p:cNvPicPr>
            <a:picLocks noChangeAspect="1"/>
          </p:cNvPicPr>
          <p:nvPr/>
        </p:nvPicPr>
        <p:blipFill>
          <a:blip r:embed="rId4"/>
          <a:stretch>
            <a:fillRect/>
          </a:stretch>
        </p:blipFill>
        <p:spPr>
          <a:xfrm>
            <a:off x="1676432" y="4927720"/>
            <a:ext cx="399116" cy="92870"/>
          </a:xfrm>
          <a:prstGeom prst="rect">
            <a:avLst/>
          </a:prstGeom>
        </p:spPr>
      </p:pic>
      <p:sp>
        <p:nvSpPr>
          <p:cNvPr id="76" name="テキスト ボックス 75">
            <a:extLst>
              <a:ext uri="{FF2B5EF4-FFF2-40B4-BE49-F238E27FC236}">
                <a16:creationId xmlns:a16="http://schemas.microsoft.com/office/drawing/2014/main" id="{6555947A-B09F-ED43-36FE-3257FADAFC05}"/>
              </a:ext>
            </a:extLst>
          </p:cNvPr>
          <p:cNvSpPr txBox="1"/>
          <p:nvPr/>
        </p:nvSpPr>
        <p:spPr>
          <a:xfrm>
            <a:off x="1612062" y="487801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7" name="図 76">
            <a:extLst>
              <a:ext uri="{FF2B5EF4-FFF2-40B4-BE49-F238E27FC236}">
                <a16:creationId xmlns:a16="http://schemas.microsoft.com/office/drawing/2014/main" id="{09BDEDF3-D0BC-5ECB-1D5D-D8C0984A1D2E}"/>
              </a:ext>
            </a:extLst>
          </p:cNvPr>
          <p:cNvPicPr>
            <a:picLocks noChangeAspect="1"/>
          </p:cNvPicPr>
          <p:nvPr/>
        </p:nvPicPr>
        <p:blipFill>
          <a:blip r:embed="rId6"/>
          <a:stretch>
            <a:fillRect/>
          </a:stretch>
        </p:blipFill>
        <p:spPr>
          <a:xfrm>
            <a:off x="2116149" y="5377486"/>
            <a:ext cx="234871" cy="129551"/>
          </a:xfrm>
          <a:prstGeom prst="rect">
            <a:avLst/>
          </a:prstGeom>
        </p:spPr>
      </p:pic>
      <p:pic>
        <p:nvPicPr>
          <p:cNvPr id="78" name="図 77">
            <a:extLst>
              <a:ext uri="{FF2B5EF4-FFF2-40B4-BE49-F238E27FC236}">
                <a16:creationId xmlns:a16="http://schemas.microsoft.com/office/drawing/2014/main" id="{9B8E47B3-C89B-A78C-270D-462C3FE77994}"/>
              </a:ext>
            </a:extLst>
          </p:cNvPr>
          <p:cNvPicPr>
            <a:picLocks noChangeAspect="1"/>
          </p:cNvPicPr>
          <p:nvPr/>
        </p:nvPicPr>
        <p:blipFill>
          <a:blip r:embed="rId6"/>
          <a:stretch>
            <a:fillRect/>
          </a:stretch>
        </p:blipFill>
        <p:spPr>
          <a:xfrm>
            <a:off x="2070193" y="5558866"/>
            <a:ext cx="234871" cy="129551"/>
          </a:xfrm>
          <a:prstGeom prst="rect">
            <a:avLst/>
          </a:prstGeom>
        </p:spPr>
      </p:pic>
      <p:sp>
        <p:nvSpPr>
          <p:cNvPr id="81" name="テキスト ボックス 80">
            <a:extLst>
              <a:ext uri="{FF2B5EF4-FFF2-40B4-BE49-F238E27FC236}">
                <a16:creationId xmlns:a16="http://schemas.microsoft.com/office/drawing/2014/main" id="{7300DC84-C2B8-49C5-AE58-249423D85AE2}"/>
              </a:ext>
            </a:extLst>
          </p:cNvPr>
          <p:cNvSpPr txBox="1"/>
          <p:nvPr/>
        </p:nvSpPr>
        <p:spPr>
          <a:xfrm>
            <a:off x="2059733" y="454736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00" name="テキスト ボックス 99">
            <a:extLst>
              <a:ext uri="{FF2B5EF4-FFF2-40B4-BE49-F238E27FC236}">
                <a16:creationId xmlns:a16="http://schemas.microsoft.com/office/drawing/2014/main" id="{1DA416AF-4EAD-FF5C-52F3-27D3A70D698F}"/>
              </a:ext>
            </a:extLst>
          </p:cNvPr>
          <p:cNvSpPr txBox="1"/>
          <p:nvPr/>
        </p:nvSpPr>
        <p:spPr>
          <a:xfrm>
            <a:off x="1885044" y="4723312"/>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01" name="矢印: 右 100">
            <a:extLst>
              <a:ext uri="{FF2B5EF4-FFF2-40B4-BE49-F238E27FC236}">
                <a16:creationId xmlns:a16="http://schemas.microsoft.com/office/drawing/2014/main" id="{7F7141EF-957F-D783-B0A0-B10CA4F838B5}"/>
              </a:ext>
            </a:extLst>
          </p:cNvPr>
          <p:cNvSpPr/>
          <p:nvPr/>
        </p:nvSpPr>
        <p:spPr>
          <a:xfrm>
            <a:off x="2733800" y="433963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2" name="矢印: 右 101">
            <a:extLst>
              <a:ext uri="{FF2B5EF4-FFF2-40B4-BE49-F238E27FC236}">
                <a16:creationId xmlns:a16="http://schemas.microsoft.com/office/drawing/2014/main" id="{2AC866A1-B393-779D-924B-082EEE0FB6AF}"/>
              </a:ext>
            </a:extLst>
          </p:cNvPr>
          <p:cNvSpPr/>
          <p:nvPr/>
        </p:nvSpPr>
        <p:spPr>
          <a:xfrm>
            <a:off x="1419194" y="433963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3" name="テキスト ボックス 102">
            <a:extLst>
              <a:ext uri="{FF2B5EF4-FFF2-40B4-BE49-F238E27FC236}">
                <a16:creationId xmlns:a16="http://schemas.microsoft.com/office/drawing/2014/main" id="{0502EE37-A11D-C79A-E1BD-98D12FE483FA}"/>
              </a:ext>
            </a:extLst>
          </p:cNvPr>
          <p:cNvSpPr txBox="1"/>
          <p:nvPr/>
        </p:nvSpPr>
        <p:spPr>
          <a:xfrm>
            <a:off x="1518824" y="5024658"/>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05" name="テキスト ボックス 104">
            <a:extLst>
              <a:ext uri="{FF2B5EF4-FFF2-40B4-BE49-F238E27FC236}">
                <a16:creationId xmlns:a16="http://schemas.microsoft.com/office/drawing/2014/main" id="{00311564-D877-2AC5-5263-991502D6F3B5}"/>
              </a:ext>
            </a:extLst>
          </p:cNvPr>
          <p:cNvSpPr txBox="1"/>
          <p:nvPr/>
        </p:nvSpPr>
        <p:spPr>
          <a:xfrm>
            <a:off x="2194625" y="5019129"/>
            <a:ext cx="699456" cy="169277"/>
          </a:xfrm>
          <a:prstGeom prst="rect">
            <a:avLst/>
          </a:prstGeom>
          <a:noFill/>
        </p:spPr>
        <p:txBody>
          <a:bodyPr wrap="square" rtlCol="0">
            <a:spAutoFit/>
          </a:bodyPr>
          <a:lstStyle/>
          <a:p>
            <a:r>
              <a:rPr kumimoji="1" lang="en-US" altLang="ja-JP" sz="500" dirty="0">
                <a:latin typeface="+mj-lt"/>
              </a:rPr>
              <a:t>2023-09-09</a:t>
            </a:r>
          </a:p>
        </p:txBody>
      </p:sp>
      <p:sp>
        <p:nvSpPr>
          <p:cNvPr id="107" name="テキスト ボックス 106">
            <a:extLst>
              <a:ext uri="{FF2B5EF4-FFF2-40B4-BE49-F238E27FC236}">
                <a16:creationId xmlns:a16="http://schemas.microsoft.com/office/drawing/2014/main" id="{F60A2DC3-8F1A-42C0-A27A-9BF4DCE4321D}"/>
              </a:ext>
            </a:extLst>
          </p:cNvPr>
          <p:cNvSpPr txBox="1"/>
          <p:nvPr/>
        </p:nvSpPr>
        <p:spPr>
          <a:xfrm>
            <a:off x="1572617" y="535800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08" name="テキスト ボックス 107">
            <a:extLst>
              <a:ext uri="{FF2B5EF4-FFF2-40B4-BE49-F238E27FC236}">
                <a16:creationId xmlns:a16="http://schemas.microsoft.com/office/drawing/2014/main" id="{57DA3A04-FCC7-B49C-4213-894479FE211E}"/>
              </a:ext>
            </a:extLst>
          </p:cNvPr>
          <p:cNvSpPr txBox="1"/>
          <p:nvPr/>
        </p:nvSpPr>
        <p:spPr>
          <a:xfrm>
            <a:off x="2025032" y="536056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09" name="テキスト ボックス 108">
            <a:extLst>
              <a:ext uri="{FF2B5EF4-FFF2-40B4-BE49-F238E27FC236}">
                <a16:creationId xmlns:a16="http://schemas.microsoft.com/office/drawing/2014/main" id="{AA107743-2410-BC3D-35CD-0B9B02D4C977}"/>
              </a:ext>
            </a:extLst>
          </p:cNvPr>
          <p:cNvSpPr txBox="1"/>
          <p:nvPr/>
        </p:nvSpPr>
        <p:spPr>
          <a:xfrm>
            <a:off x="2463682" y="5366276"/>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110" name="図 109">
            <a:extLst>
              <a:ext uri="{FF2B5EF4-FFF2-40B4-BE49-F238E27FC236}">
                <a16:creationId xmlns:a16="http://schemas.microsoft.com/office/drawing/2014/main" id="{A3199991-4A4A-3431-096C-ED5EED3015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1059905" y="4007278"/>
            <a:ext cx="193980" cy="422448"/>
          </a:xfrm>
          <a:prstGeom prst="rect">
            <a:avLst/>
          </a:prstGeom>
        </p:spPr>
      </p:pic>
      <p:sp>
        <p:nvSpPr>
          <p:cNvPr id="111" name="台形 110">
            <a:extLst>
              <a:ext uri="{FF2B5EF4-FFF2-40B4-BE49-F238E27FC236}">
                <a16:creationId xmlns:a16="http://schemas.microsoft.com/office/drawing/2014/main" id="{109C1F70-AD1B-F514-6365-04C2F510491D}"/>
              </a:ext>
            </a:extLst>
          </p:cNvPr>
          <p:cNvSpPr/>
          <p:nvPr/>
        </p:nvSpPr>
        <p:spPr>
          <a:xfrm rot="9223765">
            <a:off x="1087025" y="386621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82" name="図 181">
            <a:extLst>
              <a:ext uri="{FF2B5EF4-FFF2-40B4-BE49-F238E27FC236}">
                <a16:creationId xmlns:a16="http://schemas.microsoft.com/office/drawing/2014/main" id="{35D4974B-F547-2FA1-ED93-1019CD0E63D1}"/>
              </a:ext>
            </a:extLst>
          </p:cNvPr>
          <p:cNvPicPr>
            <a:picLocks noChangeAspect="1"/>
          </p:cNvPicPr>
          <p:nvPr/>
        </p:nvPicPr>
        <p:blipFill rotWithShape="1">
          <a:blip r:embed="rId2"/>
          <a:srcRect l="81914" b="78679"/>
          <a:stretch/>
        </p:blipFill>
        <p:spPr>
          <a:xfrm>
            <a:off x="3029554" y="3933184"/>
            <a:ext cx="138817" cy="105854"/>
          </a:xfrm>
          <a:prstGeom prst="rect">
            <a:avLst/>
          </a:prstGeom>
          <a:solidFill>
            <a:schemeClr val="bg1"/>
          </a:solidFill>
        </p:spPr>
      </p:pic>
      <p:pic>
        <p:nvPicPr>
          <p:cNvPr id="183" name="図 182">
            <a:extLst>
              <a:ext uri="{FF2B5EF4-FFF2-40B4-BE49-F238E27FC236}">
                <a16:creationId xmlns:a16="http://schemas.microsoft.com/office/drawing/2014/main" id="{7B84792E-9CD3-AF1D-4724-85F135F581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964641" y="4026956"/>
            <a:ext cx="193980" cy="422448"/>
          </a:xfrm>
          <a:prstGeom prst="rect">
            <a:avLst/>
          </a:prstGeom>
        </p:spPr>
      </p:pic>
      <p:sp>
        <p:nvSpPr>
          <p:cNvPr id="184" name="台形 183">
            <a:extLst>
              <a:ext uri="{FF2B5EF4-FFF2-40B4-BE49-F238E27FC236}">
                <a16:creationId xmlns:a16="http://schemas.microsoft.com/office/drawing/2014/main" id="{269DC012-4C1D-C0F8-792F-89682FAD6677}"/>
              </a:ext>
            </a:extLst>
          </p:cNvPr>
          <p:cNvSpPr/>
          <p:nvPr/>
        </p:nvSpPr>
        <p:spPr>
          <a:xfrm rot="9223765">
            <a:off x="2991761" y="388588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86" name="テキスト ボックス 185">
            <a:extLst>
              <a:ext uri="{FF2B5EF4-FFF2-40B4-BE49-F238E27FC236}">
                <a16:creationId xmlns:a16="http://schemas.microsoft.com/office/drawing/2014/main" id="{6C52BE46-66C0-03D3-8B46-5F0208EF072B}"/>
              </a:ext>
            </a:extLst>
          </p:cNvPr>
          <p:cNvSpPr txBox="1"/>
          <p:nvPr/>
        </p:nvSpPr>
        <p:spPr>
          <a:xfrm>
            <a:off x="2927088" y="4376448"/>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Not QC area</a:t>
            </a:r>
          </a:p>
        </p:txBody>
      </p:sp>
      <p:pic>
        <p:nvPicPr>
          <p:cNvPr id="187" name="図 186">
            <a:extLst>
              <a:ext uri="{FF2B5EF4-FFF2-40B4-BE49-F238E27FC236}">
                <a16:creationId xmlns:a16="http://schemas.microsoft.com/office/drawing/2014/main" id="{B3F5EEEC-CAAC-B616-44EB-3B9E69926619}"/>
              </a:ext>
            </a:extLst>
          </p:cNvPr>
          <p:cNvPicPr>
            <a:picLocks noChangeAspect="1"/>
          </p:cNvPicPr>
          <p:nvPr/>
        </p:nvPicPr>
        <p:blipFill>
          <a:blip r:embed="rId3"/>
          <a:stretch>
            <a:fillRect/>
          </a:stretch>
        </p:blipFill>
        <p:spPr>
          <a:xfrm>
            <a:off x="3417518" y="3946127"/>
            <a:ext cx="1358764" cy="2027693"/>
          </a:xfrm>
          <a:prstGeom prst="rect">
            <a:avLst/>
          </a:prstGeom>
        </p:spPr>
      </p:pic>
      <p:pic>
        <p:nvPicPr>
          <p:cNvPr id="188" name="図 187">
            <a:extLst>
              <a:ext uri="{FF2B5EF4-FFF2-40B4-BE49-F238E27FC236}">
                <a16:creationId xmlns:a16="http://schemas.microsoft.com/office/drawing/2014/main" id="{AFB4BEC5-0916-80F0-E981-409B7895CFF5}"/>
              </a:ext>
            </a:extLst>
          </p:cNvPr>
          <p:cNvPicPr>
            <a:picLocks noChangeAspect="1"/>
          </p:cNvPicPr>
          <p:nvPr/>
        </p:nvPicPr>
        <p:blipFill>
          <a:blip r:embed="rId4"/>
          <a:stretch>
            <a:fillRect/>
          </a:stretch>
        </p:blipFill>
        <p:spPr>
          <a:xfrm>
            <a:off x="4510874" y="5241514"/>
            <a:ext cx="243861" cy="130125"/>
          </a:xfrm>
          <a:prstGeom prst="rect">
            <a:avLst/>
          </a:prstGeom>
        </p:spPr>
      </p:pic>
      <p:sp>
        <p:nvSpPr>
          <p:cNvPr id="189" name="テキスト ボックス 188">
            <a:extLst>
              <a:ext uri="{FF2B5EF4-FFF2-40B4-BE49-F238E27FC236}">
                <a16:creationId xmlns:a16="http://schemas.microsoft.com/office/drawing/2014/main" id="{9DB10645-B05E-3650-485D-74AA600B893C}"/>
              </a:ext>
            </a:extLst>
          </p:cNvPr>
          <p:cNvSpPr txBox="1"/>
          <p:nvPr/>
        </p:nvSpPr>
        <p:spPr>
          <a:xfrm>
            <a:off x="4434452" y="520912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0" name="図 189">
            <a:extLst>
              <a:ext uri="{FF2B5EF4-FFF2-40B4-BE49-F238E27FC236}">
                <a16:creationId xmlns:a16="http://schemas.microsoft.com/office/drawing/2014/main" id="{BF0E366F-83F9-99C5-091F-12E26091FDB8}"/>
              </a:ext>
            </a:extLst>
          </p:cNvPr>
          <p:cNvPicPr>
            <a:picLocks noChangeAspect="1"/>
          </p:cNvPicPr>
          <p:nvPr/>
        </p:nvPicPr>
        <p:blipFill>
          <a:blip r:embed="rId5"/>
          <a:stretch>
            <a:fillRect/>
          </a:stretch>
        </p:blipFill>
        <p:spPr>
          <a:xfrm>
            <a:off x="3922205" y="4080207"/>
            <a:ext cx="805148" cy="123622"/>
          </a:xfrm>
          <a:prstGeom prst="rect">
            <a:avLst/>
          </a:prstGeom>
        </p:spPr>
      </p:pic>
      <p:sp>
        <p:nvSpPr>
          <p:cNvPr id="191" name="テキスト ボックス 190">
            <a:extLst>
              <a:ext uri="{FF2B5EF4-FFF2-40B4-BE49-F238E27FC236}">
                <a16:creationId xmlns:a16="http://schemas.microsoft.com/office/drawing/2014/main" id="{002EA96E-004D-332C-A893-371BE5BCC228}"/>
              </a:ext>
            </a:extLst>
          </p:cNvPr>
          <p:cNvSpPr txBox="1"/>
          <p:nvPr/>
        </p:nvSpPr>
        <p:spPr>
          <a:xfrm>
            <a:off x="3837486" y="4066784"/>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192" name="図 191">
            <a:extLst>
              <a:ext uri="{FF2B5EF4-FFF2-40B4-BE49-F238E27FC236}">
                <a16:creationId xmlns:a16="http://schemas.microsoft.com/office/drawing/2014/main" id="{768B5AE9-081D-C4EE-F9B3-E05840479676}"/>
              </a:ext>
            </a:extLst>
          </p:cNvPr>
          <p:cNvPicPr>
            <a:picLocks noChangeAspect="1"/>
          </p:cNvPicPr>
          <p:nvPr/>
        </p:nvPicPr>
        <p:blipFill>
          <a:blip r:embed="rId4"/>
          <a:stretch>
            <a:fillRect/>
          </a:stretch>
        </p:blipFill>
        <p:spPr>
          <a:xfrm>
            <a:off x="3558633" y="4944934"/>
            <a:ext cx="399116" cy="92870"/>
          </a:xfrm>
          <a:prstGeom prst="rect">
            <a:avLst/>
          </a:prstGeom>
        </p:spPr>
      </p:pic>
      <p:sp>
        <p:nvSpPr>
          <p:cNvPr id="193" name="テキスト ボックス 192">
            <a:extLst>
              <a:ext uri="{FF2B5EF4-FFF2-40B4-BE49-F238E27FC236}">
                <a16:creationId xmlns:a16="http://schemas.microsoft.com/office/drawing/2014/main" id="{413CF8AB-D9F1-AC1C-FC90-956D7F2F54CB}"/>
              </a:ext>
            </a:extLst>
          </p:cNvPr>
          <p:cNvSpPr txBox="1"/>
          <p:nvPr/>
        </p:nvSpPr>
        <p:spPr>
          <a:xfrm>
            <a:off x="3494263" y="489522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03" name="図 202">
            <a:extLst>
              <a:ext uri="{FF2B5EF4-FFF2-40B4-BE49-F238E27FC236}">
                <a16:creationId xmlns:a16="http://schemas.microsoft.com/office/drawing/2014/main" id="{41E52C97-2EAB-BB69-7094-053BB77596F2}"/>
              </a:ext>
            </a:extLst>
          </p:cNvPr>
          <p:cNvPicPr>
            <a:picLocks noChangeAspect="1"/>
          </p:cNvPicPr>
          <p:nvPr/>
        </p:nvPicPr>
        <p:blipFill>
          <a:blip r:embed="rId6"/>
          <a:stretch>
            <a:fillRect/>
          </a:stretch>
        </p:blipFill>
        <p:spPr>
          <a:xfrm>
            <a:off x="3998350" y="5394700"/>
            <a:ext cx="234871" cy="129551"/>
          </a:xfrm>
          <a:prstGeom prst="rect">
            <a:avLst/>
          </a:prstGeom>
        </p:spPr>
      </p:pic>
      <p:pic>
        <p:nvPicPr>
          <p:cNvPr id="212" name="図 211">
            <a:extLst>
              <a:ext uri="{FF2B5EF4-FFF2-40B4-BE49-F238E27FC236}">
                <a16:creationId xmlns:a16="http://schemas.microsoft.com/office/drawing/2014/main" id="{2B9EDFB9-B6C9-629B-9927-B731AFD012F1}"/>
              </a:ext>
            </a:extLst>
          </p:cNvPr>
          <p:cNvPicPr>
            <a:picLocks noChangeAspect="1"/>
          </p:cNvPicPr>
          <p:nvPr/>
        </p:nvPicPr>
        <p:blipFill>
          <a:blip r:embed="rId6"/>
          <a:stretch>
            <a:fillRect/>
          </a:stretch>
        </p:blipFill>
        <p:spPr>
          <a:xfrm>
            <a:off x="3952394" y="5576080"/>
            <a:ext cx="234871" cy="129551"/>
          </a:xfrm>
          <a:prstGeom prst="rect">
            <a:avLst/>
          </a:prstGeom>
        </p:spPr>
      </p:pic>
      <p:sp>
        <p:nvSpPr>
          <p:cNvPr id="218" name="テキスト ボックス 217">
            <a:extLst>
              <a:ext uri="{FF2B5EF4-FFF2-40B4-BE49-F238E27FC236}">
                <a16:creationId xmlns:a16="http://schemas.microsoft.com/office/drawing/2014/main" id="{0893AEF8-FE3F-D82D-F9E6-AFF1EF4951A1}"/>
              </a:ext>
            </a:extLst>
          </p:cNvPr>
          <p:cNvSpPr txBox="1"/>
          <p:nvPr/>
        </p:nvSpPr>
        <p:spPr>
          <a:xfrm>
            <a:off x="3941934" y="456457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19" name="テキスト ボックス 218">
            <a:extLst>
              <a:ext uri="{FF2B5EF4-FFF2-40B4-BE49-F238E27FC236}">
                <a16:creationId xmlns:a16="http://schemas.microsoft.com/office/drawing/2014/main" id="{9379B4D2-CB2E-E28F-DD33-6933B781F58A}"/>
              </a:ext>
            </a:extLst>
          </p:cNvPr>
          <p:cNvSpPr txBox="1"/>
          <p:nvPr/>
        </p:nvSpPr>
        <p:spPr>
          <a:xfrm>
            <a:off x="3767245" y="474052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21" name="矢印: 右 220">
            <a:extLst>
              <a:ext uri="{FF2B5EF4-FFF2-40B4-BE49-F238E27FC236}">
                <a16:creationId xmlns:a16="http://schemas.microsoft.com/office/drawing/2014/main" id="{B3A0C1A6-A980-3592-3F67-F043AE3C61E6}"/>
              </a:ext>
            </a:extLst>
          </p:cNvPr>
          <p:cNvSpPr/>
          <p:nvPr/>
        </p:nvSpPr>
        <p:spPr>
          <a:xfrm>
            <a:off x="4616001" y="435684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8" name="矢印: 右 227">
            <a:extLst>
              <a:ext uri="{FF2B5EF4-FFF2-40B4-BE49-F238E27FC236}">
                <a16:creationId xmlns:a16="http://schemas.microsoft.com/office/drawing/2014/main" id="{FCE5B285-F334-8812-CE31-0F630157AF5C}"/>
              </a:ext>
            </a:extLst>
          </p:cNvPr>
          <p:cNvSpPr/>
          <p:nvPr/>
        </p:nvSpPr>
        <p:spPr>
          <a:xfrm>
            <a:off x="3301395" y="435684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9" name="テキスト ボックス 228">
            <a:extLst>
              <a:ext uri="{FF2B5EF4-FFF2-40B4-BE49-F238E27FC236}">
                <a16:creationId xmlns:a16="http://schemas.microsoft.com/office/drawing/2014/main" id="{095B32FA-15BB-19C0-E674-3C89F9C94069}"/>
              </a:ext>
            </a:extLst>
          </p:cNvPr>
          <p:cNvSpPr txBox="1"/>
          <p:nvPr/>
        </p:nvSpPr>
        <p:spPr>
          <a:xfrm>
            <a:off x="3401025" y="504187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30" name="テキスト ボックス 229">
            <a:extLst>
              <a:ext uri="{FF2B5EF4-FFF2-40B4-BE49-F238E27FC236}">
                <a16:creationId xmlns:a16="http://schemas.microsoft.com/office/drawing/2014/main" id="{6802A296-16C9-F0CC-B4EB-EBEC169A4644}"/>
              </a:ext>
            </a:extLst>
          </p:cNvPr>
          <p:cNvSpPr txBox="1"/>
          <p:nvPr/>
        </p:nvSpPr>
        <p:spPr>
          <a:xfrm>
            <a:off x="4076826" y="5036343"/>
            <a:ext cx="699456" cy="169277"/>
          </a:xfrm>
          <a:prstGeom prst="rect">
            <a:avLst/>
          </a:prstGeom>
          <a:noFill/>
        </p:spPr>
        <p:txBody>
          <a:bodyPr wrap="square" rtlCol="0">
            <a:spAutoFit/>
          </a:bodyPr>
          <a:lstStyle/>
          <a:p>
            <a:r>
              <a:rPr kumimoji="1" lang="en-US" altLang="ja-JP" sz="500" dirty="0">
                <a:latin typeface="+mj-lt"/>
              </a:rPr>
              <a:t>2023-09-09</a:t>
            </a:r>
          </a:p>
        </p:txBody>
      </p:sp>
      <p:sp>
        <p:nvSpPr>
          <p:cNvPr id="231" name="テキスト ボックス 230">
            <a:extLst>
              <a:ext uri="{FF2B5EF4-FFF2-40B4-BE49-F238E27FC236}">
                <a16:creationId xmlns:a16="http://schemas.microsoft.com/office/drawing/2014/main" id="{278CAB92-96E3-1D82-4092-8121508EEE51}"/>
              </a:ext>
            </a:extLst>
          </p:cNvPr>
          <p:cNvSpPr txBox="1"/>
          <p:nvPr/>
        </p:nvSpPr>
        <p:spPr>
          <a:xfrm>
            <a:off x="3454818" y="537522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32" name="テキスト ボックス 231">
            <a:extLst>
              <a:ext uri="{FF2B5EF4-FFF2-40B4-BE49-F238E27FC236}">
                <a16:creationId xmlns:a16="http://schemas.microsoft.com/office/drawing/2014/main" id="{3E3743D6-633B-F285-8510-8F2C5FCAD66B}"/>
              </a:ext>
            </a:extLst>
          </p:cNvPr>
          <p:cNvSpPr txBox="1"/>
          <p:nvPr/>
        </p:nvSpPr>
        <p:spPr>
          <a:xfrm>
            <a:off x="3907233" y="537777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33" name="テキスト ボックス 232">
            <a:extLst>
              <a:ext uri="{FF2B5EF4-FFF2-40B4-BE49-F238E27FC236}">
                <a16:creationId xmlns:a16="http://schemas.microsoft.com/office/drawing/2014/main" id="{A6A69641-0B96-B083-5D4E-6203BA3939C2}"/>
              </a:ext>
            </a:extLst>
          </p:cNvPr>
          <p:cNvSpPr txBox="1"/>
          <p:nvPr/>
        </p:nvSpPr>
        <p:spPr>
          <a:xfrm>
            <a:off x="4345883" y="5383490"/>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235" name="テキスト ボックス 234">
            <a:extLst>
              <a:ext uri="{FF2B5EF4-FFF2-40B4-BE49-F238E27FC236}">
                <a16:creationId xmlns:a16="http://schemas.microsoft.com/office/drawing/2014/main" id="{EE188A1D-4B12-BCF1-9B9D-33EB9CD17FC4}"/>
              </a:ext>
            </a:extLst>
          </p:cNvPr>
          <p:cNvSpPr txBox="1"/>
          <p:nvPr/>
        </p:nvSpPr>
        <p:spPr>
          <a:xfrm>
            <a:off x="4156058" y="5568156"/>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236" name="グラフィックス 235" descr="右向き指示マーク">
            <a:extLst>
              <a:ext uri="{FF2B5EF4-FFF2-40B4-BE49-F238E27FC236}">
                <a16:creationId xmlns:a16="http://schemas.microsoft.com/office/drawing/2014/main" id="{E01CA053-F421-29AD-CE97-3D5AACCD8C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4687124" y="5905248"/>
            <a:ext cx="253626" cy="253626"/>
          </a:xfrm>
          <a:prstGeom prst="rect">
            <a:avLst/>
          </a:prstGeom>
        </p:spPr>
      </p:pic>
      <p:sp>
        <p:nvSpPr>
          <p:cNvPr id="237" name="テキスト ボックス 236">
            <a:extLst>
              <a:ext uri="{FF2B5EF4-FFF2-40B4-BE49-F238E27FC236}">
                <a16:creationId xmlns:a16="http://schemas.microsoft.com/office/drawing/2014/main" id="{ABF4CA59-1B1F-DF3E-3387-B63B420100FB}"/>
              </a:ext>
            </a:extLst>
          </p:cNvPr>
          <p:cNvSpPr txBox="1"/>
          <p:nvPr/>
        </p:nvSpPr>
        <p:spPr>
          <a:xfrm>
            <a:off x="5120142" y="7002926"/>
            <a:ext cx="1367498" cy="1077218"/>
          </a:xfrm>
          <a:prstGeom prst="rect">
            <a:avLst/>
          </a:prstGeom>
          <a:noFill/>
        </p:spPr>
        <p:txBody>
          <a:bodyPr wrap="square" rtlCol="0">
            <a:spAutoFit/>
          </a:bodyPr>
          <a:lstStyle/>
          <a:p>
            <a:r>
              <a:rPr kumimoji="1" lang="en-US" altLang="ja-JP" sz="800" dirty="0">
                <a:latin typeface="+mj-lt"/>
              </a:rPr>
              <a:t>*9: If it try to place an item with rank Not (A or B) in a location other than the normal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238" name="図 237">
            <a:extLst>
              <a:ext uri="{FF2B5EF4-FFF2-40B4-BE49-F238E27FC236}">
                <a16:creationId xmlns:a16="http://schemas.microsoft.com/office/drawing/2014/main" id="{884B917D-77D8-8199-1E4D-99EE34559AC4}"/>
              </a:ext>
            </a:extLst>
          </p:cNvPr>
          <p:cNvPicPr>
            <a:picLocks noChangeAspect="1"/>
          </p:cNvPicPr>
          <p:nvPr/>
        </p:nvPicPr>
        <p:blipFill>
          <a:blip r:embed="rId10"/>
          <a:stretch>
            <a:fillRect/>
          </a:stretch>
        </p:blipFill>
        <p:spPr>
          <a:xfrm>
            <a:off x="5284480" y="6118881"/>
            <a:ext cx="1075165" cy="745191"/>
          </a:xfrm>
          <a:prstGeom prst="rect">
            <a:avLst/>
          </a:prstGeom>
        </p:spPr>
      </p:pic>
      <p:pic>
        <p:nvPicPr>
          <p:cNvPr id="239" name="図 238">
            <a:extLst>
              <a:ext uri="{FF2B5EF4-FFF2-40B4-BE49-F238E27FC236}">
                <a16:creationId xmlns:a16="http://schemas.microsoft.com/office/drawing/2014/main" id="{814CE5AD-1A76-1458-28FC-AC137B69924E}"/>
              </a:ext>
            </a:extLst>
          </p:cNvPr>
          <p:cNvPicPr>
            <a:picLocks noChangeAspect="1"/>
          </p:cNvPicPr>
          <p:nvPr/>
        </p:nvPicPr>
        <p:blipFill>
          <a:blip r:embed="rId11"/>
          <a:stretch>
            <a:fillRect/>
          </a:stretch>
        </p:blipFill>
        <p:spPr>
          <a:xfrm>
            <a:off x="5406419" y="6509011"/>
            <a:ext cx="847293" cy="112175"/>
          </a:xfrm>
          <a:prstGeom prst="rect">
            <a:avLst/>
          </a:prstGeom>
        </p:spPr>
      </p:pic>
      <p:sp>
        <p:nvSpPr>
          <p:cNvPr id="240" name="テキスト ボックス 239">
            <a:extLst>
              <a:ext uri="{FF2B5EF4-FFF2-40B4-BE49-F238E27FC236}">
                <a16:creationId xmlns:a16="http://schemas.microsoft.com/office/drawing/2014/main" id="{68A50B6A-079F-E09E-FB38-2CC895EEDE5E}"/>
              </a:ext>
            </a:extLst>
          </p:cNvPr>
          <p:cNvSpPr txBox="1"/>
          <p:nvPr/>
        </p:nvSpPr>
        <p:spPr>
          <a:xfrm>
            <a:off x="5243555" y="6469708"/>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Other than QC location.</a:t>
            </a:r>
          </a:p>
        </p:txBody>
      </p:sp>
      <p:pic>
        <p:nvPicPr>
          <p:cNvPr id="242" name="図 241">
            <a:extLst>
              <a:ext uri="{FF2B5EF4-FFF2-40B4-BE49-F238E27FC236}">
                <a16:creationId xmlns:a16="http://schemas.microsoft.com/office/drawing/2014/main" id="{3E8399C1-08AA-4B51-5D71-AF3EB24241CD}"/>
              </a:ext>
            </a:extLst>
          </p:cNvPr>
          <p:cNvPicPr>
            <a:picLocks noChangeAspect="1"/>
          </p:cNvPicPr>
          <p:nvPr/>
        </p:nvPicPr>
        <p:blipFill>
          <a:blip r:embed="rId2"/>
          <a:stretch>
            <a:fillRect/>
          </a:stretch>
        </p:blipFill>
        <p:spPr>
          <a:xfrm>
            <a:off x="496253" y="6088461"/>
            <a:ext cx="767534" cy="496491"/>
          </a:xfrm>
          <a:prstGeom prst="rect">
            <a:avLst/>
          </a:prstGeom>
          <a:solidFill>
            <a:schemeClr val="bg1"/>
          </a:solidFill>
        </p:spPr>
      </p:pic>
      <p:sp>
        <p:nvSpPr>
          <p:cNvPr id="243" name="テキスト ボックス 242">
            <a:extLst>
              <a:ext uri="{FF2B5EF4-FFF2-40B4-BE49-F238E27FC236}">
                <a16:creationId xmlns:a16="http://schemas.microsoft.com/office/drawing/2014/main" id="{B9F64893-B0EE-F547-04DA-C39475AABCB6}"/>
              </a:ext>
            </a:extLst>
          </p:cNvPr>
          <p:cNvSpPr txBox="1"/>
          <p:nvPr/>
        </p:nvSpPr>
        <p:spPr>
          <a:xfrm>
            <a:off x="432537" y="6595499"/>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Not (A or B)</a:t>
            </a:r>
            <a:endParaRPr kumimoji="1" lang="ja-JP" altLang="en-US" sz="600" dirty="0">
              <a:solidFill>
                <a:srgbClr val="FF0000"/>
              </a:solidFill>
            </a:endParaRPr>
          </a:p>
        </p:txBody>
      </p:sp>
      <p:pic>
        <p:nvPicPr>
          <p:cNvPr id="244" name="図 243">
            <a:extLst>
              <a:ext uri="{FF2B5EF4-FFF2-40B4-BE49-F238E27FC236}">
                <a16:creationId xmlns:a16="http://schemas.microsoft.com/office/drawing/2014/main" id="{E3708964-5DBD-901A-62D2-58165E5AAB52}"/>
              </a:ext>
            </a:extLst>
          </p:cNvPr>
          <p:cNvPicPr>
            <a:picLocks noChangeAspect="1"/>
          </p:cNvPicPr>
          <p:nvPr/>
        </p:nvPicPr>
        <p:blipFill>
          <a:blip r:embed="rId3"/>
          <a:stretch>
            <a:fillRect/>
          </a:stretch>
        </p:blipFill>
        <p:spPr>
          <a:xfrm>
            <a:off x="1535317" y="6116702"/>
            <a:ext cx="1358764" cy="2027693"/>
          </a:xfrm>
          <a:prstGeom prst="rect">
            <a:avLst/>
          </a:prstGeom>
        </p:spPr>
      </p:pic>
      <p:pic>
        <p:nvPicPr>
          <p:cNvPr id="245" name="図 244">
            <a:extLst>
              <a:ext uri="{FF2B5EF4-FFF2-40B4-BE49-F238E27FC236}">
                <a16:creationId xmlns:a16="http://schemas.microsoft.com/office/drawing/2014/main" id="{C4FDD86E-50BA-D459-C3D3-9372CF4BEF08}"/>
              </a:ext>
            </a:extLst>
          </p:cNvPr>
          <p:cNvPicPr>
            <a:picLocks noChangeAspect="1"/>
          </p:cNvPicPr>
          <p:nvPr/>
        </p:nvPicPr>
        <p:blipFill>
          <a:blip r:embed="rId4"/>
          <a:stretch>
            <a:fillRect/>
          </a:stretch>
        </p:blipFill>
        <p:spPr>
          <a:xfrm>
            <a:off x="2628673" y="7412089"/>
            <a:ext cx="243861" cy="130125"/>
          </a:xfrm>
          <a:prstGeom prst="rect">
            <a:avLst/>
          </a:prstGeom>
        </p:spPr>
      </p:pic>
      <p:sp>
        <p:nvSpPr>
          <p:cNvPr id="246" name="テキスト ボックス 245">
            <a:extLst>
              <a:ext uri="{FF2B5EF4-FFF2-40B4-BE49-F238E27FC236}">
                <a16:creationId xmlns:a16="http://schemas.microsoft.com/office/drawing/2014/main" id="{C7EE210E-06E7-E3C0-8EB9-41D2DC70E372}"/>
              </a:ext>
            </a:extLst>
          </p:cNvPr>
          <p:cNvSpPr txBox="1"/>
          <p:nvPr/>
        </p:nvSpPr>
        <p:spPr>
          <a:xfrm>
            <a:off x="2552251" y="737970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47" name="図 246">
            <a:extLst>
              <a:ext uri="{FF2B5EF4-FFF2-40B4-BE49-F238E27FC236}">
                <a16:creationId xmlns:a16="http://schemas.microsoft.com/office/drawing/2014/main" id="{ED35381E-17C9-5A67-4BD4-FFDF32FAA299}"/>
              </a:ext>
            </a:extLst>
          </p:cNvPr>
          <p:cNvPicPr>
            <a:picLocks noChangeAspect="1"/>
          </p:cNvPicPr>
          <p:nvPr/>
        </p:nvPicPr>
        <p:blipFill>
          <a:blip r:embed="rId5"/>
          <a:stretch>
            <a:fillRect/>
          </a:stretch>
        </p:blipFill>
        <p:spPr>
          <a:xfrm>
            <a:off x="2040004" y="6250782"/>
            <a:ext cx="805148" cy="123622"/>
          </a:xfrm>
          <a:prstGeom prst="rect">
            <a:avLst/>
          </a:prstGeom>
        </p:spPr>
      </p:pic>
      <p:sp>
        <p:nvSpPr>
          <p:cNvPr id="248" name="テキスト ボックス 247">
            <a:extLst>
              <a:ext uri="{FF2B5EF4-FFF2-40B4-BE49-F238E27FC236}">
                <a16:creationId xmlns:a16="http://schemas.microsoft.com/office/drawing/2014/main" id="{4803B8F1-D961-F62F-B622-DC8EE0F82F9B}"/>
              </a:ext>
            </a:extLst>
          </p:cNvPr>
          <p:cNvSpPr txBox="1"/>
          <p:nvPr/>
        </p:nvSpPr>
        <p:spPr>
          <a:xfrm>
            <a:off x="1955285" y="6237359"/>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49" name="図 248">
            <a:extLst>
              <a:ext uri="{FF2B5EF4-FFF2-40B4-BE49-F238E27FC236}">
                <a16:creationId xmlns:a16="http://schemas.microsoft.com/office/drawing/2014/main" id="{FE680E9B-A4BF-4778-CBE0-6FB30ABAA2A5}"/>
              </a:ext>
            </a:extLst>
          </p:cNvPr>
          <p:cNvPicPr>
            <a:picLocks noChangeAspect="1"/>
          </p:cNvPicPr>
          <p:nvPr/>
        </p:nvPicPr>
        <p:blipFill>
          <a:blip r:embed="rId4"/>
          <a:stretch>
            <a:fillRect/>
          </a:stretch>
        </p:blipFill>
        <p:spPr>
          <a:xfrm>
            <a:off x="1676432" y="7115509"/>
            <a:ext cx="399116" cy="92870"/>
          </a:xfrm>
          <a:prstGeom prst="rect">
            <a:avLst/>
          </a:prstGeom>
        </p:spPr>
      </p:pic>
      <p:sp>
        <p:nvSpPr>
          <p:cNvPr id="250" name="テキスト ボックス 249">
            <a:extLst>
              <a:ext uri="{FF2B5EF4-FFF2-40B4-BE49-F238E27FC236}">
                <a16:creationId xmlns:a16="http://schemas.microsoft.com/office/drawing/2014/main" id="{3FC5A281-DC28-9F05-62C2-3F054103FB67}"/>
              </a:ext>
            </a:extLst>
          </p:cNvPr>
          <p:cNvSpPr txBox="1"/>
          <p:nvPr/>
        </p:nvSpPr>
        <p:spPr>
          <a:xfrm>
            <a:off x="1612062" y="706580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51" name="図 250">
            <a:extLst>
              <a:ext uri="{FF2B5EF4-FFF2-40B4-BE49-F238E27FC236}">
                <a16:creationId xmlns:a16="http://schemas.microsoft.com/office/drawing/2014/main" id="{95B66F25-10F5-18D1-4029-41A92D84A71E}"/>
              </a:ext>
            </a:extLst>
          </p:cNvPr>
          <p:cNvPicPr>
            <a:picLocks noChangeAspect="1"/>
          </p:cNvPicPr>
          <p:nvPr/>
        </p:nvPicPr>
        <p:blipFill>
          <a:blip r:embed="rId6"/>
          <a:stretch>
            <a:fillRect/>
          </a:stretch>
        </p:blipFill>
        <p:spPr>
          <a:xfrm>
            <a:off x="2116149" y="7565275"/>
            <a:ext cx="234871" cy="129551"/>
          </a:xfrm>
          <a:prstGeom prst="rect">
            <a:avLst/>
          </a:prstGeom>
        </p:spPr>
      </p:pic>
      <p:pic>
        <p:nvPicPr>
          <p:cNvPr id="252" name="図 251">
            <a:extLst>
              <a:ext uri="{FF2B5EF4-FFF2-40B4-BE49-F238E27FC236}">
                <a16:creationId xmlns:a16="http://schemas.microsoft.com/office/drawing/2014/main" id="{EF817197-13D4-17A5-AEEC-EA43DD8D96D8}"/>
              </a:ext>
            </a:extLst>
          </p:cNvPr>
          <p:cNvPicPr>
            <a:picLocks noChangeAspect="1"/>
          </p:cNvPicPr>
          <p:nvPr/>
        </p:nvPicPr>
        <p:blipFill>
          <a:blip r:embed="rId6"/>
          <a:stretch>
            <a:fillRect/>
          </a:stretch>
        </p:blipFill>
        <p:spPr>
          <a:xfrm>
            <a:off x="2070193" y="7746655"/>
            <a:ext cx="234871" cy="129551"/>
          </a:xfrm>
          <a:prstGeom prst="rect">
            <a:avLst/>
          </a:prstGeom>
        </p:spPr>
      </p:pic>
      <p:sp>
        <p:nvSpPr>
          <p:cNvPr id="253" name="テキスト ボックス 252">
            <a:extLst>
              <a:ext uri="{FF2B5EF4-FFF2-40B4-BE49-F238E27FC236}">
                <a16:creationId xmlns:a16="http://schemas.microsoft.com/office/drawing/2014/main" id="{74050F60-C763-CA9F-46C9-D99052F637A9}"/>
              </a:ext>
            </a:extLst>
          </p:cNvPr>
          <p:cNvSpPr txBox="1"/>
          <p:nvPr/>
        </p:nvSpPr>
        <p:spPr>
          <a:xfrm>
            <a:off x="2059733" y="673515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54" name="テキスト ボックス 253">
            <a:extLst>
              <a:ext uri="{FF2B5EF4-FFF2-40B4-BE49-F238E27FC236}">
                <a16:creationId xmlns:a16="http://schemas.microsoft.com/office/drawing/2014/main" id="{B9D17085-AC34-804B-9499-3DF988923FD5}"/>
              </a:ext>
            </a:extLst>
          </p:cNvPr>
          <p:cNvSpPr txBox="1"/>
          <p:nvPr/>
        </p:nvSpPr>
        <p:spPr>
          <a:xfrm>
            <a:off x="1885044" y="691110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58" name="矢印: 右 257">
            <a:extLst>
              <a:ext uri="{FF2B5EF4-FFF2-40B4-BE49-F238E27FC236}">
                <a16:creationId xmlns:a16="http://schemas.microsoft.com/office/drawing/2014/main" id="{E018261A-3D5C-6D32-A7DA-7A2F240F49FB}"/>
              </a:ext>
            </a:extLst>
          </p:cNvPr>
          <p:cNvSpPr/>
          <p:nvPr/>
        </p:nvSpPr>
        <p:spPr>
          <a:xfrm>
            <a:off x="2733800" y="652742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9" name="矢印: 右 258">
            <a:extLst>
              <a:ext uri="{FF2B5EF4-FFF2-40B4-BE49-F238E27FC236}">
                <a16:creationId xmlns:a16="http://schemas.microsoft.com/office/drawing/2014/main" id="{5DCBB242-BD24-E630-181C-11892C2F5176}"/>
              </a:ext>
            </a:extLst>
          </p:cNvPr>
          <p:cNvSpPr/>
          <p:nvPr/>
        </p:nvSpPr>
        <p:spPr>
          <a:xfrm>
            <a:off x="1419194" y="652742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0" name="テキスト ボックス 259">
            <a:extLst>
              <a:ext uri="{FF2B5EF4-FFF2-40B4-BE49-F238E27FC236}">
                <a16:creationId xmlns:a16="http://schemas.microsoft.com/office/drawing/2014/main" id="{400665AF-5E71-B15C-FD77-C8FDD238D942}"/>
              </a:ext>
            </a:extLst>
          </p:cNvPr>
          <p:cNvSpPr txBox="1"/>
          <p:nvPr/>
        </p:nvSpPr>
        <p:spPr>
          <a:xfrm>
            <a:off x="1518824" y="721244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61" name="テキスト ボックス 260">
            <a:extLst>
              <a:ext uri="{FF2B5EF4-FFF2-40B4-BE49-F238E27FC236}">
                <a16:creationId xmlns:a16="http://schemas.microsoft.com/office/drawing/2014/main" id="{BED3E778-7DED-39BA-A7DB-0FF0ACAAF51D}"/>
              </a:ext>
            </a:extLst>
          </p:cNvPr>
          <p:cNvSpPr txBox="1"/>
          <p:nvPr/>
        </p:nvSpPr>
        <p:spPr>
          <a:xfrm>
            <a:off x="2194625" y="7206918"/>
            <a:ext cx="699456" cy="169277"/>
          </a:xfrm>
          <a:prstGeom prst="rect">
            <a:avLst/>
          </a:prstGeom>
          <a:noFill/>
        </p:spPr>
        <p:txBody>
          <a:bodyPr wrap="square" rtlCol="0">
            <a:spAutoFit/>
          </a:bodyPr>
          <a:lstStyle/>
          <a:p>
            <a:r>
              <a:rPr kumimoji="1" lang="en-US" altLang="ja-JP" sz="500" dirty="0">
                <a:latin typeface="+mj-lt"/>
              </a:rPr>
              <a:t>2023-09-09</a:t>
            </a:r>
          </a:p>
        </p:txBody>
      </p:sp>
      <p:sp>
        <p:nvSpPr>
          <p:cNvPr id="262" name="テキスト ボックス 261">
            <a:extLst>
              <a:ext uri="{FF2B5EF4-FFF2-40B4-BE49-F238E27FC236}">
                <a16:creationId xmlns:a16="http://schemas.microsoft.com/office/drawing/2014/main" id="{B6E5602E-7B58-55B4-A3CC-C7832E43E585}"/>
              </a:ext>
            </a:extLst>
          </p:cNvPr>
          <p:cNvSpPr txBox="1"/>
          <p:nvPr/>
        </p:nvSpPr>
        <p:spPr>
          <a:xfrm>
            <a:off x="1572617" y="754579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63" name="テキスト ボックス 262">
            <a:extLst>
              <a:ext uri="{FF2B5EF4-FFF2-40B4-BE49-F238E27FC236}">
                <a16:creationId xmlns:a16="http://schemas.microsoft.com/office/drawing/2014/main" id="{FE5F5E37-293D-46B1-D612-D87BF7EF1E72}"/>
              </a:ext>
            </a:extLst>
          </p:cNvPr>
          <p:cNvSpPr txBox="1"/>
          <p:nvPr/>
        </p:nvSpPr>
        <p:spPr>
          <a:xfrm>
            <a:off x="2025032" y="754835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64" name="テキスト ボックス 263">
            <a:extLst>
              <a:ext uri="{FF2B5EF4-FFF2-40B4-BE49-F238E27FC236}">
                <a16:creationId xmlns:a16="http://schemas.microsoft.com/office/drawing/2014/main" id="{D880EC82-E25C-218B-1700-97E2D2CA2BFE}"/>
              </a:ext>
            </a:extLst>
          </p:cNvPr>
          <p:cNvSpPr txBox="1"/>
          <p:nvPr/>
        </p:nvSpPr>
        <p:spPr>
          <a:xfrm>
            <a:off x="2463682" y="7554065"/>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265" name="図 264">
            <a:extLst>
              <a:ext uri="{FF2B5EF4-FFF2-40B4-BE49-F238E27FC236}">
                <a16:creationId xmlns:a16="http://schemas.microsoft.com/office/drawing/2014/main" id="{3B4632E5-06D4-5AFF-00FA-5156944FA0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1059905" y="6195067"/>
            <a:ext cx="193980" cy="422448"/>
          </a:xfrm>
          <a:prstGeom prst="rect">
            <a:avLst/>
          </a:prstGeom>
        </p:spPr>
      </p:pic>
      <p:sp>
        <p:nvSpPr>
          <p:cNvPr id="266" name="台形 265">
            <a:extLst>
              <a:ext uri="{FF2B5EF4-FFF2-40B4-BE49-F238E27FC236}">
                <a16:creationId xmlns:a16="http://schemas.microsoft.com/office/drawing/2014/main" id="{0A5C9131-38A1-344B-5C18-98B45654C8BC}"/>
              </a:ext>
            </a:extLst>
          </p:cNvPr>
          <p:cNvSpPr/>
          <p:nvPr/>
        </p:nvSpPr>
        <p:spPr>
          <a:xfrm rot="9223765">
            <a:off x="1087025" y="605399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267" name="図 266">
            <a:extLst>
              <a:ext uri="{FF2B5EF4-FFF2-40B4-BE49-F238E27FC236}">
                <a16:creationId xmlns:a16="http://schemas.microsoft.com/office/drawing/2014/main" id="{52F097B0-D562-1DE0-1037-1049FFF83FF1}"/>
              </a:ext>
            </a:extLst>
          </p:cNvPr>
          <p:cNvPicPr>
            <a:picLocks noChangeAspect="1"/>
          </p:cNvPicPr>
          <p:nvPr/>
        </p:nvPicPr>
        <p:blipFill rotWithShape="1">
          <a:blip r:embed="rId2"/>
          <a:srcRect l="81914" b="78679"/>
          <a:stretch/>
        </p:blipFill>
        <p:spPr>
          <a:xfrm>
            <a:off x="3029554" y="6120973"/>
            <a:ext cx="138817" cy="105854"/>
          </a:xfrm>
          <a:prstGeom prst="rect">
            <a:avLst/>
          </a:prstGeom>
          <a:solidFill>
            <a:schemeClr val="bg1"/>
          </a:solidFill>
        </p:spPr>
      </p:pic>
      <p:pic>
        <p:nvPicPr>
          <p:cNvPr id="268" name="図 267">
            <a:extLst>
              <a:ext uri="{FF2B5EF4-FFF2-40B4-BE49-F238E27FC236}">
                <a16:creationId xmlns:a16="http://schemas.microsoft.com/office/drawing/2014/main" id="{CAD9FB79-185F-6348-2F7F-D204F3DCD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964641" y="6214745"/>
            <a:ext cx="193980" cy="422448"/>
          </a:xfrm>
          <a:prstGeom prst="rect">
            <a:avLst/>
          </a:prstGeom>
        </p:spPr>
      </p:pic>
      <p:sp>
        <p:nvSpPr>
          <p:cNvPr id="269" name="台形 268">
            <a:extLst>
              <a:ext uri="{FF2B5EF4-FFF2-40B4-BE49-F238E27FC236}">
                <a16:creationId xmlns:a16="http://schemas.microsoft.com/office/drawing/2014/main" id="{7608E3C4-9A2F-E4F7-8A40-E1FD834A8F1B}"/>
              </a:ext>
            </a:extLst>
          </p:cNvPr>
          <p:cNvSpPr/>
          <p:nvPr/>
        </p:nvSpPr>
        <p:spPr>
          <a:xfrm rot="9223765">
            <a:off x="2991761" y="6073677"/>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70" name="テキスト ボックス 269">
            <a:extLst>
              <a:ext uri="{FF2B5EF4-FFF2-40B4-BE49-F238E27FC236}">
                <a16:creationId xmlns:a16="http://schemas.microsoft.com/office/drawing/2014/main" id="{6BF242E9-D00D-8FAB-2201-806676340A7B}"/>
              </a:ext>
            </a:extLst>
          </p:cNvPr>
          <p:cNvSpPr txBox="1"/>
          <p:nvPr/>
        </p:nvSpPr>
        <p:spPr>
          <a:xfrm>
            <a:off x="2927088" y="6564237"/>
            <a:ext cx="523659" cy="276999"/>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QC area</a:t>
            </a:r>
          </a:p>
        </p:txBody>
      </p:sp>
      <p:pic>
        <p:nvPicPr>
          <p:cNvPr id="271" name="図 270">
            <a:extLst>
              <a:ext uri="{FF2B5EF4-FFF2-40B4-BE49-F238E27FC236}">
                <a16:creationId xmlns:a16="http://schemas.microsoft.com/office/drawing/2014/main" id="{846609AC-E40F-DEF6-E833-5F30A7069208}"/>
              </a:ext>
            </a:extLst>
          </p:cNvPr>
          <p:cNvPicPr>
            <a:picLocks noChangeAspect="1"/>
          </p:cNvPicPr>
          <p:nvPr/>
        </p:nvPicPr>
        <p:blipFill>
          <a:blip r:embed="rId3"/>
          <a:stretch>
            <a:fillRect/>
          </a:stretch>
        </p:blipFill>
        <p:spPr>
          <a:xfrm>
            <a:off x="3417518" y="6133916"/>
            <a:ext cx="1358764" cy="2027693"/>
          </a:xfrm>
          <a:prstGeom prst="rect">
            <a:avLst/>
          </a:prstGeom>
        </p:spPr>
      </p:pic>
      <p:pic>
        <p:nvPicPr>
          <p:cNvPr id="272" name="図 271">
            <a:extLst>
              <a:ext uri="{FF2B5EF4-FFF2-40B4-BE49-F238E27FC236}">
                <a16:creationId xmlns:a16="http://schemas.microsoft.com/office/drawing/2014/main" id="{73301C94-77E4-F39E-587F-F9941CFCCA17}"/>
              </a:ext>
            </a:extLst>
          </p:cNvPr>
          <p:cNvPicPr>
            <a:picLocks noChangeAspect="1"/>
          </p:cNvPicPr>
          <p:nvPr/>
        </p:nvPicPr>
        <p:blipFill>
          <a:blip r:embed="rId4"/>
          <a:stretch>
            <a:fillRect/>
          </a:stretch>
        </p:blipFill>
        <p:spPr>
          <a:xfrm>
            <a:off x="4510874" y="7429303"/>
            <a:ext cx="243861" cy="130125"/>
          </a:xfrm>
          <a:prstGeom prst="rect">
            <a:avLst/>
          </a:prstGeom>
        </p:spPr>
      </p:pic>
      <p:sp>
        <p:nvSpPr>
          <p:cNvPr id="273" name="テキスト ボックス 272">
            <a:extLst>
              <a:ext uri="{FF2B5EF4-FFF2-40B4-BE49-F238E27FC236}">
                <a16:creationId xmlns:a16="http://schemas.microsoft.com/office/drawing/2014/main" id="{7DA8D6FC-E55F-163F-8BE3-B86B1959D1B1}"/>
              </a:ext>
            </a:extLst>
          </p:cNvPr>
          <p:cNvSpPr txBox="1"/>
          <p:nvPr/>
        </p:nvSpPr>
        <p:spPr>
          <a:xfrm>
            <a:off x="4434452" y="739691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4" name="図 273">
            <a:extLst>
              <a:ext uri="{FF2B5EF4-FFF2-40B4-BE49-F238E27FC236}">
                <a16:creationId xmlns:a16="http://schemas.microsoft.com/office/drawing/2014/main" id="{5DD5E667-AD29-6CD9-3CFD-E693C0D4FD1B}"/>
              </a:ext>
            </a:extLst>
          </p:cNvPr>
          <p:cNvPicPr>
            <a:picLocks noChangeAspect="1"/>
          </p:cNvPicPr>
          <p:nvPr/>
        </p:nvPicPr>
        <p:blipFill>
          <a:blip r:embed="rId5"/>
          <a:stretch>
            <a:fillRect/>
          </a:stretch>
        </p:blipFill>
        <p:spPr>
          <a:xfrm>
            <a:off x="3922205" y="6267996"/>
            <a:ext cx="805148" cy="123622"/>
          </a:xfrm>
          <a:prstGeom prst="rect">
            <a:avLst/>
          </a:prstGeom>
        </p:spPr>
      </p:pic>
      <p:sp>
        <p:nvSpPr>
          <p:cNvPr id="275" name="テキスト ボックス 274">
            <a:extLst>
              <a:ext uri="{FF2B5EF4-FFF2-40B4-BE49-F238E27FC236}">
                <a16:creationId xmlns:a16="http://schemas.microsoft.com/office/drawing/2014/main" id="{73DADD0E-C997-6415-0BA0-A0B9031B6606}"/>
              </a:ext>
            </a:extLst>
          </p:cNvPr>
          <p:cNvSpPr txBox="1"/>
          <p:nvPr/>
        </p:nvSpPr>
        <p:spPr>
          <a:xfrm>
            <a:off x="3837486" y="6254573"/>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276" name="図 275">
            <a:extLst>
              <a:ext uri="{FF2B5EF4-FFF2-40B4-BE49-F238E27FC236}">
                <a16:creationId xmlns:a16="http://schemas.microsoft.com/office/drawing/2014/main" id="{4DDDD095-2E9C-A616-E1A1-41FBCEEC74C7}"/>
              </a:ext>
            </a:extLst>
          </p:cNvPr>
          <p:cNvPicPr>
            <a:picLocks noChangeAspect="1"/>
          </p:cNvPicPr>
          <p:nvPr/>
        </p:nvPicPr>
        <p:blipFill>
          <a:blip r:embed="rId4"/>
          <a:stretch>
            <a:fillRect/>
          </a:stretch>
        </p:blipFill>
        <p:spPr>
          <a:xfrm>
            <a:off x="3558633" y="7132723"/>
            <a:ext cx="399116" cy="92870"/>
          </a:xfrm>
          <a:prstGeom prst="rect">
            <a:avLst/>
          </a:prstGeom>
        </p:spPr>
      </p:pic>
      <p:sp>
        <p:nvSpPr>
          <p:cNvPr id="277" name="テキスト ボックス 276">
            <a:extLst>
              <a:ext uri="{FF2B5EF4-FFF2-40B4-BE49-F238E27FC236}">
                <a16:creationId xmlns:a16="http://schemas.microsoft.com/office/drawing/2014/main" id="{B0D576C2-6856-313E-1DE8-1894996ECB1C}"/>
              </a:ext>
            </a:extLst>
          </p:cNvPr>
          <p:cNvSpPr txBox="1"/>
          <p:nvPr/>
        </p:nvSpPr>
        <p:spPr>
          <a:xfrm>
            <a:off x="3494263" y="708301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78" name="図 277">
            <a:extLst>
              <a:ext uri="{FF2B5EF4-FFF2-40B4-BE49-F238E27FC236}">
                <a16:creationId xmlns:a16="http://schemas.microsoft.com/office/drawing/2014/main" id="{FDA0AA0C-0A94-C526-1F57-8AA0EE896909}"/>
              </a:ext>
            </a:extLst>
          </p:cNvPr>
          <p:cNvPicPr>
            <a:picLocks noChangeAspect="1"/>
          </p:cNvPicPr>
          <p:nvPr/>
        </p:nvPicPr>
        <p:blipFill>
          <a:blip r:embed="rId6"/>
          <a:stretch>
            <a:fillRect/>
          </a:stretch>
        </p:blipFill>
        <p:spPr>
          <a:xfrm>
            <a:off x="3998350" y="7582489"/>
            <a:ext cx="234871" cy="129551"/>
          </a:xfrm>
          <a:prstGeom prst="rect">
            <a:avLst/>
          </a:prstGeom>
        </p:spPr>
      </p:pic>
      <p:pic>
        <p:nvPicPr>
          <p:cNvPr id="279" name="図 278">
            <a:extLst>
              <a:ext uri="{FF2B5EF4-FFF2-40B4-BE49-F238E27FC236}">
                <a16:creationId xmlns:a16="http://schemas.microsoft.com/office/drawing/2014/main" id="{A442539B-7A2D-CCAA-B55E-6342F4F9BF8E}"/>
              </a:ext>
            </a:extLst>
          </p:cNvPr>
          <p:cNvPicPr>
            <a:picLocks noChangeAspect="1"/>
          </p:cNvPicPr>
          <p:nvPr/>
        </p:nvPicPr>
        <p:blipFill>
          <a:blip r:embed="rId6"/>
          <a:stretch>
            <a:fillRect/>
          </a:stretch>
        </p:blipFill>
        <p:spPr>
          <a:xfrm>
            <a:off x="3952394" y="7763869"/>
            <a:ext cx="234871" cy="129551"/>
          </a:xfrm>
          <a:prstGeom prst="rect">
            <a:avLst/>
          </a:prstGeom>
        </p:spPr>
      </p:pic>
      <p:sp>
        <p:nvSpPr>
          <p:cNvPr id="280" name="テキスト ボックス 279">
            <a:extLst>
              <a:ext uri="{FF2B5EF4-FFF2-40B4-BE49-F238E27FC236}">
                <a16:creationId xmlns:a16="http://schemas.microsoft.com/office/drawing/2014/main" id="{0D5CD60F-166D-2E6E-BC2A-FE694C284805}"/>
              </a:ext>
            </a:extLst>
          </p:cNvPr>
          <p:cNvSpPr txBox="1"/>
          <p:nvPr/>
        </p:nvSpPr>
        <p:spPr>
          <a:xfrm>
            <a:off x="3941934" y="675236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81" name="テキスト ボックス 280">
            <a:extLst>
              <a:ext uri="{FF2B5EF4-FFF2-40B4-BE49-F238E27FC236}">
                <a16:creationId xmlns:a16="http://schemas.microsoft.com/office/drawing/2014/main" id="{2CC18E8A-3016-B5D5-5FEB-F630C35DF4D2}"/>
              </a:ext>
            </a:extLst>
          </p:cNvPr>
          <p:cNvSpPr txBox="1"/>
          <p:nvPr/>
        </p:nvSpPr>
        <p:spPr>
          <a:xfrm>
            <a:off x="3767245" y="692831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82" name="矢印: 右 281">
            <a:extLst>
              <a:ext uri="{FF2B5EF4-FFF2-40B4-BE49-F238E27FC236}">
                <a16:creationId xmlns:a16="http://schemas.microsoft.com/office/drawing/2014/main" id="{731E4D8C-1BCF-7F1F-70AC-4EC657FF2DAC}"/>
              </a:ext>
            </a:extLst>
          </p:cNvPr>
          <p:cNvSpPr/>
          <p:nvPr/>
        </p:nvSpPr>
        <p:spPr>
          <a:xfrm>
            <a:off x="4616001" y="654463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3" name="矢印: 右 282">
            <a:extLst>
              <a:ext uri="{FF2B5EF4-FFF2-40B4-BE49-F238E27FC236}">
                <a16:creationId xmlns:a16="http://schemas.microsoft.com/office/drawing/2014/main" id="{6D04E7AD-EC4C-29BE-4821-A4AEE14A394F}"/>
              </a:ext>
            </a:extLst>
          </p:cNvPr>
          <p:cNvSpPr/>
          <p:nvPr/>
        </p:nvSpPr>
        <p:spPr>
          <a:xfrm>
            <a:off x="3301395" y="654463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4" name="テキスト ボックス 283">
            <a:extLst>
              <a:ext uri="{FF2B5EF4-FFF2-40B4-BE49-F238E27FC236}">
                <a16:creationId xmlns:a16="http://schemas.microsoft.com/office/drawing/2014/main" id="{6EB985A0-F132-B207-5542-6A57834CF23D}"/>
              </a:ext>
            </a:extLst>
          </p:cNvPr>
          <p:cNvSpPr txBox="1"/>
          <p:nvPr/>
        </p:nvSpPr>
        <p:spPr>
          <a:xfrm>
            <a:off x="3401025" y="722966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85" name="テキスト ボックス 284">
            <a:extLst>
              <a:ext uri="{FF2B5EF4-FFF2-40B4-BE49-F238E27FC236}">
                <a16:creationId xmlns:a16="http://schemas.microsoft.com/office/drawing/2014/main" id="{6765E75C-D68F-50BB-D1CC-01377E7FAB85}"/>
              </a:ext>
            </a:extLst>
          </p:cNvPr>
          <p:cNvSpPr txBox="1"/>
          <p:nvPr/>
        </p:nvSpPr>
        <p:spPr>
          <a:xfrm>
            <a:off x="4076826" y="7224132"/>
            <a:ext cx="699456" cy="169277"/>
          </a:xfrm>
          <a:prstGeom prst="rect">
            <a:avLst/>
          </a:prstGeom>
          <a:noFill/>
        </p:spPr>
        <p:txBody>
          <a:bodyPr wrap="square" rtlCol="0">
            <a:spAutoFit/>
          </a:bodyPr>
          <a:lstStyle/>
          <a:p>
            <a:r>
              <a:rPr kumimoji="1" lang="en-US" altLang="ja-JP" sz="500" dirty="0">
                <a:latin typeface="+mj-lt"/>
              </a:rPr>
              <a:t>2023-09-09</a:t>
            </a:r>
          </a:p>
        </p:txBody>
      </p:sp>
      <p:sp>
        <p:nvSpPr>
          <p:cNvPr id="286" name="テキスト ボックス 285">
            <a:extLst>
              <a:ext uri="{FF2B5EF4-FFF2-40B4-BE49-F238E27FC236}">
                <a16:creationId xmlns:a16="http://schemas.microsoft.com/office/drawing/2014/main" id="{685A3BEA-BE7E-361D-FF40-B6E64D625F62}"/>
              </a:ext>
            </a:extLst>
          </p:cNvPr>
          <p:cNvSpPr txBox="1"/>
          <p:nvPr/>
        </p:nvSpPr>
        <p:spPr>
          <a:xfrm>
            <a:off x="3454818" y="756300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87" name="テキスト ボックス 286">
            <a:extLst>
              <a:ext uri="{FF2B5EF4-FFF2-40B4-BE49-F238E27FC236}">
                <a16:creationId xmlns:a16="http://schemas.microsoft.com/office/drawing/2014/main" id="{50C632E4-15B8-6BBF-4CAC-03AC225C148A}"/>
              </a:ext>
            </a:extLst>
          </p:cNvPr>
          <p:cNvSpPr txBox="1"/>
          <p:nvPr/>
        </p:nvSpPr>
        <p:spPr>
          <a:xfrm>
            <a:off x="3907233" y="756556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88" name="テキスト ボックス 287">
            <a:extLst>
              <a:ext uri="{FF2B5EF4-FFF2-40B4-BE49-F238E27FC236}">
                <a16:creationId xmlns:a16="http://schemas.microsoft.com/office/drawing/2014/main" id="{37D5DFB8-4C8A-12E0-F293-56232953D519}"/>
              </a:ext>
            </a:extLst>
          </p:cNvPr>
          <p:cNvSpPr txBox="1"/>
          <p:nvPr/>
        </p:nvSpPr>
        <p:spPr>
          <a:xfrm>
            <a:off x="4345883" y="7571279"/>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325" name="テキスト ボックス 324">
            <a:extLst>
              <a:ext uri="{FF2B5EF4-FFF2-40B4-BE49-F238E27FC236}">
                <a16:creationId xmlns:a16="http://schemas.microsoft.com/office/drawing/2014/main" id="{6D9B55BC-B96F-8DFD-D65F-DB1584CFC2AA}"/>
              </a:ext>
            </a:extLst>
          </p:cNvPr>
          <p:cNvSpPr txBox="1"/>
          <p:nvPr/>
        </p:nvSpPr>
        <p:spPr>
          <a:xfrm>
            <a:off x="4156058" y="7755945"/>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326" name="グラフィックス 325" descr="右向き指示マーク">
            <a:extLst>
              <a:ext uri="{FF2B5EF4-FFF2-40B4-BE49-F238E27FC236}">
                <a16:creationId xmlns:a16="http://schemas.microsoft.com/office/drawing/2014/main" id="{ADEDA34E-5F7E-5C59-27D7-A56C89950D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4687124" y="8093037"/>
            <a:ext cx="253626" cy="253626"/>
          </a:xfrm>
          <a:prstGeom prst="rect">
            <a:avLst/>
          </a:prstGeom>
        </p:spPr>
      </p:pic>
      <p:sp>
        <p:nvSpPr>
          <p:cNvPr id="329" name="二等辺三角形 328">
            <a:extLst>
              <a:ext uri="{FF2B5EF4-FFF2-40B4-BE49-F238E27FC236}">
                <a16:creationId xmlns:a16="http://schemas.microsoft.com/office/drawing/2014/main" id="{9F785FFA-16DF-8C5E-0B2A-EDD4CEEAD03F}"/>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4" name="Picture 3">
            <a:extLst>
              <a:ext uri="{FF2B5EF4-FFF2-40B4-BE49-F238E27FC236}">
                <a16:creationId xmlns:a16="http://schemas.microsoft.com/office/drawing/2014/main" id="{FAB2C701-67DD-56EE-9560-78CE181C2D41}"/>
              </a:ext>
            </a:extLst>
          </p:cNvPr>
          <p:cNvPicPr>
            <a:picLocks noChangeAspect="1"/>
          </p:cNvPicPr>
          <p:nvPr/>
        </p:nvPicPr>
        <p:blipFill>
          <a:blip r:embed="rId13"/>
          <a:stretch>
            <a:fillRect/>
          </a:stretch>
        </p:blipFill>
        <p:spPr>
          <a:xfrm>
            <a:off x="1577380" y="2712396"/>
            <a:ext cx="1330031" cy="623548"/>
          </a:xfrm>
          <a:prstGeom prst="rect">
            <a:avLst/>
          </a:prstGeom>
        </p:spPr>
      </p:pic>
      <p:pic>
        <p:nvPicPr>
          <p:cNvPr id="5" name="Picture 4">
            <a:extLst>
              <a:ext uri="{FF2B5EF4-FFF2-40B4-BE49-F238E27FC236}">
                <a16:creationId xmlns:a16="http://schemas.microsoft.com/office/drawing/2014/main" id="{9F2B38EC-C737-5B59-0DA7-262BC717CB23}"/>
              </a:ext>
            </a:extLst>
          </p:cNvPr>
          <p:cNvPicPr>
            <a:picLocks noChangeAspect="1"/>
          </p:cNvPicPr>
          <p:nvPr/>
        </p:nvPicPr>
        <p:blipFill>
          <a:blip r:embed="rId14"/>
          <a:stretch>
            <a:fillRect/>
          </a:stretch>
        </p:blipFill>
        <p:spPr>
          <a:xfrm>
            <a:off x="1577504" y="3344277"/>
            <a:ext cx="1331045" cy="187655"/>
          </a:xfrm>
          <a:prstGeom prst="rect">
            <a:avLst/>
          </a:prstGeom>
        </p:spPr>
      </p:pic>
      <p:sp>
        <p:nvSpPr>
          <p:cNvPr id="6" name="TextBox 5">
            <a:extLst>
              <a:ext uri="{FF2B5EF4-FFF2-40B4-BE49-F238E27FC236}">
                <a16:creationId xmlns:a16="http://schemas.microsoft.com/office/drawing/2014/main" id="{264E411A-61B0-05BB-7FDF-DA490B2D9D6A}"/>
              </a:ext>
            </a:extLst>
          </p:cNvPr>
          <p:cNvSpPr txBox="1"/>
          <p:nvPr/>
        </p:nvSpPr>
        <p:spPr>
          <a:xfrm>
            <a:off x="2553177" y="3359761"/>
            <a:ext cx="416633" cy="169277"/>
          </a:xfrm>
          <a:prstGeom prst="rect">
            <a:avLst/>
          </a:prstGeom>
          <a:noFill/>
        </p:spPr>
        <p:txBody>
          <a:bodyPr wrap="square" rtlCol="0">
            <a:spAutoFit/>
          </a:bodyPr>
          <a:lstStyle/>
          <a:p>
            <a:pPr algn="r"/>
            <a:r>
              <a:rPr lang="en-US" sz="500" dirty="0"/>
              <a:t>500/600</a:t>
            </a:r>
          </a:p>
        </p:txBody>
      </p:sp>
      <p:pic>
        <p:nvPicPr>
          <p:cNvPr id="7" name="Picture 6">
            <a:extLst>
              <a:ext uri="{FF2B5EF4-FFF2-40B4-BE49-F238E27FC236}">
                <a16:creationId xmlns:a16="http://schemas.microsoft.com/office/drawing/2014/main" id="{8F022AE8-9BFF-9468-87F6-9D2ABECDC0E1}"/>
              </a:ext>
            </a:extLst>
          </p:cNvPr>
          <p:cNvPicPr>
            <a:picLocks noChangeAspect="1"/>
          </p:cNvPicPr>
          <p:nvPr/>
        </p:nvPicPr>
        <p:blipFill>
          <a:blip r:embed="rId13"/>
          <a:stretch>
            <a:fillRect/>
          </a:stretch>
        </p:blipFill>
        <p:spPr>
          <a:xfrm>
            <a:off x="3457955" y="2712803"/>
            <a:ext cx="1330031" cy="623548"/>
          </a:xfrm>
          <a:prstGeom prst="rect">
            <a:avLst/>
          </a:prstGeom>
        </p:spPr>
      </p:pic>
      <p:pic>
        <p:nvPicPr>
          <p:cNvPr id="8" name="Picture 7">
            <a:extLst>
              <a:ext uri="{FF2B5EF4-FFF2-40B4-BE49-F238E27FC236}">
                <a16:creationId xmlns:a16="http://schemas.microsoft.com/office/drawing/2014/main" id="{BB266D05-E0FA-73F4-EC08-3D61E8217626}"/>
              </a:ext>
            </a:extLst>
          </p:cNvPr>
          <p:cNvPicPr>
            <a:picLocks noChangeAspect="1"/>
          </p:cNvPicPr>
          <p:nvPr/>
        </p:nvPicPr>
        <p:blipFill>
          <a:blip r:embed="rId14"/>
          <a:stretch>
            <a:fillRect/>
          </a:stretch>
        </p:blipFill>
        <p:spPr>
          <a:xfrm>
            <a:off x="3458079" y="3344684"/>
            <a:ext cx="1331045" cy="187655"/>
          </a:xfrm>
          <a:prstGeom prst="rect">
            <a:avLst/>
          </a:prstGeom>
        </p:spPr>
      </p:pic>
      <p:sp>
        <p:nvSpPr>
          <p:cNvPr id="9" name="TextBox 8">
            <a:extLst>
              <a:ext uri="{FF2B5EF4-FFF2-40B4-BE49-F238E27FC236}">
                <a16:creationId xmlns:a16="http://schemas.microsoft.com/office/drawing/2014/main" id="{521A9D1D-EC4C-1B81-0B98-D72BFC209DC7}"/>
              </a:ext>
            </a:extLst>
          </p:cNvPr>
          <p:cNvSpPr txBox="1"/>
          <p:nvPr/>
        </p:nvSpPr>
        <p:spPr>
          <a:xfrm>
            <a:off x="4433752" y="3360168"/>
            <a:ext cx="416633" cy="169277"/>
          </a:xfrm>
          <a:prstGeom prst="rect">
            <a:avLst/>
          </a:prstGeom>
          <a:noFill/>
        </p:spPr>
        <p:txBody>
          <a:bodyPr wrap="square" rtlCol="0">
            <a:spAutoFit/>
          </a:bodyPr>
          <a:lstStyle/>
          <a:p>
            <a:pPr algn="r"/>
            <a:r>
              <a:rPr lang="en-US" sz="500" dirty="0"/>
              <a:t>500/600</a:t>
            </a:r>
          </a:p>
        </p:txBody>
      </p:sp>
      <p:pic>
        <p:nvPicPr>
          <p:cNvPr id="10" name="Picture 9">
            <a:extLst>
              <a:ext uri="{FF2B5EF4-FFF2-40B4-BE49-F238E27FC236}">
                <a16:creationId xmlns:a16="http://schemas.microsoft.com/office/drawing/2014/main" id="{41604DE9-17EF-86A6-4C20-726454CF915B}"/>
              </a:ext>
            </a:extLst>
          </p:cNvPr>
          <p:cNvPicPr>
            <a:picLocks noChangeAspect="1"/>
          </p:cNvPicPr>
          <p:nvPr/>
        </p:nvPicPr>
        <p:blipFill>
          <a:blip r:embed="rId13"/>
          <a:stretch>
            <a:fillRect/>
          </a:stretch>
        </p:blipFill>
        <p:spPr>
          <a:xfrm>
            <a:off x="1558507" y="4902991"/>
            <a:ext cx="1330031" cy="623548"/>
          </a:xfrm>
          <a:prstGeom prst="rect">
            <a:avLst/>
          </a:prstGeom>
        </p:spPr>
      </p:pic>
      <p:pic>
        <p:nvPicPr>
          <p:cNvPr id="11" name="Picture 10">
            <a:extLst>
              <a:ext uri="{FF2B5EF4-FFF2-40B4-BE49-F238E27FC236}">
                <a16:creationId xmlns:a16="http://schemas.microsoft.com/office/drawing/2014/main" id="{C5B503E1-E525-C5A9-6452-628C23D3EA3D}"/>
              </a:ext>
            </a:extLst>
          </p:cNvPr>
          <p:cNvPicPr>
            <a:picLocks noChangeAspect="1"/>
          </p:cNvPicPr>
          <p:nvPr/>
        </p:nvPicPr>
        <p:blipFill>
          <a:blip r:embed="rId14"/>
          <a:stretch>
            <a:fillRect/>
          </a:stretch>
        </p:blipFill>
        <p:spPr>
          <a:xfrm>
            <a:off x="1558631" y="5534872"/>
            <a:ext cx="1331045" cy="187655"/>
          </a:xfrm>
          <a:prstGeom prst="rect">
            <a:avLst/>
          </a:prstGeom>
        </p:spPr>
      </p:pic>
      <p:sp>
        <p:nvSpPr>
          <p:cNvPr id="12" name="TextBox 11">
            <a:extLst>
              <a:ext uri="{FF2B5EF4-FFF2-40B4-BE49-F238E27FC236}">
                <a16:creationId xmlns:a16="http://schemas.microsoft.com/office/drawing/2014/main" id="{C1EF7975-F8F6-0741-677F-865E3ADA0434}"/>
              </a:ext>
            </a:extLst>
          </p:cNvPr>
          <p:cNvSpPr txBox="1"/>
          <p:nvPr/>
        </p:nvSpPr>
        <p:spPr>
          <a:xfrm>
            <a:off x="2534304" y="5550356"/>
            <a:ext cx="416633" cy="169277"/>
          </a:xfrm>
          <a:prstGeom prst="rect">
            <a:avLst/>
          </a:prstGeom>
          <a:noFill/>
        </p:spPr>
        <p:txBody>
          <a:bodyPr wrap="square" rtlCol="0">
            <a:spAutoFit/>
          </a:bodyPr>
          <a:lstStyle/>
          <a:p>
            <a:pPr algn="r"/>
            <a:r>
              <a:rPr lang="en-US" sz="500" dirty="0"/>
              <a:t>500/500</a:t>
            </a:r>
          </a:p>
        </p:txBody>
      </p:sp>
      <p:pic>
        <p:nvPicPr>
          <p:cNvPr id="13" name="Picture 12">
            <a:extLst>
              <a:ext uri="{FF2B5EF4-FFF2-40B4-BE49-F238E27FC236}">
                <a16:creationId xmlns:a16="http://schemas.microsoft.com/office/drawing/2014/main" id="{34C45E43-A831-A20A-2AC7-6B770682BB46}"/>
              </a:ext>
            </a:extLst>
          </p:cNvPr>
          <p:cNvPicPr>
            <a:picLocks noChangeAspect="1"/>
          </p:cNvPicPr>
          <p:nvPr/>
        </p:nvPicPr>
        <p:blipFill>
          <a:blip r:embed="rId13"/>
          <a:stretch>
            <a:fillRect/>
          </a:stretch>
        </p:blipFill>
        <p:spPr>
          <a:xfrm>
            <a:off x="3440839" y="4921248"/>
            <a:ext cx="1330031" cy="623548"/>
          </a:xfrm>
          <a:prstGeom prst="rect">
            <a:avLst/>
          </a:prstGeom>
        </p:spPr>
      </p:pic>
      <p:pic>
        <p:nvPicPr>
          <p:cNvPr id="14" name="Picture 13">
            <a:extLst>
              <a:ext uri="{FF2B5EF4-FFF2-40B4-BE49-F238E27FC236}">
                <a16:creationId xmlns:a16="http://schemas.microsoft.com/office/drawing/2014/main" id="{D5624F46-AD0B-2CBB-F908-4182A471C7FA}"/>
              </a:ext>
            </a:extLst>
          </p:cNvPr>
          <p:cNvPicPr>
            <a:picLocks noChangeAspect="1"/>
          </p:cNvPicPr>
          <p:nvPr/>
        </p:nvPicPr>
        <p:blipFill>
          <a:blip r:embed="rId14"/>
          <a:stretch>
            <a:fillRect/>
          </a:stretch>
        </p:blipFill>
        <p:spPr>
          <a:xfrm>
            <a:off x="3440963" y="5553129"/>
            <a:ext cx="1331045" cy="187655"/>
          </a:xfrm>
          <a:prstGeom prst="rect">
            <a:avLst/>
          </a:prstGeom>
        </p:spPr>
      </p:pic>
      <p:sp>
        <p:nvSpPr>
          <p:cNvPr id="15" name="TextBox 14">
            <a:extLst>
              <a:ext uri="{FF2B5EF4-FFF2-40B4-BE49-F238E27FC236}">
                <a16:creationId xmlns:a16="http://schemas.microsoft.com/office/drawing/2014/main" id="{5F5D6E46-3C05-C40C-5486-5314CF9329EA}"/>
              </a:ext>
            </a:extLst>
          </p:cNvPr>
          <p:cNvSpPr txBox="1"/>
          <p:nvPr/>
        </p:nvSpPr>
        <p:spPr>
          <a:xfrm>
            <a:off x="4416636" y="5568613"/>
            <a:ext cx="416633" cy="169277"/>
          </a:xfrm>
          <a:prstGeom prst="rect">
            <a:avLst/>
          </a:prstGeom>
          <a:noFill/>
        </p:spPr>
        <p:txBody>
          <a:bodyPr wrap="square" rtlCol="0">
            <a:spAutoFit/>
          </a:bodyPr>
          <a:lstStyle/>
          <a:p>
            <a:pPr algn="r"/>
            <a:r>
              <a:rPr lang="en-US" sz="500" dirty="0"/>
              <a:t>500/500</a:t>
            </a:r>
          </a:p>
        </p:txBody>
      </p:sp>
      <p:sp>
        <p:nvSpPr>
          <p:cNvPr id="234" name="正方形/長方形 233">
            <a:extLst>
              <a:ext uri="{FF2B5EF4-FFF2-40B4-BE49-F238E27FC236}">
                <a16:creationId xmlns:a16="http://schemas.microsoft.com/office/drawing/2014/main" id="{88028DB9-9A7A-2393-1870-C10AB029A33F}"/>
              </a:ext>
            </a:extLst>
          </p:cNvPr>
          <p:cNvSpPr/>
          <p:nvPr/>
        </p:nvSpPr>
        <p:spPr>
          <a:xfrm>
            <a:off x="4057082" y="5724702"/>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6" name="Picture 15">
            <a:extLst>
              <a:ext uri="{FF2B5EF4-FFF2-40B4-BE49-F238E27FC236}">
                <a16:creationId xmlns:a16="http://schemas.microsoft.com/office/drawing/2014/main" id="{500C501D-8FCA-3C38-D228-3A82B1754D0F}"/>
              </a:ext>
            </a:extLst>
          </p:cNvPr>
          <p:cNvPicPr>
            <a:picLocks noChangeAspect="1"/>
          </p:cNvPicPr>
          <p:nvPr/>
        </p:nvPicPr>
        <p:blipFill>
          <a:blip r:embed="rId13"/>
          <a:stretch>
            <a:fillRect/>
          </a:stretch>
        </p:blipFill>
        <p:spPr>
          <a:xfrm>
            <a:off x="1553744" y="7088998"/>
            <a:ext cx="1330031" cy="623548"/>
          </a:xfrm>
          <a:prstGeom prst="rect">
            <a:avLst/>
          </a:prstGeom>
        </p:spPr>
      </p:pic>
      <p:pic>
        <p:nvPicPr>
          <p:cNvPr id="18" name="Picture 17">
            <a:extLst>
              <a:ext uri="{FF2B5EF4-FFF2-40B4-BE49-F238E27FC236}">
                <a16:creationId xmlns:a16="http://schemas.microsoft.com/office/drawing/2014/main" id="{BA460903-197E-E867-01CC-EB7CB68F664A}"/>
              </a:ext>
            </a:extLst>
          </p:cNvPr>
          <p:cNvPicPr>
            <a:picLocks noChangeAspect="1"/>
          </p:cNvPicPr>
          <p:nvPr/>
        </p:nvPicPr>
        <p:blipFill>
          <a:blip r:embed="rId14"/>
          <a:stretch>
            <a:fillRect/>
          </a:stretch>
        </p:blipFill>
        <p:spPr>
          <a:xfrm>
            <a:off x="1553868" y="7720879"/>
            <a:ext cx="1331045" cy="187655"/>
          </a:xfrm>
          <a:prstGeom prst="rect">
            <a:avLst/>
          </a:prstGeom>
        </p:spPr>
      </p:pic>
      <p:sp>
        <p:nvSpPr>
          <p:cNvPr id="19" name="TextBox 18">
            <a:extLst>
              <a:ext uri="{FF2B5EF4-FFF2-40B4-BE49-F238E27FC236}">
                <a16:creationId xmlns:a16="http://schemas.microsoft.com/office/drawing/2014/main" id="{23CFB001-F97D-6E23-0CB8-D2E80B3A92F8}"/>
              </a:ext>
            </a:extLst>
          </p:cNvPr>
          <p:cNvSpPr txBox="1"/>
          <p:nvPr/>
        </p:nvSpPr>
        <p:spPr>
          <a:xfrm>
            <a:off x="2529541" y="7736363"/>
            <a:ext cx="416633" cy="169277"/>
          </a:xfrm>
          <a:prstGeom prst="rect">
            <a:avLst/>
          </a:prstGeom>
          <a:noFill/>
        </p:spPr>
        <p:txBody>
          <a:bodyPr wrap="square" rtlCol="0">
            <a:spAutoFit/>
          </a:bodyPr>
          <a:lstStyle/>
          <a:p>
            <a:pPr algn="r"/>
            <a:r>
              <a:rPr lang="en-US" sz="500" dirty="0"/>
              <a:t>500/500</a:t>
            </a:r>
          </a:p>
        </p:txBody>
      </p:sp>
      <p:pic>
        <p:nvPicPr>
          <p:cNvPr id="20" name="Picture 19">
            <a:extLst>
              <a:ext uri="{FF2B5EF4-FFF2-40B4-BE49-F238E27FC236}">
                <a16:creationId xmlns:a16="http://schemas.microsoft.com/office/drawing/2014/main" id="{D6A6E670-1C7C-15B9-C3EF-195C43B117AA}"/>
              </a:ext>
            </a:extLst>
          </p:cNvPr>
          <p:cNvPicPr>
            <a:picLocks noChangeAspect="1"/>
          </p:cNvPicPr>
          <p:nvPr/>
        </p:nvPicPr>
        <p:blipFill>
          <a:blip r:embed="rId13"/>
          <a:stretch>
            <a:fillRect/>
          </a:stretch>
        </p:blipFill>
        <p:spPr>
          <a:xfrm>
            <a:off x="3440582" y="7107895"/>
            <a:ext cx="1330031" cy="623548"/>
          </a:xfrm>
          <a:prstGeom prst="rect">
            <a:avLst/>
          </a:prstGeom>
        </p:spPr>
      </p:pic>
      <p:pic>
        <p:nvPicPr>
          <p:cNvPr id="21" name="Picture 20">
            <a:extLst>
              <a:ext uri="{FF2B5EF4-FFF2-40B4-BE49-F238E27FC236}">
                <a16:creationId xmlns:a16="http://schemas.microsoft.com/office/drawing/2014/main" id="{814C9932-A0BA-348F-50FF-3C700ED23F6B}"/>
              </a:ext>
            </a:extLst>
          </p:cNvPr>
          <p:cNvPicPr>
            <a:picLocks noChangeAspect="1"/>
          </p:cNvPicPr>
          <p:nvPr/>
        </p:nvPicPr>
        <p:blipFill>
          <a:blip r:embed="rId14"/>
          <a:stretch>
            <a:fillRect/>
          </a:stretch>
        </p:blipFill>
        <p:spPr>
          <a:xfrm>
            <a:off x="3440706" y="7739776"/>
            <a:ext cx="1331045" cy="187655"/>
          </a:xfrm>
          <a:prstGeom prst="rect">
            <a:avLst/>
          </a:prstGeom>
        </p:spPr>
      </p:pic>
      <p:sp>
        <p:nvSpPr>
          <p:cNvPr id="23" name="TextBox 22">
            <a:extLst>
              <a:ext uri="{FF2B5EF4-FFF2-40B4-BE49-F238E27FC236}">
                <a16:creationId xmlns:a16="http://schemas.microsoft.com/office/drawing/2014/main" id="{07459056-FF2D-23AE-F5DB-7F375482103D}"/>
              </a:ext>
            </a:extLst>
          </p:cNvPr>
          <p:cNvSpPr txBox="1"/>
          <p:nvPr/>
        </p:nvSpPr>
        <p:spPr>
          <a:xfrm>
            <a:off x="4416379" y="7755260"/>
            <a:ext cx="416633" cy="169277"/>
          </a:xfrm>
          <a:prstGeom prst="rect">
            <a:avLst/>
          </a:prstGeom>
          <a:noFill/>
        </p:spPr>
        <p:txBody>
          <a:bodyPr wrap="square" rtlCol="0">
            <a:spAutoFit/>
          </a:bodyPr>
          <a:lstStyle/>
          <a:p>
            <a:pPr algn="r"/>
            <a:r>
              <a:rPr lang="en-US" sz="500" dirty="0"/>
              <a:t>500/500</a:t>
            </a:r>
          </a:p>
        </p:txBody>
      </p:sp>
      <p:sp>
        <p:nvSpPr>
          <p:cNvPr id="324" name="正方形/長方形 323">
            <a:extLst>
              <a:ext uri="{FF2B5EF4-FFF2-40B4-BE49-F238E27FC236}">
                <a16:creationId xmlns:a16="http://schemas.microsoft.com/office/drawing/2014/main" id="{1D6064D9-FF95-70F6-46A4-A0B6676AD5BF}"/>
              </a:ext>
            </a:extLst>
          </p:cNvPr>
          <p:cNvSpPr/>
          <p:nvPr/>
        </p:nvSpPr>
        <p:spPr>
          <a:xfrm>
            <a:off x="4057082" y="7912491"/>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2552782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 name="図 358">
            <a:extLst>
              <a:ext uri="{FF2B5EF4-FFF2-40B4-BE49-F238E27FC236}">
                <a16:creationId xmlns:a16="http://schemas.microsoft.com/office/drawing/2014/main" id="{38A611EB-B5FA-6AC2-22ED-4FD1F798E188}"/>
              </a:ext>
            </a:extLst>
          </p:cNvPr>
          <p:cNvPicPr>
            <a:picLocks noChangeAspect="1"/>
          </p:cNvPicPr>
          <p:nvPr/>
        </p:nvPicPr>
        <p:blipFill>
          <a:blip r:embed="rId2"/>
          <a:stretch>
            <a:fillRect/>
          </a:stretch>
        </p:blipFill>
        <p:spPr>
          <a:xfrm>
            <a:off x="5050497" y="4095645"/>
            <a:ext cx="1341015" cy="1980526"/>
          </a:xfrm>
          <a:prstGeom prst="rect">
            <a:avLst/>
          </a:prstGeom>
        </p:spPr>
      </p:pic>
      <p:pic>
        <p:nvPicPr>
          <p:cNvPr id="295" name="図 294">
            <a:extLst>
              <a:ext uri="{FF2B5EF4-FFF2-40B4-BE49-F238E27FC236}">
                <a16:creationId xmlns:a16="http://schemas.microsoft.com/office/drawing/2014/main" id="{AE4BEF5E-DAFB-5804-879F-8CF637B9138B}"/>
              </a:ext>
            </a:extLst>
          </p:cNvPr>
          <p:cNvPicPr>
            <a:picLocks noChangeAspect="1"/>
          </p:cNvPicPr>
          <p:nvPr/>
        </p:nvPicPr>
        <p:blipFill>
          <a:blip r:embed="rId3"/>
          <a:stretch>
            <a:fillRect/>
          </a:stretch>
        </p:blipFill>
        <p:spPr>
          <a:xfrm>
            <a:off x="3599375" y="6782568"/>
            <a:ext cx="1358764" cy="2027693"/>
          </a:xfrm>
          <a:prstGeom prst="rect">
            <a:avLst/>
          </a:prstGeom>
        </p:spPr>
      </p:pic>
      <p:pic>
        <p:nvPicPr>
          <p:cNvPr id="296" name="図 295">
            <a:extLst>
              <a:ext uri="{FF2B5EF4-FFF2-40B4-BE49-F238E27FC236}">
                <a16:creationId xmlns:a16="http://schemas.microsoft.com/office/drawing/2014/main" id="{AC8F4280-5D7E-D273-EFA2-9B97C5CC0BE1}"/>
              </a:ext>
            </a:extLst>
          </p:cNvPr>
          <p:cNvPicPr>
            <a:picLocks noChangeAspect="1"/>
          </p:cNvPicPr>
          <p:nvPr/>
        </p:nvPicPr>
        <p:blipFill>
          <a:blip r:embed="rId4"/>
          <a:stretch>
            <a:fillRect/>
          </a:stretch>
        </p:blipFill>
        <p:spPr>
          <a:xfrm>
            <a:off x="4692731" y="8077955"/>
            <a:ext cx="243861" cy="130125"/>
          </a:xfrm>
          <a:prstGeom prst="rect">
            <a:avLst/>
          </a:prstGeom>
        </p:spPr>
      </p:pic>
      <p:sp>
        <p:nvSpPr>
          <p:cNvPr id="297" name="テキスト ボックス 296">
            <a:extLst>
              <a:ext uri="{FF2B5EF4-FFF2-40B4-BE49-F238E27FC236}">
                <a16:creationId xmlns:a16="http://schemas.microsoft.com/office/drawing/2014/main" id="{C22E5A44-8977-9E5F-21C6-25A5E3145803}"/>
              </a:ext>
            </a:extLst>
          </p:cNvPr>
          <p:cNvSpPr txBox="1"/>
          <p:nvPr/>
        </p:nvSpPr>
        <p:spPr>
          <a:xfrm>
            <a:off x="4616309" y="804556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8" name="図 297">
            <a:extLst>
              <a:ext uri="{FF2B5EF4-FFF2-40B4-BE49-F238E27FC236}">
                <a16:creationId xmlns:a16="http://schemas.microsoft.com/office/drawing/2014/main" id="{62C7C8F4-B104-9EDA-A5C2-B3EBE96624C9}"/>
              </a:ext>
            </a:extLst>
          </p:cNvPr>
          <p:cNvPicPr>
            <a:picLocks noChangeAspect="1"/>
          </p:cNvPicPr>
          <p:nvPr/>
        </p:nvPicPr>
        <p:blipFill>
          <a:blip r:embed="rId5"/>
          <a:stretch>
            <a:fillRect/>
          </a:stretch>
        </p:blipFill>
        <p:spPr>
          <a:xfrm>
            <a:off x="4104062" y="6916648"/>
            <a:ext cx="805148" cy="123622"/>
          </a:xfrm>
          <a:prstGeom prst="rect">
            <a:avLst/>
          </a:prstGeom>
        </p:spPr>
      </p:pic>
      <p:sp>
        <p:nvSpPr>
          <p:cNvPr id="299" name="テキスト ボックス 298">
            <a:extLst>
              <a:ext uri="{FF2B5EF4-FFF2-40B4-BE49-F238E27FC236}">
                <a16:creationId xmlns:a16="http://schemas.microsoft.com/office/drawing/2014/main" id="{7DB19F9F-B711-2614-EBAC-5F192883741F}"/>
              </a:ext>
            </a:extLst>
          </p:cNvPr>
          <p:cNvSpPr txBox="1"/>
          <p:nvPr/>
        </p:nvSpPr>
        <p:spPr>
          <a:xfrm>
            <a:off x="4019343" y="6903225"/>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300" name="図 299">
            <a:extLst>
              <a:ext uri="{FF2B5EF4-FFF2-40B4-BE49-F238E27FC236}">
                <a16:creationId xmlns:a16="http://schemas.microsoft.com/office/drawing/2014/main" id="{DB340E09-9EDB-25E6-0977-843CDC4D0B5D}"/>
              </a:ext>
            </a:extLst>
          </p:cNvPr>
          <p:cNvPicPr>
            <a:picLocks noChangeAspect="1"/>
          </p:cNvPicPr>
          <p:nvPr/>
        </p:nvPicPr>
        <p:blipFill>
          <a:blip r:embed="rId4"/>
          <a:stretch>
            <a:fillRect/>
          </a:stretch>
        </p:blipFill>
        <p:spPr>
          <a:xfrm>
            <a:off x="3740490" y="7781375"/>
            <a:ext cx="399116" cy="92870"/>
          </a:xfrm>
          <a:prstGeom prst="rect">
            <a:avLst/>
          </a:prstGeom>
        </p:spPr>
      </p:pic>
      <p:sp>
        <p:nvSpPr>
          <p:cNvPr id="301" name="テキスト ボックス 300">
            <a:extLst>
              <a:ext uri="{FF2B5EF4-FFF2-40B4-BE49-F238E27FC236}">
                <a16:creationId xmlns:a16="http://schemas.microsoft.com/office/drawing/2014/main" id="{2B5D6E32-6700-9E99-7FDB-A608AD85290D}"/>
              </a:ext>
            </a:extLst>
          </p:cNvPr>
          <p:cNvSpPr txBox="1"/>
          <p:nvPr/>
        </p:nvSpPr>
        <p:spPr>
          <a:xfrm>
            <a:off x="3676120" y="773166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02" name="図 301">
            <a:extLst>
              <a:ext uri="{FF2B5EF4-FFF2-40B4-BE49-F238E27FC236}">
                <a16:creationId xmlns:a16="http://schemas.microsoft.com/office/drawing/2014/main" id="{7BB2E3D3-7AF3-18EC-40A9-5BF9063A5D7B}"/>
              </a:ext>
            </a:extLst>
          </p:cNvPr>
          <p:cNvPicPr>
            <a:picLocks noChangeAspect="1"/>
          </p:cNvPicPr>
          <p:nvPr/>
        </p:nvPicPr>
        <p:blipFill>
          <a:blip r:embed="rId6"/>
          <a:stretch>
            <a:fillRect/>
          </a:stretch>
        </p:blipFill>
        <p:spPr>
          <a:xfrm>
            <a:off x="4180207" y="8231141"/>
            <a:ext cx="234871" cy="129551"/>
          </a:xfrm>
          <a:prstGeom prst="rect">
            <a:avLst/>
          </a:prstGeom>
        </p:spPr>
      </p:pic>
      <p:pic>
        <p:nvPicPr>
          <p:cNvPr id="303" name="図 302">
            <a:extLst>
              <a:ext uri="{FF2B5EF4-FFF2-40B4-BE49-F238E27FC236}">
                <a16:creationId xmlns:a16="http://schemas.microsoft.com/office/drawing/2014/main" id="{9598255F-E18A-6D3F-4EA3-49C2CB0EFF09}"/>
              </a:ext>
            </a:extLst>
          </p:cNvPr>
          <p:cNvPicPr>
            <a:picLocks noChangeAspect="1"/>
          </p:cNvPicPr>
          <p:nvPr/>
        </p:nvPicPr>
        <p:blipFill>
          <a:blip r:embed="rId6"/>
          <a:stretch>
            <a:fillRect/>
          </a:stretch>
        </p:blipFill>
        <p:spPr>
          <a:xfrm>
            <a:off x="4134251" y="8412521"/>
            <a:ext cx="234871" cy="129551"/>
          </a:xfrm>
          <a:prstGeom prst="rect">
            <a:avLst/>
          </a:prstGeom>
        </p:spPr>
      </p:pic>
      <p:sp>
        <p:nvSpPr>
          <p:cNvPr id="304" name="テキスト ボックス 303">
            <a:extLst>
              <a:ext uri="{FF2B5EF4-FFF2-40B4-BE49-F238E27FC236}">
                <a16:creationId xmlns:a16="http://schemas.microsoft.com/office/drawing/2014/main" id="{3F024130-DC25-725F-278C-958B40F28778}"/>
              </a:ext>
            </a:extLst>
          </p:cNvPr>
          <p:cNvSpPr txBox="1"/>
          <p:nvPr/>
        </p:nvSpPr>
        <p:spPr>
          <a:xfrm>
            <a:off x="4123791" y="740101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05" name="テキスト ボックス 304">
            <a:extLst>
              <a:ext uri="{FF2B5EF4-FFF2-40B4-BE49-F238E27FC236}">
                <a16:creationId xmlns:a16="http://schemas.microsoft.com/office/drawing/2014/main" id="{AB7A25A8-3853-4CFD-573C-4273FCF6EF44}"/>
              </a:ext>
            </a:extLst>
          </p:cNvPr>
          <p:cNvSpPr txBox="1"/>
          <p:nvPr/>
        </p:nvSpPr>
        <p:spPr>
          <a:xfrm>
            <a:off x="3949102" y="757696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06" name="テキスト ボックス 305">
            <a:extLst>
              <a:ext uri="{FF2B5EF4-FFF2-40B4-BE49-F238E27FC236}">
                <a16:creationId xmlns:a16="http://schemas.microsoft.com/office/drawing/2014/main" id="{51C11014-C79C-7A3C-47ED-B0EF84258623}"/>
              </a:ext>
            </a:extLst>
          </p:cNvPr>
          <p:cNvSpPr txBox="1"/>
          <p:nvPr/>
        </p:nvSpPr>
        <p:spPr>
          <a:xfrm>
            <a:off x="3582882" y="787831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07" name="テキスト ボックス 306">
            <a:extLst>
              <a:ext uri="{FF2B5EF4-FFF2-40B4-BE49-F238E27FC236}">
                <a16:creationId xmlns:a16="http://schemas.microsoft.com/office/drawing/2014/main" id="{5F2DBFA5-F1BB-EEE2-8C12-6B6CA8CA056F}"/>
              </a:ext>
            </a:extLst>
          </p:cNvPr>
          <p:cNvSpPr txBox="1"/>
          <p:nvPr/>
        </p:nvSpPr>
        <p:spPr>
          <a:xfrm>
            <a:off x="4258683" y="7872784"/>
            <a:ext cx="699456" cy="169277"/>
          </a:xfrm>
          <a:prstGeom prst="rect">
            <a:avLst/>
          </a:prstGeom>
          <a:noFill/>
        </p:spPr>
        <p:txBody>
          <a:bodyPr wrap="square" rtlCol="0">
            <a:spAutoFit/>
          </a:bodyPr>
          <a:lstStyle/>
          <a:p>
            <a:r>
              <a:rPr kumimoji="1" lang="en-US" altLang="ja-JP" sz="500" dirty="0">
                <a:latin typeface="+mj-lt"/>
              </a:rPr>
              <a:t>2023-09-09</a:t>
            </a:r>
          </a:p>
        </p:txBody>
      </p:sp>
      <p:sp>
        <p:nvSpPr>
          <p:cNvPr id="308" name="テキスト ボックス 307">
            <a:extLst>
              <a:ext uri="{FF2B5EF4-FFF2-40B4-BE49-F238E27FC236}">
                <a16:creationId xmlns:a16="http://schemas.microsoft.com/office/drawing/2014/main" id="{ED204522-91CD-8F0E-2F8F-A3D51A23EEB0}"/>
              </a:ext>
            </a:extLst>
          </p:cNvPr>
          <p:cNvSpPr txBox="1"/>
          <p:nvPr/>
        </p:nvSpPr>
        <p:spPr>
          <a:xfrm>
            <a:off x="3636675" y="8211661"/>
            <a:ext cx="416633" cy="169277"/>
          </a:xfrm>
          <a:prstGeom prst="rect">
            <a:avLst/>
          </a:prstGeom>
          <a:noFill/>
        </p:spPr>
        <p:txBody>
          <a:bodyPr wrap="square" rtlCol="0">
            <a:spAutoFit/>
          </a:bodyPr>
          <a:lstStyle/>
          <a:p>
            <a:pPr algn="ctr"/>
            <a:r>
              <a:rPr kumimoji="1" lang="en-US" altLang="ja-JP" sz="500" dirty="0">
                <a:latin typeface="+mj-lt"/>
              </a:rPr>
              <a:t>2</a:t>
            </a:r>
          </a:p>
        </p:txBody>
      </p:sp>
      <p:sp>
        <p:nvSpPr>
          <p:cNvPr id="309" name="テキスト ボックス 308">
            <a:extLst>
              <a:ext uri="{FF2B5EF4-FFF2-40B4-BE49-F238E27FC236}">
                <a16:creationId xmlns:a16="http://schemas.microsoft.com/office/drawing/2014/main" id="{08AE73DE-1092-A409-DA9D-261BBCFEE37D}"/>
              </a:ext>
            </a:extLst>
          </p:cNvPr>
          <p:cNvSpPr txBox="1"/>
          <p:nvPr/>
        </p:nvSpPr>
        <p:spPr>
          <a:xfrm>
            <a:off x="4089090" y="8214217"/>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10" name="テキスト ボックス 309">
            <a:extLst>
              <a:ext uri="{FF2B5EF4-FFF2-40B4-BE49-F238E27FC236}">
                <a16:creationId xmlns:a16="http://schemas.microsoft.com/office/drawing/2014/main" id="{20E7C762-1A4D-BDF0-8899-D00A8F59F5F4}"/>
              </a:ext>
            </a:extLst>
          </p:cNvPr>
          <p:cNvSpPr txBox="1"/>
          <p:nvPr/>
        </p:nvSpPr>
        <p:spPr>
          <a:xfrm>
            <a:off x="4527740" y="8219931"/>
            <a:ext cx="416633" cy="169277"/>
          </a:xfrm>
          <a:prstGeom prst="rect">
            <a:avLst/>
          </a:prstGeom>
          <a:noFill/>
        </p:spPr>
        <p:txBody>
          <a:bodyPr wrap="square" rtlCol="0">
            <a:spAutoFit/>
          </a:bodyPr>
          <a:lstStyle/>
          <a:p>
            <a:pPr algn="ctr"/>
            <a:r>
              <a:rPr kumimoji="1" lang="en-US" altLang="ja-JP" sz="500" dirty="0">
                <a:latin typeface="+mj-lt"/>
              </a:rPr>
              <a:t>600.00</a:t>
            </a:r>
          </a:p>
        </p:txBody>
      </p:sp>
      <p:sp>
        <p:nvSpPr>
          <p:cNvPr id="311" name="テキスト ボックス 310">
            <a:extLst>
              <a:ext uri="{FF2B5EF4-FFF2-40B4-BE49-F238E27FC236}">
                <a16:creationId xmlns:a16="http://schemas.microsoft.com/office/drawing/2014/main" id="{9DA02EC2-BD90-08F7-C35C-BA980323FB5B}"/>
              </a:ext>
            </a:extLst>
          </p:cNvPr>
          <p:cNvSpPr txBox="1"/>
          <p:nvPr/>
        </p:nvSpPr>
        <p:spPr>
          <a:xfrm>
            <a:off x="4173903" y="8386858"/>
            <a:ext cx="699456" cy="169277"/>
          </a:xfrm>
          <a:prstGeom prst="rect">
            <a:avLst/>
          </a:prstGeom>
          <a:noFill/>
        </p:spPr>
        <p:txBody>
          <a:bodyPr wrap="square" rtlCol="0">
            <a:spAutoFit/>
          </a:bodyPr>
          <a:lstStyle/>
          <a:p>
            <a:r>
              <a:rPr kumimoji="1" lang="en-US" altLang="ja-JP" sz="500" dirty="0">
                <a:latin typeface="+mj-lt"/>
              </a:rPr>
              <a:t>RD07</a:t>
            </a:r>
          </a:p>
        </p:txBody>
      </p:sp>
      <p:pic>
        <p:nvPicPr>
          <p:cNvPr id="161" name="図 160">
            <a:extLst>
              <a:ext uri="{FF2B5EF4-FFF2-40B4-BE49-F238E27FC236}">
                <a16:creationId xmlns:a16="http://schemas.microsoft.com/office/drawing/2014/main" id="{F095F536-2D53-B15C-30AD-84A482B7966D}"/>
              </a:ext>
            </a:extLst>
          </p:cNvPr>
          <p:cNvPicPr>
            <a:picLocks noChangeAspect="1"/>
          </p:cNvPicPr>
          <p:nvPr/>
        </p:nvPicPr>
        <p:blipFill>
          <a:blip r:embed="rId3"/>
          <a:stretch>
            <a:fillRect/>
          </a:stretch>
        </p:blipFill>
        <p:spPr>
          <a:xfrm>
            <a:off x="531885" y="6794156"/>
            <a:ext cx="1358764" cy="2027693"/>
          </a:xfrm>
          <a:prstGeom prst="rect">
            <a:avLst/>
          </a:prstGeom>
        </p:spPr>
      </p:pic>
      <p:pic>
        <p:nvPicPr>
          <p:cNvPr id="162" name="図 161">
            <a:extLst>
              <a:ext uri="{FF2B5EF4-FFF2-40B4-BE49-F238E27FC236}">
                <a16:creationId xmlns:a16="http://schemas.microsoft.com/office/drawing/2014/main" id="{AE463281-BB00-4173-ED46-F7EE559AFB94}"/>
              </a:ext>
            </a:extLst>
          </p:cNvPr>
          <p:cNvPicPr>
            <a:picLocks noChangeAspect="1"/>
          </p:cNvPicPr>
          <p:nvPr/>
        </p:nvPicPr>
        <p:blipFill>
          <a:blip r:embed="rId4"/>
          <a:stretch>
            <a:fillRect/>
          </a:stretch>
        </p:blipFill>
        <p:spPr>
          <a:xfrm>
            <a:off x="1625241" y="8089543"/>
            <a:ext cx="243861" cy="130125"/>
          </a:xfrm>
          <a:prstGeom prst="rect">
            <a:avLst/>
          </a:prstGeom>
        </p:spPr>
      </p:pic>
      <p:sp>
        <p:nvSpPr>
          <p:cNvPr id="163" name="テキスト ボックス 162">
            <a:extLst>
              <a:ext uri="{FF2B5EF4-FFF2-40B4-BE49-F238E27FC236}">
                <a16:creationId xmlns:a16="http://schemas.microsoft.com/office/drawing/2014/main" id="{1397A8ED-849D-E48F-156A-50E3A88ABDD9}"/>
              </a:ext>
            </a:extLst>
          </p:cNvPr>
          <p:cNvSpPr txBox="1"/>
          <p:nvPr/>
        </p:nvSpPr>
        <p:spPr>
          <a:xfrm>
            <a:off x="1548819" y="80571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64" name="図 163">
            <a:extLst>
              <a:ext uri="{FF2B5EF4-FFF2-40B4-BE49-F238E27FC236}">
                <a16:creationId xmlns:a16="http://schemas.microsoft.com/office/drawing/2014/main" id="{84F9818F-CE60-8E65-5658-788235A88949}"/>
              </a:ext>
            </a:extLst>
          </p:cNvPr>
          <p:cNvPicPr>
            <a:picLocks noChangeAspect="1"/>
          </p:cNvPicPr>
          <p:nvPr/>
        </p:nvPicPr>
        <p:blipFill>
          <a:blip r:embed="rId5"/>
          <a:stretch>
            <a:fillRect/>
          </a:stretch>
        </p:blipFill>
        <p:spPr>
          <a:xfrm>
            <a:off x="1036572" y="6928236"/>
            <a:ext cx="805148" cy="123622"/>
          </a:xfrm>
          <a:prstGeom prst="rect">
            <a:avLst/>
          </a:prstGeom>
        </p:spPr>
      </p:pic>
      <p:sp>
        <p:nvSpPr>
          <p:cNvPr id="165" name="テキスト ボックス 164">
            <a:extLst>
              <a:ext uri="{FF2B5EF4-FFF2-40B4-BE49-F238E27FC236}">
                <a16:creationId xmlns:a16="http://schemas.microsoft.com/office/drawing/2014/main" id="{B442B30D-F20C-FC1D-078A-D1069542B47C}"/>
              </a:ext>
            </a:extLst>
          </p:cNvPr>
          <p:cNvSpPr txBox="1"/>
          <p:nvPr/>
        </p:nvSpPr>
        <p:spPr>
          <a:xfrm>
            <a:off x="951853" y="6914813"/>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166" name="図 165">
            <a:extLst>
              <a:ext uri="{FF2B5EF4-FFF2-40B4-BE49-F238E27FC236}">
                <a16:creationId xmlns:a16="http://schemas.microsoft.com/office/drawing/2014/main" id="{ACB6DEAC-7286-8828-4E66-192258CD5AFF}"/>
              </a:ext>
            </a:extLst>
          </p:cNvPr>
          <p:cNvPicPr>
            <a:picLocks noChangeAspect="1"/>
          </p:cNvPicPr>
          <p:nvPr/>
        </p:nvPicPr>
        <p:blipFill>
          <a:blip r:embed="rId4"/>
          <a:stretch>
            <a:fillRect/>
          </a:stretch>
        </p:blipFill>
        <p:spPr>
          <a:xfrm>
            <a:off x="673000" y="7792963"/>
            <a:ext cx="399116" cy="92870"/>
          </a:xfrm>
          <a:prstGeom prst="rect">
            <a:avLst/>
          </a:prstGeom>
        </p:spPr>
      </p:pic>
      <p:sp>
        <p:nvSpPr>
          <p:cNvPr id="167" name="テキスト ボックス 166">
            <a:extLst>
              <a:ext uri="{FF2B5EF4-FFF2-40B4-BE49-F238E27FC236}">
                <a16:creationId xmlns:a16="http://schemas.microsoft.com/office/drawing/2014/main" id="{368A1072-9449-4CFB-29DF-8DEC343AD035}"/>
              </a:ext>
            </a:extLst>
          </p:cNvPr>
          <p:cNvSpPr txBox="1"/>
          <p:nvPr/>
        </p:nvSpPr>
        <p:spPr>
          <a:xfrm>
            <a:off x="608630" y="774325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68" name="図 167">
            <a:extLst>
              <a:ext uri="{FF2B5EF4-FFF2-40B4-BE49-F238E27FC236}">
                <a16:creationId xmlns:a16="http://schemas.microsoft.com/office/drawing/2014/main" id="{ABF12134-7D7B-0534-6EE1-5341CC97BADC}"/>
              </a:ext>
            </a:extLst>
          </p:cNvPr>
          <p:cNvPicPr>
            <a:picLocks noChangeAspect="1"/>
          </p:cNvPicPr>
          <p:nvPr/>
        </p:nvPicPr>
        <p:blipFill>
          <a:blip r:embed="rId6"/>
          <a:stretch>
            <a:fillRect/>
          </a:stretch>
        </p:blipFill>
        <p:spPr>
          <a:xfrm>
            <a:off x="1112717" y="8242729"/>
            <a:ext cx="234871" cy="129551"/>
          </a:xfrm>
          <a:prstGeom prst="rect">
            <a:avLst/>
          </a:prstGeom>
        </p:spPr>
      </p:pic>
      <p:pic>
        <p:nvPicPr>
          <p:cNvPr id="169" name="図 168">
            <a:extLst>
              <a:ext uri="{FF2B5EF4-FFF2-40B4-BE49-F238E27FC236}">
                <a16:creationId xmlns:a16="http://schemas.microsoft.com/office/drawing/2014/main" id="{463AFC0D-E9CC-79F3-9717-D7167948073E}"/>
              </a:ext>
            </a:extLst>
          </p:cNvPr>
          <p:cNvPicPr>
            <a:picLocks noChangeAspect="1"/>
          </p:cNvPicPr>
          <p:nvPr/>
        </p:nvPicPr>
        <p:blipFill>
          <a:blip r:embed="rId6"/>
          <a:stretch>
            <a:fillRect/>
          </a:stretch>
        </p:blipFill>
        <p:spPr>
          <a:xfrm>
            <a:off x="1066761" y="8424109"/>
            <a:ext cx="234871" cy="129551"/>
          </a:xfrm>
          <a:prstGeom prst="rect">
            <a:avLst/>
          </a:prstGeom>
        </p:spPr>
      </p:pic>
      <p:sp>
        <p:nvSpPr>
          <p:cNvPr id="170" name="テキスト ボックス 169">
            <a:extLst>
              <a:ext uri="{FF2B5EF4-FFF2-40B4-BE49-F238E27FC236}">
                <a16:creationId xmlns:a16="http://schemas.microsoft.com/office/drawing/2014/main" id="{4B50A7DA-45FD-8E0A-1E4A-8F0BE93416CB}"/>
              </a:ext>
            </a:extLst>
          </p:cNvPr>
          <p:cNvSpPr txBox="1"/>
          <p:nvPr/>
        </p:nvSpPr>
        <p:spPr>
          <a:xfrm>
            <a:off x="1056301" y="741260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71" name="テキスト ボックス 170">
            <a:extLst>
              <a:ext uri="{FF2B5EF4-FFF2-40B4-BE49-F238E27FC236}">
                <a16:creationId xmlns:a16="http://schemas.microsoft.com/office/drawing/2014/main" id="{0180742D-3105-612E-1E74-45D4D4B8565D}"/>
              </a:ext>
            </a:extLst>
          </p:cNvPr>
          <p:cNvSpPr txBox="1"/>
          <p:nvPr/>
        </p:nvSpPr>
        <p:spPr>
          <a:xfrm>
            <a:off x="881612" y="758855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72" name="テキスト ボックス 171">
            <a:extLst>
              <a:ext uri="{FF2B5EF4-FFF2-40B4-BE49-F238E27FC236}">
                <a16:creationId xmlns:a16="http://schemas.microsoft.com/office/drawing/2014/main" id="{9B0F5E26-B4A0-6802-DEF8-5A3092E6E04A}"/>
              </a:ext>
            </a:extLst>
          </p:cNvPr>
          <p:cNvSpPr txBox="1"/>
          <p:nvPr/>
        </p:nvSpPr>
        <p:spPr>
          <a:xfrm>
            <a:off x="515392" y="788990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73" name="テキスト ボックス 172">
            <a:extLst>
              <a:ext uri="{FF2B5EF4-FFF2-40B4-BE49-F238E27FC236}">
                <a16:creationId xmlns:a16="http://schemas.microsoft.com/office/drawing/2014/main" id="{DE140769-21F7-7352-F838-971CED8D4130}"/>
              </a:ext>
            </a:extLst>
          </p:cNvPr>
          <p:cNvSpPr txBox="1"/>
          <p:nvPr/>
        </p:nvSpPr>
        <p:spPr>
          <a:xfrm>
            <a:off x="1191193" y="7884372"/>
            <a:ext cx="699456" cy="169277"/>
          </a:xfrm>
          <a:prstGeom prst="rect">
            <a:avLst/>
          </a:prstGeom>
          <a:noFill/>
        </p:spPr>
        <p:txBody>
          <a:bodyPr wrap="square" rtlCol="0">
            <a:spAutoFit/>
          </a:bodyPr>
          <a:lstStyle/>
          <a:p>
            <a:r>
              <a:rPr kumimoji="1" lang="en-US" altLang="ja-JP" sz="500" dirty="0">
                <a:latin typeface="+mj-lt"/>
              </a:rPr>
              <a:t>2023-09-09</a:t>
            </a:r>
          </a:p>
        </p:txBody>
      </p:sp>
      <p:sp>
        <p:nvSpPr>
          <p:cNvPr id="174" name="テキスト ボックス 173">
            <a:extLst>
              <a:ext uri="{FF2B5EF4-FFF2-40B4-BE49-F238E27FC236}">
                <a16:creationId xmlns:a16="http://schemas.microsoft.com/office/drawing/2014/main" id="{776CED25-B957-C90C-8092-105989534546}"/>
              </a:ext>
            </a:extLst>
          </p:cNvPr>
          <p:cNvSpPr txBox="1"/>
          <p:nvPr/>
        </p:nvSpPr>
        <p:spPr>
          <a:xfrm>
            <a:off x="569185" y="822324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75" name="テキスト ボックス 174">
            <a:extLst>
              <a:ext uri="{FF2B5EF4-FFF2-40B4-BE49-F238E27FC236}">
                <a16:creationId xmlns:a16="http://schemas.microsoft.com/office/drawing/2014/main" id="{84F7D10E-0FC2-288D-154C-343DDCD12ACA}"/>
              </a:ext>
            </a:extLst>
          </p:cNvPr>
          <p:cNvSpPr txBox="1"/>
          <p:nvPr/>
        </p:nvSpPr>
        <p:spPr>
          <a:xfrm>
            <a:off x="1021600" y="822580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76" name="テキスト ボックス 175">
            <a:extLst>
              <a:ext uri="{FF2B5EF4-FFF2-40B4-BE49-F238E27FC236}">
                <a16:creationId xmlns:a16="http://schemas.microsoft.com/office/drawing/2014/main" id="{AFCD0B20-2202-E71D-B458-FE25B5ED55E5}"/>
              </a:ext>
            </a:extLst>
          </p:cNvPr>
          <p:cNvSpPr txBox="1"/>
          <p:nvPr/>
        </p:nvSpPr>
        <p:spPr>
          <a:xfrm>
            <a:off x="1460250" y="8231519"/>
            <a:ext cx="416633" cy="169277"/>
          </a:xfrm>
          <a:prstGeom prst="rect">
            <a:avLst/>
          </a:prstGeom>
          <a:noFill/>
        </p:spPr>
        <p:txBody>
          <a:bodyPr wrap="square" rtlCol="0">
            <a:spAutoFit/>
          </a:bodyPr>
          <a:lstStyle/>
          <a:p>
            <a:pPr algn="ctr"/>
            <a:r>
              <a:rPr kumimoji="1" lang="en-US" altLang="ja-JP" sz="500" dirty="0">
                <a:latin typeface="+mj-lt"/>
              </a:rPr>
              <a:t>599.00</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5-2-12. Inbound Detail</a:t>
            </a:r>
          </a:p>
        </p:txBody>
      </p:sp>
      <p:pic>
        <p:nvPicPr>
          <p:cNvPr id="79" name="図 78">
            <a:extLst>
              <a:ext uri="{FF2B5EF4-FFF2-40B4-BE49-F238E27FC236}">
                <a16:creationId xmlns:a16="http://schemas.microsoft.com/office/drawing/2014/main" id="{ABA0FFDE-2459-8FD9-C27F-ACE8AD07B313}"/>
              </a:ext>
            </a:extLst>
          </p:cNvPr>
          <p:cNvPicPr>
            <a:picLocks noChangeAspect="1"/>
          </p:cNvPicPr>
          <p:nvPr/>
        </p:nvPicPr>
        <p:blipFill>
          <a:blip r:embed="rId7"/>
          <a:stretch>
            <a:fillRect/>
          </a:stretch>
        </p:blipFill>
        <p:spPr>
          <a:xfrm>
            <a:off x="515392" y="1711785"/>
            <a:ext cx="767534" cy="496491"/>
          </a:xfrm>
          <a:prstGeom prst="rect">
            <a:avLst/>
          </a:prstGeom>
          <a:solidFill>
            <a:schemeClr val="bg1"/>
          </a:solidFill>
        </p:spPr>
      </p:pic>
      <p:sp>
        <p:nvSpPr>
          <p:cNvPr id="80" name="テキスト ボックス 79">
            <a:extLst>
              <a:ext uri="{FF2B5EF4-FFF2-40B4-BE49-F238E27FC236}">
                <a16:creationId xmlns:a16="http://schemas.microsoft.com/office/drawing/2014/main" id="{4B52A47E-1AC6-6C9B-3D62-A37B8316F902}"/>
              </a:ext>
            </a:extLst>
          </p:cNvPr>
          <p:cNvSpPr txBox="1"/>
          <p:nvPr/>
        </p:nvSpPr>
        <p:spPr>
          <a:xfrm>
            <a:off x="451676" y="2218823"/>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pic>
        <p:nvPicPr>
          <p:cNvPr id="82" name="図 81">
            <a:extLst>
              <a:ext uri="{FF2B5EF4-FFF2-40B4-BE49-F238E27FC236}">
                <a16:creationId xmlns:a16="http://schemas.microsoft.com/office/drawing/2014/main" id="{2EFAB3CC-F510-3961-3DD9-D81FC610BC28}"/>
              </a:ext>
            </a:extLst>
          </p:cNvPr>
          <p:cNvPicPr>
            <a:picLocks noChangeAspect="1"/>
          </p:cNvPicPr>
          <p:nvPr/>
        </p:nvPicPr>
        <p:blipFill>
          <a:blip r:embed="rId3"/>
          <a:stretch>
            <a:fillRect/>
          </a:stretch>
        </p:blipFill>
        <p:spPr>
          <a:xfrm>
            <a:off x="1554456" y="1740026"/>
            <a:ext cx="1358764" cy="2027693"/>
          </a:xfrm>
          <a:prstGeom prst="rect">
            <a:avLst/>
          </a:prstGeom>
        </p:spPr>
      </p:pic>
      <p:pic>
        <p:nvPicPr>
          <p:cNvPr id="83" name="図 82">
            <a:extLst>
              <a:ext uri="{FF2B5EF4-FFF2-40B4-BE49-F238E27FC236}">
                <a16:creationId xmlns:a16="http://schemas.microsoft.com/office/drawing/2014/main" id="{DB703027-0A78-F1EA-A1D3-3DF3671809BF}"/>
              </a:ext>
            </a:extLst>
          </p:cNvPr>
          <p:cNvPicPr>
            <a:picLocks noChangeAspect="1"/>
          </p:cNvPicPr>
          <p:nvPr/>
        </p:nvPicPr>
        <p:blipFill>
          <a:blip r:embed="rId4"/>
          <a:stretch>
            <a:fillRect/>
          </a:stretch>
        </p:blipFill>
        <p:spPr>
          <a:xfrm>
            <a:off x="2647812" y="3035413"/>
            <a:ext cx="243861" cy="130125"/>
          </a:xfrm>
          <a:prstGeom prst="rect">
            <a:avLst/>
          </a:prstGeom>
        </p:spPr>
      </p:pic>
      <p:sp>
        <p:nvSpPr>
          <p:cNvPr id="84" name="テキスト ボックス 83">
            <a:extLst>
              <a:ext uri="{FF2B5EF4-FFF2-40B4-BE49-F238E27FC236}">
                <a16:creationId xmlns:a16="http://schemas.microsoft.com/office/drawing/2014/main" id="{204E9AC8-0AD0-AA6C-3776-005ABF353A69}"/>
              </a:ext>
            </a:extLst>
          </p:cNvPr>
          <p:cNvSpPr txBox="1"/>
          <p:nvPr/>
        </p:nvSpPr>
        <p:spPr>
          <a:xfrm>
            <a:off x="2571390" y="300302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5" name="図 84">
            <a:extLst>
              <a:ext uri="{FF2B5EF4-FFF2-40B4-BE49-F238E27FC236}">
                <a16:creationId xmlns:a16="http://schemas.microsoft.com/office/drawing/2014/main" id="{83C04E7D-6397-B2B6-2482-8FA9F4E41C88}"/>
              </a:ext>
            </a:extLst>
          </p:cNvPr>
          <p:cNvPicPr>
            <a:picLocks noChangeAspect="1"/>
          </p:cNvPicPr>
          <p:nvPr/>
        </p:nvPicPr>
        <p:blipFill>
          <a:blip r:embed="rId5"/>
          <a:stretch>
            <a:fillRect/>
          </a:stretch>
        </p:blipFill>
        <p:spPr>
          <a:xfrm>
            <a:off x="2059143" y="1874106"/>
            <a:ext cx="805148" cy="123622"/>
          </a:xfrm>
          <a:prstGeom prst="rect">
            <a:avLst/>
          </a:prstGeom>
        </p:spPr>
      </p:pic>
      <p:sp>
        <p:nvSpPr>
          <p:cNvPr id="86" name="テキスト ボックス 85">
            <a:extLst>
              <a:ext uri="{FF2B5EF4-FFF2-40B4-BE49-F238E27FC236}">
                <a16:creationId xmlns:a16="http://schemas.microsoft.com/office/drawing/2014/main" id="{86A068A9-A860-6D9D-71C5-78C02F21F4D6}"/>
              </a:ext>
            </a:extLst>
          </p:cNvPr>
          <p:cNvSpPr txBox="1"/>
          <p:nvPr/>
        </p:nvSpPr>
        <p:spPr>
          <a:xfrm>
            <a:off x="1974424" y="1860683"/>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87" name="図 86">
            <a:extLst>
              <a:ext uri="{FF2B5EF4-FFF2-40B4-BE49-F238E27FC236}">
                <a16:creationId xmlns:a16="http://schemas.microsoft.com/office/drawing/2014/main" id="{DFA3BB11-B233-EAFC-55B7-8FD175EF5A5C}"/>
              </a:ext>
            </a:extLst>
          </p:cNvPr>
          <p:cNvPicPr>
            <a:picLocks noChangeAspect="1"/>
          </p:cNvPicPr>
          <p:nvPr/>
        </p:nvPicPr>
        <p:blipFill>
          <a:blip r:embed="rId4"/>
          <a:stretch>
            <a:fillRect/>
          </a:stretch>
        </p:blipFill>
        <p:spPr>
          <a:xfrm>
            <a:off x="1695571" y="2738833"/>
            <a:ext cx="399116" cy="92870"/>
          </a:xfrm>
          <a:prstGeom prst="rect">
            <a:avLst/>
          </a:prstGeom>
        </p:spPr>
      </p:pic>
      <p:sp>
        <p:nvSpPr>
          <p:cNvPr id="88" name="テキスト ボックス 87">
            <a:extLst>
              <a:ext uri="{FF2B5EF4-FFF2-40B4-BE49-F238E27FC236}">
                <a16:creationId xmlns:a16="http://schemas.microsoft.com/office/drawing/2014/main" id="{C6CED555-C71F-301F-7640-A92EEB87B33B}"/>
              </a:ext>
            </a:extLst>
          </p:cNvPr>
          <p:cNvSpPr txBox="1"/>
          <p:nvPr/>
        </p:nvSpPr>
        <p:spPr>
          <a:xfrm>
            <a:off x="1631201" y="268912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89" name="図 88">
            <a:extLst>
              <a:ext uri="{FF2B5EF4-FFF2-40B4-BE49-F238E27FC236}">
                <a16:creationId xmlns:a16="http://schemas.microsoft.com/office/drawing/2014/main" id="{4104E53E-16F3-588A-80B2-84F559301BD6}"/>
              </a:ext>
            </a:extLst>
          </p:cNvPr>
          <p:cNvPicPr>
            <a:picLocks noChangeAspect="1"/>
          </p:cNvPicPr>
          <p:nvPr/>
        </p:nvPicPr>
        <p:blipFill>
          <a:blip r:embed="rId6"/>
          <a:stretch>
            <a:fillRect/>
          </a:stretch>
        </p:blipFill>
        <p:spPr>
          <a:xfrm>
            <a:off x="2135288" y="3188599"/>
            <a:ext cx="234871" cy="129551"/>
          </a:xfrm>
          <a:prstGeom prst="rect">
            <a:avLst/>
          </a:prstGeom>
        </p:spPr>
      </p:pic>
      <p:pic>
        <p:nvPicPr>
          <p:cNvPr id="90" name="図 89">
            <a:extLst>
              <a:ext uri="{FF2B5EF4-FFF2-40B4-BE49-F238E27FC236}">
                <a16:creationId xmlns:a16="http://schemas.microsoft.com/office/drawing/2014/main" id="{F35A2765-242C-DE93-AD86-F11E000C3824}"/>
              </a:ext>
            </a:extLst>
          </p:cNvPr>
          <p:cNvPicPr>
            <a:picLocks noChangeAspect="1"/>
          </p:cNvPicPr>
          <p:nvPr/>
        </p:nvPicPr>
        <p:blipFill>
          <a:blip r:embed="rId6"/>
          <a:stretch>
            <a:fillRect/>
          </a:stretch>
        </p:blipFill>
        <p:spPr>
          <a:xfrm>
            <a:off x="2089332" y="3369979"/>
            <a:ext cx="234871" cy="129551"/>
          </a:xfrm>
          <a:prstGeom prst="rect">
            <a:avLst/>
          </a:prstGeom>
        </p:spPr>
      </p:pic>
      <p:sp>
        <p:nvSpPr>
          <p:cNvPr id="91" name="テキスト ボックス 90">
            <a:extLst>
              <a:ext uri="{FF2B5EF4-FFF2-40B4-BE49-F238E27FC236}">
                <a16:creationId xmlns:a16="http://schemas.microsoft.com/office/drawing/2014/main" id="{81651EE3-569D-41A3-E196-FD6D3BE599F4}"/>
              </a:ext>
            </a:extLst>
          </p:cNvPr>
          <p:cNvSpPr txBox="1"/>
          <p:nvPr/>
        </p:nvSpPr>
        <p:spPr>
          <a:xfrm>
            <a:off x="2078872" y="235847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92" name="テキスト ボックス 91">
            <a:extLst>
              <a:ext uri="{FF2B5EF4-FFF2-40B4-BE49-F238E27FC236}">
                <a16:creationId xmlns:a16="http://schemas.microsoft.com/office/drawing/2014/main" id="{CDBB57B9-E334-0445-0525-78E2FB21CC51}"/>
              </a:ext>
            </a:extLst>
          </p:cNvPr>
          <p:cNvSpPr txBox="1"/>
          <p:nvPr/>
        </p:nvSpPr>
        <p:spPr>
          <a:xfrm>
            <a:off x="1904183" y="253442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93" name="矢印: 右 92">
            <a:extLst>
              <a:ext uri="{FF2B5EF4-FFF2-40B4-BE49-F238E27FC236}">
                <a16:creationId xmlns:a16="http://schemas.microsoft.com/office/drawing/2014/main" id="{D14926A0-D6CE-8E12-0385-AB60948E3E81}"/>
              </a:ext>
            </a:extLst>
          </p:cNvPr>
          <p:cNvSpPr/>
          <p:nvPr/>
        </p:nvSpPr>
        <p:spPr>
          <a:xfrm>
            <a:off x="2752939"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4" name="矢印: 右 93">
            <a:extLst>
              <a:ext uri="{FF2B5EF4-FFF2-40B4-BE49-F238E27FC236}">
                <a16:creationId xmlns:a16="http://schemas.microsoft.com/office/drawing/2014/main" id="{972933B8-2D0C-B028-CF6B-81E62DECF71E}"/>
              </a:ext>
            </a:extLst>
          </p:cNvPr>
          <p:cNvSpPr/>
          <p:nvPr/>
        </p:nvSpPr>
        <p:spPr>
          <a:xfrm>
            <a:off x="1438333"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テキスト ボックス 94">
            <a:extLst>
              <a:ext uri="{FF2B5EF4-FFF2-40B4-BE49-F238E27FC236}">
                <a16:creationId xmlns:a16="http://schemas.microsoft.com/office/drawing/2014/main" id="{5DECBB8C-BFBB-23E3-069F-3D2A24F947AC}"/>
              </a:ext>
            </a:extLst>
          </p:cNvPr>
          <p:cNvSpPr txBox="1"/>
          <p:nvPr/>
        </p:nvSpPr>
        <p:spPr>
          <a:xfrm>
            <a:off x="1537963" y="283577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96" name="テキスト ボックス 95">
            <a:extLst>
              <a:ext uri="{FF2B5EF4-FFF2-40B4-BE49-F238E27FC236}">
                <a16:creationId xmlns:a16="http://schemas.microsoft.com/office/drawing/2014/main" id="{7AE74338-6CA9-7D51-92F1-8A2684AD1999}"/>
              </a:ext>
            </a:extLst>
          </p:cNvPr>
          <p:cNvSpPr txBox="1"/>
          <p:nvPr/>
        </p:nvSpPr>
        <p:spPr>
          <a:xfrm>
            <a:off x="2213764" y="2830242"/>
            <a:ext cx="699456" cy="169277"/>
          </a:xfrm>
          <a:prstGeom prst="rect">
            <a:avLst/>
          </a:prstGeom>
          <a:noFill/>
        </p:spPr>
        <p:txBody>
          <a:bodyPr wrap="square" rtlCol="0">
            <a:spAutoFit/>
          </a:bodyPr>
          <a:lstStyle/>
          <a:p>
            <a:r>
              <a:rPr kumimoji="1" lang="en-US" altLang="ja-JP" sz="500" dirty="0">
                <a:latin typeface="+mj-lt"/>
              </a:rPr>
              <a:t>2023-09-09</a:t>
            </a:r>
          </a:p>
        </p:txBody>
      </p:sp>
      <p:sp>
        <p:nvSpPr>
          <p:cNvPr id="97" name="テキスト ボックス 96">
            <a:extLst>
              <a:ext uri="{FF2B5EF4-FFF2-40B4-BE49-F238E27FC236}">
                <a16:creationId xmlns:a16="http://schemas.microsoft.com/office/drawing/2014/main" id="{F2C4A4D9-2A95-88B4-B5A4-98F2009FCD26}"/>
              </a:ext>
            </a:extLst>
          </p:cNvPr>
          <p:cNvSpPr txBox="1"/>
          <p:nvPr/>
        </p:nvSpPr>
        <p:spPr>
          <a:xfrm>
            <a:off x="1591756" y="316911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98" name="テキスト ボックス 97">
            <a:extLst>
              <a:ext uri="{FF2B5EF4-FFF2-40B4-BE49-F238E27FC236}">
                <a16:creationId xmlns:a16="http://schemas.microsoft.com/office/drawing/2014/main" id="{CE77FA9D-94B8-48ED-FA0D-4E7BF2085EC2}"/>
              </a:ext>
            </a:extLst>
          </p:cNvPr>
          <p:cNvSpPr txBox="1"/>
          <p:nvPr/>
        </p:nvSpPr>
        <p:spPr>
          <a:xfrm>
            <a:off x="2044171" y="317167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99" name="テキスト ボックス 98">
            <a:extLst>
              <a:ext uri="{FF2B5EF4-FFF2-40B4-BE49-F238E27FC236}">
                <a16:creationId xmlns:a16="http://schemas.microsoft.com/office/drawing/2014/main" id="{4AC364C2-C021-D637-55D4-50050133F05B}"/>
              </a:ext>
            </a:extLst>
          </p:cNvPr>
          <p:cNvSpPr txBox="1"/>
          <p:nvPr/>
        </p:nvSpPr>
        <p:spPr>
          <a:xfrm>
            <a:off x="2482821" y="3177389"/>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104" name="図 103">
            <a:extLst>
              <a:ext uri="{FF2B5EF4-FFF2-40B4-BE49-F238E27FC236}">
                <a16:creationId xmlns:a16="http://schemas.microsoft.com/office/drawing/2014/main" id="{F8E2BF0F-0B64-B006-1BF5-5F657640CF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81814">
            <a:off x="1079044" y="1818391"/>
            <a:ext cx="193980" cy="422448"/>
          </a:xfrm>
          <a:prstGeom prst="rect">
            <a:avLst/>
          </a:prstGeom>
        </p:spPr>
      </p:pic>
      <p:sp>
        <p:nvSpPr>
          <p:cNvPr id="106" name="テキスト ボックス 105">
            <a:extLst>
              <a:ext uri="{FF2B5EF4-FFF2-40B4-BE49-F238E27FC236}">
                <a16:creationId xmlns:a16="http://schemas.microsoft.com/office/drawing/2014/main" id="{0826487E-D316-ED5C-6E4B-BB3DAA1ACB4C}"/>
              </a:ext>
            </a:extLst>
          </p:cNvPr>
          <p:cNvSpPr txBox="1"/>
          <p:nvPr/>
        </p:nvSpPr>
        <p:spPr>
          <a:xfrm>
            <a:off x="5165861" y="2644789"/>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112" name="台形 111">
            <a:extLst>
              <a:ext uri="{FF2B5EF4-FFF2-40B4-BE49-F238E27FC236}">
                <a16:creationId xmlns:a16="http://schemas.microsoft.com/office/drawing/2014/main" id="{2BECB002-1810-9E69-AED0-E8DA80191620}"/>
              </a:ext>
            </a:extLst>
          </p:cNvPr>
          <p:cNvSpPr/>
          <p:nvPr/>
        </p:nvSpPr>
        <p:spPr>
          <a:xfrm rot="9223765">
            <a:off x="1106164" y="167732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225" name="グラフィックス 224" descr="右向き指示マーク">
            <a:extLst>
              <a:ext uri="{FF2B5EF4-FFF2-40B4-BE49-F238E27FC236}">
                <a16:creationId xmlns:a16="http://schemas.microsoft.com/office/drawing/2014/main" id="{C60C2D36-0567-43CA-FD3F-0654411563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754202">
            <a:off x="2808933" y="3669961"/>
            <a:ext cx="253626" cy="253626"/>
          </a:xfrm>
          <a:prstGeom prst="rect">
            <a:avLst/>
          </a:prstGeom>
        </p:spPr>
      </p:pic>
      <p:sp>
        <p:nvSpPr>
          <p:cNvPr id="28" name="矢印: 右 27">
            <a:extLst>
              <a:ext uri="{FF2B5EF4-FFF2-40B4-BE49-F238E27FC236}">
                <a16:creationId xmlns:a16="http://schemas.microsoft.com/office/drawing/2014/main" id="{2A29341A-31E0-C0E2-A08E-AF04EE427F6E}"/>
              </a:ext>
            </a:extLst>
          </p:cNvPr>
          <p:cNvSpPr/>
          <p:nvPr/>
        </p:nvSpPr>
        <p:spPr>
          <a:xfrm>
            <a:off x="1856414" y="691891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3" name="矢印: 右 52">
            <a:extLst>
              <a:ext uri="{FF2B5EF4-FFF2-40B4-BE49-F238E27FC236}">
                <a16:creationId xmlns:a16="http://schemas.microsoft.com/office/drawing/2014/main" id="{27C5C204-B6C1-4ADA-1AD2-95D8876093E8}"/>
              </a:ext>
            </a:extLst>
          </p:cNvPr>
          <p:cNvSpPr/>
          <p:nvPr/>
        </p:nvSpPr>
        <p:spPr>
          <a:xfrm>
            <a:off x="4731748" y="690384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4" name="図 53">
            <a:extLst>
              <a:ext uri="{FF2B5EF4-FFF2-40B4-BE49-F238E27FC236}">
                <a16:creationId xmlns:a16="http://schemas.microsoft.com/office/drawing/2014/main" id="{AF946CC1-5DDB-52AF-B79E-0A0D4BE28A1A}"/>
              </a:ext>
            </a:extLst>
          </p:cNvPr>
          <p:cNvPicPr>
            <a:picLocks noChangeAspect="1"/>
          </p:cNvPicPr>
          <p:nvPr/>
        </p:nvPicPr>
        <p:blipFill>
          <a:blip r:embed="rId11"/>
          <a:stretch>
            <a:fillRect/>
          </a:stretch>
        </p:blipFill>
        <p:spPr>
          <a:xfrm>
            <a:off x="2111977" y="6791117"/>
            <a:ext cx="1355770" cy="2019144"/>
          </a:xfrm>
          <a:prstGeom prst="rect">
            <a:avLst/>
          </a:prstGeom>
        </p:spPr>
      </p:pic>
      <p:pic>
        <p:nvPicPr>
          <p:cNvPr id="55" name="図 54">
            <a:extLst>
              <a:ext uri="{FF2B5EF4-FFF2-40B4-BE49-F238E27FC236}">
                <a16:creationId xmlns:a16="http://schemas.microsoft.com/office/drawing/2014/main" id="{1B631DC3-576D-7B76-5AFF-B2809E2EA625}"/>
              </a:ext>
            </a:extLst>
          </p:cNvPr>
          <p:cNvPicPr>
            <a:picLocks noChangeAspect="1"/>
          </p:cNvPicPr>
          <p:nvPr/>
        </p:nvPicPr>
        <p:blipFill>
          <a:blip r:embed="rId5"/>
          <a:stretch>
            <a:fillRect/>
          </a:stretch>
        </p:blipFill>
        <p:spPr>
          <a:xfrm>
            <a:off x="2587515" y="6920262"/>
            <a:ext cx="805148" cy="123622"/>
          </a:xfrm>
          <a:prstGeom prst="rect">
            <a:avLst/>
          </a:prstGeom>
        </p:spPr>
      </p:pic>
      <p:sp>
        <p:nvSpPr>
          <p:cNvPr id="56" name="テキスト ボックス 55">
            <a:extLst>
              <a:ext uri="{FF2B5EF4-FFF2-40B4-BE49-F238E27FC236}">
                <a16:creationId xmlns:a16="http://schemas.microsoft.com/office/drawing/2014/main" id="{5282A640-21B7-DCF4-1E50-CE7D18AB75D6}"/>
              </a:ext>
            </a:extLst>
          </p:cNvPr>
          <p:cNvSpPr txBox="1"/>
          <p:nvPr/>
        </p:nvSpPr>
        <p:spPr>
          <a:xfrm>
            <a:off x="2438501" y="6906839"/>
            <a:ext cx="1005958" cy="200055"/>
          </a:xfrm>
          <a:prstGeom prst="rect">
            <a:avLst/>
          </a:prstGeom>
          <a:noFill/>
        </p:spPr>
        <p:txBody>
          <a:bodyPr wrap="square" rtlCol="0">
            <a:spAutoFit/>
          </a:bodyPr>
          <a:lstStyle/>
          <a:p>
            <a:pPr algn="ctr"/>
            <a:r>
              <a:rPr kumimoji="1" lang="en-US" altLang="ja-JP" sz="700" dirty="0">
                <a:solidFill>
                  <a:schemeClr val="bg1"/>
                </a:solidFill>
              </a:rPr>
              <a:t>Inbound Schedule</a:t>
            </a:r>
            <a:endParaRPr kumimoji="1" lang="ja-JP" altLang="en-US" sz="700" dirty="0">
              <a:solidFill>
                <a:schemeClr val="bg1"/>
              </a:solidFill>
            </a:endParaRPr>
          </a:p>
        </p:txBody>
      </p:sp>
      <p:pic>
        <p:nvPicPr>
          <p:cNvPr id="57" name="図 56">
            <a:extLst>
              <a:ext uri="{FF2B5EF4-FFF2-40B4-BE49-F238E27FC236}">
                <a16:creationId xmlns:a16="http://schemas.microsoft.com/office/drawing/2014/main" id="{5B618366-253A-98EC-9136-325453D4C45B}"/>
              </a:ext>
            </a:extLst>
          </p:cNvPr>
          <p:cNvPicPr>
            <a:picLocks noChangeAspect="1"/>
          </p:cNvPicPr>
          <p:nvPr/>
        </p:nvPicPr>
        <p:blipFill>
          <a:blip r:embed="rId12"/>
          <a:stretch>
            <a:fillRect/>
          </a:stretch>
        </p:blipFill>
        <p:spPr>
          <a:xfrm>
            <a:off x="2148952" y="7414880"/>
            <a:ext cx="1289035" cy="212113"/>
          </a:xfrm>
          <a:prstGeom prst="rect">
            <a:avLst/>
          </a:prstGeom>
        </p:spPr>
      </p:pic>
      <p:sp>
        <p:nvSpPr>
          <p:cNvPr id="58" name="テキスト ボックス 57">
            <a:extLst>
              <a:ext uri="{FF2B5EF4-FFF2-40B4-BE49-F238E27FC236}">
                <a16:creationId xmlns:a16="http://schemas.microsoft.com/office/drawing/2014/main" id="{46247C48-6696-914A-E11C-6B0D42B480D3}"/>
              </a:ext>
            </a:extLst>
          </p:cNvPr>
          <p:cNvSpPr txBox="1"/>
          <p:nvPr/>
        </p:nvSpPr>
        <p:spPr>
          <a:xfrm>
            <a:off x="2088078" y="7320350"/>
            <a:ext cx="1182096" cy="338554"/>
          </a:xfrm>
          <a:prstGeom prst="rect">
            <a:avLst/>
          </a:prstGeom>
          <a:noFill/>
        </p:spPr>
        <p:txBody>
          <a:bodyPr wrap="square" rtlCol="0">
            <a:spAutoFit/>
          </a:bodyPr>
          <a:lstStyle/>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pic>
        <p:nvPicPr>
          <p:cNvPr id="59" name="図 58">
            <a:extLst>
              <a:ext uri="{FF2B5EF4-FFF2-40B4-BE49-F238E27FC236}">
                <a16:creationId xmlns:a16="http://schemas.microsoft.com/office/drawing/2014/main" id="{6D61C96A-A3CF-B2A2-DE8D-3333B19568AA}"/>
              </a:ext>
            </a:extLst>
          </p:cNvPr>
          <p:cNvPicPr>
            <a:picLocks noChangeAspect="1"/>
          </p:cNvPicPr>
          <p:nvPr/>
        </p:nvPicPr>
        <p:blipFill>
          <a:blip r:embed="rId13"/>
          <a:stretch>
            <a:fillRect/>
          </a:stretch>
        </p:blipFill>
        <p:spPr>
          <a:xfrm>
            <a:off x="2150182" y="7818260"/>
            <a:ext cx="981060" cy="220999"/>
          </a:xfrm>
          <a:prstGeom prst="rect">
            <a:avLst/>
          </a:prstGeom>
        </p:spPr>
      </p:pic>
      <p:pic>
        <p:nvPicPr>
          <p:cNvPr id="60" name="図 59">
            <a:extLst>
              <a:ext uri="{FF2B5EF4-FFF2-40B4-BE49-F238E27FC236}">
                <a16:creationId xmlns:a16="http://schemas.microsoft.com/office/drawing/2014/main" id="{5BFF6087-2C87-91BC-5940-502AC75E2C19}"/>
              </a:ext>
            </a:extLst>
          </p:cNvPr>
          <p:cNvPicPr>
            <a:picLocks noChangeAspect="1"/>
          </p:cNvPicPr>
          <p:nvPr/>
        </p:nvPicPr>
        <p:blipFill>
          <a:blip r:embed="rId14"/>
          <a:stretch>
            <a:fillRect/>
          </a:stretch>
        </p:blipFill>
        <p:spPr>
          <a:xfrm>
            <a:off x="2145653" y="7750698"/>
            <a:ext cx="1284437" cy="396395"/>
          </a:xfrm>
          <a:prstGeom prst="rect">
            <a:avLst/>
          </a:prstGeom>
        </p:spPr>
      </p:pic>
      <p:sp>
        <p:nvSpPr>
          <p:cNvPr id="61" name="テキスト ボックス 60">
            <a:extLst>
              <a:ext uri="{FF2B5EF4-FFF2-40B4-BE49-F238E27FC236}">
                <a16:creationId xmlns:a16="http://schemas.microsoft.com/office/drawing/2014/main" id="{F57A7649-30E0-8D52-6C0E-393D6ABCE4A1}"/>
              </a:ext>
            </a:extLst>
          </p:cNvPr>
          <p:cNvSpPr txBox="1"/>
          <p:nvPr/>
        </p:nvSpPr>
        <p:spPr>
          <a:xfrm>
            <a:off x="2084819" y="7735281"/>
            <a:ext cx="1417098" cy="400110"/>
          </a:xfrm>
          <a:prstGeom prst="rect">
            <a:avLst/>
          </a:prstGeom>
          <a:noFill/>
        </p:spPr>
        <p:txBody>
          <a:bodyPr wrap="square" rtlCol="0">
            <a:spAutoFit/>
          </a:bodyPr>
          <a:lstStyle/>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endParaRPr kumimoji="1" lang="en-US" altLang="ja-JP" sz="400" dirty="0">
              <a:latin typeface="+mj-lt"/>
            </a:endParaRPr>
          </a:p>
          <a:p>
            <a:r>
              <a:rPr kumimoji="1" lang="en-US" altLang="ja-JP" sz="400" dirty="0">
                <a:latin typeface="+mj-lt"/>
              </a:rPr>
              <a:t>RANK : A</a:t>
            </a:r>
          </a:p>
          <a:p>
            <a:r>
              <a:rPr kumimoji="1" lang="en-US" altLang="ja-JP" sz="400" dirty="0">
                <a:latin typeface="+mj-lt"/>
              </a:rPr>
              <a:t>Location : RD07                             599.00 / 600.00 pcs </a:t>
            </a:r>
          </a:p>
        </p:txBody>
      </p:sp>
      <p:sp>
        <p:nvSpPr>
          <p:cNvPr id="62" name="正方形/長方形 61">
            <a:extLst>
              <a:ext uri="{FF2B5EF4-FFF2-40B4-BE49-F238E27FC236}">
                <a16:creationId xmlns:a16="http://schemas.microsoft.com/office/drawing/2014/main" id="{F31B91FC-72F8-0011-DAC5-3C0ADCD91B82}"/>
              </a:ext>
            </a:extLst>
          </p:cNvPr>
          <p:cNvSpPr/>
          <p:nvPr/>
        </p:nvSpPr>
        <p:spPr>
          <a:xfrm>
            <a:off x="2123964" y="7744176"/>
            <a:ext cx="1339144" cy="42533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3" name="図 62">
            <a:extLst>
              <a:ext uri="{FF2B5EF4-FFF2-40B4-BE49-F238E27FC236}">
                <a16:creationId xmlns:a16="http://schemas.microsoft.com/office/drawing/2014/main" id="{A7975545-6E46-C5FA-A52F-59213ED2F5A2}"/>
              </a:ext>
            </a:extLst>
          </p:cNvPr>
          <p:cNvPicPr>
            <a:picLocks noChangeAspect="1"/>
          </p:cNvPicPr>
          <p:nvPr/>
        </p:nvPicPr>
        <p:blipFill>
          <a:blip r:embed="rId11"/>
          <a:stretch>
            <a:fillRect/>
          </a:stretch>
        </p:blipFill>
        <p:spPr>
          <a:xfrm>
            <a:off x="5035742" y="6797711"/>
            <a:ext cx="1355770" cy="2019144"/>
          </a:xfrm>
          <a:prstGeom prst="rect">
            <a:avLst/>
          </a:prstGeom>
        </p:spPr>
      </p:pic>
      <p:pic>
        <p:nvPicPr>
          <p:cNvPr id="132" name="図 131">
            <a:extLst>
              <a:ext uri="{FF2B5EF4-FFF2-40B4-BE49-F238E27FC236}">
                <a16:creationId xmlns:a16="http://schemas.microsoft.com/office/drawing/2014/main" id="{8CFF9DFD-3C95-1B60-4815-C4322B220519}"/>
              </a:ext>
            </a:extLst>
          </p:cNvPr>
          <p:cNvPicPr>
            <a:picLocks noChangeAspect="1"/>
          </p:cNvPicPr>
          <p:nvPr/>
        </p:nvPicPr>
        <p:blipFill>
          <a:blip r:embed="rId5"/>
          <a:stretch>
            <a:fillRect/>
          </a:stretch>
        </p:blipFill>
        <p:spPr>
          <a:xfrm>
            <a:off x="5511280" y="6926856"/>
            <a:ext cx="805148" cy="123622"/>
          </a:xfrm>
          <a:prstGeom prst="rect">
            <a:avLst/>
          </a:prstGeom>
        </p:spPr>
      </p:pic>
      <p:sp>
        <p:nvSpPr>
          <p:cNvPr id="133" name="テキスト ボックス 132">
            <a:extLst>
              <a:ext uri="{FF2B5EF4-FFF2-40B4-BE49-F238E27FC236}">
                <a16:creationId xmlns:a16="http://schemas.microsoft.com/office/drawing/2014/main" id="{58E67A3F-B168-87E2-ADF6-79EBEAC71274}"/>
              </a:ext>
            </a:extLst>
          </p:cNvPr>
          <p:cNvSpPr txBox="1"/>
          <p:nvPr/>
        </p:nvSpPr>
        <p:spPr>
          <a:xfrm>
            <a:off x="5342741" y="6913433"/>
            <a:ext cx="1050644" cy="200055"/>
          </a:xfrm>
          <a:prstGeom prst="rect">
            <a:avLst/>
          </a:prstGeom>
          <a:noFill/>
        </p:spPr>
        <p:txBody>
          <a:bodyPr wrap="square" rtlCol="0">
            <a:spAutoFit/>
          </a:bodyPr>
          <a:lstStyle/>
          <a:p>
            <a:pPr algn="ctr"/>
            <a:r>
              <a:rPr kumimoji="1" lang="en-US" altLang="ja-JP" sz="700" dirty="0">
                <a:solidFill>
                  <a:schemeClr val="bg1"/>
                </a:solidFill>
              </a:rPr>
              <a:t>Inbound Schedule</a:t>
            </a:r>
            <a:endParaRPr kumimoji="1" lang="ja-JP" altLang="en-US" sz="700" dirty="0">
              <a:solidFill>
                <a:schemeClr val="bg1"/>
              </a:solidFill>
            </a:endParaRPr>
          </a:p>
        </p:txBody>
      </p:sp>
      <p:pic>
        <p:nvPicPr>
          <p:cNvPr id="134" name="図 133">
            <a:extLst>
              <a:ext uri="{FF2B5EF4-FFF2-40B4-BE49-F238E27FC236}">
                <a16:creationId xmlns:a16="http://schemas.microsoft.com/office/drawing/2014/main" id="{409A2866-9DC6-AC79-7154-115A1AF64FD8}"/>
              </a:ext>
            </a:extLst>
          </p:cNvPr>
          <p:cNvPicPr>
            <a:picLocks noChangeAspect="1"/>
          </p:cNvPicPr>
          <p:nvPr/>
        </p:nvPicPr>
        <p:blipFill>
          <a:blip r:embed="rId12"/>
          <a:stretch>
            <a:fillRect/>
          </a:stretch>
        </p:blipFill>
        <p:spPr>
          <a:xfrm>
            <a:off x="5072717" y="7421474"/>
            <a:ext cx="1289035" cy="212113"/>
          </a:xfrm>
          <a:prstGeom prst="rect">
            <a:avLst/>
          </a:prstGeom>
        </p:spPr>
      </p:pic>
      <p:sp>
        <p:nvSpPr>
          <p:cNvPr id="135" name="テキスト ボックス 134">
            <a:extLst>
              <a:ext uri="{FF2B5EF4-FFF2-40B4-BE49-F238E27FC236}">
                <a16:creationId xmlns:a16="http://schemas.microsoft.com/office/drawing/2014/main" id="{E73F35B0-2D1F-199C-AF9B-2DCEA2B3639D}"/>
              </a:ext>
            </a:extLst>
          </p:cNvPr>
          <p:cNvSpPr txBox="1"/>
          <p:nvPr/>
        </p:nvSpPr>
        <p:spPr>
          <a:xfrm>
            <a:off x="5011843" y="7326944"/>
            <a:ext cx="1182096" cy="338554"/>
          </a:xfrm>
          <a:prstGeom prst="rect">
            <a:avLst/>
          </a:prstGeom>
          <a:noFill/>
        </p:spPr>
        <p:txBody>
          <a:bodyPr wrap="square" rtlCol="0">
            <a:spAutoFit/>
          </a:bodyPr>
          <a:lstStyle/>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pic>
        <p:nvPicPr>
          <p:cNvPr id="136" name="図 135">
            <a:extLst>
              <a:ext uri="{FF2B5EF4-FFF2-40B4-BE49-F238E27FC236}">
                <a16:creationId xmlns:a16="http://schemas.microsoft.com/office/drawing/2014/main" id="{8F456C8B-9712-FE97-894A-3F0F3704F0D2}"/>
              </a:ext>
            </a:extLst>
          </p:cNvPr>
          <p:cNvPicPr>
            <a:picLocks noChangeAspect="1"/>
          </p:cNvPicPr>
          <p:nvPr/>
        </p:nvPicPr>
        <p:blipFill>
          <a:blip r:embed="rId13"/>
          <a:stretch>
            <a:fillRect/>
          </a:stretch>
        </p:blipFill>
        <p:spPr>
          <a:xfrm>
            <a:off x="5073947" y="7824854"/>
            <a:ext cx="981060" cy="220999"/>
          </a:xfrm>
          <a:prstGeom prst="rect">
            <a:avLst/>
          </a:prstGeom>
        </p:spPr>
      </p:pic>
      <p:pic>
        <p:nvPicPr>
          <p:cNvPr id="137" name="図 136">
            <a:extLst>
              <a:ext uri="{FF2B5EF4-FFF2-40B4-BE49-F238E27FC236}">
                <a16:creationId xmlns:a16="http://schemas.microsoft.com/office/drawing/2014/main" id="{597B9E48-686B-3812-8019-2B72AE040702}"/>
              </a:ext>
            </a:extLst>
          </p:cNvPr>
          <p:cNvPicPr>
            <a:picLocks noChangeAspect="1"/>
          </p:cNvPicPr>
          <p:nvPr/>
        </p:nvPicPr>
        <p:blipFill>
          <a:blip r:embed="rId12"/>
          <a:stretch>
            <a:fillRect/>
          </a:stretch>
        </p:blipFill>
        <p:spPr>
          <a:xfrm>
            <a:off x="5072942" y="7754406"/>
            <a:ext cx="1289035" cy="415106"/>
          </a:xfrm>
          <a:prstGeom prst="rect">
            <a:avLst/>
          </a:prstGeom>
        </p:spPr>
      </p:pic>
      <p:sp>
        <p:nvSpPr>
          <p:cNvPr id="138" name="テキスト ボックス 137">
            <a:extLst>
              <a:ext uri="{FF2B5EF4-FFF2-40B4-BE49-F238E27FC236}">
                <a16:creationId xmlns:a16="http://schemas.microsoft.com/office/drawing/2014/main" id="{960C4D02-0463-7B1F-EE05-015858CCD992}"/>
              </a:ext>
            </a:extLst>
          </p:cNvPr>
          <p:cNvSpPr txBox="1"/>
          <p:nvPr/>
        </p:nvSpPr>
        <p:spPr>
          <a:xfrm>
            <a:off x="5013725" y="7758413"/>
            <a:ext cx="1417098" cy="400110"/>
          </a:xfrm>
          <a:prstGeom prst="rect">
            <a:avLst/>
          </a:prstGeom>
          <a:noFill/>
        </p:spPr>
        <p:txBody>
          <a:bodyPr wrap="square" rtlCol="0">
            <a:spAutoFit/>
          </a:bodyPr>
          <a:lstStyle/>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endParaRPr kumimoji="1" lang="en-US" altLang="ja-JP" sz="400" dirty="0">
              <a:latin typeface="+mj-lt"/>
            </a:endParaRPr>
          </a:p>
          <a:p>
            <a:r>
              <a:rPr kumimoji="1" lang="en-US" altLang="ja-JP" sz="400" dirty="0">
                <a:latin typeface="+mj-lt"/>
              </a:rPr>
              <a:t>RANK : A</a:t>
            </a:r>
          </a:p>
          <a:p>
            <a:r>
              <a:rPr kumimoji="1" lang="en-US" altLang="ja-JP" sz="400" dirty="0">
                <a:latin typeface="+mj-lt"/>
              </a:rPr>
              <a:t>Location : RD07                             600.00 / 600.00 pcs </a:t>
            </a:r>
          </a:p>
        </p:txBody>
      </p:sp>
      <p:sp>
        <p:nvSpPr>
          <p:cNvPr id="139" name="正方形/長方形 138">
            <a:extLst>
              <a:ext uri="{FF2B5EF4-FFF2-40B4-BE49-F238E27FC236}">
                <a16:creationId xmlns:a16="http://schemas.microsoft.com/office/drawing/2014/main" id="{474E2819-92DB-BD20-B729-E1C2C589F6A3}"/>
              </a:ext>
            </a:extLst>
          </p:cNvPr>
          <p:cNvSpPr/>
          <p:nvPr/>
        </p:nvSpPr>
        <p:spPr>
          <a:xfrm>
            <a:off x="5047729" y="7750770"/>
            <a:ext cx="1339144" cy="425336"/>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60" name="図 159">
            <a:extLst>
              <a:ext uri="{FF2B5EF4-FFF2-40B4-BE49-F238E27FC236}">
                <a16:creationId xmlns:a16="http://schemas.microsoft.com/office/drawing/2014/main" id="{D1E512A6-96A4-CA50-D43A-19E535284587}"/>
              </a:ext>
            </a:extLst>
          </p:cNvPr>
          <p:cNvPicPr>
            <a:picLocks noChangeAspect="1"/>
          </p:cNvPicPr>
          <p:nvPr/>
        </p:nvPicPr>
        <p:blipFill>
          <a:blip r:embed="rId15"/>
          <a:stretch>
            <a:fillRect/>
          </a:stretch>
        </p:blipFill>
        <p:spPr>
          <a:xfrm>
            <a:off x="5226125" y="1846227"/>
            <a:ext cx="1075165" cy="745191"/>
          </a:xfrm>
          <a:prstGeom prst="rect">
            <a:avLst/>
          </a:prstGeom>
        </p:spPr>
      </p:pic>
      <p:sp>
        <p:nvSpPr>
          <p:cNvPr id="177" name="テキスト ボックス 176">
            <a:extLst>
              <a:ext uri="{FF2B5EF4-FFF2-40B4-BE49-F238E27FC236}">
                <a16:creationId xmlns:a16="http://schemas.microsoft.com/office/drawing/2014/main" id="{968A9DBC-6E3E-91E1-469D-979473848668}"/>
              </a:ext>
            </a:extLst>
          </p:cNvPr>
          <p:cNvSpPr txBox="1"/>
          <p:nvPr/>
        </p:nvSpPr>
        <p:spPr>
          <a:xfrm>
            <a:off x="1106413" y="8398446"/>
            <a:ext cx="699456" cy="169277"/>
          </a:xfrm>
          <a:prstGeom prst="rect">
            <a:avLst/>
          </a:prstGeom>
          <a:noFill/>
        </p:spPr>
        <p:txBody>
          <a:bodyPr wrap="square" rtlCol="0">
            <a:spAutoFit/>
          </a:bodyPr>
          <a:lstStyle/>
          <a:p>
            <a:r>
              <a:rPr kumimoji="1" lang="en-US" altLang="ja-JP" sz="500" dirty="0">
                <a:latin typeface="+mj-lt"/>
              </a:rPr>
              <a:t>RD07</a:t>
            </a:r>
          </a:p>
        </p:txBody>
      </p:sp>
      <p:sp>
        <p:nvSpPr>
          <p:cNvPr id="178" name="矢印: 右 177">
            <a:extLst>
              <a:ext uri="{FF2B5EF4-FFF2-40B4-BE49-F238E27FC236}">
                <a16:creationId xmlns:a16="http://schemas.microsoft.com/office/drawing/2014/main" id="{2D5F6D69-7F15-119E-DCE0-18ED25870AE7}"/>
              </a:ext>
            </a:extLst>
          </p:cNvPr>
          <p:cNvSpPr/>
          <p:nvPr/>
        </p:nvSpPr>
        <p:spPr>
          <a:xfrm>
            <a:off x="3365873" y="691438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12" name="図 311">
            <a:extLst>
              <a:ext uri="{FF2B5EF4-FFF2-40B4-BE49-F238E27FC236}">
                <a16:creationId xmlns:a16="http://schemas.microsoft.com/office/drawing/2014/main" id="{616F0DFA-17D2-0B0F-1E0F-1C4183C7CC48}"/>
              </a:ext>
            </a:extLst>
          </p:cNvPr>
          <p:cNvPicPr>
            <a:picLocks noChangeAspect="1"/>
          </p:cNvPicPr>
          <p:nvPr/>
        </p:nvPicPr>
        <p:blipFill>
          <a:blip r:embed="rId3"/>
          <a:stretch>
            <a:fillRect/>
          </a:stretch>
        </p:blipFill>
        <p:spPr>
          <a:xfrm>
            <a:off x="513710" y="4107956"/>
            <a:ext cx="1358764" cy="2027693"/>
          </a:xfrm>
          <a:prstGeom prst="rect">
            <a:avLst/>
          </a:prstGeom>
        </p:spPr>
      </p:pic>
      <p:pic>
        <p:nvPicPr>
          <p:cNvPr id="313" name="図 312">
            <a:extLst>
              <a:ext uri="{FF2B5EF4-FFF2-40B4-BE49-F238E27FC236}">
                <a16:creationId xmlns:a16="http://schemas.microsoft.com/office/drawing/2014/main" id="{5697B672-659E-0DF8-EC79-4FFA41A9EDF5}"/>
              </a:ext>
            </a:extLst>
          </p:cNvPr>
          <p:cNvPicPr>
            <a:picLocks noChangeAspect="1"/>
          </p:cNvPicPr>
          <p:nvPr/>
        </p:nvPicPr>
        <p:blipFill>
          <a:blip r:embed="rId4"/>
          <a:stretch>
            <a:fillRect/>
          </a:stretch>
        </p:blipFill>
        <p:spPr>
          <a:xfrm>
            <a:off x="1607066" y="5403343"/>
            <a:ext cx="243861" cy="130125"/>
          </a:xfrm>
          <a:prstGeom prst="rect">
            <a:avLst/>
          </a:prstGeom>
        </p:spPr>
      </p:pic>
      <p:sp>
        <p:nvSpPr>
          <p:cNvPr id="314" name="テキスト ボックス 313">
            <a:extLst>
              <a:ext uri="{FF2B5EF4-FFF2-40B4-BE49-F238E27FC236}">
                <a16:creationId xmlns:a16="http://schemas.microsoft.com/office/drawing/2014/main" id="{E04083CD-1F45-3AE0-B2E3-A178CBF5A60D}"/>
              </a:ext>
            </a:extLst>
          </p:cNvPr>
          <p:cNvSpPr txBox="1"/>
          <p:nvPr/>
        </p:nvSpPr>
        <p:spPr>
          <a:xfrm>
            <a:off x="1530644" y="53709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15" name="図 314">
            <a:extLst>
              <a:ext uri="{FF2B5EF4-FFF2-40B4-BE49-F238E27FC236}">
                <a16:creationId xmlns:a16="http://schemas.microsoft.com/office/drawing/2014/main" id="{858AD531-FA8D-1595-407C-BE0DC4CD61E5}"/>
              </a:ext>
            </a:extLst>
          </p:cNvPr>
          <p:cNvPicPr>
            <a:picLocks noChangeAspect="1"/>
          </p:cNvPicPr>
          <p:nvPr/>
        </p:nvPicPr>
        <p:blipFill>
          <a:blip r:embed="rId5"/>
          <a:stretch>
            <a:fillRect/>
          </a:stretch>
        </p:blipFill>
        <p:spPr>
          <a:xfrm>
            <a:off x="1018397" y="4242036"/>
            <a:ext cx="805148" cy="123622"/>
          </a:xfrm>
          <a:prstGeom prst="rect">
            <a:avLst/>
          </a:prstGeom>
        </p:spPr>
      </p:pic>
      <p:sp>
        <p:nvSpPr>
          <p:cNvPr id="316" name="テキスト ボックス 315">
            <a:extLst>
              <a:ext uri="{FF2B5EF4-FFF2-40B4-BE49-F238E27FC236}">
                <a16:creationId xmlns:a16="http://schemas.microsoft.com/office/drawing/2014/main" id="{B6D2D547-04E4-F407-21B8-078F2FA02590}"/>
              </a:ext>
            </a:extLst>
          </p:cNvPr>
          <p:cNvSpPr txBox="1"/>
          <p:nvPr/>
        </p:nvSpPr>
        <p:spPr>
          <a:xfrm>
            <a:off x="933678" y="4228613"/>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317" name="図 316">
            <a:extLst>
              <a:ext uri="{FF2B5EF4-FFF2-40B4-BE49-F238E27FC236}">
                <a16:creationId xmlns:a16="http://schemas.microsoft.com/office/drawing/2014/main" id="{4437DD6D-51B0-B9A0-8CAF-A9C0EE2DDD67}"/>
              </a:ext>
            </a:extLst>
          </p:cNvPr>
          <p:cNvPicPr>
            <a:picLocks noChangeAspect="1"/>
          </p:cNvPicPr>
          <p:nvPr/>
        </p:nvPicPr>
        <p:blipFill>
          <a:blip r:embed="rId4"/>
          <a:stretch>
            <a:fillRect/>
          </a:stretch>
        </p:blipFill>
        <p:spPr>
          <a:xfrm>
            <a:off x="654825" y="5106763"/>
            <a:ext cx="399116" cy="92870"/>
          </a:xfrm>
          <a:prstGeom prst="rect">
            <a:avLst/>
          </a:prstGeom>
        </p:spPr>
      </p:pic>
      <p:sp>
        <p:nvSpPr>
          <p:cNvPr id="318" name="テキスト ボックス 317">
            <a:extLst>
              <a:ext uri="{FF2B5EF4-FFF2-40B4-BE49-F238E27FC236}">
                <a16:creationId xmlns:a16="http://schemas.microsoft.com/office/drawing/2014/main" id="{EA0EF075-7F8B-BDBA-2CA9-B01FDAB1FFBE}"/>
              </a:ext>
            </a:extLst>
          </p:cNvPr>
          <p:cNvSpPr txBox="1"/>
          <p:nvPr/>
        </p:nvSpPr>
        <p:spPr>
          <a:xfrm>
            <a:off x="590455" y="505705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19" name="図 318">
            <a:extLst>
              <a:ext uri="{FF2B5EF4-FFF2-40B4-BE49-F238E27FC236}">
                <a16:creationId xmlns:a16="http://schemas.microsoft.com/office/drawing/2014/main" id="{1D6501F0-BE70-7562-E67A-A032CE8DC154}"/>
              </a:ext>
            </a:extLst>
          </p:cNvPr>
          <p:cNvPicPr>
            <a:picLocks noChangeAspect="1"/>
          </p:cNvPicPr>
          <p:nvPr/>
        </p:nvPicPr>
        <p:blipFill>
          <a:blip r:embed="rId6"/>
          <a:stretch>
            <a:fillRect/>
          </a:stretch>
        </p:blipFill>
        <p:spPr>
          <a:xfrm>
            <a:off x="1094542" y="5556529"/>
            <a:ext cx="234871" cy="129551"/>
          </a:xfrm>
          <a:prstGeom prst="rect">
            <a:avLst/>
          </a:prstGeom>
        </p:spPr>
      </p:pic>
      <p:pic>
        <p:nvPicPr>
          <p:cNvPr id="320" name="図 319">
            <a:extLst>
              <a:ext uri="{FF2B5EF4-FFF2-40B4-BE49-F238E27FC236}">
                <a16:creationId xmlns:a16="http://schemas.microsoft.com/office/drawing/2014/main" id="{73F3F945-702F-1D7A-5483-543E2F4C6719}"/>
              </a:ext>
            </a:extLst>
          </p:cNvPr>
          <p:cNvPicPr>
            <a:picLocks noChangeAspect="1"/>
          </p:cNvPicPr>
          <p:nvPr/>
        </p:nvPicPr>
        <p:blipFill>
          <a:blip r:embed="rId6"/>
          <a:stretch>
            <a:fillRect/>
          </a:stretch>
        </p:blipFill>
        <p:spPr>
          <a:xfrm>
            <a:off x="1048586" y="5737909"/>
            <a:ext cx="234871" cy="129551"/>
          </a:xfrm>
          <a:prstGeom prst="rect">
            <a:avLst/>
          </a:prstGeom>
        </p:spPr>
      </p:pic>
      <p:sp>
        <p:nvSpPr>
          <p:cNvPr id="321" name="テキスト ボックス 320">
            <a:extLst>
              <a:ext uri="{FF2B5EF4-FFF2-40B4-BE49-F238E27FC236}">
                <a16:creationId xmlns:a16="http://schemas.microsoft.com/office/drawing/2014/main" id="{19C0C5B7-DE6D-9751-AB36-4AE1C6884853}"/>
              </a:ext>
            </a:extLst>
          </p:cNvPr>
          <p:cNvSpPr txBox="1"/>
          <p:nvPr/>
        </p:nvSpPr>
        <p:spPr>
          <a:xfrm>
            <a:off x="1038126" y="472640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22" name="テキスト ボックス 321">
            <a:extLst>
              <a:ext uri="{FF2B5EF4-FFF2-40B4-BE49-F238E27FC236}">
                <a16:creationId xmlns:a16="http://schemas.microsoft.com/office/drawing/2014/main" id="{5960450B-C28C-A890-3B0E-75695D5D0EF7}"/>
              </a:ext>
            </a:extLst>
          </p:cNvPr>
          <p:cNvSpPr txBox="1"/>
          <p:nvPr/>
        </p:nvSpPr>
        <p:spPr>
          <a:xfrm>
            <a:off x="863437" y="490235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323" name="図 322">
            <a:extLst>
              <a:ext uri="{FF2B5EF4-FFF2-40B4-BE49-F238E27FC236}">
                <a16:creationId xmlns:a16="http://schemas.microsoft.com/office/drawing/2014/main" id="{2D6DE606-8D5A-6771-D2F8-9AF34296F5DD}"/>
              </a:ext>
            </a:extLst>
          </p:cNvPr>
          <p:cNvPicPr>
            <a:picLocks noChangeAspect="1"/>
          </p:cNvPicPr>
          <p:nvPr/>
        </p:nvPicPr>
        <p:blipFill>
          <a:blip r:embed="rId7"/>
          <a:stretch>
            <a:fillRect/>
          </a:stretch>
        </p:blipFill>
        <p:spPr>
          <a:xfrm>
            <a:off x="1896047" y="4078853"/>
            <a:ext cx="767534" cy="496491"/>
          </a:xfrm>
          <a:prstGeom prst="rect">
            <a:avLst/>
          </a:prstGeom>
          <a:solidFill>
            <a:schemeClr val="bg1"/>
          </a:solidFill>
        </p:spPr>
      </p:pic>
      <p:sp>
        <p:nvSpPr>
          <p:cNvPr id="327" name="テキスト ボックス 326">
            <a:extLst>
              <a:ext uri="{FF2B5EF4-FFF2-40B4-BE49-F238E27FC236}">
                <a16:creationId xmlns:a16="http://schemas.microsoft.com/office/drawing/2014/main" id="{76E5A8FC-459D-CD68-3A0A-A7D9EB72EFCD}"/>
              </a:ext>
            </a:extLst>
          </p:cNvPr>
          <p:cNvSpPr txBox="1"/>
          <p:nvPr/>
        </p:nvSpPr>
        <p:spPr>
          <a:xfrm>
            <a:off x="1832331" y="4585891"/>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100 pcs</a:t>
            </a:r>
          </a:p>
          <a:p>
            <a:r>
              <a:rPr kumimoji="1" lang="en-US" altLang="ja-JP" sz="600" dirty="0"/>
              <a:t>Label 1 piece</a:t>
            </a:r>
          </a:p>
          <a:p>
            <a:r>
              <a:rPr kumimoji="1" lang="en-US" altLang="ja-JP" sz="600" dirty="0"/>
              <a:t>Lot 2023-09-09</a:t>
            </a:r>
          </a:p>
          <a:p>
            <a:r>
              <a:rPr kumimoji="1" lang="en-US" altLang="ja-JP" sz="600" dirty="0">
                <a:solidFill>
                  <a:srgbClr val="FF0000"/>
                </a:solidFill>
              </a:rPr>
              <a:t>Box serial 0001</a:t>
            </a:r>
            <a:endParaRPr kumimoji="1" lang="ja-JP" altLang="en-US" sz="600" dirty="0">
              <a:solidFill>
                <a:srgbClr val="FF0000"/>
              </a:solidFill>
            </a:endParaRPr>
          </a:p>
        </p:txBody>
      </p:sp>
      <p:sp>
        <p:nvSpPr>
          <p:cNvPr id="328" name="台形 327">
            <a:extLst>
              <a:ext uri="{FF2B5EF4-FFF2-40B4-BE49-F238E27FC236}">
                <a16:creationId xmlns:a16="http://schemas.microsoft.com/office/drawing/2014/main" id="{455CC5EB-24FC-EDF6-83AC-34D2F6530AD3}"/>
              </a:ext>
            </a:extLst>
          </p:cNvPr>
          <p:cNvSpPr/>
          <p:nvPr/>
        </p:nvSpPr>
        <p:spPr>
          <a:xfrm rot="9223765">
            <a:off x="2510691" y="399934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29" name="矢印: 右 328">
            <a:extLst>
              <a:ext uri="{FF2B5EF4-FFF2-40B4-BE49-F238E27FC236}">
                <a16:creationId xmlns:a16="http://schemas.microsoft.com/office/drawing/2014/main" id="{6C9D1060-70B6-D39F-4CC3-2F0B7E798BC2}"/>
              </a:ext>
            </a:extLst>
          </p:cNvPr>
          <p:cNvSpPr/>
          <p:nvPr/>
        </p:nvSpPr>
        <p:spPr>
          <a:xfrm>
            <a:off x="1712193" y="451867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30" name="図 329">
            <a:extLst>
              <a:ext uri="{FF2B5EF4-FFF2-40B4-BE49-F238E27FC236}">
                <a16:creationId xmlns:a16="http://schemas.microsoft.com/office/drawing/2014/main" id="{C70F3011-78A3-942C-3DA6-DB43BACAF93B}"/>
              </a:ext>
            </a:extLst>
          </p:cNvPr>
          <p:cNvPicPr>
            <a:picLocks noChangeAspect="1"/>
          </p:cNvPicPr>
          <p:nvPr/>
        </p:nvPicPr>
        <p:blipFill>
          <a:blip r:embed="rId3"/>
          <a:stretch>
            <a:fillRect/>
          </a:stretch>
        </p:blipFill>
        <p:spPr>
          <a:xfrm>
            <a:off x="2851291" y="4107094"/>
            <a:ext cx="1358764" cy="2027693"/>
          </a:xfrm>
          <a:prstGeom prst="rect">
            <a:avLst/>
          </a:prstGeom>
        </p:spPr>
      </p:pic>
      <p:pic>
        <p:nvPicPr>
          <p:cNvPr id="331" name="図 330">
            <a:extLst>
              <a:ext uri="{FF2B5EF4-FFF2-40B4-BE49-F238E27FC236}">
                <a16:creationId xmlns:a16="http://schemas.microsoft.com/office/drawing/2014/main" id="{B455D3D2-5D41-7D0A-100C-ED670A904C7C}"/>
              </a:ext>
            </a:extLst>
          </p:cNvPr>
          <p:cNvPicPr>
            <a:picLocks noChangeAspect="1"/>
          </p:cNvPicPr>
          <p:nvPr/>
        </p:nvPicPr>
        <p:blipFill>
          <a:blip r:embed="rId4"/>
          <a:stretch>
            <a:fillRect/>
          </a:stretch>
        </p:blipFill>
        <p:spPr>
          <a:xfrm>
            <a:off x="3944647" y="5402481"/>
            <a:ext cx="243861" cy="130125"/>
          </a:xfrm>
          <a:prstGeom prst="rect">
            <a:avLst/>
          </a:prstGeom>
        </p:spPr>
      </p:pic>
      <p:sp>
        <p:nvSpPr>
          <p:cNvPr id="332" name="テキスト ボックス 331">
            <a:extLst>
              <a:ext uri="{FF2B5EF4-FFF2-40B4-BE49-F238E27FC236}">
                <a16:creationId xmlns:a16="http://schemas.microsoft.com/office/drawing/2014/main" id="{AF702538-631C-2F8E-C46C-13BA1DE73E34}"/>
              </a:ext>
            </a:extLst>
          </p:cNvPr>
          <p:cNvSpPr txBox="1"/>
          <p:nvPr/>
        </p:nvSpPr>
        <p:spPr>
          <a:xfrm>
            <a:off x="3868225" y="537009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33" name="図 332">
            <a:extLst>
              <a:ext uri="{FF2B5EF4-FFF2-40B4-BE49-F238E27FC236}">
                <a16:creationId xmlns:a16="http://schemas.microsoft.com/office/drawing/2014/main" id="{99B02760-BDF0-0AD5-C585-B31B385F1D5C}"/>
              </a:ext>
            </a:extLst>
          </p:cNvPr>
          <p:cNvPicPr>
            <a:picLocks noChangeAspect="1"/>
          </p:cNvPicPr>
          <p:nvPr/>
        </p:nvPicPr>
        <p:blipFill>
          <a:blip r:embed="rId5"/>
          <a:stretch>
            <a:fillRect/>
          </a:stretch>
        </p:blipFill>
        <p:spPr>
          <a:xfrm>
            <a:off x="3355978" y="4241174"/>
            <a:ext cx="805148" cy="123622"/>
          </a:xfrm>
          <a:prstGeom prst="rect">
            <a:avLst/>
          </a:prstGeom>
        </p:spPr>
      </p:pic>
      <p:sp>
        <p:nvSpPr>
          <p:cNvPr id="334" name="テキスト ボックス 333">
            <a:extLst>
              <a:ext uri="{FF2B5EF4-FFF2-40B4-BE49-F238E27FC236}">
                <a16:creationId xmlns:a16="http://schemas.microsoft.com/office/drawing/2014/main" id="{56C5B6D6-55A8-6933-41D6-FFB01CC4FB8E}"/>
              </a:ext>
            </a:extLst>
          </p:cNvPr>
          <p:cNvSpPr txBox="1"/>
          <p:nvPr/>
        </p:nvSpPr>
        <p:spPr>
          <a:xfrm>
            <a:off x="3271259" y="4227751"/>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335" name="図 334">
            <a:extLst>
              <a:ext uri="{FF2B5EF4-FFF2-40B4-BE49-F238E27FC236}">
                <a16:creationId xmlns:a16="http://schemas.microsoft.com/office/drawing/2014/main" id="{27D7086E-18BC-039B-4FE8-A7CD132FA239}"/>
              </a:ext>
            </a:extLst>
          </p:cNvPr>
          <p:cNvPicPr>
            <a:picLocks noChangeAspect="1"/>
          </p:cNvPicPr>
          <p:nvPr/>
        </p:nvPicPr>
        <p:blipFill>
          <a:blip r:embed="rId4"/>
          <a:stretch>
            <a:fillRect/>
          </a:stretch>
        </p:blipFill>
        <p:spPr>
          <a:xfrm>
            <a:off x="2992406" y="5105901"/>
            <a:ext cx="399116" cy="92870"/>
          </a:xfrm>
          <a:prstGeom prst="rect">
            <a:avLst/>
          </a:prstGeom>
        </p:spPr>
      </p:pic>
      <p:sp>
        <p:nvSpPr>
          <p:cNvPr id="336" name="テキスト ボックス 335">
            <a:extLst>
              <a:ext uri="{FF2B5EF4-FFF2-40B4-BE49-F238E27FC236}">
                <a16:creationId xmlns:a16="http://schemas.microsoft.com/office/drawing/2014/main" id="{6A4065ED-8E97-8A29-72B5-848218537343}"/>
              </a:ext>
            </a:extLst>
          </p:cNvPr>
          <p:cNvSpPr txBox="1"/>
          <p:nvPr/>
        </p:nvSpPr>
        <p:spPr>
          <a:xfrm>
            <a:off x="2928036" y="505619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37" name="図 336">
            <a:extLst>
              <a:ext uri="{FF2B5EF4-FFF2-40B4-BE49-F238E27FC236}">
                <a16:creationId xmlns:a16="http://schemas.microsoft.com/office/drawing/2014/main" id="{C8F3BFCD-8CAA-755D-5051-1A52E58D30F1}"/>
              </a:ext>
            </a:extLst>
          </p:cNvPr>
          <p:cNvPicPr>
            <a:picLocks noChangeAspect="1"/>
          </p:cNvPicPr>
          <p:nvPr/>
        </p:nvPicPr>
        <p:blipFill>
          <a:blip r:embed="rId6"/>
          <a:stretch>
            <a:fillRect/>
          </a:stretch>
        </p:blipFill>
        <p:spPr>
          <a:xfrm>
            <a:off x="3432123" y="5555667"/>
            <a:ext cx="234871" cy="129551"/>
          </a:xfrm>
          <a:prstGeom prst="rect">
            <a:avLst/>
          </a:prstGeom>
        </p:spPr>
      </p:pic>
      <p:pic>
        <p:nvPicPr>
          <p:cNvPr id="338" name="図 337">
            <a:extLst>
              <a:ext uri="{FF2B5EF4-FFF2-40B4-BE49-F238E27FC236}">
                <a16:creationId xmlns:a16="http://schemas.microsoft.com/office/drawing/2014/main" id="{5AFA938E-1C62-F0AB-0658-D6F5E3600638}"/>
              </a:ext>
            </a:extLst>
          </p:cNvPr>
          <p:cNvPicPr>
            <a:picLocks noChangeAspect="1"/>
          </p:cNvPicPr>
          <p:nvPr/>
        </p:nvPicPr>
        <p:blipFill>
          <a:blip r:embed="rId6"/>
          <a:stretch>
            <a:fillRect/>
          </a:stretch>
        </p:blipFill>
        <p:spPr>
          <a:xfrm>
            <a:off x="3386167" y="5737047"/>
            <a:ext cx="234871" cy="129551"/>
          </a:xfrm>
          <a:prstGeom prst="rect">
            <a:avLst/>
          </a:prstGeom>
        </p:spPr>
      </p:pic>
      <p:sp>
        <p:nvSpPr>
          <p:cNvPr id="339" name="テキスト ボックス 338">
            <a:extLst>
              <a:ext uri="{FF2B5EF4-FFF2-40B4-BE49-F238E27FC236}">
                <a16:creationId xmlns:a16="http://schemas.microsoft.com/office/drawing/2014/main" id="{16CF931D-1825-3A1F-D738-ABD1EB591F62}"/>
              </a:ext>
            </a:extLst>
          </p:cNvPr>
          <p:cNvSpPr txBox="1"/>
          <p:nvPr/>
        </p:nvSpPr>
        <p:spPr>
          <a:xfrm>
            <a:off x="3375707" y="472554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40" name="テキスト ボックス 339">
            <a:extLst>
              <a:ext uri="{FF2B5EF4-FFF2-40B4-BE49-F238E27FC236}">
                <a16:creationId xmlns:a16="http://schemas.microsoft.com/office/drawing/2014/main" id="{BB20FB30-0A59-9790-0175-A9729710AC86}"/>
              </a:ext>
            </a:extLst>
          </p:cNvPr>
          <p:cNvSpPr txBox="1"/>
          <p:nvPr/>
        </p:nvSpPr>
        <p:spPr>
          <a:xfrm>
            <a:off x="3201018" y="490149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41" name="矢印: 右 340">
            <a:extLst>
              <a:ext uri="{FF2B5EF4-FFF2-40B4-BE49-F238E27FC236}">
                <a16:creationId xmlns:a16="http://schemas.microsoft.com/office/drawing/2014/main" id="{94EADCB8-5886-C17E-BFCA-4088F1A0AC4D}"/>
              </a:ext>
            </a:extLst>
          </p:cNvPr>
          <p:cNvSpPr/>
          <p:nvPr/>
        </p:nvSpPr>
        <p:spPr>
          <a:xfrm>
            <a:off x="4049774" y="451781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2" name="矢印: 右 341">
            <a:extLst>
              <a:ext uri="{FF2B5EF4-FFF2-40B4-BE49-F238E27FC236}">
                <a16:creationId xmlns:a16="http://schemas.microsoft.com/office/drawing/2014/main" id="{82FAE3AA-CC2F-F239-963F-6B8377F61E91}"/>
              </a:ext>
            </a:extLst>
          </p:cNvPr>
          <p:cNvSpPr/>
          <p:nvPr/>
        </p:nvSpPr>
        <p:spPr>
          <a:xfrm>
            <a:off x="2735168" y="451781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3" name="テキスト ボックス 342">
            <a:extLst>
              <a:ext uri="{FF2B5EF4-FFF2-40B4-BE49-F238E27FC236}">
                <a16:creationId xmlns:a16="http://schemas.microsoft.com/office/drawing/2014/main" id="{429D5AFA-4994-144A-71B5-E70D8D5B8DCB}"/>
              </a:ext>
            </a:extLst>
          </p:cNvPr>
          <p:cNvSpPr txBox="1"/>
          <p:nvPr/>
        </p:nvSpPr>
        <p:spPr>
          <a:xfrm>
            <a:off x="2834798" y="520283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44" name="テキスト ボックス 343">
            <a:extLst>
              <a:ext uri="{FF2B5EF4-FFF2-40B4-BE49-F238E27FC236}">
                <a16:creationId xmlns:a16="http://schemas.microsoft.com/office/drawing/2014/main" id="{867935E0-C857-7B2F-F903-0A5687F6B516}"/>
              </a:ext>
            </a:extLst>
          </p:cNvPr>
          <p:cNvSpPr txBox="1"/>
          <p:nvPr/>
        </p:nvSpPr>
        <p:spPr>
          <a:xfrm>
            <a:off x="3510599" y="5197310"/>
            <a:ext cx="699456" cy="169277"/>
          </a:xfrm>
          <a:prstGeom prst="rect">
            <a:avLst/>
          </a:prstGeom>
          <a:noFill/>
        </p:spPr>
        <p:txBody>
          <a:bodyPr wrap="square" rtlCol="0">
            <a:spAutoFit/>
          </a:bodyPr>
          <a:lstStyle/>
          <a:p>
            <a:r>
              <a:rPr kumimoji="1" lang="en-US" altLang="ja-JP" sz="500" dirty="0">
                <a:latin typeface="+mj-lt"/>
              </a:rPr>
              <a:t>2023-09-09</a:t>
            </a:r>
          </a:p>
        </p:txBody>
      </p:sp>
      <p:sp>
        <p:nvSpPr>
          <p:cNvPr id="345" name="テキスト ボックス 344">
            <a:extLst>
              <a:ext uri="{FF2B5EF4-FFF2-40B4-BE49-F238E27FC236}">
                <a16:creationId xmlns:a16="http://schemas.microsoft.com/office/drawing/2014/main" id="{DFED75C2-B32D-8A87-4C2C-A2CBA47F81D0}"/>
              </a:ext>
            </a:extLst>
          </p:cNvPr>
          <p:cNvSpPr txBox="1"/>
          <p:nvPr/>
        </p:nvSpPr>
        <p:spPr>
          <a:xfrm>
            <a:off x="2888591" y="5536187"/>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346" name="テキスト ボックス 345">
            <a:extLst>
              <a:ext uri="{FF2B5EF4-FFF2-40B4-BE49-F238E27FC236}">
                <a16:creationId xmlns:a16="http://schemas.microsoft.com/office/drawing/2014/main" id="{33ADD2FC-1076-4AF0-42B8-C423EFC32ED2}"/>
              </a:ext>
            </a:extLst>
          </p:cNvPr>
          <p:cNvSpPr txBox="1"/>
          <p:nvPr/>
        </p:nvSpPr>
        <p:spPr>
          <a:xfrm>
            <a:off x="3341006" y="5538743"/>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47" name="テキスト ボックス 346">
            <a:extLst>
              <a:ext uri="{FF2B5EF4-FFF2-40B4-BE49-F238E27FC236}">
                <a16:creationId xmlns:a16="http://schemas.microsoft.com/office/drawing/2014/main" id="{1A9E7BB0-BA2F-FC2E-89D2-ECDA36AAF071}"/>
              </a:ext>
            </a:extLst>
          </p:cNvPr>
          <p:cNvSpPr txBox="1"/>
          <p:nvPr/>
        </p:nvSpPr>
        <p:spPr>
          <a:xfrm>
            <a:off x="3779656" y="5544457"/>
            <a:ext cx="416633" cy="169277"/>
          </a:xfrm>
          <a:prstGeom prst="rect">
            <a:avLst/>
          </a:prstGeom>
          <a:noFill/>
        </p:spPr>
        <p:txBody>
          <a:bodyPr wrap="square" rtlCol="0">
            <a:spAutoFit/>
          </a:bodyPr>
          <a:lstStyle/>
          <a:p>
            <a:pPr algn="ctr"/>
            <a:r>
              <a:rPr kumimoji="1" lang="en-US" altLang="ja-JP" sz="500" dirty="0">
                <a:latin typeface="+mj-lt"/>
              </a:rPr>
              <a:t>600</a:t>
            </a:r>
          </a:p>
        </p:txBody>
      </p:sp>
      <p:pic>
        <p:nvPicPr>
          <p:cNvPr id="348" name="図 347">
            <a:extLst>
              <a:ext uri="{FF2B5EF4-FFF2-40B4-BE49-F238E27FC236}">
                <a16:creationId xmlns:a16="http://schemas.microsoft.com/office/drawing/2014/main" id="{1092B75C-290C-D3EB-A29D-781E4B69DF64}"/>
              </a:ext>
            </a:extLst>
          </p:cNvPr>
          <p:cNvPicPr>
            <a:picLocks noChangeAspect="1"/>
          </p:cNvPicPr>
          <p:nvPr/>
        </p:nvPicPr>
        <p:blipFill>
          <a:blip r:embed="rId7"/>
          <a:stretch>
            <a:fillRect/>
          </a:stretch>
        </p:blipFill>
        <p:spPr>
          <a:xfrm>
            <a:off x="4049774" y="4041235"/>
            <a:ext cx="767534" cy="496491"/>
          </a:xfrm>
          <a:prstGeom prst="rect">
            <a:avLst/>
          </a:prstGeom>
          <a:solidFill>
            <a:schemeClr val="bg1"/>
          </a:solidFill>
        </p:spPr>
      </p:pic>
      <p:sp>
        <p:nvSpPr>
          <p:cNvPr id="349" name="台形 348">
            <a:extLst>
              <a:ext uri="{FF2B5EF4-FFF2-40B4-BE49-F238E27FC236}">
                <a16:creationId xmlns:a16="http://schemas.microsoft.com/office/drawing/2014/main" id="{5CD2FE4C-ED74-C5B4-121F-F97520BF016B}"/>
              </a:ext>
            </a:extLst>
          </p:cNvPr>
          <p:cNvSpPr/>
          <p:nvPr/>
        </p:nvSpPr>
        <p:spPr>
          <a:xfrm rot="9223765">
            <a:off x="4680418" y="402129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50" name="矢印: 右 349">
            <a:extLst>
              <a:ext uri="{FF2B5EF4-FFF2-40B4-BE49-F238E27FC236}">
                <a16:creationId xmlns:a16="http://schemas.microsoft.com/office/drawing/2014/main" id="{940A8C8B-40D7-AA4A-68A6-3E0C666311BE}"/>
              </a:ext>
            </a:extLst>
          </p:cNvPr>
          <p:cNvSpPr/>
          <p:nvPr/>
        </p:nvSpPr>
        <p:spPr>
          <a:xfrm>
            <a:off x="4990019" y="451781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51" name="図 350">
            <a:extLst>
              <a:ext uri="{FF2B5EF4-FFF2-40B4-BE49-F238E27FC236}">
                <a16:creationId xmlns:a16="http://schemas.microsoft.com/office/drawing/2014/main" id="{A1D5CD45-250D-867D-3BDC-5AD75586B7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81814">
            <a:off x="4627846" y="4198943"/>
            <a:ext cx="193980" cy="422448"/>
          </a:xfrm>
          <a:prstGeom prst="rect">
            <a:avLst/>
          </a:prstGeom>
        </p:spPr>
      </p:pic>
      <p:pic>
        <p:nvPicPr>
          <p:cNvPr id="352" name="図 351">
            <a:extLst>
              <a:ext uri="{FF2B5EF4-FFF2-40B4-BE49-F238E27FC236}">
                <a16:creationId xmlns:a16="http://schemas.microsoft.com/office/drawing/2014/main" id="{28F34AF1-29CA-F1D7-6B9F-61F101FF31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81814">
            <a:off x="2459699" y="4185459"/>
            <a:ext cx="193980" cy="422448"/>
          </a:xfrm>
          <a:prstGeom prst="rect">
            <a:avLst/>
          </a:prstGeom>
        </p:spPr>
      </p:pic>
      <p:sp>
        <p:nvSpPr>
          <p:cNvPr id="353" name="テキスト ボックス 352">
            <a:extLst>
              <a:ext uri="{FF2B5EF4-FFF2-40B4-BE49-F238E27FC236}">
                <a16:creationId xmlns:a16="http://schemas.microsoft.com/office/drawing/2014/main" id="{D8D6BA75-46F6-0290-BBC4-777158DC8D58}"/>
              </a:ext>
            </a:extLst>
          </p:cNvPr>
          <p:cNvSpPr txBox="1"/>
          <p:nvPr/>
        </p:nvSpPr>
        <p:spPr>
          <a:xfrm>
            <a:off x="4161758" y="4629074"/>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100 pcs</a:t>
            </a:r>
          </a:p>
          <a:p>
            <a:r>
              <a:rPr kumimoji="1" lang="en-US" altLang="ja-JP" sz="600" dirty="0"/>
              <a:t>Label 1 piece</a:t>
            </a:r>
          </a:p>
          <a:p>
            <a:r>
              <a:rPr kumimoji="1" lang="en-US" altLang="ja-JP" sz="600" dirty="0"/>
              <a:t>Lot 2023-09-09</a:t>
            </a:r>
          </a:p>
          <a:p>
            <a:r>
              <a:rPr kumimoji="1" lang="en-US" altLang="ja-JP" sz="600" dirty="0">
                <a:solidFill>
                  <a:srgbClr val="FF0000"/>
                </a:solidFill>
              </a:rPr>
              <a:t>Box serial 0001</a:t>
            </a:r>
            <a:endParaRPr kumimoji="1" lang="ja-JP" altLang="en-US" sz="600" dirty="0">
              <a:solidFill>
                <a:srgbClr val="FF0000"/>
              </a:solidFill>
            </a:endParaRPr>
          </a:p>
        </p:txBody>
      </p:sp>
      <p:sp>
        <p:nvSpPr>
          <p:cNvPr id="354" name="テキスト ボックス 353">
            <a:extLst>
              <a:ext uri="{FF2B5EF4-FFF2-40B4-BE49-F238E27FC236}">
                <a16:creationId xmlns:a16="http://schemas.microsoft.com/office/drawing/2014/main" id="{93C5C301-369F-C040-CEC8-40BAECE023D9}"/>
              </a:ext>
            </a:extLst>
          </p:cNvPr>
          <p:cNvSpPr txBox="1"/>
          <p:nvPr/>
        </p:nvSpPr>
        <p:spPr>
          <a:xfrm>
            <a:off x="2846751" y="6151624"/>
            <a:ext cx="3592200" cy="461665"/>
          </a:xfrm>
          <a:prstGeom prst="rect">
            <a:avLst/>
          </a:prstGeom>
          <a:noFill/>
        </p:spPr>
        <p:txBody>
          <a:bodyPr wrap="square" rtlCol="0">
            <a:spAutoFit/>
          </a:bodyPr>
          <a:lstStyle/>
          <a:p>
            <a:r>
              <a:rPr kumimoji="1" lang="en-US" altLang="ja-JP" sz="800" dirty="0">
                <a:latin typeface="+mj-lt"/>
              </a:rPr>
              <a:t>*10:When scanning the same Box No.</a:t>
            </a:r>
          </a:p>
          <a:p>
            <a:r>
              <a:rPr kumimoji="1" lang="en-US" altLang="ja-JP" sz="800" b="1" dirty="0">
                <a:latin typeface="+mj-lt"/>
              </a:rPr>
              <a:t>Continue button</a:t>
            </a:r>
            <a:r>
              <a:rPr kumimoji="1" lang="en-US" altLang="ja-JP" sz="800" dirty="0">
                <a:latin typeface="+mj-lt"/>
              </a:rPr>
              <a:t> : Return to the screen before scanning. Qty is not added.</a:t>
            </a:r>
          </a:p>
          <a:p>
            <a:r>
              <a:rPr kumimoji="1" lang="en-US" altLang="ja-JP" sz="800" b="1" dirty="0">
                <a:latin typeface="+mj-lt"/>
              </a:rPr>
              <a:t>Delete button</a:t>
            </a:r>
            <a:r>
              <a:rPr kumimoji="1" lang="en-US" altLang="ja-JP" sz="800" dirty="0">
                <a:latin typeface="+mj-lt"/>
              </a:rPr>
              <a:t> : Delete the Box No. of the target serial. Minus Qty.</a:t>
            </a:r>
          </a:p>
        </p:txBody>
      </p:sp>
      <p:pic>
        <p:nvPicPr>
          <p:cNvPr id="363" name="図 362">
            <a:extLst>
              <a:ext uri="{FF2B5EF4-FFF2-40B4-BE49-F238E27FC236}">
                <a16:creationId xmlns:a16="http://schemas.microsoft.com/office/drawing/2014/main" id="{EAA0CE3D-72FF-836D-1D19-5AC1F2A20D72}"/>
              </a:ext>
            </a:extLst>
          </p:cNvPr>
          <p:cNvPicPr>
            <a:picLocks noChangeAspect="1"/>
          </p:cNvPicPr>
          <p:nvPr/>
        </p:nvPicPr>
        <p:blipFill>
          <a:blip r:embed="rId16"/>
          <a:stretch>
            <a:fillRect/>
          </a:stretch>
        </p:blipFill>
        <p:spPr>
          <a:xfrm>
            <a:off x="5248665" y="4997839"/>
            <a:ext cx="945274" cy="128222"/>
          </a:xfrm>
          <a:prstGeom prst="rect">
            <a:avLst/>
          </a:prstGeom>
        </p:spPr>
      </p:pic>
      <p:sp>
        <p:nvSpPr>
          <p:cNvPr id="364" name="テキスト ボックス 363">
            <a:extLst>
              <a:ext uri="{FF2B5EF4-FFF2-40B4-BE49-F238E27FC236}">
                <a16:creationId xmlns:a16="http://schemas.microsoft.com/office/drawing/2014/main" id="{C9491E63-8A84-1B51-1333-4DB1BB602247}"/>
              </a:ext>
            </a:extLst>
          </p:cNvPr>
          <p:cNvSpPr txBox="1"/>
          <p:nvPr/>
        </p:nvSpPr>
        <p:spPr>
          <a:xfrm>
            <a:off x="5197162" y="4997839"/>
            <a:ext cx="1075507" cy="169277"/>
          </a:xfrm>
          <a:prstGeom prst="rect">
            <a:avLst/>
          </a:prstGeom>
          <a:noFill/>
        </p:spPr>
        <p:txBody>
          <a:bodyPr wrap="square" rtlCol="0">
            <a:spAutoFit/>
          </a:bodyPr>
          <a:lstStyle/>
          <a:p>
            <a:pPr algn="ctr"/>
            <a:r>
              <a:rPr kumimoji="1" lang="en-US" altLang="ja-JP" sz="500" dirty="0">
                <a:solidFill>
                  <a:schemeClr val="tx1">
                    <a:lumMod val="65000"/>
                    <a:lumOff val="35000"/>
                  </a:schemeClr>
                </a:solidFill>
                <a:latin typeface="+mj-lt"/>
              </a:rPr>
              <a:t>This Box no has been scanned.</a:t>
            </a:r>
            <a:endParaRPr kumimoji="1" lang="ja-JP" altLang="en-US" sz="500" dirty="0">
              <a:solidFill>
                <a:schemeClr val="tx1">
                  <a:lumMod val="65000"/>
                  <a:lumOff val="35000"/>
                </a:schemeClr>
              </a:solidFill>
            </a:endParaRPr>
          </a:p>
        </p:txBody>
      </p:sp>
      <p:pic>
        <p:nvPicPr>
          <p:cNvPr id="369" name="図 368">
            <a:extLst>
              <a:ext uri="{FF2B5EF4-FFF2-40B4-BE49-F238E27FC236}">
                <a16:creationId xmlns:a16="http://schemas.microsoft.com/office/drawing/2014/main" id="{A57AB912-8242-CADF-9B77-3A8A19E9FC5D}"/>
              </a:ext>
            </a:extLst>
          </p:cNvPr>
          <p:cNvPicPr>
            <a:picLocks noChangeAspect="1"/>
          </p:cNvPicPr>
          <p:nvPr/>
        </p:nvPicPr>
        <p:blipFill>
          <a:blip r:embed="rId17"/>
          <a:stretch>
            <a:fillRect/>
          </a:stretch>
        </p:blipFill>
        <p:spPr>
          <a:xfrm>
            <a:off x="5473029" y="5148526"/>
            <a:ext cx="746796" cy="167655"/>
          </a:xfrm>
          <a:prstGeom prst="rect">
            <a:avLst/>
          </a:prstGeom>
        </p:spPr>
      </p:pic>
      <p:sp>
        <p:nvSpPr>
          <p:cNvPr id="370" name="テキスト ボックス 369">
            <a:extLst>
              <a:ext uri="{FF2B5EF4-FFF2-40B4-BE49-F238E27FC236}">
                <a16:creationId xmlns:a16="http://schemas.microsoft.com/office/drawing/2014/main" id="{4F8CF82F-EC58-1B6F-6754-5B998BA3DCD9}"/>
              </a:ext>
            </a:extLst>
          </p:cNvPr>
          <p:cNvSpPr txBox="1"/>
          <p:nvPr/>
        </p:nvSpPr>
        <p:spPr>
          <a:xfrm>
            <a:off x="5289472" y="5143722"/>
            <a:ext cx="870868" cy="169277"/>
          </a:xfrm>
          <a:prstGeom prst="rect">
            <a:avLst/>
          </a:prstGeom>
          <a:noFill/>
        </p:spPr>
        <p:txBody>
          <a:bodyPr wrap="square" rtlCol="0">
            <a:spAutoFit/>
          </a:bodyPr>
          <a:lstStyle/>
          <a:p>
            <a:pPr algn="ctr"/>
            <a:r>
              <a:rPr kumimoji="1" lang="en-US" altLang="ja-JP" sz="500" dirty="0">
                <a:solidFill>
                  <a:srgbClr val="398D82"/>
                </a:solidFill>
                <a:latin typeface="+mj-lt"/>
              </a:rPr>
              <a:t>Continue     Delete</a:t>
            </a:r>
            <a:endParaRPr kumimoji="1" lang="ja-JP" altLang="en-US" sz="500" dirty="0">
              <a:solidFill>
                <a:srgbClr val="398D82"/>
              </a:solidFill>
            </a:endParaRPr>
          </a:p>
        </p:txBody>
      </p:sp>
      <p:sp>
        <p:nvSpPr>
          <p:cNvPr id="371" name="二等辺三角形 370">
            <a:extLst>
              <a:ext uri="{FF2B5EF4-FFF2-40B4-BE49-F238E27FC236}">
                <a16:creationId xmlns:a16="http://schemas.microsoft.com/office/drawing/2014/main" id="{828DEE19-5131-52AC-99F2-D9D2A89C8211}"/>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4" name="Picture 3">
            <a:extLst>
              <a:ext uri="{FF2B5EF4-FFF2-40B4-BE49-F238E27FC236}">
                <a16:creationId xmlns:a16="http://schemas.microsoft.com/office/drawing/2014/main" id="{6A7475F2-98CD-495F-2408-829650CBC9E0}"/>
              </a:ext>
            </a:extLst>
          </p:cNvPr>
          <p:cNvPicPr>
            <a:picLocks noChangeAspect="1"/>
          </p:cNvPicPr>
          <p:nvPr/>
        </p:nvPicPr>
        <p:blipFill>
          <a:blip r:embed="rId18"/>
          <a:stretch>
            <a:fillRect/>
          </a:stretch>
        </p:blipFill>
        <p:spPr>
          <a:xfrm>
            <a:off x="1575753" y="2721861"/>
            <a:ext cx="1330622" cy="679760"/>
          </a:xfrm>
          <a:prstGeom prst="rect">
            <a:avLst/>
          </a:prstGeom>
        </p:spPr>
      </p:pic>
      <p:pic>
        <p:nvPicPr>
          <p:cNvPr id="5" name="Picture 4">
            <a:extLst>
              <a:ext uri="{FF2B5EF4-FFF2-40B4-BE49-F238E27FC236}">
                <a16:creationId xmlns:a16="http://schemas.microsoft.com/office/drawing/2014/main" id="{90A7051F-CE49-B011-D9B0-6F94AAF9E90D}"/>
              </a:ext>
            </a:extLst>
          </p:cNvPr>
          <p:cNvPicPr>
            <a:picLocks noChangeAspect="1"/>
          </p:cNvPicPr>
          <p:nvPr/>
        </p:nvPicPr>
        <p:blipFill>
          <a:blip r:embed="rId19"/>
          <a:stretch>
            <a:fillRect/>
          </a:stretch>
        </p:blipFill>
        <p:spPr>
          <a:xfrm>
            <a:off x="1574402" y="3338041"/>
            <a:ext cx="1331045" cy="187655"/>
          </a:xfrm>
          <a:prstGeom prst="rect">
            <a:avLst/>
          </a:prstGeom>
        </p:spPr>
      </p:pic>
      <p:sp>
        <p:nvSpPr>
          <p:cNvPr id="6" name="TextBox 5">
            <a:extLst>
              <a:ext uri="{FF2B5EF4-FFF2-40B4-BE49-F238E27FC236}">
                <a16:creationId xmlns:a16="http://schemas.microsoft.com/office/drawing/2014/main" id="{DBCEC541-9635-572F-A92B-17F971A0A496}"/>
              </a:ext>
            </a:extLst>
          </p:cNvPr>
          <p:cNvSpPr txBox="1"/>
          <p:nvPr/>
        </p:nvSpPr>
        <p:spPr>
          <a:xfrm>
            <a:off x="2550075" y="3353525"/>
            <a:ext cx="416633" cy="169277"/>
          </a:xfrm>
          <a:prstGeom prst="rect">
            <a:avLst/>
          </a:prstGeom>
          <a:noFill/>
        </p:spPr>
        <p:txBody>
          <a:bodyPr wrap="square" rtlCol="0">
            <a:spAutoFit/>
          </a:bodyPr>
          <a:lstStyle/>
          <a:p>
            <a:pPr algn="r"/>
            <a:r>
              <a:rPr lang="en-US" sz="500" dirty="0"/>
              <a:t>500/600</a:t>
            </a:r>
          </a:p>
        </p:txBody>
      </p:sp>
      <p:sp>
        <p:nvSpPr>
          <p:cNvPr id="201" name="正方形/長方形 200">
            <a:extLst>
              <a:ext uri="{FF2B5EF4-FFF2-40B4-BE49-F238E27FC236}">
                <a16:creationId xmlns:a16="http://schemas.microsoft.com/office/drawing/2014/main" id="{5E9C0CF8-8AE1-1310-6C67-74763314BD05}"/>
              </a:ext>
            </a:extLst>
          </p:cNvPr>
          <p:cNvSpPr/>
          <p:nvPr/>
        </p:nvSpPr>
        <p:spPr>
          <a:xfrm>
            <a:off x="2178891" y="3489415"/>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8" name="Picture 17">
            <a:extLst>
              <a:ext uri="{FF2B5EF4-FFF2-40B4-BE49-F238E27FC236}">
                <a16:creationId xmlns:a16="http://schemas.microsoft.com/office/drawing/2014/main" id="{AB3C2CB5-7A86-4287-B2EC-FDAEAA3128D6}"/>
              </a:ext>
            </a:extLst>
          </p:cNvPr>
          <p:cNvPicPr>
            <a:picLocks noChangeAspect="1"/>
          </p:cNvPicPr>
          <p:nvPr/>
        </p:nvPicPr>
        <p:blipFill>
          <a:blip r:embed="rId20"/>
          <a:stretch>
            <a:fillRect/>
          </a:stretch>
        </p:blipFill>
        <p:spPr>
          <a:xfrm>
            <a:off x="531091" y="5088887"/>
            <a:ext cx="1336098" cy="680307"/>
          </a:xfrm>
          <a:prstGeom prst="rect">
            <a:avLst/>
          </a:prstGeom>
        </p:spPr>
      </p:pic>
      <p:pic>
        <p:nvPicPr>
          <p:cNvPr id="8" name="Picture 7">
            <a:extLst>
              <a:ext uri="{FF2B5EF4-FFF2-40B4-BE49-F238E27FC236}">
                <a16:creationId xmlns:a16="http://schemas.microsoft.com/office/drawing/2014/main" id="{8A1571D9-B933-DF46-194F-14390B1BC71E}"/>
              </a:ext>
            </a:extLst>
          </p:cNvPr>
          <p:cNvPicPr>
            <a:picLocks noChangeAspect="1"/>
          </p:cNvPicPr>
          <p:nvPr/>
        </p:nvPicPr>
        <p:blipFill>
          <a:blip r:embed="rId19"/>
          <a:stretch>
            <a:fillRect/>
          </a:stretch>
        </p:blipFill>
        <p:spPr>
          <a:xfrm>
            <a:off x="537884" y="5704624"/>
            <a:ext cx="1331045" cy="187655"/>
          </a:xfrm>
          <a:prstGeom prst="rect">
            <a:avLst/>
          </a:prstGeom>
        </p:spPr>
      </p:pic>
      <p:sp>
        <p:nvSpPr>
          <p:cNvPr id="9" name="TextBox 8">
            <a:extLst>
              <a:ext uri="{FF2B5EF4-FFF2-40B4-BE49-F238E27FC236}">
                <a16:creationId xmlns:a16="http://schemas.microsoft.com/office/drawing/2014/main" id="{014A1584-2422-B140-A4D8-55C5743DEB05}"/>
              </a:ext>
            </a:extLst>
          </p:cNvPr>
          <p:cNvSpPr txBox="1"/>
          <p:nvPr/>
        </p:nvSpPr>
        <p:spPr>
          <a:xfrm>
            <a:off x="1512575" y="5710988"/>
            <a:ext cx="416633" cy="169277"/>
          </a:xfrm>
          <a:prstGeom prst="rect">
            <a:avLst/>
          </a:prstGeom>
          <a:noFill/>
        </p:spPr>
        <p:txBody>
          <a:bodyPr wrap="square" rtlCol="0">
            <a:spAutoFit/>
          </a:bodyPr>
          <a:lstStyle/>
          <a:p>
            <a:pPr algn="r"/>
            <a:r>
              <a:rPr lang="en-US" sz="500" dirty="0"/>
              <a:t>100/600</a:t>
            </a:r>
          </a:p>
        </p:txBody>
      </p:sp>
      <p:pic>
        <p:nvPicPr>
          <p:cNvPr id="19" name="Picture 18">
            <a:extLst>
              <a:ext uri="{FF2B5EF4-FFF2-40B4-BE49-F238E27FC236}">
                <a16:creationId xmlns:a16="http://schemas.microsoft.com/office/drawing/2014/main" id="{E816C70B-3D8A-CB61-026A-441F2BB0A525}"/>
              </a:ext>
            </a:extLst>
          </p:cNvPr>
          <p:cNvPicPr>
            <a:picLocks noChangeAspect="1"/>
          </p:cNvPicPr>
          <p:nvPr/>
        </p:nvPicPr>
        <p:blipFill>
          <a:blip r:embed="rId20"/>
          <a:stretch>
            <a:fillRect/>
          </a:stretch>
        </p:blipFill>
        <p:spPr>
          <a:xfrm>
            <a:off x="2873957" y="5084136"/>
            <a:ext cx="1336098" cy="680307"/>
          </a:xfrm>
          <a:prstGeom prst="rect">
            <a:avLst/>
          </a:prstGeom>
        </p:spPr>
      </p:pic>
      <p:pic>
        <p:nvPicPr>
          <p:cNvPr id="20" name="Picture 19">
            <a:extLst>
              <a:ext uri="{FF2B5EF4-FFF2-40B4-BE49-F238E27FC236}">
                <a16:creationId xmlns:a16="http://schemas.microsoft.com/office/drawing/2014/main" id="{C909F0FD-42AB-BB35-37EB-28C6FD86BF65}"/>
              </a:ext>
            </a:extLst>
          </p:cNvPr>
          <p:cNvPicPr>
            <a:picLocks noChangeAspect="1"/>
          </p:cNvPicPr>
          <p:nvPr/>
        </p:nvPicPr>
        <p:blipFill>
          <a:blip r:embed="rId19"/>
          <a:stretch>
            <a:fillRect/>
          </a:stretch>
        </p:blipFill>
        <p:spPr>
          <a:xfrm>
            <a:off x="2880750" y="5699873"/>
            <a:ext cx="1331045" cy="187655"/>
          </a:xfrm>
          <a:prstGeom prst="rect">
            <a:avLst/>
          </a:prstGeom>
        </p:spPr>
      </p:pic>
      <p:sp>
        <p:nvSpPr>
          <p:cNvPr id="21" name="TextBox 20">
            <a:extLst>
              <a:ext uri="{FF2B5EF4-FFF2-40B4-BE49-F238E27FC236}">
                <a16:creationId xmlns:a16="http://schemas.microsoft.com/office/drawing/2014/main" id="{DF337075-3B47-777B-6AB2-61E5EE8FFCA4}"/>
              </a:ext>
            </a:extLst>
          </p:cNvPr>
          <p:cNvSpPr txBox="1"/>
          <p:nvPr/>
        </p:nvSpPr>
        <p:spPr>
          <a:xfrm>
            <a:off x="3855441" y="5706237"/>
            <a:ext cx="416633" cy="169277"/>
          </a:xfrm>
          <a:prstGeom prst="rect">
            <a:avLst/>
          </a:prstGeom>
          <a:noFill/>
        </p:spPr>
        <p:txBody>
          <a:bodyPr wrap="square" rtlCol="0">
            <a:spAutoFit/>
          </a:bodyPr>
          <a:lstStyle/>
          <a:p>
            <a:pPr algn="r"/>
            <a:r>
              <a:rPr lang="en-US" sz="500" dirty="0"/>
              <a:t>100/600</a:t>
            </a:r>
          </a:p>
        </p:txBody>
      </p:sp>
      <p:pic>
        <p:nvPicPr>
          <p:cNvPr id="26" name="Picture 25">
            <a:extLst>
              <a:ext uri="{FF2B5EF4-FFF2-40B4-BE49-F238E27FC236}">
                <a16:creationId xmlns:a16="http://schemas.microsoft.com/office/drawing/2014/main" id="{D91283AB-5287-16E1-A778-20ED12DEB211}"/>
              </a:ext>
            </a:extLst>
          </p:cNvPr>
          <p:cNvPicPr>
            <a:picLocks noChangeAspect="1"/>
          </p:cNvPicPr>
          <p:nvPr/>
        </p:nvPicPr>
        <p:blipFill>
          <a:blip r:embed="rId21"/>
          <a:stretch>
            <a:fillRect/>
          </a:stretch>
        </p:blipFill>
        <p:spPr>
          <a:xfrm>
            <a:off x="555287" y="7765404"/>
            <a:ext cx="1323108" cy="699575"/>
          </a:xfrm>
          <a:prstGeom prst="rect">
            <a:avLst/>
          </a:prstGeom>
        </p:spPr>
      </p:pic>
      <p:pic>
        <p:nvPicPr>
          <p:cNvPr id="14" name="Picture 13">
            <a:extLst>
              <a:ext uri="{FF2B5EF4-FFF2-40B4-BE49-F238E27FC236}">
                <a16:creationId xmlns:a16="http://schemas.microsoft.com/office/drawing/2014/main" id="{6C7B0276-484D-CDE9-32F6-5BC61C44FCD0}"/>
              </a:ext>
            </a:extLst>
          </p:cNvPr>
          <p:cNvPicPr>
            <a:picLocks noChangeAspect="1"/>
          </p:cNvPicPr>
          <p:nvPr/>
        </p:nvPicPr>
        <p:blipFill>
          <a:blip r:embed="rId19"/>
          <a:stretch>
            <a:fillRect/>
          </a:stretch>
        </p:blipFill>
        <p:spPr>
          <a:xfrm>
            <a:off x="555222" y="8402096"/>
            <a:ext cx="1331045" cy="187655"/>
          </a:xfrm>
          <a:prstGeom prst="rect">
            <a:avLst/>
          </a:prstGeom>
        </p:spPr>
      </p:pic>
      <p:sp>
        <p:nvSpPr>
          <p:cNvPr id="15" name="TextBox 14">
            <a:extLst>
              <a:ext uri="{FF2B5EF4-FFF2-40B4-BE49-F238E27FC236}">
                <a16:creationId xmlns:a16="http://schemas.microsoft.com/office/drawing/2014/main" id="{08D8312D-2FD6-9960-7073-AD81B9F262C6}"/>
              </a:ext>
            </a:extLst>
          </p:cNvPr>
          <p:cNvSpPr txBox="1"/>
          <p:nvPr/>
        </p:nvSpPr>
        <p:spPr>
          <a:xfrm>
            <a:off x="1530895" y="8406100"/>
            <a:ext cx="416633" cy="169277"/>
          </a:xfrm>
          <a:prstGeom prst="rect">
            <a:avLst/>
          </a:prstGeom>
          <a:noFill/>
        </p:spPr>
        <p:txBody>
          <a:bodyPr wrap="square" rtlCol="0">
            <a:spAutoFit/>
          </a:bodyPr>
          <a:lstStyle/>
          <a:p>
            <a:pPr algn="r"/>
            <a:r>
              <a:rPr lang="en-US" sz="500" dirty="0"/>
              <a:t>599/600</a:t>
            </a:r>
          </a:p>
        </p:txBody>
      </p:sp>
      <p:pic>
        <p:nvPicPr>
          <p:cNvPr id="29" name="Picture 28">
            <a:extLst>
              <a:ext uri="{FF2B5EF4-FFF2-40B4-BE49-F238E27FC236}">
                <a16:creationId xmlns:a16="http://schemas.microsoft.com/office/drawing/2014/main" id="{BB582399-F125-D4E2-8AF5-7C6E7719B1F0}"/>
              </a:ext>
            </a:extLst>
          </p:cNvPr>
          <p:cNvPicPr>
            <a:picLocks noChangeAspect="1"/>
          </p:cNvPicPr>
          <p:nvPr/>
        </p:nvPicPr>
        <p:blipFill>
          <a:blip r:embed="rId22"/>
          <a:stretch>
            <a:fillRect/>
          </a:stretch>
        </p:blipFill>
        <p:spPr>
          <a:xfrm>
            <a:off x="3623649" y="7761798"/>
            <a:ext cx="1322469" cy="664296"/>
          </a:xfrm>
          <a:prstGeom prst="rect">
            <a:avLst/>
          </a:prstGeom>
        </p:spPr>
      </p:pic>
      <p:pic>
        <p:nvPicPr>
          <p:cNvPr id="30" name="Picture 29">
            <a:extLst>
              <a:ext uri="{FF2B5EF4-FFF2-40B4-BE49-F238E27FC236}">
                <a16:creationId xmlns:a16="http://schemas.microsoft.com/office/drawing/2014/main" id="{5A6AB32D-5BED-2152-1FCB-358C859067E1}"/>
              </a:ext>
            </a:extLst>
          </p:cNvPr>
          <p:cNvPicPr>
            <a:picLocks noChangeAspect="1"/>
          </p:cNvPicPr>
          <p:nvPr/>
        </p:nvPicPr>
        <p:blipFill>
          <a:blip r:embed="rId19"/>
          <a:stretch>
            <a:fillRect/>
          </a:stretch>
        </p:blipFill>
        <p:spPr>
          <a:xfrm>
            <a:off x="3622887" y="8373218"/>
            <a:ext cx="1331045" cy="187655"/>
          </a:xfrm>
          <a:prstGeom prst="rect">
            <a:avLst/>
          </a:prstGeom>
        </p:spPr>
      </p:pic>
      <p:sp>
        <p:nvSpPr>
          <p:cNvPr id="31" name="TextBox 30">
            <a:extLst>
              <a:ext uri="{FF2B5EF4-FFF2-40B4-BE49-F238E27FC236}">
                <a16:creationId xmlns:a16="http://schemas.microsoft.com/office/drawing/2014/main" id="{1CEFB8C9-B764-C311-8F4B-75C8842AFB8C}"/>
              </a:ext>
            </a:extLst>
          </p:cNvPr>
          <p:cNvSpPr txBox="1"/>
          <p:nvPr/>
        </p:nvSpPr>
        <p:spPr>
          <a:xfrm>
            <a:off x="4598560" y="8377222"/>
            <a:ext cx="416633" cy="169277"/>
          </a:xfrm>
          <a:prstGeom prst="rect">
            <a:avLst/>
          </a:prstGeom>
          <a:noFill/>
        </p:spPr>
        <p:txBody>
          <a:bodyPr wrap="square" rtlCol="0">
            <a:spAutoFit/>
          </a:bodyPr>
          <a:lstStyle/>
          <a:p>
            <a:pPr algn="r"/>
            <a:r>
              <a:rPr lang="en-US" sz="500" dirty="0"/>
              <a:t>600/600</a:t>
            </a:r>
          </a:p>
        </p:txBody>
      </p:sp>
    </p:spTree>
    <p:extLst>
      <p:ext uri="{BB962C8B-B14F-4D97-AF65-F5344CB8AC3E}">
        <p14:creationId xmlns:p14="http://schemas.microsoft.com/office/powerpoint/2010/main" val="863570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5-2-12. Inbound Detail</a:t>
            </a:r>
          </a:p>
        </p:txBody>
      </p:sp>
      <p:sp>
        <p:nvSpPr>
          <p:cNvPr id="371" name="二等辺三角形 370">
            <a:extLst>
              <a:ext uri="{FF2B5EF4-FFF2-40B4-BE49-F238E27FC236}">
                <a16:creationId xmlns:a16="http://schemas.microsoft.com/office/drawing/2014/main" id="{828DEE19-5131-52AC-99F2-D9D2A89C8211}"/>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4" name="図 3">
            <a:extLst>
              <a:ext uri="{FF2B5EF4-FFF2-40B4-BE49-F238E27FC236}">
                <a16:creationId xmlns:a16="http://schemas.microsoft.com/office/drawing/2014/main" id="{F1917C7E-D939-5B4C-E555-61D57DF874D0}"/>
              </a:ext>
            </a:extLst>
          </p:cNvPr>
          <p:cNvPicPr>
            <a:picLocks noChangeAspect="1"/>
          </p:cNvPicPr>
          <p:nvPr/>
        </p:nvPicPr>
        <p:blipFill>
          <a:blip r:embed="rId2"/>
          <a:stretch>
            <a:fillRect/>
          </a:stretch>
        </p:blipFill>
        <p:spPr>
          <a:xfrm>
            <a:off x="497131" y="1650953"/>
            <a:ext cx="1355770" cy="2019144"/>
          </a:xfrm>
          <a:prstGeom prst="rect">
            <a:avLst/>
          </a:prstGeom>
        </p:spPr>
      </p:pic>
      <p:pic>
        <p:nvPicPr>
          <p:cNvPr id="5" name="図 4">
            <a:extLst>
              <a:ext uri="{FF2B5EF4-FFF2-40B4-BE49-F238E27FC236}">
                <a16:creationId xmlns:a16="http://schemas.microsoft.com/office/drawing/2014/main" id="{C79FE7CC-79E1-7A6A-E710-40657CCE26E6}"/>
              </a:ext>
            </a:extLst>
          </p:cNvPr>
          <p:cNvPicPr>
            <a:picLocks noChangeAspect="1"/>
          </p:cNvPicPr>
          <p:nvPr/>
        </p:nvPicPr>
        <p:blipFill>
          <a:blip r:embed="rId3"/>
          <a:stretch>
            <a:fillRect/>
          </a:stretch>
        </p:blipFill>
        <p:spPr>
          <a:xfrm>
            <a:off x="972669" y="1780098"/>
            <a:ext cx="805148" cy="123622"/>
          </a:xfrm>
          <a:prstGeom prst="rect">
            <a:avLst/>
          </a:prstGeom>
        </p:spPr>
      </p:pic>
      <p:sp>
        <p:nvSpPr>
          <p:cNvPr id="6" name="テキスト ボックス 5">
            <a:extLst>
              <a:ext uri="{FF2B5EF4-FFF2-40B4-BE49-F238E27FC236}">
                <a16:creationId xmlns:a16="http://schemas.microsoft.com/office/drawing/2014/main" id="{CF87BC3F-BCD6-990C-B794-1111F6B2098D}"/>
              </a:ext>
            </a:extLst>
          </p:cNvPr>
          <p:cNvSpPr txBox="1"/>
          <p:nvPr/>
        </p:nvSpPr>
        <p:spPr>
          <a:xfrm>
            <a:off x="887950" y="1766675"/>
            <a:ext cx="874330" cy="200055"/>
          </a:xfrm>
          <a:prstGeom prst="rect">
            <a:avLst/>
          </a:prstGeom>
          <a:noFill/>
        </p:spPr>
        <p:txBody>
          <a:bodyPr wrap="square" rtlCol="0">
            <a:spAutoFit/>
          </a:bodyPr>
          <a:lstStyle/>
          <a:p>
            <a:pPr algn="ctr"/>
            <a:r>
              <a:rPr kumimoji="1" lang="en-US" altLang="ja-JP" sz="700" dirty="0">
                <a:solidFill>
                  <a:schemeClr val="bg1"/>
                </a:solidFill>
              </a:rPr>
              <a:t>Inbound item</a:t>
            </a:r>
            <a:endParaRPr kumimoji="1" lang="ja-JP" altLang="en-US" sz="700" dirty="0">
              <a:solidFill>
                <a:schemeClr val="bg1"/>
              </a:solidFill>
            </a:endParaRPr>
          </a:p>
        </p:txBody>
      </p:sp>
      <p:pic>
        <p:nvPicPr>
          <p:cNvPr id="7" name="図 6">
            <a:extLst>
              <a:ext uri="{FF2B5EF4-FFF2-40B4-BE49-F238E27FC236}">
                <a16:creationId xmlns:a16="http://schemas.microsoft.com/office/drawing/2014/main" id="{32CDCAE2-D9B4-E25D-0FA5-0C51FC032FF4}"/>
              </a:ext>
            </a:extLst>
          </p:cNvPr>
          <p:cNvPicPr>
            <a:picLocks noChangeAspect="1"/>
          </p:cNvPicPr>
          <p:nvPr/>
        </p:nvPicPr>
        <p:blipFill>
          <a:blip r:embed="rId4"/>
          <a:stretch>
            <a:fillRect/>
          </a:stretch>
        </p:blipFill>
        <p:spPr>
          <a:xfrm>
            <a:off x="534106" y="2274716"/>
            <a:ext cx="1289035" cy="212113"/>
          </a:xfrm>
          <a:prstGeom prst="rect">
            <a:avLst/>
          </a:prstGeom>
        </p:spPr>
      </p:pic>
      <p:pic>
        <p:nvPicPr>
          <p:cNvPr id="8" name="図 7">
            <a:extLst>
              <a:ext uri="{FF2B5EF4-FFF2-40B4-BE49-F238E27FC236}">
                <a16:creationId xmlns:a16="http://schemas.microsoft.com/office/drawing/2014/main" id="{DF56D86E-DB92-1B9A-AF5A-865C3D7D4C2A}"/>
              </a:ext>
            </a:extLst>
          </p:cNvPr>
          <p:cNvPicPr>
            <a:picLocks noChangeAspect="1"/>
          </p:cNvPicPr>
          <p:nvPr/>
        </p:nvPicPr>
        <p:blipFill>
          <a:blip r:embed="rId5"/>
          <a:stretch>
            <a:fillRect/>
          </a:stretch>
        </p:blipFill>
        <p:spPr>
          <a:xfrm>
            <a:off x="535336" y="2678096"/>
            <a:ext cx="981060" cy="220999"/>
          </a:xfrm>
          <a:prstGeom prst="rect">
            <a:avLst/>
          </a:prstGeom>
        </p:spPr>
      </p:pic>
      <p:pic>
        <p:nvPicPr>
          <p:cNvPr id="9" name="図 8">
            <a:extLst>
              <a:ext uri="{FF2B5EF4-FFF2-40B4-BE49-F238E27FC236}">
                <a16:creationId xmlns:a16="http://schemas.microsoft.com/office/drawing/2014/main" id="{3CF81456-9D3E-F8C2-AABB-4D13E1B875B3}"/>
              </a:ext>
            </a:extLst>
          </p:cNvPr>
          <p:cNvPicPr>
            <a:picLocks noChangeAspect="1"/>
          </p:cNvPicPr>
          <p:nvPr/>
        </p:nvPicPr>
        <p:blipFill>
          <a:blip r:embed="rId6"/>
          <a:stretch>
            <a:fillRect/>
          </a:stretch>
        </p:blipFill>
        <p:spPr>
          <a:xfrm>
            <a:off x="508149" y="2369404"/>
            <a:ext cx="1313642" cy="894800"/>
          </a:xfrm>
          <a:prstGeom prst="rect">
            <a:avLst/>
          </a:prstGeom>
        </p:spPr>
      </p:pic>
      <p:pic>
        <p:nvPicPr>
          <p:cNvPr id="10" name="図 9">
            <a:extLst>
              <a:ext uri="{FF2B5EF4-FFF2-40B4-BE49-F238E27FC236}">
                <a16:creationId xmlns:a16="http://schemas.microsoft.com/office/drawing/2014/main" id="{D3D0AF0B-E424-DAEA-797E-069B2687232C}"/>
              </a:ext>
            </a:extLst>
          </p:cNvPr>
          <p:cNvPicPr>
            <a:picLocks noChangeAspect="1"/>
          </p:cNvPicPr>
          <p:nvPr/>
        </p:nvPicPr>
        <p:blipFill>
          <a:blip r:embed="rId7"/>
          <a:stretch>
            <a:fillRect/>
          </a:stretch>
        </p:blipFill>
        <p:spPr>
          <a:xfrm>
            <a:off x="517293" y="1950275"/>
            <a:ext cx="1313642" cy="434647"/>
          </a:xfrm>
          <a:prstGeom prst="rect">
            <a:avLst/>
          </a:prstGeom>
        </p:spPr>
      </p:pic>
      <p:sp>
        <p:nvSpPr>
          <p:cNvPr id="11" name="四角形: 角を丸くする 10">
            <a:extLst>
              <a:ext uri="{FF2B5EF4-FFF2-40B4-BE49-F238E27FC236}">
                <a16:creationId xmlns:a16="http://schemas.microsoft.com/office/drawing/2014/main" id="{11650DA6-BDAA-42EA-9257-CB7D14D212EB}"/>
              </a:ext>
            </a:extLst>
          </p:cNvPr>
          <p:cNvSpPr/>
          <p:nvPr/>
        </p:nvSpPr>
        <p:spPr>
          <a:xfrm>
            <a:off x="719592" y="197687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 name="四角形: 角を丸くする 11">
            <a:extLst>
              <a:ext uri="{FF2B5EF4-FFF2-40B4-BE49-F238E27FC236}">
                <a16:creationId xmlns:a16="http://schemas.microsoft.com/office/drawing/2014/main" id="{2AD864CE-2F81-B32C-7420-8C9212E9AF3C}"/>
              </a:ext>
            </a:extLst>
          </p:cNvPr>
          <p:cNvSpPr/>
          <p:nvPr/>
        </p:nvSpPr>
        <p:spPr>
          <a:xfrm>
            <a:off x="1353597" y="197306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 name="テキスト ボックス 12">
            <a:extLst>
              <a:ext uri="{FF2B5EF4-FFF2-40B4-BE49-F238E27FC236}">
                <a16:creationId xmlns:a16="http://schemas.microsoft.com/office/drawing/2014/main" id="{3F26789C-4809-0CC1-928A-2678A7037690}"/>
              </a:ext>
            </a:extLst>
          </p:cNvPr>
          <p:cNvSpPr txBox="1"/>
          <p:nvPr/>
        </p:nvSpPr>
        <p:spPr>
          <a:xfrm>
            <a:off x="471982" y="1947280"/>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14" name="テキスト ボックス 13">
            <a:extLst>
              <a:ext uri="{FF2B5EF4-FFF2-40B4-BE49-F238E27FC236}">
                <a16:creationId xmlns:a16="http://schemas.microsoft.com/office/drawing/2014/main" id="{EF1A7A35-CF12-CC6D-1EB8-6F06D02F8E26}"/>
              </a:ext>
            </a:extLst>
          </p:cNvPr>
          <p:cNvSpPr txBox="1"/>
          <p:nvPr/>
        </p:nvSpPr>
        <p:spPr>
          <a:xfrm>
            <a:off x="1120774" y="1948767"/>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15" name="グラフィックス 14" descr="日毎カレンダー">
            <a:extLst>
              <a:ext uri="{FF2B5EF4-FFF2-40B4-BE49-F238E27FC236}">
                <a16:creationId xmlns:a16="http://schemas.microsoft.com/office/drawing/2014/main" id="{EFB9CD73-0E87-D32A-6121-77D3C3B91E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2194" y="1986249"/>
            <a:ext cx="137160" cy="137160"/>
          </a:xfrm>
          <a:prstGeom prst="rect">
            <a:avLst/>
          </a:prstGeom>
        </p:spPr>
      </p:pic>
      <p:pic>
        <p:nvPicPr>
          <p:cNvPr id="16" name="グラフィックス 15" descr="日毎カレンダー">
            <a:extLst>
              <a:ext uri="{FF2B5EF4-FFF2-40B4-BE49-F238E27FC236}">
                <a16:creationId xmlns:a16="http://schemas.microsoft.com/office/drawing/2014/main" id="{13E744CF-2241-3EDF-3120-C1B7437AC2E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92202" y="1977176"/>
            <a:ext cx="137160" cy="137160"/>
          </a:xfrm>
          <a:prstGeom prst="rect">
            <a:avLst/>
          </a:prstGeom>
        </p:spPr>
      </p:pic>
      <p:sp>
        <p:nvSpPr>
          <p:cNvPr id="18" name="四角形: 角を丸くする 17">
            <a:extLst>
              <a:ext uri="{FF2B5EF4-FFF2-40B4-BE49-F238E27FC236}">
                <a16:creationId xmlns:a16="http://schemas.microsoft.com/office/drawing/2014/main" id="{73B7F971-FD9E-0AC5-4517-9F4BAEDBF99B}"/>
              </a:ext>
            </a:extLst>
          </p:cNvPr>
          <p:cNvSpPr/>
          <p:nvPr/>
        </p:nvSpPr>
        <p:spPr>
          <a:xfrm>
            <a:off x="763619" y="2164434"/>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 name="テキスト ボックス 18">
            <a:extLst>
              <a:ext uri="{FF2B5EF4-FFF2-40B4-BE49-F238E27FC236}">
                <a16:creationId xmlns:a16="http://schemas.microsoft.com/office/drawing/2014/main" id="{D31DBAF6-90AE-8B9F-2B29-C9F7B413A14C}"/>
              </a:ext>
            </a:extLst>
          </p:cNvPr>
          <p:cNvSpPr txBox="1"/>
          <p:nvPr/>
        </p:nvSpPr>
        <p:spPr>
          <a:xfrm>
            <a:off x="452270" y="2135602"/>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20" name="テキスト ボックス 19">
            <a:extLst>
              <a:ext uri="{FF2B5EF4-FFF2-40B4-BE49-F238E27FC236}">
                <a16:creationId xmlns:a16="http://schemas.microsoft.com/office/drawing/2014/main" id="{88E5B3F5-0CAF-7413-E1D5-FBF0EC5F5E49}"/>
              </a:ext>
            </a:extLst>
          </p:cNvPr>
          <p:cNvSpPr txBox="1"/>
          <p:nvPr/>
        </p:nvSpPr>
        <p:spPr>
          <a:xfrm>
            <a:off x="1304423" y="2127523"/>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21" name="正方形/長方形 20">
            <a:extLst>
              <a:ext uri="{FF2B5EF4-FFF2-40B4-BE49-F238E27FC236}">
                <a16:creationId xmlns:a16="http://schemas.microsoft.com/office/drawing/2014/main" id="{49E4F3FB-34BF-8FC7-4788-8DD597A0C0B1}"/>
              </a:ext>
            </a:extLst>
          </p:cNvPr>
          <p:cNvSpPr/>
          <p:nvPr/>
        </p:nvSpPr>
        <p:spPr>
          <a:xfrm>
            <a:off x="1640283" y="2180887"/>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 name="テキスト ボックス 22">
            <a:extLst>
              <a:ext uri="{FF2B5EF4-FFF2-40B4-BE49-F238E27FC236}">
                <a16:creationId xmlns:a16="http://schemas.microsoft.com/office/drawing/2014/main" id="{FE0307E7-A80A-9648-5CA2-3DC0004A9B8F}"/>
              </a:ext>
            </a:extLst>
          </p:cNvPr>
          <p:cNvSpPr txBox="1"/>
          <p:nvPr/>
        </p:nvSpPr>
        <p:spPr>
          <a:xfrm>
            <a:off x="670392" y="1979870"/>
            <a:ext cx="501629" cy="153888"/>
          </a:xfrm>
          <a:prstGeom prst="rect">
            <a:avLst/>
          </a:prstGeom>
          <a:noFill/>
        </p:spPr>
        <p:txBody>
          <a:bodyPr wrap="square" rtlCol="0">
            <a:spAutoFit/>
          </a:bodyPr>
          <a:lstStyle/>
          <a:p>
            <a:r>
              <a:rPr kumimoji="1" lang="en-US" altLang="ja-JP" sz="400" dirty="0">
                <a:latin typeface="+mj-lt"/>
              </a:rPr>
              <a:t>07/Oct/2023</a:t>
            </a:r>
          </a:p>
        </p:txBody>
      </p:sp>
      <p:sp>
        <p:nvSpPr>
          <p:cNvPr id="24" name="テキスト ボックス 23">
            <a:extLst>
              <a:ext uri="{FF2B5EF4-FFF2-40B4-BE49-F238E27FC236}">
                <a16:creationId xmlns:a16="http://schemas.microsoft.com/office/drawing/2014/main" id="{76BFB8B6-D06C-8277-C8BF-6C533B03499B}"/>
              </a:ext>
            </a:extLst>
          </p:cNvPr>
          <p:cNvSpPr txBox="1"/>
          <p:nvPr/>
        </p:nvSpPr>
        <p:spPr>
          <a:xfrm>
            <a:off x="1309187" y="1973309"/>
            <a:ext cx="501629" cy="153888"/>
          </a:xfrm>
          <a:prstGeom prst="rect">
            <a:avLst/>
          </a:prstGeom>
          <a:noFill/>
        </p:spPr>
        <p:txBody>
          <a:bodyPr wrap="square" rtlCol="0">
            <a:spAutoFit/>
          </a:bodyPr>
          <a:lstStyle/>
          <a:p>
            <a:r>
              <a:rPr kumimoji="1" lang="en-US" altLang="ja-JP" sz="400" dirty="0">
                <a:latin typeface="+mj-lt"/>
              </a:rPr>
              <a:t>07/Oct/2023</a:t>
            </a:r>
          </a:p>
        </p:txBody>
      </p:sp>
      <p:sp>
        <p:nvSpPr>
          <p:cNvPr id="25" name="二等辺三角形 24">
            <a:extLst>
              <a:ext uri="{FF2B5EF4-FFF2-40B4-BE49-F238E27FC236}">
                <a16:creationId xmlns:a16="http://schemas.microsoft.com/office/drawing/2014/main" id="{215FFA9E-DA0F-3B2A-9F1E-6C1A567F5450}"/>
              </a:ext>
            </a:extLst>
          </p:cNvPr>
          <p:cNvSpPr/>
          <p:nvPr/>
        </p:nvSpPr>
        <p:spPr>
          <a:xfrm rot="10800000">
            <a:off x="1234900" y="2214324"/>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6" name="図 25">
            <a:extLst>
              <a:ext uri="{FF2B5EF4-FFF2-40B4-BE49-F238E27FC236}">
                <a16:creationId xmlns:a16="http://schemas.microsoft.com/office/drawing/2014/main" id="{E4A428B4-75E2-1ABF-8780-50E281EC0C88}"/>
              </a:ext>
            </a:extLst>
          </p:cNvPr>
          <p:cNvPicPr>
            <a:picLocks noChangeAspect="1"/>
          </p:cNvPicPr>
          <p:nvPr/>
        </p:nvPicPr>
        <p:blipFill>
          <a:blip r:embed="rId4"/>
          <a:stretch>
            <a:fillRect/>
          </a:stretch>
        </p:blipFill>
        <p:spPr>
          <a:xfrm>
            <a:off x="530956" y="2417961"/>
            <a:ext cx="1289035" cy="275128"/>
          </a:xfrm>
          <a:prstGeom prst="rect">
            <a:avLst/>
          </a:prstGeom>
        </p:spPr>
      </p:pic>
      <p:pic>
        <p:nvPicPr>
          <p:cNvPr id="27" name="図 26">
            <a:extLst>
              <a:ext uri="{FF2B5EF4-FFF2-40B4-BE49-F238E27FC236}">
                <a16:creationId xmlns:a16="http://schemas.microsoft.com/office/drawing/2014/main" id="{536A2A61-D824-E07E-DB86-4BEC05FD840F}"/>
              </a:ext>
            </a:extLst>
          </p:cNvPr>
          <p:cNvPicPr>
            <a:picLocks noChangeAspect="1"/>
          </p:cNvPicPr>
          <p:nvPr/>
        </p:nvPicPr>
        <p:blipFill>
          <a:blip r:embed="rId5"/>
          <a:stretch>
            <a:fillRect/>
          </a:stretch>
        </p:blipFill>
        <p:spPr>
          <a:xfrm>
            <a:off x="531372" y="2849079"/>
            <a:ext cx="1279444" cy="267020"/>
          </a:xfrm>
          <a:prstGeom prst="rect">
            <a:avLst/>
          </a:prstGeom>
        </p:spPr>
      </p:pic>
      <p:sp>
        <p:nvSpPr>
          <p:cNvPr id="29" name="テキスト ボックス 28">
            <a:extLst>
              <a:ext uri="{FF2B5EF4-FFF2-40B4-BE49-F238E27FC236}">
                <a16:creationId xmlns:a16="http://schemas.microsoft.com/office/drawing/2014/main" id="{F4B80A32-7329-A76A-0954-671890DA9408}"/>
              </a:ext>
            </a:extLst>
          </p:cNvPr>
          <p:cNvSpPr txBox="1"/>
          <p:nvPr/>
        </p:nvSpPr>
        <p:spPr>
          <a:xfrm>
            <a:off x="482811" y="2377153"/>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0" name="テキスト ボックス 29">
            <a:extLst>
              <a:ext uri="{FF2B5EF4-FFF2-40B4-BE49-F238E27FC236}">
                <a16:creationId xmlns:a16="http://schemas.microsoft.com/office/drawing/2014/main" id="{E4CFE913-19AE-3FB9-C29A-1F72DED994A7}"/>
              </a:ext>
            </a:extLst>
          </p:cNvPr>
          <p:cNvSpPr txBox="1"/>
          <p:nvPr/>
        </p:nvSpPr>
        <p:spPr>
          <a:xfrm>
            <a:off x="482811" y="2792084"/>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1" name="正方形/長方形 30">
            <a:extLst>
              <a:ext uri="{FF2B5EF4-FFF2-40B4-BE49-F238E27FC236}">
                <a16:creationId xmlns:a16="http://schemas.microsoft.com/office/drawing/2014/main" id="{1E138F96-DFA1-8B89-5310-23FB44A105DA}"/>
              </a:ext>
            </a:extLst>
          </p:cNvPr>
          <p:cNvSpPr/>
          <p:nvPr/>
        </p:nvSpPr>
        <p:spPr>
          <a:xfrm>
            <a:off x="611857" y="2861358"/>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3" name="図 32">
            <a:extLst>
              <a:ext uri="{FF2B5EF4-FFF2-40B4-BE49-F238E27FC236}">
                <a16:creationId xmlns:a16="http://schemas.microsoft.com/office/drawing/2014/main" id="{34A79889-F52C-6911-3735-16B719CDD551}"/>
              </a:ext>
            </a:extLst>
          </p:cNvPr>
          <p:cNvPicPr>
            <a:picLocks noChangeAspect="1"/>
          </p:cNvPicPr>
          <p:nvPr/>
        </p:nvPicPr>
        <p:blipFill>
          <a:blip r:embed="rId10"/>
          <a:stretch>
            <a:fillRect/>
          </a:stretch>
        </p:blipFill>
        <p:spPr>
          <a:xfrm>
            <a:off x="2098378" y="1637296"/>
            <a:ext cx="767534" cy="496491"/>
          </a:xfrm>
          <a:prstGeom prst="rect">
            <a:avLst/>
          </a:prstGeom>
          <a:solidFill>
            <a:schemeClr val="bg1"/>
          </a:solidFill>
        </p:spPr>
      </p:pic>
      <p:sp>
        <p:nvSpPr>
          <p:cNvPr id="34" name="テキスト ボックス 33">
            <a:extLst>
              <a:ext uri="{FF2B5EF4-FFF2-40B4-BE49-F238E27FC236}">
                <a16:creationId xmlns:a16="http://schemas.microsoft.com/office/drawing/2014/main" id="{58E3C15B-199F-E762-2F7B-47E415808603}"/>
              </a:ext>
            </a:extLst>
          </p:cNvPr>
          <p:cNvSpPr txBox="1"/>
          <p:nvPr/>
        </p:nvSpPr>
        <p:spPr>
          <a:xfrm>
            <a:off x="2034662" y="2144334"/>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5" name="台形 34">
            <a:extLst>
              <a:ext uri="{FF2B5EF4-FFF2-40B4-BE49-F238E27FC236}">
                <a16:creationId xmlns:a16="http://schemas.microsoft.com/office/drawing/2014/main" id="{ADD2CF33-35E4-01FF-8D68-FAA12EC101EE}"/>
              </a:ext>
            </a:extLst>
          </p:cNvPr>
          <p:cNvSpPr/>
          <p:nvPr/>
        </p:nvSpPr>
        <p:spPr>
          <a:xfrm rot="9223765">
            <a:off x="2713022" y="155778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6" name="矢印: 右 35">
            <a:extLst>
              <a:ext uri="{FF2B5EF4-FFF2-40B4-BE49-F238E27FC236}">
                <a16:creationId xmlns:a16="http://schemas.microsoft.com/office/drawing/2014/main" id="{D9A3C07C-1BE6-896D-1D52-97CEA9A64D4A}"/>
              </a:ext>
            </a:extLst>
          </p:cNvPr>
          <p:cNvSpPr/>
          <p:nvPr/>
        </p:nvSpPr>
        <p:spPr>
          <a:xfrm>
            <a:off x="1914524" y="20771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7" name="図 36">
            <a:extLst>
              <a:ext uri="{FF2B5EF4-FFF2-40B4-BE49-F238E27FC236}">
                <a16:creationId xmlns:a16="http://schemas.microsoft.com/office/drawing/2014/main" id="{FC933757-23BF-3D19-8E04-4636688E29DF}"/>
              </a:ext>
            </a:extLst>
          </p:cNvPr>
          <p:cNvPicPr>
            <a:picLocks noChangeAspect="1"/>
          </p:cNvPicPr>
          <p:nvPr/>
        </p:nvPicPr>
        <p:blipFill>
          <a:blip r:embed="rId11"/>
          <a:stretch>
            <a:fillRect/>
          </a:stretch>
        </p:blipFill>
        <p:spPr>
          <a:xfrm>
            <a:off x="3137442" y="1665537"/>
            <a:ext cx="1358764" cy="2027693"/>
          </a:xfrm>
          <a:prstGeom prst="rect">
            <a:avLst/>
          </a:prstGeom>
        </p:spPr>
      </p:pic>
      <p:pic>
        <p:nvPicPr>
          <p:cNvPr id="38" name="図 37">
            <a:extLst>
              <a:ext uri="{FF2B5EF4-FFF2-40B4-BE49-F238E27FC236}">
                <a16:creationId xmlns:a16="http://schemas.microsoft.com/office/drawing/2014/main" id="{DB347DD2-DF84-0271-FF10-837DDF7E969C}"/>
              </a:ext>
            </a:extLst>
          </p:cNvPr>
          <p:cNvPicPr>
            <a:picLocks noChangeAspect="1"/>
          </p:cNvPicPr>
          <p:nvPr/>
        </p:nvPicPr>
        <p:blipFill>
          <a:blip r:embed="rId12"/>
          <a:stretch>
            <a:fillRect/>
          </a:stretch>
        </p:blipFill>
        <p:spPr>
          <a:xfrm>
            <a:off x="4230798" y="2960924"/>
            <a:ext cx="243861" cy="130125"/>
          </a:xfrm>
          <a:prstGeom prst="rect">
            <a:avLst/>
          </a:prstGeom>
        </p:spPr>
      </p:pic>
      <p:sp>
        <p:nvSpPr>
          <p:cNvPr id="39" name="テキスト ボックス 38">
            <a:extLst>
              <a:ext uri="{FF2B5EF4-FFF2-40B4-BE49-F238E27FC236}">
                <a16:creationId xmlns:a16="http://schemas.microsoft.com/office/drawing/2014/main" id="{2154A026-C930-8D98-0EEE-802684871003}"/>
              </a:ext>
            </a:extLst>
          </p:cNvPr>
          <p:cNvSpPr txBox="1"/>
          <p:nvPr/>
        </p:nvSpPr>
        <p:spPr>
          <a:xfrm>
            <a:off x="4154376" y="292853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1" name="図 40">
            <a:extLst>
              <a:ext uri="{FF2B5EF4-FFF2-40B4-BE49-F238E27FC236}">
                <a16:creationId xmlns:a16="http://schemas.microsoft.com/office/drawing/2014/main" id="{545E7338-D463-FA7B-98BD-3B50C1ED4F5C}"/>
              </a:ext>
            </a:extLst>
          </p:cNvPr>
          <p:cNvPicPr>
            <a:picLocks noChangeAspect="1"/>
          </p:cNvPicPr>
          <p:nvPr/>
        </p:nvPicPr>
        <p:blipFill>
          <a:blip r:embed="rId3"/>
          <a:stretch>
            <a:fillRect/>
          </a:stretch>
        </p:blipFill>
        <p:spPr>
          <a:xfrm>
            <a:off x="3642129" y="1799617"/>
            <a:ext cx="805148" cy="123622"/>
          </a:xfrm>
          <a:prstGeom prst="rect">
            <a:avLst/>
          </a:prstGeom>
        </p:spPr>
      </p:pic>
      <p:sp>
        <p:nvSpPr>
          <p:cNvPr id="42" name="テキスト ボックス 41">
            <a:extLst>
              <a:ext uri="{FF2B5EF4-FFF2-40B4-BE49-F238E27FC236}">
                <a16:creationId xmlns:a16="http://schemas.microsoft.com/office/drawing/2014/main" id="{D4CADAE6-68C5-8D0F-DE60-0752B8994901}"/>
              </a:ext>
            </a:extLst>
          </p:cNvPr>
          <p:cNvSpPr txBox="1"/>
          <p:nvPr/>
        </p:nvSpPr>
        <p:spPr>
          <a:xfrm>
            <a:off x="3557410" y="1786194"/>
            <a:ext cx="874330" cy="200055"/>
          </a:xfrm>
          <a:prstGeom prst="rect">
            <a:avLst/>
          </a:prstGeom>
          <a:noFill/>
        </p:spPr>
        <p:txBody>
          <a:bodyPr wrap="square" rtlCol="0">
            <a:spAutoFit/>
          </a:bodyPr>
          <a:lstStyle/>
          <a:p>
            <a:pPr algn="ctr"/>
            <a:r>
              <a:rPr kumimoji="1" lang="en-US" altLang="ja-JP" sz="700" dirty="0">
                <a:solidFill>
                  <a:schemeClr val="bg1"/>
                </a:solidFill>
              </a:rPr>
              <a:t>Inbound Detail</a:t>
            </a:r>
            <a:endParaRPr kumimoji="1" lang="ja-JP" altLang="en-US" sz="700" dirty="0">
              <a:solidFill>
                <a:schemeClr val="bg1"/>
              </a:solidFill>
            </a:endParaRPr>
          </a:p>
        </p:txBody>
      </p:sp>
      <p:pic>
        <p:nvPicPr>
          <p:cNvPr id="43" name="図 42">
            <a:extLst>
              <a:ext uri="{FF2B5EF4-FFF2-40B4-BE49-F238E27FC236}">
                <a16:creationId xmlns:a16="http://schemas.microsoft.com/office/drawing/2014/main" id="{6739A415-B367-C435-F66E-481073CBDF74}"/>
              </a:ext>
            </a:extLst>
          </p:cNvPr>
          <p:cNvPicPr>
            <a:picLocks noChangeAspect="1"/>
          </p:cNvPicPr>
          <p:nvPr/>
        </p:nvPicPr>
        <p:blipFill>
          <a:blip r:embed="rId12"/>
          <a:stretch>
            <a:fillRect/>
          </a:stretch>
        </p:blipFill>
        <p:spPr>
          <a:xfrm>
            <a:off x="3278557" y="2664344"/>
            <a:ext cx="399116" cy="92870"/>
          </a:xfrm>
          <a:prstGeom prst="rect">
            <a:avLst/>
          </a:prstGeom>
        </p:spPr>
      </p:pic>
      <p:sp>
        <p:nvSpPr>
          <p:cNvPr id="44" name="テキスト ボックス 43">
            <a:extLst>
              <a:ext uri="{FF2B5EF4-FFF2-40B4-BE49-F238E27FC236}">
                <a16:creationId xmlns:a16="http://schemas.microsoft.com/office/drawing/2014/main" id="{7532B6B1-1019-500D-5A1B-6979BC616D57}"/>
              </a:ext>
            </a:extLst>
          </p:cNvPr>
          <p:cNvSpPr txBox="1"/>
          <p:nvPr/>
        </p:nvSpPr>
        <p:spPr>
          <a:xfrm>
            <a:off x="3214187" y="261463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5" name="図 44">
            <a:extLst>
              <a:ext uri="{FF2B5EF4-FFF2-40B4-BE49-F238E27FC236}">
                <a16:creationId xmlns:a16="http://schemas.microsoft.com/office/drawing/2014/main" id="{02094F6A-FE3F-DB51-8BD0-35F32B4F825E}"/>
              </a:ext>
            </a:extLst>
          </p:cNvPr>
          <p:cNvPicPr>
            <a:picLocks noChangeAspect="1"/>
          </p:cNvPicPr>
          <p:nvPr/>
        </p:nvPicPr>
        <p:blipFill>
          <a:blip r:embed="rId13"/>
          <a:stretch>
            <a:fillRect/>
          </a:stretch>
        </p:blipFill>
        <p:spPr>
          <a:xfrm>
            <a:off x="3718274" y="3114110"/>
            <a:ext cx="234871" cy="129551"/>
          </a:xfrm>
          <a:prstGeom prst="rect">
            <a:avLst/>
          </a:prstGeom>
        </p:spPr>
      </p:pic>
      <p:pic>
        <p:nvPicPr>
          <p:cNvPr id="46" name="図 45">
            <a:extLst>
              <a:ext uri="{FF2B5EF4-FFF2-40B4-BE49-F238E27FC236}">
                <a16:creationId xmlns:a16="http://schemas.microsoft.com/office/drawing/2014/main" id="{B2112E30-75A2-B55E-B850-9E68568DD3FF}"/>
              </a:ext>
            </a:extLst>
          </p:cNvPr>
          <p:cNvPicPr>
            <a:picLocks noChangeAspect="1"/>
          </p:cNvPicPr>
          <p:nvPr/>
        </p:nvPicPr>
        <p:blipFill>
          <a:blip r:embed="rId13"/>
          <a:stretch>
            <a:fillRect/>
          </a:stretch>
        </p:blipFill>
        <p:spPr>
          <a:xfrm>
            <a:off x="3672318" y="3295490"/>
            <a:ext cx="234871" cy="129551"/>
          </a:xfrm>
          <a:prstGeom prst="rect">
            <a:avLst/>
          </a:prstGeom>
        </p:spPr>
      </p:pic>
      <p:sp>
        <p:nvSpPr>
          <p:cNvPr id="47" name="テキスト ボックス 46">
            <a:extLst>
              <a:ext uri="{FF2B5EF4-FFF2-40B4-BE49-F238E27FC236}">
                <a16:creationId xmlns:a16="http://schemas.microsoft.com/office/drawing/2014/main" id="{D4565C99-66C6-C680-E734-1C89B73D0D9F}"/>
              </a:ext>
            </a:extLst>
          </p:cNvPr>
          <p:cNvSpPr txBox="1"/>
          <p:nvPr/>
        </p:nvSpPr>
        <p:spPr>
          <a:xfrm>
            <a:off x="3661858" y="228398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8" name="テキスト ボックス 47">
            <a:extLst>
              <a:ext uri="{FF2B5EF4-FFF2-40B4-BE49-F238E27FC236}">
                <a16:creationId xmlns:a16="http://schemas.microsoft.com/office/drawing/2014/main" id="{2B7E63CB-CAE0-70C8-B914-60BFBAEE6EE9}"/>
              </a:ext>
            </a:extLst>
          </p:cNvPr>
          <p:cNvSpPr txBox="1"/>
          <p:nvPr/>
        </p:nvSpPr>
        <p:spPr>
          <a:xfrm>
            <a:off x="3487169" y="245993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9" name="矢印: 右 48">
            <a:extLst>
              <a:ext uri="{FF2B5EF4-FFF2-40B4-BE49-F238E27FC236}">
                <a16:creationId xmlns:a16="http://schemas.microsoft.com/office/drawing/2014/main" id="{BD6DFE8D-D22D-7464-3014-DC8FF94DF2F6}"/>
              </a:ext>
            </a:extLst>
          </p:cNvPr>
          <p:cNvSpPr/>
          <p:nvPr/>
        </p:nvSpPr>
        <p:spPr>
          <a:xfrm>
            <a:off x="3021319" y="207625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テキスト ボックス 49">
            <a:extLst>
              <a:ext uri="{FF2B5EF4-FFF2-40B4-BE49-F238E27FC236}">
                <a16:creationId xmlns:a16="http://schemas.microsoft.com/office/drawing/2014/main" id="{D845BFE2-F4FA-742A-7763-D242F1889D99}"/>
              </a:ext>
            </a:extLst>
          </p:cNvPr>
          <p:cNvSpPr txBox="1"/>
          <p:nvPr/>
        </p:nvSpPr>
        <p:spPr>
          <a:xfrm>
            <a:off x="3120949" y="276128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1" name="テキスト ボックス 50">
            <a:extLst>
              <a:ext uri="{FF2B5EF4-FFF2-40B4-BE49-F238E27FC236}">
                <a16:creationId xmlns:a16="http://schemas.microsoft.com/office/drawing/2014/main" id="{1F36132D-CA0B-65CF-8D06-02D3015AFCE6}"/>
              </a:ext>
            </a:extLst>
          </p:cNvPr>
          <p:cNvSpPr txBox="1"/>
          <p:nvPr/>
        </p:nvSpPr>
        <p:spPr>
          <a:xfrm>
            <a:off x="3796750" y="2755753"/>
            <a:ext cx="699456" cy="169277"/>
          </a:xfrm>
          <a:prstGeom prst="rect">
            <a:avLst/>
          </a:prstGeom>
          <a:noFill/>
        </p:spPr>
        <p:txBody>
          <a:bodyPr wrap="square" rtlCol="0">
            <a:spAutoFit/>
          </a:bodyPr>
          <a:lstStyle/>
          <a:p>
            <a:r>
              <a:rPr kumimoji="1" lang="en-US" altLang="ja-JP" sz="500" dirty="0">
                <a:latin typeface="+mj-lt"/>
              </a:rPr>
              <a:t>2023-09-09</a:t>
            </a:r>
          </a:p>
        </p:txBody>
      </p:sp>
      <p:sp>
        <p:nvSpPr>
          <p:cNvPr id="52" name="テキスト ボックス 51">
            <a:extLst>
              <a:ext uri="{FF2B5EF4-FFF2-40B4-BE49-F238E27FC236}">
                <a16:creationId xmlns:a16="http://schemas.microsoft.com/office/drawing/2014/main" id="{82E10703-BFD7-1689-21CA-4AF0E218C287}"/>
              </a:ext>
            </a:extLst>
          </p:cNvPr>
          <p:cNvSpPr txBox="1"/>
          <p:nvPr/>
        </p:nvSpPr>
        <p:spPr>
          <a:xfrm>
            <a:off x="3174742" y="309463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64" name="テキスト ボックス 63">
            <a:extLst>
              <a:ext uri="{FF2B5EF4-FFF2-40B4-BE49-F238E27FC236}">
                <a16:creationId xmlns:a16="http://schemas.microsoft.com/office/drawing/2014/main" id="{37E6A26C-E6CD-FAD3-0DEE-2FB0CD1A1C27}"/>
              </a:ext>
            </a:extLst>
          </p:cNvPr>
          <p:cNvSpPr txBox="1"/>
          <p:nvPr/>
        </p:nvSpPr>
        <p:spPr>
          <a:xfrm>
            <a:off x="3627157" y="309718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65" name="テキスト ボックス 64">
            <a:extLst>
              <a:ext uri="{FF2B5EF4-FFF2-40B4-BE49-F238E27FC236}">
                <a16:creationId xmlns:a16="http://schemas.microsoft.com/office/drawing/2014/main" id="{5FBE9C06-CF9B-C827-05A1-71BFC85317DA}"/>
              </a:ext>
            </a:extLst>
          </p:cNvPr>
          <p:cNvSpPr txBox="1"/>
          <p:nvPr/>
        </p:nvSpPr>
        <p:spPr>
          <a:xfrm>
            <a:off x="4065807" y="3102900"/>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66" name="図 65">
            <a:extLst>
              <a:ext uri="{FF2B5EF4-FFF2-40B4-BE49-F238E27FC236}">
                <a16:creationId xmlns:a16="http://schemas.microsoft.com/office/drawing/2014/main" id="{6A9F9D4A-24CC-D3AD-25E2-4ED090B2572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181814">
            <a:off x="2662030" y="1743902"/>
            <a:ext cx="193980" cy="422448"/>
          </a:xfrm>
          <a:prstGeom prst="rect">
            <a:avLst/>
          </a:prstGeom>
        </p:spPr>
      </p:pic>
      <p:sp>
        <p:nvSpPr>
          <p:cNvPr id="67" name="テキスト ボックス 66">
            <a:extLst>
              <a:ext uri="{FF2B5EF4-FFF2-40B4-BE49-F238E27FC236}">
                <a16:creationId xmlns:a16="http://schemas.microsoft.com/office/drawing/2014/main" id="{F41D05E7-FC4D-73CB-9DB4-9A2874EDCA67}"/>
              </a:ext>
            </a:extLst>
          </p:cNvPr>
          <p:cNvSpPr txBox="1"/>
          <p:nvPr/>
        </p:nvSpPr>
        <p:spPr>
          <a:xfrm>
            <a:off x="3856555" y="3279148"/>
            <a:ext cx="416633" cy="169277"/>
          </a:xfrm>
          <a:prstGeom prst="rect">
            <a:avLst/>
          </a:prstGeom>
          <a:noFill/>
        </p:spPr>
        <p:txBody>
          <a:bodyPr wrap="square" rtlCol="0">
            <a:spAutoFit/>
          </a:bodyPr>
          <a:lstStyle/>
          <a:p>
            <a:pPr algn="ctr"/>
            <a:r>
              <a:rPr kumimoji="1" lang="en-US" altLang="ja-JP" sz="500" dirty="0">
                <a:latin typeface="+mj-lt"/>
              </a:rPr>
              <a:t>RF04</a:t>
            </a:r>
          </a:p>
        </p:txBody>
      </p:sp>
      <p:sp>
        <p:nvSpPr>
          <p:cNvPr id="68" name="正方形/長方形 67">
            <a:extLst>
              <a:ext uri="{FF2B5EF4-FFF2-40B4-BE49-F238E27FC236}">
                <a16:creationId xmlns:a16="http://schemas.microsoft.com/office/drawing/2014/main" id="{6A324F92-AD19-A351-8DDC-A9193FF3EBB6}"/>
              </a:ext>
            </a:extLst>
          </p:cNvPr>
          <p:cNvSpPr/>
          <p:nvPr/>
        </p:nvSpPr>
        <p:spPr>
          <a:xfrm>
            <a:off x="2464652" y="3827310"/>
            <a:ext cx="3965250" cy="53340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it scan the label from the Inbound item screen, it will jump to the corresponding page. </a:t>
            </a:r>
          </a:p>
          <a:p>
            <a:pPr algn="l" defTabSz="914400"/>
            <a:r>
              <a:rPr kumimoji="1" lang="en-US" altLang="ja-JP" sz="700" kern="0" dirty="0">
                <a:solidFill>
                  <a:prstClr val="black"/>
                </a:solidFill>
              </a:rPr>
              <a:t>If there is no data on the list, "This label was not found." is displayed.</a:t>
            </a:r>
            <a:endParaRPr kumimoji="1" lang="ja-JP" altLang="en-US" sz="700" kern="0" dirty="0">
              <a:solidFill>
                <a:prstClr val="black"/>
              </a:solidFill>
            </a:endParaRPr>
          </a:p>
        </p:txBody>
      </p:sp>
      <p:sp>
        <p:nvSpPr>
          <p:cNvPr id="71" name="テキスト ボックス 70">
            <a:extLst>
              <a:ext uri="{FF2B5EF4-FFF2-40B4-BE49-F238E27FC236}">
                <a16:creationId xmlns:a16="http://schemas.microsoft.com/office/drawing/2014/main" id="{41323DC3-AC11-A2AB-0393-209218892111}"/>
              </a:ext>
            </a:extLst>
          </p:cNvPr>
          <p:cNvSpPr txBox="1"/>
          <p:nvPr/>
        </p:nvSpPr>
        <p:spPr>
          <a:xfrm>
            <a:off x="724948" y="4851345"/>
            <a:ext cx="1367498" cy="830997"/>
          </a:xfrm>
          <a:prstGeom prst="rect">
            <a:avLst/>
          </a:prstGeom>
          <a:noFill/>
        </p:spPr>
        <p:txBody>
          <a:bodyPr wrap="square" rtlCol="0">
            <a:spAutoFit/>
          </a:bodyPr>
          <a:lstStyle/>
          <a:p>
            <a:r>
              <a:rPr kumimoji="1" lang="en-US" altLang="ja-JP" sz="800" dirty="0">
                <a:latin typeface="+mj-lt"/>
              </a:rPr>
              <a:t>*10: This label was not found.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72" name="図 71">
            <a:extLst>
              <a:ext uri="{FF2B5EF4-FFF2-40B4-BE49-F238E27FC236}">
                <a16:creationId xmlns:a16="http://schemas.microsoft.com/office/drawing/2014/main" id="{84C6A749-BFCF-E766-F52D-3AE80FD0914F}"/>
              </a:ext>
            </a:extLst>
          </p:cNvPr>
          <p:cNvPicPr>
            <a:picLocks noChangeAspect="1"/>
          </p:cNvPicPr>
          <p:nvPr/>
        </p:nvPicPr>
        <p:blipFill>
          <a:blip r:embed="rId15"/>
          <a:stretch>
            <a:fillRect/>
          </a:stretch>
        </p:blipFill>
        <p:spPr>
          <a:xfrm>
            <a:off x="851891" y="3931599"/>
            <a:ext cx="1075165" cy="745191"/>
          </a:xfrm>
          <a:prstGeom prst="rect">
            <a:avLst/>
          </a:prstGeom>
        </p:spPr>
      </p:pic>
      <p:pic>
        <p:nvPicPr>
          <p:cNvPr id="73" name="図 72">
            <a:extLst>
              <a:ext uri="{FF2B5EF4-FFF2-40B4-BE49-F238E27FC236}">
                <a16:creationId xmlns:a16="http://schemas.microsoft.com/office/drawing/2014/main" id="{543963FE-7A1E-73F2-E294-C0B9BB3324BD}"/>
              </a:ext>
            </a:extLst>
          </p:cNvPr>
          <p:cNvPicPr>
            <a:picLocks noChangeAspect="1"/>
          </p:cNvPicPr>
          <p:nvPr/>
        </p:nvPicPr>
        <p:blipFill>
          <a:blip r:embed="rId16"/>
          <a:stretch>
            <a:fillRect/>
          </a:stretch>
        </p:blipFill>
        <p:spPr>
          <a:xfrm>
            <a:off x="973830" y="4321729"/>
            <a:ext cx="847293" cy="112175"/>
          </a:xfrm>
          <a:prstGeom prst="rect">
            <a:avLst/>
          </a:prstGeom>
        </p:spPr>
      </p:pic>
      <p:sp>
        <p:nvSpPr>
          <p:cNvPr id="74" name="テキスト ボックス 73">
            <a:extLst>
              <a:ext uri="{FF2B5EF4-FFF2-40B4-BE49-F238E27FC236}">
                <a16:creationId xmlns:a16="http://schemas.microsoft.com/office/drawing/2014/main" id="{93962F46-E13F-2C13-F863-ECD484A1EC9B}"/>
              </a:ext>
            </a:extLst>
          </p:cNvPr>
          <p:cNvSpPr txBox="1"/>
          <p:nvPr/>
        </p:nvSpPr>
        <p:spPr>
          <a:xfrm>
            <a:off x="892762" y="4246152"/>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This label was not found.</a:t>
            </a:r>
          </a:p>
        </p:txBody>
      </p:sp>
      <p:pic>
        <p:nvPicPr>
          <p:cNvPr id="75" name="図 74">
            <a:extLst>
              <a:ext uri="{FF2B5EF4-FFF2-40B4-BE49-F238E27FC236}">
                <a16:creationId xmlns:a16="http://schemas.microsoft.com/office/drawing/2014/main" id="{77B116D9-9BB7-C3F9-B951-DF4F8F20C445}"/>
              </a:ext>
            </a:extLst>
          </p:cNvPr>
          <p:cNvPicPr>
            <a:picLocks noChangeAspect="1"/>
          </p:cNvPicPr>
          <p:nvPr/>
        </p:nvPicPr>
        <p:blipFill>
          <a:blip r:embed="rId17"/>
          <a:stretch>
            <a:fillRect/>
          </a:stretch>
        </p:blipFill>
        <p:spPr>
          <a:xfrm>
            <a:off x="1229439" y="4437248"/>
            <a:ext cx="336603" cy="186540"/>
          </a:xfrm>
          <a:prstGeom prst="rect">
            <a:avLst/>
          </a:prstGeom>
        </p:spPr>
      </p:pic>
      <p:sp>
        <p:nvSpPr>
          <p:cNvPr id="76" name="四角形: 角を丸くする 75">
            <a:extLst>
              <a:ext uri="{FF2B5EF4-FFF2-40B4-BE49-F238E27FC236}">
                <a16:creationId xmlns:a16="http://schemas.microsoft.com/office/drawing/2014/main" id="{B964E6E1-0F15-9863-D958-D29317BD653B}"/>
              </a:ext>
            </a:extLst>
          </p:cNvPr>
          <p:cNvSpPr/>
          <p:nvPr/>
        </p:nvSpPr>
        <p:spPr>
          <a:xfrm>
            <a:off x="1266562" y="4458312"/>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OK</a:t>
            </a:r>
            <a:endParaRPr kumimoji="1" lang="ja-JP" altLang="en-US" sz="300" kern="0" dirty="0">
              <a:solidFill>
                <a:schemeClr val="bg1"/>
              </a:solidFill>
            </a:endParaRPr>
          </a:p>
        </p:txBody>
      </p:sp>
      <p:sp>
        <p:nvSpPr>
          <p:cNvPr id="78" name="矢印: 右 77">
            <a:extLst>
              <a:ext uri="{FF2B5EF4-FFF2-40B4-BE49-F238E27FC236}">
                <a16:creationId xmlns:a16="http://schemas.microsoft.com/office/drawing/2014/main" id="{79A3ADCA-B2BA-7F93-8C2A-6F8FCE525709}"/>
              </a:ext>
            </a:extLst>
          </p:cNvPr>
          <p:cNvSpPr/>
          <p:nvPr/>
        </p:nvSpPr>
        <p:spPr>
          <a:xfrm rot="5400000">
            <a:off x="1413205" y="358547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4" name="Picture 53">
            <a:extLst>
              <a:ext uri="{FF2B5EF4-FFF2-40B4-BE49-F238E27FC236}">
                <a16:creationId xmlns:a16="http://schemas.microsoft.com/office/drawing/2014/main" id="{EA5DA5FF-585F-81B3-793F-2319C9ED7263}"/>
              </a:ext>
            </a:extLst>
          </p:cNvPr>
          <p:cNvPicPr>
            <a:picLocks noChangeAspect="1"/>
          </p:cNvPicPr>
          <p:nvPr/>
        </p:nvPicPr>
        <p:blipFill>
          <a:blip r:embed="rId18"/>
          <a:stretch>
            <a:fillRect/>
          </a:stretch>
        </p:blipFill>
        <p:spPr>
          <a:xfrm>
            <a:off x="3159683" y="2646075"/>
            <a:ext cx="1327355" cy="642367"/>
          </a:xfrm>
          <a:prstGeom prst="rect">
            <a:avLst/>
          </a:prstGeom>
        </p:spPr>
      </p:pic>
      <p:pic>
        <p:nvPicPr>
          <p:cNvPr id="55" name="Picture 54">
            <a:extLst>
              <a:ext uri="{FF2B5EF4-FFF2-40B4-BE49-F238E27FC236}">
                <a16:creationId xmlns:a16="http://schemas.microsoft.com/office/drawing/2014/main" id="{948FA9A4-4AF5-1D08-49F1-A9EE0126BD72}"/>
              </a:ext>
            </a:extLst>
          </p:cNvPr>
          <p:cNvPicPr>
            <a:picLocks noChangeAspect="1"/>
          </p:cNvPicPr>
          <p:nvPr/>
        </p:nvPicPr>
        <p:blipFill>
          <a:blip r:embed="rId19"/>
          <a:stretch>
            <a:fillRect/>
          </a:stretch>
        </p:blipFill>
        <p:spPr>
          <a:xfrm>
            <a:off x="3159683" y="3278418"/>
            <a:ext cx="1331045" cy="187655"/>
          </a:xfrm>
          <a:prstGeom prst="rect">
            <a:avLst/>
          </a:prstGeom>
        </p:spPr>
      </p:pic>
      <p:sp>
        <p:nvSpPr>
          <p:cNvPr id="56" name="TextBox 55">
            <a:extLst>
              <a:ext uri="{FF2B5EF4-FFF2-40B4-BE49-F238E27FC236}">
                <a16:creationId xmlns:a16="http://schemas.microsoft.com/office/drawing/2014/main" id="{757FCD11-843D-6369-C6AC-FC5F7936CE03}"/>
              </a:ext>
            </a:extLst>
          </p:cNvPr>
          <p:cNvSpPr txBox="1"/>
          <p:nvPr/>
        </p:nvSpPr>
        <p:spPr>
          <a:xfrm>
            <a:off x="4152148" y="3284540"/>
            <a:ext cx="396126" cy="169277"/>
          </a:xfrm>
          <a:prstGeom prst="rect">
            <a:avLst/>
          </a:prstGeom>
          <a:noFill/>
        </p:spPr>
        <p:txBody>
          <a:bodyPr wrap="square" rtlCol="0">
            <a:spAutoFit/>
          </a:bodyPr>
          <a:lstStyle/>
          <a:p>
            <a:pPr algn="r"/>
            <a:r>
              <a:rPr lang="en-US" sz="500" dirty="0"/>
              <a:t>10/600</a:t>
            </a:r>
          </a:p>
        </p:txBody>
      </p:sp>
    </p:spTree>
    <p:extLst>
      <p:ext uri="{BB962C8B-B14F-4D97-AF65-F5344CB8AC3E}">
        <p14:creationId xmlns:p14="http://schemas.microsoft.com/office/powerpoint/2010/main" val="377514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430887"/>
          </a:xfrm>
          <a:prstGeom prst="rect">
            <a:avLst/>
          </a:prstGeom>
          <a:noFill/>
        </p:spPr>
        <p:txBody>
          <a:bodyPr wrap="square" rtlCol="0">
            <a:spAutoFit/>
          </a:bodyPr>
          <a:lstStyle/>
          <a:p>
            <a:r>
              <a:rPr kumimoji="1" lang="en-US" altLang="ja-JP" sz="1100" dirty="0"/>
              <a:t>Represents a configuration diagram of the stock management system. It is a configuration image of hardware and documents.</a:t>
            </a:r>
            <a:endParaRPr kumimoji="1" lang="ja-JP" altLang="en-US" sz="11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a:t>
            </a:fld>
            <a:endParaRPr kumimoji="1" lang="ja-JP" altLang="en-US"/>
          </a:p>
        </p:txBody>
      </p:sp>
      <p:sp>
        <p:nvSpPr>
          <p:cNvPr id="10" name="テキスト ボックス 9">
            <a:extLst>
              <a:ext uri="{FF2B5EF4-FFF2-40B4-BE49-F238E27FC236}">
                <a16:creationId xmlns:a16="http://schemas.microsoft.com/office/drawing/2014/main" id="{904546D1-79EE-482E-A6BD-41EFA3E9A176}"/>
              </a:ext>
            </a:extLst>
          </p:cNvPr>
          <p:cNvSpPr txBox="1"/>
          <p:nvPr/>
        </p:nvSpPr>
        <p:spPr>
          <a:xfrm>
            <a:off x="406400" y="1417027"/>
            <a:ext cx="6117061" cy="261610"/>
          </a:xfrm>
          <a:prstGeom prst="rect">
            <a:avLst/>
          </a:prstGeom>
          <a:noFill/>
        </p:spPr>
        <p:txBody>
          <a:bodyPr wrap="square" rtlCol="0">
            <a:spAutoFit/>
          </a:bodyPr>
          <a:lstStyle/>
          <a:p>
            <a:pPr algn="ctr"/>
            <a:r>
              <a:rPr kumimoji="1" lang="en-US" altLang="ja-JP" sz="1100" dirty="0"/>
              <a:t>Overall configuration diagram image</a:t>
            </a:r>
            <a:endParaRPr kumimoji="1" lang="ja-JP" altLang="en-US" sz="1100" dirty="0">
              <a:solidFill>
                <a:srgbClr val="FF0000"/>
              </a:solidFill>
            </a:endParaRPr>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400" y="1678637"/>
            <a:ext cx="6117062" cy="750276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94" name="矢印: 五方向 93">
            <a:extLst>
              <a:ext uri="{FF2B5EF4-FFF2-40B4-BE49-F238E27FC236}">
                <a16:creationId xmlns:a16="http://schemas.microsoft.com/office/drawing/2014/main" id="{D2A1668A-207E-44F5-AFCD-42C4844C5BDC}"/>
              </a:ext>
            </a:extLst>
          </p:cNvPr>
          <p:cNvSpPr/>
          <p:nvPr/>
        </p:nvSpPr>
        <p:spPr>
          <a:xfrm>
            <a:off x="585380" y="2014543"/>
            <a:ext cx="1967319" cy="717203"/>
          </a:xfrm>
          <a:prstGeom prst="homePlate">
            <a:avLst/>
          </a:prstGeom>
          <a:noFill/>
          <a:ln w="3175" cap="flat" cmpd="sng" algn="ctr">
            <a:solidFill>
              <a:schemeClr val="tx1"/>
            </a:solidFill>
            <a:prstDash val="solid"/>
          </a:ln>
          <a:effectLst/>
        </p:spPr>
        <p:txBody>
          <a:bodyPr rtlCol="0" anchor="ctr"/>
          <a:lstStyle/>
          <a:p>
            <a:pPr algn="ctr" defTabSz="914400">
              <a:defRPr/>
            </a:pPr>
            <a:r>
              <a:rPr kumimoji="1" lang="en-US" altLang="ja-JP" sz="700" kern="0" dirty="0"/>
              <a:t>Inbound</a:t>
            </a:r>
            <a:endParaRPr kumimoji="1" lang="ja-JP" altLang="en-US" sz="700" kern="0" dirty="0"/>
          </a:p>
        </p:txBody>
      </p:sp>
      <p:sp>
        <p:nvSpPr>
          <p:cNvPr id="98" name="矢印: 山形 97">
            <a:extLst>
              <a:ext uri="{FF2B5EF4-FFF2-40B4-BE49-F238E27FC236}">
                <a16:creationId xmlns:a16="http://schemas.microsoft.com/office/drawing/2014/main" id="{5BB23228-71D0-4CE4-8AB9-AFB9CB70539B}"/>
              </a:ext>
            </a:extLst>
          </p:cNvPr>
          <p:cNvSpPr/>
          <p:nvPr/>
        </p:nvSpPr>
        <p:spPr>
          <a:xfrm>
            <a:off x="2345947" y="2020361"/>
            <a:ext cx="2115456" cy="717201"/>
          </a:xfrm>
          <a:prstGeom prst="chevron">
            <a:avLst/>
          </a:prstGeom>
          <a:noFill/>
          <a:ln w="3175" cap="flat" cmpd="sng" algn="ctr">
            <a:solidFill>
              <a:schemeClr val="tx1"/>
            </a:solidFill>
            <a:prstDash val="solid"/>
          </a:ln>
          <a:effectLst/>
        </p:spPr>
        <p:txBody>
          <a:bodyPr rtlCol="0" anchor="ctr"/>
          <a:lstStyle/>
          <a:p>
            <a:pPr algn="ctr" defTabSz="914400">
              <a:defRPr/>
            </a:pPr>
            <a:r>
              <a:rPr kumimoji="1" lang="en-US" altLang="ja-JP" sz="700" kern="0" dirty="0"/>
              <a:t>Stock management</a:t>
            </a:r>
            <a:endParaRPr kumimoji="1" lang="ja-JP" altLang="en-US" sz="700" kern="0" dirty="0"/>
          </a:p>
        </p:txBody>
      </p:sp>
      <p:sp>
        <p:nvSpPr>
          <p:cNvPr id="100" name="矢印: 山形 99">
            <a:extLst>
              <a:ext uri="{FF2B5EF4-FFF2-40B4-BE49-F238E27FC236}">
                <a16:creationId xmlns:a16="http://schemas.microsoft.com/office/drawing/2014/main" id="{00F5948D-AC17-42AD-9BA7-FA5EC1C4B003}"/>
              </a:ext>
            </a:extLst>
          </p:cNvPr>
          <p:cNvSpPr/>
          <p:nvPr/>
        </p:nvSpPr>
        <p:spPr>
          <a:xfrm>
            <a:off x="4230067" y="2021866"/>
            <a:ext cx="2115456" cy="717201"/>
          </a:xfrm>
          <a:prstGeom prst="chevron">
            <a:avLst/>
          </a:prstGeom>
          <a:noFill/>
          <a:ln w="3175" cap="flat" cmpd="sng" algn="ctr">
            <a:solidFill>
              <a:schemeClr val="tx1"/>
            </a:solidFill>
            <a:prstDash val="solid"/>
          </a:ln>
          <a:effectLst/>
        </p:spPr>
        <p:txBody>
          <a:bodyPr rtlCol="0" anchor="ctr"/>
          <a:lstStyle/>
          <a:p>
            <a:pPr algn="ctr" defTabSz="914400">
              <a:defRPr/>
            </a:pPr>
            <a:r>
              <a:rPr kumimoji="1" lang="en-US" altLang="ja-JP" sz="700" kern="0" dirty="0"/>
              <a:t>Outbound</a:t>
            </a:r>
            <a:endParaRPr kumimoji="1" lang="ja-JP" altLang="en-US" sz="700" kern="0" dirty="0"/>
          </a:p>
        </p:txBody>
      </p:sp>
      <p:sp>
        <p:nvSpPr>
          <p:cNvPr id="115" name="正方形/長方形 114">
            <a:extLst>
              <a:ext uri="{FF2B5EF4-FFF2-40B4-BE49-F238E27FC236}">
                <a16:creationId xmlns:a16="http://schemas.microsoft.com/office/drawing/2014/main" id="{E2191EB2-7E31-4F4E-91C4-C81C5D221255}"/>
              </a:ext>
            </a:extLst>
          </p:cNvPr>
          <p:cNvSpPr/>
          <p:nvPr/>
        </p:nvSpPr>
        <p:spPr>
          <a:xfrm>
            <a:off x="3443192" y="7883765"/>
            <a:ext cx="2368290" cy="1193844"/>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rPr>
              <a:t>MAST AS400 server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dirty="0">
              <a:ln>
                <a:noFill/>
              </a:ln>
              <a:solidFill>
                <a:prstClr val="black"/>
              </a:solidFill>
              <a:effectLst/>
              <a:uLnTx/>
              <a:uFillTx/>
            </a:endParaRPr>
          </a:p>
        </p:txBody>
      </p:sp>
      <p:sp>
        <p:nvSpPr>
          <p:cNvPr id="125" name="吹き出し: 四角形 124">
            <a:extLst>
              <a:ext uri="{FF2B5EF4-FFF2-40B4-BE49-F238E27FC236}">
                <a16:creationId xmlns:a16="http://schemas.microsoft.com/office/drawing/2014/main" id="{49F2F107-ADE4-4A0E-B4DB-A1CDCE7A7735}"/>
              </a:ext>
            </a:extLst>
          </p:cNvPr>
          <p:cNvSpPr/>
          <p:nvPr/>
        </p:nvSpPr>
        <p:spPr>
          <a:xfrm>
            <a:off x="538705" y="6953495"/>
            <a:ext cx="2800829" cy="1273868"/>
          </a:xfrm>
          <a:prstGeom prst="wedgeRectCallout">
            <a:avLst>
              <a:gd name="adj1" fmla="val 56124"/>
              <a:gd name="adj2" fmla="val 25909"/>
            </a:avLst>
          </a:prstGeom>
          <a:solidFill>
            <a:schemeClr val="bg1"/>
          </a:solidFill>
          <a:ln w="3175" cap="flat" cmpd="sng" algn="ctr">
            <a:solidFill>
              <a:srgbClr val="3F3F3F"/>
            </a:solidFill>
            <a:prstDash val="sysDot"/>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rPr>
              <a:t>Implement data linkage between AS400 and PEGASUS stock management system. It is assumed that the linked data are transactions and master data.</a:t>
            </a:r>
          </a:p>
        </p:txBody>
      </p:sp>
      <p:pic>
        <p:nvPicPr>
          <p:cNvPr id="144" name="図 143">
            <a:extLst>
              <a:ext uri="{FF2B5EF4-FFF2-40B4-BE49-F238E27FC236}">
                <a16:creationId xmlns:a16="http://schemas.microsoft.com/office/drawing/2014/main" id="{7537BD31-456E-4599-9E57-774C8DCC6F3E}"/>
              </a:ext>
            </a:extLst>
          </p:cNvPr>
          <p:cNvPicPr>
            <a:picLocks noChangeAspect="1"/>
          </p:cNvPicPr>
          <p:nvPr/>
        </p:nvPicPr>
        <p:blipFill>
          <a:blip r:embed="rId2"/>
          <a:stretch>
            <a:fillRect/>
          </a:stretch>
        </p:blipFill>
        <p:spPr>
          <a:xfrm>
            <a:off x="1142650" y="3357045"/>
            <a:ext cx="199546" cy="200678"/>
          </a:xfrm>
          <a:prstGeom prst="rect">
            <a:avLst/>
          </a:prstGeom>
        </p:spPr>
      </p:pic>
      <p:sp>
        <p:nvSpPr>
          <p:cNvPr id="146" name="正方形/長方形 145">
            <a:extLst>
              <a:ext uri="{FF2B5EF4-FFF2-40B4-BE49-F238E27FC236}">
                <a16:creationId xmlns:a16="http://schemas.microsoft.com/office/drawing/2014/main" id="{7CDF7409-2096-4783-B593-23407529C132}"/>
              </a:ext>
            </a:extLst>
          </p:cNvPr>
          <p:cNvSpPr/>
          <p:nvPr/>
        </p:nvSpPr>
        <p:spPr>
          <a:xfrm>
            <a:off x="3427622" y="6167451"/>
            <a:ext cx="2397544" cy="1179636"/>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100" kern="0" dirty="0">
                <a:solidFill>
                  <a:prstClr val="black"/>
                </a:solidFill>
              </a:rPr>
              <a:t>Pegasus Server</a:t>
            </a: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dirty="0">
              <a:ln>
                <a:noFill/>
              </a:ln>
              <a:solidFill>
                <a:prstClr val="black"/>
              </a:solidFill>
              <a:effectLst/>
              <a:uLnTx/>
              <a:uFillTx/>
            </a:endParaRPr>
          </a:p>
        </p:txBody>
      </p:sp>
      <p:sp>
        <p:nvSpPr>
          <p:cNvPr id="151" name="正方形/長方形 150">
            <a:extLst>
              <a:ext uri="{FF2B5EF4-FFF2-40B4-BE49-F238E27FC236}">
                <a16:creationId xmlns:a16="http://schemas.microsoft.com/office/drawing/2014/main" id="{6EDA48F9-9172-4712-98EA-0D92234E94F8}"/>
              </a:ext>
            </a:extLst>
          </p:cNvPr>
          <p:cNvSpPr/>
          <p:nvPr/>
        </p:nvSpPr>
        <p:spPr>
          <a:xfrm>
            <a:off x="3869055" y="3916706"/>
            <a:ext cx="2581243" cy="775533"/>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kern="0" dirty="0">
                <a:solidFill>
                  <a:prstClr val="black"/>
                </a:solidFill>
              </a:rPr>
              <a:t>Handy terminal</a:t>
            </a:r>
            <a:r>
              <a:rPr kumimoji="1" lang="ja-JP" altLang="en-US" sz="900" kern="0" dirty="0">
                <a:solidFill>
                  <a:prstClr val="black"/>
                </a:solidFill>
              </a:rPr>
              <a:t>　</a:t>
            </a:r>
            <a:r>
              <a:rPr kumimoji="1" lang="en-US" altLang="ja-JP" sz="900" kern="0" dirty="0">
                <a:solidFill>
                  <a:prstClr val="black"/>
                </a:solidFill>
              </a:rPr>
              <a:t>× 16</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kern="0" dirty="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p:txBody>
      </p:sp>
      <p:pic>
        <p:nvPicPr>
          <p:cNvPr id="159" name="図 158">
            <a:extLst>
              <a:ext uri="{FF2B5EF4-FFF2-40B4-BE49-F238E27FC236}">
                <a16:creationId xmlns:a16="http://schemas.microsoft.com/office/drawing/2014/main" id="{CE69CEBB-7B31-4A85-A0B3-474BF41A2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4417" y="4206555"/>
            <a:ext cx="193980" cy="422448"/>
          </a:xfrm>
          <a:prstGeom prst="rect">
            <a:avLst/>
          </a:prstGeom>
        </p:spPr>
      </p:pic>
      <p:pic>
        <p:nvPicPr>
          <p:cNvPr id="160" name="図 159">
            <a:extLst>
              <a:ext uri="{FF2B5EF4-FFF2-40B4-BE49-F238E27FC236}">
                <a16:creationId xmlns:a16="http://schemas.microsoft.com/office/drawing/2014/main" id="{709045EE-6778-4113-BDB4-87BE1E2F7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196" y="4206555"/>
            <a:ext cx="193980" cy="422448"/>
          </a:xfrm>
          <a:prstGeom prst="rect">
            <a:avLst/>
          </a:prstGeom>
        </p:spPr>
      </p:pic>
      <p:pic>
        <p:nvPicPr>
          <p:cNvPr id="20" name="図 19">
            <a:extLst>
              <a:ext uri="{FF2B5EF4-FFF2-40B4-BE49-F238E27FC236}">
                <a16:creationId xmlns:a16="http://schemas.microsoft.com/office/drawing/2014/main" id="{7059E83C-0ED2-47FC-ADEB-F2082802F675}"/>
              </a:ext>
            </a:extLst>
          </p:cNvPr>
          <p:cNvPicPr>
            <a:picLocks noChangeAspect="1"/>
          </p:cNvPicPr>
          <p:nvPr/>
        </p:nvPicPr>
        <p:blipFill rotWithShape="1">
          <a:blip r:embed="rId4">
            <a:extLst>
              <a:ext uri="{28A0092B-C50C-407E-A947-70E740481C1C}">
                <a14:useLocalDpi xmlns:a14="http://schemas.microsoft.com/office/drawing/2010/main" val="0"/>
              </a:ext>
            </a:extLst>
          </a:blip>
          <a:srcRect l="11422" t="16509" r="9936" b="16648"/>
          <a:stretch/>
        </p:blipFill>
        <p:spPr>
          <a:xfrm>
            <a:off x="4153377" y="8295393"/>
            <a:ext cx="843803" cy="717202"/>
          </a:xfrm>
          <a:prstGeom prst="rect">
            <a:avLst/>
          </a:prstGeom>
        </p:spPr>
      </p:pic>
      <p:pic>
        <p:nvPicPr>
          <p:cNvPr id="134" name="図 133">
            <a:extLst>
              <a:ext uri="{FF2B5EF4-FFF2-40B4-BE49-F238E27FC236}">
                <a16:creationId xmlns:a16="http://schemas.microsoft.com/office/drawing/2014/main" id="{B42CDB7D-5D31-4FE8-A6BD-04E87ADAAB83}"/>
              </a:ext>
            </a:extLst>
          </p:cNvPr>
          <p:cNvPicPr>
            <a:picLocks noChangeAspect="1"/>
          </p:cNvPicPr>
          <p:nvPr/>
        </p:nvPicPr>
        <p:blipFill>
          <a:blip r:embed="rId5"/>
          <a:stretch>
            <a:fillRect/>
          </a:stretch>
        </p:blipFill>
        <p:spPr>
          <a:xfrm>
            <a:off x="4316001" y="6539711"/>
            <a:ext cx="612175" cy="691709"/>
          </a:xfrm>
          <a:prstGeom prst="rect">
            <a:avLst/>
          </a:prstGeom>
        </p:spPr>
      </p:pic>
      <p:cxnSp>
        <p:nvCxnSpPr>
          <p:cNvPr id="71" name="直線矢印コネクタ 70">
            <a:extLst>
              <a:ext uri="{FF2B5EF4-FFF2-40B4-BE49-F238E27FC236}">
                <a16:creationId xmlns:a16="http://schemas.microsoft.com/office/drawing/2014/main" id="{777C20E0-168B-4E1A-94A2-2FEAF2BF1F9A}"/>
              </a:ext>
            </a:extLst>
          </p:cNvPr>
          <p:cNvCxnSpPr>
            <a:cxnSpLocks/>
            <a:stCxn id="115" idx="0"/>
            <a:endCxn id="146" idx="2"/>
          </p:cNvCxnSpPr>
          <p:nvPr/>
        </p:nvCxnSpPr>
        <p:spPr>
          <a:xfrm flipH="1" flipV="1">
            <a:off x="4626394" y="7347087"/>
            <a:ext cx="943" cy="536678"/>
          </a:xfrm>
          <a:prstGeom prst="straightConnector1">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4" name="図 73">
            <a:extLst>
              <a:ext uri="{FF2B5EF4-FFF2-40B4-BE49-F238E27FC236}">
                <a16:creationId xmlns:a16="http://schemas.microsoft.com/office/drawing/2014/main" id="{DB09F9FC-CA5F-4BC3-A992-BC428F4791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7723" y="4209416"/>
            <a:ext cx="193980" cy="422448"/>
          </a:xfrm>
          <a:prstGeom prst="rect">
            <a:avLst/>
          </a:prstGeom>
        </p:spPr>
      </p:pic>
      <p:sp>
        <p:nvSpPr>
          <p:cNvPr id="75" name="正方形/長方形 74">
            <a:extLst>
              <a:ext uri="{FF2B5EF4-FFF2-40B4-BE49-F238E27FC236}">
                <a16:creationId xmlns:a16="http://schemas.microsoft.com/office/drawing/2014/main" id="{0207F0D1-9368-4864-97D7-3DC4D9741084}"/>
              </a:ext>
            </a:extLst>
          </p:cNvPr>
          <p:cNvSpPr/>
          <p:nvPr/>
        </p:nvSpPr>
        <p:spPr>
          <a:xfrm>
            <a:off x="585381" y="3912015"/>
            <a:ext cx="1353739" cy="775533"/>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kern="0" dirty="0">
                <a:solidFill>
                  <a:prstClr val="black"/>
                </a:solidFill>
              </a:rPr>
              <a:t>Label printer</a:t>
            </a:r>
            <a:r>
              <a:rPr kumimoji="1" lang="ja-JP" altLang="en-US" sz="900" kern="0" dirty="0">
                <a:solidFill>
                  <a:prstClr val="black"/>
                </a:solidFill>
              </a:rPr>
              <a:t> </a:t>
            </a:r>
            <a:r>
              <a:rPr kumimoji="1" lang="en-US" altLang="ja-JP" sz="900" kern="0" dirty="0">
                <a:solidFill>
                  <a:prstClr val="black"/>
                </a:solidFill>
              </a:rPr>
              <a:t>×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p:txBody>
      </p:sp>
      <p:pic>
        <p:nvPicPr>
          <p:cNvPr id="79" name="図 78">
            <a:extLst>
              <a:ext uri="{FF2B5EF4-FFF2-40B4-BE49-F238E27FC236}">
                <a16:creationId xmlns:a16="http://schemas.microsoft.com/office/drawing/2014/main" id="{541487E6-57CD-4D26-8652-A11507A51BCA}"/>
              </a:ext>
            </a:extLst>
          </p:cNvPr>
          <p:cNvPicPr>
            <a:picLocks noChangeAspect="1"/>
          </p:cNvPicPr>
          <p:nvPr/>
        </p:nvPicPr>
        <p:blipFill rotWithShape="1">
          <a:blip r:embed="rId6"/>
          <a:srcRect l="28993" t="24722" r="49667" b="38078"/>
          <a:stretch/>
        </p:blipFill>
        <p:spPr>
          <a:xfrm>
            <a:off x="1044104" y="4183278"/>
            <a:ext cx="396637" cy="432151"/>
          </a:xfrm>
          <a:prstGeom prst="rect">
            <a:avLst/>
          </a:prstGeom>
        </p:spPr>
      </p:pic>
      <p:cxnSp>
        <p:nvCxnSpPr>
          <p:cNvPr id="86" name="コネクタ: カギ線 85">
            <a:extLst>
              <a:ext uri="{FF2B5EF4-FFF2-40B4-BE49-F238E27FC236}">
                <a16:creationId xmlns:a16="http://schemas.microsoft.com/office/drawing/2014/main" id="{4ACF6B20-EA75-4ADB-A3E7-0624E93D24B3}"/>
              </a:ext>
            </a:extLst>
          </p:cNvPr>
          <p:cNvCxnSpPr>
            <a:cxnSpLocks/>
            <a:stCxn id="146" idx="0"/>
            <a:endCxn id="151" idx="2"/>
          </p:cNvCxnSpPr>
          <p:nvPr/>
        </p:nvCxnSpPr>
        <p:spPr>
          <a:xfrm rot="5400000" flipH="1" flipV="1">
            <a:off x="4155429" y="5163204"/>
            <a:ext cx="1475212" cy="533283"/>
          </a:xfrm>
          <a:prstGeom prst="bentConnector3">
            <a:avLst>
              <a:gd name="adj1" fmla="val 50000"/>
            </a:avLst>
          </a:prstGeom>
          <a:noFill/>
          <a:ln w="6350" cap="flat" cmpd="sng" algn="ctr">
            <a:solidFill>
              <a:srgbClr val="3F3F3F"/>
            </a:solidFill>
            <a:prstDash val="solid"/>
            <a:tailEnd type="triangle"/>
          </a:ln>
          <a:effectLst/>
        </p:spPr>
      </p:cxnSp>
      <p:cxnSp>
        <p:nvCxnSpPr>
          <p:cNvPr id="96" name="コネクタ: カギ線 95">
            <a:extLst>
              <a:ext uri="{FF2B5EF4-FFF2-40B4-BE49-F238E27FC236}">
                <a16:creationId xmlns:a16="http://schemas.microsoft.com/office/drawing/2014/main" id="{FE95C3C0-7147-4AC0-849C-D30B54C2724F}"/>
              </a:ext>
            </a:extLst>
          </p:cNvPr>
          <p:cNvCxnSpPr>
            <a:cxnSpLocks/>
            <a:stCxn id="146" idx="0"/>
            <a:endCxn id="75" idx="2"/>
          </p:cNvCxnSpPr>
          <p:nvPr/>
        </p:nvCxnSpPr>
        <p:spPr>
          <a:xfrm rot="16200000" flipV="1">
            <a:off x="2204372" y="3745428"/>
            <a:ext cx="1479903" cy="3364143"/>
          </a:xfrm>
          <a:prstGeom prst="bentConnector3">
            <a:avLst>
              <a:gd name="adj1" fmla="val 50000"/>
            </a:avLst>
          </a:prstGeom>
          <a:noFill/>
          <a:ln w="6350" cap="flat" cmpd="sng" algn="ctr">
            <a:solidFill>
              <a:srgbClr val="3F3F3F"/>
            </a:solidFill>
            <a:prstDash val="solid"/>
            <a:tailEnd type="triangle"/>
          </a:ln>
          <a:effectLst/>
        </p:spPr>
      </p:cxnSp>
      <p:cxnSp>
        <p:nvCxnSpPr>
          <p:cNvPr id="103" name="直線矢印コネクタ 102">
            <a:extLst>
              <a:ext uri="{FF2B5EF4-FFF2-40B4-BE49-F238E27FC236}">
                <a16:creationId xmlns:a16="http://schemas.microsoft.com/office/drawing/2014/main" id="{C464DD44-08B9-49A1-991F-01EE19FB2413}"/>
              </a:ext>
            </a:extLst>
          </p:cNvPr>
          <p:cNvCxnSpPr>
            <a:cxnSpLocks/>
            <a:stCxn id="75" idx="0"/>
            <a:endCxn id="11" idx="2"/>
          </p:cNvCxnSpPr>
          <p:nvPr/>
        </p:nvCxnSpPr>
        <p:spPr>
          <a:xfrm flipV="1">
            <a:off x="1262251" y="3591833"/>
            <a:ext cx="0" cy="32018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4" name="コネクタ: カギ線 103">
            <a:extLst>
              <a:ext uri="{FF2B5EF4-FFF2-40B4-BE49-F238E27FC236}">
                <a16:creationId xmlns:a16="http://schemas.microsoft.com/office/drawing/2014/main" id="{27B7E9F9-F6E8-4B92-990E-A94D12DA8D3A}"/>
              </a:ext>
            </a:extLst>
          </p:cNvPr>
          <p:cNvCxnSpPr>
            <a:cxnSpLocks/>
            <a:stCxn id="11" idx="0"/>
            <a:endCxn id="94" idx="2"/>
          </p:cNvCxnSpPr>
          <p:nvPr/>
        </p:nvCxnSpPr>
        <p:spPr>
          <a:xfrm rot="5400000" flipH="1" flipV="1">
            <a:off x="1120455" y="2873543"/>
            <a:ext cx="411081" cy="127488"/>
          </a:xfrm>
          <a:prstGeom prst="bentConnector3">
            <a:avLst>
              <a:gd name="adj1" fmla="val 50000"/>
            </a:avLst>
          </a:prstGeom>
          <a:noFill/>
          <a:ln w="6350" cap="flat" cmpd="sng" algn="ctr">
            <a:solidFill>
              <a:srgbClr val="3F3F3F"/>
            </a:solidFill>
            <a:prstDash val="solid"/>
            <a:tailEnd type="triangle"/>
          </a:ln>
          <a:effectLst/>
        </p:spPr>
      </p:cxnSp>
      <p:sp>
        <p:nvSpPr>
          <p:cNvPr id="145" name="フローチャート: 書類 144">
            <a:extLst>
              <a:ext uri="{FF2B5EF4-FFF2-40B4-BE49-F238E27FC236}">
                <a16:creationId xmlns:a16="http://schemas.microsoft.com/office/drawing/2014/main" id="{849492FA-DAC5-49FB-8F0B-125D1CB4E4A2}"/>
              </a:ext>
            </a:extLst>
          </p:cNvPr>
          <p:cNvSpPr/>
          <p:nvPr/>
        </p:nvSpPr>
        <p:spPr>
          <a:xfrm>
            <a:off x="3663874" y="7431454"/>
            <a:ext cx="765019" cy="353049"/>
          </a:xfrm>
          <a:prstGeom prst="flowChartDocument">
            <a:avLst/>
          </a:prstGeom>
          <a:solidFill>
            <a:schemeClr val="bg1"/>
          </a:solidFill>
          <a:ln w="952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Plan data (IN/OUT)</a:t>
            </a:r>
            <a:endParaRPr kumimoji="1" lang="ja-JP" altLang="en-US" sz="700" kern="0" dirty="0">
              <a:solidFill>
                <a:prstClr val="black"/>
              </a:solidFill>
            </a:endParaRPr>
          </a:p>
        </p:txBody>
      </p:sp>
      <p:sp>
        <p:nvSpPr>
          <p:cNvPr id="11" name="正方形/長方形 10">
            <a:extLst>
              <a:ext uri="{FF2B5EF4-FFF2-40B4-BE49-F238E27FC236}">
                <a16:creationId xmlns:a16="http://schemas.microsoft.com/office/drawing/2014/main" id="{EC9CF155-47D9-343E-2D78-3455601B57D2}"/>
              </a:ext>
            </a:extLst>
          </p:cNvPr>
          <p:cNvSpPr/>
          <p:nvPr/>
        </p:nvSpPr>
        <p:spPr>
          <a:xfrm>
            <a:off x="827006" y="3142827"/>
            <a:ext cx="870489" cy="449006"/>
          </a:xfrm>
          <a:prstGeom prst="rect">
            <a:avLst/>
          </a:prstGeom>
          <a:noFill/>
          <a:ln>
            <a:solidFill>
              <a:srgbClr val="000000"/>
            </a:solidFill>
          </a:ln>
        </p:spPr>
        <p:txBody>
          <a:bodyPr lIns="45719" rIns="45719" rtlCol="0" anchor="ctr"/>
          <a:lstStyle/>
          <a:p>
            <a:pPr algn="ctr"/>
            <a:r>
              <a:rPr kumimoji="1" lang="en-US" altLang="ja-JP" sz="900" dirty="0"/>
              <a:t>Inbound label</a:t>
            </a:r>
          </a:p>
          <a:p>
            <a:pPr algn="ctr"/>
            <a:endParaRPr kumimoji="1" lang="en-US" altLang="ja-JP" sz="900" dirty="0"/>
          </a:p>
          <a:p>
            <a:pPr algn="ctr"/>
            <a:endParaRPr kumimoji="1" lang="ja-JP" altLang="en-US" sz="900" dirty="0"/>
          </a:p>
        </p:txBody>
      </p:sp>
      <p:sp>
        <p:nvSpPr>
          <p:cNvPr id="17" name="正方形/長方形 16">
            <a:extLst>
              <a:ext uri="{FF2B5EF4-FFF2-40B4-BE49-F238E27FC236}">
                <a16:creationId xmlns:a16="http://schemas.microsoft.com/office/drawing/2014/main" id="{12F7979F-09A6-AE71-1482-20BFADFB371C}"/>
              </a:ext>
            </a:extLst>
          </p:cNvPr>
          <p:cNvSpPr/>
          <p:nvPr/>
        </p:nvSpPr>
        <p:spPr>
          <a:xfrm>
            <a:off x="2033543" y="3912015"/>
            <a:ext cx="1709302" cy="775533"/>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kern="0" dirty="0">
                <a:solidFill>
                  <a:prstClr val="black"/>
                </a:solidFill>
              </a:rPr>
              <a:t>Mobile Label printer</a:t>
            </a:r>
            <a:r>
              <a:rPr kumimoji="1" lang="ja-JP" altLang="en-US" sz="900" kern="0" dirty="0">
                <a:solidFill>
                  <a:prstClr val="black"/>
                </a:solidFill>
              </a:rPr>
              <a:t> </a:t>
            </a:r>
            <a:r>
              <a:rPr kumimoji="1" lang="en-US" altLang="ja-JP" sz="900" kern="0" dirty="0">
                <a:solidFill>
                  <a:prstClr val="black"/>
                </a:solidFill>
              </a:rPr>
              <a:t>× 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p:txBody>
      </p:sp>
      <p:cxnSp>
        <p:nvCxnSpPr>
          <p:cNvPr id="19" name="コネクタ: カギ線 18">
            <a:extLst>
              <a:ext uri="{FF2B5EF4-FFF2-40B4-BE49-F238E27FC236}">
                <a16:creationId xmlns:a16="http://schemas.microsoft.com/office/drawing/2014/main" id="{AC827E37-DDFA-714F-EA0F-EED23FB34DAE}"/>
              </a:ext>
            </a:extLst>
          </p:cNvPr>
          <p:cNvCxnSpPr>
            <a:cxnSpLocks/>
            <a:stCxn id="146" idx="0"/>
            <a:endCxn id="17" idx="2"/>
          </p:cNvCxnSpPr>
          <p:nvPr/>
        </p:nvCxnSpPr>
        <p:spPr>
          <a:xfrm rot="16200000" flipV="1">
            <a:off x="3017343" y="4558400"/>
            <a:ext cx="1479903" cy="1738200"/>
          </a:xfrm>
          <a:prstGeom prst="bentConnector3">
            <a:avLst>
              <a:gd name="adj1" fmla="val 50000"/>
            </a:avLst>
          </a:prstGeom>
          <a:noFill/>
          <a:ln w="6350" cap="flat" cmpd="sng" algn="ctr">
            <a:solidFill>
              <a:srgbClr val="3F3F3F"/>
            </a:solidFill>
            <a:prstDash val="solid"/>
            <a:tailEnd type="triangle"/>
          </a:ln>
          <a:effectLst/>
        </p:spPr>
      </p:cxnSp>
      <p:pic>
        <p:nvPicPr>
          <p:cNvPr id="24" name="図 23">
            <a:extLst>
              <a:ext uri="{FF2B5EF4-FFF2-40B4-BE49-F238E27FC236}">
                <a16:creationId xmlns:a16="http://schemas.microsoft.com/office/drawing/2014/main" id="{BED2559A-D707-7C02-F80C-49FE3402945A}"/>
              </a:ext>
            </a:extLst>
          </p:cNvPr>
          <p:cNvPicPr>
            <a:picLocks noChangeAspect="1"/>
          </p:cNvPicPr>
          <p:nvPr/>
        </p:nvPicPr>
        <p:blipFill rotWithShape="1">
          <a:blip r:embed="rId7">
            <a:extLst>
              <a:ext uri="{28A0092B-C50C-407E-A947-70E740481C1C}">
                <a14:useLocalDpi xmlns:a14="http://schemas.microsoft.com/office/drawing/2010/main" val="0"/>
              </a:ext>
            </a:extLst>
          </a:blip>
          <a:srcRect l="21508" r="20632" b="5368"/>
          <a:stretch/>
        </p:blipFill>
        <p:spPr>
          <a:xfrm>
            <a:off x="2087598" y="4271608"/>
            <a:ext cx="388236" cy="343821"/>
          </a:xfrm>
          <a:prstGeom prst="rect">
            <a:avLst/>
          </a:prstGeom>
        </p:spPr>
      </p:pic>
      <p:pic>
        <p:nvPicPr>
          <p:cNvPr id="25" name="図 24">
            <a:extLst>
              <a:ext uri="{FF2B5EF4-FFF2-40B4-BE49-F238E27FC236}">
                <a16:creationId xmlns:a16="http://schemas.microsoft.com/office/drawing/2014/main" id="{61267080-47F5-13E8-F205-96D322FDF9F2}"/>
              </a:ext>
            </a:extLst>
          </p:cNvPr>
          <p:cNvPicPr>
            <a:picLocks noChangeAspect="1"/>
          </p:cNvPicPr>
          <p:nvPr/>
        </p:nvPicPr>
        <p:blipFill rotWithShape="1">
          <a:blip r:embed="rId7">
            <a:extLst>
              <a:ext uri="{28A0092B-C50C-407E-A947-70E740481C1C}">
                <a14:useLocalDpi xmlns:a14="http://schemas.microsoft.com/office/drawing/2010/main" val="0"/>
              </a:ext>
            </a:extLst>
          </a:blip>
          <a:srcRect l="21508" r="20632" b="5368"/>
          <a:stretch/>
        </p:blipFill>
        <p:spPr>
          <a:xfrm>
            <a:off x="2491063" y="4279478"/>
            <a:ext cx="388236" cy="343821"/>
          </a:xfrm>
          <a:prstGeom prst="rect">
            <a:avLst/>
          </a:prstGeom>
        </p:spPr>
      </p:pic>
      <p:pic>
        <p:nvPicPr>
          <p:cNvPr id="26" name="図 25">
            <a:extLst>
              <a:ext uri="{FF2B5EF4-FFF2-40B4-BE49-F238E27FC236}">
                <a16:creationId xmlns:a16="http://schemas.microsoft.com/office/drawing/2014/main" id="{0F05A36A-1F02-C038-1DC9-C59E62B0CA28}"/>
              </a:ext>
            </a:extLst>
          </p:cNvPr>
          <p:cNvPicPr>
            <a:picLocks noChangeAspect="1"/>
          </p:cNvPicPr>
          <p:nvPr/>
        </p:nvPicPr>
        <p:blipFill rotWithShape="1">
          <a:blip r:embed="rId7">
            <a:extLst>
              <a:ext uri="{28A0092B-C50C-407E-A947-70E740481C1C}">
                <a14:useLocalDpi xmlns:a14="http://schemas.microsoft.com/office/drawing/2010/main" val="0"/>
              </a:ext>
            </a:extLst>
          </a:blip>
          <a:srcRect l="21508" r="20632" b="5368"/>
          <a:stretch/>
        </p:blipFill>
        <p:spPr>
          <a:xfrm>
            <a:off x="2924856" y="4271608"/>
            <a:ext cx="388236" cy="343821"/>
          </a:xfrm>
          <a:prstGeom prst="rect">
            <a:avLst/>
          </a:prstGeom>
        </p:spPr>
      </p:pic>
      <p:pic>
        <p:nvPicPr>
          <p:cNvPr id="28" name="図 27">
            <a:extLst>
              <a:ext uri="{FF2B5EF4-FFF2-40B4-BE49-F238E27FC236}">
                <a16:creationId xmlns:a16="http://schemas.microsoft.com/office/drawing/2014/main" id="{ED0CDA73-2821-6207-AAD1-6B1087B3B124}"/>
              </a:ext>
            </a:extLst>
          </p:cNvPr>
          <p:cNvPicPr>
            <a:picLocks noChangeAspect="1"/>
          </p:cNvPicPr>
          <p:nvPr/>
        </p:nvPicPr>
        <p:blipFill rotWithShape="1">
          <a:blip r:embed="rId7">
            <a:extLst>
              <a:ext uri="{28A0092B-C50C-407E-A947-70E740481C1C}">
                <a14:useLocalDpi xmlns:a14="http://schemas.microsoft.com/office/drawing/2010/main" val="0"/>
              </a:ext>
            </a:extLst>
          </a:blip>
          <a:srcRect l="21508" r="20632" b="5368"/>
          <a:stretch/>
        </p:blipFill>
        <p:spPr>
          <a:xfrm>
            <a:off x="3322386" y="4269192"/>
            <a:ext cx="388236" cy="343821"/>
          </a:xfrm>
          <a:prstGeom prst="rect">
            <a:avLst/>
          </a:prstGeom>
        </p:spPr>
      </p:pic>
      <p:pic>
        <p:nvPicPr>
          <p:cNvPr id="30" name="図 29">
            <a:extLst>
              <a:ext uri="{FF2B5EF4-FFF2-40B4-BE49-F238E27FC236}">
                <a16:creationId xmlns:a16="http://schemas.microsoft.com/office/drawing/2014/main" id="{7BF65E4F-5B14-2B84-D5FC-8A7121C73B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8300" y="4206555"/>
            <a:ext cx="193980" cy="422448"/>
          </a:xfrm>
          <a:prstGeom prst="rect">
            <a:avLst/>
          </a:prstGeom>
        </p:spPr>
      </p:pic>
      <p:pic>
        <p:nvPicPr>
          <p:cNvPr id="31" name="図 30">
            <a:extLst>
              <a:ext uri="{FF2B5EF4-FFF2-40B4-BE49-F238E27FC236}">
                <a16:creationId xmlns:a16="http://schemas.microsoft.com/office/drawing/2014/main" id="{F4B3CD74-AAA9-D808-093A-02FB16E4C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5079" y="4206555"/>
            <a:ext cx="193980" cy="422448"/>
          </a:xfrm>
          <a:prstGeom prst="rect">
            <a:avLst/>
          </a:prstGeom>
        </p:spPr>
      </p:pic>
      <p:pic>
        <p:nvPicPr>
          <p:cNvPr id="32" name="図 31">
            <a:extLst>
              <a:ext uri="{FF2B5EF4-FFF2-40B4-BE49-F238E27FC236}">
                <a16:creationId xmlns:a16="http://schemas.microsoft.com/office/drawing/2014/main" id="{A98122A8-271D-2538-39A3-551D0C89C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1606" y="4209416"/>
            <a:ext cx="193980" cy="422448"/>
          </a:xfrm>
          <a:prstGeom prst="rect">
            <a:avLst/>
          </a:prstGeom>
        </p:spPr>
      </p:pic>
      <p:pic>
        <p:nvPicPr>
          <p:cNvPr id="33" name="図 32">
            <a:extLst>
              <a:ext uri="{FF2B5EF4-FFF2-40B4-BE49-F238E27FC236}">
                <a16:creationId xmlns:a16="http://schemas.microsoft.com/office/drawing/2014/main" id="{9B17A37F-ABFE-21B6-49F1-447E8805D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8964" y="4206554"/>
            <a:ext cx="193980" cy="422448"/>
          </a:xfrm>
          <a:prstGeom prst="rect">
            <a:avLst/>
          </a:prstGeom>
        </p:spPr>
      </p:pic>
      <p:pic>
        <p:nvPicPr>
          <p:cNvPr id="34" name="図 33">
            <a:extLst>
              <a:ext uri="{FF2B5EF4-FFF2-40B4-BE49-F238E27FC236}">
                <a16:creationId xmlns:a16="http://schemas.microsoft.com/office/drawing/2014/main" id="{AEC968C9-2E7A-B1B0-A1B1-DF609441B2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743" y="4206554"/>
            <a:ext cx="193980" cy="422448"/>
          </a:xfrm>
          <a:prstGeom prst="rect">
            <a:avLst/>
          </a:prstGeom>
        </p:spPr>
      </p:pic>
      <p:pic>
        <p:nvPicPr>
          <p:cNvPr id="35" name="図 34">
            <a:extLst>
              <a:ext uri="{FF2B5EF4-FFF2-40B4-BE49-F238E27FC236}">
                <a16:creationId xmlns:a16="http://schemas.microsoft.com/office/drawing/2014/main" id="{2ED84C8E-83BA-5C48-9108-6BEB3C45A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2270" y="4209415"/>
            <a:ext cx="193980" cy="422448"/>
          </a:xfrm>
          <a:prstGeom prst="rect">
            <a:avLst/>
          </a:prstGeom>
        </p:spPr>
      </p:pic>
      <p:pic>
        <p:nvPicPr>
          <p:cNvPr id="36" name="図 35">
            <a:extLst>
              <a:ext uri="{FF2B5EF4-FFF2-40B4-BE49-F238E27FC236}">
                <a16:creationId xmlns:a16="http://schemas.microsoft.com/office/drawing/2014/main" id="{1A349BBE-C9F4-7C07-C03C-262C60E999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847" y="4206554"/>
            <a:ext cx="193980" cy="422448"/>
          </a:xfrm>
          <a:prstGeom prst="rect">
            <a:avLst/>
          </a:prstGeom>
        </p:spPr>
      </p:pic>
      <p:pic>
        <p:nvPicPr>
          <p:cNvPr id="37" name="図 36">
            <a:extLst>
              <a:ext uri="{FF2B5EF4-FFF2-40B4-BE49-F238E27FC236}">
                <a16:creationId xmlns:a16="http://schemas.microsoft.com/office/drawing/2014/main" id="{84E3FF40-7F22-00F4-A851-2BCF7ED900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9626" y="4206554"/>
            <a:ext cx="193980" cy="422448"/>
          </a:xfrm>
          <a:prstGeom prst="rect">
            <a:avLst/>
          </a:prstGeom>
        </p:spPr>
      </p:pic>
      <p:pic>
        <p:nvPicPr>
          <p:cNvPr id="38" name="図 37">
            <a:extLst>
              <a:ext uri="{FF2B5EF4-FFF2-40B4-BE49-F238E27FC236}">
                <a16:creationId xmlns:a16="http://schemas.microsoft.com/office/drawing/2014/main" id="{D0BE782A-6973-E131-47E3-1341251F76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6153" y="4209415"/>
            <a:ext cx="193980" cy="422448"/>
          </a:xfrm>
          <a:prstGeom prst="rect">
            <a:avLst/>
          </a:prstGeom>
        </p:spPr>
      </p:pic>
      <p:sp>
        <p:nvSpPr>
          <p:cNvPr id="39" name="フローチャート: 書類 38">
            <a:extLst>
              <a:ext uri="{FF2B5EF4-FFF2-40B4-BE49-F238E27FC236}">
                <a16:creationId xmlns:a16="http://schemas.microsoft.com/office/drawing/2014/main" id="{B7CD9940-5D6C-ADCC-BA9D-7B579945F012}"/>
              </a:ext>
            </a:extLst>
          </p:cNvPr>
          <p:cNvSpPr/>
          <p:nvPr/>
        </p:nvSpPr>
        <p:spPr>
          <a:xfrm>
            <a:off x="4786359" y="7436633"/>
            <a:ext cx="765019" cy="353049"/>
          </a:xfrm>
          <a:prstGeom prst="flowChartDocument">
            <a:avLst/>
          </a:prstGeom>
          <a:solidFill>
            <a:schemeClr val="bg1"/>
          </a:solidFill>
          <a:ln w="952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Actual data (IN/OUT)</a:t>
            </a:r>
            <a:endParaRPr kumimoji="1" lang="ja-JP" altLang="en-US" sz="700" kern="0" dirty="0">
              <a:solidFill>
                <a:prstClr val="black"/>
              </a:solidFill>
            </a:endParaRPr>
          </a:p>
        </p:txBody>
      </p:sp>
      <p:sp>
        <p:nvSpPr>
          <p:cNvPr id="40" name="正方形/長方形 39">
            <a:extLst>
              <a:ext uri="{FF2B5EF4-FFF2-40B4-BE49-F238E27FC236}">
                <a16:creationId xmlns:a16="http://schemas.microsoft.com/office/drawing/2014/main" id="{98F99739-12F3-14A9-6855-9E3B942B1053}"/>
              </a:ext>
            </a:extLst>
          </p:cNvPr>
          <p:cNvSpPr/>
          <p:nvPr/>
        </p:nvSpPr>
        <p:spPr>
          <a:xfrm>
            <a:off x="925277" y="4849456"/>
            <a:ext cx="612932" cy="119859"/>
          </a:xfrm>
          <a:prstGeom prst="rect">
            <a:avLst/>
          </a:prstGeom>
          <a:solidFill>
            <a:schemeClr val="bg1"/>
          </a:solidFill>
          <a:ln>
            <a:solidFill>
              <a:srgbClr val="000000"/>
            </a:solidFill>
          </a:ln>
        </p:spPr>
        <p:txBody>
          <a:bodyPr lIns="45719" rIns="45719" rtlCol="0" anchor="ctr"/>
          <a:lstStyle/>
          <a:p>
            <a:pPr algn="ctr"/>
            <a:r>
              <a:rPr kumimoji="1" lang="en-US" altLang="ja-JP" sz="600" dirty="0"/>
              <a:t>LAN cable</a:t>
            </a:r>
            <a:endParaRPr kumimoji="1" lang="ja-JP" altLang="en-US" sz="600" dirty="0"/>
          </a:p>
        </p:txBody>
      </p:sp>
      <p:sp>
        <p:nvSpPr>
          <p:cNvPr id="41" name="正方形/長方形 40">
            <a:extLst>
              <a:ext uri="{FF2B5EF4-FFF2-40B4-BE49-F238E27FC236}">
                <a16:creationId xmlns:a16="http://schemas.microsoft.com/office/drawing/2014/main" id="{59301677-9774-46C5-A359-8457D8A29317}"/>
              </a:ext>
            </a:extLst>
          </p:cNvPr>
          <p:cNvSpPr/>
          <p:nvPr/>
        </p:nvSpPr>
        <p:spPr>
          <a:xfrm>
            <a:off x="2544902" y="4843884"/>
            <a:ext cx="612932" cy="119859"/>
          </a:xfrm>
          <a:prstGeom prst="rect">
            <a:avLst/>
          </a:prstGeom>
          <a:solidFill>
            <a:schemeClr val="bg1"/>
          </a:solidFill>
          <a:ln>
            <a:solidFill>
              <a:srgbClr val="000000"/>
            </a:solidFill>
          </a:ln>
        </p:spPr>
        <p:txBody>
          <a:bodyPr lIns="45719" rIns="45719" rtlCol="0" anchor="ctr"/>
          <a:lstStyle/>
          <a:p>
            <a:pPr algn="ctr"/>
            <a:r>
              <a:rPr kumimoji="1" lang="en-US" altLang="ja-JP" sz="600" dirty="0"/>
              <a:t>WIFI</a:t>
            </a:r>
            <a:endParaRPr kumimoji="1" lang="ja-JP" altLang="en-US" sz="600" dirty="0"/>
          </a:p>
        </p:txBody>
      </p:sp>
      <p:sp>
        <p:nvSpPr>
          <p:cNvPr id="42" name="正方形/長方形 41">
            <a:extLst>
              <a:ext uri="{FF2B5EF4-FFF2-40B4-BE49-F238E27FC236}">
                <a16:creationId xmlns:a16="http://schemas.microsoft.com/office/drawing/2014/main" id="{63DE634A-C75F-D93C-F74C-AB1034BA9790}"/>
              </a:ext>
            </a:extLst>
          </p:cNvPr>
          <p:cNvSpPr/>
          <p:nvPr/>
        </p:nvSpPr>
        <p:spPr>
          <a:xfrm>
            <a:off x="4852518" y="4840583"/>
            <a:ext cx="612932" cy="119859"/>
          </a:xfrm>
          <a:prstGeom prst="rect">
            <a:avLst/>
          </a:prstGeom>
          <a:solidFill>
            <a:schemeClr val="bg1"/>
          </a:solidFill>
          <a:ln>
            <a:solidFill>
              <a:srgbClr val="000000"/>
            </a:solidFill>
          </a:ln>
        </p:spPr>
        <p:txBody>
          <a:bodyPr lIns="45719" rIns="45719" rtlCol="0" anchor="ctr"/>
          <a:lstStyle/>
          <a:p>
            <a:pPr algn="ctr"/>
            <a:r>
              <a:rPr kumimoji="1" lang="en-US" altLang="ja-JP" sz="600" dirty="0"/>
              <a:t>WIFI</a:t>
            </a:r>
            <a:endParaRPr kumimoji="1" lang="ja-JP" altLang="en-US" sz="600" dirty="0"/>
          </a:p>
        </p:txBody>
      </p:sp>
    </p:spTree>
    <p:extLst>
      <p:ext uri="{BB962C8B-B14F-4D97-AF65-F5344CB8AC3E}">
        <p14:creationId xmlns:p14="http://schemas.microsoft.com/office/powerpoint/2010/main" val="2449073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97F054FB-50FD-22F7-6937-28ED628CBB2E}"/>
              </a:ext>
            </a:extLst>
          </p:cNvPr>
          <p:cNvPicPr>
            <a:picLocks noChangeAspect="1"/>
          </p:cNvPicPr>
          <p:nvPr/>
        </p:nvPicPr>
        <p:blipFill>
          <a:blip r:embed="rId2"/>
          <a:stretch>
            <a:fillRect/>
          </a:stretch>
        </p:blipFill>
        <p:spPr>
          <a:xfrm>
            <a:off x="967347" y="2257577"/>
            <a:ext cx="546082" cy="198137"/>
          </a:xfrm>
          <a:prstGeom prst="rect">
            <a:avLst/>
          </a:prstGeom>
        </p:spPr>
      </p:pic>
      <p:pic>
        <p:nvPicPr>
          <p:cNvPr id="31" name="図 30">
            <a:extLst>
              <a:ext uri="{FF2B5EF4-FFF2-40B4-BE49-F238E27FC236}">
                <a16:creationId xmlns:a16="http://schemas.microsoft.com/office/drawing/2014/main" id="{6E122F49-69BD-A6A5-F254-C0942E2EEF1E}"/>
              </a:ext>
            </a:extLst>
          </p:cNvPr>
          <p:cNvPicPr>
            <a:picLocks noChangeAspect="1"/>
          </p:cNvPicPr>
          <p:nvPr/>
        </p:nvPicPr>
        <p:blipFill>
          <a:blip r:embed="rId2"/>
          <a:stretch>
            <a:fillRect/>
          </a:stretch>
        </p:blipFill>
        <p:spPr>
          <a:xfrm>
            <a:off x="899529" y="2601969"/>
            <a:ext cx="546082" cy="198137"/>
          </a:xfrm>
          <a:prstGeom prst="rect">
            <a:avLst/>
          </a:prstGeom>
        </p:spPr>
      </p:pic>
      <p:pic>
        <p:nvPicPr>
          <p:cNvPr id="32" name="図 31">
            <a:extLst>
              <a:ext uri="{FF2B5EF4-FFF2-40B4-BE49-F238E27FC236}">
                <a16:creationId xmlns:a16="http://schemas.microsoft.com/office/drawing/2014/main" id="{2FC6206A-4832-D358-5395-2230A610CF4F}"/>
              </a:ext>
            </a:extLst>
          </p:cNvPr>
          <p:cNvPicPr>
            <a:picLocks noChangeAspect="1"/>
          </p:cNvPicPr>
          <p:nvPr/>
        </p:nvPicPr>
        <p:blipFill>
          <a:blip r:embed="rId3"/>
          <a:stretch>
            <a:fillRect/>
          </a:stretch>
        </p:blipFill>
        <p:spPr>
          <a:xfrm>
            <a:off x="948295" y="2944706"/>
            <a:ext cx="510584" cy="178119"/>
          </a:xfrm>
          <a:prstGeom prst="rect">
            <a:avLst/>
          </a:prstGeom>
        </p:spPr>
      </p:pic>
      <p:pic>
        <p:nvPicPr>
          <p:cNvPr id="33" name="図 32">
            <a:extLst>
              <a:ext uri="{FF2B5EF4-FFF2-40B4-BE49-F238E27FC236}">
                <a16:creationId xmlns:a16="http://schemas.microsoft.com/office/drawing/2014/main" id="{A7E7FD4A-0A87-0F23-F338-95C77568F965}"/>
              </a:ext>
            </a:extLst>
          </p:cNvPr>
          <p:cNvPicPr>
            <a:picLocks noChangeAspect="1"/>
          </p:cNvPicPr>
          <p:nvPr/>
        </p:nvPicPr>
        <p:blipFill>
          <a:blip r:embed="rId3"/>
          <a:stretch>
            <a:fillRect/>
          </a:stretch>
        </p:blipFill>
        <p:spPr>
          <a:xfrm>
            <a:off x="949057" y="3279935"/>
            <a:ext cx="510584" cy="178119"/>
          </a:xfrm>
          <a:prstGeom prst="rect">
            <a:avLst/>
          </a:prstGeom>
        </p:spPr>
      </p:pic>
      <p:pic>
        <p:nvPicPr>
          <p:cNvPr id="34" name="図 33">
            <a:extLst>
              <a:ext uri="{FF2B5EF4-FFF2-40B4-BE49-F238E27FC236}">
                <a16:creationId xmlns:a16="http://schemas.microsoft.com/office/drawing/2014/main" id="{CA4A533A-A545-A9B6-B273-A06443641A07}"/>
              </a:ext>
            </a:extLst>
          </p:cNvPr>
          <p:cNvPicPr>
            <a:picLocks noChangeAspect="1"/>
          </p:cNvPicPr>
          <p:nvPr/>
        </p:nvPicPr>
        <p:blipFill>
          <a:blip r:embed="rId4"/>
          <a:stretch>
            <a:fillRect/>
          </a:stretch>
        </p:blipFill>
        <p:spPr>
          <a:xfrm>
            <a:off x="478637" y="1678018"/>
            <a:ext cx="1364286" cy="2040133"/>
          </a:xfrm>
          <a:prstGeom prst="rect">
            <a:avLst/>
          </a:prstGeom>
        </p:spPr>
      </p:pic>
      <p:pic>
        <p:nvPicPr>
          <p:cNvPr id="35" name="図 34">
            <a:extLst>
              <a:ext uri="{FF2B5EF4-FFF2-40B4-BE49-F238E27FC236}">
                <a16:creationId xmlns:a16="http://schemas.microsoft.com/office/drawing/2014/main" id="{998CAD91-C0B8-2CAF-BB7A-9D8C41F18349}"/>
              </a:ext>
            </a:extLst>
          </p:cNvPr>
          <p:cNvPicPr>
            <a:picLocks noChangeAspect="1"/>
          </p:cNvPicPr>
          <p:nvPr/>
        </p:nvPicPr>
        <p:blipFill>
          <a:blip r:embed="rId2"/>
          <a:stretch>
            <a:fillRect/>
          </a:stretch>
        </p:blipFill>
        <p:spPr>
          <a:xfrm>
            <a:off x="933719" y="2265117"/>
            <a:ext cx="546082" cy="198137"/>
          </a:xfrm>
          <a:prstGeom prst="rect">
            <a:avLst/>
          </a:prstGeom>
        </p:spPr>
      </p:pic>
      <p:pic>
        <p:nvPicPr>
          <p:cNvPr id="36" name="図 35">
            <a:extLst>
              <a:ext uri="{FF2B5EF4-FFF2-40B4-BE49-F238E27FC236}">
                <a16:creationId xmlns:a16="http://schemas.microsoft.com/office/drawing/2014/main" id="{558BB883-E548-D9BB-5B41-4909F58C2342}"/>
              </a:ext>
            </a:extLst>
          </p:cNvPr>
          <p:cNvPicPr>
            <a:picLocks noChangeAspect="1"/>
          </p:cNvPicPr>
          <p:nvPr/>
        </p:nvPicPr>
        <p:blipFill>
          <a:blip r:embed="rId2"/>
          <a:stretch>
            <a:fillRect/>
          </a:stretch>
        </p:blipFill>
        <p:spPr>
          <a:xfrm>
            <a:off x="865901" y="2609509"/>
            <a:ext cx="546082" cy="198137"/>
          </a:xfrm>
          <a:prstGeom prst="rect">
            <a:avLst/>
          </a:prstGeom>
        </p:spPr>
      </p:pic>
      <p:sp>
        <p:nvSpPr>
          <p:cNvPr id="37" name="テキスト ボックス 36">
            <a:extLst>
              <a:ext uri="{FF2B5EF4-FFF2-40B4-BE49-F238E27FC236}">
                <a16:creationId xmlns:a16="http://schemas.microsoft.com/office/drawing/2014/main" id="{CE4B1EE3-B33B-3C3D-23BB-19AB77D00E45}"/>
              </a:ext>
            </a:extLst>
          </p:cNvPr>
          <p:cNvSpPr txBox="1"/>
          <p:nvPr/>
        </p:nvSpPr>
        <p:spPr>
          <a:xfrm>
            <a:off x="801841" y="2271852"/>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38" name="テキスト ボックス 37">
            <a:extLst>
              <a:ext uri="{FF2B5EF4-FFF2-40B4-BE49-F238E27FC236}">
                <a16:creationId xmlns:a16="http://schemas.microsoft.com/office/drawing/2014/main" id="{8EC8B698-5167-23BB-7C6E-5F54A0D3218E}"/>
              </a:ext>
            </a:extLst>
          </p:cNvPr>
          <p:cNvSpPr txBox="1"/>
          <p:nvPr/>
        </p:nvSpPr>
        <p:spPr>
          <a:xfrm>
            <a:off x="797216" y="2612049"/>
            <a:ext cx="718146" cy="184666"/>
          </a:xfrm>
          <a:prstGeom prst="rect">
            <a:avLst/>
          </a:prstGeom>
          <a:noFill/>
        </p:spPr>
        <p:txBody>
          <a:bodyPr wrap="square" rtlCol="0">
            <a:spAutoFit/>
          </a:bodyPr>
          <a:lstStyle/>
          <a:p>
            <a:pPr algn="ctr"/>
            <a:r>
              <a:rPr kumimoji="1" lang="en-US" altLang="ja-JP" sz="600" dirty="0"/>
              <a:t>Label Manual</a:t>
            </a:r>
          </a:p>
        </p:txBody>
      </p:sp>
      <p:pic>
        <p:nvPicPr>
          <p:cNvPr id="39" name="図 38">
            <a:extLst>
              <a:ext uri="{FF2B5EF4-FFF2-40B4-BE49-F238E27FC236}">
                <a16:creationId xmlns:a16="http://schemas.microsoft.com/office/drawing/2014/main" id="{0F249A91-A0A9-AF97-01D2-42CB07B81536}"/>
              </a:ext>
            </a:extLst>
          </p:cNvPr>
          <p:cNvPicPr>
            <a:picLocks noChangeAspect="1"/>
          </p:cNvPicPr>
          <p:nvPr/>
        </p:nvPicPr>
        <p:blipFill>
          <a:blip r:embed="rId3"/>
          <a:stretch>
            <a:fillRect/>
          </a:stretch>
        </p:blipFill>
        <p:spPr>
          <a:xfrm>
            <a:off x="914667" y="2952246"/>
            <a:ext cx="510584" cy="178119"/>
          </a:xfrm>
          <a:prstGeom prst="rect">
            <a:avLst/>
          </a:prstGeom>
        </p:spPr>
      </p:pic>
      <p:sp>
        <p:nvSpPr>
          <p:cNvPr id="41" name="テキスト ボックス 40">
            <a:extLst>
              <a:ext uri="{FF2B5EF4-FFF2-40B4-BE49-F238E27FC236}">
                <a16:creationId xmlns:a16="http://schemas.microsoft.com/office/drawing/2014/main" id="{4A3231CF-5A5F-C869-84F9-D42920FA7CC1}"/>
              </a:ext>
            </a:extLst>
          </p:cNvPr>
          <p:cNvSpPr txBox="1"/>
          <p:nvPr/>
        </p:nvSpPr>
        <p:spPr>
          <a:xfrm>
            <a:off x="765041" y="294551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42" name="図 41">
            <a:extLst>
              <a:ext uri="{FF2B5EF4-FFF2-40B4-BE49-F238E27FC236}">
                <a16:creationId xmlns:a16="http://schemas.microsoft.com/office/drawing/2014/main" id="{FFF13A72-ED57-3EE4-6024-73087C193593}"/>
              </a:ext>
            </a:extLst>
          </p:cNvPr>
          <p:cNvPicPr>
            <a:picLocks noChangeAspect="1"/>
          </p:cNvPicPr>
          <p:nvPr/>
        </p:nvPicPr>
        <p:blipFill>
          <a:blip r:embed="rId3"/>
          <a:stretch>
            <a:fillRect/>
          </a:stretch>
        </p:blipFill>
        <p:spPr>
          <a:xfrm>
            <a:off x="915429" y="3287475"/>
            <a:ext cx="510584" cy="178119"/>
          </a:xfrm>
          <a:prstGeom prst="rect">
            <a:avLst/>
          </a:prstGeom>
        </p:spPr>
      </p:pic>
      <p:sp>
        <p:nvSpPr>
          <p:cNvPr id="43" name="テキスト ボックス 42">
            <a:extLst>
              <a:ext uri="{FF2B5EF4-FFF2-40B4-BE49-F238E27FC236}">
                <a16:creationId xmlns:a16="http://schemas.microsoft.com/office/drawing/2014/main" id="{C4150F95-9F0D-EBFA-A784-955D1881F824}"/>
              </a:ext>
            </a:extLst>
          </p:cNvPr>
          <p:cNvSpPr txBox="1"/>
          <p:nvPr/>
        </p:nvSpPr>
        <p:spPr>
          <a:xfrm>
            <a:off x="766502" y="3280739"/>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44" name="図 43">
            <a:extLst>
              <a:ext uri="{FF2B5EF4-FFF2-40B4-BE49-F238E27FC236}">
                <a16:creationId xmlns:a16="http://schemas.microsoft.com/office/drawing/2014/main" id="{DC43BEB1-CBED-3C95-FD94-BFFB0307C35B}"/>
              </a:ext>
            </a:extLst>
          </p:cNvPr>
          <p:cNvPicPr>
            <a:picLocks noChangeAspect="1"/>
          </p:cNvPicPr>
          <p:nvPr/>
        </p:nvPicPr>
        <p:blipFill>
          <a:blip r:embed="rId5"/>
          <a:stretch>
            <a:fillRect/>
          </a:stretch>
        </p:blipFill>
        <p:spPr>
          <a:xfrm>
            <a:off x="541433" y="2197670"/>
            <a:ext cx="1294738" cy="1336429"/>
          </a:xfrm>
          <a:prstGeom prst="rect">
            <a:avLst/>
          </a:prstGeom>
        </p:spPr>
      </p:pic>
      <p:pic>
        <p:nvPicPr>
          <p:cNvPr id="45" name="図 44">
            <a:extLst>
              <a:ext uri="{FF2B5EF4-FFF2-40B4-BE49-F238E27FC236}">
                <a16:creationId xmlns:a16="http://schemas.microsoft.com/office/drawing/2014/main" id="{022E6259-A611-3997-6A6E-7FC8D8100674}"/>
              </a:ext>
            </a:extLst>
          </p:cNvPr>
          <p:cNvPicPr>
            <a:picLocks noChangeAspect="1"/>
          </p:cNvPicPr>
          <p:nvPr/>
        </p:nvPicPr>
        <p:blipFill>
          <a:blip r:embed="rId6"/>
          <a:stretch>
            <a:fillRect/>
          </a:stretch>
        </p:blipFill>
        <p:spPr>
          <a:xfrm>
            <a:off x="612280" y="2191625"/>
            <a:ext cx="1114748" cy="178120"/>
          </a:xfrm>
          <a:prstGeom prst="rect">
            <a:avLst/>
          </a:prstGeom>
        </p:spPr>
      </p:pic>
      <p:pic>
        <p:nvPicPr>
          <p:cNvPr id="46" name="図 45">
            <a:extLst>
              <a:ext uri="{FF2B5EF4-FFF2-40B4-BE49-F238E27FC236}">
                <a16:creationId xmlns:a16="http://schemas.microsoft.com/office/drawing/2014/main" id="{E7EEF833-FF3E-D5A2-4112-A48D243123B0}"/>
              </a:ext>
            </a:extLst>
          </p:cNvPr>
          <p:cNvPicPr>
            <a:picLocks noChangeAspect="1"/>
          </p:cNvPicPr>
          <p:nvPr/>
        </p:nvPicPr>
        <p:blipFill>
          <a:blip r:embed="rId7"/>
          <a:stretch>
            <a:fillRect/>
          </a:stretch>
        </p:blipFill>
        <p:spPr>
          <a:xfrm>
            <a:off x="780128" y="2228102"/>
            <a:ext cx="809836" cy="97172"/>
          </a:xfrm>
          <a:prstGeom prst="rect">
            <a:avLst/>
          </a:prstGeom>
        </p:spPr>
      </p:pic>
      <p:sp>
        <p:nvSpPr>
          <p:cNvPr id="47" name="テキスト ボックス 46">
            <a:extLst>
              <a:ext uri="{FF2B5EF4-FFF2-40B4-BE49-F238E27FC236}">
                <a16:creationId xmlns:a16="http://schemas.microsoft.com/office/drawing/2014/main" id="{4CDD7445-4B2D-B7FB-219F-EDA21511100B}"/>
              </a:ext>
            </a:extLst>
          </p:cNvPr>
          <p:cNvSpPr txBox="1"/>
          <p:nvPr/>
        </p:nvSpPr>
        <p:spPr>
          <a:xfrm>
            <a:off x="770996" y="2188352"/>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48" name="図 47">
            <a:extLst>
              <a:ext uri="{FF2B5EF4-FFF2-40B4-BE49-F238E27FC236}">
                <a16:creationId xmlns:a16="http://schemas.microsoft.com/office/drawing/2014/main" id="{25CEA831-8B26-0C2B-5033-1CEDCD229F38}"/>
              </a:ext>
            </a:extLst>
          </p:cNvPr>
          <p:cNvPicPr>
            <a:picLocks noChangeAspect="1"/>
          </p:cNvPicPr>
          <p:nvPr/>
        </p:nvPicPr>
        <p:blipFill>
          <a:blip r:embed="rId6"/>
          <a:stretch>
            <a:fillRect/>
          </a:stretch>
        </p:blipFill>
        <p:spPr>
          <a:xfrm>
            <a:off x="612703" y="2352256"/>
            <a:ext cx="1114748" cy="178120"/>
          </a:xfrm>
          <a:prstGeom prst="rect">
            <a:avLst/>
          </a:prstGeom>
        </p:spPr>
      </p:pic>
      <p:pic>
        <p:nvPicPr>
          <p:cNvPr id="49" name="図 48">
            <a:extLst>
              <a:ext uri="{FF2B5EF4-FFF2-40B4-BE49-F238E27FC236}">
                <a16:creationId xmlns:a16="http://schemas.microsoft.com/office/drawing/2014/main" id="{635C6D11-2AF5-8620-7869-FFDB8FA43EDE}"/>
              </a:ext>
            </a:extLst>
          </p:cNvPr>
          <p:cNvPicPr>
            <a:picLocks noChangeAspect="1"/>
          </p:cNvPicPr>
          <p:nvPr/>
        </p:nvPicPr>
        <p:blipFill>
          <a:blip r:embed="rId7"/>
          <a:stretch>
            <a:fillRect/>
          </a:stretch>
        </p:blipFill>
        <p:spPr>
          <a:xfrm>
            <a:off x="780551" y="2388733"/>
            <a:ext cx="809836" cy="97172"/>
          </a:xfrm>
          <a:prstGeom prst="rect">
            <a:avLst/>
          </a:prstGeom>
        </p:spPr>
      </p:pic>
      <p:sp>
        <p:nvSpPr>
          <p:cNvPr id="50" name="テキスト ボックス 49">
            <a:extLst>
              <a:ext uri="{FF2B5EF4-FFF2-40B4-BE49-F238E27FC236}">
                <a16:creationId xmlns:a16="http://schemas.microsoft.com/office/drawing/2014/main" id="{5C0C44BE-320B-F6E6-FA7B-A717279AD3CF}"/>
              </a:ext>
            </a:extLst>
          </p:cNvPr>
          <p:cNvSpPr txBox="1"/>
          <p:nvPr/>
        </p:nvSpPr>
        <p:spPr>
          <a:xfrm>
            <a:off x="771419" y="2348983"/>
            <a:ext cx="809835" cy="184666"/>
          </a:xfrm>
          <a:prstGeom prst="rect">
            <a:avLst/>
          </a:prstGeom>
          <a:noFill/>
        </p:spPr>
        <p:txBody>
          <a:bodyPr wrap="square" rtlCol="0">
            <a:spAutoFit/>
          </a:bodyPr>
          <a:lstStyle/>
          <a:p>
            <a:pPr algn="ctr"/>
            <a:r>
              <a:rPr kumimoji="1" lang="en-US" altLang="ja-JP" sz="600" dirty="0"/>
              <a:t>Label Manual</a:t>
            </a:r>
          </a:p>
        </p:txBody>
      </p:sp>
      <p:pic>
        <p:nvPicPr>
          <p:cNvPr id="51" name="図 50">
            <a:extLst>
              <a:ext uri="{FF2B5EF4-FFF2-40B4-BE49-F238E27FC236}">
                <a16:creationId xmlns:a16="http://schemas.microsoft.com/office/drawing/2014/main" id="{860F3348-ED42-7B74-7326-F8C2D5E3FC56}"/>
              </a:ext>
            </a:extLst>
          </p:cNvPr>
          <p:cNvPicPr>
            <a:picLocks noChangeAspect="1"/>
          </p:cNvPicPr>
          <p:nvPr/>
        </p:nvPicPr>
        <p:blipFill>
          <a:blip r:embed="rId6"/>
          <a:stretch>
            <a:fillRect/>
          </a:stretch>
        </p:blipFill>
        <p:spPr>
          <a:xfrm>
            <a:off x="612280" y="2520721"/>
            <a:ext cx="1114748" cy="178120"/>
          </a:xfrm>
          <a:prstGeom prst="rect">
            <a:avLst/>
          </a:prstGeom>
        </p:spPr>
      </p:pic>
      <p:pic>
        <p:nvPicPr>
          <p:cNvPr id="52" name="図 51">
            <a:extLst>
              <a:ext uri="{FF2B5EF4-FFF2-40B4-BE49-F238E27FC236}">
                <a16:creationId xmlns:a16="http://schemas.microsoft.com/office/drawing/2014/main" id="{9289FABC-E0BF-1B74-972F-1413B5FBE1C7}"/>
              </a:ext>
            </a:extLst>
          </p:cNvPr>
          <p:cNvPicPr>
            <a:picLocks noChangeAspect="1"/>
          </p:cNvPicPr>
          <p:nvPr/>
        </p:nvPicPr>
        <p:blipFill>
          <a:blip r:embed="rId7"/>
          <a:stretch>
            <a:fillRect/>
          </a:stretch>
        </p:blipFill>
        <p:spPr>
          <a:xfrm>
            <a:off x="780128" y="2557198"/>
            <a:ext cx="809836" cy="97172"/>
          </a:xfrm>
          <a:prstGeom prst="rect">
            <a:avLst/>
          </a:prstGeom>
        </p:spPr>
      </p:pic>
      <p:sp>
        <p:nvSpPr>
          <p:cNvPr id="53" name="テキスト ボックス 52">
            <a:extLst>
              <a:ext uri="{FF2B5EF4-FFF2-40B4-BE49-F238E27FC236}">
                <a16:creationId xmlns:a16="http://schemas.microsoft.com/office/drawing/2014/main" id="{C8B71514-38D0-9F56-E149-2FE63EFB5414}"/>
              </a:ext>
            </a:extLst>
          </p:cNvPr>
          <p:cNvSpPr txBox="1"/>
          <p:nvPr/>
        </p:nvSpPr>
        <p:spPr>
          <a:xfrm>
            <a:off x="770996" y="2517448"/>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54" name="図 53">
            <a:extLst>
              <a:ext uri="{FF2B5EF4-FFF2-40B4-BE49-F238E27FC236}">
                <a16:creationId xmlns:a16="http://schemas.microsoft.com/office/drawing/2014/main" id="{6F0CF35F-3397-3750-524A-BA88311FB049}"/>
              </a:ext>
            </a:extLst>
          </p:cNvPr>
          <p:cNvPicPr>
            <a:picLocks noChangeAspect="1"/>
          </p:cNvPicPr>
          <p:nvPr/>
        </p:nvPicPr>
        <p:blipFill>
          <a:blip r:embed="rId6"/>
          <a:stretch>
            <a:fillRect/>
          </a:stretch>
        </p:blipFill>
        <p:spPr>
          <a:xfrm>
            <a:off x="611857" y="2687493"/>
            <a:ext cx="1114748" cy="178120"/>
          </a:xfrm>
          <a:prstGeom prst="rect">
            <a:avLst/>
          </a:prstGeom>
        </p:spPr>
      </p:pic>
      <p:pic>
        <p:nvPicPr>
          <p:cNvPr id="55" name="図 54">
            <a:extLst>
              <a:ext uri="{FF2B5EF4-FFF2-40B4-BE49-F238E27FC236}">
                <a16:creationId xmlns:a16="http://schemas.microsoft.com/office/drawing/2014/main" id="{95090160-7A71-3E02-24ED-98B911EB6AE7}"/>
              </a:ext>
            </a:extLst>
          </p:cNvPr>
          <p:cNvPicPr>
            <a:picLocks noChangeAspect="1"/>
          </p:cNvPicPr>
          <p:nvPr/>
        </p:nvPicPr>
        <p:blipFill>
          <a:blip r:embed="rId7"/>
          <a:stretch>
            <a:fillRect/>
          </a:stretch>
        </p:blipFill>
        <p:spPr>
          <a:xfrm>
            <a:off x="779705" y="2723970"/>
            <a:ext cx="809836" cy="97172"/>
          </a:xfrm>
          <a:prstGeom prst="rect">
            <a:avLst/>
          </a:prstGeom>
        </p:spPr>
      </p:pic>
      <p:sp>
        <p:nvSpPr>
          <p:cNvPr id="56" name="テキスト ボックス 55">
            <a:extLst>
              <a:ext uri="{FF2B5EF4-FFF2-40B4-BE49-F238E27FC236}">
                <a16:creationId xmlns:a16="http://schemas.microsoft.com/office/drawing/2014/main" id="{ADE6BBE7-7BF6-2E4F-5C33-93C62DE67EDA}"/>
              </a:ext>
            </a:extLst>
          </p:cNvPr>
          <p:cNvSpPr txBox="1"/>
          <p:nvPr/>
        </p:nvSpPr>
        <p:spPr>
          <a:xfrm>
            <a:off x="770573" y="2684220"/>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57" name="図 56">
            <a:extLst>
              <a:ext uri="{FF2B5EF4-FFF2-40B4-BE49-F238E27FC236}">
                <a16:creationId xmlns:a16="http://schemas.microsoft.com/office/drawing/2014/main" id="{053A8919-6111-9AB7-49CF-4E0210FEADEB}"/>
              </a:ext>
            </a:extLst>
          </p:cNvPr>
          <p:cNvPicPr>
            <a:picLocks noChangeAspect="1"/>
          </p:cNvPicPr>
          <p:nvPr/>
        </p:nvPicPr>
        <p:blipFill>
          <a:blip r:embed="rId6"/>
          <a:stretch>
            <a:fillRect/>
          </a:stretch>
        </p:blipFill>
        <p:spPr>
          <a:xfrm>
            <a:off x="612280" y="2848124"/>
            <a:ext cx="1114748" cy="178120"/>
          </a:xfrm>
          <a:prstGeom prst="rect">
            <a:avLst/>
          </a:prstGeom>
        </p:spPr>
      </p:pic>
      <p:pic>
        <p:nvPicPr>
          <p:cNvPr id="58" name="図 57">
            <a:extLst>
              <a:ext uri="{FF2B5EF4-FFF2-40B4-BE49-F238E27FC236}">
                <a16:creationId xmlns:a16="http://schemas.microsoft.com/office/drawing/2014/main" id="{D4C9B265-99D2-87CD-F59C-3513A6F48E2A}"/>
              </a:ext>
            </a:extLst>
          </p:cNvPr>
          <p:cNvPicPr>
            <a:picLocks noChangeAspect="1"/>
          </p:cNvPicPr>
          <p:nvPr/>
        </p:nvPicPr>
        <p:blipFill>
          <a:blip r:embed="rId7"/>
          <a:stretch>
            <a:fillRect/>
          </a:stretch>
        </p:blipFill>
        <p:spPr>
          <a:xfrm>
            <a:off x="780128" y="2884601"/>
            <a:ext cx="809836" cy="97172"/>
          </a:xfrm>
          <a:prstGeom prst="rect">
            <a:avLst/>
          </a:prstGeom>
        </p:spPr>
      </p:pic>
      <p:sp>
        <p:nvSpPr>
          <p:cNvPr id="59" name="テキスト ボックス 58">
            <a:extLst>
              <a:ext uri="{FF2B5EF4-FFF2-40B4-BE49-F238E27FC236}">
                <a16:creationId xmlns:a16="http://schemas.microsoft.com/office/drawing/2014/main" id="{BDB30C26-5D15-1A51-DB8C-1F94EEF8AA97}"/>
              </a:ext>
            </a:extLst>
          </p:cNvPr>
          <p:cNvSpPr txBox="1"/>
          <p:nvPr/>
        </p:nvSpPr>
        <p:spPr>
          <a:xfrm>
            <a:off x="770996" y="2844851"/>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60" name="図 59">
            <a:extLst>
              <a:ext uri="{FF2B5EF4-FFF2-40B4-BE49-F238E27FC236}">
                <a16:creationId xmlns:a16="http://schemas.microsoft.com/office/drawing/2014/main" id="{DF774BF4-123B-53DF-A210-4D969A3FE07E}"/>
              </a:ext>
            </a:extLst>
          </p:cNvPr>
          <p:cNvPicPr>
            <a:picLocks noChangeAspect="1"/>
          </p:cNvPicPr>
          <p:nvPr/>
        </p:nvPicPr>
        <p:blipFill>
          <a:blip r:embed="rId6"/>
          <a:stretch>
            <a:fillRect/>
          </a:stretch>
        </p:blipFill>
        <p:spPr>
          <a:xfrm>
            <a:off x="611857" y="3016589"/>
            <a:ext cx="1114748" cy="178120"/>
          </a:xfrm>
          <a:prstGeom prst="rect">
            <a:avLst/>
          </a:prstGeom>
        </p:spPr>
      </p:pic>
      <p:pic>
        <p:nvPicPr>
          <p:cNvPr id="61" name="図 60">
            <a:extLst>
              <a:ext uri="{FF2B5EF4-FFF2-40B4-BE49-F238E27FC236}">
                <a16:creationId xmlns:a16="http://schemas.microsoft.com/office/drawing/2014/main" id="{4727C5DC-B77B-D324-5941-3C4C0E831EAA}"/>
              </a:ext>
            </a:extLst>
          </p:cNvPr>
          <p:cNvPicPr>
            <a:picLocks noChangeAspect="1"/>
          </p:cNvPicPr>
          <p:nvPr/>
        </p:nvPicPr>
        <p:blipFill>
          <a:blip r:embed="rId7"/>
          <a:stretch>
            <a:fillRect/>
          </a:stretch>
        </p:blipFill>
        <p:spPr>
          <a:xfrm>
            <a:off x="779705" y="3053066"/>
            <a:ext cx="809836" cy="97172"/>
          </a:xfrm>
          <a:prstGeom prst="rect">
            <a:avLst/>
          </a:prstGeom>
        </p:spPr>
      </p:pic>
      <p:sp>
        <p:nvSpPr>
          <p:cNvPr id="62" name="テキスト ボックス 61">
            <a:extLst>
              <a:ext uri="{FF2B5EF4-FFF2-40B4-BE49-F238E27FC236}">
                <a16:creationId xmlns:a16="http://schemas.microsoft.com/office/drawing/2014/main" id="{9D29A569-2EC7-A93A-AD64-3840C0347D83}"/>
              </a:ext>
            </a:extLst>
          </p:cNvPr>
          <p:cNvSpPr txBox="1"/>
          <p:nvPr/>
        </p:nvSpPr>
        <p:spPr>
          <a:xfrm>
            <a:off x="770573" y="3013316"/>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sp>
        <p:nvSpPr>
          <p:cNvPr id="63" name="正方形/長方形 62">
            <a:extLst>
              <a:ext uri="{FF2B5EF4-FFF2-40B4-BE49-F238E27FC236}">
                <a16:creationId xmlns:a16="http://schemas.microsoft.com/office/drawing/2014/main" id="{119F4E2F-A9D1-C774-D5FF-9764E53A56F2}"/>
              </a:ext>
            </a:extLst>
          </p:cNvPr>
          <p:cNvSpPr/>
          <p:nvPr/>
        </p:nvSpPr>
        <p:spPr>
          <a:xfrm>
            <a:off x="611857" y="2628948"/>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28" name="グラフィックス 127" descr="右向き指示マーク">
            <a:extLst>
              <a:ext uri="{FF2B5EF4-FFF2-40B4-BE49-F238E27FC236}">
                <a16:creationId xmlns:a16="http://schemas.microsoft.com/office/drawing/2014/main" id="{28CED631-35F4-82EA-2679-DECCB87FBD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513489" y="2878369"/>
            <a:ext cx="236144" cy="236144"/>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50</a:t>
            </a:fld>
            <a:endParaRPr kumimoji="1" lang="ja-JP" altLang="en-US" dirty="0"/>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5-2-13. Inbound Manual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3046988"/>
          </a:xfrm>
          <a:prstGeom prst="rect">
            <a:avLst/>
          </a:prstGeom>
          <a:noFill/>
        </p:spPr>
        <p:txBody>
          <a:bodyPr wrap="square" rtlCol="0">
            <a:spAutoFit/>
          </a:bodyPr>
          <a:lstStyle/>
          <a:p>
            <a:r>
              <a:rPr kumimoji="1" lang="en-US" altLang="ja-JP" sz="800" dirty="0">
                <a:latin typeface="+mj-lt"/>
              </a:rPr>
              <a:t>This is the screen that transitions after select inbound manual from inbound menu.</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No initial value information </a:t>
            </a:r>
            <a:r>
              <a:rPr kumimoji="1" lang="en-US" altLang="ja-JP" sz="800" dirty="0">
                <a:solidFill>
                  <a:srgbClr val="FF0000"/>
                </a:solidFill>
                <a:latin typeface="Arial 本文"/>
              </a:rPr>
              <a:t>* Scan QR data or Can be changed manually </a:t>
            </a:r>
          </a:p>
          <a:p>
            <a:r>
              <a:rPr kumimoji="1" lang="en-US" altLang="ja-JP" sz="800" b="1" dirty="0">
                <a:latin typeface="Arial 本文"/>
              </a:rPr>
              <a:t>Part Name</a:t>
            </a:r>
            <a:r>
              <a:rPr kumimoji="1" lang="en-US" altLang="ja-JP" sz="800" dirty="0">
                <a:latin typeface="Arial 本文"/>
              </a:rPr>
              <a:t> : 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Location</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 name="図 1">
            <a:extLst>
              <a:ext uri="{FF2B5EF4-FFF2-40B4-BE49-F238E27FC236}">
                <a16:creationId xmlns:a16="http://schemas.microsoft.com/office/drawing/2014/main" id="{FF88722C-1528-37E8-5C80-C7EF8F18D4CA}"/>
              </a:ext>
            </a:extLst>
          </p:cNvPr>
          <p:cNvPicPr>
            <a:picLocks noChangeAspect="1"/>
          </p:cNvPicPr>
          <p:nvPr/>
        </p:nvPicPr>
        <p:blipFill>
          <a:blip r:embed="rId10"/>
          <a:stretch>
            <a:fillRect/>
          </a:stretch>
        </p:blipFill>
        <p:spPr>
          <a:xfrm>
            <a:off x="2133191" y="1678018"/>
            <a:ext cx="1358764" cy="2027693"/>
          </a:xfrm>
          <a:prstGeom prst="rect">
            <a:avLst/>
          </a:prstGeom>
        </p:spPr>
      </p:pic>
      <p:pic>
        <p:nvPicPr>
          <p:cNvPr id="5" name="図 4">
            <a:extLst>
              <a:ext uri="{FF2B5EF4-FFF2-40B4-BE49-F238E27FC236}">
                <a16:creationId xmlns:a16="http://schemas.microsoft.com/office/drawing/2014/main" id="{A3BD6B58-0ACB-6341-8554-BE70ABD4FF7B}"/>
              </a:ext>
            </a:extLst>
          </p:cNvPr>
          <p:cNvPicPr>
            <a:picLocks noChangeAspect="1"/>
          </p:cNvPicPr>
          <p:nvPr/>
        </p:nvPicPr>
        <p:blipFill>
          <a:blip r:embed="rId11"/>
          <a:stretch>
            <a:fillRect/>
          </a:stretch>
        </p:blipFill>
        <p:spPr>
          <a:xfrm>
            <a:off x="3226547" y="2973405"/>
            <a:ext cx="243861" cy="130125"/>
          </a:xfrm>
          <a:prstGeom prst="rect">
            <a:avLst/>
          </a:prstGeom>
        </p:spPr>
      </p:pic>
      <p:sp>
        <p:nvSpPr>
          <p:cNvPr id="6" name="テキスト ボックス 5">
            <a:extLst>
              <a:ext uri="{FF2B5EF4-FFF2-40B4-BE49-F238E27FC236}">
                <a16:creationId xmlns:a16="http://schemas.microsoft.com/office/drawing/2014/main" id="{606564E2-B7B5-96AE-1EE3-E1E6DA1F55F2}"/>
              </a:ext>
            </a:extLst>
          </p:cNvPr>
          <p:cNvSpPr txBox="1"/>
          <p:nvPr/>
        </p:nvSpPr>
        <p:spPr>
          <a:xfrm>
            <a:off x="3150125" y="294101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 name="図 6">
            <a:extLst>
              <a:ext uri="{FF2B5EF4-FFF2-40B4-BE49-F238E27FC236}">
                <a16:creationId xmlns:a16="http://schemas.microsoft.com/office/drawing/2014/main" id="{3F2E166A-A523-E1FE-352B-DE5A349F3C7F}"/>
              </a:ext>
            </a:extLst>
          </p:cNvPr>
          <p:cNvPicPr>
            <a:picLocks noChangeAspect="1"/>
          </p:cNvPicPr>
          <p:nvPr/>
        </p:nvPicPr>
        <p:blipFill>
          <a:blip r:embed="rId12"/>
          <a:stretch>
            <a:fillRect/>
          </a:stretch>
        </p:blipFill>
        <p:spPr>
          <a:xfrm>
            <a:off x="2637878" y="1812098"/>
            <a:ext cx="805148" cy="123622"/>
          </a:xfrm>
          <a:prstGeom prst="rect">
            <a:avLst/>
          </a:prstGeom>
        </p:spPr>
      </p:pic>
      <p:sp>
        <p:nvSpPr>
          <p:cNvPr id="9" name="テキスト ボックス 8">
            <a:extLst>
              <a:ext uri="{FF2B5EF4-FFF2-40B4-BE49-F238E27FC236}">
                <a16:creationId xmlns:a16="http://schemas.microsoft.com/office/drawing/2014/main" id="{14A7C00B-499E-95DF-E393-49E1BD2BB329}"/>
              </a:ext>
            </a:extLst>
          </p:cNvPr>
          <p:cNvSpPr txBox="1"/>
          <p:nvPr/>
        </p:nvSpPr>
        <p:spPr>
          <a:xfrm>
            <a:off x="2553159" y="1798675"/>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4" name="図 13">
            <a:extLst>
              <a:ext uri="{FF2B5EF4-FFF2-40B4-BE49-F238E27FC236}">
                <a16:creationId xmlns:a16="http://schemas.microsoft.com/office/drawing/2014/main" id="{5D67D8E6-52DF-1A22-D355-12025C7A18C4}"/>
              </a:ext>
            </a:extLst>
          </p:cNvPr>
          <p:cNvPicPr>
            <a:picLocks noChangeAspect="1"/>
          </p:cNvPicPr>
          <p:nvPr/>
        </p:nvPicPr>
        <p:blipFill>
          <a:blip r:embed="rId11"/>
          <a:stretch>
            <a:fillRect/>
          </a:stretch>
        </p:blipFill>
        <p:spPr>
          <a:xfrm>
            <a:off x="2274306" y="2676825"/>
            <a:ext cx="399116" cy="92870"/>
          </a:xfrm>
          <a:prstGeom prst="rect">
            <a:avLst/>
          </a:prstGeom>
        </p:spPr>
      </p:pic>
      <p:sp>
        <p:nvSpPr>
          <p:cNvPr id="15" name="テキスト ボックス 14">
            <a:extLst>
              <a:ext uri="{FF2B5EF4-FFF2-40B4-BE49-F238E27FC236}">
                <a16:creationId xmlns:a16="http://schemas.microsoft.com/office/drawing/2014/main" id="{634D8144-B1AE-881A-4162-4E4320B82733}"/>
              </a:ext>
            </a:extLst>
          </p:cNvPr>
          <p:cNvSpPr txBox="1"/>
          <p:nvPr/>
        </p:nvSpPr>
        <p:spPr>
          <a:xfrm>
            <a:off x="2209936" y="262711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6" name="図 15">
            <a:extLst>
              <a:ext uri="{FF2B5EF4-FFF2-40B4-BE49-F238E27FC236}">
                <a16:creationId xmlns:a16="http://schemas.microsoft.com/office/drawing/2014/main" id="{6C0D381F-B798-7D2E-17CE-C5E6CC534B7E}"/>
              </a:ext>
            </a:extLst>
          </p:cNvPr>
          <p:cNvPicPr>
            <a:picLocks noChangeAspect="1"/>
          </p:cNvPicPr>
          <p:nvPr/>
        </p:nvPicPr>
        <p:blipFill>
          <a:blip r:embed="rId13"/>
          <a:stretch>
            <a:fillRect/>
          </a:stretch>
        </p:blipFill>
        <p:spPr>
          <a:xfrm>
            <a:off x="2714023" y="3126591"/>
            <a:ext cx="234871" cy="129551"/>
          </a:xfrm>
          <a:prstGeom prst="rect">
            <a:avLst/>
          </a:prstGeom>
        </p:spPr>
      </p:pic>
      <p:pic>
        <p:nvPicPr>
          <p:cNvPr id="21" name="図 20">
            <a:extLst>
              <a:ext uri="{FF2B5EF4-FFF2-40B4-BE49-F238E27FC236}">
                <a16:creationId xmlns:a16="http://schemas.microsoft.com/office/drawing/2014/main" id="{0C859B5F-299B-454F-ED5F-B43CEBAD5403}"/>
              </a:ext>
            </a:extLst>
          </p:cNvPr>
          <p:cNvPicPr>
            <a:picLocks noChangeAspect="1"/>
          </p:cNvPicPr>
          <p:nvPr/>
        </p:nvPicPr>
        <p:blipFill>
          <a:blip r:embed="rId13"/>
          <a:stretch>
            <a:fillRect/>
          </a:stretch>
        </p:blipFill>
        <p:spPr>
          <a:xfrm>
            <a:off x="2668067" y="3307971"/>
            <a:ext cx="234871" cy="129551"/>
          </a:xfrm>
          <a:prstGeom prst="rect">
            <a:avLst/>
          </a:prstGeom>
        </p:spPr>
      </p:pic>
      <p:pic>
        <p:nvPicPr>
          <p:cNvPr id="156" name="図 155">
            <a:extLst>
              <a:ext uri="{FF2B5EF4-FFF2-40B4-BE49-F238E27FC236}">
                <a16:creationId xmlns:a16="http://schemas.microsoft.com/office/drawing/2014/main" id="{70B174C5-CDFD-7765-79EA-5AE80F9BE12C}"/>
              </a:ext>
            </a:extLst>
          </p:cNvPr>
          <p:cNvPicPr>
            <a:picLocks noChangeAspect="1"/>
          </p:cNvPicPr>
          <p:nvPr/>
        </p:nvPicPr>
        <p:blipFill>
          <a:blip r:embed="rId10"/>
          <a:stretch>
            <a:fillRect/>
          </a:stretch>
        </p:blipFill>
        <p:spPr>
          <a:xfrm>
            <a:off x="510863" y="4903544"/>
            <a:ext cx="1358764" cy="2027693"/>
          </a:xfrm>
          <a:prstGeom prst="rect">
            <a:avLst/>
          </a:prstGeom>
        </p:spPr>
      </p:pic>
      <p:pic>
        <p:nvPicPr>
          <p:cNvPr id="157" name="図 156">
            <a:extLst>
              <a:ext uri="{FF2B5EF4-FFF2-40B4-BE49-F238E27FC236}">
                <a16:creationId xmlns:a16="http://schemas.microsoft.com/office/drawing/2014/main" id="{A773BC58-F669-46EF-2987-AD6E4147AFD4}"/>
              </a:ext>
            </a:extLst>
          </p:cNvPr>
          <p:cNvPicPr>
            <a:picLocks noChangeAspect="1"/>
          </p:cNvPicPr>
          <p:nvPr/>
        </p:nvPicPr>
        <p:blipFill>
          <a:blip r:embed="rId11"/>
          <a:stretch>
            <a:fillRect/>
          </a:stretch>
        </p:blipFill>
        <p:spPr>
          <a:xfrm>
            <a:off x="1604219" y="6198931"/>
            <a:ext cx="243861" cy="130125"/>
          </a:xfrm>
          <a:prstGeom prst="rect">
            <a:avLst/>
          </a:prstGeom>
        </p:spPr>
      </p:pic>
      <p:sp>
        <p:nvSpPr>
          <p:cNvPr id="158" name="テキスト ボックス 157">
            <a:extLst>
              <a:ext uri="{FF2B5EF4-FFF2-40B4-BE49-F238E27FC236}">
                <a16:creationId xmlns:a16="http://schemas.microsoft.com/office/drawing/2014/main" id="{A9E21458-625A-85BC-CB29-BD85CFFC86AE}"/>
              </a:ext>
            </a:extLst>
          </p:cNvPr>
          <p:cNvSpPr txBox="1"/>
          <p:nvPr/>
        </p:nvSpPr>
        <p:spPr>
          <a:xfrm>
            <a:off x="1527797" y="616654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59" name="図 158">
            <a:extLst>
              <a:ext uri="{FF2B5EF4-FFF2-40B4-BE49-F238E27FC236}">
                <a16:creationId xmlns:a16="http://schemas.microsoft.com/office/drawing/2014/main" id="{967C2C19-FC93-5438-928C-405DD72DADD5}"/>
              </a:ext>
            </a:extLst>
          </p:cNvPr>
          <p:cNvPicPr>
            <a:picLocks noChangeAspect="1"/>
          </p:cNvPicPr>
          <p:nvPr/>
        </p:nvPicPr>
        <p:blipFill>
          <a:blip r:embed="rId12"/>
          <a:stretch>
            <a:fillRect/>
          </a:stretch>
        </p:blipFill>
        <p:spPr>
          <a:xfrm>
            <a:off x="1015550" y="5037624"/>
            <a:ext cx="805148" cy="123622"/>
          </a:xfrm>
          <a:prstGeom prst="rect">
            <a:avLst/>
          </a:prstGeom>
        </p:spPr>
      </p:pic>
      <p:sp>
        <p:nvSpPr>
          <p:cNvPr id="160" name="テキスト ボックス 159">
            <a:extLst>
              <a:ext uri="{FF2B5EF4-FFF2-40B4-BE49-F238E27FC236}">
                <a16:creationId xmlns:a16="http://schemas.microsoft.com/office/drawing/2014/main" id="{4543371C-679B-DC3A-047C-3A3698F4FE4A}"/>
              </a:ext>
            </a:extLst>
          </p:cNvPr>
          <p:cNvSpPr txBox="1"/>
          <p:nvPr/>
        </p:nvSpPr>
        <p:spPr>
          <a:xfrm>
            <a:off x="930831" y="5024201"/>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61" name="図 160">
            <a:extLst>
              <a:ext uri="{FF2B5EF4-FFF2-40B4-BE49-F238E27FC236}">
                <a16:creationId xmlns:a16="http://schemas.microsoft.com/office/drawing/2014/main" id="{A63ACEA9-EB84-886C-5263-B8C125FA3CD3}"/>
              </a:ext>
            </a:extLst>
          </p:cNvPr>
          <p:cNvPicPr>
            <a:picLocks noChangeAspect="1"/>
          </p:cNvPicPr>
          <p:nvPr/>
        </p:nvPicPr>
        <p:blipFill>
          <a:blip r:embed="rId11"/>
          <a:stretch>
            <a:fillRect/>
          </a:stretch>
        </p:blipFill>
        <p:spPr>
          <a:xfrm>
            <a:off x="651978" y="5902351"/>
            <a:ext cx="399116" cy="92870"/>
          </a:xfrm>
          <a:prstGeom prst="rect">
            <a:avLst/>
          </a:prstGeom>
        </p:spPr>
      </p:pic>
      <p:sp>
        <p:nvSpPr>
          <p:cNvPr id="162" name="テキスト ボックス 161">
            <a:extLst>
              <a:ext uri="{FF2B5EF4-FFF2-40B4-BE49-F238E27FC236}">
                <a16:creationId xmlns:a16="http://schemas.microsoft.com/office/drawing/2014/main" id="{CB417FE4-509F-E657-7D7A-C5A89AB29901}"/>
              </a:ext>
            </a:extLst>
          </p:cNvPr>
          <p:cNvSpPr txBox="1"/>
          <p:nvPr/>
        </p:nvSpPr>
        <p:spPr>
          <a:xfrm>
            <a:off x="587608" y="585264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63" name="図 162">
            <a:extLst>
              <a:ext uri="{FF2B5EF4-FFF2-40B4-BE49-F238E27FC236}">
                <a16:creationId xmlns:a16="http://schemas.microsoft.com/office/drawing/2014/main" id="{986169DC-4FAF-553D-48BE-A7BC7C9ED254}"/>
              </a:ext>
            </a:extLst>
          </p:cNvPr>
          <p:cNvPicPr>
            <a:picLocks noChangeAspect="1"/>
          </p:cNvPicPr>
          <p:nvPr/>
        </p:nvPicPr>
        <p:blipFill>
          <a:blip r:embed="rId13"/>
          <a:stretch>
            <a:fillRect/>
          </a:stretch>
        </p:blipFill>
        <p:spPr>
          <a:xfrm>
            <a:off x="1091695" y="6352117"/>
            <a:ext cx="234871" cy="129551"/>
          </a:xfrm>
          <a:prstGeom prst="rect">
            <a:avLst/>
          </a:prstGeom>
        </p:spPr>
      </p:pic>
      <p:pic>
        <p:nvPicPr>
          <p:cNvPr id="164" name="図 163">
            <a:extLst>
              <a:ext uri="{FF2B5EF4-FFF2-40B4-BE49-F238E27FC236}">
                <a16:creationId xmlns:a16="http://schemas.microsoft.com/office/drawing/2014/main" id="{E16EF233-4632-D7E0-E7EE-4995A7CC5446}"/>
              </a:ext>
            </a:extLst>
          </p:cNvPr>
          <p:cNvPicPr>
            <a:picLocks noChangeAspect="1"/>
          </p:cNvPicPr>
          <p:nvPr/>
        </p:nvPicPr>
        <p:blipFill>
          <a:blip r:embed="rId13"/>
          <a:stretch>
            <a:fillRect/>
          </a:stretch>
        </p:blipFill>
        <p:spPr>
          <a:xfrm>
            <a:off x="1045739" y="6533497"/>
            <a:ext cx="234871" cy="129551"/>
          </a:xfrm>
          <a:prstGeom prst="rect">
            <a:avLst/>
          </a:prstGeom>
        </p:spPr>
      </p:pic>
      <p:pic>
        <p:nvPicPr>
          <p:cNvPr id="167" name="図 166">
            <a:extLst>
              <a:ext uri="{FF2B5EF4-FFF2-40B4-BE49-F238E27FC236}">
                <a16:creationId xmlns:a16="http://schemas.microsoft.com/office/drawing/2014/main" id="{E71BE5FE-A9F4-0FBB-E536-E153AB884964}"/>
              </a:ext>
            </a:extLst>
          </p:cNvPr>
          <p:cNvPicPr>
            <a:picLocks noChangeAspect="1"/>
          </p:cNvPicPr>
          <p:nvPr/>
        </p:nvPicPr>
        <p:blipFill>
          <a:blip r:embed="rId14"/>
          <a:stretch>
            <a:fillRect/>
          </a:stretch>
        </p:blipFill>
        <p:spPr>
          <a:xfrm>
            <a:off x="1893200" y="4874441"/>
            <a:ext cx="767534" cy="496491"/>
          </a:xfrm>
          <a:prstGeom prst="rect">
            <a:avLst/>
          </a:prstGeom>
          <a:solidFill>
            <a:schemeClr val="bg1"/>
          </a:solidFill>
        </p:spPr>
      </p:pic>
      <p:sp>
        <p:nvSpPr>
          <p:cNvPr id="168" name="テキスト ボックス 167">
            <a:extLst>
              <a:ext uri="{FF2B5EF4-FFF2-40B4-BE49-F238E27FC236}">
                <a16:creationId xmlns:a16="http://schemas.microsoft.com/office/drawing/2014/main" id="{219A169A-E833-4D67-C6AA-46FFE548CE67}"/>
              </a:ext>
            </a:extLst>
          </p:cNvPr>
          <p:cNvSpPr txBox="1"/>
          <p:nvPr/>
        </p:nvSpPr>
        <p:spPr>
          <a:xfrm>
            <a:off x="1829484" y="538147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169" name="台形 168">
            <a:extLst>
              <a:ext uri="{FF2B5EF4-FFF2-40B4-BE49-F238E27FC236}">
                <a16:creationId xmlns:a16="http://schemas.microsoft.com/office/drawing/2014/main" id="{D6A1661F-9EB2-7EBD-71A4-C3D4D3381FEB}"/>
              </a:ext>
            </a:extLst>
          </p:cNvPr>
          <p:cNvSpPr/>
          <p:nvPr/>
        </p:nvSpPr>
        <p:spPr>
          <a:xfrm rot="9223765">
            <a:off x="2507844" y="479493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70" name="矢印: 右 169">
            <a:extLst>
              <a:ext uri="{FF2B5EF4-FFF2-40B4-BE49-F238E27FC236}">
                <a16:creationId xmlns:a16="http://schemas.microsoft.com/office/drawing/2014/main" id="{BC226E51-C82C-69C8-60CF-93B67B890FD0}"/>
              </a:ext>
            </a:extLst>
          </p:cNvPr>
          <p:cNvSpPr/>
          <p:nvPr/>
        </p:nvSpPr>
        <p:spPr>
          <a:xfrm>
            <a:off x="1709346" y="531426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71" name="図 170">
            <a:extLst>
              <a:ext uri="{FF2B5EF4-FFF2-40B4-BE49-F238E27FC236}">
                <a16:creationId xmlns:a16="http://schemas.microsoft.com/office/drawing/2014/main" id="{CD5765EE-AF3F-55F8-A8BD-4C834E121B20}"/>
              </a:ext>
            </a:extLst>
          </p:cNvPr>
          <p:cNvPicPr>
            <a:picLocks noChangeAspect="1"/>
          </p:cNvPicPr>
          <p:nvPr/>
        </p:nvPicPr>
        <p:blipFill>
          <a:blip r:embed="rId10"/>
          <a:stretch>
            <a:fillRect/>
          </a:stretch>
        </p:blipFill>
        <p:spPr>
          <a:xfrm>
            <a:off x="2932264" y="4902682"/>
            <a:ext cx="1358764" cy="2027693"/>
          </a:xfrm>
          <a:prstGeom prst="rect">
            <a:avLst/>
          </a:prstGeom>
        </p:spPr>
      </p:pic>
      <p:pic>
        <p:nvPicPr>
          <p:cNvPr id="172" name="図 171">
            <a:extLst>
              <a:ext uri="{FF2B5EF4-FFF2-40B4-BE49-F238E27FC236}">
                <a16:creationId xmlns:a16="http://schemas.microsoft.com/office/drawing/2014/main" id="{828F5DE0-8C7B-6F10-14C3-5E31C02F13FF}"/>
              </a:ext>
            </a:extLst>
          </p:cNvPr>
          <p:cNvPicPr>
            <a:picLocks noChangeAspect="1"/>
          </p:cNvPicPr>
          <p:nvPr/>
        </p:nvPicPr>
        <p:blipFill>
          <a:blip r:embed="rId11"/>
          <a:stretch>
            <a:fillRect/>
          </a:stretch>
        </p:blipFill>
        <p:spPr>
          <a:xfrm>
            <a:off x="4025620" y="6198069"/>
            <a:ext cx="243861" cy="130125"/>
          </a:xfrm>
          <a:prstGeom prst="rect">
            <a:avLst/>
          </a:prstGeom>
        </p:spPr>
      </p:pic>
      <p:sp>
        <p:nvSpPr>
          <p:cNvPr id="173" name="テキスト ボックス 172">
            <a:extLst>
              <a:ext uri="{FF2B5EF4-FFF2-40B4-BE49-F238E27FC236}">
                <a16:creationId xmlns:a16="http://schemas.microsoft.com/office/drawing/2014/main" id="{5CA8E861-274A-B93D-F4B2-FE64F4A4FC0C}"/>
              </a:ext>
            </a:extLst>
          </p:cNvPr>
          <p:cNvSpPr txBox="1"/>
          <p:nvPr/>
        </p:nvSpPr>
        <p:spPr>
          <a:xfrm>
            <a:off x="3949198" y="616568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74" name="図 173">
            <a:extLst>
              <a:ext uri="{FF2B5EF4-FFF2-40B4-BE49-F238E27FC236}">
                <a16:creationId xmlns:a16="http://schemas.microsoft.com/office/drawing/2014/main" id="{D4E283F4-9016-4581-B9ED-25519021608B}"/>
              </a:ext>
            </a:extLst>
          </p:cNvPr>
          <p:cNvPicPr>
            <a:picLocks noChangeAspect="1"/>
          </p:cNvPicPr>
          <p:nvPr/>
        </p:nvPicPr>
        <p:blipFill>
          <a:blip r:embed="rId12"/>
          <a:stretch>
            <a:fillRect/>
          </a:stretch>
        </p:blipFill>
        <p:spPr>
          <a:xfrm>
            <a:off x="3436951" y="5036762"/>
            <a:ext cx="805148" cy="123622"/>
          </a:xfrm>
          <a:prstGeom prst="rect">
            <a:avLst/>
          </a:prstGeom>
        </p:spPr>
      </p:pic>
      <p:sp>
        <p:nvSpPr>
          <p:cNvPr id="175" name="テキスト ボックス 174">
            <a:extLst>
              <a:ext uri="{FF2B5EF4-FFF2-40B4-BE49-F238E27FC236}">
                <a16:creationId xmlns:a16="http://schemas.microsoft.com/office/drawing/2014/main" id="{DD5E68F4-DBE4-9F88-B5AE-7D5172433ACF}"/>
              </a:ext>
            </a:extLst>
          </p:cNvPr>
          <p:cNvSpPr txBox="1"/>
          <p:nvPr/>
        </p:nvSpPr>
        <p:spPr>
          <a:xfrm>
            <a:off x="3352232" y="5023339"/>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76" name="図 175">
            <a:extLst>
              <a:ext uri="{FF2B5EF4-FFF2-40B4-BE49-F238E27FC236}">
                <a16:creationId xmlns:a16="http://schemas.microsoft.com/office/drawing/2014/main" id="{BA0ADC70-260A-884D-2E51-4A686EACACB4}"/>
              </a:ext>
            </a:extLst>
          </p:cNvPr>
          <p:cNvPicPr>
            <a:picLocks noChangeAspect="1"/>
          </p:cNvPicPr>
          <p:nvPr/>
        </p:nvPicPr>
        <p:blipFill>
          <a:blip r:embed="rId11"/>
          <a:stretch>
            <a:fillRect/>
          </a:stretch>
        </p:blipFill>
        <p:spPr>
          <a:xfrm>
            <a:off x="3073379" y="5901489"/>
            <a:ext cx="399116" cy="92870"/>
          </a:xfrm>
          <a:prstGeom prst="rect">
            <a:avLst/>
          </a:prstGeom>
        </p:spPr>
      </p:pic>
      <p:sp>
        <p:nvSpPr>
          <p:cNvPr id="177" name="テキスト ボックス 176">
            <a:extLst>
              <a:ext uri="{FF2B5EF4-FFF2-40B4-BE49-F238E27FC236}">
                <a16:creationId xmlns:a16="http://schemas.microsoft.com/office/drawing/2014/main" id="{22BB34FF-4145-5D0E-79BA-A4EA1D9BE236}"/>
              </a:ext>
            </a:extLst>
          </p:cNvPr>
          <p:cNvSpPr txBox="1"/>
          <p:nvPr/>
        </p:nvSpPr>
        <p:spPr>
          <a:xfrm>
            <a:off x="3009009" y="585178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78" name="図 177">
            <a:extLst>
              <a:ext uri="{FF2B5EF4-FFF2-40B4-BE49-F238E27FC236}">
                <a16:creationId xmlns:a16="http://schemas.microsoft.com/office/drawing/2014/main" id="{F00F27DB-3749-7E2A-66C2-B0D47DDF57B5}"/>
              </a:ext>
            </a:extLst>
          </p:cNvPr>
          <p:cNvPicPr>
            <a:picLocks noChangeAspect="1"/>
          </p:cNvPicPr>
          <p:nvPr/>
        </p:nvPicPr>
        <p:blipFill>
          <a:blip r:embed="rId13"/>
          <a:stretch>
            <a:fillRect/>
          </a:stretch>
        </p:blipFill>
        <p:spPr>
          <a:xfrm>
            <a:off x="3513096" y="6351255"/>
            <a:ext cx="234871" cy="129551"/>
          </a:xfrm>
          <a:prstGeom prst="rect">
            <a:avLst/>
          </a:prstGeom>
        </p:spPr>
      </p:pic>
      <p:pic>
        <p:nvPicPr>
          <p:cNvPr id="179" name="図 178">
            <a:extLst>
              <a:ext uri="{FF2B5EF4-FFF2-40B4-BE49-F238E27FC236}">
                <a16:creationId xmlns:a16="http://schemas.microsoft.com/office/drawing/2014/main" id="{37F58DBC-FDE3-2622-B691-9D06EC0BA3B7}"/>
              </a:ext>
            </a:extLst>
          </p:cNvPr>
          <p:cNvPicPr>
            <a:picLocks noChangeAspect="1"/>
          </p:cNvPicPr>
          <p:nvPr/>
        </p:nvPicPr>
        <p:blipFill>
          <a:blip r:embed="rId13"/>
          <a:stretch>
            <a:fillRect/>
          </a:stretch>
        </p:blipFill>
        <p:spPr>
          <a:xfrm>
            <a:off x="3467140" y="6532635"/>
            <a:ext cx="234871" cy="129551"/>
          </a:xfrm>
          <a:prstGeom prst="rect">
            <a:avLst/>
          </a:prstGeom>
        </p:spPr>
      </p:pic>
      <p:sp>
        <p:nvSpPr>
          <p:cNvPr id="180" name="テキスト ボックス 179">
            <a:extLst>
              <a:ext uri="{FF2B5EF4-FFF2-40B4-BE49-F238E27FC236}">
                <a16:creationId xmlns:a16="http://schemas.microsoft.com/office/drawing/2014/main" id="{8F74BC73-8BEC-A663-FBA0-ED6C078AA4D1}"/>
              </a:ext>
            </a:extLst>
          </p:cNvPr>
          <p:cNvSpPr txBox="1"/>
          <p:nvPr/>
        </p:nvSpPr>
        <p:spPr>
          <a:xfrm>
            <a:off x="3456680" y="55211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81" name="テキスト ボックス 180">
            <a:extLst>
              <a:ext uri="{FF2B5EF4-FFF2-40B4-BE49-F238E27FC236}">
                <a16:creationId xmlns:a16="http://schemas.microsoft.com/office/drawing/2014/main" id="{D6D403BD-D181-E181-216E-D3D8DCAC5B15}"/>
              </a:ext>
            </a:extLst>
          </p:cNvPr>
          <p:cNvSpPr txBox="1"/>
          <p:nvPr/>
        </p:nvSpPr>
        <p:spPr>
          <a:xfrm>
            <a:off x="3281991" y="569708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82" name="矢印: 右 181">
            <a:extLst>
              <a:ext uri="{FF2B5EF4-FFF2-40B4-BE49-F238E27FC236}">
                <a16:creationId xmlns:a16="http://schemas.microsoft.com/office/drawing/2014/main" id="{BFBB7EA4-C110-E4B0-D021-F72A1DBFA322}"/>
              </a:ext>
            </a:extLst>
          </p:cNvPr>
          <p:cNvSpPr/>
          <p:nvPr/>
        </p:nvSpPr>
        <p:spPr>
          <a:xfrm>
            <a:off x="4130747"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3" name="矢印: 右 182">
            <a:extLst>
              <a:ext uri="{FF2B5EF4-FFF2-40B4-BE49-F238E27FC236}">
                <a16:creationId xmlns:a16="http://schemas.microsoft.com/office/drawing/2014/main" id="{D69F86A6-B520-ECD4-C18C-44C86C1FDE36}"/>
              </a:ext>
            </a:extLst>
          </p:cNvPr>
          <p:cNvSpPr/>
          <p:nvPr/>
        </p:nvSpPr>
        <p:spPr>
          <a:xfrm>
            <a:off x="2816141"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4" name="テキスト ボックス 183">
            <a:extLst>
              <a:ext uri="{FF2B5EF4-FFF2-40B4-BE49-F238E27FC236}">
                <a16:creationId xmlns:a16="http://schemas.microsoft.com/office/drawing/2014/main" id="{EAF04525-9B4B-2483-F732-09DEA91A5E62}"/>
              </a:ext>
            </a:extLst>
          </p:cNvPr>
          <p:cNvSpPr txBox="1"/>
          <p:nvPr/>
        </p:nvSpPr>
        <p:spPr>
          <a:xfrm>
            <a:off x="2915771" y="599842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85" name="テキスト ボックス 184">
            <a:extLst>
              <a:ext uri="{FF2B5EF4-FFF2-40B4-BE49-F238E27FC236}">
                <a16:creationId xmlns:a16="http://schemas.microsoft.com/office/drawing/2014/main" id="{73996557-A153-0F07-DF1E-6E73A1481B98}"/>
              </a:ext>
            </a:extLst>
          </p:cNvPr>
          <p:cNvSpPr txBox="1"/>
          <p:nvPr/>
        </p:nvSpPr>
        <p:spPr>
          <a:xfrm>
            <a:off x="3591572" y="5992898"/>
            <a:ext cx="699456" cy="169277"/>
          </a:xfrm>
          <a:prstGeom prst="rect">
            <a:avLst/>
          </a:prstGeom>
          <a:noFill/>
        </p:spPr>
        <p:txBody>
          <a:bodyPr wrap="square" rtlCol="0">
            <a:spAutoFit/>
          </a:bodyPr>
          <a:lstStyle/>
          <a:p>
            <a:r>
              <a:rPr kumimoji="1" lang="en-US" altLang="ja-JP" sz="500" dirty="0">
                <a:latin typeface="+mj-lt"/>
              </a:rPr>
              <a:t>2023-09-09</a:t>
            </a:r>
          </a:p>
        </p:txBody>
      </p:sp>
      <p:sp>
        <p:nvSpPr>
          <p:cNvPr id="186" name="テキスト ボックス 185">
            <a:extLst>
              <a:ext uri="{FF2B5EF4-FFF2-40B4-BE49-F238E27FC236}">
                <a16:creationId xmlns:a16="http://schemas.microsoft.com/office/drawing/2014/main" id="{7C6FD070-50C0-7DC0-B8BF-B65283E8D233}"/>
              </a:ext>
            </a:extLst>
          </p:cNvPr>
          <p:cNvSpPr txBox="1"/>
          <p:nvPr/>
        </p:nvSpPr>
        <p:spPr>
          <a:xfrm>
            <a:off x="2969564" y="633177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87" name="テキスト ボックス 186">
            <a:extLst>
              <a:ext uri="{FF2B5EF4-FFF2-40B4-BE49-F238E27FC236}">
                <a16:creationId xmlns:a16="http://schemas.microsoft.com/office/drawing/2014/main" id="{48DF30B3-73B4-23DD-3210-D919AA642864}"/>
              </a:ext>
            </a:extLst>
          </p:cNvPr>
          <p:cNvSpPr txBox="1"/>
          <p:nvPr/>
        </p:nvSpPr>
        <p:spPr>
          <a:xfrm>
            <a:off x="3421979" y="633433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88" name="テキスト ボックス 187">
            <a:extLst>
              <a:ext uri="{FF2B5EF4-FFF2-40B4-BE49-F238E27FC236}">
                <a16:creationId xmlns:a16="http://schemas.microsoft.com/office/drawing/2014/main" id="{4E6E92E1-651B-4050-FDDF-3718FB282B3A}"/>
              </a:ext>
            </a:extLst>
          </p:cNvPr>
          <p:cNvSpPr txBox="1"/>
          <p:nvPr/>
        </p:nvSpPr>
        <p:spPr>
          <a:xfrm>
            <a:off x="3860629" y="6340045"/>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189" name="図 188">
            <a:extLst>
              <a:ext uri="{FF2B5EF4-FFF2-40B4-BE49-F238E27FC236}">
                <a16:creationId xmlns:a16="http://schemas.microsoft.com/office/drawing/2014/main" id="{59678E74-0673-17FC-AE12-FE2F17C2617C}"/>
              </a:ext>
            </a:extLst>
          </p:cNvPr>
          <p:cNvPicPr>
            <a:picLocks noChangeAspect="1"/>
          </p:cNvPicPr>
          <p:nvPr/>
        </p:nvPicPr>
        <p:blipFill>
          <a:blip r:embed="rId14"/>
          <a:stretch>
            <a:fillRect/>
          </a:stretch>
        </p:blipFill>
        <p:spPr>
          <a:xfrm>
            <a:off x="4130747" y="4836823"/>
            <a:ext cx="767534" cy="496491"/>
          </a:xfrm>
          <a:prstGeom prst="rect">
            <a:avLst/>
          </a:prstGeom>
          <a:solidFill>
            <a:schemeClr val="bg1"/>
          </a:solidFill>
        </p:spPr>
      </p:pic>
      <p:sp>
        <p:nvSpPr>
          <p:cNvPr id="190" name="台形 189">
            <a:extLst>
              <a:ext uri="{FF2B5EF4-FFF2-40B4-BE49-F238E27FC236}">
                <a16:creationId xmlns:a16="http://schemas.microsoft.com/office/drawing/2014/main" id="{DE1FFDE6-B8E8-A9B3-1254-5A0722D4116D}"/>
              </a:ext>
            </a:extLst>
          </p:cNvPr>
          <p:cNvSpPr/>
          <p:nvPr/>
        </p:nvSpPr>
        <p:spPr>
          <a:xfrm rot="9223765">
            <a:off x="4761391" y="48168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91" name="図 190">
            <a:extLst>
              <a:ext uri="{FF2B5EF4-FFF2-40B4-BE49-F238E27FC236}">
                <a16:creationId xmlns:a16="http://schemas.microsoft.com/office/drawing/2014/main" id="{ADBA2F90-EEC8-C26B-E831-37986AE25486}"/>
              </a:ext>
            </a:extLst>
          </p:cNvPr>
          <p:cNvPicPr>
            <a:picLocks noChangeAspect="1"/>
          </p:cNvPicPr>
          <p:nvPr/>
        </p:nvPicPr>
        <p:blipFill>
          <a:blip r:embed="rId10"/>
          <a:stretch>
            <a:fillRect/>
          </a:stretch>
        </p:blipFill>
        <p:spPr>
          <a:xfrm>
            <a:off x="5103295" y="4902682"/>
            <a:ext cx="1358764" cy="2027693"/>
          </a:xfrm>
          <a:prstGeom prst="rect">
            <a:avLst/>
          </a:prstGeom>
        </p:spPr>
      </p:pic>
      <p:pic>
        <p:nvPicPr>
          <p:cNvPr id="192" name="図 191">
            <a:extLst>
              <a:ext uri="{FF2B5EF4-FFF2-40B4-BE49-F238E27FC236}">
                <a16:creationId xmlns:a16="http://schemas.microsoft.com/office/drawing/2014/main" id="{982B403A-037D-BDF5-1729-3053E42DB66D}"/>
              </a:ext>
            </a:extLst>
          </p:cNvPr>
          <p:cNvPicPr>
            <a:picLocks noChangeAspect="1"/>
          </p:cNvPicPr>
          <p:nvPr/>
        </p:nvPicPr>
        <p:blipFill>
          <a:blip r:embed="rId11"/>
          <a:stretch>
            <a:fillRect/>
          </a:stretch>
        </p:blipFill>
        <p:spPr>
          <a:xfrm>
            <a:off x="6196651" y="6198069"/>
            <a:ext cx="243861" cy="130125"/>
          </a:xfrm>
          <a:prstGeom prst="rect">
            <a:avLst/>
          </a:prstGeom>
        </p:spPr>
      </p:pic>
      <p:sp>
        <p:nvSpPr>
          <p:cNvPr id="193" name="テキスト ボックス 192">
            <a:extLst>
              <a:ext uri="{FF2B5EF4-FFF2-40B4-BE49-F238E27FC236}">
                <a16:creationId xmlns:a16="http://schemas.microsoft.com/office/drawing/2014/main" id="{5AC7DDE1-8859-2D84-AEAC-7F5DFDF84698}"/>
              </a:ext>
            </a:extLst>
          </p:cNvPr>
          <p:cNvSpPr txBox="1"/>
          <p:nvPr/>
        </p:nvSpPr>
        <p:spPr>
          <a:xfrm>
            <a:off x="6120229" y="616568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4" name="図 193">
            <a:extLst>
              <a:ext uri="{FF2B5EF4-FFF2-40B4-BE49-F238E27FC236}">
                <a16:creationId xmlns:a16="http://schemas.microsoft.com/office/drawing/2014/main" id="{EEB1F6AB-DE8A-E226-DB0B-7E3C7747FEA9}"/>
              </a:ext>
            </a:extLst>
          </p:cNvPr>
          <p:cNvPicPr>
            <a:picLocks noChangeAspect="1"/>
          </p:cNvPicPr>
          <p:nvPr/>
        </p:nvPicPr>
        <p:blipFill>
          <a:blip r:embed="rId12"/>
          <a:stretch>
            <a:fillRect/>
          </a:stretch>
        </p:blipFill>
        <p:spPr>
          <a:xfrm>
            <a:off x="5607982" y="5036762"/>
            <a:ext cx="805148" cy="123622"/>
          </a:xfrm>
          <a:prstGeom prst="rect">
            <a:avLst/>
          </a:prstGeom>
        </p:spPr>
      </p:pic>
      <p:sp>
        <p:nvSpPr>
          <p:cNvPr id="195" name="テキスト ボックス 194">
            <a:extLst>
              <a:ext uri="{FF2B5EF4-FFF2-40B4-BE49-F238E27FC236}">
                <a16:creationId xmlns:a16="http://schemas.microsoft.com/office/drawing/2014/main" id="{79CBD4FA-781B-8E9A-C401-652F8C777616}"/>
              </a:ext>
            </a:extLst>
          </p:cNvPr>
          <p:cNvSpPr txBox="1"/>
          <p:nvPr/>
        </p:nvSpPr>
        <p:spPr>
          <a:xfrm>
            <a:off x="5523263" y="5023339"/>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96" name="図 195">
            <a:extLst>
              <a:ext uri="{FF2B5EF4-FFF2-40B4-BE49-F238E27FC236}">
                <a16:creationId xmlns:a16="http://schemas.microsoft.com/office/drawing/2014/main" id="{08FBC008-BA26-7F36-9D4C-B2CA768AC1A3}"/>
              </a:ext>
            </a:extLst>
          </p:cNvPr>
          <p:cNvPicPr>
            <a:picLocks noChangeAspect="1"/>
          </p:cNvPicPr>
          <p:nvPr/>
        </p:nvPicPr>
        <p:blipFill>
          <a:blip r:embed="rId11"/>
          <a:stretch>
            <a:fillRect/>
          </a:stretch>
        </p:blipFill>
        <p:spPr>
          <a:xfrm>
            <a:off x="5244410" y="5901489"/>
            <a:ext cx="399116" cy="92870"/>
          </a:xfrm>
          <a:prstGeom prst="rect">
            <a:avLst/>
          </a:prstGeom>
        </p:spPr>
      </p:pic>
      <p:sp>
        <p:nvSpPr>
          <p:cNvPr id="197" name="テキスト ボックス 196">
            <a:extLst>
              <a:ext uri="{FF2B5EF4-FFF2-40B4-BE49-F238E27FC236}">
                <a16:creationId xmlns:a16="http://schemas.microsoft.com/office/drawing/2014/main" id="{329014D7-12B0-7D9A-B7F1-AC6B580FD4B8}"/>
              </a:ext>
            </a:extLst>
          </p:cNvPr>
          <p:cNvSpPr txBox="1"/>
          <p:nvPr/>
        </p:nvSpPr>
        <p:spPr>
          <a:xfrm>
            <a:off x="5180040" y="585178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98" name="図 197">
            <a:extLst>
              <a:ext uri="{FF2B5EF4-FFF2-40B4-BE49-F238E27FC236}">
                <a16:creationId xmlns:a16="http://schemas.microsoft.com/office/drawing/2014/main" id="{7EFC8761-DEDC-FE4F-8925-0063EC028313}"/>
              </a:ext>
            </a:extLst>
          </p:cNvPr>
          <p:cNvPicPr>
            <a:picLocks noChangeAspect="1"/>
          </p:cNvPicPr>
          <p:nvPr/>
        </p:nvPicPr>
        <p:blipFill>
          <a:blip r:embed="rId13"/>
          <a:stretch>
            <a:fillRect/>
          </a:stretch>
        </p:blipFill>
        <p:spPr>
          <a:xfrm>
            <a:off x="5684127" y="6351255"/>
            <a:ext cx="234871" cy="129551"/>
          </a:xfrm>
          <a:prstGeom prst="rect">
            <a:avLst/>
          </a:prstGeom>
        </p:spPr>
      </p:pic>
      <p:pic>
        <p:nvPicPr>
          <p:cNvPr id="199" name="図 198">
            <a:extLst>
              <a:ext uri="{FF2B5EF4-FFF2-40B4-BE49-F238E27FC236}">
                <a16:creationId xmlns:a16="http://schemas.microsoft.com/office/drawing/2014/main" id="{CD5DECCE-7A7D-7302-E251-1E83CB003099}"/>
              </a:ext>
            </a:extLst>
          </p:cNvPr>
          <p:cNvPicPr>
            <a:picLocks noChangeAspect="1"/>
          </p:cNvPicPr>
          <p:nvPr/>
        </p:nvPicPr>
        <p:blipFill>
          <a:blip r:embed="rId13"/>
          <a:stretch>
            <a:fillRect/>
          </a:stretch>
        </p:blipFill>
        <p:spPr>
          <a:xfrm>
            <a:off x="5638171" y="6532635"/>
            <a:ext cx="234871" cy="129551"/>
          </a:xfrm>
          <a:prstGeom prst="rect">
            <a:avLst/>
          </a:prstGeom>
        </p:spPr>
      </p:pic>
      <p:sp>
        <p:nvSpPr>
          <p:cNvPr id="200" name="テキスト ボックス 199">
            <a:extLst>
              <a:ext uri="{FF2B5EF4-FFF2-40B4-BE49-F238E27FC236}">
                <a16:creationId xmlns:a16="http://schemas.microsoft.com/office/drawing/2014/main" id="{E6C7D805-E40D-FA50-46E3-A3FCC3A467EF}"/>
              </a:ext>
            </a:extLst>
          </p:cNvPr>
          <p:cNvSpPr txBox="1"/>
          <p:nvPr/>
        </p:nvSpPr>
        <p:spPr>
          <a:xfrm>
            <a:off x="5627711" y="55211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01" name="テキスト ボックス 200">
            <a:extLst>
              <a:ext uri="{FF2B5EF4-FFF2-40B4-BE49-F238E27FC236}">
                <a16:creationId xmlns:a16="http://schemas.microsoft.com/office/drawing/2014/main" id="{7B06BBF0-07A1-A93A-1D9F-F1C31BC58F0C}"/>
              </a:ext>
            </a:extLst>
          </p:cNvPr>
          <p:cNvSpPr txBox="1"/>
          <p:nvPr/>
        </p:nvSpPr>
        <p:spPr>
          <a:xfrm>
            <a:off x="5453022" y="569708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02" name="矢印: 右 201">
            <a:extLst>
              <a:ext uri="{FF2B5EF4-FFF2-40B4-BE49-F238E27FC236}">
                <a16:creationId xmlns:a16="http://schemas.microsoft.com/office/drawing/2014/main" id="{4301D406-95FA-6E0A-34AF-00BB31708938}"/>
              </a:ext>
            </a:extLst>
          </p:cNvPr>
          <p:cNvSpPr/>
          <p:nvPr/>
        </p:nvSpPr>
        <p:spPr>
          <a:xfrm>
            <a:off x="4987172"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3" name="テキスト ボックス 202">
            <a:extLst>
              <a:ext uri="{FF2B5EF4-FFF2-40B4-BE49-F238E27FC236}">
                <a16:creationId xmlns:a16="http://schemas.microsoft.com/office/drawing/2014/main" id="{4B8BE46A-34DC-DB9F-7FDD-DE11F371205F}"/>
              </a:ext>
            </a:extLst>
          </p:cNvPr>
          <p:cNvSpPr txBox="1"/>
          <p:nvPr/>
        </p:nvSpPr>
        <p:spPr>
          <a:xfrm>
            <a:off x="5086802" y="599842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04" name="テキスト ボックス 203">
            <a:extLst>
              <a:ext uri="{FF2B5EF4-FFF2-40B4-BE49-F238E27FC236}">
                <a16:creationId xmlns:a16="http://schemas.microsoft.com/office/drawing/2014/main" id="{60CBADAF-E6A5-0B09-C721-470F051F3F24}"/>
              </a:ext>
            </a:extLst>
          </p:cNvPr>
          <p:cNvSpPr txBox="1"/>
          <p:nvPr/>
        </p:nvSpPr>
        <p:spPr>
          <a:xfrm>
            <a:off x="5762603" y="5992898"/>
            <a:ext cx="699456" cy="169277"/>
          </a:xfrm>
          <a:prstGeom prst="rect">
            <a:avLst/>
          </a:prstGeom>
          <a:noFill/>
        </p:spPr>
        <p:txBody>
          <a:bodyPr wrap="square" rtlCol="0">
            <a:spAutoFit/>
          </a:bodyPr>
          <a:lstStyle/>
          <a:p>
            <a:r>
              <a:rPr kumimoji="1" lang="en-US" altLang="ja-JP" sz="500" dirty="0">
                <a:latin typeface="+mj-lt"/>
              </a:rPr>
              <a:t>2023-09-09</a:t>
            </a:r>
          </a:p>
        </p:txBody>
      </p:sp>
      <p:sp>
        <p:nvSpPr>
          <p:cNvPr id="205" name="テキスト ボックス 204">
            <a:extLst>
              <a:ext uri="{FF2B5EF4-FFF2-40B4-BE49-F238E27FC236}">
                <a16:creationId xmlns:a16="http://schemas.microsoft.com/office/drawing/2014/main" id="{C4FB0EB9-E5B7-AEC1-6080-EB8D15D9A1C3}"/>
              </a:ext>
            </a:extLst>
          </p:cNvPr>
          <p:cNvSpPr txBox="1"/>
          <p:nvPr/>
        </p:nvSpPr>
        <p:spPr>
          <a:xfrm>
            <a:off x="5140595" y="6331775"/>
            <a:ext cx="416633" cy="169277"/>
          </a:xfrm>
          <a:prstGeom prst="rect">
            <a:avLst/>
          </a:prstGeom>
          <a:noFill/>
        </p:spPr>
        <p:txBody>
          <a:bodyPr wrap="square" rtlCol="0">
            <a:spAutoFit/>
          </a:bodyPr>
          <a:lstStyle/>
          <a:p>
            <a:pPr algn="ctr"/>
            <a:r>
              <a:rPr kumimoji="1" lang="en-US" altLang="ja-JP" sz="500" dirty="0">
                <a:latin typeface="+mj-lt"/>
              </a:rPr>
              <a:t>2</a:t>
            </a:r>
          </a:p>
        </p:txBody>
      </p:sp>
      <p:sp>
        <p:nvSpPr>
          <p:cNvPr id="206" name="テキスト ボックス 205">
            <a:extLst>
              <a:ext uri="{FF2B5EF4-FFF2-40B4-BE49-F238E27FC236}">
                <a16:creationId xmlns:a16="http://schemas.microsoft.com/office/drawing/2014/main" id="{2E3C5231-8A63-F04E-ED29-8553B31FBC25}"/>
              </a:ext>
            </a:extLst>
          </p:cNvPr>
          <p:cNvSpPr txBox="1"/>
          <p:nvPr/>
        </p:nvSpPr>
        <p:spPr>
          <a:xfrm>
            <a:off x="5593010" y="633433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07" name="テキスト ボックス 206">
            <a:extLst>
              <a:ext uri="{FF2B5EF4-FFF2-40B4-BE49-F238E27FC236}">
                <a16:creationId xmlns:a16="http://schemas.microsoft.com/office/drawing/2014/main" id="{DDB34289-835B-D296-56FA-E8129E77C325}"/>
              </a:ext>
            </a:extLst>
          </p:cNvPr>
          <p:cNvSpPr txBox="1"/>
          <p:nvPr/>
        </p:nvSpPr>
        <p:spPr>
          <a:xfrm>
            <a:off x="6031660" y="6340045"/>
            <a:ext cx="416633" cy="169277"/>
          </a:xfrm>
          <a:prstGeom prst="rect">
            <a:avLst/>
          </a:prstGeom>
          <a:noFill/>
        </p:spPr>
        <p:txBody>
          <a:bodyPr wrap="square" rtlCol="0">
            <a:spAutoFit/>
          </a:bodyPr>
          <a:lstStyle/>
          <a:p>
            <a:pPr algn="ctr"/>
            <a:r>
              <a:rPr kumimoji="1" lang="en-US" altLang="ja-JP" sz="500" dirty="0">
                <a:latin typeface="+mj-lt"/>
              </a:rPr>
              <a:t>20</a:t>
            </a:r>
          </a:p>
        </p:txBody>
      </p:sp>
      <p:pic>
        <p:nvPicPr>
          <p:cNvPr id="208" name="図 207">
            <a:extLst>
              <a:ext uri="{FF2B5EF4-FFF2-40B4-BE49-F238E27FC236}">
                <a16:creationId xmlns:a16="http://schemas.microsoft.com/office/drawing/2014/main" id="{710FACCA-BBC5-104F-81F0-E7E2DED356D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181814">
            <a:off x="4708819" y="4994531"/>
            <a:ext cx="193980" cy="422448"/>
          </a:xfrm>
          <a:prstGeom prst="rect">
            <a:avLst/>
          </a:prstGeom>
        </p:spPr>
      </p:pic>
      <p:pic>
        <p:nvPicPr>
          <p:cNvPr id="209" name="図 208">
            <a:extLst>
              <a:ext uri="{FF2B5EF4-FFF2-40B4-BE49-F238E27FC236}">
                <a16:creationId xmlns:a16="http://schemas.microsoft.com/office/drawing/2014/main" id="{E2D398F4-5E38-C437-ED8A-A57519B1613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181814">
            <a:off x="2456852" y="4981047"/>
            <a:ext cx="193980" cy="422448"/>
          </a:xfrm>
          <a:prstGeom prst="rect">
            <a:avLst/>
          </a:prstGeom>
        </p:spPr>
      </p:pic>
      <p:sp>
        <p:nvSpPr>
          <p:cNvPr id="210" name="テキスト ボックス 209">
            <a:extLst>
              <a:ext uri="{FF2B5EF4-FFF2-40B4-BE49-F238E27FC236}">
                <a16:creationId xmlns:a16="http://schemas.microsoft.com/office/drawing/2014/main" id="{116A43FA-2E8E-E8EC-19E5-B9931170CDF9}"/>
              </a:ext>
            </a:extLst>
          </p:cNvPr>
          <p:cNvSpPr txBox="1"/>
          <p:nvPr/>
        </p:nvSpPr>
        <p:spPr>
          <a:xfrm>
            <a:off x="4242731" y="542466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pic>
        <p:nvPicPr>
          <p:cNvPr id="211" name="図 210">
            <a:extLst>
              <a:ext uri="{FF2B5EF4-FFF2-40B4-BE49-F238E27FC236}">
                <a16:creationId xmlns:a16="http://schemas.microsoft.com/office/drawing/2014/main" id="{601C7281-5E01-5153-AF2E-E5E3936E14D3}"/>
              </a:ext>
            </a:extLst>
          </p:cNvPr>
          <p:cNvPicPr>
            <a:picLocks noChangeAspect="1"/>
          </p:cNvPicPr>
          <p:nvPr/>
        </p:nvPicPr>
        <p:blipFill>
          <a:blip r:embed="rId10"/>
          <a:stretch>
            <a:fillRect/>
          </a:stretch>
        </p:blipFill>
        <p:spPr>
          <a:xfrm>
            <a:off x="493605" y="7030284"/>
            <a:ext cx="1358764" cy="2027693"/>
          </a:xfrm>
          <a:prstGeom prst="rect">
            <a:avLst/>
          </a:prstGeom>
        </p:spPr>
      </p:pic>
      <p:pic>
        <p:nvPicPr>
          <p:cNvPr id="212" name="図 211">
            <a:extLst>
              <a:ext uri="{FF2B5EF4-FFF2-40B4-BE49-F238E27FC236}">
                <a16:creationId xmlns:a16="http://schemas.microsoft.com/office/drawing/2014/main" id="{2C6CEC9B-8A51-541A-91C0-67C9A476FB4C}"/>
              </a:ext>
            </a:extLst>
          </p:cNvPr>
          <p:cNvPicPr>
            <a:picLocks noChangeAspect="1"/>
          </p:cNvPicPr>
          <p:nvPr/>
        </p:nvPicPr>
        <p:blipFill>
          <a:blip r:embed="rId11"/>
          <a:stretch>
            <a:fillRect/>
          </a:stretch>
        </p:blipFill>
        <p:spPr>
          <a:xfrm>
            <a:off x="1586961" y="8325671"/>
            <a:ext cx="243861" cy="130125"/>
          </a:xfrm>
          <a:prstGeom prst="rect">
            <a:avLst/>
          </a:prstGeom>
        </p:spPr>
      </p:pic>
      <p:sp>
        <p:nvSpPr>
          <p:cNvPr id="213" name="テキスト ボックス 212">
            <a:extLst>
              <a:ext uri="{FF2B5EF4-FFF2-40B4-BE49-F238E27FC236}">
                <a16:creationId xmlns:a16="http://schemas.microsoft.com/office/drawing/2014/main" id="{A8A82E64-07ED-1630-D7D0-B55D3E70D937}"/>
              </a:ext>
            </a:extLst>
          </p:cNvPr>
          <p:cNvSpPr txBox="1"/>
          <p:nvPr/>
        </p:nvSpPr>
        <p:spPr>
          <a:xfrm>
            <a:off x="1510539" y="829328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14" name="図 213">
            <a:extLst>
              <a:ext uri="{FF2B5EF4-FFF2-40B4-BE49-F238E27FC236}">
                <a16:creationId xmlns:a16="http://schemas.microsoft.com/office/drawing/2014/main" id="{3B83A373-4E9E-CC2B-E335-C55B05852ED3}"/>
              </a:ext>
            </a:extLst>
          </p:cNvPr>
          <p:cNvPicPr>
            <a:picLocks noChangeAspect="1"/>
          </p:cNvPicPr>
          <p:nvPr/>
        </p:nvPicPr>
        <p:blipFill>
          <a:blip r:embed="rId12"/>
          <a:stretch>
            <a:fillRect/>
          </a:stretch>
        </p:blipFill>
        <p:spPr>
          <a:xfrm>
            <a:off x="998292" y="7164364"/>
            <a:ext cx="805148" cy="123622"/>
          </a:xfrm>
          <a:prstGeom prst="rect">
            <a:avLst/>
          </a:prstGeom>
        </p:spPr>
      </p:pic>
      <p:sp>
        <p:nvSpPr>
          <p:cNvPr id="215" name="テキスト ボックス 214">
            <a:extLst>
              <a:ext uri="{FF2B5EF4-FFF2-40B4-BE49-F238E27FC236}">
                <a16:creationId xmlns:a16="http://schemas.microsoft.com/office/drawing/2014/main" id="{AA68FA05-0557-8B5E-84DE-547241CF5073}"/>
              </a:ext>
            </a:extLst>
          </p:cNvPr>
          <p:cNvSpPr txBox="1"/>
          <p:nvPr/>
        </p:nvSpPr>
        <p:spPr>
          <a:xfrm>
            <a:off x="913573" y="7150941"/>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216" name="図 215">
            <a:extLst>
              <a:ext uri="{FF2B5EF4-FFF2-40B4-BE49-F238E27FC236}">
                <a16:creationId xmlns:a16="http://schemas.microsoft.com/office/drawing/2014/main" id="{F76E9B16-7C98-2463-2E28-376C2C66C9DE}"/>
              </a:ext>
            </a:extLst>
          </p:cNvPr>
          <p:cNvPicPr>
            <a:picLocks noChangeAspect="1"/>
          </p:cNvPicPr>
          <p:nvPr/>
        </p:nvPicPr>
        <p:blipFill>
          <a:blip r:embed="rId11"/>
          <a:stretch>
            <a:fillRect/>
          </a:stretch>
        </p:blipFill>
        <p:spPr>
          <a:xfrm>
            <a:off x="634720" y="8029091"/>
            <a:ext cx="399116" cy="92870"/>
          </a:xfrm>
          <a:prstGeom prst="rect">
            <a:avLst/>
          </a:prstGeom>
        </p:spPr>
      </p:pic>
      <p:sp>
        <p:nvSpPr>
          <p:cNvPr id="217" name="テキスト ボックス 216">
            <a:extLst>
              <a:ext uri="{FF2B5EF4-FFF2-40B4-BE49-F238E27FC236}">
                <a16:creationId xmlns:a16="http://schemas.microsoft.com/office/drawing/2014/main" id="{F3DCDA40-AF9A-B446-10D4-3ACA814E87F0}"/>
              </a:ext>
            </a:extLst>
          </p:cNvPr>
          <p:cNvSpPr txBox="1"/>
          <p:nvPr/>
        </p:nvSpPr>
        <p:spPr>
          <a:xfrm>
            <a:off x="570350" y="797938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18" name="図 217">
            <a:extLst>
              <a:ext uri="{FF2B5EF4-FFF2-40B4-BE49-F238E27FC236}">
                <a16:creationId xmlns:a16="http://schemas.microsoft.com/office/drawing/2014/main" id="{F670004F-27F1-48C3-D402-B0BA4B878E79}"/>
              </a:ext>
            </a:extLst>
          </p:cNvPr>
          <p:cNvPicPr>
            <a:picLocks noChangeAspect="1"/>
          </p:cNvPicPr>
          <p:nvPr/>
        </p:nvPicPr>
        <p:blipFill>
          <a:blip r:embed="rId13"/>
          <a:stretch>
            <a:fillRect/>
          </a:stretch>
        </p:blipFill>
        <p:spPr>
          <a:xfrm>
            <a:off x="1074437" y="8478857"/>
            <a:ext cx="234871" cy="129551"/>
          </a:xfrm>
          <a:prstGeom prst="rect">
            <a:avLst/>
          </a:prstGeom>
        </p:spPr>
      </p:pic>
      <p:pic>
        <p:nvPicPr>
          <p:cNvPr id="219" name="図 218">
            <a:extLst>
              <a:ext uri="{FF2B5EF4-FFF2-40B4-BE49-F238E27FC236}">
                <a16:creationId xmlns:a16="http://schemas.microsoft.com/office/drawing/2014/main" id="{78AD85C6-FCC0-AA2B-50F3-E159D7F455B6}"/>
              </a:ext>
            </a:extLst>
          </p:cNvPr>
          <p:cNvPicPr>
            <a:picLocks noChangeAspect="1"/>
          </p:cNvPicPr>
          <p:nvPr/>
        </p:nvPicPr>
        <p:blipFill>
          <a:blip r:embed="rId13"/>
          <a:stretch>
            <a:fillRect/>
          </a:stretch>
        </p:blipFill>
        <p:spPr>
          <a:xfrm>
            <a:off x="1028481" y="8660237"/>
            <a:ext cx="234871" cy="129551"/>
          </a:xfrm>
          <a:prstGeom prst="rect">
            <a:avLst/>
          </a:prstGeom>
        </p:spPr>
      </p:pic>
      <p:pic>
        <p:nvPicPr>
          <p:cNvPr id="222" name="図 221">
            <a:extLst>
              <a:ext uri="{FF2B5EF4-FFF2-40B4-BE49-F238E27FC236}">
                <a16:creationId xmlns:a16="http://schemas.microsoft.com/office/drawing/2014/main" id="{35912AE3-A02F-7C38-41BB-FE4AE2598A0C}"/>
              </a:ext>
            </a:extLst>
          </p:cNvPr>
          <p:cNvPicPr>
            <a:picLocks noChangeAspect="1"/>
          </p:cNvPicPr>
          <p:nvPr/>
        </p:nvPicPr>
        <p:blipFill>
          <a:blip r:embed="rId14"/>
          <a:stretch>
            <a:fillRect/>
          </a:stretch>
        </p:blipFill>
        <p:spPr>
          <a:xfrm>
            <a:off x="1875942" y="7001181"/>
            <a:ext cx="767534" cy="496491"/>
          </a:xfrm>
          <a:prstGeom prst="rect">
            <a:avLst/>
          </a:prstGeom>
          <a:solidFill>
            <a:schemeClr val="bg1"/>
          </a:solidFill>
        </p:spPr>
      </p:pic>
      <p:sp>
        <p:nvSpPr>
          <p:cNvPr id="223" name="テキスト ボックス 222">
            <a:extLst>
              <a:ext uri="{FF2B5EF4-FFF2-40B4-BE49-F238E27FC236}">
                <a16:creationId xmlns:a16="http://schemas.microsoft.com/office/drawing/2014/main" id="{BBA950F3-8C24-377B-D75F-2B5AC5B935B7}"/>
              </a:ext>
            </a:extLst>
          </p:cNvPr>
          <p:cNvSpPr txBox="1"/>
          <p:nvPr/>
        </p:nvSpPr>
        <p:spPr>
          <a:xfrm>
            <a:off x="1812226" y="750821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224" name="台形 223">
            <a:extLst>
              <a:ext uri="{FF2B5EF4-FFF2-40B4-BE49-F238E27FC236}">
                <a16:creationId xmlns:a16="http://schemas.microsoft.com/office/drawing/2014/main" id="{BB464990-4B9C-A297-10D1-8FA43017CE18}"/>
              </a:ext>
            </a:extLst>
          </p:cNvPr>
          <p:cNvSpPr/>
          <p:nvPr/>
        </p:nvSpPr>
        <p:spPr>
          <a:xfrm rot="9223765">
            <a:off x="2490586" y="692167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25" name="矢印: 右 224">
            <a:extLst>
              <a:ext uri="{FF2B5EF4-FFF2-40B4-BE49-F238E27FC236}">
                <a16:creationId xmlns:a16="http://schemas.microsoft.com/office/drawing/2014/main" id="{0F0AEEE8-002B-4989-86C4-BD65B7F7625D}"/>
              </a:ext>
            </a:extLst>
          </p:cNvPr>
          <p:cNvSpPr/>
          <p:nvPr/>
        </p:nvSpPr>
        <p:spPr>
          <a:xfrm>
            <a:off x="1692088" y="744100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26" name="図 225">
            <a:extLst>
              <a:ext uri="{FF2B5EF4-FFF2-40B4-BE49-F238E27FC236}">
                <a16:creationId xmlns:a16="http://schemas.microsoft.com/office/drawing/2014/main" id="{2B6901AD-F8B4-94BC-0634-FBB101AB50B8}"/>
              </a:ext>
            </a:extLst>
          </p:cNvPr>
          <p:cNvPicPr>
            <a:picLocks noChangeAspect="1"/>
          </p:cNvPicPr>
          <p:nvPr/>
        </p:nvPicPr>
        <p:blipFill>
          <a:blip r:embed="rId10"/>
          <a:stretch>
            <a:fillRect/>
          </a:stretch>
        </p:blipFill>
        <p:spPr>
          <a:xfrm>
            <a:off x="2915006" y="7029422"/>
            <a:ext cx="1358764" cy="2027693"/>
          </a:xfrm>
          <a:prstGeom prst="rect">
            <a:avLst/>
          </a:prstGeom>
        </p:spPr>
      </p:pic>
      <p:pic>
        <p:nvPicPr>
          <p:cNvPr id="227" name="図 226">
            <a:extLst>
              <a:ext uri="{FF2B5EF4-FFF2-40B4-BE49-F238E27FC236}">
                <a16:creationId xmlns:a16="http://schemas.microsoft.com/office/drawing/2014/main" id="{88676199-EDB1-E1EB-6169-774AABE61F5A}"/>
              </a:ext>
            </a:extLst>
          </p:cNvPr>
          <p:cNvPicPr>
            <a:picLocks noChangeAspect="1"/>
          </p:cNvPicPr>
          <p:nvPr/>
        </p:nvPicPr>
        <p:blipFill>
          <a:blip r:embed="rId11"/>
          <a:stretch>
            <a:fillRect/>
          </a:stretch>
        </p:blipFill>
        <p:spPr>
          <a:xfrm>
            <a:off x="4008362" y="8324809"/>
            <a:ext cx="243861" cy="130125"/>
          </a:xfrm>
          <a:prstGeom prst="rect">
            <a:avLst/>
          </a:prstGeom>
        </p:spPr>
      </p:pic>
      <p:sp>
        <p:nvSpPr>
          <p:cNvPr id="228" name="テキスト ボックス 227">
            <a:extLst>
              <a:ext uri="{FF2B5EF4-FFF2-40B4-BE49-F238E27FC236}">
                <a16:creationId xmlns:a16="http://schemas.microsoft.com/office/drawing/2014/main" id="{10285E25-5076-6644-45A9-767BB55008A1}"/>
              </a:ext>
            </a:extLst>
          </p:cNvPr>
          <p:cNvSpPr txBox="1"/>
          <p:nvPr/>
        </p:nvSpPr>
        <p:spPr>
          <a:xfrm>
            <a:off x="3931940" y="829242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29" name="図 228">
            <a:extLst>
              <a:ext uri="{FF2B5EF4-FFF2-40B4-BE49-F238E27FC236}">
                <a16:creationId xmlns:a16="http://schemas.microsoft.com/office/drawing/2014/main" id="{AA92B5EF-D6A0-07BA-E83D-0396C845F046}"/>
              </a:ext>
            </a:extLst>
          </p:cNvPr>
          <p:cNvPicPr>
            <a:picLocks noChangeAspect="1"/>
          </p:cNvPicPr>
          <p:nvPr/>
        </p:nvPicPr>
        <p:blipFill>
          <a:blip r:embed="rId12"/>
          <a:stretch>
            <a:fillRect/>
          </a:stretch>
        </p:blipFill>
        <p:spPr>
          <a:xfrm>
            <a:off x="3419693" y="7163502"/>
            <a:ext cx="805148" cy="123622"/>
          </a:xfrm>
          <a:prstGeom prst="rect">
            <a:avLst/>
          </a:prstGeom>
        </p:spPr>
      </p:pic>
      <p:sp>
        <p:nvSpPr>
          <p:cNvPr id="230" name="テキスト ボックス 229">
            <a:extLst>
              <a:ext uri="{FF2B5EF4-FFF2-40B4-BE49-F238E27FC236}">
                <a16:creationId xmlns:a16="http://schemas.microsoft.com/office/drawing/2014/main" id="{521CD89D-F666-CFC3-BDF8-842B0090950F}"/>
              </a:ext>
            </a:extLst>
          </p:cNvPr>
          <p:cNvSpPr txBox="1"/>
          <p:nvPr/>
        </p:nvSpPr>
        <p:spPr>
          <a:xfrm>
            <a:off x="3334974" y="7150079"/>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231" name="図 230">
            <a:extLst>
              <a:ext uri="{FF2B5EF4-FFF2-40B4-BE49-F238E27FC236}">
                <a16:creationId xmlns:a16="http://schemas.microsoft.com/office/drawing/2014/main" id="{307C8FAE-49E6-51A7-93C6-CD9F369FCB4B}"/>
              </a:ext>
            </a:extLst>
          </p:cNvPr>
          <p:cNvPicPr>
            <a:picLocks noChangeAspect="1"/>
          </p:cNvPicPr>
          <p:nvPr/>
        </p:nvPicPr>
        <p:blipFill>
          <a:blip r:embed="rId11"/>
          <a:stretch>
            <a:fillRect/>
          </a:stretch>
        </p:blipFill>
        <p:spPr>
          <a:xfrm>
            <a:off x="3056121" y="8028229"/>
            <a:ext cx="399116" cy="92870"/>
          </a:xfrm>
          <a:prstGeom prst="rect">
            <a:avLst/>
          </a:prstGeom>
        </p:spPr>
      </p:pic>
      <p:sp>
        <p:nvSpPr>
          <p:cNvPr id="232" name="テキスト ボックス 231">
            <a:extLst>
              <a:ext uri="{FF2B5EF4-FFF2-40B4-BE49-F238E27FC236}">
                <a16:creationId xmlns:a16="http://schemas.microsoft.com/office/drawing/2014/main" id="{1194974E-F2E7-E6BD-6B23-3B35218F08B9}"/>
              </a:ext>
            </a:extLst>
          </p:cNvPr>
          <p:cNvSpPr txBox="1"/>
          <p:nvPr/>
        </p:nvSpPr>
        <p:spPr>
          <a:xfrm>
            <a:off x="2991751" y="797852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33" name="図 232">
            <a:extLst>
              <a:ext uri="{FF2B5EF4-FFF2-40B4-BE49-F238E27FC236}">
                <a16:creationId xmlns:a16="http://schemas.microsoft.com/office/drawing/2014/main" id="{113A4689-F6FD-B033-F975-E9CEAF5619A8}"/>
              </a:ext>
            </a:extLst>
          </p:cNvPr>
          <p:cNvPicPr>
            <a:picLocks noChangeAspect="1"/>
          </p:cNvPicPr>
          <p:nvPr/>
        </p:nvPicPr>
        <p:blipFill>
          <a:blip r:embed="rId13"/>
          <a:stretch>
            <a:fillRect/>
          </a:stretch>
        </p:blipFill>
        <p:spPr>
          <a:xfrm>
            <a:off x="3495838" y="8477995"/>
            <a:ext cx="234871" cy="129551"/>
          </a:xfrm>
          <a:prstGeom prst="rect">
            <a:avLst/>
          </a:prstGeom>
        </p:spPr>
      </p:pic>
      <p:pic>
        <p:nvPicPr>
          <p:cNvPr id="234" name="図 233">
            <a:extLst>
              <a:ext uri="{FF2B5EF4-FFF2-40B4-BE49-F238E27FC236}">
                <a16:creationId xmlns:a16="http://schemas.microsoft.com/office/drawing/2014/main" id="{B4E9FDE0-4FA8-A053-3F5B-4FB6174FFAD3}"/>
              </a:ext>
            </a:extLst>
          </p:cNvPr>
          <p:cNvPicPr>
            <a:picLocks noChangeAspect="1"/>
          </p:cNvPicPr>
          <p:nvPr/>
        </p:nvPicPr>
        <p:blipFill>
          <a:blip r:embed="rId13"/>
          <a:stretch>
            <a:fillRect/>
          </a:stretch>
        </p:blipFill>
        <p:spPr>
          <a:xfrm>
            <a:off x="3449882" y="8659375"/>
            <a:ext cx="234871" cy="129551"/>
          </a:xfrm>
          <a:prstGeom prst="rect">
            <a:avLst/>
          </a:prstGeom>
        </p:spPr>
      </p:pic>
      <p:sp>
        <p:nvSpPr>
          <p:cNvPr id="235" name="テキスト ボックス 234">
            <a:extLst>
              <a:ext uri="{FF2B5EF4-FFF2-40B4-BE49-F238E27FC236}">
                <a16:creationId xmlns:a16="http://schemas.microsoft.com/office/drawing/2014/main" id="{3EEFC149-6973-A424-D013-41A608A57BE2}"/>
              </a:ext>
            </a:extLst>
          </p:cNvPr>
          <p:cNvSpPr txBox="1"/>
          <p:nvPr/>
        </p:nvSpPr>
        <p:spPr>
          <a:xfrm>
            <a:off x="3439422" y="764787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36" name="テキスト ボックス 235">
            <a:extLst>
              <a:ext uri="{FF2B5EF4-FFF2-40B4-BE49-F238E27FC236}">
                <a16:creationId xmlns:a16="http://schemas.microsoft.com/office/drawing/2014/main" id="{514ACFA4-919B-E975-817E-DB3499A53116}"/>
              </a:ext>
            </a:extLst>
          </p:cNvPr>
          <p:cNvSpPr txBox="1"/>
          <p:nvPr/>
        </p:nvSpPr>
        <p:spPr>
          <a:xfrm>
            <a:off x="3264733" y="782382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37" name="矢印: 右 236">
            <a:extLst>
              <a:ext uri="{FF2B5EF4-FFF2-40B4-BE49-F238E27FC236}">
                <a16:creationId xmlns:a16="http://schemas.microsoft.com/office/drawing/2014/main" id="{219BE2F9-FC85-A09B-510A-CF01108941A0}"/>
              </a:ext>
            </a:extLst>
          </p:cNvPr>
          <p:cNvSpPr/>
          <p:nvPr/>
        </p:nvSpPr>
        <p:spPr>
          <a:xfrm>
            <a:off x="4113489"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8" name="矢印: 右 237">
            <a:extLst>
              <a:ext uri="{FF2B5EF4-FFF2-40B4-BE49-F238E27FC236}">
                <a16:creationId xmlns:a16="http://schemas.microsoft.com/office/drawing/2014/main" id="{C28F5A94-FD1B-3674-092A-7A04FC1FB006}"/>
              </a:ext>
            </a:extLst>
          </p:cNvPr>
          <p:cNvSpPr/>
          <p:nvPr/>
        </p:nvSpPr>
        <p:spPr>
          <a:xfrm>
            <a:off x="2798883"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9" name="テキスト ボックス 238">
            <a:extLst>
              <a:ext uri="{FF2B5EF4-FFF2-40B4-BE49-F238E27FC236}">
                <a16:creationId xmlns:a16="http://schemas.microsoft.com/office/drawing/2014/main" id="{08A20A94-CE4A-97F0-4342-CC0693223E2E}"/>
              </a:ext>
            </a:extLst>
          </p:cNvPr>
          <p:cNvSpPr txBox="1"/>
          <p:nvPr/>
        </p:nvSpPr>
        <p:spPr>
          <a:xfrm>
            <a:off x="2898513" y="812516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40" name="テキスト ボックス 239">
            <a:extLst>
              <a:ext uri="{FF2B5EF4-FFF2-40B4-BE49-F238E27FC236}">
                <a16:creationId xmlns:a16="http://schemas.microsoft.com/office/drawing/2014/main" id="{03B7BCE9-2FFD-926B-4785-11C96C6D4568}"/>
              </a:ext>
            </a:extLst>
          </p:cNvPr>
          <p:cNvSpPr txBox="1"/>
          <p:nvPr/>
        </p:nvSpPr>
        <p:spPr>
          <a:xfrm>
            <a:off x="3574314" y="8119638"/>
            <a:ext cx="699456" cy="169277"/>
          </a:xfrm>
          <a:prstGeom prst="rect">
            <a:avLst/>
          </a:prstGeom>
          <a:noFill/>
        </p:spPr>
        <p:txBody>
          <a:bodyPr wrap="square" rtlCol="0">
            <a:spAutoFit/>
          </a:bodyPr>
          <a:lstStyle/>
          <a:p>
            <a:r>
              <a:rPr kumimoji="1" lang="en-US" altLang="ja-JP" sz="500" dirty="0">
                <a:latin typeface="+mj-lt"/>
              </a:rPr>
              <a:t>2023-09-09</a:t>
            </a:r>
          </a:p>
        </p:txBody>
      </p:sp>
      <p:sp>
        <p:nvSpPr>
          <p:cNvPr id="241" name="テキスト ボックス 240">
            <a:extLst>
              <a:ext uri="{FF2B5EF4-FFF2-40B4-BE49-F238E27FC236}">
                <a16:creationId xmlns:a16="http://schemas.microsoft.com/office/drawing/2014/main" id="{76F2F1A3-DEBC-5505-B4DE-F71989466A64}"/>
              </a:ext>
            </a:extLst>
          </p:cNvPr>
          <p:cNvSpPr txBox="1"/>
          <p:nvPr/>
        </p:nvSpPr>
        <p:spPr>
          <a:xfrm>
            <a:off x="2952306" y="845851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42" name="テキスト ボックス 241">
            <a:extLst>
              <a:ext uri="{FF2B5EF4-FFF2-40B4-BE49-F238E27FC236}">
                <a16:creationId xmlns:a16="http://schemas.microsoft.com/office/drawing/2014/main" id="{C83D89C2-8C83-8446-FA0F-6A9C7A9908B7}"/>
              </a:ext>
            </a:extLst>
          </p:cNvPr>
          <p:cNvSpPr txBox="1"/>
          <p:nvPr/>
        </p:nvSpPr>
        <p:spPr>
          <a:xfrm>
            <a:off x="3404721" y="846107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43" name="テキスト ボックス 242">
            <a:extLst>
              <a:ext uri="{FF2B5EF4-FFF2-40B4-BE49-F238E27FC236}">
                <a16:creationId xmlns:a16="http://schemas.microsoft.com/office/drawing/2014/main" id="{8C22443F-65D3-B5AF-B86F-8DBBDEEA96B6}"/>
              </a:ext>
            </a:extLst>
          </p:cNvPr>
          <p:cNvSpPr txBox="1"/>
          <p:nvPr/>
        </p:nvSpPr>
        <p:spPr>
          <a:xfrm>
            <a:off x="3843371" y="8466785"/>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244" name="図 243">
            <a:extLst>
              <a:ext uri="{FF2B5EF4-FFF2-40B4-BE49-F238E27FC236}">
                <a16:creationId xmlns:a16="http://schemas.microsoft.com/office/drawing/2014/main" id="{0CF14B62-EDB0-5A22-82B1-9BC847BEE4A4}"/>
              </a:ext>
            </a:extLst>
          </p:cNvPr>
          <p:cNvPicPr>
            <a:picLocks noChangeAspect="1"/>
          </p:cNvPicPr>
          <p:nvPr/>
        </p:nvPicPr>
        <p:blipFill>
          <a:blip r:embed="rId14"/>
          <a:stretch>
            <a:fillRect/>
          </a:stretch>
        </p:blipFill>
        <p:spPr>
          <a:xfrm>
            <a:off x="4113489" y="6963563"/>
            <a:ext cx="767534" cy="496491"/>
          </a:xfrm>
          <a:prstGeom prst="rect">
            <a:avLst/>
          </a:prstGeom>
          <a:solidFill>
            <a:schemeClr val="bg1"/>
          </a:solidFill>
        </p:spPr>
      </p:pic>
      <p:sp>
        <p:nvSpPr>
          <p:cNvPr id="245" name="台形 244">
            <a:extLst>
              <a:ext uri="{FF2B5EF4-FFF2-40B4-BE49-F238E27FC236}">
                <a16:creationId xmlns:a16="http://schemas.microsoft.com/office/drawing/2014/main" id="{CC157057-A10C-A794-4D8A-A5489E4DABAC}"/>
              </a:ext>
            </a:extLst>
          </p:cNvPr>
          <p:cNvSpPr/>
          <p:nvPr/>
        </p:nvSpPr>
        <p:spPr>
          <a:xfrm rot="9223765">
            <a:off x="4744133" y="694362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46" name="矢印: 右 245">
            <a:extLst>
              <a:ext uri="{FF2B5EF4-FFF2-40B4-BE49-F238E27FC236}">
                <a16:creationId xmlns:a16="http://schemas.microsoft.com/office/drawing/2014/main" id="{060DD9C9-51CB-746C-8850-00A88698C8F4}"/>
              </a:ext>
            </a:extLst>
          </p:cNvPr>
          <p:cNvSpPr/>
          <p:nvPr/>
        </p:nvSpPr>
        <p:spPr>
          <a:xfrm>
            <a:off x="4969914"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47" name="図 246">
            <a:extLst>
              <a:ext uri="{FF2B5EF4-FFF2-40B4-BE49-F238E27FC236}">
                <a16:creationId xmlns:a16="http://schemas.microsoft.com/office/drawing/2014/main" id="{4B8A6C3E-F026-B324-E74A-258E4933F62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181814">
            <a:off x="4691561" y="7121271"/>
            <a:ext cx="193980" cy="422448"/>
          </a:xfrm>
          <a:prstGeom prst="rect">
            <a:avLst/>
          </a:prstGeom>
        </p:spPr>
      </p:pic>
      <p:pic>
        <p:nvPicPr>
          <p:cNvPr id="248" name="図 247">
            <a:extLst>
              <a:ext uri="{FF2B5EF4-FFF2-40B4-BE49-F238E27FC236}">
                <a16:creationId xmlns:a16="http://schemas.microsoft.com/office/drawing/2014/main" id="{B7A6955F-7806-63F7-7E54-8E922438CDD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181814">
            <a:off x="2439594" y="7107787"/>
            <a:ext cx="193980" cy="422448"/>
          </a:xfrm>
          <a:prstGeom prst="rect">
            <a:avLst/>
          </a:prstGeom>
        </p:spPr>
      </p:pic>
      <p:sp>
        <p:nvSpPr>
          <p:cNvPr id="249" name="テキスト ボックス 248">
            <a:extLst>
              <a:ext uri="{FF2B5EF4-FFF2-40B4-BE49-F238E27FC236}">
                <a16:creationId xmlns:a16="http://schemas.microsoft.com/office/drawing/2014/main" id="{6DB87C8C-3AF7-B1C8-93D7-BBF6BCB41526}"/>
              </a:ext>
            </a:extLst>
          </p:cNvPr>
          <p:cNvSpPr txBox="1"/>
          <p:nvPr/>
        </p:nvSpPr>
        <p:spPr>
          <a:xfrm>
            <a:off x="4225473" y="755140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250" name="テキスト ボックス 249">
            <a:extLst>
              <a:ext uri="{FF2B5EF4-FFF2-40B4-BE49-F238E27FC236}">
                <a16:creationId xmlns:a16="http://schemas.microsoft.com/office/drawing/2014/main" id="{CFA3B9E4-0016-1666-9684-16E804ED5BF0}"/>
              </a:ext>
            </a:extLst>
          </p:cNvPr>
          <p:cNvSpPr txBox="1"/>
          <p:nvPr/>
        </p:nvSpPr>
        <p:spPr>
          <a:xfrm>
            <a:off x="5065035" y="8044321"/>
            <a:ext cx="1367498" cy="954107"/>
          </a:xfrm>
          <a:prstGeom prst="rect">
            <a:avLst/>
          </a:prstGeom>
          <a:noFill/>
        </p:spPr>
        <p:txBody>
          <a:bodyPr wrap="square" rtlCol="0">
            <a:spAutoFit/>
          </a:bodyPr>
          <a:lstStyle/>
          <a:p>
            <a:r>
              <a:rPr kumimoji="1" lang="en-US" altLang="ja-JP" sz="800" dirty="0">
                <a:latin typeface="+mj-lt"/>
              </a:rPr>
              <a:t>*3: If the part number does not match the last scanned part number.</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251" name="図 250">
            <a:extLst>
              <a:ext uri="{FF2B5EF4-FFF2-40B4-BE49-F238E27FC236}">
                <a16:creationId xmlns:a16="http://schemas.microsoft.com/office/drawing/2014/main" id="{22243D54-3103-CBA3-A875-5FA6C223848B}"/>
              </a:ext>
            </a:extLst>
          </p:cNvPr>
          <p:cNvPicPr>
            <a:picLocks noChangeAspect="1"/>
          </p:cNvPicPr>
          <p:nvPr/>
        </p:nvPicPr>
        <p:blipFill>
          <a:blip r:embed="rId16"/>
          <a:stretch>
            <a:fillRect/>
          </a:stretch>
        </p:blipFill>
        <p:spPr>
          <a:xfrm>
            <a:off x="5319474" y="7210864"/>
            <a:ext cx="1075165" cy="745191"/>
          </a:xfrm>
          <a:prstGeom prst="rect">
            <a:avLst/>
          </a:prstGeom>
        </p:spPr>
      </p:pic>
      <p:pic>
        <p:nvPicPr>
          <p:cNvPr id="252" name="図 251">
            <a:extLst>
              <a:ext uri="{FF2B5EF4-FFF2-40B4-BE49-F238E27FC236}">
                <a16:creationId xmlns:a16="http://schemas.microsoft.com/office/drawing/2014/main" id="{BCA49C7E-9C43-E54E-6879-706FF68CA837}"/>
              </a:ext>
            </a:extLst>
          </p:cNvPr>
          <p:cNvPicPr>
            <a:picLocks noChangeAspect="1"/>
          </p:cNvPicPr>
          <p:nvPr/>
        </p:nvPicPr>
        <p:blipFill>
          <a:blip r:embed="rId17"/>
          <a:stretch>
            <a:fillRect/>
          </a:stretch>
        </p:blipFill>
        <p:spPr>
          <a:xfrm>
            <a:off x="5441413" y="7600994"/>
            <a:ext cx="847293" cy="112175"/>
          </a:xfrm>
          <a:prstGeom prst="rect">
            <a:avLst/>
          </a:prstGeom>
        </p:spPr>
      </p:pic>
      <p:sp>
        <p:nvSpPr>
          <p:cNvPr id="253" name="テキスト ボックス 252">
            <a:extLst>
              <a:ext uri="{FF2B5EF4-FFF2-40B4-BE49-F238E27FC236}">
                <a16:creationId xmlns:a16="http://schemas.microsoft.com/office/drawing/2014/main" id="{8A8FBDBE-EEBB-21BB-2AE5-C4C459EB8F5A}"/>
              </a:ext>
            </a:extLst>
          </p:cNvPr>
          <p:cNvSpPr txBox="1"/>
          <p:nvPr/>
        </p:nvSpPr>
        <p:spPr>
          <a:xfrm>
            <a:off x="5302223" y="7518527"/>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scanned last time</a:t>
            </a:r>
          </a:p>
        </p:txBody>
      </p:sp>
      <p:sp>
        <p:nvSpPr>
          <p:cNvPr id="23" name="四角形: 角を丸くする 22">
            <a:extLst>
              <a:ext uri="{FF2B5EF4-FFF2-40B4-BE49-F238E27FC236}">
                <a16:creationId xmlns:a16="http://schemas.microsoft.com/office/drawing/2014/main" id="{CC7B73E4-E371-7816-54BD-C84EDF6D08A8}"/>
              </a:ext>
            </a:extLst>
          </p:cNvPr>
          <p:cNvSpPr/>
          <p:nvPr/>
        </p:nvSpPr>
        <p:spPr>
          <a:xfrm>
            <a:off x="476028" y="3827397"/>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Completion of registration</a:t>
            </a:r>
            <a:endParaRPr kumimoji="1" lang="ja-JP" altLang="en-US" sz="700" kern="0" dirty="0">
              <a:solidFill>
                <a:prstClr val="black"/>
              </a:solidFill>
            </a:endParaRPr>
          </a:p>
        </p:txBody>
      </p:sp>
      <p:sp>
        <p:nvSpPr>
          <p:cNvPr id="28" name="テキスト ボックス 27">
            <a:extLst>
              <a:ext uri="{FF2B5EF4-FFF2-40B4-BE49-F238E27FC236}">
                <a16:creationId xmlns:a16="http://schemas.microsoft.com/office/drawing/2014/main" id="{A0FAD9FC-2423-CB46-5951-83B7E314076F}"/>
              </a:ext>
            </a:extLst>
          </p:cNvPr>
          <p:cNvSpPr txBox="1"/>
          <p:nvPr/>
        </p:nvSpPr>
        <p:spPr>
          <a:xfrm>
            <a:off x="1750950" y="3818562"/>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sp>
        <p:nvSpPr>
          <p:cNvPr id="29" name="二等辺三角形 28">
            <a:extLst>
              <a:ext uri="{FF2B5EF4-FFF2-40B4-BE49-F238E27FC236}">
                <a16:creationId xmlns:a16="http://schemas.microsoft.com/office/drawing/2014/main" id="{AC05068B-BEA9-C61A-B988-090D0114674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grpSp>
        <p:nvGrpSpPr>
          <p:cNvPr id="8" name="Group 7">
            <a:extLst>
              <a:ext uri="{FF2B5EF4-FFF2-40B4-BE49-F238E27FC236}">
                <a16:creationId xmlns:a16="http://schemas.microsoft.com/office/drawing/2014/main" id="{5E28DDEF-4837-32E0-29C1-C99A7CC431DD}"/>
              </a:ext>
            </a:extLst>
          </p:cNvPr>
          <p:cNvGrpSpPr/>
          <p:nvPr/>
        </p:nvGrpSpPr>
        <p:grpSpPr>
          <a:xfrm>
            <a:off x="550307" y="2038433"/>
            <a:ext cx="1248969" cy="1857017"/>
            <a:chOff x="3594494" y="3457932"/>
            <a:chExt cx="1248969" cy="1857017"/>
          </a:xfrm>
        </p:grpSpPr>
        <p:sp>
          <p:nvSpPr>
            <p:cNvPr id="10" name="Rectangle 9">
              <a:extLst>
                <a:ext uri="{FF2B5EF4-FFF2-40B4-BE49-F238E27FC236}">
                  <a16:creationId xmlns:a16="http://schemas.microsoft.com/office/drawing/2014/main" id="{43C578EA-9091-BBF4-86E8-C4183B045D15}"/>
                </a:ext>
              </a:extLst>
            </p:cNvPr>
            <p:cNvSpPr/>
            <p:nvPr/>
          </p:nvSpPr>
          <p:spPr>
            <a:xfrm>
              <a:off x="3596972" y="3457932"/>
              <a:ext cx="1246491" cy="1857017"/>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1" name="Rectangle: Rounded Corners 10">
              <a:extLst>
                <a:ext uri="{FF2B5EF4-FFF2-40B4-BE49-F238E27FC236}">
                  <a16:creationId xmlns:a16="http://schemas.microsoft.com/office/drawing/2014/main" id="{0F51396B-CAAC-EDBF-FEED-B34B928DFBA3}"/>
                </a:ext>
              </a:extLst>
            </p:cNvPr>
            <p:cNvSpPr/>
            <p:nvPr/>
          </p:nvSpPr>
          <p:spPr>
            <a:xfrm>
              <a:off x="3632535"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2" name="TextBox 11">
              <a:extLst>
                <a:ext uri="{FF2B5EF4-FFF2-40B4-BE49-F238E27FC236}">
                  <a16:creationId xmlns:a16="http://schemas.microsoft.com/office/drawing/2014/main" id="{B2EAFD21-8D78-E21C-CBD2-994BA3C4C144}"/>
                </a:ext>
              </a:extLst>
            </p:cNvPr>
            <p:cNvSpPr txBox="1"/>
            <p:nvPr/>
          </p:nvSpPr>
          <p:spPr>
            <a:xfrm>
              <a:off x="3596972" y="4475301"/>
              <a:ext cx="605863" cy="184666"/>
            </a:xfrm>
            <a:prstGeom prst="rect">
              <a:avLst/>
            </a:prstGeom>
            <a:noFill/>
          </p:spPr>
          <p:txBody>
            <a:bodyPr wrap="square" rtlCol="0">
              <a:spAutoFit/>
            </a:bodyPr>
            <a:lstStyle/>
            <a:p>
              <a:pPr algn="ctr"/>
              <a:r>
                <a:rPr lang="en-US" sz="600" b="1" dirty="0"/>
                <a:t>SCHEDULE</a:t>
              </a:r>
            </a:p>
          </p:txBody>
        </p:sp>
        <p:sp>
          <p:nvSpPr>
            <p:cNvPr id="13" name="Rectangle: Rounded Corners 12">
              <a:extLst>
                <a:ext uri="{FF2B5EF4-FFF2-40B4-BE49-F238E27FC236}">
                  <a16:creationId xmlns:a16="http://schemas.microsoft.com/office/drawing/2014/main" id="{4C58DBCA-7FAF-DC1C-98FC-06A63A07F1E8}"/>
                </a:ext>
              </a:extLst>
            </p:cNvPr>
            <p:cNvSpPr/>
            <p:nvPr/>
          </p:nvSpPr>
          <p:spPr>
            <a:xfrm>
              <a:off x="4231289"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pic>
          <p:nvPicPr>
            <p:cNvPr id="18" name="Picture 17">
              <a:extLst>
                <a:ext uri="{FF2B5EF4-FFF2-40B4-BE49-F238E27FC236}">
                  <a16:creationId xmlns:a16="http://schemas.microsoft.com/office/drawing/2014/main" id="{0E1FE491-996B-1C6B-1982-27A42EA91D3B}"/>
                </a:ext>
              </a:extLst>
            </p:cNvPr>
            <p:cNvPicPr>
              <a:picLocks noChangeAspect="1"/>
            </p:cNvPicPr>
            <p:nvPr/>
          </p:nvPicPr>
          <p:blipFill>
            <a:blip r:embed="rId18"/>
            <a:stretch>
              <a:fillRect/>
            </a:stretch>
          </p:blipFill>
          <p:spPr>
            <a:xfrm>
              <a:off x="4334916" y="4179959"/>
              <a:ext cx="361439" cy="335127"/>
            </a:xfrm>
            <a:prstGeom prst="rect">
              <a:avLst/>
            </a:prstGeom>
          </p:spPr>
        </p:pic>
        <p:sp>
          <p:nvSpPr>
            <p:cNvPr id="24" name="TextBox 23">
              <a:extLst>
                <a:ext uri="{FF2B5EF4-FFF2-40B4-BE49-F238E27FC236}">
                  <a16:creationId xmlns:a16="http://schemas.microsoft.com/office/drawing/2014/main" id="{661962A7-B342-5726-8615-E83FB09723B4}"/>
                </a:ext>
              </a:extLst>
            </p:cNvPr>
            <p:cNvSpPr txBox="1"/>
            <p:nvPr/>
          </p:nvSpPr>
          <p:spPr>
            <a:xfrm>
              <a:off x="4205386" y="4479062"/>
              <a:ext cx="605863" cy="184666"/>
            </a:xfrm>
            <a:prstGeom prst="rect">
              <a:avLst/>
            </a:prstGeom>
            <a:noFill/>
          </p:spPr>
          <p:txBody>
            <a:bodyPr wrap="square" rtlCol="0">
              <a:spAutoFit/>
            </a:bodyPr>
            <a:lstStyle/>
            <a:p>
              <a:pPr algn="ctr"/>
              <a:r>
                <a:rPr lang="en-US" sz="600" b="1" dirty="0"/>
                <a:t>MANUAL</a:t>
              </a:r>
            </a:p>
          </p:txBody>
        </p:sp>
        <p:sp>
          <p:nvSpPr>
            <p:cNvPr id="25" name="Rectangle: Rounded Corners 24">
              <a:extLst>
                <a:ext uri="{FF2B5EF4-FFF2-40B4-BE49-F238E27FC236}">
                  <a16:creationId xmlns:a16="http://schemas.microsoft.com/office/drawing/2014/main" id="{CB40FB73-4CED-A89F-5B70-1C69F072296C}"/>
                </a:ext>
              </a:extLst>
            </p:cNvPr>
            <p:cNvSpPr/>
            <p:nvPr/>
          </p:nvSpPr>
          <p:spPr>
            <a:xfrm>
              <a:off x="3630057"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6" name="TextBox 25">
              <a:extLst>
                <a:ext uri="{FF2B5EF4-FFF2-40B4-BE49-F238E27FC236}">
                  <a16:creationId xmlns:a16="http://schemas.microsoft.com/office/drawing/2014/main" id="{3CF6BBE1-1E6F-E202-47DA-C3F52C9649A2}"/>
                </a:ext>
              </a:extLst>
            </p:cNvPr>
            <p:cNvSpPr txBox="1"/>
            <p:nvPr/>
          </p:nvSpPr>
          <p:spPr>
            <a:xfrm>
              <a:off x="3594494" y="3873012"/>
              <a:ext cx="605863" cy="184666"/>
            </a:xfrm>
            <a:prstGeom prst="rect">
              <a:avLst/>
            </a:prstGeom>
            <a:noFill/>
          </p:spPr>
          <p:txBody>
            <a:bodyPr wrap="square" rtlCol="0">
              <a:spAutoFit/>
            </a:bodyPr>
            <a:lstStyle/>
            <a:p>
              <a:pPr algn="ctr"/>
              <a:r>
                <a:rPr lang="en-US" sz="600" b="1" dirty="0"/>
                <a:t>SCHEDULE</a:t>
              </a:r>
            </a:p>
          </p:txBody>
        </p:sp>
        <p:sp>
          <p:nvSpPr>
            <p:cNvPr id="27" name="Rectangle: Rounded Corners 26">
              <a:extLst>
                <a:ext uri="{FF2B5EF4-FFF2-40B4-BE49-F238E27FC236}">
                  <a16:creationId xmlns:a16="http://schemas.microsoft.com/office/drawing/2014/main" id="{FEB4AAA0-A175-0B83-BD2D-DDC97121B10B}"/>
                </a:ext>
              </a:extLst>
            </p:cNvPr>
            <p:cNvSpPr/>
            <p:nvPr/>
          </p:nvSpPr>
          <p:spPr>
            <a:xfrm>
              <a:off x="4228811"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29" name="TextBox 128">
              <a:extLst>
                <a:ext uri="{FF2B5EF4-FFF2-40B4-BE49-F238E27FC236}">
                  <a16:creationId xmlns:a16="http://schemas.microsoft.com/office/drawing/2014/main" id="{137F7D08-2DEF-CC3C-F486-2FCB4AFAE6DD}"/>
                </a:ext>
              </a:extLst>
            </p:cNvPr>
            <p:cNvSpPr txBox="1"/>
            <p:nvPr/>
          </p:nvSpPr>
          <p:spPr>
            <a:xfrm>
              <a:off x="4202908" y="3876773"/>
              <a:ext cx="605863" cy="184666"/>
            </a:xfrm>
            <a:prstGeom prst="rect">
              <a:avLst/>
            </a:prstGeom>
            <a:noFill/>
          </p:spPr>
          <p:txBody>
            <a:bodyPr wrap="square" rtlCol="0">
              <a:spAutoFit/>
            </a:bodyPr>
            <a:lstStyle/>
            <a:p>
              <a:pPr algn="ctr"/>
              <a:r>
                <a:rPr lang="en-US" sz="600" b="1" dirty="0"/>
                <a:t>MANUAL</a:t>
              </a:r>
            </a:p>
          </p:txBody>
        </p:sp>
        <p:sp>
          <p:nvSpPr>
            <p:cNvPr id="130" name="Rectangle: Rounded Corners 129">
              <a:extLst>
                <a:ext uri="{FF2B5EF4-FFF2-40B4-BE49-F238E27FC236}">
                  <a16:creationId xmlns:a16="http://schemas.microsoft.com/office/drawing/2014/main" id="{EE2AF532-0876-55AC-9E48-B838B3EF3957}"/>
                </a:ext>
              </a:extLst>
            </p:cNvPr>
            <p:cNvSpPr/>
            <p:nvPr/>
          </p:nvSpPr>
          <p:spPr>
            <a:xfrm>
              <a:off x="3630057"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31" name="TextBox 130">
              <a:extLst>
                <a:ext uri="{FF2B5EF4-FFF2-40B4-BE49-F238E27FC236}">
                  <a16:creationId xmlns:a16="http://schemas.microsoft.com/office/drawing/2014/main" id="{A92FF213-F84F-BF5C-3C1E-A974BAE63A34}"/>
                </a:ext>
              </a:extLst>
            </p:cNvPr>
            <p:cNvSpPr txBox="1"/>
            <p:nvPr/>
          </p:nvSpPr>
          <p:spPr>
            <a:xfrm>
              <a:off x="3594494" y="5073829"/>
              <a:ext cx="605863" cy="184666"/>
            </a:xfrm>
            <a:prstGeom prst="rect">
              <a:avLst/>
            </a:prstGeom>
            <a:noFill/>
          </p:spPr>
          <p:txBody>
            <a:bodyPr wrap="square" rtlCol="0">
              <a:spAutoFit/>
            </a:bodyPr>
            <a:lstStyle/>
            <a:p>
              <a:pPr algn="ctr"/>
              <a:r>
                <a:rPr lang="en-US" sz="600" b="1" dirty="0"/>
                <a:t>QC Check</a:t>
              </a:r>
            </a:p>
          </p:txBody>
        </p:sp>
        <p:sp>
          <p:nvSpPr>
            <p:cNvPr id="132" name="Rectangle: Rounded Corners 131">
              <a:extLst>
                <a:ext uri="{FF2B5EF4-FFF2-40B4-BE49-F238E27FC236}">
                  <a16:creationId xmlns:a16="http://schemas.microsoft.com/office/drawing/2014/main" id="{72172B37-92DC-4E40-AE86-82BF87F152EE}"/>
                </a:ext>
              </a:extLst>
            </p:cNvPr>
            <p:cNvSpPr/>
            <p:nvPr/>
          </p:nvSpPr>
          <p:spPr>
            <a:xfrm>
              <a:off x="4228811"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33" name="TextBox 132">
              <a:extLst>
                <a:ext uri="{FF2B5EF4-FFF2-40B4-BE49-F238E27FC236}">
                  <a16:creationId xmlns:a16="http://schemas.microsoft.com/office/drawing/2014/main" id="{7488D2E0-3232-5970-8113-447F1087EE99}"/>
                </a:ext>
              </a:extLst>
            </p:cNvPr>
            <p:cNvSpPr txBox="1"/>
            <p:nvPr/>
          </p:nvSpPr>
          <p:spPr>
            <a:xfrm>
              <a:off x="4202908" y="5077590"/>
              <a:ext cx="605863" cy="184666"/>
            </a:xfrm>
            <a:prstGeom prst="rect">
              <a:avLst/>
            </a:prstGeom>
            <a:noFill/>
          </p:spPr>
          <p:txBody>
            <a:bodyPr wrap="square" rtlCol="0">
              <a:spAutoFit/>
            </a:bodyPr>
            <a:lstStyle/>
            <a:p>
              <a:pPr algn="ctr"/>
              <a:r>
                <a:rPr lang="en-US" sz="600" b="1" dirty="0"/>
                <a:t>PHOTO</a:t>
              </a:r>
            </a:p>
          </p:txBody>
        </p:sp>
        <p:pic>
          <p:nvPicPr>
            <p:cNvPr id="134" name="Picture 8" descr="Home delivery - Free shipping and delivery icons">
              <a:extLst>
                <a:ext uri="{FF2B5EF4-FFF2-40B4-BE49-F238E27FC236}">
                  <a16:creationId xmlns:a16="http://schemas.microsoft.com/office/drawing/2014/main" id="{9AD83345-4A7A-7851-8ECF-8DDE3477A40C}"/>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10969" b="12606"/>
            <a:stretch/>
          </p:blipFill>
          <p:spPr bwMode="auto">
            <a:xfrm>
              <a:off x="3676107" y="4138001"/>
              <a:ext cx="477465" cy="364906"/>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0" descr="Clip Art Freeuse Stock Label Price Sale Png Icon Free - Sale Svg Icon  Transparent Png - Large Size Png Image - PikPng">
              <a:extLst>
                <a:ext uri="{FF2B5EF4-FFF2-40B4-BE49-F238E27FC236}">
                  <a16:creationId xmlns:a16="http://schemas.microsoft.com/office/drawing/2014/main" id="{6046E587-AB35-8755-3898-76CA1CCB919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34916" y="3600058"/>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35">
              <a:extLst>
                <a:ext uri="{FF2B5EF4-FFF2-40B4-BE49-F238E27FC236}">
                  <a16:creationId xmlns:a16="http://schemas.microsoft.com/office/drawing/2014/main" id="{E0044413-0207-9691-773C-E4BE4ACB384D}"/>
                </a:ext>
              </a:extLst>
            </p:cNvPr>
            <p:cNvPicPr>
              <a:picLocks noChangeAspect="1"/>
            </p:cNvPicPr>
            <p:nvPr/>
          </p:nvPicPr>
          <p:blipFill>
            <a:blip r:embed="rId21"/>
            <a:stretch>
              <a:fillRect/>
            </a:stretch>
          </p:blipFill>
          <p:spPr>
            <a:xfrm>
              <a:off x="3655746" y="3532481"/>
              <a:ext cx="213913" cy="196165"/>
            </a:xfrm>
            <a:prstGeom prst="rect">
              <a:avLst/>
            </a:prstGeom>
          </p:spPr>
        </p:pic>
        <p:pic>
          <p:nvPicPr>
            <p:cNvPr id="137" name="Picture 10" descr="Clip Art Freeuse Stock Label Price Sale Png Icon Free - Sale Svg Icon  Transparent Png - Large Size Png Image - PikPng">
              <a:extLst>
                <a:ext uri="{FF2B5EF4-FFF2-40B4-BE49-F238E27FC236}">
                  <a16:creationId xmlns:a16="http://schemas.microsoft.com/office/drawing/2014/main" id="{2A823D79-2DAD-88BC-72D6-5A43474894C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54954" y="3611147"/>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2" descr="inventory Icon - Free PNG &amp; SVG 3233864 - Noun Project">
              <a:extLst>
                <a:ext uri="{FF2B5EF4-FFF2-40B4-BE49-F238E27FC236}">
                  <a16:creationId xmlns:a16="http://schemas.microsoft.com/office/drawing/2014/main" id="{B4D106C0-5622-253A-7EEE-F4B1A4956C3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25948" y="4720049"/>
              <a:ext cx="377782" cy="377782"/>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4" descr="Image - Free web icons">
              <a:extLst>
                <a:ext uri="{FF2B5EF4-FFF2-40B4-BE49-F238E27FC236}">
                  <a16:creationId xmlns:a16="http://schemas.microsoft.com/office/drawing/2014/main" id="{B56A07B0-CF7A-6133-748B-493820A89BD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02863" y="4810896"/>
              <a:ext cx="225543" cy="2255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0" name="Group 139">
            <a:extLst>
              <a:ext uri="{FF2B5EF4-FFF2-40B4-BE49-F238E27FC236}">
                <a16:creationId xmlns:a16="http://schemas.microsoft.com/office/drawing/2014/main" id="{487B1BC4-3F6C-039E-2775-5BB8D636CB00}"/>
              </a:ext>
            </a:extLst>
          </p:cNvPr>
          <p:cNvGrpSpPr/>
          <p:nvPr/>
        </p:nvGrpSpPr>
        <p:grpSpPr>
          <a:xfrm>
            <a:off x="1145284" y="2647256"/>
            <a:ext cx="725826" cy="633532"/>
            <a:chOff x="495425" y="2146960"/>
            <a:chExt cx="725826" cy="633532"/>
          </a:xfrm>
        </p:grpSpPr>
        <p:sp>
          <p:nvSpPr>
            <p:cNvPr id="141" name="正方形/長方形 13">
              <a:extLst>
                <a:ext uri="{FF2B5EF4-FFF2-40B4-BE49-F238E27FC236}">
                  <a16:creationId xmlns:a16="http://schemas.microsoft.com/office/drawing/2014/main" id="{4EE88D76-C237-A1BA-CFDB-969CDD9D9C26}"/>
                </a:ext>
              </a:extLst>
            </p:cNvPr>
            <p:cNvSpPr/>
            <p:nvPr/>
          </p:nvSpPr>
          <p:spPr>
            <a:xfrm>
              <a:off x="495425" y="2146960"/>
              <a:ext cx="632854" cy="63353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42" name="グラフィックス 14" descr="右向き指示マーク">
              <a:extLst>
                <a:ext uri="{FF2B5EF4-FFF2-40B4-BE49-F238E27FC236}">
                  <a16:creationId xmlns:a16="http://schemas.microsoft.com/office/drawing/2014/main" id="{4F739020-6515-E8B6-6C96-13C380DF5B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967625" y="2392785"/>
              <a:ext cx="253626" cy="253626"/>
            </a:xfrm>
            <a:prstGeom prst="rect">
              <a:avLst/>
            </a:prstGeom>
          </p:spPr>
        </p:pic>
      </p:grpSp>
      <p:pic>
        <p:nvPicPr>
          <p:cNvPr id="143" name="Picture 142">
            <a:extLst>
              <a:ext uri="{FF2B5EF4-FFF2-40B4-BE49-F238E27FC236}">
                <a16:creationId xmlns:a16="http://schemas.microsoft.com/office/drawing/2014/main" id="{D099B2F9-A149-5E7C-407E-89CB9337CF6C}"/>
              </a:ext>
            </a:extLst>
          </p:cNvPr>
          <p:cNvPicPr>
            <a:picLocks noChangeAspect="1"/>
          </p:cNvPicPr>
          <p:nvPr/>
        </p:nvPicPr>
        <p:blipFill>
          <a:blip r:embed="rId24"/>
          <a:stretch>
            <a:fillRect/>
          </a:stretch>
        </p:blipFill>
        <p:spPr>
          <a:xfrm>
            <a:off x="2155682" y="2661902"/>
            <a:ext cx="1331656" cy="652115"/>
          </a:xfrm>
          <a:prstGeom prst="rect">
            <a:avLst/>
          </a:prstGeom>
        </p:spPr>
      </p:pic>
      <p:pic>
        <p:nvPicPr>
          <p:cNvPr id="144" name="Picture 143">
            <a:extLst>
              <a:ext uri="{FF2B5EF4-FFF2-40B4-BE49-F238E27FC236}">
                <a16:creationId xmlns:a16="http://schemas.microsoft.com/office/drawing/2014/main" id="{45838508-0BA6-602A-2425-422D89F175D8}"/>
              </a:ext>
            </a:extLst>
          </p:cNvPr>
          <p:cNvPicPr>
            <a:picLocks noChangeAspect="1"/>
          </p:cNvPicPr>
          <p:nvPr/>
        </p:nvPicPr>
        <p:blipFill>
          <a:blip r:embed="rId25"/>
          <a:stretch>
            <a:fillRect/>
          </a:stretch>
        </p:blipFill>
        <p:spPr>
          <a:xfrm>
            <a:off x="2157268" y="3291441"/>
            <a:ext cx="1331045" cy="187655"/>
          </a:xfrm>
          <a:prstGeom prst="rect">
            <a:avLst/>
          </a:prstGeom>
        </p:spPr>
      </p:pic>
      <p:sp>
        <p:nvSpPr>
          <p:cNvPr id="145" name="TextBox 144">
            <a:extLst>
              <a:ext uri="{FF2B5EF4-FFF2-40B4-BE49-F238E27FC236}">
                <a16:creationId xmlns:a16="http://schemas.microsoft.com/office/drawing/2014/main" id="{18FD382C-C8B4-CB55-FEFF-428C01B061D0}"/>
              </a:ext>
            </a:extLst>
          </p:cNvPr>
          <p:cNvSpPr txBox="1"/>
          <p:nvPr/>
        </p:nvSpPr>
        <p:spPr>
          <a:xfrm>
            <a:off x="3161916" y="3296464"/>
            <a:ext cx="396198" cy="184666"/>
          </a:xfrm>
          <a:prstGeom prst="rect">
            <a:avLst/>
          </a:prstGeom>
          <a:noFill/>
        </p:spPr>
        <p:txBody>
          <a:bodyPr wrap="square" rtlCol="0">
            <a:spAutoFit/>
          </a:bodyPr>
          <a:lstStyle/>
          <a:p>
            <a:pPr algn="r"/>
            <a:r>
              <a:rPr lang="th-TH" sz="600" dirty="0"/>
              <a:t>0</a:t>
            </a:r>
            <a:endParaRPr lang="en-US" sz="600" dirty="0"/>
          </a:p>
        </p:txBody>
      </p:sp>
      <p:pic>
        <p:nvPicPr>
          <p:cNvPr id="146" name="Picture 145">
            <a:extLst>
              <a:ext uri="{FF2B5EF4-FFF2-40B4-BE49-F238E27FC236}">
                <a16:creationId xmlns:a16="http://schemas.microsoft.com/office/drawing/2014/main" id="{F7F186A1-2AE7-E48F-91C9-936B4A8D8C63}"/>
              </a:ext>
            </a:extLst>
          </p:cNvPr>
          <p:cNvPicPr>
            <a:picLocks noChangeAspect="1"/>
          </p:cNvPicPr>
          <p:nvPr/>
        </p:nvPicPr>
        <p:blipFill>
          <a:blip r:embed="rId24"/>
          <a:stretch>
            <a:fillRect/>
          </a:stretch>
        </p:blipFill>
        <p:spPr>
          <a:xfrm>
            <a:off x="530559" y="5881478"/>
            <a:ext cx="1331656" cy="652115"/>
          </a:xfrm>
          <a:prstGeom prst="rect">
            <a:avLst/>
          </a:prstGeom>
        </p:spPr>
      </p:pic>
      <p:pic>
        <p:nvPicPr>
          <p:cNvPr id="147" name="Picture 146">
            <a:extLst>
              <a:ext uri="{FF2B5EF4-FFF2-40B4-BE49-F238E27FC236}">
                <a16:creationId xmlns:a16="http://schemas.microsoft.com/office/drawing/2014/main" id="{59E6147B-57DC-36BC-8190-1BE34C13355D}"/>
              </a:ext>
            </a:extLst>
          </p:cNvPr>
          <p:cNvPicPr>
            <a:picLocks noChangeAspect="1"/>
          </p:cNvPicPr>
          <p:nvPr/>
        </p:nvPicPr>
        <p:blipFill>
          <a:blip r:embed="rId25"/>
          <a:stretch>
            <a:fillRect/>
          </a:stretch>
        </p:blipFill>
        <p:spPr>
          <a:xfrm>
            <a:off x="532145" y="6511017"/>
            <a:ext cx="1331045" cy="187655"/>
          </a:xfrm>
          <a:prstGeom prst="rect">
            <a:avLst/>
          </a:prstGeom>
        </p:spPr>
      </p:pic>
      <p:sp>
        <p:nvSpPr>
          <p:cNvPr id="148" name="TextBox 147">
            <a:extLst>
              <a:ext uri="{FF2B5EF4-FFF2-40B4-BE49-F238E27FC236}">
                <a16:creationId xmlns:a16="http://schemas.microsoft.com/office/drawing/2014/main" id="{F95CA381-457A-0353-84E9-5FC55D6ADF2E}"/>
              </a:ext>
            </a:extLst>
          </p:cNvPr>
          <p:cNvSpPr txBox="1"/>
          <p:nvPr/>
        </p:nvSpPr>
        <p:spPr>
          <a:xfrm>
            <a:off x="1536793" y="6516040"/>
            <a:ext cx="396198" cy="184666"/>
          </a:xfrm>
          <a:prstGeom prst="rect">
            <a:avLst/>
          </a:prstGeom>
          <a:noFill/>
        </p:spPr>
        <p:txBody>
          <a:bodyPr wrap="square" rtlCol="0">
            <a:spAutoFit/>
          </a:bodyPr>
          <a:lstStyle/>
          <a:p>
            <a:pPr algn="r"/>
            <a:r>
              <a:rPr lang="th-TH" sz="600" dirty="0"/>
              <a:t>0</a:t>
            </a:r>
            <a:endParaRPr lang="en-US" sz="600" dirty="0"/>
          </a:p>
        </p:txBody>
      </p:sp>
      <p:pic>
        <p:nvPicPr>
          <p:cNvPr id="149" name="Picture 148">
            <a:extLst>
              <a:ext uri="{FF2B5EF4-FFF2-40B4-BE49-F238E27FC236}">
                <a16:creationId xmlns:a16="http://schemas.microsoft.com/office/drawing/2014/main" id="{49D2C495-F255-E851-1E18-B8CE208E9116}"/>
              </a:ext>
            </a:extLst>
          </p:cNvPr>
          <p:cNvPicPr>
            <a:picLocks noChangeAspect="1"/>
          </p:cNvPicPr>
          <p:nvPr/>
        </p:nvPicPr>
        <p:blipFill>
          <a:blip r:embed="rId26"/>
          <a:stretch>
            <a:fillRect/>
          </a:stretch>
        </p:blipFill>
        <p:spPr>
          <a:xfrm>
            <a:off x="2950444" y="5877115"/>
            <a:ext cx="1327355" cy="642367"/>
          </a:xfrm>
          <a:prstGeom prst="rect">
            <a:avLst/>
          </a:prstGeom>
        </p:spPr>
      </p:pic>
      <p:pic>
        <p:nvPicPr>
          <p:cNvPr id="150" name="Picture 149">
            <a:extLst>
              <a:ext uri="{FF2B5EF4-FFF2-40B4-BE49-F238E27FC236}">
                <a16:creationId xmlns:a16="http://schemas.microsoft.com/office/drawing/2014/main" id="{B8C150E4-3565-3BDD-F4CB-583715AAA595}"/>
              </a:ext>
            </a:extLst>
          </p:cNvPr>
          <p:cNvPicPr>
            <a:picLocks noChangeAspect="1"/>
          </p:cNvPicPr>
          <p:nvPr/>
        </p:nvPicPr>
        <p:blipFill>
          <a:blip r:embed="rId25"/>
          <a:stretch>
            <a:fillRect/>
          </a:stretch>
        </p:blipFill>
        <p:spPr>
          <a:xfrm>
            <a:off x="2950444" y="6509458"/>
            <a:ext cx="1331045" cy="187655"/>
          </a:xfrm>
          <a:prstGeom prst="rect">
            <a:avLst/>
          </a:prstGeom>
        </p:spPr>
      </p:pic>
      <p:sp>
        <p:nvSpPr>
          <p:cNvPr id="151" name="TextBox 150">
            <a:extLst>
              <a:ext uri="{FF2B5EF4-FFF2-40B4-BE49-F238E27FC236}">
                <a16:creationId xmlns:a16="http://schemas.microsoft.com/office/drawing/2014/main" id="{69DDA5E6-57DB-548A-5885-D0754A5A52D3}"/>
              </a:ext>
            </a:extLst>
          </p:cNvPr>
          <p:cNvSpPr txBox="1"/>
          <p:nvPr/>
        </p:nvSpPr>
        <p:spPr>
          <a:xfrm>
            <a:off x="3942909" y="6515580"/>
            <a:ext cx="396126" cy="184666"/>
          </a:xfrm>
          <a:prstGeom prst="rect">
            <a:avLst/>
          </a:prstGeom>
          <a:noFill/>
        </p:spPr>
        <p:txBody>
          <a:bodyPr wrap="square" rtlCol="0">
            <a:spAutoFit/>
          </a:bodyPr>
          <a:lstStyle/>
          <a:p>
            <a:pPr algn="r"/>
            <a:r>
              <a:rPr lang="en-US" sz="600" dirty="0"/>
              <a:t>10</a:t>
            </a:r>
          </a:p>
        </p:txBody>
      </p:sp>
      <p:pic>
        <p:nvPicPr>
          <p:cNvPr id="152" name="Picture 151">
            <a:extLst>
              <a:ext uri="{FF2B5EF4-FFF2-40B4-BE49-F238E27FC236}">
                <a16:creationId xmlns:a16="http://schemas.microsoft.com/office/drawing/2014/main" id="{331DF79B-B5A2-6DD0-E281-B8F7B6916468}"/>
              </a:ext>
            </a:extLst>
          </p:cNvPr>
          <p:cNvPicPr>
            <a:picLocks noChangeAspect="1"/>
          </p:cNvPicPr>
          <p:nvPr/>
        </p:nvPicPr>
        <p:blipFill>
          <a:blip r:embed="rId27"/>
          <a:stretch>
            <a:fillRect/>
          </a:stretch>
        </p:blipFill>
        <p:spPr>
          <a:xfrm>
            <a:off x="5118517" y="5883891"/>
            <a:ext cx="1335148" cy="617162"/>
          </a:xfrm>
          <a:prstGeom prst="rect">
            <a:avLst/>
          </a:prstGeom>
        </p:spPr>
      </p:pic>
      <p:pic>
        <p:nvPicPr>
          <p:cNvPr id="153" name="Picture 152">
            <a:extLst>
              <a:ext uri="{FF2B5EF4-FFF2-40B4-BE49-F238E27FC236}">
                <a16:creationId xmlns:a16="http://schemas.microsoft.com/office/drawing/2014/main" id="{5AC8D6DD-904C-C782-B815-0F71FA1333E3}"/>
              </a:ext>
            </a:extLst>
          </p:cNvPr>
          <p:cNvPicPr>
            <a:picLocks noChangeAspect="1"/>
          </p:cNvPicPr>
          <p:nvPr/>
        </p:nvPicPr>
        <p:blipFill>
          <a:blip r:embed="rId25"/>
          <a:stretch>
            <a:fillRect/>
          </a:stretch>
        </p:blipFill>
        <p:spPr>
          <a:xfrm>
            <a:off x="5131014" y="6500196"/>
            <a:ext cx="1331045" cy="187655"/>
          </a:xfrm>
          <a:prstGeom prst="rect">
            <a:avLst/>
          </a:prstGeom>
        </p:spPr>
      </p:pic>
      <p:sp>
        <p:nvSpPr>
          <p:cNvPr id="154" name="TextBox 153">
            <a:extLst>
              <a:ext uri="{FF2B5EF4-FFF2-40B4-BE49-F238E27FC236}">
                <a16:creationId xmlns:a16="http://schemas.microsoft.com/office/drawing/2014/main" id="{83D35979-9093-16AE-1F9C-194149B8552C}"/>
              </a:ext>
            </a:extLst>
          </p:cNvPr>
          <p:cNvSpPr txBox="1"/>
          <p:nvPr/>
        </p:nvSpPr>
        <p:spPr>
          <a:xfrm>
            <a:off x="6102972" y="6506318"/>
            <a:ext cx="416633" cy="184666"/>
          </a:xfrm>
          <a:prstGeom prst="rect">
            <a:avLst/>
          </a:prstGeom>
          <a:noFill/>
        </p:spPr>
        <p:txBody>
          <a:bodyPr wrap="square" rtlCol="0">
            <a:spAutoFit/>
          </a:bodyPr>
          <a:lstStyle/>
          <a:p>
            <a:pPr algn="r"/>
            <a:r>
              <a:rPr lang="en-US" sz="600" dirty="0"/>
              <a:t>20</a:t>
            </a:r>
          </a:p>
        </p:txBody>
      </p:sp>
      <p:pic>
        <p:nvPicPr>
          <p:cNvPr id="155" name="Picture 154">
            <a:extLst>
              <a:ext uri="{FF2B5EF4-FFF2-40B4-BE49-F238E27FC236}">
                <a16:creationId xmlns:a16="http://schemas.microsoft.com/office/drawing/2014/main" id="{0C55D611-38E4-B082-22F2-FEFB63878CA0}"/>
              </a:ext>
            </a:extLst>
          </p:cNvPr>
          <p:cNvPicPr>
            <a:picLocks noChangeAspect="1"/>
          </p:cNvPicPr>
          <p:nvPr/>
        </p:nvPicPr>
        <p:blipFill>
          <a:blip r:embed="rId24"/>
          <a:stretch>
            <a:fillRect/>
          </a:stretch>
        </p:blipFill>
        <p:spPr>
          <a:xfrm>
            <a:off x="514033" y="8009377"/>
            <a:ext cx="1331656" cy="652115"/>
          </a:xfrm>
          <a:prstGeom prst="rect">
            <a:avLst/>
          </a:prstGeom>
        </p:spPr>
      </p:pic>
      <p:pic>
        <p:nvPicPr>
          <p:cNvPr id="165" name="Picture 164">
            <a:extLst>
              <a:ext uri="{FF2B5EF4-FFF2-40B4-BE49-F238E27FC236}">
                <a16:creationId xmlns:a16="http://schemas.microsoft.com/office/drawing/2014/main" id="{95935B76-31B1-BFED-0CB7-06DC74092BA9}"/>
              </a:ext>
            </a:extLst>
          </p:cNvPr>
          <p:cNvPicPr>
            <a:picLocks noChangeAspect="1"/>
          </p:cNvPicPr>
          <p:nvPr/>
        </p:nvPicPr>
        <p:blipFill>
          <a:blip r:embed="rId25"/>
          <a:stretch>
            <a:fillRect/>
          </a:stretch>
        </p:blipFill>
        <p:spPr>
          <a:xfrm>
            <a:off x="515619" y="8638916"/>
            <a:ext cx="1331045" cy="187655"/>
          </a:xfrm>
          <a:prstGeom prst="rect">
            <a:avLst/>
          </a:prstGeom>
        </p:spPr>
      </p:pic>
      <p:sp>
        <p:nvSpPr>
          <p:cNvPr id="166" name="TextBox 165">
            <a:extLst>
              <a:ext uri="{FF2B5EF4-FFF2-40B4-BE49-F238E27FC236}">
                <a16:creationId xmlns:a16="http://schemas.microsoft.com/office/drawing/2014/main" id="{60E98E0A-6390-F5CA-4265-1E0D799BB99C}"/>
              </a:ext>
            </a:extLst>
          </p:cNvPr>
          <p:cNvSpPr txBox="1"/>
          <p:nvPr/>
        </p:nvSpPr>
        <p:spPr>
          <a:xfrm>
            <a:off x="1520267" y="8643939"/>
            <a:ext cx="396198" cy="184666"/>
          </a:xfrm>
          <a:prstGeom prst="rect">
            <a:avLst/>
          </a:prstGeom>
          <a:noFill/>
        </p:spPr>
        <p:txBody>
          <a:bodyPr wrap="square" rtlCol="0">
            <a:spAutoFit/>
          </a:bodyPr>
          <a:lstStyle/>
          <a:p>
            <a:pPr algn="r"/>
            <a:r>
              <a:rPr lang="th-TH" sz="600" dirty="0"/>
              <a:t>0</a:t>
            </a:r>
            <a:endParaRPr lang="en-US" sz="600" dirty="0"/>
          </a:p>
        </p:txBody>
      </p:sp>
      <p:pic>
        <p:nvPicPr>
          <p:cNvPr id="220" name="Picture 219">
            <a:extLst>
              <a:ext uri="{FF2B5EF4-FFF2-40B4-BE49-F238E27FC236}">
                <a16:creationId xmlns:a16="http://schemas.microsoft.com/office/drawing/2014/main" id="{7FD1994B-CE92-13E9-AEC0-8FB893D63B27}"/>
              </a:ext>
            </a:extLst>
          </p:cNvPr>
          <p:cNvPicPr>
            <a:picLocks noChangeAspect="1"/>
          </p:cNvPicPr>
          <p:nvPr/>
        </p:nvPicPr>
        <p:blipFill>
          <a:blip r:embed="rId26"/>
          <a:stretch>
            <a:fillRect/>
          </a:stretch>
        </p:blipFill>
        <p:spPr>
          <a:xfrm>
            <a:off x="2933918" y="8005014"/>
            <a:ext cx="1327355" cy="642367"/>
          </a:xfrm>
          <a:prstGeom prst="rect">
            <a:avLst/>
          </a:prstGeom>
        </p:spPr>
      </p:pic>
      <p:pic>
        <p:nvPicPr>
          <p:cNvPr id="221" name="Picture 220">
            <a:extLst>
              <a:ext uri="{FF2B5EF4-FFF2-40B4-BE49-F238E27FC236}">
                <a16:creationId xmlns:a16="http://schemas.microsoft.com/office/drawing/2014/main" id="{D48CA05F-AE39-1A84-4AA5-4C2AA990496A}"/>
              </a:ext>
            </a:extLst>
          </p:cNvPr>
          <p:cNvPicPr>
            <a:picLocks noChangeAspect="1"/>
          </p:cNvPicPr>
          <p:nvPr/>
        </p:nvPicPr>
        <p:blipFill>
          <a:blip r:embed="rId25"/>
          <a:stretch>
            <a:fillRect/>
          </a:stretch>
        </p:blipFill>
        <p:spPr>
          <a:xfrm>
            <a:off x="2933918" y="8637357"/>
            <a:ext cx="1331045" cy="187655"/>
          </a:xfrm>
          <a:prstGeom prst="rect">
            <a:avLst/>
          </a:prstGeom>
        </p:spPr>
      </p:pic>
      <p:sp>
        <p:nvSpPr>
          <p:cNvPr id="254" name="TextBox 253">
            <a:extLst>
              <a:ext uri="{FF2B5EF4-FFF2-40B4-BE49-F238E27FC236}">
                <a16:creationId xmlns:a16="http://schemas.microsoft.com/office/drawing/2014/main" id="{E3C66D61-A332-9889-718B-84C1CDDF1CDA}"/>
              </a:ext>
            </a:extLst>
          </p:cNvPr>
          <p:cNvSpPr txBox="1"/>
          <p:nvPr/>
        </p:nvSpPr>
        <p:spPr>
          <a:xfrm>
            <a:off x="3926383" y="8643479"/>
            <a:ext cx="396126" cy="184666"/>
          </a:xfrm>
          <a:prstGeom prst="rect">
            <a:avLst/>
          </a:prstGeom>
          <a:noFill/>
        </p:spPr>
        <p:txBody>
          <a:bodyPr wrap="square" rtlCol="0">
            <a:spAutoFit/>
          </a:bodyPr>
          <a:lstStyle/>
          <a:p>
            <a:pPr algn="r"/>
            <a:r>
              <a:rPr lang="en-US" sz="600" dirty="0"/>
              <a:t>10</a:t>
            </a:r>
          </a:p>
        </p:txBody>
      </p:sp>
    </p:spTree>
    <p:extLst>
      <p:ext uri="{BB962C8B-B14F-4D97-AF65-F5344CB8AC3E}">
        <p14:creationId xmlns:p14="http://schemas.microsoft.com/office/powerpoint/2010/main" val="2880989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5-2-13. Inbound Manual</a:t>
            </a:r>
          </a:p>
        </p:txBody>
      </p:sp>
      <p:pic>
        <p:nvPicPr>
          <p:cNvPr id="254" name="図 253">
            <a:extLst>
              <a:ext uri="{FF2B5EF4-FFF2-40B4-BE49-F238E27FC236}">
                <a16:creationId xmlns:a16="http://schemas.microsoft.com/office/drawing/2014/main" id="{C6E83509-B091-7599-DB1C-1EC433EC33A5}"/>
              </a:ext>
            </a:extLst>
          </p:cNvPr>
          <p:cNvPicPr>
            <a:picLocks noChangeAspect="1"/>
          </p:cNvPicPr>
          <p:nvPr/>
        </p:nvPicPr>
        <p:blipFill>
          <a:blip r:embed="rId2"/>
          <a:stretch>
            <a:fillRect/>
          </a:stretch>
        </p:blipFill>
        <p:spPr>
          <a:xfrm>
            <a:off x="520696" y="1663965"/>
            <a:ext cx="1358764" cy="2027693"/>
          </a:xfrm>
          <a:prstGeom prst="rect">
            <a:avLst/>
          </a:prstGeom>
        </p:spPr>
      </p:pic>
      <p:pic>
        <p:nvPicPr>
          <p:cNvPr id="255" name="図 254">
            <a:extLst>
              <a:ext uri="{FF2B5EF4-FFF2-40B4-BE49-F238E27FC236}">
                <a16:creationId xmlns:a16="http://schemas.microsoft.com/office/drawing/2014/main" id="{D8112997-D9D4-77A8-8321-A33346D4451C}"/>
              </a:ext>
            </a:extLst>
          </p:cNvPr>
          <p:cNvPicPr>
            <a:picLocks noChangeAspect="1"/>
          </p:cNvPicPr>
          <p:nvPr/>
        </p:nvPicPr>
        <p:blipFill>
          <a:blip r:embed="rId3"/>
          <a:stretch>
            <a:fillRect/>
          </a:stretch>
        </p:blipFill>
        <p:spPr>
          <a:xfrm>
            <a:off x="1614052" y="2959352"/>
            <a:ext cx="243861" cy="130125"/>
          </a:xfrm>
          <a:prstGeom prst="rect">
            <a:avLst/>
          </a:prstGeom>
        </p:spPr>
      </p:pic>
      <p:sp>
        <p:nvSpPr>
          <p:cNvPr id="256" name="テキスト ボックス 255">
            <a:extLst>
              <a:ext uri="{FF2B5EF4-FFF2-40B4-BE49-F238E27FC236}">
                <a16:creationId xmlns:a16="http://schemas.microsoft.com/office/drawing/2014/main" id="{A4F60BA4-354F-C8F9-1EF1-8FE098F9AAE9}"/>
              </a:ext>
            </a:extLst>
          </p:cNvPr>
          <p:cNvSpPr txBox="1"/>
          <p:nvPr/>
        </p:nvSpPr>
        <p:spPr>
          <a:xfrm>
            <a:off x="1537630" y="292696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57" name="図 256">
            <a:extLst>
              <a:ext uri="{FF2B5EF4-FFF2-40B4-BE49-F238E27FC236}">
                <a16:creationId xmlns:a16="http://schemas.microsoft.com/office/drawing/2014/main" id="{383BB74B-9432-E7A8-52A9-5A0619272F1A}"/>
              </a:ext>
            </a:extLst>
          </p:cNvPr>
          <p:cNvPicPr>
            <a:picLocks noChangeAspect="1"/>
          </p:cNvPicPr>
          <p:nvPr/>
        </p:nvPicPr>
        <p:blipFill>
          <a:blip r:embed="rId4"/>
          <a:stretch>
            <a:fillRect/>
          </a:stretch>
        </p:blipFill>
        <p:spPr>
          <a:xfrm>
            <a:off x="1025383" y="1798045"/>
            <a:ext cx="805148" cy="123622"/>
          </a:xfrm>
          <a:prstGeom prst="rect">
            <a:avLst/>
          </a:prstGeom>
        </p:spPr>
      </p:pic>
      <p:sp>
        <p:nvSpPr>
          <p:cNvPr id="258" name="テキスト ボックス 257">
            <a:extLst>
              <a:ext uri="{FF2B5EF4-FFF2-40B4-BE49-F238E27FC236}">
                <a16:creationId xmlns:a16="http://schemas.microsoft.com/office/drawing/2014/main" id="{D2283A62-02E2-1CE1-8B31-590988913307}"/>
              </a:ext>
            </a:extLst>
          </p:cNvPr>
          <p:cNvSpPr txBox="1"/>
          <p:nvPr/>
        </p:nvSpPr>
        <p:spPr>
          <a:xfrm>
            <a:off x="940664" y="1784622"/>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259" name="図 258">
            <a:extLst>
              <a:ext uri="{FF2B5EF4-FFF2-40B4-BE49-F238E27FC236}">
                <a16:creationId xmlns:a16="http://schemas.microsoft.com/office/drawing/2014/main" id="{26613665-7BC9-6620-B792-4D47B517074D}"/>
              </a:ext>
            </a:extLst>
          </p:cNvPr>
          <p:cNvPicPr>
            <a:picLocks noChangeAspect="1"/>
          </p:cNvPicPr>
          <p:nvPr/>
        </p:nvPicPr>
        <p:blipFill>
          <a:blip r:embed="rId3"/>
          <a:stretch>
            <a:fillRect/>
          </a:stretch>
        </p:blipFill>
        <p:spPr>
          <a:xfrm>
            <a:off x="661811" y="2662772"/>
            <a:ext cx="399116" cy="92870"/>
          </a:xfrm>
          <a:prstGeom prst="rect">
            <a:avLst/>
          </a:prstGeom>
        </p:spPr>
      </p:pic>
      <p:sp>
        <p:nvSpPr>
          <p:cNvPr id="260" name="テキスト ボックス 259">
            <a:extLst>
              <a:ext uri="{FF2B5EF4-FFF2-40B4-BE49-F238E27FC236}">
                <a16:creationId xmlns:a16="http://schemas.microsoft.com/office/drawing/2014/main" id="{C2D4206A-376F-70E5-B662-3BAD726C1A5C}"/>
              </a:ext>
            </a:extLst>
          </p:cNvPr>
          <p:cNvSpPr txBox="1"/>
          <p:nvPr/>
        </p:nvSpPr>
        <p:spPr>
          <a:xfrm>
            <a:off x="597441" y="26130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61" name="図 260">
            <a:extLst>
              <a:ext uri="{FF2B5EF4-FFF2-40B4-BE49-F238E27FC236}">
                <a16:creationId xmlns:a16="http://schemas.microsoft.com/office/drawing/2014/main" id="{E2502D8A-4099-9B61-931F-8C1C409AA5B0}"/>
              </a:ext>
            </a:extLst>
          </p:cNvPr>
          <p:cNvPicPr>
            <a:picLocks noChangeAspect="1"/>
          </p:cNvPicPr>
          <p:nvPr/>
        </p:nvPicPr>
        <p:blipFill>
          <a:blip r:embed="rId5"/>
          <a:stretch>
            <a:fillRect/>
          </a:stretch>
        </p:blipFill>
        <p:spPr>
          <a:xfrm>
            <a:off x="1101528" y="3112538"/>
            <a:ext cx="234871" cy="129551"/>
          </a:xfrm>
          <a:prstGeom prst="rect">
            <a:avLst/>
          </a:prstGeom>
        </p:spPr>
      </p:pic>
      <p:pic>
        <p:nvPicPr>
          <p:cNvPr id="262" name="図 261">
            <a:extLst>
              <a:ext uri="{FF2B5EF4-FFF2-40B4-BE49-F238E27FC236}">
                <a16:creationId xmlns:a16="http://schemas.microsoft.com/office/drawing/2014/main" id="{5D6DC044-7FE1-E562-A7E2-BC03AB782862}"/>
              </a:ext>
            </a:extLst>
          </p:cNvPr>
          <p:cNvPicPr>
            <a:picLocks noChangeAspect="1"/>
          </p:cNvPicPr>
          <p:nvPr/>
        </p:nvPicPr>
        <p:blipFill>
          <a:blip r:embed="rId5"/>
          <a:stretch>
            <a:fillRect/>
          </a:stretch>
        </p:blipFill>
        <p:spPr>
          <a:xfrm>
            <a:off x="1055572" y="3293918"/>
            <a:ext cx="234871" cy="129551"/>
          </a:xfrm>
          <a:prstGeom prst="rect">
            <a:avLst/>
          </a:prstGeom>
        </p:spPr>
      </p:pic>
      <p:sp>
        <p:nvSpPr>
          <p:cNvPr id="263" name="テキスト ボックス 262">
            <a:extLst>
              <a:ext uri="{FF2B5EF4-FFF2-40B4-BE49-F238E27FC236}">
                <a16:creationId xmlns:a16="http://schemas.microsoft.com/office/drawing/2014/main" id="{8E7221EF-E6CF-E06A-7D98-E0E4A8E5AAD7}"/>
              </a:ext>
            </a:extLst>
          </p:cNvPr>
          <p:cNvSpPr txBox="1"/>
          <p:nvPr/>
        </p:nvSpPr>
        <p:spPr>
          <a:xfrm>
            <a:off x="1045112" y="228241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64" name="テキスト ボックス 263">
            <a:extLst>
              <a:ext uri="{FF2B5EF4-FFF2-40B4-BE49-F238E27FC236}">
                <a16:creationId xmlns:a16="http://schemas.microsoft.com/office/drawing/2014/main" id="{2266B392-AB11-BA2B-31BD-9991CD7CDABE}"/>
              </a:ext>
            </a:extLst>
          </p:cNvPr>
          <p:cNvSpPr txBox="1"/>
          <p:nvPr/>
        </p:nvSpPr>
        <p:spPr>
          <a:xfrm>
            <a:off x="870423" y="2458364"/>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265" name="図 264">
            <a:extLst>
              <a:ext uri="{FF2B5EF4-FFF2-40B4-BE49-F238E27FC236}">
                <a16:creationId xmlns:a16="http://schemas.microsoft.com/office/drawing/2014/main" id="{F4A01E55-0EA6-CC7E-1A2D-675AB28C0A1B}"/>
              </a:ext>
            </a:extLst>
          </p:cNvPr>
          <p:cNvPicPr>
            <a:picLocks noChangeAspect="1"/>
          </p:cNvPicPr>
          <p:nvPr/>
        </p:nvPicPr>
        <p:blipFill>
          <a:blip r:embed="rId6"/>
          <a:stretch>
            <a:fillRect/>
          </a:stretch>
        </p:blipFill>
        <p:spPr>
          <a:xfrm>
            <a:off x="1903033" y="1634862"/>
            <a:ext cx="767534" cy="496491"/>
          </a:xfrm>
          <a:prstGeom prst="rect">
            <a:avLst/>
          </a:prstGeom>
          <a:solidFill>
            <a:schemeClr val="bg1"/>
          </a:solidFill>
        </p:spPr>
      </p:pic>
      <p:sp>
        <p:nvSpPr>
          <p:cNvPr id="266" name="テキスト ボックス 265">
            <a:extLst>
              <a:ext uri="{FF2B5EF4-FFF2-40B4-BE49-F238E27FC236}">
                <a16:creationId xmlns:a16="http://schemas.microsoft.com/office/drawing/2014/main" id="{13CDFD93-C722-29AA-C3E7-233470C007C0}"/>
              </a:ext>
            </a:extLst>
          </p:cNvPr>
          <p:cNvSpPr txBox="1"/>
          <p:nvPr/>
        </p:nvSpPr>
        <p:spPr>
          <a:xfrm>
            <a:off x="1839317" y="2141900"/>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267" name="台形 266">
            <a:extLst>
              <a:ext uri="{FF2B5EF4-FFF2-40B4-BE49-F238E27FC236}">
                <a16:creationId xmlns:a16="http://schemas.microsoft.com/office/drawing/2014/main" id="{10910F6D-645D-8573-69B3-2211CB8AD526}"/>
              </a:ext>
            </a:extLst>
          </p:cNvPr>
          <p:cNvSpPr/>
          <p:nvPr/>
        </p:nvSpPr>
        <p:spPr>
          <a:xfrm rot="9223765">
            <a:off x="2517677" y="155535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68" name="矢印: 右 267">
            <a:extLst>
              <a:ext uri="{FF2B5EF4-FFF2-40B4-BE49-F238E27FC236}">
                <a16:creationId xmlns:a16="http://schemas.microsoft.com/office/drawing/2014/main" id="{052F0D47-7E94-83C8-320F-786A446C100C}"/>
              </a:ext>
            </a:extLst>
          </p:cNvPr>
          <p:cNvSpPr/>
          <p:nvPr/>
        </p:nvSpPr>
        <p:spPr>
          <a:xfrm>
            <a:off x="1719179" y="207468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69" name="図 268">
            <a:extLst>
              <a:ext uri="{FF2B5EF4-FFF2-40B4-BE49-F238E27FC236}">
                <a16:creationId xmlns:a16="http://schemas.microsoft.com/office/drawing/2014/main" id="{F40CD130-3279-87B1-77B3-CEBF42D6699B}"/>
              </a:ext>
            </a:extLst>
          </p:cNvPr>
          <p:cNvPicPr>
            <a:picLocks noChangeAspect="1"/>
          </p:cNvPicPr>
          <p:nvPr/>
        </p:nvPicPr>
        <p:blipFill>
          <a:blip r:embed="rId2"/>
          <a:stretch>
            <a:fillRect/>
          </a:stretch>
        </p:blipFill>
        <p:spPr>
          <a:xfrm>
            <a:off x="2942097" y="1663103"/>
            <a:ext cx="1358764" cy="2027693"/>
          </a:xfrm>
          <a:prstGeom prst="rect">
            <a:avLst/>
          </a:prstGeom>
        </p:spPr>
      </p:pic>
      <p:pic>
        <p:nvPicPr>
          <p:cNvPr id="270" name="図 269">
            <a:extLst>
              <a:ext uri="{FF2B5EF4-FFF2-40B4-BE49-F238E27FC236}">
                <a16:creationId xmlns:a16="http://schemas.microsoft.com/office/drawing/2014/main" id="{350CCBBE-5C53-9E88-8C7F-8D2F178C81E7}"/>
              </a:ext>
            </a:extLst>
          </p:cNvPr>
          <p:cNvPicPr>
            <a:picLocks noChangeAspect="1"/>
          </p:cNvPicPr>
          <p:nvPr/>
        </p:nvPicPr>
        <p:blipFill>
          <a:blip r:embed="rId3"/>
          <a:stretch>
            <a:fillRect/>
          </a:stretch>
        </p:blipFill>
        <p:spPr>
          <a:xfrm>
            <a:off x="4035453" y="2958490"/>
            <a:ext cx="243861" cy="130125"/>
          </a:xfrm>
          <a:prstGeom prst="rect">
            <a:avLst/>
          </a:prstGeom>
        </p:spPr>
      </p:pic>
      <p:sp>
        <p:nvSpPr>
          <p:cNvPr id="271" name="テキスト ボックス 270">
            <a:extLst>
              <a:ext uri="{FF2B5EF4-FFF2-40B4-BE49-F238E27FC236}">
                <a16:creationId xmlns:a16="http://schemas.microsoft.com/office/drawing/2014/main" id="{BB0CF5EE-0818-03C7-072B-2D0F9F4D43F7}"/>
              </a:ext>
            </a:extLst>
          </p:cNvPr>
          <p:cNvSpPr txBox="1"/>
          <p:nvPr/>
        </p:nvSpPr>
        <p:spPr>
          <a:xfrm>
            <a:off x="3959031" y="292610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2" name="図 271">
            <a:extLst>
              <a:ext uri="{FF2B5EF4-FFF2-40B4-BE49-F238E27FC236}">
                <a16:creationId xmlns:a16="http://schemas.microsoft.com/office/drawing/2014/main" id="{00458307-5D05-10FD-7CF6-024287774761}"/>
              </a:ext>
            </a:extLst>
          </p:cNvPr>
          <p:cNvPicPr>
            <a:picLocks noChangeAspect="1"/>
          </p:cNvPicPr>
          <p:nvPr/>
        </p:nvPicPr>
        <p:blipFill>
          <a:blip r:embed="rId4"/>
          <a:stretch>
            <a:fillRect/>
          </a:stretch>
        </p:blipFill>
        <p:spPr>
          <a:xfrm>
            <a:off x="3446784" y="1797183"/>
            <a:ext cx="805148" cy="123622"/>
          </a:xfrm>
          <a:prstGeom prst="rect">
            <a:avLst/>
          </a:prstGeom>
        </p:spPr>
      </p:pic>
      <p:sp>
        <p:nvSpPr>
          <p:cNvPr id="273" name="テキスト ボックス 272">
            <a:extLst>
              <a:ext uri="{FF2B5EF4-FFF2-40B4-BE49-F238E27FC236}">
                <a16:creationId xmlns:a16="http://schemas.microsoft.com/office/drawing/2014/main" id="{18AD9929-7C0F-27A3-6FCF-0D36A33314CB}"/>
              </a:ext>
            </a:extLst>
          </p:cNvPr>
          <p:cNvSpPr txBox="1"/>
          <p:nvPr/>
        </p:nvSpPr>
        <p:spPr>
          <a:xfrm>
            <a:off x="3362065" y="1783760"/>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274" name="図 273">
            <a:extLst>
              <a:ext uri="{FF2B5EF4-FFF2-40B4-BE49-F238E27FC236}">
                <a16:creationId xmlns:a16="http://schemas.microsoft.com/office/drawing/2014/main" id="{D1F3A79A-729A-21C8-3584-327EF058D0D8}"/>
              </a:ext>
            </a:extLst>
          </p:cNvPr>
          <p:cNvPicPr>
            <a:picLocks noChangeAspect="1"/>
          </p:cNvPicPr>
          <p:nvPr/>
        </p:nvPicPr>
        <p:blipFill>
          <a:blip r:embed="rId3"/>
          <a:stretch>
            <a:fillRect/>
          </a:stretch>
        </p:blipFill>
        <p:spPr>
          <a:xfrm>
            <a:off x="3083212" y="2661910"/>
            <a:ext cx="399116" cy="92870"/>
          </a:xfrm>
          <a:prstGeom prst="rect">
            <a:avLst/>
          </a:prstGeom>
        </p:spPr>
      </p:pic>
      <p:sp>
        <p:nvSpPr>
          <p:cNvPr id="275" name="テキスト ボックス 274">
            <a:extLst>
              <a:ext uri="{FF2B5EF4-FFF2-40B4-BE49-F238E27FC236}">
                <a16:creationId xmlns:a16="http://schemas.microsoft.com/office/drawing/2014/main" id="{2A53012A-22BD-121D-B24D-C2B644225A03}"/>
              </a:ext>
            </a:extLst>
          </p:cNvPr>
          <p:cNvSpPr txBox="1"/>
          <p:nvPr/>
        </p:nvSpPr>
        <p:spPr>
          <a:xfrm>
            <a:off x="3018842" y="261220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76" name="図 275">
            <a:extLst>
              <a:ext uri="{FF2B5EF4-FFF2-40B4-BE49-F238E27FC236}">
                <a16:creationId xmlns:a16="http://schemas.microsoft.com/office/drawing/2014/main" id="{F908DB4C-3D35-6D51-AA88-4BCAB61C198A}"/>
              </a:ext>
            </a:extLst>
          </p:cNvPr>
          <p:cNvPicPr>
            <a:picLocks noChangeAspect="1"/>
          </p:cNvPicPr>
          <p:nvPr/>
        </p:nvPicPr>
        <p:blipFill>
          <a:blip r:embed="rId5"/>
          <a:stretch>
            <a:fillRect/>
          </a:stretch>
        </p:blipFill>
        <p:spPr>
          <a:xfrm>
            <a:off x="3522929" y="3111676"/>
            <a:ext cx="234871" cy="129551"/>
          </a:xfrm>
          <a:prstGeom prst="rect">
            <a:avLst/>
          </a:prstGeom>
        </p:spPr>
      </p:pic>
      <p:pic>
        <p:nvPicPr>
          <p:cNvPr id="277" name="図 276">
            <a:extLst>
              <a:ext uri="{FF2B5EF4-FFF2-40B4-BE49-F238E27FC236}">
                <a16:creationId xmlns:a16="http://schemas.microsoft.com/office/drawing/2014/main" id="{CB501846-17EA-4ABF-7E60-B7BB04F9F483}"/>
              </a:ext>
            </a:extLst>
          </p:cNvPr>
          <p:cNvPicPr>
            <a:picLocks noChangeAspect="1"/>
          </p:cNvPicPr>
          <p:nvPr/>
        </p:nvPicPr>
        <p:blipFill>
          <a:blip r:embed="rId5"/>
          <a:stretch>
            <a:fillRect/>
          </a:stretch>
        </p:blipFill>
        <p:spPr>
          <a:xfrm>
            <a:off x="3476973" y="3293056"/>
            <a:ext cx="234871" cy="129551"/>
          </a:xfrm>
          <a:prstGeom prst="rect">
            <a:avLst/>
          </a:prstGeom>
        </p:spPr>
      </p:pic>
      <p:sp>
        <p:nvSpPr>
          <p:cNvPr id="278" name="テキスト ボックス 277">
            <a:extLst>
              <a:ext uri="{FF2B5EF4-FFF2-40B4-BE49-F238E27FC236}">
                <a16:creationId xmlns:a16="http://schemas.microsoft.com/office/drawing/2014/main" id="{52C3166F-78A1-9998-ED9D-3A685C047BD7}"/>
              </a:ext>
            </a:extLst>
          </p:cNvPr>
          <p:cNvSpPr txBox="1"/>
          <p:nvPr/>
        </p:nvSpPr>
        <p:spPr>
          <a:xfrm>
            <a:off x="3466513" y="228155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79" name="テキスト ボックス 278">
            <a:extLst>
              <a:ext uri="{FF2B5EF4-FFF2-40B4-BE49-F238E27FC236}">
                <a16:creationId xmlns:a16="http://schemas.microsoft.com/office/drawing/2014/main" id="{2C23ACA1-C8D7-9A87-52D5-2CC8E7837BEF}"/>
              </a:ext>
            </a:extLst>
          </p:cNvPr>
          <p:cNvSpPr txBox="1"/>
          <p:nvPr/>
        </p:nvSpPr>
        <p:spPr>
          <a:xfrm>
            <a:off x="3291824" y="2457502"/>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80" name="矢印: 右 279">
            <a:extLst>
              <a:ext uri="{FF2B5EF4-FFF2-40B4-BE49-F238E27FC236}">
                <a16:creationId xmlns:a16="http://schemas.microsoft.com/office/drawing/2014/main" id="{0F777367-629F-BD31-6777-6FB9831A18FE}"/>
              </a:ext>
            </a:extLst>
          </p:cNvPr>
          <p:cNvSpPr/>
          <p:nvPr/>
        </p:nvSpPr>
        <p:spPr>
          <a:xfrm>
            <a:off x="4140580" y="207382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1" name="矢印: 右 280">
            <a:extLst>
              <a:ext uri="{FF2B5EF4-FFF2-40B4-BE49-F238E27FC236}">
                <a16:creationId xmlns:a16="http://schemas.microsoft.com/office/drawing/2014/main" id="{A67374CD-3235-4A18-868D-083855AD4A10}"/>
              </a:ext>
            </a:extLst>
          </p:cNvPr>
          <p:cNvSpPr/>
          <p:nvPr/>
        </p:nvSpPr>
        <p:spPr>
          <a:xfrm>
            <a:off x="2825974" y="207382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2" name="テキスト ボックス 281">
            <a:extLst>
              <a:ext uri="{FF2B5EF4-FFF2-40B4-BE49-F238E27FC236}">
                <a16:creationId xmlns:a16="http://schemas.microsoft.com/office/drawing/2014/main" id="{9CDF6598-D864-5359-6FEB-49BB825DF6AE}"/>
              </a:ext>
            </a:extLst>
          </p:cNvPr>
          <p:cNvSpPr txBox="1"/>
          <p:nvPr/>
        </p:nvSpPr>
        <p:spPr>
          <a:xfrm>
            <a:off x="2925604" y="2758848"/>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83" name="テキスト ボックス 282">
            <a:extLst>
              <a:ext uri="{FF2B5EF4-FFF2-40B4-BE49-F238E27FC236}">
                <a16:creationId xmlns:a16="http://schemas.microsoft.com/office/drawing/2014/main" id="{1D8EA032-5E22-A6E4-13C0-DC202DB47546}"/>
              </a:ext>
            </a:extLst>
          </p:cNvPr>
          <p:cNvSpPr txBox="1"/>
          <p:nvPr/>
        </p:nvSpPr>
        <p:spPr>
          <a:xfrm>
            <a:off x="3601405" y="2753319"/>
            <a:ext cx="699456" cy="169277"/>
          </a:xfrm>
          <a:prstGeom prst="rect">
            <a:avLst/>
          </a:prstGeom>
          <a:noFill/>
        </p:spPr>
        <p:txBody>
          <a:bodyPr wrap="square" rtlCol="0">
            <a:spAutoFit/>
          </a:bodyPr>
          <a:lstStyle/>
          <a:p>
            <a:r>
              <a:rPr kumimoji="1" lang="en-US" altLang="ja-JP" sz="500" dirty="0">
                <a:latin typeface="+mj-lt"/>
              </a:rPr>
              <a:t>2023-09-09</a:t>
            </a:r>
          </a:p>
        </p:txBody>
      </p:sp>
      <p:sp>
        <p:nvSpPr>
          <p:cNvPr id="284" name="テキスト ボックス 283">
            <a:extLst>
              <a:ext uri="{FF2B5EF4-FFF2-40B4-BE49-F238E27FC236}">
                <a16:creationId xmlns:a16="http://schemas.microsoft.com/office/drawing/2014/main" id="{FE1F1460-4DEA-C878-FFC8-78BCAE98B9EE}"/>
              </a:ext>
            </a:extLst>
          </p:cNvPr>
          <p:cNvSpPr txBox="1"/>
          <p:nvPr/>
        </p:nvSpPr>
        <p:spPr>
          <a:xfrm>
            <a:off x="2979397" y="309219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85" name="テキスト ボックス 284">
            <a:extLst>
              <a:ext uri="{FF2B5EF4-FFF2-40B4-BE49-F238E27FC236}">
                <a16:creationId xmlns:a16="http://schemas.microsoft.com/office/drawing/2014/main" id="{5602FBCB-031C-EC63-B800-9853888AE149}"/>
              </a:ext>
            </a:extLst>
          </p:cNvPr>
          <p:cNvSpPr txBox="1"/>
          <p:nvPr/>
        </p:nvSpPr>
        <p:spPr>
          <a:xfrm>
            <a:off x="3431812" y="309475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86" name="テキスト ボックス 285">
            <a:extLst>
              <a:ext uri="{FF2B5EF4-FFF2-40B4-BE49-F238E27FC236}">
                <a16:creationId xmlns:a16="http://schemas.microsoft.com/office/drawing/2014/main" id="{A9F45FF5-EDD2-1996-6F84-5C474436BCBA}"/>
              </a:ext>
            </a:extLst>
          </p:cNvPr>
          <p:cNvSpPr txBox="1"/>
          <p:nvPr/>
        </p:nvSpPr>
        <p:spPr>
          <a:xfrm>
            <a:off x="3870462" y="3100466"/>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287" name="図 286">
            <a:extLst>
              <a:ext uri="{FF2B5EF4-FFF2-40B4-BE49-F238E27FC236}">
                <a16:creationId xmlns:a16="http://schemas.microsoft.com/office/drawing/2014/main" id="{A1A885C7-4E90-1C4F-566E-827536B38A1D}"/>
              </a:ext>
            </a:extLst>
          </p:cNvPr>
          <p:cNvPicPr>
            <a:picLocks noChangeAspect="1"/>
          </p:cNvPicPr>
          <p:nvPr/>
        </p:nvPicPr>
        <p:blipFill>
          <a:blip r:embed="rId6"/>
          <a:stretch>
            <a:fillRect/>
          </a:stretch>
        </p:blipFill>
        <p:spPr>
          <a:xfrm>
            <a:off x="4140580" y="1597244"/>
            <a:ext cx="767534" cy="496491"/>
          </a:xfrm>
          <a:prstGeom prst="rect">
            <a:avLst/>
          </a:prstGeom>
          <a:solidFill>
            <a:schemeClr val="bg1"/>
          </a:solidFill>
        </p:spPr>
      </p:pic>
      <p:sp>
        <p:nvSpPr>
          <p:cNvPr id="288" name="台形 287">
            <a:extLst>
              <a:ext uri="{FF2B5EF4-FFF2-40B4-BE49-F238E27FC236}">
                <a16:creationId xmlns:a16="http://schemas.microsoft.com/office/drawing/2014/main" id="{6C1DF730-F3AD-1F35-6347-FB3FC4598040}"/>
              </a:ext>
            </a:extLst>
          </p:cNvPr>
          <p:cNvSpPr/>
          <p:nvPr/>
        </p:nvSpPr>
        <p:spPr>
          <a:xfrm rot="9223765">
            <a:off x="4771224" y="157730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89" name="矢印: 右 288">
            <a:extLst>
              <a:ext uri="{FF2B5EF4-FFF2-40B4-BE49-F238E27FC236}">
                <a16:creationId xmlns:a16="http://schemas.microsoft.com/office/drawing/2014/main" id="{C4A4E040-75A9-2F7D-0A64-4DB840B29A22}"/>
              </a:ext>
            </a:extLst>
          </p:cNvPr>
          <p:cNvSpPr/>
          <p:nvPr/>
        </p:nvSpPr>
        <p:spPr>
          <a:xfrm>
            <a:off x="4997005" y="207382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90" name="図 289">
            <a:extLst>
              <a:ext uri="{FF2B5EF4-FFF2-40B4-BE49-F238E27FC236}">
                <a16:creationId xmlns:a16="http://schemas.microsoft.com/office/drawing/2014/main" id="{0F093E7A-3249-BF4D-4F11-088D220302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4718652" y="1754952"/>
            <a:ext cx="193980" cy="422448"/>
          </a:xfrm>
          <a:prstGeom prst="rect">
            <a:avLst/>
          </a:prstGeom>
        </p:spPr>
      </p:pic>
      <p:pic>
        <p:nvPicPr>
          <p:cNvPr id="291" name="図 290">
            <a:extLst>
              <a:ext uri="{FF2B5EF4-FFF2-40B4-BE49-F238E27FC236}">
                <a16:creationId xmlns:a16="http://schemas.microsoft.com/office/drawing/2014/main" id="{D80F56A3-801C-73C4-BC9B-C83739DB30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466685" y="1741468"/>
            <a:ext cx="193980" cy="422448"/>
          </a:xfrm>
          <a:prstGeom prst="rect">
            <a:avLst/>
          </a:prstGeom>
        </p:spPr>
      </p:pic>
      <p:sp>
        <p:nvSpPr>
          <p:cNvPr id="292" name="テキスト ボックス 291">
            <a:extLst>
              <a:ext uri="{FF2B5EF4-FFF2-40B4-BE49-F238E27FC236}">
                <a16:creationId xmlns:a16="http://schemas.microsoft.com/office/drawing/2014/main" id="{6E2E4DFF-4CB8-447F-D8C0-2819E370DCD6}"/>
              </a:ext>
            </a:extLst>
          </p:cNvPr>
          <p:cNvSpPr txBox="1"/>
          <p:nvPr/>
        </p:nvSpPr>
        <p:spPr>
          <a:xfrm>
            <a:off x="4252564" y="2185083"/>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endParaRPr kumimoji="1" lang="ja-JP" altLang="en-US" sz="600" dirty="0">
              <a:solidFill>
                <a:srgbClr val="FF0000"/>
              </a:solidFill>
            </a:endParaRPr>
          </a:p>
        </p:txBody>
      </p:sp>
      <p:sp>
        <p:nvSpPr>
          <p:cNvPr id="293" name="テキスト ボックス 292">
            <a:extLst>
              <a:ext uri="{FF2B5EF4-FFF2-40B4-BE49-F238E27FC236}">
                <a16:creationId xmlns:a16="http://schemas.microsoft.com/office/drawing/2014/main" id="{9BD8EC69-868D-4ED1-57EE-F3D1008A045D}"/>
              </a:ext>
            </a:extLst>
          </p:cNvPr>
          <p:cNvSpPr txBox="1"/>
          <p:nvPr/>
        </p:nvSpPr>
        <p:spPr>
          <a:xfrm>
            <a:off x="5199770" y="2643529"/>
            <a:ext cx="1367498" cy="954107"/>
          </a:xfrm>
          <a:prstGeom prst="rect">
            <a:avLst/>
          </a:prstGeom>
          <a:noFill/>
        </p:spPr>
        <p:txBody>
          <a:bodyPr wrap="square" rtlCol="0">
            <a:spAutoFit/>
          </a:bodyPr>
          <a:lstStyle/>
          <a:p>
            <a:r>
              <a:rPr kumimoji="1" lang="en-US" altLang="ja-JP" sz="800" dirty="0">
                <a:latin typeface="+mj-lt"/>
              </a:rPr>
              <a:t>*4: If the lot numbers are different, a warning will be issued.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294" name="図 293">
            <a:extLst>
              <a:ext uri="{FF2B5EF4-FFF2-40B4-BE49-F238E27FC236}">
                <a16:creationId xmlns:a16="http://schemas.microsoft.com/office/drawing/2014/main" id="{AF41A22C-779A-AAE8-9731-3860EDC16434}"/>
              </a:ext>
            </a:extLst>
          </p:cNvPr>
          <p:cNvPicPr>
            <a:picLocks noChangeAspect="1"/>
          </p:cNvPicPr>
          <p:nvPr/>
        </p:nvPicPr>
        <p:blipFill>
          <a:blip r:embed="rId8"/>
          <a:stretch>
            <a:fillRect/>
          </a:stretch>
        </p:blipFill>
        <p:spPr>
          <a:xfrm>
            <a:off x="5364108" y="1759484"/>
            <a:ext cx="1075165" cy="745191"/>
          </a:xfrm>
          <a:prstGeom prst="rect">
            <a:avLst/>
          </a:prstGeom>
        </p:spPr>
      </p:pic>
      <p:pic>
        <p:nvPicPr>
          <p:cNvPr id="295" name="図 294">
            <a:extLst>
              <a:ext uri="{FF2B5EF4-FFF2-40B4-BE49-F238E27FC236}">
                <a16:creationId xmlns:a16="http://schemas.microsoft.com/office/drawing/2014/main" id="{ACA9B90B-5F3A-C528-A73F-60A24375D489}"/>
              </a:ext>
            </a:extLst>
          </p:cNvPr>
          <p:cNvPicPr>
            <a:picLocks noChangeAspect="1"/>
          </p:cNvPicPr>
          <p:nvPr/>
        </p:nvPicPr>
        <p:blipFill>
          <a:blip r:embed="rId9"/>
          <a:stretch>
            <a:fillRect/>
          </a:stretch>
        </p:blipFill>
        <p:spPr>
          <a:xfrm>
            <a:off x="5486047" y="2149614"/>
            <a:ext cx="847293" cy="112175"/>
          </a:xfrm>
          <a:prstGeom prst="rect">
            <a:avLst/>
          </a:prstGeom>
        </p:spPr>
      </p:pic>
      <p:sp>
        <p:nvSpPr>
          <p:cNvPr id="296" name="テキスト ボックス 295">
            <a:extLst>
              <a:ext uri="{FF2B5EF4-FFF2-40B4-BE49-F238E27FC236}">
                <a16:creationId xmlns:a16="http://schemas.microsoft.com/office/drawing/2014/main" id="{BABFD40F-45BC-3E4E-ACC2-B77A6038C9EF}"/>
              </a:ext>
            </a:extLst>
          </p:cNvPr>
          <p:cNvSpPr txBox="1"/>
          <p:nvPr/>
        </p:nvSpPr>
        <p:spPr>
          <a:xfrm>
            <a:off x="5323183" y="2110311"/>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Lot number is different.</a:t>
            </a:r>
          </a:p>
        </p:txBody>
      </p:sp>
      <p:pic>
        <p:nvPicPr>
          <p:cNvPr id="453" name="図 452">
            <a:extLst>
              <a:ext uri="{FF2B5EF4-FFF2-40B4-BE49-F238E27FC236}">
                <a16:creationId xmlns:a16="http://schemas.microsoft.com/office/drawing/2014/main" id="{AF05F85F-A8EB-F7B3-3CC1-851930CCC467}"/>
              </a:ext>
            </a:extLst>
          </p:cNvPr>
          <p:cNvPicPr>
            <a:picLocks noChangeAspect="1"/>
          </p:cNvPicPr>
          <p:nvPr/>
        </p:nvPicPr>
        <p:blipFill>
          <a:blip r:embed="rId6"/>
          <a:stretch>
            <a:fillRect/>
          </a:stretch>
        </p:blipFill>
        <p:spPr>
          <a:xfrm>
            <a:off x="505492" y="3946322"/>
            <a:ext cx="767534" cy="496491"/>
          </a:xfrm>
          <a:prstGeom prst="rect">
            <a:avLst/>
          </a:prstGeom>
          <a:solidFill>
            <a:schemeClr val="bg1"/>
          </a:solidFill>
        </p:spPr>
      </p:pic>
      <p:sp>
        <p:nvSpPr>
          <p:cNvPr id="454" name="テキスト ボックス 453">
            <a:extLst>
              <a:ext uri="{FF2B5EF4-FFF2-40B4-BE49-F238E27FC236}">
                <a16:creationId xmlns:a16="http://schemas.microsoft.com/office/drawing/2014/main" id="{050EC5A6-2409-54C2-041B-4DFDC5F21944}"/>
              </a:ext>
            </a:extLst>
          </p:cNvPr>
          <p:cNvSpPr txBox="1"/>
          <p:nvPr/>
        </p:nvSpPr>
        <p:spPr>
          <a:xfrm>
            <a:off x="441776" y="4453360"/>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pic>
        <p:nvPicPr>
          <p:cNvPr id="455" name="図 454">
            <a:extLst>
              <a:ext uri="{FF2B5EF4-FFF2-40B4-BE49-F238E27FC236}">
                <a16:creationId xmlns:a16="http://schemas.microsoft.com/office/drawing/2014/main" id="{92CFDE6F-00E9-C289-65D7-3E0C9582BEB5}"/>
              </a:ext>
            </a:extLst>
          </p:cNvPr>
          <p:cNvPicPr>
            <a:picLocks noChangeAspect="1"/>
          </p:cNvPicPr>
          <p:nvPr/>
        </p:nvPicPr>
        <p:blipFill>
          <a:blip r:embed="rId2"/>
          <a:stretch>
            <a:fillRect/>
          </a:stretch>
        </p:blipFill>
        <p:spPr>
          <a:xfrm>
            <a:off x="1544556" y="3974563"/>
            <a:ext cx="1358764" cy="2027693"/>
          </a:xfrm>
          <a:prstGeom prst="rect">
            <a:avLst/>
          </a:prstGeom>
        </p:spPr>
      </p:pic>
      <p:pic>
        <p:nvPicPr>
          <p:cNvPr id="456" name="図 455">
            <a:extLst>
              <a:ext uri="{FF2B5EF4-FFF2-40B4-BE49-F238E27FC236}">
                <a16:creationId xmlns:a16="http://schemas.microsoft.com/office/drawing/2014/main" id="{91B11526-F21A-661E-24D0-FFB88FB35CA1}"/>
              </a:ext>
            </a:extLst>
          </p:cNvPr>
          <p:cNvPicPr>
            <a:picLocks noChangeAspect="1"/>
          </p:cNvPicPr>
          <p:nvPr/>
        </p:nvPicPr>
        <p:blipFill>
          <a:blip r:embed="rId3"/>
          <a:stretch>
            <a:fillRect/>
          </a:stretch>
        </p:blipFill>
        <p:spPr>
          <a:xfrm>
            <a:off x="2637912" y="5269950"/>
            <a:ext cx="243861" cy="130125"/>
          </a:xfrm>
          <a:prstGeom prst="rect">
            <a:avLst/>
          </a:prstGeom>
        </p:spPr>
      </p:pic>
      <p:sp>
        <p:nvSpPr>
          <p:cNvPr id="457" name="テキスト ボックス 456">
            <a:extLst>
              <a:ext uri="{FF2B5EF4-FFF2-40B4-BE49-F238E27FC236}">
                <a16:creationId xmlns:a16="http://schemas.microsoft.com/office/drawing/2014/main" id="{2D067094-A291-F894-B793-FDC7A92B5056}"/>
              </a:ext>
            </a:extLst>
          </p:cNvPr>
          <p:cNvSpPr txBox="1"/>
          <p:nvPr/>
        </p:nvSpPr>
        <p:spPr>
          <a:xfrm>
            <a:off x="2561490" y="523756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58" name="図 457">
            <a:extLst>
              <a:ext uri="{FF2B5EF4-FFF2-40B4-BE49-F238E27FC236}">
                <a16:creationId xmlns:a16="http://schemas.microsoft.com/office/drawing/2014/main" id="{20FB4507-55FF-87E9-C4BB-779A2C65BA71}"/>
              </a:ext>
            </a:extLst>
          </p:cNvPr>
          <p:cNvPicPr>
            <a:picLocks noChangeAspect="1"/>
          </p:cNvPicPr>
          <p:nvPr/>
        </p:nvPicPr>
        <p:blipFill>
          <a:blip r:embed="rId4"/>
          <a:stretch>
            <a:fillRect/>
          </a:stretch>
        </p:blipFill>
        <p:spPr>
          <a:xfrm>
            <a:off x="2049243" y="4108643"/>
            <a:ext cx="805148" cy="123622"/>
          </a:xfrm>
          <a:prstGeom prst="rect">
            <a:avLst/>
          </a:prstGeom>
        </p:spPr>
      </p:pic>
      <p:sp>
        <p:nvSpPr>
          <p:cNvPr id="459" name="テキスト ボックス 458">
            <a:extLst>
              <a:ext uri="{FF2B5EF4-FFF2-40B4-BE49-F238E27FC236}">
                <a16:creationId xmlns:a16="http://schemas.microsoft.com/office/drawing/2014/main" id="{E83C0091-11CE-A2D4-23CD-39994A308EAE}"/>
              </a:ext>
            </a:extLst>
          </p:cNvPr>
          <p:cNvSpPr txBox="1"/>
          <p:nvPr/>
        </p:nvSpPr>
        <p:spPr>
          <a:xfrm>
            <a:off x="1964524" y="4095220"/>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460" name="図 459">
            <a:extLst>
              <a:ext uri="{FF2B5EF4-FFF2-40B4-BE49-F238E27FC236}">
                <a16:creationId xmlns:a16="http://schemas.microsoft.com/office/drawing/2014/main" id="{44B3ACC6-14DD-11EF-5425-1D360721DE02}"/>
              </a:ext>
            </a:extLst>
          </p:cNvPr>
          <p:cNvPicPr>
            <a:picLocks noChangeAspect="1"/>
          </p:cNvPicPr>
          <p:nvPr/>
        </p:nvPicPr>
        <p:blipFill>
          <a:blip r:embed="rId3"/>
          <a:stretch>
            <a:fillRect/>
          </a:stretch>
        </p:blipFill>
        <p:spPr>
          <a:xfrm>
            <a:off x="1685671" y="4973370"/>
            <a:ext cx="399116" cy="92870"/>
          </a:xfrm>
          <a:prstGeom prst="rect">
            <a:avLst/>
          </a:prstGeom>
        </p:spPr>
      </p:pic>
      <p:sp>
        <p:nvSpPr>
          <p:cNvPr id="461" name="テキスト ボックス 460">
            <a:extLst>
              <a:ext uri="{FF2B5EF4-FFF2-40B4-BE49-F238E27FC236}">
                <a16:creationId xmlns:a16="http://schemas.microsoft.com/office/drawing/2014/main" id="{A91E0DDC-2973-37E9-B9C1-97123CE686AB}"/>
              </a:ext>
            </a:extLst>
          </p:cNvPr>
          <p:cNvSpPr txBox="1"/>
          <p:nvPr/>
        </p:nvSpPr>
        <p:spPr>
          <a:xfrm>
            <a:off x="1621301" y="492366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62" name="図 461">
            <a:extLst>
              <a:ext uri="{FF2B5EF4-FFF2-40B4-BE49-F238E27FC236}">
                <a16:creationId xmlns:a16="http://schemas.microsoft.com/office/drawing/2014/main" id="{3827439E-F42E-5CDC-2F4A-FA4E05327753}"/>
              </a:ext>
            </a:extLst>
          </p:cNvPr>
          <p:cNvPicPr>
            <a:picLocks noChangeAspect="1"/>
          </p:cNvPicPr>
          <p:nvPr/>
        </p:nvPicPr>
        <p:blipFill>
          <a:blip r:embed="rId5"/>
          <a:stretch>
            <a:fillRect/>
          </a:stretch>
        </p:blipFill>
        <p:spPr>
          <a:xfrm>
            <a:off x="2125388" y="5423136"/>
            <a:ext cx="234871" cy="129551"/>
          </a:xfrm>
          <a:prstGeom prst="rect">
            <a:avLst/>
          </a:prstGeom>
        </p:spPr>
      </p:pic>
      <p:pic>
        <p:nvPicPr>
          <p:cNvPr id="463" name="図 462">
            <a:extLst>
              <a:ext uri="{FF2B5EF4-FFF2-40B4-BE49-F238E27FC236}">
                <a16:creationId xmlns:a16="http://schemas.microsoft.com/office/drawing/2014/main" id="{72E79E05-3887-61E4-5FF2-1C86F5F3AD6C}"/>
              </a:ext>
            </a:extLst>
          </p:cNvPr>
          <p:cNvPicPr>
            <a:picLocks noChangeAspect="1"/>
          </p:cNvPicPr>
          <p:nvPr/>
        </p:nvPicPr>
        <p:blipFill>
          <a:blip r:embed="rId5"/>
          <a:stretch>
            <a:fillRect/>
          </a:stretch>
        </p:blipFill>
        <p:spPr>
          <a:xfrm>
            <a:off x="2079432" y="5604516"/>
            <a:ext cx="234871" cy="129551"/>
          </a:xfrm>
          <a:prstGeom prst="rect">
            <a:avLst/>
          </a:prstGeom>
        </p:spPr>
      </p:pic>
      <p:sp>
        <p:nvSpPr>
          <p:cNvPr id="464" name="テキスト ボックス 463">
            <a:extLst>
              <a:ext uri="{FF2B5EF4-FFF2-40B4-BE49-F238E27FC236}">
                <a16:creationId xmlns:a16="http://schemas.microsoft.com/office/drawing/2014/main" id="{FF1F3B2F-FA2A-F4EB-5E3C-55542B9541D8}"/>
              </a:ext>
            </a:extLst>
          </p:cNvPr>
          <p:cNvSpPr txBox="1"/>
          <p:nvPr/>
        </p:nvSpPr>
        <p:spPr>
          <a:xfrm>
            <a:off x="2068972" y="459301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65" name="テキスト ボックス 464">
            <a:extLst>
              <a:ext uri="{FF2B5EF4-FFF2-40B4-BE49-F238E27FC236}">
                <a16:creationId xmlns:a16="http://schemas.microsoft.com/office/drawing/2014/main" id="{255288BA-77F3-5849-7DB4-37418030A1E0}"/>
              </a:ext>
            </a:extLst>
          </p:cNvPr>
          <p:cNvSpPr txBox="1"/>
          <p:nvPr/>
        </p:nvSpPr>
        <p:spPr>
          <a:xfrm>
            <a:off x="1894283" y="4768962"/>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66" name="矢印: 右 465">
            <a:extLst>
              <a:ext uri="{FF2B5EF4-FFF2-40B4-BE49-F238E27FC236}">
                <a16:creationId xmlns:a16="http://schemas.microsoft.com/office/drawing/2014/main" id="{4BC5BA9C-6E90-A2ED-9A83-E62D74C7B994}"/>
              </a:ext>
            </a:extLst>
          </p:cNvPr>
          <p:cNvSpPr/>
          <p:nvPr/>
        </p:nvSpPr>
        <p:spPr>
          <a:xfrm>
            <a:off x="2743039" y="438528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7" name="矢印: 右 466">
            <a:extLst>
              <a:ext uri="{FF2B5EF4-FFF2-40B4-BE49-F238E27FC236}">
                <a16:creationId xmlns:a16="http://schemas.microsoft.com/office/drawing/2014/main" id="{261F807B-649A-C1AC-2C71-F144A65A522A}"/>
              </a:ext>
            </a:extLst>
          </p:cNvPr>
          <p:cNvSpPr/>
          <p:nvPr/>
        </p:nvSpPr>
        <p:spPr>
          <a:xfrm>
            <a:off x="1428433" y="438528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8" name="テキスト ボックス 467">
            <a:extLst>
              <a:ext uri="{FF2B5EF4-FFF2-40B4-BE49-F238E27FC236}">
                <a16:creationId xmlns:a16="http://schemas.microsoft.com/office/drawing/2014/main" id="{497E91AE-E6F8-2807-FF34-7C99B299E10A}"/>
              </a:ext>
            </a:extLst>
          </p:cNvPr>
          <p:cNvSpPr txBox="1"/>
          <p:nvPr/>
        </p:nvSpPr>
        <p:spPr>
          <a:xfrm>
            <a:off x="1528063" y="5070308"/>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69" name="テキスト ボックス 468">
            <a:extLst>
              <a:ext uri="{FF2B5EF4-FFF2-40B4-BE49-F238E27FC236}">
                <a16:creationId xmlns:a16="http://schemas.microsoft.com/office/drawing/2014/main" id="{923A7FDE-2EB8-8331-F9CC-E026D2F03315}"/>
              </a:ext>
            </a:extLst>
          </p:cNvPr>
          <p:cNvSpPr txBox="1"/>
          <p:nvPr/>
        </p:nvSpPr>
        <p:spPr>
          <a:xfrm>
            <a:off x="2203864" y="5064779"/>
            <a:ext cx="699456" cy="169277"/>
          </a:xfrm>
          <a:prstGeom prst="rect">
            <a:avLst/>
          </a:prstGeom>
          <a:noFill/>
        </p:spPr>
        <p:txBody>
          <a:bodyPr wrap="square" rtlCol="0">
            <a:spAutoFit/>
          </a:bodyPr>
          <a:lstStyle/>
          <a:p>
            <a:r>
              <a:rPr kumimoji="1" lang="en-US" altLang="ja-JP" sz="500" dirty="0">
                <a:latin typeface="+mj-lt"/>
              </a:rPr>
              <a:t>2023-09-09</a:t>
            </a:r>
          </a:p>
        </p:txBody>
      </p:sp>
      <p:sp>
        <p:nvSpPr>
          <p:cNvPr id="470" name="テキスト ボックス 469">
            <a:extLst>
              <a:ext uri="{FF2B5EF4-FFF2-40B4-BE49-F238E27FC236}">
                <a16:creationId xmlns:a16="http://schemas.microsoft.com/office/drawing/2014/main" id="{AA8CEADA-16E9-53E3-526E-83453CE3E9A2}"/>
              </a:ext>
            </a:extLst>
          </p:cNvPr>
          <p:cNvSpPr txBox="1"/>
          <p:nvPr/>
        </p:nvSpPr>
        <p:spPr>
          <a:xfrm>
            <a:off x="1581856" y="540365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71" name="テキスト ボックス 470">
            <a:extLst>
              <a:ext uri="{FF2B5EF4-FFF2-40B4-BE49-F238E27FC236}">
                <a16:creationId xmlns:a16="http://schemas.microsoft.com/office/drawing/2014/main" id="{27900065-8E57-9E7E-14AD-288A26E5E8DD}"/>
              </a:ext>
            </a:extLst>
          </p:cNvPr>
          <p:cNvSpPr txBox="1"/>
          <p:nvPr/>
        </p:nvSpPr>
        <p:spPr>
          <a:xfrm>
            <a:off x="2034271" y="540621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472" name="テキスト ボックス 471">
            <a:extLst>
              <a:ext uri="{FF2B5EF4-FFF2-40B4-BE49-F238E27FC236}">
                <a16:creationId xmlns:a16="http://schemas.microsoft.com/office/drawing/2014/main" id="{4DC2ED22-B47A-B6FF-9ACD-41285BA41827}"/>
              </a:ext>
            </a:extLst>
          </p:cNvPr>
          <p:cNvSpPr txBox="1"/>
          <p:nvPr/>
        </p:nvSpPr>
        <p:spPr>
          <a:xfrm>
            <a:off x="2472921" y="5411926"/>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473" name="図 472">
            <a:extLst>
              <a:ext uri="{FF2B5EF4-FFF2-40B4-BE49-F238E27FC236}">
                <a16:creationId xmlns:a16="http://schemas.microsoft.com/office/drawing/2014/main" id="{B0C2F3D1-F7F0-E6E1-B746-400517A6AF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1069144" y="4052928"/>
            <a:ext cx="193980" cy="422448"/>
          </a:xfrm>
          <a:prstGeom prst="rect">
            <a:avLst/>
          </a:prstGeom>
        </p:spPr>
      </p:pic>
      <p:sp>
        <p:nvSpPr>
          <p:cNvPr id="474" name="テキスト ボックス 473">
            <a:extLst>
              <a:ext uri="{FF2B5EF4-FFF2-40B4-BE49-F238E27FC236}">
                <a16:creationId xmlns:a16="http://schemas.microsoft.com/office/drawing/2014/main" id="{8E08CC4A-2502-8070-F1A2-4058059C2B2F}"/>
              </a:ext>
            </a:extLst>
          </p:cNvPr>
          <p:cNvSpPr txBox="1"/>
          <p:nvPr/>
        </p:nvSpPr>
        <p:spPr>
          <a:xfrm>
            <a:off x="5155961" y="4879326"/>
            <a:ext cx="1367498" cy="1200329"/>
          </a:xfrm>
          <a:prstGeom prst="rect">
            <a:avLst/>
          </a:prstGeom>
          <a:noFill/>
        </p:spPr>
        <p:txBody>
          <a:bodyPr wrap="square" rtlCol="0">
            <a:spAutoFit/>
          </a:bodyPr>
          <a:lstStyle/>
          <a:p>
            <a:r>
              <a:rPr kumimoji="1" lang="en-US" altLang="ja-JP" sz="800" dirty="0">
                <a:latin typeface="+mj-lt"/>
              </a:rPr>
              <a:t>*5: Are you sure about the overflow location?</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sp>
        <p:nvSpPr>
          <p:cNvPr id="475" name="台形 474">
            <a:extLst>
              <a:ext uri="{FF2B5EF4-FFF2-40B4-BE49-F238E27FC236}">
                <a16:creationId xmlns:a16="http://schemas.microsoft.com/office/drawing/2014/main" id="{F2E92280-44B5-56E2-5036-FFE5C45304A9}"/>
              </a:ext>
            </a:extLst>
          </p:cNvPr>
          <p:cNvSpPr/>
          <p:nvPr/>
        </p:nvSpPr>
        <p:spPr>
          <a:xfrm rot="9223765">
            <a:off x="1096264" y="391186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476" name="図 475">
            <a:extLst>
              <a:ext uri="{FF2B5EF4-FFF2-40B4-BE49-F238E27FC236}">
                <a16:creationId xmlns:a16="http://schemas.microsoft.com/office/drawing/2014/main" id="{56AD6B17-7008-A2D4-FEBF-83EDB140B926}"/>
              </a:ext>
            </a:extLst>
          </p:cNvPr>
          <p:cNvPicPr>
            <a:picLocks noChangeAspect="1"/>
          </p:cNvPicPr>
          <p:nvPr/>
        </p:nvPicPr>
        <p:blipFill rotWithShape="1">
          <a:blip r:embed="rId6"/>
          <a:srcRect l="81914" b="78679"/>
          <a:stretch/>
        </p:blipFill>
        <p:spPr>
          <a:xfrm>
            <a:off x="3038793" y="3978834"/>
            <a:ext cx="138817" cy="105854"/>
          </a:xfrm>
          <a:prstGeom prst="rect">
            <a:avLst/>
          </a:prstGeom>
          <a:solidFill>
            <a:schemeClr val="bg1"/>
          </a:solidFill>
        </p:spPr>
      </p:pic>
      <p:pic>
        <p:nvPicPr>
          <p:cNvPr id="477" name="図 476">
            <a:extLst>
              <a:ext uri="{FF2B5EF4-FFF2-40B4-BE49-F238E27FC236}">
                <a16:creationId xmlns:a16="http://schemas.microsoft.com/office/drawing/2014/main" id="{35A240D0-0287-FEF5-2F16-FC97020B38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973880" y="4072606"/>
            <a:ext cx="193980" cy="422448"/>
          </a:xfrm>
          <a:prstGeom prst="rect">
            <a:avLst/>
          </a:prstGeom>
        </p:spPr>
      </p:pic>
      <p:sp>
        <p:nvSpPr>
          <p:cNvPr id="478" name="台形 477">
            <a:extLst>
              <a:ext uri="{FF2B5EF4-FFF2-40B4-BE49-F238E27FC236}">
                <a16:creationId xmlns:a16="http://schemas.microsoft.com/office/drawing/2014/main" id="{B2223A7B-F0CA-8A87-1C48-F3BB358857D8}"/>
              </a:ext>
            </a:extLst>
          </p:cNvPr>
          <p:cNvSpPr/>
          <p:nvPr/>
        </p:nvSpPr>
        <p:spPr>
          <a:xfrm rot="9223765">
            <a:off x="3001000" y="393153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79" name="テキスト ボックス 478">
            <a:extLst>
              <a:ext uri="{FF2B5EF4-FFF2-40B4-BE49-F238E27FC236}">
                <a16:creationId xmlns:a16="http://schemas.microsoft.com/office/drawing/2014/main" id="{295F1B67-F8BA-5A5F-0768-71A92EED17A1}"/>
              </a:ext>
            </a:extLst>
          </p:cNvPr>
          <p:cNvSpPr txBox="1"/>
          <p:nvPr/>
        </p:nvSpPr>
        <p:spPr>
          <a:xfrm>
            <a:off x="2936327" y="4422098"/>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Master </a:t>
            </a:r>
            <a:r>
              <a:rPr kumimoji="1" lang="ja-JP" altLang="en-US" sz="600" dirty="0">
                <a:latin typeface="+mj-lt"/>
              </a:rPr>
              <a:t>≒</a:t>
            </a:r>
            <a:r>
              <a:rPr kumimoji="1" lang="en-US" altLang="ja-JP" sz="600" dirty="0">
                <a:latin typeface="+mj-lt"/>
              </a:rPr>
              <a:t> Actual</a:t>
            </a:r>
            <a:endParaRPr kumimoji="1" lang="ja-JP" altLang="en-US" sz="600" dirty="0"/>
          </a:p>
        </p:txBody>
      </p:sp>
      <p:pic>
        <p:nvPicPr>
          <p:cNvPr id="480" name="図 479">
            <a:extLst>
              <a:ext uri="{FF2B5EF4-FFF2-40B4-BE49-F238E27FC236}">
                <a16:creationId xmlns:a16="http://schemas.microsoft.com/office/drawing/2014/main" id="{0EB268EE-9B61-AE0E-23A3-6B0128DB4120}"/>
              </a:ext>
            </a:extLst>
          </p:cNvPr>
          <p:cNvPicPr>
            <a:picLocks noChangeAspect="1"/>
          </p:cNvPicPr>
          <p:nvPr/>
        </p:nvPicPr>
        <p:blipFill>
          <a:blip r:embed="rId2"/>
          <a:stretch>
            <a:fillRect/>
          </a:stretch>
        </p:blipFill>
        <p:spPr>
          <a:xfrm>
            <a:off x="3426757" y="3991777"/>
            <a:ext cx="1358764" cy="2027693"/>
          </a:xfrm>
          <a:prstGeom prst="rect">
            <a:avLst/>
          </a:prstGeom>
        </p:spPr>
      </p:pic>
      <p:pic>
        <p:nvPicPr>
          <p:cNvPr id="481" name="図 480">
            <a:extLst>
              <a:ext uri="{FF2B5EF4-FFF2-40B4-BE49-F238E27FC236}">
                <a16:creationId xmlns:a16="http://schemas.microsoft.com/office/drawing/2014/main" id="{0F6D89CF-C8E7-9674-E942-037F95B28633}"/>
              </a:ext>
            </a:extLst>
          </p:cNvPr>
          <p:cNvPicPr>
            <a:picLocks noChangeAspect="1"/>
          </p:cNvPicPr>
          <p:nvPr/>
        </p:nvPicPr>
        <p:blipFill>
          <a:blip r:embed="rId3"/>
          <a:stretch>
            <a:fillRect/>
          </a:stretch>
        </p:blipFill>
        <p:spPr>
          <a:xfrm>
            <a:off x="4520113" y="5287164"/>
            <a:ext cx="243861" cy="130125"/>
          </a:xfrm>
          <a:prstGeom prst="rect">
            <a:avLst/>
          </a:prstGeom>
        </p:spPr>
      </p:pic>
      <p:sp>
        <p:nvSpPr>
          <p:cNvPr id="482" name="テキスト ボックス 481">
            <a:extLst>
              <a:ext uri="{FF2B5EF4-FFF2-40B4-BE49-F238E27FC236}">
                <a16:creationId xmlns:a16="http://schemas.microsoft.com/office/drawing/2014/main" id="{6CD17C47-78DF-3CF4-9AA8-D252D1166F92}"/>
              </a:ext>
            </a:extLst>
          </p:cNvPr>
          <p:cNvSpPr txBox="1"/>
          <p:nvPr/>
        </p:nvSpPr>
        <p:spPr>
          <a:xfrm>
            <a:off x="4443691" y="525477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83" name="図 482">
            <a:extLst>
              <a:ext uri="{FF2B5EF4-FFF2-40B4-BE49-F238E27FC236}">
                <a16:creationId xmlns:a16="http://schemas.microsoft.com/office/drawing/2014/main" id="{1710089A-D77F-E7E7-CA71-7E11BD8E05E2}"/>
              </a:ext>
            </a:extLst>
          </p:cNvPr>
          <p:cNvPicPr>
            <a:picLocks noChangeAspect="1"/>
          </p:cNvPicPr>
          <p:nvPr/>
        </p:nvPicPr>
        <p:blipFill>
          <a:blip r:embed="rId4"/>
          <a:stretch>
            <a:fillRect/>
          </a:stretch>
        </p:blipFill>
        <p:spPr>
          <a:xfrm>
            <a:off x="3931444" y="4125857"/>
            <a:ext cx="805148" cy="123622"/>
          </a:xfrm>
          <a:prstGeom prst="rect">
            <a:avLst/>
          </a:prstGeom>
        </p:spPr>
      </p:pic>
      <p:sp>
        <p:nvSpPr>
          <p:cNvPr id="484" name="テキスト ボックス 483">
            <a:extLst>
              <a:ext uri="{FF2B5EF4-FFF2-40B4-BE49-F238E27FC236}">
                <a16:creationId xmlns:a16="http://schemas.microsoft.com/office/drawing/2014/main" id="{B45A2FD2-F8BF-98DC-6029-441A60EC37BF}"/>
              </a:ext>
            </a:extLst>
          </p:cNvPr>
          <p:cNvSpPr txBox="1"/>
          <p:nvPr/>
        </p:nvSpPr>
        <p:spPr>
          <a:xfrm>
            <a:off x="3846725" y="4112434"/>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485" name="図 484">
            <a:extLst>
              <a:ext uri="{FF2B5EF4-FFF2-40B4-BE49-F238E27FC236}">
                <a16:creationId xmlns:a16="http://schemas.microsoft.com/office/drawing/2014/main" id="{94BD09EE-F06E-02E8-3758-935E42A389A0}"/>
              </a:ext>
            </a:extLst>
          </p:cNvPr>
          <p:cNvPicPr>
            <a:picLocks noChangeAspect="1"/>
          </p:cNvPicPr>
          <p:nvPr/>
        </p:nvPicPr>
        <p:blipFill>
          <a:blip r:embed="rId3"/>
          <a:stretch>
            <a:fillRect/>
          </a:stretch>
        </p:blipFill>
        <p:spPr>
          <a:xfrm>
            <a:off x="3567872" y="4990584"/>
            <a:ext cx="399116" cy="92870"/>
          </a:xfrm>
          <a:prstGeom prst="rect">
            <a:avLst/>
          </a:prstGeom>
        </p:spPr>
      </p:pic>
      <p:sp>
        <p:nvSpPr>
          <p:cNvPr id="486" name="テキスト ボックス 485">
            <a:extLst>
              <a:ext uri="{FF2B5EF4-FFF2-40B4-BE49-F238E27FC236}">
                <a16:creationId xmlns:a16="http://schemas.microsoft.com/office/drawing/2014/main" id="{D6BF55DA-1FA5-F16D-A9D0-CF50D44CC967}"/>
              </a:ext>
            </a:extLst>
          </p:cNvPr>
          <p:cNvSpPr txBox="1"/>
          <p:nvPr/>
        </p:nvSpPr>
        <p:spPr>
          <a:xfrm>
            <a:off x="3503502" y="494087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87" name="図 486">
            <a:extLst>
              <a:ext uri="{FF2B5EF4-FFF2-40B4-BE49-F238E27FC236}">
                <a16:creationId xmlns:a16="http://schemas.microsoft.com/office/drawing/2014/main" id="{A61A77FC-F5B4-8EE2-ECA6-7C2409E0FB53}"/>
              </a:ext>
            </a:extLst>
          </p:cNvPr>
          <p:cNvPicPr>
            <a:picLocks noChangeAspect="1"/>
          </p:cNvPicPr>
          <p:nvPr/>
        </p:nvPicPr>
        <p:blipFill>
          <a:blip r:embed="rId5"/>
          <a:stretch>
            <a:fillRect/>
          </a:stretch>
        </p:blipFill>
        <p:spPr>
          <a:xfrm>
            <a:off x="4007589" y="5440350"/>
            <a:ext cx="234871" cy="129551"/>
          </a:xfrm>
          <a:prstGeom prst="rect">
            <a:avLst/>
          </a:prstGeom>
        </p:spPr>
      </p:pic>
      <p:pic>
        <p:nvPicPr>
          <p:cNvPr id="488" name="図 487">
            <a:extLst>
              <a:ext uri="{FF2B5EF4-FFF2-40B4-BE49-F238E27FC236}">
                <a16:creationId xmlns:a16="http://schemas.microsoft.com/office/drawing/2014/main" id="{963FFB02-2948-80CA-EE2D-BDB909D97680}"/>
              </a:ext>
            </a:extLst>
          </p:cNvPr>
          <p:cNvPicPr>
            <a:picLocks noChangeAspect="1"/>
          </p:cNvPicPr>
          <p:nvPr/>
        </p:nvPicPr>
        <p:blipFill>
          <a:blip r:embed="rId5"/>
          <a:stretch>
            <a:fillRect/>
          </a:stretch>
        </p:blipFill>
        <p:spPr>
          <a:xfrm>
            <a:off x="3961633" y="5621730"/>
            <a:ext cx="234871" cy="129551"/>
          </a:xfrm>
          <a:prstGeom prst="rect">
            <a:avLst/>
          </a:prstGeom>
        </p:spPr>
      </p:pic>
      <p:sp>
        <p:nvSpPr>
          <p:cNvPr id="489" name="テキスト ボックス 488">
            <a:extLst>
              <a:ext uri="{FF2B5EF4-FFF2-40B4-BE49-F238E27FC236}">
                <a16:creationId xmlns:a16="http://schemas.microsoft.com/office/drawing/2014/main" id="{6D5B51C7-1A3C-D02F-C814-83414253AD8B}"/>
              </a:ext>
            </a:extLst>
          </p:cNvPr>
          <p:cNvSpPr txBox="1"/>
          <p:nvPr/>
        </p:nvSpPr>
        <p:spPr>
          <a:xfrm>
            <a:off x="3951173" y="461022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90" name="テキスト ボックス 489">
            <a:extLst>
              <a:ext uri="{FF2B5EF4-FFF2-40B4-BE49-F238E27FC236}">
                <a16:creationId xmlns:a16="http://schemas.microsoft.com/office/drawing/2014/main" id="{3907A66E-8FC9-9EBB-4F8F-FA366622B565}"/>
              </a:ext>
            </a:extLst>
          </p:cNvPr>
          <p:cNvSpPr txBox="1"/>
          <p:nvPr/>
        </p:nvSpPr>
        <p:spPr>
          <a:xfrm>
            <a:off x="3776484" y="478617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91" name="矢印: 右 490">
            <a:extLst>
              <a:ext uri="{FF2B5EF4-FFF2-40B4-BE49-F238E27FC236}">
                <a16:creationId xmlns:a16="http://schemas.microsoft.com/office/drawing/2014/main" id="{7B9AD680-40C5-9561-057C-5FD0E85C9D11}"/>
              </a:ext>
            </a:extLst>
          </p:cNvPr>
          <p:cNvSpPr/>
          <p:nvPr/>
        </p:nvSpPr>
        <p:spPr>
          <a:xfrm>
            <a:off x="4625240" y="440249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92" name="矢印: 右 491">
            <a:extLst>
              <a:ext uri="{FF2B5EF4-FFF2-40B4-BE49-F238E27FC236}">
                <a16:creationId xmlns:a16="http://schemas.microsoft.com/office/drawing/2014/main" id="{28D2E1F4-F700-B73C-24B0-97B41DA6A76E}"/>
              </a:ext>
            </a:extLst>
          </p:cNvPr>
          <p:cNvSpPr/>
          <p:nvPr/>
        </p:nvSpPr>
        <p:spPr>
          <a:xfrm>
            <a:off x="3310634" y="440249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93" name="テキスト ボックス 492">
            <a:extLst>
              <a:ext uri="{FF2B5EF4-FFF2-40B4-BE49-F238E27FC236}">
                <a16:creationId xmlns:a16="http://schemas.microsoft.com/office/drawing/2014/main" id="{1DA05D06-719F-D50A-2048-7D082A503D94}"/>
              </a:ext>
            </a:extLst>
          </p:cNvPr>
          <p:cNvSpPr txBox="1"/>
          <p:nvPr/>
        </p:nvSpPr>
        <p:spPr>
          <a:xfrm>
            <a:off x="3410264" y="508752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94" name="テキスト ボックス 493">
            <a:extLst>
              <a:ext uri="{FF2B5EF4-FFF2-40B4-BE49-F238E27FC236}">
                <a16:creationId xmlns:a16="http://schemas.microsoft.com/office/drawing/2014/main" id="{7532A4CC-61B7-1265-1219-314FAB78C3F7}"/>
              </a:ext>
            </a:extLst>
          </p:cNvPr>
          <p:cNvSpPr txBox="1"/>
          <p:nvPr/>
        </p:nvSpPr>
        <p:spPr>
          <a:xfrm>
            <a:off x="4086065" y="5081993"/>
            <a:ext cx="699456" cy="169277"/>
          </a:xfrm>
          <a:prstGeom prst="rect">
            <a:avLst/>
          </a:prstGeom>
          <a:noFill/>
        </p:spPr>
        <p:txBody>
          <a:bodyPr wrap="square" rtlCol="0">
            <a:spAutoFit/>
          </a:bodyPr>
          <a:lstStyle/>
          <a:p>
            <a:r>
              <a:rPr kumimoji="1" lang="en-US" altLang="ja-JP" sz="500" dirty="0">
                <a:latin typeface="+mj-lt"/>
              </a:rPr>
              <a:t>2023-09-09</a:t>
            </a:r>
          </a:p>
        </p:txBody>
      </p:sp>
      <p:sp>
        <p:nvSpPr>
          <p:cNvPr id="495" name="テキスト ボックス 494">
            <a:extLst>
              <a:ext uri="{FF2B5EF4-FFF2-40B4-BE49-F238E27FC236}">
                <a16:creationId xmlns:a16="http://schemas.microsoft.com/office/drawing/2014/main" id="{F13B9D00-FC07-2350-1378-DFCFE3F8F02F}"/>
              </a:ext>
            </a:extLst>
          </p:cNvPr>
          <p:cNvSpPr txBox="1"/>
          <p:nvPr/>
        </p:nvSpPr>
        <p:spPr>
          <a:xfrm>
            <a:off x="3464057" y="542087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96" name="テキスト ボックス 495">
            <a:extLst>
              <a:ext uri="{FF2B5EF4-FFF2-40B4-BE49-F238E27FC236}">
                <a16:creationId xmlns:a16="http://schemas.microsoft.com/office/drawing/2014/main" id="{189FC893-1655-5ED8-F92B-5C86DC1F3EDD}"/>
              </a:ext>
            </a:extLst>
          </p:cNvPr>
          <p:cNvSpPr txBox="1"/>
          <p:nvPr/>
        </p:nvSpPr>
        <p:spPr>
          <a:xfrm>
            <a:off x="3916472" y="542342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497" name="テキスト ボックス 496">
            <a:extLst>
              <a:ext uri="{FF2B5EF4-FFF2-40B4-BE49-F238E27FC236}">
                <a16:creationId xmlns:a16="http://schemas.microsoft.com/office/drawing/2014/main" id="{86428A86-4F5E-4386-4C53-A5EFAC01CBC5}"/>
              </a:ext>
            </a:extLst>
          </p:cNvPr>
          <p:cNvSpPr txBox="1"/>
          <p:nvPr/>
        </p:nvSpPr>
        <p:spPr>
          <a:xfrm>
            <a:off x="4355122" y="5429140"/>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498" name="正方形/長方形 497">
            <a:extLst>
              <a:ext uri="{FF2B5EF4-FFF2-40B4-BE49-F238E27FC236}">
                <a16:creationId xmlns:a16="http://schemas.microsoft.com/office/drawing/2014/main" id="{C31F61E3-08F4-CC5A-973B-CC53DD86997A}"/>
              </a:ext>
            </a:extLst>
          </p:cNvPr>
          <p:cNvSpPr/>
          <p:nvPr/>
        </p:nvSpPr>
        <p:spPr>
          <a:xfrm>
            <a:off x="4066321" y="5770352"/>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499" name="テキスト ボックス 498">
            <a:extLst>
              <a:ext uri="{FF2B5EF4-FFF2-40B4-BE49-F238E27FC236}">
                <a16:creationId xmlns:a16="http://schemas.microsoft.com/office/drawing/2014/main" id="{90F641C8-1119-1250-95CA-F693F737CF80}"/>
              </a:ext>
            </a:extLst>
          </p:cNvPr>
          <p:cNvSpPr txBox="1"/>
          <p:nvPr/>
        </p:nvSpPr>
        <p:spPr>
          <a:xfrm>
            <a:off x="4165297" y="5613806"/>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500" name="グラフィックス 499" descr="右向き指示マーク">
            <a:extLst>
              <a:ext uri="{FF2B5EF4-FFF2-40B4-BE49-F238E27FC236}">
                <a16:creationId xmlns:a16="http://schemas.microsoft.com/office/drawing/2014/main" id="{442B687E-BCE9-A821-9ED2-577E7BD72C3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696363" y="5950898"/>
            <a:ext cx="253626" cy="253626"/>
          </a:xfrm>
          <a:prstGeom prst="rect">
            <a:avLst/>
          </a:prstGeom>
        </p:spPr>
      </p:pic>
      <p:pic>
        <p:nvPicPr>
          <p:cNvPr id="501" name="図 500">
            <a:extLst>
              <a:ext uri="{FF2B5EF4-FFF2-40B4-BE49-F238E27FC236}">
                <a16:creationId xmlns:a16="http://schemas.microsoft.com/office/drawing/2014/main" id="{A303E37D-B25D-F2C6-4FA4-CF7744B394BB}"/>
              </a:ext>
            </a:extLst>
          </p:cNvPr>
          <p:cNvPicPr>
            <a:picLocks noChangeAspect="1"/>
          </p:cNvPicPr>
          <p:nvPr/>
        </p:nvPicPr>
        <p:blipFill>
          <a:blip r:embed="rId8"/>
          <a:stretch>
            <a:fillRect/>
          </a:stretch>
        </p:blipFill>
        <p:spPr>
          <a:xfrm>
            <a:off x="5282904" y="3959580"/>
            <a:ext cx="1075165" cy="745191"/>
          </a:xfrm>
          <a:prstGeom prst="rect">
            <a:avLst/>
          </a:prstGeom>
        </p:spPr>
      </p:pic>
      <p:pic>
        <p:nvPicPr>
          <p:cNvPr id="502" name="図 501">
            <a:extLst>
              <a:ext uri="{FF2B5EF4-FFF2-40B4-BE49-F238E27FC236}">
                <a16:creationId xmlns:a16="http://schemas.microsoft.com/office/drawing/2014/main" id="{52532652-F831-ABDA-45A5-6A6BD3865046}"/>
              </a:ext>
            </a:extLst>
          </p:cNvPr>
          <p:cNvPicPr>
            <a:picLocks noChangeAspect="1"/>
          </p:cNvPicPr>
          <p:nvPr/>
        </p:nvPicPr>
        <p:blipFill>
          <a:blip r:embed="rId9"/>
          <a:stretch>
            <a:fillRect/>
          </a:stretch>
        </p:blipFill>
        <p:spPr>
          <a:xfrm>
            <a:off x="5404843" y="4349710"/>
            <a:ext cx="847293" cy="112175"/>
          </a:xfrm>
          <a:prstGeom prst="rect">
            <a:avLst/>
          </a:prstGeom>
        </p:spPr>
      </p:pic>
      <p:sp>
        <p:nvSpPr>
          <p:cNvPr id="503" name="テキスト ボックス 502">
            <a:extLst>
              <a:ext uri="{FF2B5EF4-FFF2-40B4-BE49-F238E27FC236}">
                <a16:creationId xmlns:a16="http://schemas.microsoft.com/office/drawing/2014/main" id="{F9EA732C-572F-AA6D-26EA-EE63D9445FE3}"/>
              </a:ext>
            </a:extLst>
          </p:cNvPr>
          <p:cNvSpPr txBox="1"/>
          <p:nvPr/>
        </p:nvSpPr>
        <p:spPr>
          <a:xfrm>
            <a:off x="5323775" y="4274133"/>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Are you sure about the overflow location?</a:t>
            </a:r>
          </a:p>
        </p:txBody>
      </p:sp>
      <p:pic>
        <p:nvPicPr>
          <p:cNvPr id="504" name="図 503">
            <a:extLst>
              <a:ext uri="{FF2B5EF4-FFF2-40B4-BE49-F238E27FC236}">
                <a16:creationId xmlns:a16="http://schemas.microsoft.com/office/drawing/2014/main" id="{BC7D3E42-BA30-6E02-FF5E-6CC73CBB03A0}"/>
              </a:ext>
            </a:extLst>
          </p:cNvPr>
          <p:cNvPicPr>
            <a:picLocks noChangeAspect="1"/>
          </p:cNvPicPr>
          <p:nvPr/>
        </p:nvPicPr>
        <p:blipFill>
          <a:blip r:embed="rId12"/>
          <a:stretch>
            <a:fillRect/>
          </a:stretch>
        </p:blipFill>
        <p:spPr>
          <a:xfrm>
            <a:off x="5660452" y="4465229"/>
            <a:ext cx="336603" cy="186540"/>
          </a:xfrm>
          <a:prstGeom prst="rect">
            <a:avLst/>
          </a:prstGeom>
        </p:spPr>
      </p:pic>
      <p:sp>
        <p:nvSpPr>
          <p:cNvPr id="505" name="四角形: 角を丸くする 504">
            <a:extLst>
              <a:ext uri="{FF2B5EF4-FFF2-40B4-BE49-F238E27FC236}">
                <a16:creationId xmlns:a16="http://schemas.microsoft.com/office/drawing/2014/main" id="{3C6F09B6-9ECB-3B9A-2689-09F44593CFE4}"/>
              </a:ext>
            </a:extLst>
          </p:cNvPr>
          <p:cNvSpPr/>
          <p:nvPr/>
        </p:nvSpPr>
        <p:spPr>
          <a:xfrm>
            <a:off x="5529504" y="4499184"/>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506" name="四角形: 角を丸くする 505">
            <a:extLst>
              <a:ext uri="{FF2B5EF4-FFF2-40B4-BE49-F238E27FC236}">
                <a16:creationId xmlns:a16="http://schemas.microsoft.com/office/drawing/2014/main" id="{A8E1598F-1F34-3484-FDF3-FA7DFEAFAFDF}"/>
              </a:ext>
            </a:extLst>
          </p:cNvPr>
          <p:cNvSpPr/>
          <p:nvPr/>
        </p:nvSpPr>
        <p:spPr>
          <a:xfrm>
            <a:off x="5839743" y="4499655"/>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507" name="テキスト ボックス 506">
            <a:extLst>
              <a:ext uri="{FF2B5EF4-FFF2-40B4-BE49-F238E27FC236}">
                <a16:creationId xmlns:a16="http://schemas.microsoft.com/office/drawing/2014/main" id="{5E657DBD-CB95-8A1B-345C-D7C80AA35043}"/>
              </a:ext>
            </a:extLst>
          </p:cNvPr>
          <p:cNvSpPr txBox="1"/>
          <p:nvPr/>
        </p:nvSpPr>
        <p:spPr>
          <a:xfrm>
            <a:off x="5110242" y="7049674"/>
            <a:ext cx="1367498" cy="1077218"/>
          </a:xfrm>
          <a:prstGeom prst="rect">
            <a:avLst/>
          </a:prstGeom>
          <a:noFill/>
        </p:spPr>
        <p:txBody>
          <a:bodyPr wrap="square" rtlCol="0">
            <a:spAutoFit/>
          </a:bodyPr>
          <a:lstStyle/>
          <a:p>
            <a:r>
              <a:rPr kumimoji="1" lang="en-US" altLang="ja-JP" sz="800" dirty="0">
                <a:latin typeface="+mj-lt"/>
              </a:rPr>
              <a:t>*6: If it try to place an item with rank A or B in a location other than the QC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508" name="図 507">
            <a:extLst>
              <a:ext uri="{FF2B5EF4-FFF2-40B4-BE49-F238E27FC236}">
                <a16:creationId xmlns:a16="http://schemas.microsoft.com/office/drawing/2014/main" id="{660BA342-4323-A3F0-3A77-4951DFC7BAC3}"/>
              </a:ext>
            </a:extLst>
          </p:cNvPr>
          <p:cNvPicPr>
            <a:picLocks noChangeAspect="1"/>
          </p:cNvPicPr>
          <p:nvPr/>
        </p:nvPicPr>
        <p:blipFill>
          <a:blip r:embed="rId8"/>
          <a:stretch>
            <a:fillRect/>
          </a:stretch>
        </p:blipFill>
        <p:spPr>
          <a:xfrm>
            <a:off x="5274580" y="6165629"/>
            <a:ext cx="1075165" cy="745191"/>
          </a:xfrm>
          <a:prstGeom prst="rect">
            <a:avLst/>
          </a:prstGeom>
        </p:spPr>
      </p:pic>
      <p:pic>
        <p:nvPicPr>
          <p:cNvPr id="509" name="図 508">
            <a:extLst>
              <a:ext uri="{FF2B5EF4-FFF2-40B4-BE49-F238E27FC236}">
                <a16:creationId xmlns:a16="http://schemas.microsoft.com/office/drawing/2014/main" id="{94B48144-1835-77D7-D80A-D9220529B191}"/>
              </a:ext>
            </a:extLst>
          </p:cNvPr>
          <p:cNvPicPr>
            <a:picLocks noChangeAspect="1"/>
          </p:cNvPicPr>
          <p:nvPr/>
        </p:nvPicPr>
        <p:blipFill>
          <a:blip r:embed="rId9"/>
          <a:stretch>
            <a:fillRect/>
          </a:stretch>
        </p:blipFill>
        <p:spPr>
          <a:xfrm>
            <a:off x="5396519" y="6555759"/>
            <a:ext cx="847293" cy="112175"/>
          </a:xfrm>
          <a:prstGeom prst="rect">
            <a:avLst/>
          </a:prstGeom>
        </p:spPr>
      </p:pic>
      <p:sp>
        <p:nvSpPr>
          <p:cNvPr id="510" name="テキスト ボックス 509">
            <a:extLst>
              <a:ext uri="{FF2B5EF4-FFF2-40B4-BE49-F238E27FC236}">
                <a16:creationId xmlns:a16="http://schemas.microsoft.com/office/drawing/2014/main" id="{386490DA-E1E3-C239-5B08-4239231BE1DC}"/>
              </a:ext>
            </a:extLst>
          </p:cNvPr>
          <p:cNvSpPr txBox="1"/>
          <p:nvPr/>
        </p:nvSpPr>
        <p:spPr>
          <a:xfrm>
            <a:off x="5233655" y="6516456"/>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Limited to QC locations</a:t>
            </a:r>
          </a:p>
        </p:txBody>
      </p:sp>
      <p:pic>
        <p:nvPicPr>
          <p:cNvPr id="511" name="図 510">
            <a:extLst>
              <a:ext uri="{FF2B5EF4-FFF2-40B4-BE49-F238E27FC236}">
                <a16:creationId xmlns:a16="http://schemas.microsoft.com/office/drawing/2014/main" id="{B3745ACF-B179-8FB0-949C-4069AFC2C1E9}"/>
              </a:ext>
            </a:extLst>
          </p:cNvPr>
          <p:cNvPicPr>
            <a:picLocks noChangeAspect="1"/>
          </p:cNvPicPr>
          <p:nvPr/>
        </p:nvPicPr>
        <p:blipFill>
          <a:blip r:embed="rId6"/>
          <a:stretch>
            <a:fillRect/>
          </a:stretch>
        </p:blipFill>
        <p:spPr>
          <a:xfrm>
            <a:off x="486353" y="6135209"/>
            <a:ext cx="767534" cy="496491"/>
          </a:xfrm>
          <a:prstGeom prst="rect">
            <a:avLst/>
          </a:prstGeom>
          <a:solidFill>
            <a:schemeClr val="bg1"/>
          </a:solidFill>
        </p:spPr>
      </p:pic>
      <p:sp>
        <p:nvSpPr>
          <p:cNvPr id="512" name="テキスト ボックス 511">
            <a:extLst>
              <a:ext uri="{FF2B5EF4-FFF2-40B4-BE49-F238E27FC236}">
                <a16:creationId xmlns:a16="http://schemas.microsoft.com/office/drawing/2014/main" id="{DE90FFFE-6957-B213-A89E-A1F505BA9E58}"/>
              </a:ext>
            </a:extLst>
          </p:cNvPr>
          <p:cNvSpPr txBox="1"/>
          <p:nvPr/>
        </p:nvSpPr>
        <p:spPr>
          <a:xfrm>
            <a:off x="422637" y="6642247"/>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A or B</a:t>
            </a:r>
            <a:endParaRPr kumimoji="1" lang="ja-JP" altLang="en-US" sz="600" dirty="0">
              <a:solidFill>
                <a:srgbClr val="FF0000"/>
              </a:solidFill>
            </a:endParaRPr>
          </a:p>
        </p:txBody>
      </p:sp>
      <p:pic>
        <p:nvPicPr>
          <p:cNvPr id="513" name="図 512">
            <a:extLst>
              <a:ext uri="{FF2B5EF4-FFF2-40B4-BE49-F238E27FC236}">
                <a16:creationId xmlns:a16="http://schemas.microsoft.com/office/drawing/2014/main" id="{D3ED5C65-2EF5-FB9B-6048-B5EE8C89B436}"/>
              </a:ext>
            </a:extLst>
          </p:cNvPr>
          <p:cNvPicPr>
            <a:picLocks noChangeAspect="1"/>
          </p:cNvPicPr>
          <p:nvPr/>
        </p:nvPicPr>
        <p:blipFill>
          <a:blip r:embed="rId2"/>
          <a:stretch>
            <a:fillRect/>
          </a:stretch>
        </p:blipFill>
        <p:spPr>
          <a:xfrm>
            <a:off x="1525417" y="6163450"/>
            <a:ext cx="1358764" cy="2027693"/>
          </a:xfrm>
          <a:prstGeom prst="rect">
            <a:avLst/>
          </a:prstGeom>
        </p:spPr>
      </p:pic>
      <p:pic>
        <p:nvPicPr>
          <p:cNvPr id="514" name="図 513">
            <a:extLst>
              <a:ext uri="{FF2B5EF4-FFF2-40B4-BE49-F238E27FC236}">
                <a16:creationId xmlns:a16="http://schemas.microsoft.com/office/drawing/2014/main" id="{E2ACCFC0-D768-696E-7835-D566CB0AC567}"/>
              </a:ext>
            </a:extLst>
          </p:cNvPr>
          <p:cNvPicPr>
            <a:picLocks noChangeAspect="1"/>
          </p:cNvPicPr>
          <p:nvPr/>
        </p:nvPicPr>
        <p:blipFill>
          <a:blip r:embed="rId3"/>
          <a:stretch>
            <a:fillRect/>
          </a:stretch>
        </p:blipFill>
        <p:spPr>
          <a:xfrm>
            <a:off x="2618773" y="7458837"/>
            <a:ext cx="243861" cy="130125"/>
          </a:xfrm>
          <a:prstGeom prst="rect">
            <a:avLst/>
          </a:prstGeom>
        </p:spPr>
      </p:pic>
      <p:sp>
        <p:nvSpPr>
          <p:cNvPr id="515" name="テキスト ボックス 514">
            <a:extLst>
              <a:ext uri="{FF2B5EF4-FFF2-40B4-BE49-F238E27FC236}">
                <a16:creationId xmlns:a16="http://schemas.microsoft.com/office/drawing/2014/main" id="{37A8EFC1-DAD5-FBE2-79F8-EF513980F96F}"/>
              </a:ext>
            </a:extLst>
          </p:cNvPr>
          <p:cNvSpPr txBox="1"/>
          <p:nvPr/>
        </p:nvSpPr>
        <p:spPr>
          <a:xfrm>
            <a:off x="2542351" y="742644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16" name="図 515">
            <a:extLst>
              <a:ext uri="{FF2B5EF4-FFF2-40B4-BE49-F238E27FC236}">
                <a16:creationId xmlns:a16="http://schemas.microsoft.com/office/drawing/2014/main" id="{C5DDB4AD-C91B-4ADF-9DE2-69E5D8ADAC34}"/>
              </a:ext>
            </a:extLst>
          </p:cNvPr>
          <p:cNvPicPr>
            <a:picLocks noChangeAspect="1"/>
          </p:cNvPicPr>
          <p:nvPr/>
        </p:nvPicPr>
        <p:blipFill>
          <a:blip r:embed="rId4"/>
          <a:stretch>
            <a:fillRect/>
          </a:stretch>
        </p:blipFill>
        <p:spPr>
          <a:xfrm>
            <a:off x="2030104" y="6297530"/>
            <a:ext cx="805148" cy="123622"/>
          </a:xfrm>
          <a:prstGeom prst="rect">
            <a:avLst/>
          </a:prstGeom>
        </p:spPr>
      </p:pic>
      <p:sp>
        <p:nvSpPr>
          <p:cNvPr id="517" name="テキスト ボックス 516">
            <a:extLst>
              <a:ext uri="{FF2B5EF4-FFF2-40B4-BE49-F238E27FC236}">
                <a16:creationId xmlns:a16="http://schemas.microsoft.com/office/drawing/2014/main" id="{67E00F76-F8D2-55B9-61F8-4A34E73EE3C6}"/>
              </a:ext>
            </a:extLst>
          </p:cNvPr>
          <p:cNvSpPr txBox="1"/>
          <p:nvPr/>
        </p:nvSpPr>
        <p:spPr>
          <a:xfrm>
            <a:off x="1945385" y="6284107"/>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518" name="図 517">
            <a:extLst>
              <a:ext uri="{FF2B5EF4-FFF2-40B4-BE49-F238E27FC236}">
                <a16:creationId xmlns:a16="http://schemas.microsoft.com/office/drawing/2014/main" id="{72A40A76-8826-293D-3016-C8EF7D7503B4}"/>
              </a:ext>
            </a:extLst>
          </p:cNvPr>
          <p:cNvPicPr>
            <a:picLocks noChangeAspect="1"/>
          </p:cNvPicPr>
          <p:nvPr/>
        </p:nvPicPr>
        <p:blipFill>
          <a:blip r:embed="rId3"/>
          <a:stretch>
            <a:fillRect/>
          </a:stretch>
        </p:blipFill>
        <p:spPr>
          <a:xfrm>
            <a:off x="1666532" y="7162257"/>
            <a:ext cx="399116" cy="92870"/>
          </a:xfrm>
          <a:prstGeom prst="rect">
            <a:avLst/>
          </a:prstGeom>
        </p:spPr>
      </p:pic>
      <p:sp>
        <p:nvSpPr>
          <p:cNvPr id="519" name="テキスト ボックス 518">
            <a:extLst>
              <a:ext uri="{FF2B5EF4-FFF2-40B4-BE49-F238E27FC236}">
                <a16:creationId xmlns:a16="http://schemas.microsoft.com/office/drawing/2014/main" id="{186DB7C2-39AD-9286-0DE0-D5AAA4C9C469}"/>
              </a:ext>
            </a:extLst>
          </p:cNvPr>
          <p:cNvSpPr txBox="1"/>
          <p:nvPr/>
        </p:nvSpPr>
        <p:spPr>
          <a:xfrm>
            <a:off x="1602162" y="711254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20" name="図 519">
            <a:extLst>
              <a:ext uri="{FF2B5EF4-FFF2-40B4-BE49-F238E27FC236}">
                <a16:creationId xmlns:a16="http://schemas.microsoft.com/office/drawing/2014/main" id="{F4E4F7DC-6D57-B872-D1EF-342C0BC35997}"/>
              </a:ext>
            </a:extLst>
          </p:cNvPr>
          <p:cNvPicPr>
            <a:picLocks noChangeAspect="1"/>
          </p:cNvPicPr>
          <p:nvPr/>
        </p:nvPicPr>
        <p:blipFill>
          <a:blip r:embed="rId5"/>
          <a:stretch>
            <a:fillRect/>
          </a:stretch>
        </p:blipFill>
        <p:spPr>
          <a:xfrm>
            <a:off x="2106249" y="7612023"/>
            <a:ext cx="234871" cy="129551"/>
          </a:xfrm>
          <a:prstGeom prst="rect">
            <a:avLst/>
          </a:prstGeom>
        </p:spPr>
      </p:pic>
      <p:pic>
        <p:nvPicPr>
          <p:cNvPr id="521" name="図 520">
            <a:extLst>
              <a:ext uri="{FF2B5EF4-FFF2-40B4-BE49-F238E27FC236}">
                <a16:creationId xmlns:a16="http://schemas.microsoft.com/office/drawing/2014/main" id="{2AAE852B-EB90-C9BD-D76D-1A8CF3F58EB6}"/>
              </a:ext>
            </a:extLst>
          </p:cNvPr>
          <p:cNvPicPr>
            <a:picLocks noChangeAspect="1"/>
          </p:cNvPicPr>
          <p:nvPr/>
        </p:nvPicPr>
        <p:blipFill>
          <a:blip r:embed="rId5"/>
          <a:stretch>
            <a:fillRect/>
          </a:stretch>
        </p:blipFill>
        <p:spPr>
          <a:xfrm>
            <a:off x="2060293" y="7793403"/>
            <a:ext cx="234871" cy="129551"/>
          </a:xfrm>
          <a:prstGeom prst="rect">
            <a:avLst/>
          </a:prstGeom>
        </p:spPr>
      </p:pic>
      <p:sp>
        <p:nvSpPr>
          <p:cNvPr id="522" name="テキスト ボックス 521">
            <a:extLst>
              <a:ext uri="{FF2B5EF4-FFF2-40B4-BE49-F238E27FC236}">
                <a16:creationId xmlns:a16="http://schemas.microsoft.com/office/drawing/2014/main" id="{71C3EE1F-B86C-E83B-02B3-A007C8D56100}"/>
              </a:ext>
            </a:extLst>
          </p:cNvPr>
          <p:cNvSpPr txBox="1"/>
          <p:nvPr/>
        </p:nvSpPr>
        <p:spPr>
          <a:xfrm>
            <a:off x="2049833" y="678189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23" name="テキスト ボックス 522">
            <a:extLst>
              <a:ext uri="{FF2B5EF4-FFF2-40B4-BE49-F238E27FC236}">
                <a16:creationId xmlns:a16="http://schemas.microsoft.com/office/drawing/2014/main" id="{BFCFE8DF-F430-7335-C9F5-2CFEAE541E98}"/>
              </a:ext>
            </a:extLst>
          </p:cNvPr>
          <p:cNvSpPr txBox="1"/>
          <p:nvPr/>
        </p:nvSpPr>
        <p:spPr>
          <a:xfrm>
            <a:off x="1875144" y="695784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24" name="矢印: 右 523">
            <a:extLst>
              <a:ext uri="{FF2B5EF4-FFF2-40B4-BE49-F238E27FC236}">
                <a16:creationId xmlns:a16="http://schemas.microsoft.com/office/drawing/2014/main" id="{50D18D7E-F6E5-FCE2-E460-F59CBE25F2E7}"/>
              </a:ext>
            </a:extLst>
          </p:cNvPr>
          <p:cNvSpPr/>
          <p:nvPr/>
        </p:nvSpPr>
        <p:spPr>
          <a:xfrm>
            <a:off x="2723900" y="657417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5" name="矢印: 右 524">
            <a:extLst>
              <a:ext uri="{FF2B5EF4-FFF2-40B4-BE49-F238E27FC236}">
                <a16:creationId xmlns:a16="http://schemas.microsoft.com/office/drawing/2014/main" id="{3895357C-2499-9E5D-2251-EE2DEFDB997F}"/>
              </a:ext>
            </a:extLst>
          </p:cNvPr>
          <p:cNvSpPr/>
          <p:nvPr/>
        </p:nvSpPr>
        <p:spPr>
          <a:xfrm>
            <a:off x="1409294" y="657417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6" name="テキスト ボックス 525">
            <a:extLst>
              <a:ext uri="{FF2B5EF4-FFF2-40B4-BE49-F238E27FC236}">
                <a16:creationId xmlns:a16="http://schemas.microsoft.com/office/drawing/2014/main" id="{24B83E1C-F4AF-6838-14A5-4D75D236EE15}"/>
              </a:ext>
            </a:extLst>
          </p:cNvPr>
          <p:cNvSpPr txBox="1"/>
          <p:nvPr/>
        </p:nvSpPr>
        <p:spPr>
          <a:xfrm>
            <a:off x="1508924" y="725919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27" name="テキスト ボックス 526">
            <a:extLst>
              <a:ext uri="{FF2B5EF4-FFF2-40B4-BE49-F238E27FC236}">
                <a16:creationId xmlns:a16="http://schemas.microsoft.com/office/drawing/2014/main" id="{E3BB7BD3-D8F5-B8D9-68AF-FD06F98156DF}"/>
              </a:ext>
            </a:extLst>
          </p:cNvPr>
          <p:cNvSpPr txBox="1"/>
          <p:nvPr/>
        </p:nvSpPr>
        <p:spPr>
          <a:xfrm>
            <a:off x="2184725" y="7253666"/>
            <a:ext cx="699456" cy="169277"/>
          </a:xfrm>
          <a:prstGeom prst="rect">
            <a:avLst/>
          </a:prstGeom>
          <a:noFill/>
        </p:spPr>
        <p:txBody>
          <a:bodyPr wrap="square" rtlCol="0">
            <a:spAutoFit/>
          </a:bodyPr>
          <a:lstStyle/>
          <a:p>
            <a:r>
              <a:rPr kumimoji="1" lang="en-US" altLang="ja-JP" sz="500" dirty="0">
                <a:latin typeface="+mj-lt"/>
              </a:rPr>
              <a:t>2023-09-09</a:t>
            </a:r>
          </a:p>
        </p:txBody>
      </p:sp>
      <p:sp>
        <p:nvSpPr>
          <p:cNvPr id="528" name="テキスト ボックス 527">
            <a:extLst>
              <a:ext uri="{FF2B5EF4-FFF2-40B4-BE49-F238E27FC236}">
                <a16:creationId xmlns:a16="http://schemas.microsoft.com/office/drawing/2014/main" id="{99F1647E-7917-F623-2003-839B53588724}"/>
              </a:ext>
            </a:extLst>
          </p:cNvPr>
          <p:cNvSpPr txBox="1"/>
          <p:nvPr/>
        </p:nvSpPr>
        <p:spPr>
          <a:xfrm>
            <a:off x="1562717" y="7592543"/>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29" name="テキスト ボックス 528">
            <a:extLst>
              <a:ext uri="{FF2B5EF4-FFF2-40B4-BE49-F238E27FC236}">
                <a16:creationId xmlns:a16="http://schemas.microsoft.com/office/drawing/2014/main" id="{0EB501A5-1586-58F3-B896-EE71C8C82401}"/>
              </a:ext>
            </a:extLst>
          </p:cNvPr>
          <p:cNvSpPr txBox="1"/>
          <p:nvPr/>
        </p:nvSpPr>
        <p:spPr>
          <a:xfrm>
            <a:off x="2015132" y="7595099"/>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30" name="テキスト ボックス 529">
            <a:extLst>
              <a:ext uri="{FF2B5EF4-FFF2-40B4-BE49-F238E27FC236}">
                <a16:creationId xmlns:a16="http://schemas.microsoft.com/office/drawing/2014/main" id="{BD52997A-0396-B41D-82AD-FB8226EAA921}"/>
              </a:ext>
            </a:extLst>
          </p:cNvPr>
          <p:cNvSpPr txBox="1"/>
          <p:nvPr/>
        </p:nvSpPr>
        <p:spPr>
          <a:xfrm>
            <a:off x="2453782" y="7600813"/>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531" name="図 530">
            <a:extLst>
              <a:ext uri="{FF2B5EF4-FFF2-40B4-BE49-F238E27FC236}">
                <a16:creationId xmlns:a16="http://schemas.microsoft.com/office/drawing/2014/main" id="{11F1114B-ED94-0A0D-B00D-1B6A6BCCBD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1050005" y="6241815"/>
            <a:ext cx="193980" cy="422448"/>
          </a:xfrm>
          <a:prstGeom prst="rect">
            <a:avLst/>
          </a:prstGeom>
        </p:spPr>
      </p:pic>
      <p:sp>
        <p:nvSpPr>
          <p:cNvPr id="532" name="台形 531">
            <a:extLst>
              <a:ext uri="{FF2B5EF4-FFF2-40B4-BE49-F238E27FC236}">
                <a16:creationId xmlns:a16="http://schemas.microsoft.com/office/drawing/2014/main" id="{02F5E3AC-30A0-D157-7093-44E6B203635A}"/>
              </a:ext>
            </a:extLst>
          </p:cNvPr>
          <p:cNvSpPr/>
          <p:nvPr/>
        </p:nvSpPr>
        <p:spPr>
          <a:xfrm rot="9223765">
            <a:off x="1077125" y="6100747"/>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533" name="図 532">
            <a:extLst>
              <a:ext uri="{FF2B5EF4-FFF2-40B4-BE49-F238E27FC236}">
                <a16:creationId xmlns:a16="http://schemas.microsoft.com/office/drawing/2014/main" id="{6C68D1E8-B275-B2F6-71B7-8F4211A3E991}"/>
              </a:ext>
            </a:extLst>
          </p:cNvPr>
          <p:cNvPicPr>
            <a:picLocks noChangeAspect="1"/>
          </p:cNvPicPr>
          <p:nvPr/>
        </p:nvPicPr>
        <p:blipFill rotWithShape="1">
          <a:blip r:embed="rId6"/>
          <a:srcRect l="81914" b="78679"/>
          <a:stretch/>
        </p:blipFill>
        <p:spPr>
          <a:xfrm>
            <a:off x="3019654" y="6167721"/>
            <a:ext cx="138817" cy="105854"/>
          </a:xfrm>
          <a:prstGeom prst="rect">
            <a:avLst/>
          </a:prstGeom>
          <a:solidFill>
            <a:schemeClr val="bg1"/>
          </a:solidFill>
        </p:spPr>
      </p:pic>
      <p:pic>
        <p:nvPicPr>
          <p:cNvPr id="534" name="図 533">
            <a:extLst>
              <a:ext uri="{FF2B5EF4-FFF2-40B4-BE49-F238E27FC236}">
                <a16:creationId xmlns:a16="http://schemas.microsoft.com/office/drawing/2014/main" id="{9DB0C5BC-CA1F-AEAF-38A1-67B8DF8BA6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954741" y="6261493"/>
            <a:ext cx="193980" cy="422448"/>
          </a:xfrm>
          <a:prstGeom prst="rect">
            <a:avLst/>
          </a:prstGeom>
        </p:spPr>
      </p:pic>
      <p:sp>
        <p:nvSpPr>
          <p:cNvPr id="535" name="台形 534">
            <a:extLst>
              <a:ext uri="{FF2B5EF4-FFF2-40B4-BE49-F238E27FC236}">
                <a16:creationId xmlns:a16="http://schemas.microsoft.com/office/drawing/2014/main" id="{B12ADF2E-895F-29CF-E8CD-84652B3B8355}"/>
              </a:ext>
            </a:extLst>
          </p:cNvPr>
          <p:cNvSpPr/>
          <p:nvPr/>
        </p:nvSpPr>
        <p:spPr>
          <a:xfrm rot="9223765">
            <a:off x="2981861" y="612042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36" name="テキスト ボックス 535">
            <a:extLst>
              <a:ext uri="{FF2B5EF4-FFF2-40B4-BE49-F238E27FC236}">
                <a16:creationId xmlns:a16="http://schemas.microsoft.com/office/drawing/2014/main" id="{49492438-8BE7-CBE5-C074-15C9D09E3E73}"/>
              </a:ext>
            </a:extLst>
          </p:cNvPr>
          <p:cNvSpPr txBox="1"/>
          <p:nvPr/>
        </p:nvSpPr>
        <p:spPr>
          <a:xfrm>
            <a:off x="2917188" y="6610985"/>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Not QC area</a:t>
            </a:r>
          </a:p>
        </p:txBody>
      </p:sp>
      <p:pic>
        <p:nvPicPr>
          <p:cNvPr id="537" name="図 536">
            <a:extLst>
              <a:ext uri="{FF2B5EF4-FFF2-40B4-BE49-F238E27FC236}">
                <a16:creationId xmlns:a16="http://schemas.microsoft.com/office/drawing/2014/main" id="{56141E7D-5AD6-2CDA-02FF-60CA583CA3E3}"/>
              </a:ext>
            </a:extLst>
          </p:cNvPr>
          <p:cNvPicPr>
            <a:picLocks noChangeAspect="1"/>
          </p:cNvPicPr>
          <p:nvPr/>
        </p:nvPicPr>
        <p:blipFill>
          <a:blip r:embed="rId2"/>
          <a:stretch>
            <a:fillRect/>
          </a:stretch>
        </p:blipFill>
        <p:spPr>
          <a:xfrm>
            <a:off x="3407618" y="6180664"/>
            <a:ext cx="1358764" cy="2027693"/>
          </a:xfrm>
          <a:prstGeom prst="rect">
            <a:avLst/>
          </a:prstGeom>
        </p:spPr>
      </p:pic>
      <p:pic>
        <p:nvPicPr>
          <p:cNvPr id="538" name="図 537">
            <a:extLst>
              <a:ext uri="{FF2B5EF4-FFF2-40B4-BE49-F238E27FC236}">
                <a16:creationId xmlns:a16="http://schemas.microsoft.com/office/drawing/2014/main" id="{2A83CF55-7723-900F-4837-3F2FA9862DA7}"/>
              </a:ext>
            </a:extLst>
          </p:cNvPr>
          <p:cNvPicPr>
            <a:picLocks noChangeAspect="1"/>
          </p:cNvPicPr>
          <p:nvPr/>
        </p:nvPicPr>
        <p:blipFill>
          <a:blip r:embed="rId3"/>
          <a:stretch>
            <a:fillRect/>
          </a:stretch>
        </p:blipFill>
        <p:spPr>
          <a:xfrm>
            <a:off x="4500974" y="7476051"/>
            <a:ext cx="243861" cy="130125"/>
          </a:xfrm>
          <a:prstGeom prst="rect">
            <a:avLst/>
          </a:prstGeom>
        </p:spPr>
      </p:pic>
      <p:sp>
        <p:nvSpPr>
          <p:cNvPr id="539" name="テキスト ボックス 538">
            <a:extLst>
              <a:ext uri="{FF2B5EF4-FFF2-40B4-BE49-F238E27FC236}">
                <a16:creationId xmlns:a16="http://schemas.microsoft.com/office/drawing/2014/main" id="{65D42952-DD12-8E77-C7E2-69E74D54C6CE}"/>
              </a:ext>
            </a:extLst>
          </p:cNvPr>
          <p:cNvSpPr txBox="1"/>
          <p:nvPr/>
        </p:nvSpPr>
        <p:spPr>
          <a:xfrm>
            <a:off x="4424552" y="744366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40" name="図 539">
            <a:extLst>
              <a:ext uri="{FF2B5EF4-FFF2-40B4-BE49-F238E27FC236}">
                <a16:creationId xmlns:a16="http://schemas.microsoft.com/office/drawing/2014/main" id="{97250931-96E2-A38B-E3D7-C49AAE4F175D}"/>
              </a:ext>
            </a:extLst>
          </p:cNvPr>
          <p:cNvPicPr>
            <a:picLocks noChangeAspect="1"/>
          </p:cNvPicPr>
          <p:nvPr/>
        </p:nvPicPr>
        <p:blipFill>
          <a:blip r:embed="rId4"/>
          <a:stretch>
            <a:fillRect/>
          </a:stretch>
        </p:blipFill>
        <p:spPr>
          <a:xfrm>
            <a:off x="3912305" y="6314744"/>
            <a:ext cx="805148" cy="123622"/>
          </a:xfrm>
          <a:prstGeom prst="rect">
            <a:avLst/>
          </a:prstGeom>
        </p:spPr>
      </p:pic>
      <p:sp>
        <p:nvSpPr>
          <p:cNvPr id="541" name="テキスト ボックス 540">
            <a:extLst>
              <a:ext uri="{FF2B5EF4-FFF2-40B4-BE49-F238E27FC236}">
                <a16:creationId xmlns:a16="http://schemas.microsoft.com/office/drawing/2014/main" id="{0A29BF84-2207-1B8E-1A22-1F5327F97295}"/>
              </a:ext>
            </a:extLst>
          </p:cNvPr>
          <p:cNvSpPr txBox="1"/>
          <p:nvPr/>
        </p:nvSpPr>
        <p:spPr>
          <a:xfrm>
            <a:off x="3827586" y="6301321"/>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542" name="図 541">
            <a:extLst>
              <a:ext uri="{FF2B5EF4-FFF2-40B4-BE49-F238E27FC236}">
                <a16:creationId xmlns:a16="http://schemas.microsoft.com/office/drawing/2014/main" id="{6F296DA7-3F54-A0C1-B04F-68946CC1BEC5}"/>
              </a:ext>
            </a:extLst>
          </p:cNvPr>
          <p:cNvPicPr>
            <a:picLocks noChangeAspect="1"/>
          </p:cNvPicPr>
          <p:nvPr/>
        </p:nvPicPr>
        <p:blipFill>
          <a:blip r:embed="rId3"/>
          <a:stretch>
            <a:fillRect/>
          </a:stretch>
        </p:blipFill>
        <p:spPr>
          <a:xfrm>
            <a:off x="3548733" y="7179471"/>
            <a:ext cx="399116" cy="92870"/>
          </a:xfrm>
          <a:prstGeom prst="rect">
            <a:avLst/>
          </a:prstGeom>
        </p:spPr>
      </p:pic>
      <p:sp>
        <p:nvSpPr>
          <p:cNvPr id="543" name="テキスト ボックス 542">
            <a:extLst>
              <a:ext uri="{FF2B5EF4-FFF2-40B4-BE49-F238E27FC236}">
                <a16:creationId xmlns:a16="http://schemas.microsoft.com/office/drawing/2014/main" id="{54C9AB05-6C20-72D8-EDBE-3E98A8709B40}"/>
              </a:ext>
            </a:extLst>
          </p:cNvPr>
          <p:cNvSpPr txBox="1"/>
          <p:nvPr/>
        </p:nvSpPr>
        <p:spPr>
          <a:xfrm>
            <a:off x="3484363" y="712976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4" name="図 543">
            <a:extLst>
              <a:ext uri="{FF2B5EF4-FFF2-40B4-BE49-F238E27FC236}">
                <a16:creationId xmlns:a16="http://schemas.microsoft.com/office/drawing/2014/main" id="{5E98CFEF-8907-5D77-FD95-BD27DC6D325E}"/>
              </a:ext>
            </a:extLst>
          </p:cNvPr>
          <p:cNvPicPr>
            <a:picLocks noChangeAspect="1"/>
          </p:cNvPicPr>
          <p:nvPr/>
        </p:nvPicPr>
        <p:blipFill>
          <a:blip r:embed="rId5"/>
          <a:stretch>
            <a:fillRect/>
          </a:stretch>
        </p:blipFill>
        <p:spPr>
          <a:xfrm>
            <a:off x="3988450" y="7629237"/>
            <a:ext cx="234871" cy="129551"/>
          </a:xfrm>
          <a:prstGeom prst="rect">
            <a:avLst/>
          </a:prstGeom>
        </p:spPr>
      </p:pic>
      <p:pic>
        <p:nvPicPr>
          <p:cNvPr id="545" name="図 544">
            <a:extLst>
              <a:ext uri="{FF2B5EF4-FFF2-40B4-BE49-F238E27FC236}">
                <a16:creationId xmlns:a16="http://schemas.microsoft.com/office/drawing/2014/main" id="{E01E6F49-E817-91E4-E6CD-E199CF285D03}"/>
              </a:ext>
            </a:extLst>
          </p:cNvPr>
          <p:cNvPicPr>
            <a:picLocks noChangeAspect="1"/>
          </p:cNvPicPr>
          <p:nvPr/>
        </p:nvPicPr>
        <p:blipFill>
          <a:blip r:embed="rId5"/>
          <a:stretch>
            <a:fillRect/>
          </a:stretch>
        </p:blipFill>
        <p:spPr>
          <a:xfrm>
            <a:off x="3942494" y="7810617"/>
            <a:ext cx="234871" cy="129551"/>
          </a:xfrm>
          <a:prstGeom prst="rect">
            <a:avLst/>
          </a:prstGeom>
        </p:spPr>
      </p:pic>
      <p:sp>
        <p:nvSpPr>
          <p:cNvPr id="546" name="テキスト ボックス 545">
            <a:extLst>
              <a:ext uri="{FF2B5EF4-FFF2-40B4-BE49-F238E27FC236}">
                <a16:creationId xmlns:a16="http://schemas.microsoft.com/office/drawing/2014/main" id="{05C6B47C-BF1A-3F79-2F57-4E49F70869B1}"/>
              </a:ext>
            </a:extLst>
          </p:cNvPr>
          <p:cNvSpPr txBox="1"/>
          <p:nvPr/>
        </p:nvSpPr>
        <p:spPr>
          <a:xfrm>
            <a:off x="3932034" y="679911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47" name="テキスト ボックス 546">
            <a:extLst>
              <a:ext uri="{FF2B5EF4-FFF2-40B4-BE49-F238E27FC236}">
                <a16:creationId xmlns:a16="http://schemas.microsoft.com/office/drawing/2014/main" id="{04516245-47B8-5A7F-695D-5DF4E1AE91F3}"/>
              </a:ext>
            </a:extLst>
          </p:cNvPr>
          <p:cNvSpPr txBox="1"/>
          <p:nvPr/>
        </p:nvSpPr>
        <p:spPr>
          <a:xfrm>
            <a:off x="3757345" y="697506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48" name="矢印: 右 547">
            <a:extLst>
              <a:ext uri="{FF2B5EF4-FFF2-40B4-BE49-F238E27FC236}">
                <a16:creationId xmlns:a16="http://schemas.microsoft.com/office/drawing/2014/main" id="{EF530498-5BC2-31FE-4004-AA49D24BE4BA}"/>
              </a:ext>
            </a:extLst>
          </p:cNvPr>
          <p:cNvSpPr/>
          <p:nvPr/>
        </p:nvSpPr>
        <p:spPr>
          <a:xfrm>
            <a:off x="4606101" y="659138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矢印: 右 548">
            <a:extLst>
              <a:ext uri="{FF2B5EF4-FFF2-40B4-BE49-F238E27FC236}">
                <a16:creationId xmlns:a16="http://schemas.microsoft.com/office/drawing/2014/main" id="{9B184FFD-7BB2-2139-3941-C1A15EBBF0C7}"/>
              </a:ext>
            </a:extLst>
          </p:cNvPr>
          <p:cNvSpPr/>
          <p:nvPr/>
        </p:nvSpPr>
        <p:spPr>
          <a:xfrm>
            <a:off x="3291495" y="659138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0" name="テキスト ボックス 549">
            <a:extLst>
              <a:ext uri="{FF2B5EF4-FFF2-40B4-BE49-F238E27FC236}">
                <a16:creationId xmlns:a16="http://schemas.microsoft.com/office/drawing/2014/main" id="{FBD9AFE9-DA51-C5FF-BD6B-F725B209E83A}"/>
              </a:ext>
            </a:extLst>
          </p:cNvPr>
          <p:cNvSpPr txBox="1"/>
          <p:nvPr/>
        </p:nvSpPr>
        <p:spPr>
          <a:xfrm>
            <a:off x="3391125" y="727640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51" name="テキスト ボックス 550">
            <a:extLst>
              <a:ext uri="{FF2B5EF4-FFF2-40B4-BE49-F238E27FC236}">
                <a16:creationId xmlns:a16="http://schemas.microsoft.com/office/drawing/2014/main" id="{82258AE0-4615-9251-9BD9-9BAE515212F1}"/>
              </a:ext>
            </a:extLst>
          </p:cNvPr>
          <p:cNvSpPr txBox="1"/>
          <p:nvPr/>
        </p:nvSpPr>
        <p:spPr>
          <a:xfrm>
            <a:off x="4066926" y="7270880"/>
            <a:ext cx="699456" cy="169277"/>
          </a:xfrm>
          <a:prstGeom prst="rect">
            <a:avLst/>
          </a:prstGeom>
          <a:noFill/>
        </p:spPr>
        <p:txBody>
          <a:bodyPr wrap="square" rtlCol="0">
            <a:spAutoFit/>
          </a:bodyPr>
          <a:lstStyle/>
          <a:p>
            <a:r>
              <a:rPr kumimoji="1" lang="en-US" altLang="ja-JP" sz="500" dirty="0">
                <a:latin typeface="+mj-lt"/>
              </a:rPr>
              <a:t>2023-09-09</a:t>
            </a:r>
          </a:p>
        </p:txBody>
      </p:sp>
      <p:sp>
        <p:nvSpPr>
          <p:cNvPr id="552" name="テキスト ボックス 551">
            <a:extLst>
              <a:ext uri="{FF2B5EF4-FFF2-40B4-BE49-F238E27FC236}">
                <a16:creationId xmlns:a16="http://schemas.microsoft.com/office/drawing/2014/main" id="{01BE977F-3FCC-8AE3-0CF7-D0CFF7C1CE4A}"/>
              </a:ext>
            </a:extLst>
          </p:cNvPr>
          <p:cNvSpPr txBox="1"/>
          <p:nvPr/>
        </p:nvSpPr>
        <p:spPr>
          <a:xfrm>
            <a:off x="3444918" y="7609757"/>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53" name="テキスト ボックス 552">
            <a:extLst>
              <a:ext uri="{FF2B5EF4-FFF2-40B4-BE49-F238E27FC236}">
                <a16:creationId xmlns:a16="http://schemas.microsoft.com/office/drawing/2014/main" id="{3EF2CC9B-CE7D-EDAD-BEB7-4CEFDF477565}"/>
              </a:ext>
            </a:extLst>
          </p:cNvPr>
          <p:cNvSpPr txBox="1"/>
          <p:nvPr/>
        </p:nvSpPr>
        <p:spPr>
          <a:xfrm>
            <a:off x="3897333" y="7612313"/>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54" name="テキスト ボックス 553">
            <a:extLst>
              <a:ext uri="{FF2B5EF4-FFF2-40B4-BE49-F238E27FC236}">
                <a16:creationId xmlns:a16="http://schemas.microsoft.com/office/drawing/2014/main" id="{0EF0C36F-3F7E-30F5-8B7E-96860ED50EBF}"/>
              </a:ext>
            </a:extLst>
          </p:cNvPr>
          <p:cNvSpPr txBox="1"/>
          <p:nvPr/>
        </p:nvSpPr>
        <p:spPr>
          <a:xfrm>
            <a:off x="4335983" y="7618027"/>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55" name="正方形/長方形 554">
            <a:extLst>
              <a:ext uri="{FF2B5EF4-FFF2-40B4-BE49-F238E27FC236}">
                <a16:creationId xmlns:a16="http://schemas.microsoft.com/office/drawing/2014/main" id="{830CEB21-E3B1-317C-766C-9F79D97D2264}"/>
              </a:ext>
            </a:extLst>
          </p:cNvPr>
          <p:cNvSpPr/>
          <p:nvPr/>
        </p:nvSpPr>
        <p:spPr>
          <a:xfrm>
            <a:off x="4047182" y="7959239"/>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F0FFE7ED-9296-096E-318E-47DDB50AE5FC}"/>
              </a:ext>
            </a:extLst>
          </p:cNvPr>
          <p:cNvSpPr txBox="1"/>
          <p:nvPr/>
        </p:nvSpPr>
        <p:spPr>
          <a:xfrm>
            <a:off x="4146158" y="7802693"/>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557" name="グラフィックス 556" descr="右向き指示マーク">
            <a:extLst>
              <a:ext uri="{FF2B5EF4-FFF2-40B4-BE49-F238E27FC236}">
                <a16:creationId xmlns:a16="http://schemas.microsoft.com/office/drawing/2014/main" id="{2CB29DB9-973D-4595-B8FE-D24F2305D2B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677224" y="8139785"/>
            <a:ext cx="253626" cy="253626"/>
          </a:xfrm>
          <a:prstGeom prst="rect">
            <a:avLst/>
          </a:prstGeom>
        </p:spPr>
      </p:pic>
      <p:sp>
        <p:nvSpPr>
          <p:cNvPr id="609" name="スライド番号プレースホルダー 2">
            <a:extLst>
              <a:ext uri="{FF2B5EF4-FFF2-40B4-BE49-F238E27FC236}">
                <a16:creationId xmlns:a16="http://schemas.microsoft.com/office/drawing/2014/main" id="{9F76BACA-FCEF-AC6E-BC1A-3A0BAF3FAF23}"/>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t>51</a:t>
            </a:fld>
            <a:endParaRPr kumimoji="1" lang="ja-JP" altLang="en-US" dirty="0"/>
          </a:p>
        </p:txBody>
      </p:sp>
      <p:sp>
        <p:nvSpPr>
          <p:cNvPr id="610" name="二等辺三角形 609">
            <a:extLst>
              <a:ext uri="{FF2B5EF4-FFF2-40B4-BE49-F238E27FC236}">
                <a16:creationId xmlns:a16="http://schemas.microsoft.com/office/drawing/2014/main" id="{40D306CC-5E89-A9DA-FF6D-C15328049F61}"/>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2" name="Picture 1">
            <a:extLst>
              <a:ext uri="{FF2B5EF4-FFF2-40B4-BE49-F238E27FC236}">
                <a16:creationId xmlns:a16="http://schemas.microsoft.com/office/drawing/2014/main" id="{FAEB2BE1-E6F5-A34C-9CF5-FC256A79AC27}"/>
              </a:ext>
            </a:extLst>
          </p:cNvPr>
          <p:cNvPicPr>
            <a:picLocks noChangeAspect="1"/>
          </p:cNvPicPr>
          <p:nvPr/>
        </p:nvPicPr>
        <p:blipFill>
          <a:blip r:embed="rId13"/>
          <a:stretch>
            <a:fillRect/>
          </a:stretch>
        </p:blipFill>
        <p:spPr>
          <a:xfrm>
            <a:off x="538511" y="2637105"/>
            <a:ext cx="1331656" cy="652115"/>
          </a:xfrm>
          <a:prstGeom prst="rect">
            <a:avLst/>
          </a:prstGeom>
        </p:spPr>
      </p:pic>
      <p:pic>
        <p:nvPicPr>
          <p:cNvPr id="3" name="Picture 2">
            <a:extLst>
              <a:ext uri="{FF2B5EF4-FFF2-40B4-BE49-F238E27FC236}">
                <a16:creationId xmlns:a16="http://schemas.microsoft.com/office/drawing/2014/main" id="{E5005B33-6849-CC9E-3C9D-AF4A923ED798}"/>
              </a:ext>
            </a:extLst>
          </p:cNvPr>
          <p:cNvPicPr>
            <a:picLocks noChangeAspect="1"/>
          </p:cNvPicPr>
          <p:nvPr/>
        </p:nvPicPr>
        <p:blipFill>
          <a:blip r:embed="rId14"/>
          <a:stretch>
            <a:fillRect/>
          </a:stretch>
        </p:blipFill>
        <p:spPr>
          <a:xfrm>
            <a:off x="540097" y="3266644"/>
            <a:ext cx="1331045" cy="187655"/>
          </a:xfrm>
          <a:prstGeom prst="rect">
            <a:avLst/>
          </a:prstGeom>
        </p:spPr>
      </p:pic>
      <p:sp>
        <p:nvSpPr>
          <p:cNvPr id="4" name="TextBox 3">
            <a:extLst>
              <a:ext uri="{FF2B5EF4-FFF2-40B4-BE49-F238E27FC236}">
                <a16:creationId xmlns:a16="http://schemas.microsoft.com/office/drawing/2014/main" id="{723C5FA1-3B36-928A-2B4B-3632E2AA576D}"/>
              </a:ext>
            </a:extLst>
          </p:cNvPr>
          <p:cNvSpPr txBox="1"/>
          <p:nvPr/>
        </p:nvSpPr>
        <p:spPr>
          <a:xfrm>
            <a:off x="1544745" y="3271667"/>
            <a:ext cx="396198" cy="184666"/>
          </a:xfrm>
          <a:prstGeom prst="rect">
            <a:avLst/>
          </a:prstGeom>
          <a:noFill/>
        </p:spPr>
        <p:txBody>
          <a:bodyPr wrap="square" rtlCol="0">
            <a:spAutoFit/>
          </a:bodyPr>
          <a:lstStyle/>
          <a:p>
            <a:pPr algn="r"/>
            <a:r>
              <a:rPr lang="th-TH" sz="600" dirty="0"/>
              <a:t>0</a:t>
            </a:r>
            <a:endParaRPr lang="en-US" sz="600" dirty="0"/>
          </a:p>
        </p:txBody>
      </p:sp>
      <p:pic>
        <p:nvPicPr>
          <p:cNvPr id="5" name="Picture 4">
            <a:extLst>
              <a:ext uri="{FF2B5EF4-FFF2-40B4-BE49-F238E27FC236}">
                <a16:creationId xmlns:a16="http://schemas.microsoft.com/office/drawing/2014/main" id="{AFA27D7A-4276-3434-A464-A795A72CD34A}"/>
              </a:ext>
            </a:extLst>
          </p:cNvPr>
          <p:cNvPicPr>
            <a:picLocks noChangeAspect="1"/>
          </p:cNvPicPr>
          <p:nvPr/>
        </p:nvPicPr>
        <p:blipFill>
          <a:blip r:embed="rId15"/>
          <a:stretch>
            <a:fillRect/>
          </a:stretch>
        </p:blipFill>
        <p:spPr>
          <a:xfrm>
            <a:off x="2958396" y="2632742"/>
            <a:ext cx="1327355" cy="642367"/>
          </a:xfrm>
          <a:prstGeom prst="rect">
            <a:avLst/>
          </a:prstGeom>
        </p:spPr>
      </p:pic>
      <p:pic>
        <p:nvPicPr>
          <p:cNvPr id="6" name="Picture 5">
            <a:extLst>
              <a:ext uri="{FF2B5EF4-FFF2-40B4-BE49-F238E27FC236}">
                <a16:creationId xmlns:a16="http://schemas.microsoft.com/office/drawing/2014/main" id="{65B9C658-7CC6-998C-8C83-DD5E45BF14FE}"/>
              </a:ext>
            </a:extLst>
          </p:cNvPr>
          <p:cNvPicPr>
            <a:picLocks noChangeAspect="1"/>
          </p:cNvPicPr>
          <p:nvPr/>
        </p:nvPicPr>
        <p:blipFill>
          <a:blip r:embed="rId14"/>
          <a:stretch>
            <a:fillRect/>
          </a:stretch>
        </p:blipFill>
        <p:spPr>
          <a:xfrm>
            <a:off x="2958396" y="3265085"/>
            <a:ext cx="1331045" cy="187655"/>
          </a:xfrm>
          <a:prstGeom prst="rect">
            <a:avLst/>
          </a:prstGeom>
        </p:spPr>
      </p:pic>
      <p:sp>
        <p:nvSpPr>
          <p:cNvPr id="7" name="TextBox 6">
            <a:extLst>
              <a:ext uri="{FF2B5EF4-FFF2-40B4-BE49-F238E27FC236}">
                <a16:creationId xmlns:a16="http://schemas.microsoft.com/office/drawing/2014/main" id="{8BE05BF7-8C70-6D44-F989-9BD207C4F83F}"/>
              </a:ext>
            </a:extLst>
          </p:cNvPr>
          <p:cNvSpPr txBox="1"/>
          <p:nvPr/>
        </p:nvSpPr>
        <p:spPr>
          <a:xfrm>
            <a:off x="3950861" y="3271207"/>
            <a:ext cx="396126" cy="184666"/>
          </a:xfrm>
          <a:prstGeom prst="rect">
            <a:avLst/>
          </a:prstGeom>
          <a:noFill/>
        </p:spPr>
        <p:txBody>
          <a:bodyPr wrap="square" rtlCol="0">
            <a:spAutoFit/>
          </a:bodyPr>
          <a:lstStyle/>
          <a:p>
            <a:pPr algn="r"/>
            <a:r>
              <a:rPr lang="en-US" sz="600" dirty="0"/>
              <a:t>10</a:t>
            </a:r>
          </a:p>
        </p:txBody>
      </p:sp>
      <p:pic>
        <p:nvPicPr>
          <p:cNvPr id="8" name="Picture 7">
            <a:extLst>
              <a:ext uri="{FF2B5EF4-FFF2-40B4-BE49-F238E27FC236}">
                <a16:creationId xmlns:a16="http://schemas.microsoft.com/office/drawing/2014/main" id="{DDA73F03-3E5D-EAA6-CF6D-C5E6525DAD0F}"/>
              </a:ext>
            </a:extLst>
          </p:cNvPr>
          <p:cNvPicPr>
            <a:picLocks noChangeAspect="1"/>
          </p:cNvPicPr>
          <p:nvPr/>
        </p:nvPicPr>
        <p:blipFill>
          <a:blip r:embed="rId16"/>
          <a:stretch>
            <a:fillRect/>
          </a:stretch>
        </p:blipFill>
        <p:spPr>
          <a:xfrm>
            <a:off x="1567763" y="4950387"/>
            <a:ext cx="1330031" cy="623548"/>
          </a:xfrm>
          <a:prstGeom prst="rect">
            <a:avLst/>
          </a:prstGeom>
        </p:spPr>
      </p:pic>
      <p:pic>
        <p:nvPicPr>
          <p:cNvPr id="9" name="Picture 8">
            <a:extLst>
              <a:ext uri="{FF2B5EF4-FFF2-40B4-BE49-F238E27FC236}">
                <a16:creationId xmlns:a16="http://schemas.microsoft.com/office/drawing/2014/main" id="{0371D3AF-FB1C-EF95-4999-C645DFDE24AE}"/>
              </a:ext>
            </a:extLst>
          </p:cNvPr>
          <p:cNvPicPr>
            <a:picLocks noChangeAspect="1"/>
          </p:cNvPicPr>
          <p:nvPr/>
        </p:nvPicPr>
        <p:blipFill>
          <a:blip r:embed="rId14"/>
          <a:stretch>
            <a:fillRect/>
          </a:stretch>
        </p:blipFill>
        <p:spPr>
          <a:xfrm>
            <a:off x="1567887" y="5582268"/>
            <a:ext cx="1331045" cy="187655"/>
          </a:xfrm>
          <a:prstGeom prst="rect">
            <a:avLst/>
          </a:prstGeom>
        </p:spPr>
      </p:pic>
      <p:sp>
        <p:nvSpPr>
          <p:cNvPr id="10" name="TextBox 9">
            <a:extLst>
              <a:ext uri="{FF2B5EF4-FFF2-40B4-BE49-F238E27FC236}">
                <a16:creationId xmlns:a16="http://schemas.microsoft.com/office/drawing/2014/main" id="{41C11FF4-9CE7-D0D5-FD3E-5F33E719D619}"/>
              </a:ext>
            </a:extLst>
          </p:cNvPr>
          <p:cNvSpPr txBox="1"/>
          <p:nvPr/>
        </p:nvSpPr>
        <p:spPr>
          <a:xfrm>
            <a:off x="2543560" y="5597752"/>
            <a:ext cx="416633" cy="169277"/>
          </a:xfrm>
          <a:prstGeom prst="rect">
            <a:avLst/>
          </a:prstGeom>
          <a:noFill/>
        </p:spPr>
        <p:txBody>
          <a:bodyPr wrap="square" rtlCol="0">
            <a:spAutoFit/>
          </a:bodyPr>
          <a:lstStyle/>
          <a:p>
            <a:pPr algn="r"/>
            <a:r>
              <a:rPr lang="en-US" sz="500" dirty="0"/>
              <a:t>500</a:t>
            </a:r>
          </a:p>
        </p:txBody>
      </p:sp>
      <p:pic>
        <p:nvPicPr>
          <p:cNvPr id="11" name="Picture 10">
            <a:extLst>
              <a:ext uri="{FF2B5EF4-FFF2-40B4-BE49-F238E27FC236}">
                <a16:creationId xmlns:a16="http://schemas.microsoft.com/office/drawing/2014/main" id="{B1A7E8B6-5B76-0B25-18AB-F169F5788683}"/>
              </a:ext>
            </a:extLst>
          </p:cNvPr>
          <p:cNvPicPr>
            <a:picLocks noChangeAspect="1"/>
          </p:cNvPicPr>
          <p:nvPr/>
        </p:nvPicPr>
        <p:blipFill>
          <a:blip r:embed="rId16"/>
          <a:stretch>
            <a:fillRect/>
          </a:stretch>
        </p:blipFill>
        <p:spPr>
          <a:xfrm>
            <a:off x="3448338" y="4960320"/>
            <a:ext cx="1330031" cy="623548"/>
          </a:xfrm>
          <a:prstGeom prst="rect">
            <a:avLst/>
          </a:prstGeom>
        </p:spPr>
      </p:pic>
      <p:pic>
        <p:nvPicPr>
          <p:cNvPr id="12" name="Picture 11">
            <a:extLst>
              <a:ext uri="{FF2B5EF4-FFF2-40B4-BE49-F238E27FC236}">
                <a16:creationId xmlns:a16="http://schemas.microsoft.com/office/drawing/2014/main" id="{106796CE-1E8D-1A02-9E2F-D2F49F321AA2}"/>
              </a:ext>
            </a:extLst>
          </p:cNvPr>
          <p:cNvPicPr>
            <a:picLocks noChangeAspect="1"/>
          </p:cNvPicPr>
          <p:nvPr/>
        </p:nvPicPr>
        <p:blipFill>
          <a:blip r:embed="rId14"/>
          <a:stretch>
            <a:fillRect/>
          </a:stretch>
        </p:blipFill>
        <p:spPr>
          <a:xfrm>
            <a:off x="3448462" y="5582675"/>
            <a:ext cx="1331045" cy="187655"/>
          </a:xfrm>
          <a:prstGeom prst="rect">
            <a:avLst/>
          </a:prstGeom>
        </p:spPr>
      </p:pic>
      <p:sp>
        <p:nvSpPr>
          <p:cNvPr id="13" name="TextBox 12">
            <a:extLst>
              <a:ext uri="{FF2B5EF4-FFF2-40B4-BE49-F238E27FC236}">
                <a16:creationId xmlns:a16="http://schemas.microsoft.com/office/drawing/2014/main" id="{30037D71-E37A-0E31-0139-46F321F661C1}"/>
              </a:ext>
            </a:extLst>
          </p:cNvPr>
          <p:cNvSpPr txBox="1"/>
          <p:nvPr/>
        </p:nvSpPr>
        <p:spPr>
          <a:xfrm>
            <a:off x="4424135" y="5598159"/>
            <a:ext cx="416633" cy="169277"/>
          </a:xfrm>
          <a:prstGeom prst="rect">
            <a:avLst/>
          </a:prstGeom>
          <a:noFill/>
        </p:spPr>
        <p:txBody>
          <a:bodyPr wrap="square" rtlCol="0">
            <a:spAutoFit/>
          </a:bodyPr>
          <a:lstStyle/>
          <a:p>
            <a:pPr algn="r"/>
            <a:r>
              <a:rPr lang="th-TH" sz="500" dirty="0"/>
              <a:t>500</a:t>
            </a:r>
            <a:endParaRPr lang="en-US" sz="500" dirty="0"/>
          </a:p>
        </p:txBody>
      </p:sp>
      <p:pic>
        <p:nvPicPr>
          <p:cNvPr id="14" name="Picture 13">
            <a:extLst>
              <a:ext uri="{FF2B5EF4-FFF2-40B4-BE49-F238E27FC236}">
                <a16:creationId xmlns:a16="http://schemas.microsoft.com/office/drawing/2014/main" id="{A037FC6B-9D52-BE5A-266D-EDD336D2571E}"/>
              </a:ext>
            </a:extLst>
          </p:cNvPr>
          <p:cNvPicPr>
            <a:picLocks noChangeAspect="1"/>
          </p:cNvPicPr>
          <p:nvPr/>
        </p:nvPicPr>
        <p:blipFill>
          <a:blip r:embed="rId16"/>
          <a:stretch>
            <a:fillRect/>
          </a:stretch>
        </p:blipFill>
        <p:spPr>
          <a:xfrm>
            <a:off x="1549144" y="7150682"/>
            <a:ext cx="1330031" cy="623548"/>
          </a:xfrm>
          <a:prstGeom prst="rect">
            <a:avLst/>
          </a:prstGeom>
        </p:spPr>
      </p:pic>
      <p:pic>
        <p:nvPicPr>
          <p:cNvPr id="15" name="Picture 14">
            <a:extLst>
              <a:ext uri="{FF2B5EF4-FFF2-40B4-BE49-F238E27FC236}">
                <a16:creationId xmlns:a16="http://schemas.microsoft.com/office/drawing/2014/main" id="{67CBACF8-5F72-3770-56A8-13C77838F229}"/>
              </a:ext>
            </a:extLst>
          </p:cNvPr>
          <p:cNvPicPr>
            <a:picLocks noChangeAspect="1"/>
          </p:cNvPicPr>
          <p:nvPr/>
        </p:nvPicPr>
        <p:blipFill>
          <a:blip r:embed="rId14"/>
          <a:stretch>
            <a:fillRect/>
          </a:stretch>
        </p:blipFill>
        <p:spPr>
          <a:xfrm>
            <a:off x="1549268" y="7782563"/>
            <a:ext cx="1331045" cy="187655"/>
          </a:xfrm>
          <a:prstGeom prst="rect">
            <a:avLst/>
          </a:prstGeom>
        </p:spPr>
      </p:pic>
      <p:sp>
        <p:nvSpPr>
          <p:cNvPr id="16" name="TextBox 15">
            <a:extLst>
              <a:ext uri="{FF2B5EF4-FFF2-40B4-BE49-F238E27FC236}">
                <a16:creationId xmlns:a16="http://schemas.microsoft.com/office/drawing/2014/main" id="{09CB89D0-B789-5034-8435-4BE68A8C9EE4}"/>
              </a:ext>
            </a:extLst>
          </p:cNvPr>
          <p:cNvSpPr txBox="1"/>
          <p:nvPr/>
        </p:nvSpPr>
        <p:spPr>
          <a:xfrm>
            <a:off x="2524941" y="7798047"/>
            <a:ext cx="416633" cy="169277"/>
          </a:xfrm>
          <a:prstGeom prst="rect">
            <a:avLst/>
          </a:prstGeom>
          <a:noFill/>
        </p:spPr>
        <p:txBody>
          <a:bodyPr wrap="square" rtlCol="0">
            <a:spAutoFit/>
          </a:bodyPr>
          <a:lstStyle/>
          <a:p>
            <a:pPr algn="r"/>
            <a:r>
              <a:rPr lang="en-US" sz="500" dirty="0"/>
              <a:t>500</a:t>
            </a:r>
          </a:p>
        </p:txBody>
      </p:sp>
      <p:pic>
        <p:nvPicPr>
          <p:cNvPr id="18" name="Picture 17">
            <a:extLst>
              <a:ext uri="{FF2B5EF4-FFF2-40B4-BE49-F238E27FC236}">
                <a16:creationId xmlns:a16="http://schemas.microsoft.com/office/drawing/2014/main" id="{907B5143-DD33-F5C7-FEED-21D5CEC16650}"/>
              </a:ext>
            </a:extLst>
          </p:cNvPr>
          <p:cNvPicPr>
            <a:picLocks noChangeAspect="1"/>
          </p:cNvPicPr>
          <p:nvPr/>
        </p:nvPicPr>
        <p:blipFill>
          <a:blip r:embed="rId16"/>
          <a:stretch>
            <a:fillRect/>
          </a:stretch>
        </p:blipFill>
        <p:spPr>
          <a:xfrm>
            <a:off x="3429719" y="7160615"/>
            <a:ext cx="1330031" cy="623548"/>
          </a:xfrm>
          <a:prstGeom prst="rect">
            <a:avLst/>
          </a:prstGeom>
        </p:spPr>
      </p:pic>
      <p:pic>
        <p:nvPicPr>
          <p:cNvPr id="19" name="Picture 18">
            <a:extLst>
              <a:ext uri="{FF2B5EF4-FFF2-40B4-BE49-F238E27FC236}">
                <a16:creationId xmlns:a16="http://schemas.microsoft.com/office/drawing/2014/main" id="{2C439B8B-AEEC-CA6E-5230-DF40C72538D5}"/>
              </a:ext>
            </a:extLst>
          </p:cNvPr>
          <p:cNvPicPr>
            <a:picLocks noChangeAspect="1"/>
          </p:cNvPicPr>
          <p:nvPr/>
        </p:nvPicPr>
        <p:blipFill>
          <a:blip r:embed="rId14"/>
          <a:stretch>
            <a:fillRect/>
          </a:stretch>
        </p:blipFill>
        <p:spPr>
          <a:xfrm>
            <a:off x="3429843" y="7782970"/>
            <a:ext cx="1331045" cy="187655"/>
          </a:xfrm>
          <a:prstGeom prst="rect">
            <a:avLst/>
          </a:prstGeom>
        </p:spPr>
      </p:pic>
      <p:sp>
        <p:nvSpPr>
          <p:cNvPr id="20" name="TextBox 19">
            <a:extLst>
              <a:ext uri="{FF2B5EF4-FFF2-40B4-BE49-F238E27FC236}">
                <a16:creationId xmlns:a16="http://schemas.microsoft.com/office/drawing/2014/main" id="{5D1C9367-C7A5-12AE-9EC2-72ECB846DA1B}"/>
              </a:ext>
            </a:extLst>
          </p:cNvPr>
          <p:cNvSpPr txBox="1"/>
          <p:nvPr/>
        </p:nvSpPr>
        <p:spPr>
          <a:xfrm>
            <a:off x="4405516" y="7798454"/>
            <a:ext cx="416633" cy="169277"/>
          </a:xfrm>
          <a:prstGeom prst="rect">
            <a:avLst/>
          </a:prstGeom>
          <a:noFill/>
        </p:spPr>
        <p:txBody>
          <a:bodyPr wrap="square" rtlCol="0">
            <a:spAutoFit/>
          </a:bodyPr>
          <a:lstStyle/>
          <a:p>
            <a:pPr algn="r"/>
            <a:r>
              <a:rPr lang="th-TH" sz="500" dirty="0"/>
              <a:t>500</a:t>
            </a:r>
            <a:endParaRPr lang="en-US" sz="500" dirty="0"/>
          </a:p>
        </p:txBody>
      </p:sp>
    </p:spTree>
    <p:extLst>
      <p:ext uri="{BB962C8B-B14F-4D97-AF65-F5344CB8AC3E}">
        <p14:creationId xmlns:p14="http://schemas.microsoft.com/office/powerpoint/2010/main" val="2098606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5-2-13. Inbound Manual</a:t>
            </a:r>
          </a:p>
        </p:txBody>
      </p:sp>
      <p:sp>
        <p:nvSpPr>
          <p:cNvPr id="558" name="テキスト ボックス 557">
            <a:extLst>
              <a:ext uri="{FF2B5EF4-FFF2-40B4-BE49-F238E27FC236}">
                <a16:creationId xmlns:a16="http://schemas.microsoft.com/office/drawing/2014/main" id="{E0677338-F213-1FC5-2154-59D42A9F2E4C}"/>
              </a:ext>
            </a:extLst>
          </p:cNvPr>
          <p:cNvSpPr txBox="1"/>
          <p:nvPr/>
        </p:nvSpPr>
        <p:spPr>
          <a:xfrm>
            <a:off x="5212097" y="2476197"/>
            <a:ext cx="1367498" cy="1077218"/>
          </a:xfrm>
          <a:prstGeom prst="rect">
            <a:avLst/>
          </a:prstGeom>
          <a:noFill/>
        </p:spPr>
        <p:txBody>
          <a:bodyPr wrap="square" rtlCol="0">
            <a:spAutoFit/>
          </a:bodyPr>
          <a:lstStyle/>
          <a:p>
            <a:r>
              <a:rPr kumimoji="1" lang="en-US" altLang="ja-JP" sz="800" dirty="0">
                <a:latin typeface="+mj-lt"/>
              </a:rPr>
              <a:t>*7: If it try to place an item with rank Not (A or B) in a location other than the normal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559" name="図 558">
            <a:extLst>
              <a:ext uri="{FF2B5EF4-FFF2-40B4-BE49-F238E27FC236}">
                <a16:creationId xmlns:a16="http://schemas.microsoft.com/office/drawing/2014/main" id="{9D28BA04-C056-797E-EA95-8BD62920698C}"/>
              </a:ext>
            </a:extLst>
          </p:cNvPr>
          <p:cNvPicPr>
            <a:picLocks noChangeAspect="1"/>
          </p:cNvPicPr>
          <p:nvPr/>
        </p:nvPicPr>
        <p:blipFill>
          <a:blip r:embed="rId2"/>
          <a:stretch>
            <a:fillRect/>
          </a:stretch>
        </p:blipFill>
        <p:spPr>
          <a:xfrm>
            <a:off x="5376435" y="1592152"/>
            <a:ext cx="1075165" cy="745191"/>
          </a:xfrm>
          <a:prstGeom prst="rect">
            <a:avLst/>
          </a:prstGeom>
        </p:spPr>
      </p:pic>
      <p:pic>
        <p:nvPicPr>
          <p:cNvPr id="560" name="図 559">
            <a:extLst>
              <a:ext uri="{FF2B5EF4-FFF2-40B4-BE49-F238E27FC236}">
                <a16:creationId xmlns:a16="http://schemas.microsoft.com/office/drawing/2014/main" id="{631145E2-4C3E-C571-E641-F51C5FE1CD81}"/>
              </a:ext>
            </a:extLst>
          </p:cNvPr>
          <p:cNvPicPr>
            <a:picLocks noChangeAspect="1"/>
          </p:cNvPicPr>
          <p:nvPr/>
        </p:nvPicPr>
        <p:blipFill>
          <a:blip r:embed="rId3"/>
          <a:stretch>
            <a:fillRect/>
          </a:stretch>
        </p:blipFill>
        <p:spPr>
          <a:xfrm>
            <a:off x="5498374" y="1982282"/>
            <a:ext cx="847293" cy="112175"/>
          </a:xfrm>
          <a:prstGeom prst="rect">
            <a:avLst/>
          </a:prstGeom>
        </p:spPr>
      </p:pic>
      <p:sp>
        <p:nvSpPr>
          <p:cNvPr id="561" name="テキスト ボックス 560">
            <a:extLst>
              <a:ext uri="{FF2B5EF4-FFF2-40B4-BE49-F238E27FC236}">
                <a16:creationId xmlns:a16="http://schemas.microsoft.com/office/drawing/2014/main" id="{71920F9A-4BC1-5BA9-8C9C-4FC386A433BA}"/>
              </a:ext>
            </a:extLst>
          </p:cNvPr>
          <p:cNvSpPr txBox="1"/>
          <p:nvPr/>
        </p:nvSpPr>
        <p:spPr>
          <a:xfrm>
            <a:off x="5335510" y="194297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Other than QC location.</a:t>
            </a:r>
          </a:p>
        </p:txBody>
      </p:sp>
      <p:pic>
        <p:nvPicPr>
          <p:cNvPr id="562" name="図 561">
            <a:extLst>
              <a:ext uri="{FF2B5EF4-FFF2-40B4-BE49-F238E27FC236}">
                <a16:creationId xmlns:a16="http://schemas.microsoft.com/office/drawing/2014/main" id="{589B661F-2AC2-6E3C-19D3-C80879D767AD}"/>
              </a:ext>
            </a:extLst>
          </p:cNvPr>
          <p:cNvPicPr>
            <a:picLocks noChangeAspect="1"/>
          </p:cNvPicPr>
          <p:nvPr/>
        </p:nvPicPr>
        <p:blipFill>
          <a:blip r:embed="rId4"/>
          <a:stretch>
            <a:fillRect/>
          </a:stretch>
        </p:blipFill>
        <p:spPr>
          <a:xfrm>
            <a:off x="588208" y="1561732"/>
            <a:ext cx="767534" cy="496491"/>
          </a:xfrm>
          <a:prstGeom prst="rect">
            <a:avLst/>
          </a:prstGeom>
          <a:solidFill>
            <a:schemeClr val="bg1"/>
          </a:solidFill>
        </p:spPr>
      </p:pic>
      <p:sp>
        <p:nvSpPr>
          <p:cNvPr id="563" name="テキスト ボックス 562">
            <a:extLst>
              <a:ext uri="{FF2B5EF4-FFF2-40B4-BE49-F238E27FC236}">
                <a16:creationId xmlns:a16="http://schemas.microsoft.com/office/drawing/2014/main" id="{2779DA98-409A-7A57-7671-BD51440F53CC}"/>
              </a:ext>
            </a:extLst>
          </p:cNvPr>
          <p:cNvSpPr txBox="1"/>
          <p:nvPr/>
        </p:nvSpPr>
        <p:spPr>
          <a:xfrm>
            <a:off x="524492" y="2068770"/>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Not (A or B)</a:t>
            </a:r>
            <a:endParaRPr kumimoji="1" lang="ja-JP" altLang="en-US" sz="600" dirty="0">
              <a:solidFill>
                <a:srgbClr val="FF0000"/>
              </a:solidFill>
            </a:endParaRPr>
          </a:p>
        </p:txBody>
      </p:sp>
      <p:pic>
        <p:nvPicPr>
          <p:cNvPr id="564" name="図 563">
            <a:extLst>
              <a:ext uri="{FF2B5EF4-FFF2-40B4-BE49-F238E27FC236}">
                <a16:creationId xmlns:a16="http://schemas.microsoft.com/office/drawing/2014/main" id="{B1CF64B2-DC47-F595-1669-153592B2BBFF}"/>
              </a:ext>
            </a:extLst>
          </p:cNvPr>
          <p:cNvPicPr>
            <a:picLocks noChangeAspect="1"/>
          </p:cNvPicPr>
          <p:nvPr/>
        </p:nvPicPr>
        <p:blipFill>
          <a:blip r:embed="rId5"/>
          <a:stretch>
            <a:fillRect/>
          </a:stretch>
        </p:blipFill>
        <p:spPr>
          <a:xfrm>
            <a:off x="1627272" y="1589973"/>
            <a:ext cx="1358764" cy="2027693"/>
          </a:xfrm>
          <a:prstGeom prst="rect">
            <a:avLst/>
          </a:prstGeom>
        </p:spPr>
      </p:pic>
      <p:pic>
        <p:nvPicPr>
          <p:cNvPr id="565" name="図 564">
            <a:extLst>
              <a:ext uri="{FF2B5EF4-FFF2-40B4-BE49-F238E27FC236}">
                <a16:creationId xmlns:a16="http://schemas.microsoft.com/office/drawing/2014/main" id="{BADCF9B5-0A44-2626-E080-209964FCD01D}"/>
              </a:ext>
            </a:extLst>
          </p:cNvPr>
          <p:cNvPicPr>
            <a:picLocks noChangeAspect="1"/>
          </p:cNvPicPr>
          <p:nvPr/>
        </p:nvPicPr>
        <p:blipFill>
          <a:blip r:embed="rId6"/>
          <a:stretch>
            <a:fillRect/>
          </a:stretch>
        </p:blipFill>
        <p:spPr>
          <a:xfrm>
            <a:off x="2720628" y="2885360"/>
            <a:ext cx="243861" cy="130125"/>
          </a:xfrm>
          <a:prstGeom prst="rect">
            <a:avLst/>
          </a:prstGeom>
        </p:spPr>
      </p:pic>
      <p:sp>
        <p:nvSpPr>
          <p:cNvPr id="566" name="テキスト ボックス 565">
            <a:extLst>
              <a:ext uri="{FF2B5EF4-FFF2-40B4-BE49-F238E27FC236}">
                <a16:creationId xmlns:a16="http://schemas.microsoft.com/office/drawing/2014/main" id="{22AACD3E-617B-31DE-B3C9-1D44EA108F48}"/>
              </a:ext>
            </a:extLst>
          </p:cNvPr>
          <p:cNvSpPr txBox="1"/>
          <p:nvPr/>
        </p:nvSpPr>
        <p:spPr>
          <a:xfrm>
            <a:off x="2644206" y="285297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67" name="図 566">
            <a:extLst>
              <a:ext uri="{FF2B5EF4-FFF2-40B4-BE49-F238E27FC236}">
                <a16:creationId xmlns:a16="http://schemas.microsoft.com/office/drawing/2014/main" id="{ED66224D-F005-5C84-A4D3-2BD5E788229B}"/>
              </a:ext>
            </a:extLst>
          </p:cNvPr>
          <p:cNvPicPr>
            <a:picLocks noChangeAspect="1"/>
          </p:cNvPicPr>
          <p:nvPr/>
        </p:nvPicPr>
        <p:blipFill>
          <a:blip r:embed="rId7"/>
          <a:stretch>
            <a:fillRect/>
          </a:stretch>
        </p:blipFill>
        <p:spPr>
          <a:xfrm>
            <a:off x="2131959" y="1724053"/>
            <a:ext cx="805148" cy="123622"/>
          </a:xfrm>
          <a:prstGeom prst="rect">
            <a:avLst/>
          </a:prstGeom>
        </p:spPr>
      </p:pic>
      <p:sp>
        <p:nvSpPr>
          <p:cNvPr id="568" name="テキスト ボックス 567">
            <a:extLst>
              <a:ext uri="{FF2B5EF4-FFF2-40B4-BE49-F238E27FC236}">
                <a16:creationId xmlns:a16="http://schemas.microsoft.com/office/drawing/2014/main" id="{9F4098C1-93B6-E84F-132B-76628AEA81A3}"/>
              </a:ext>
            </a:extLst>
          </p:cNvPr>
          <p:cNvSpPr txBox="1"/>
          <p:nvPr/>
        </p:nvSpPr>
        <p:spPr>
          <a:xfrm>
            <a:off x="2047240" y="1710630"/>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569" name="図 568">
            <a:extLst>
              <a:ext uri="{FF2B5EF4-FFF2-40B4-BE49-F238E27FC236}">
                <a16:creationId xmlns:a16="http://schemas.microsoft.com/office/drawing/2014/main" id="{E2CE5EB7-C093-2AE2-B547-AB85C628911B}"/>
              </a:ext>
            </a:extLst>
          </p:cNvPr>
          <p:cNvPicPr>
            <a:picLocks noChangeAspect="1"/>
          </p:cNvPicPr>
          <p:nvPr/>
        </p:nvPicPr>
        <p:blipFill>
          <a:blip r:embed="rId6"/>
          <a:stretch>
            <a:fillRect/>
          </a:stretch>
        </p:blipFill>
        <p:spPr>
          <a:xfrm>
            <a:off x="1768387" y="2588780"/>
            <a:ext cx="399116" cy="92870"/>
          </a:xfrm>
          <a:prstGeom prst="rect">
            <a:avLst/>
          </a:prstGeom>
        </p:spPr>
      </p:pic>
      <p:sp>
        <p:nvSpPr>
          <p:cNvPr id="570" name="テキスト ボックス 569">
            <a:extLst>
              <a:ext uri="{FF2B5EF4-FFF2-40B4-BE49-F238E27FC236}">
                <a16:creationId xmlns:a16="http://schemas.microsoft.com/office/drawing/2014/main" id="{4E0A7998-68A2-1504-3A6B-7803D955063E}"/>
              </a:ext>
            </a:extLst>
          </p:cNvPr>
          <p:cNvSpPr txBox="1"/>
          <p:nvPr/>
        </p:nvSpPr>
        <p:spPr>
          <a:xfrm>
            <a:off x="1704017" y="253907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71" name="図 570">
            <a:extLst>
              <a:ext uri="{FF2B5EF4-FFF2-40B4-BE49-F238E27FC236}">
                <a16:creationId xmlns:a16="http://schemas.microsoft.com/office/drawing/2014/main" id="{906E859F-3FC0-19B2-E907-2DC35DD5EC6D}"/>
              </a:ext>
            </a:extLst>
          </p:cNvPr>
          <p:cNvPicPr>
            <a:picLocks noChangeAspect="1"/>
          </p:cNvPicPr>
          <p:nvPr/>
        </p:nvPicPr>
        <p:blipFill>
          <a:blip r:embed="rId8"/>
          <a:stretch>
            <a:fillRect/>
          </a:stretch>
        </p:blipFill>
        <p:spPr>
          <a:xfrm>
            <a:off x="2208104" y="3038546"/>
            <a:ext cx="234871" cy="129551"/>
          </a:xfrm>
          <a:prstGeom prst="rect">
            <a:avLst/>
          </a:prstGeom>
        </p:spPr>
      </p:pic>
      <p:pic>
        <p:nvPicPr>
          <p:cNvPr id="572" name="図 571">
            <a:extLst>
              <a:ext uri="{FF2B5EF4-FFF2-40B4-BE49-F238E27FC236}">
                <a16:creationId xmlns:a16="http://schemas.microsoft.com/office/drawing/2014/main" id="{76ED7360-E0C7-C4A5-9ADE-1425003EB5DF}"/>
              </a:ext>
            </a:extLst>
          </p:cNvPr>
          <p:cNvPicPr>
            <a:picLocks noChangeAspect="1"/>
          </p:cNvPicPr>
          <p:nvPr/>
        </p:nvPicPr>
        <p:blipFill>
          <a:blip r:embed="rId8"/>
          <a:stretch>
            <a:fillRect/>
          </a:stretch>
        </p:blipFill>
        <p:spPr>
          <a:xfrm>
            <a:off x="2162148" y="3219926"/>
            <a:ext cx="234871" cy="129551"/>
          </a:xfrm>
          <a:prstGeom prst="rect">
            <a:avLst/>
          </a:prstGeom>
        </p:spPr>
      </p:pic>
      <p:sp>
        <p:nvSpPr>
          <p:cNvPr id="573" name="テキスト ボックス 572">
            <a:extLst>
              <a:ext uri="{FF2B5EF4-FFF2-40B4-BE49-F238E27FC236}">
                <a16:creationId xmlns:a16="http://schemas.microsoft.com/office/drawing/2014/main" id="{9067F60C-7B9B-DB62-CB46-175A55610C30}"/>
              </a:ext>
            </a:extLst>
          </p:cNvPr>
          <p:cNvSpPr txBox="1"/>
          <p:nvPr/>
        </p:nvSpPr>
        <p:spPr>
          <a:xfrm>
            <a:off x="2151688" y="220842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74" name="テキスト ボックス 573">
            <a:extLst>
              <a:ext uri="{FF2B5EF4-FFF2-40B4-BE49-F238E27FC236}">
                <a16:creationId xmlns:a16="http://schemas.microsoft.com/office/drawing/2014/main" id="{E6DD626D-B332-4761-5EEC-04E16B9CC0F2}"/>
              </a:ext>
            </a:extLst>
          </p:cNvPr>
          <p:cNvSpPr txBox="1"/>
          <p:nvPr/>
        </p:nvSpPr>
        <p:spPr>
          <a:xfrm>
            <a:off x="1976999" y="2384372"/>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75" name="矢印: 右 574">
            <a:extLst>
              <a:ext uri="{FF2B5EF4-FFF2-40B4-BE49-F238E27FC236}">
                <a16:creationId xmlns:a16="http://schemas.microsoft.com/office/drawing/2014/main" id="{68D28DE4-6AFC-DC29-051F-F7D31957C079}"/>
              </a:ext>
            </a:extLst>
          </p:cNvPr>
          <p:cNvSpPr/>
          <p:nvPr/>
        </p:nvSpPr>
        <p:spPr>
          <a:xfrm>
            <a:off x="2825755" y="200069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76" name="矢印: 右 575">
            <a:extLst>
              <a:ext uri="{FF2B5EF4-FFF2-40B4-BE49-F238E27FC236}">
                <a16:creationId xmlns:a16="http://schemas.microsoft.com/office/drawing/2014/main" id="{77E5DC9A-24F1-8169-8DA3-87D0BA10C207}"/>
              </a:ext>
            </a:extLst>
          </p:cNvPr>
          <p:cNvSpPr/>
          <p:nvPr/>
        </p:nvSpPr>
        <p:spPr>
          <a:xfrm>
            <a:off x="1511149" y="200069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77" name="テキスト ボックス 576">
            <a:extLst>
              <a:ext uri="{FF2B5EF4-FFF2-40B4-BE49-F238E27FC236}">
                <a16:creationId xmlns:a16="http://schemas.microsoft.com/office/drawing/2014/main" id="{F186232B-5834-305C-47B5-4D52BB1F1F2B}"/>
              </a:ext>
            </a:extLst>
          </p:cNvPr>
          <p:cNvSpPr txBox="1"/>
          <p:nvPr/>
        </p:nvSpPr>
        <p:spPr>
          <a:xfrm>
            <a:off x="1610779" y="2685718"/>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78" name="テキスト ボックス 577">
            <a:extLst>
              <a:ext uri="{FF2B5EF4-FFF2-40B4-BE49-F238E27FC236}">
                <a16:creationId xmlns:a16="http://schemas.microsoft.com/office/drawing/2014/main" id="{0179FF17-062F-03EA-D8C3-C09B2A1DFD71}"/>
              </a:ext>
            </a:extLst>
          </p:cNvPr>
          <p:cNvSpPr txBox="1"/>
          <p:nvPr/>
        </p:nvSpPr>
        <p:spPr>
          <a:xfrm>
            <a:off x="2286580" y="2680189"/>
            <a:ext cx="699456" cy="169277"/>
          </a:xfrm>
          <a:prstGeom prst="rect">
            <a:avLst/>
          </a:prstGeom>
          <a:noFill/>
        </p:spPr>
        <p:txBody>
          <a:bodyPr wrap="square" rtlCol="0">
            <a:spAutoFit/>
          </a:bodyPr>
          <a:lstStyle/>
          <a:p>
            <a:r>
              <a:rPr kumimoji="1" lang="en-US" altLang="ja-JP" sz="500" dirty="0">
                <a:latin typeface="+mj-lt"/>
              </a:rPr>
              <a:t>2023-09-09</a:t>
            </a:r>
          </a:p>
        </p:txBody>
      </p:sp>
      <p:sp>
        <p:nvSpPr>
          <p:cNvPr id="579" name="テキスト ボックス 578">
            <a:extLst>
              <a:ext uri="{FF2B5EF4-FFF2-40B4-BE49-F238E27FC236}">
                <a16:creationId xmlns:a16="http://schemas.microsoft.com/office/drawing/2014/main" id="{45A55A9F-A6A7-807B-5090-D8842DD31873}"/>
              </a:ext>
            </a:extLst>
          </p:cNvPr>
          <p:cNvSpPr txBox="1"/>
          <p:nvPr/>
        </p:nvSpPr>
        <p:spPr>
          <a:xfrm>
            <a:off x="1664572" y="301906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80" name="テキスト ボックス 579">
            <a:extLst>
              <a:ext uri="{FF2B5EF4-FFF2-40B4-BE49-F238E27FC236}">
                <a16:creationId xmlns:a16="http://schemas.microsoft.com/office/drawing/2014/main" id="{EEBDBD15-2110-5A9D-E728-3AEE9EE1A7CF}"/>
              </a:ext>
            </a:extLst>
          </p:cNvPr>
          <p:cNvSpPr txBox="1"/>
          <p:nvPr/>
        </p:nvSpPr>
        <p:spPr>
          <a:xfrm>
            <a:off x="2116987" y="302162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81" name="テキスト ボックス 580">
            <a:extLst>
              <a:ext uri="{FF2B5EF4-FFF2-40B4-BE49-F238E27FC236}">
                <a16:creationId xmlns:a16="http://schemas.microsoft.com/office/drawing/2014/main" id="{A41D3275-69C1-659F-F65F-348294B1609E}"/>
              </a:ext>
            </a:extLst>
          </p:cNvPr>
          <p:cNvSpPr txBox="1"/>
          <p:nvPr/>
        </p:nvSpPr>
        <p:spPr>
          <a:xfrm>
            <a:off x="2555637" y="3027336"/>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582" name="図 581">
            <a:extLst>
              <a:ext uri="{FF2B5EF4-FFF2-40B4-BE49-F238E27FC236}">
                <a16:creationId xmlns:a16="http://schemas.microsoft.com/office/drawing/2014/main" id="{1C76235B-C01E-9C8F-F1D6-C8871F2E25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151860" y="1668338"/>
            <a:ext cx="193980" cy="422448"/>
          </a:xfrm>
          <a:prstGeom prst="rect">
            <a:avLst/>
          </a:prstGeom>
        </p:spPr>
      </p:pic>
      <p:sp>
        <p:nvSpPr>
          <p:cNvPr id="583" name="台形 582">
            <a:extLst>
              <a:ext uri="{FF2B5EF4-FFF2-40B4-BE49-F238E27FC236}">
                <a16:creationId xmlns:a16="http://schemas.microsoft.com/office/drawing/2014/main" id="{E0D8402B-6F24-9470-0E5E-F8DD4559E018}"/>
              </a:ext>
            </a:extLst>
          </p:cNvPr>
          <p:cNvSpPr/>
          <p:nvPr/>
        </p:nvSpPr>
        <p:spPr>
          <a:xfrm rot="9223765">
            <a:off x="1178980" y="152727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584" name="図 583">
            <a:extLst>
              <a:ext uri="{FF2B5EF4-FFF2-40B4-BE49-F238E27FC236}">
                <a16:creationId xmlns:a16="http://schemas.microsoft.com/office/drawing/2014/main" id="{A28DE450-5393-7070-130D-4D7B2E974223}"/>
              </a:ext>
            </a:extLst>
          </p:cNvPr>
          <p:cNvPicPr>
            <a:picLocks noChangeAspect="1"/>
          </p:cNvPicPr>
          <p:nvPr/>
        </p:nvPicPr>
        <p:blipFill rotWithShape="1">
          <a:blip r:embed="rId4"/>
          <a:srcRect l="81914" b="78679"/>
          <a:stretch/>
        </p:blipFill>
        <p:spPr>
          <a:xfrm>
            <a:off x="3121509" y="1594244"/>
            <a:ext cx="138817" cy="105854"/>
          </a:xfrm>
          <a:prstGeom prst="rect">
            <a:avLst/>
          </a:prstGeom>
          <a:solidFill>
            <a:schemeClr val="bg1"/>
          </a:solidFill>
        </p:spPr>
      </p:pic>
      <p:pic>
        <p:nvPicPr>
          <p:cNvPr id="585" name="図 584">
            <a:extLst>
              <a:ext uri="{FF2B5EF4-FFF2-40B4-BE49-F238E27FC236}">
                <a16:creationId xmlns:a16="http://schemas.microsoft.com/office/drawing/2014/main" id="{3F704C68-3AFC-F758-C602-BBF6438986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3056596" y="1688016"/>
            <a:ext cx="193980" cy="422448"/>
          </a:xfrm>
          <a:prstGeom prst="rect">
            <a:avLst/>
          </a:prstGeom>
        </p:spPr>
      </p:pic>
      <p:sp>
        <p:nvSpPr>
          <p:cNvPr id="586" name="台形 585">
            <a:extLst>
              <a:ext uri="{FF2B5EF4-FFF2-40B4-BE49-F238E27FC236}">
                <a16:creationId xmlns:a16="http://schemas.microsoft.com/office/drawing/2014/main" id="{0BB9125F-9730-FCB0-E2CB-2315DA0BCA70}"/>
              </a:ext>
            </a:extLst>
          </p:cNvPr>
          <p:cNvSpPr/>
          <p:nvPr/>
        </p:nvSpPr>
        <p:spPr>
          <a:xfrm rot="9223765">
            <a:off x="3083716" y="154694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87" name="テキスト ボックス 586">
            <a:extLst>
              <a:ext uri="{FF2B5EF4-FFF2-40B4-BE49-F238E27FC236}">
                <a16:creationId xmlns:a16="http://schemas.microsoft.com/office/drawing/2014/main" id="{F5FB114E-53FF-733F-208B-1BA2B2D64E91}"/>
              </a:ext>
            </a:extLst>
          </p:cNvPr>
          <p:cNvSpPr txBox="1"/>
          <p:nvPr/>
        </p:nvSpPr>
        <p:spPr>
          <a:xfrm>
            <a:off x="3019043" y="2037508"/>
            <a:ext cx="523659" cy="276999"/>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QC area</a:t>
            </a:r>
          </a:p>
        </p:txBody>
      </p:sp>
      <p:pic>
        <p:nvPicPr>
          <p:cNvPr id="588" name="図 587">
            <a:extLst>
              <a:ext uri="{FF2B5EF4-FFF2-40B4-BE49-F238E27FC236}">
                <a16:creationId xmlns:a16="http://schemas.microsoft.com/office/drawing/2014/main" id="{A9C54613-F5D1-6F2B-8204-3187437D0418}"/>
              </a:ext>
            </a:extLst>
          </p:cNvPr>
          <p:cNvPicPr>
            <a:picLocks noChangeAspect="1"/>
          </p:cNvPicPr>
          <p:nvPr/>
        </p:nvPicPr>
        <p:blipFill>
          <a:blip r:embed="rId5"/>
          <a:stretch>
            <a:fillRect/>
          </a:stretch>
        </p:blipFill>
        <p:spPr>
          <a:xfrm>
            <a:off x="3509473" y="1607187"/>
            <a:ext cx="1358764" cy="2027693"/>
          </a:xfrm>
          <a:prstGeom prst="rect">
            <a:avLst/>
          </a:prstGeom>
        </p:spPr>
      </p:pic>
      <p:pic>
        <p:nvPicPr>
          <p:cNvPr id="589" name="図 588">
            <a:extLst>
              <a:ext uri="{FF2B5EF4-FFF2-40B4-BE49-F238E27FC236}">
                <a16:creationId xmlns:a16="http://schemas.microsoft.com/office/drawing/2014/main" id="{F7342840-0A5C-7BA8-F0E3-FF6446AA8A47}"/>
              </a:ext>
            </a:extLst>
          </p:cNvPr>
          <p:cNvPicPr>
            <a:picLocks noChangeAspect="1"/>
          </p:cNvPicPr>
          <p:nvPr/>
        </p:nvPicPr>
        <p:blipFill>
          <a:blip r:embed="rId6"/>
          <a:stretch>
            <a:fillRect/>
          </a:stretch>
        </p:blipFill>
        <p:spPr>
          <a:xfrm>
            <a:off x="4602829" y="2902574"/>
            <a:ext cx="243861" cy="130125"/>
          </a:xfrm>
          <a:prstGeom prst="rect">
            <a:avLst/>
          </a:prstGeom>
        </p:spPr>
      </p:pic>
      <p:sp>
        <p:nvSpPr>
          <p:cNvPr id="590" name="テキスト ボックス 589">
            <a:extLst>
              <a:ext uri="{FF2B5EF4-FFF2-40B4-BE49-F238E27FC236}">
                <a16:creationId xmlns:a16="http://schemas.microsoft.com/office/drawing/2014/main" id="{DDFD7FC3-3B04-989C-49B0-A9AA6C8747F4}"/>
              </a:ext>
            </a:extLst>
          </p:cNvPr>
          <p:cNvSpPr txBox="1"/>
          <p:nvPr/>
        </p:nvSpPr>
        <p:spPr>
          <a:xfrm>
            <a:off x="4526407" y="287018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91" name="図 590">
            <a:extLst>
              <a:ext uri="{FF2B5EF4-FFF2-40B4-BE49-F238E27FC236}">
                <a16:creationId xmlns:a16="http://schemas.microsoft.com/office/drawing/2014/main" id="{F4C5ABC0-6BC3-E06A-3370-ECF735FE6A7F}"/>
              </a:ext>
            </a:extLst>
          </p:cNvPr>
          <p:cNvPicPr>
            <a:picLocks noChangeAspect="1"/>
          </p:cNvPicPr>
          <p:nvPr/>
        </p:nvPicPr>
        <p:blipFill>
          <a:blip r:embed="rId7"/>
          <a:stretch>
            <a:fillRect/>
          </a:stretch>
        </p:blipFill>
        <p:spPr>
          <a:xfrm>
            <a:off x="4014160" y="1741267"/>
            <a:ext cx="805148" cy="123622"/>
          </a:xfrm>
          <a:prstGeom prst="rect">
            <a:avLst/>
          </a:prstGeom>
        </p:spPr>
      </p:pic>
      <p:sp>
        <p:nvSpPr>
          <p:cNvPr id="592" name="テキスト ボックス 591">
            <a:extLst>
              <a:ext uri="{FF2B5EF4-FFF2-40B4-BE49-F238E27FC236}">
                <a16:creationId xmlns:a16="http://schemas.microsoft.com/office/drawing/2014/main" id="{CBDB6BA2-2686-20ED-697C-58B218EA02FD}"/>
              </a:ext>
            </a:extLst>
          </p:cNvPr>
          <p:cNvSpPr txBox="1"/>
          <p:nvPr/>
        </p:nvSpPr>
        <p:spPr>
          <a:xfrm>
            <a:off x="3929441" y="1727844"/>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593" name="図 592">
            <a:extLst>
              <a:ext uri="{FF2B5EF4-FFF2-40B4-BE49-F238E27FC236}">
                <a16:creationId xmlns:a16="http://schemas.microsoft.com/office/drawing/2014/main" id="{DD1CDAD6-7848-DD5F-F388-3F1DBC9F13EA}"/>
              </a:ext>
            </a:extLst>
          </p:cNvPr>
          <p:cNvPicPr>
            <a:picLocks noChangeAspect="1"/>
          </p:cNvPicPr>
          <p:nvPr/>
        </p:nvPicPr>
        <p:blipFill>
          <a:blip r:embed="rId6"/>
          <a:stretch>
            <a:fillRect/>
          </a:stretch>
        </p:blipFill>
        <p:spPr>
          <a:xfrm>
            <a:off x="3650588" y="2605994"/>
            <a:ext cx="399116" cy="92870"/>
          </a:xfrm>
          <a:prstGeom prst="rect">
            <a:avLst/>
          </a:prstGeom>
        </p:spPr>
      </p:pic>
      <p:sp>
        <p:nvSpPr>
          <p:cNvPr id="594" name="テキスト ボックス 593">
            <a:extLst>
              <a:ext uri="{FF2B5EF4-FFF2-40B4-BE49-F238E27FC236}">
                <a16:creationId xmlns:a16="http://schemas.microsoft.com/office/drawing/2014/main" id="{90ADB129-00CC-006C-1B2D-04D5B958B842}"/>
              </a:ext>
            </a:extLst>
          </p:cNvPr>
          <p:cNvSpPr txBox="1"/>
          <p:nvPr/>
        </p:nvSpPr>
        <p:spPr>
          <a:xfrm>
            <a:off x="3586218" y="255628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95" name="図 594">
            <a:extLst>
              <a:ext uri="{FF2B5EF4-FFF2-40B4-BE49-F238E27FC236}">
                <a16:creationId xmlns:a16="http://schemas.microsoft.com/office/drawing/2014/main" id="{1707CDDA-8789-E729-68BB-51CE0BAB8DFF}"/>
              </a:ext>
            </a:extLst>
          </p:cNvPr>
          <p:cNvPicPr>
            <a:picLocks noChangeAspect="1"/>
          </p:cNvPicPr>
          <p:nvPr/>
        </p:nvPicPr>
        <p:blipFill>
          <a:blip r:embed="rId8"/>
          <a:stretch>
            <a:fillRect/>
          </a:stretch>
        </p:blipFill>
        <p:spPr>
          <a:xfrm>
            <a:off x="4090305" y="3055760"/>
            <a:ext cx="234871" cy="129551"/>
          </a:xfrm>
          <a:prstGeom prst="rect">
            <a:avLst/>
          </a:prstGeom>
        </p:spPr>
      </p:pic>
      <p:pic>
        <p:nvPicPr>
          <p:cNvPr id="596" name="図 595">
            <a:extLst>
              <a:ext uri="{FF2B5EF4-FFF2-40B4-BE49-F238E27FC236}">
                <a16:creationId xmlns:a16="http://schemas.microsoft.com/office/drawing/2014/main" id="{C89258EA-6129-AB8D-A4B9-3BA9BFEAB221}"/>
              </a:ext>
            </a:extLst>
          </p:cNvPr>
          <p:cNvPicPr>
            <a:picLocks noChangeAspect="1"/>
          </p:cNvPicPr>
          <p:nvPr/>
        </p:nvPicPr>
        <p:blipFill>
          <a:blip r:embed="rId8"/>
          <a:stretch>
            <a:fillRect/>
          </a:stretch>
        </p:blipFill>
        <p:spPr>
          <a:xfrm>
            <a:off x="4044349" y="3237140"/>
            <a:ext cx="234871" cy="129551"/>
          </a:xfrm>
          <a:prstGeom prst="rect">
            <a:avLst/>
          </a:prstGeom>
        </p:spPr>
      </p:pic>
      <p:sp>
        <p:nvSpPr>
          <p:cNvPr id="597" name="テキスト ボックス 596">
            <a:extLst>
              <a:ext uri="{FF2B5EF4-FFF2-40B4-BE49-F238E27FC236}">
                <a16:creationId xmlns:a16="http://schemas.microsoft.com/office/drawing/2014/main" id="{0E3C5B5E-7919-E99E-BC95-5CDB85FB7F7F}"/>
              </a:ext>
            </a:extLst>
          </p:cNvPr>
          <p:cNvSpPr txBox="1"/>
          <p:nvPr/>
        </p:nvSpPr>
        <p:spPr>
          <a:xfrm>
            <a:off x="4033889" y="222563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98" name="テキスト ボックス 597">
            <a:extLst>
              <a:ext uri="{FF2B5EF4-FFF2-40B4-BE49-F238E27FC236}">
                <a16:creationId xmlns:a16="http://schemas.microsoft.com/office/drawing/2014/main" id="{39B688D9-E007-4A14-1DDF-1B8B278C7BF9}"/>
              </a:ext>
            </a:extLst>
          </p:cNvPr>
          <p:cNvSpPr txBox="1"/>
          <p:nvPr/>
        </p:nvSpPr>
        <p:spPr>
          <a:xfrm>
            <a:off x="3859200" y="240158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9" name="矢印: 右 598">
            <a:extLst>
              <a:ext uri="{FF2B5EF4-FFF2-40B4-BE49-F238E27FC236}">
                <a16:creationId xmlns:a16="http://schemas.microsoft.com/office/drawing/2014/main" id="{73C0C4F1-04EE-2A07-91B2-A3A66A6B72C4}"/>
              </a:ext>
            </a:extLst>
          </p:cNvPr>
          <p:cNvSpPr/>
          <p:nvPr/>
        </p:nvSpPr>
        <p:spPr>
          <a:xfrm>
            <a:off x="4707956" y="201790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0" name="矢印: 右 599">
            <a:extLst>
              <a:ext uri="{FF2B5EF4-FFF2-40B4-BE49-F238E27FC236}">
                <a16:creationId xmlns:a16="http://schemas.microsoft.com/office/drawing/2014/main" id="{A147A1AF-F011-8DB3-331A-938DD7896594}"/>
              </a:ext>
            </a:extLst>
          </p:cNvPr>
          <p:cNvSpPr/>
          <p:nvPr/>
        </p:nvSpPr>
        <p:spPr>
          <a:xfrm>
            <a:off x="3393350" y="201790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1" name="テキスト ボックス 600">
            <a:extLst>
              <a:ext uri="{FF2B5EF4-FFF2-40B4-BE49-F238E27FC236}">
                <a16:creationId xmlns:a16="http://schemas.microsoft.com/office/drawing/2014/main" id="{57754BE8-8088-2367-2708-F3C4BDD7F659}"/>
              </a:ext>
            </a:extLst>
          </p:cNvPr>
          <p:cNvSpPr txBox="1"/>
          <p:nvPr/>
        </p:nvSpPr>
        <p:spPr>
          <a:xfrm>
            <a:off x="3492980" y="270293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02" name="テキスト ボックス 601">
            <a:extLst>
              <a:ext uri="{FF2B5EF4-FFF2-40B4-BE49-F238E27FC236}">
                <a16:creationId xmlns:a16="http://schemas.microsoft.com/office/drawing/2014/main" id="{2361A5CA-A1C4-90F6-C3D3-CB61F24522AB}"/>
              </a:ext>
            </a:extLst>
          </p:cNvPr>
          <p:cNvSpPr txBox="1"/>
          <p:nvPr/>
        </p:nvSpPr>
        <p:spPr>
          <a:xfrm>
            <a:off x="4168781" y="2697403"/>
            <a:ext cx="699456" cy="169277"/>
          </a:xfrm>
          <a:prstGeom prst="rect">
            <a:avLst/>
          </a:prstGeom>
          <a:noFill/>
        </p:spPr>
        <p:txBody>
          <a:bodyPr wrap="square" rtlCol="0">
            <a:spAutoFit/>
          </a:bodyPr>
          <a:lstStyle/>
          <a:p>
            <a:r>
              <a:rPr kumimoji="1" lang="en-US" altLang="ja-JP" sz="500" dirty="0">
                <a:latin typeface="+mj-lt"/>
              </a:rPr>
              <a:t>2023-09-09</a:t>
            </a:r>
          </a:p>
        </p:txBody>
      </p:sp>
      <p:sp>
        <p:nvSpPr>
          <p:cNvPr id="603" name="テキスト ボックス 602">
            <a:extLst>
              <a:ext uri="{FF2B5EF4-FFF2-40B4-BE49-F238E27FC236}">
                <a16:creationId xmlns:a16="http://schemas.microsoft.com/office/drawing/2014/main" id="{CCA9BA98-F69A-060D-A67C-292F38B8578B}"/>
              </a:ext>
            </a:extLst>
          </p:cNvPr>
          <p:cNvSpPr txBox="1"/>
          <p:nvPr/>
        </p:nvSpPr>
        <p:spPr>
          <a:xfrm>
            <a:off x="3546773" y="303628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560720C8-36F9-7EBA-885D-3872CFDF3EAA}"/>
              </a:ext>
            </a:extLst>
          </p:cNvPr>
          <p:cNvSpPr txBox="1"/>
          <p:nvPr/>
        </p:nvSpPr>
        <p:spPr>
          <a:xfrm>
            <a:off x="3999188" y="303883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0CCE479D-AB4A-B82C-D970-4ABCE756B3CB}"/>
              </a:ext>
            </a:extLst>
          </p:cNvPr>
          <p:cNvSpPr txBox="1"/>
          <p:nvPr/>
        </p:nvSpPr>
        <p:spPr>
          <a:xfrm>
            <a:off x="4437838" y="3044550"/>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606" name="正方形/長方形 605">
            <a:extLst>
              <a:ext uri="{FF2B5EF4-FFF2-40B4-BE49-F238E27FC236}">
                <a16:creationId xmlns:a16="http://schemas.microsoft.com/office/drawing/2014/main" id="{35DE64F6-DF74-5195-FCD7-819426E3FCB4}"/>
              </a:ext>
            </a:extLst>
          </p:cNvPr>
          <p:cNvSpPr/>
          <p:nvPr/>
        </p:nvSpPr>
        <p:spPr>
          <a:xfrm>
            <a:off x="4149037" y="3385762"/>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607" name="テキスト ボックス 606">
            <a:extLst>
              <a:ext uri="{FF2B5EF4-FFF2-40B4-BE49-F238E27FC236}">
                <a16:creationId xmlns:a16="http://schemas.microsoft.com/office/drawing/2014/main" id="{71A9693B-E8B5-BBA6-BC49-5B260547B5B6}"/>
              </a:ext>
            </a:extLst>
          </p:cNvPr>
          <p:cNvSpPr txBox="1"/>
          <p:nvPr/>
        </p:nvSpPr>
        <p:spPr>
          <a:xfrm>
            <a:off x="4248013" y="3229216"/>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608" name="グラフィックス 607" descr="右向き指示マーク">
            <a:extLst>
              <a:ext uri="{FF2B5EF4-FFF2-40B4-BE49-F238E27FC236}">
                <a16:creationId xmlns:a16="http://schemas.microsoft.com/office/drawing/2014/main" id="{C874F29C-75B0-D1C8-E82B-5CB682C5C8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779079" y="3566308"/>
            <a:ext cx="253626" cy="253626"/>
          </a:xfrm>
          <a:prstGeom prst="rect">
            <a:avLst/>
          </a:prstGeom>
        </p:spPr>
      </p:pic>
      <p:sp>
        <p:nvSpPr>
          <p:cNvPr id="609" name="スライド番号プレースホルダー 2">
            <a:extLst>
              <a:ext uri="{FF2B5EF4-FFF2-40B4-BE49-F238E27FC236}">
                <a16:creationId xmlns:a16="http://schemas.microsoft.com/office/drawing/2014/main" id="{9F76BACA-FCEF-AC6E-BC1A-3A0BAF3FAF23}"/>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t>52</a:t>
            </a:fld>
            <a:endParaRPr kumimoji="1" lang="ja-JP" altLang="en-US" dirty="0"/>
          </a:p>
        </p:txBody>
      </p:sp>
      <p:pic>
        <p:nvPicPr>
          <p:cNvPr id="2" name="図 1">
            <a:extLst>
              <a:ext uri="{FF2B5EF4-FFF2-40B4-BE49-F238E27FC236}">
                <a16:creationId xmlns:a16="http://schemas.microsoft.com/office/drawing/2014/main" id="{1A3EEC03-669D-0D37-9CF6-C8DC7C835237}"/>
              </a:ext>
            </a:extLst>
          </p:cNvPr>
          <p:cNvPicPr>
            <a:picLocks noChangeAspect="1"/>
          </p:cNvPicPr>
          <p:nvPr/>
        </p:nvPicPr>
        <p:blipFill>
          <a:blip r:embed="rId12"/>
          <a:stretch>
            <a:fillRect/>
          </a:stretch>
        </p:blipFill>
        <p:spPr>
          <a:xfrm>
            <a:off x="5040597" y="6340063"/>
            <a:ext cx="1341015" cy="1980526"/>
          </a:xfrm>
          <a:prstGeom prst="rect">
            <a:avLst/>
          </a:prstGeom>
        </p:spPr>
      </p:pic>
      <p:pic>
        <p:nvPicPr>
          <p:cNvPr id="3" name="図 2">
            <a:extLst>
              <a:ext uri="{FF2B5EF4-FFF2-40B4-BE49-F238E27FC236}">
                <a16:creationId xmlns:a16="http://schemas.microsoft.com/office/drawing/2014/main" id="{C8D836B0-9190-6235-65C6-D302DE5BDE52}"/>
              </a:ext>
            </a:extLst>
          </p:cNvPr>
          <p:cNvPicPr>
            <a:picLocks noChangeAspect="1"/>
          </p:cNvPicPr>
          <p:nvPr/>
        </p:nvPicPr>
        <p:blipFill>
          <a:blip r:embed="rId4"/>
          <a:stretch>
            <a:fillRect/>
          </a:stretch>
        </p:blipFill>
        <p:spPr>
          <a:xfrm>
            <a:off x="505492" y="3956203"/>
            <a:ext cx="767534" cy="496491"/>
          </a:xfrm>
          <a:prstGeom prst="rect">
            <a:avLst/>
          </a:prstGeom>
          <a:solidFill>
            <a:schemeClr val="bg1"/>
          </a:solidFill>
        </p:spPr>
      </p:pic>
      <p:sp>
        <p:nvSpPr>
          <p:cNvPr id="4" name="テキスト ボックス 3">
            <a:extLst>
              <a:ext uri="{FF2B5EF4-FFF2-40B4-BE49-F238E27FC236}">
                <a16:creationId xmlns:a16="http://schemas.microsoft.com/office/drawing/2014/main" id="{BB9DC5B3-B599-1B58-681C-E3773959EDD3}"/>
              </a:ext>
            </a:extLst>
          </p:cNvPr>
          <p:cNvSpPr txBox="1"/>
          <p:nvPr/>
        </p:nvSpPr>
        <p:spPr>
          <a:xfrm>
            <a:off x="441776" y="446324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pic>
        <p:nvPicPr>
          <p:cNvPr id="5" name="図 4">
            <a:extLst>
              <a:ext uri="{FF2B5EF4-FFF2-40B4-BE49-F238E27FC236}">
                <a16:creationId xmlns:a16="http://schemas.microsoft.com/office/drawing/2014/main" id="{13A61277-92EA-94BA-D4F1-7367B5B9053E}"/>
              </a:ext>
            </a:extLst>
          </p:cNvPr>
          <p:cNvPicPr>
            <a:picLocks noChangeAspect="1"/>
          </p:cNvPicPr>
          <p:nvPr/>
        </p:nvPicPr>
        <p:blipFill>
          <a:blip r:embed="rId5"/>
          <a:stretch>
            <a:fillRect/>
          </a:stretch>
        </p:blipFill>
        <p:spPr>
          <a:xfrm>
            <a:off x="1544556" y="3984444"/>
            <a:ext cx="1358764" cy="2027693"/>
          </a:xfrm>
          <a:prstGeom prst="rect">
            <a:avLst/>
          </a:prstGeom>
        </p:spPr>
      </p:pic>
      <p:pic>
        <p:nvPicPr>
          <p:cNvPr id="6" name="図 5">
            <a:extLst>
              <a:ext uri="{FF2B5EF4-FFF2-40B4-BE49-F238E27FC236}">
                <a16:creationId xmlns:a16="http://schemas.microsoft.com/office/drawing/2014/main" id="{1762F6E5-A1BD-9441-0261-32B3A621D40A}"/>
              </a:ext>
            </a:extLst>
          </p:cNvPr>
          <p:cNvPicPr>
            <a:picLocks noChangeAspect="1"/>
          </p:cNvPicPr>
          <p:nvPr/>
        </p:nvPicPr>
        <p:blipFill>
          <a:blip r:embed="rId6"/>
          <a:stretch>
            <a:fillRect/>
          </a:stretch>
        </p:blipFill>
        <p:spPr>
          <a:xfrm>
            <a:off x="2637912" y="5279831"/>
            <a:ext cx="243861" cy="130125"/>
          </a:xfrm>
          <a:prstGeom prst="rect">
            <a:avLst/>
          </a:prstGeom>
        </p:spPr>
      </p:pic>
      <p:sp>
        <p:nvSpPr>
          <p:cNvPr id="7" name="テキスト ボックス 6">
            <a:extLst>
              <a:ext uri="{FF2B5EF4-FFF2-40B4-BE49-F238E27FC236}">
                <a16:creationId xmlns:a16="http://schemas.microsoft.com/office/drawing/2014/main" id="{CAA6B054-B19A-14BF-A121-82483E194547}"/>
              </a:ext>
            </a:extLst>
          </p:cNvPr>
          <p:cNvSpPr txBox="1"/>
          <p:nvPr/>
        </p:nvSpPr>
        <p:spPr>
          <a:xfrm>
            <a:off x="2561490" y="524744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 name="図 7">
            <a:extLst>
              <a:ext uri="{FF2B5EF4-FFF2-40B4-BE49-F238E27FC236}">
                <a16:creationId xmlns:a16="http://schemas.microsoft.com/office/drawing/2014/main" id="{0ECD777C-5E2F-2BFB-468D-C0D419D96284}"/>
              </a:ext>
            </a:extLst>
          </p:cNvPr>
          <p:cNvPicPr>
            <a:picLocks noChangeAspect="1"/>
          </p:cNvPicPr>
          <p:nvPr/>
        </p:nvPicPr>
        <p:blipFill>
          <a:blip r:embed="rId7"/>
          <a:stretch>
            <a:fillRect/>
          </a:stretch>
        </p:blipFill>
        <p:spPr>
          <a:xfrm>
            <a:off x="2049243" y="4118524"/>
            <a:ext cx="805148" cy="123622"/>
          </a:xfrm>
          <a:prstGeom prst="rect">
            <a:avLst/>
          </a:prstGeom>
        </p:spPr>
      </p:pic>
      <p:sp>
        <p:nvSpPr>
          <p:cNvPr id="9" name="テキスト ボックス 8">
            <a:extLst>
              <a:ext uri="{FF2B5EF4-FFF2-40B4-BE49-F238E27FC236}">
                <a16:creationId xmlns:a16="http://schemas.microsoft.com/office/drawing/2014/main" id="{19CB71B6-202A-571C-AD14-650DA3351DFD}"/>
              </a:ext>
            </a:extLst>
          </p:cNvPr>
          <p:cNvSpPr txBox="1"/>
          <p:nvPr/>
        </p:nvSpPr>
        <p:spPr>
          <a:xfrm>
            <a:off x="1964524" y="4105101"/>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0" name="図 9">
            <a:extLst>
              <a:ext uri="{FF2B5EF4-FFF2-40B4-BE49-F238E27FC236}">
                <a16:creationId xmlns:a16="http://schemas.microsoft.com/office/drawing/2014/main" id="{8D5DDF5E-7B4F-61AD-B31E-1C8B116ABB7C}"/>
              </a:ext>
            </a:extLst>
          </p:cNvPr>
          <p:cNvPicPr>
            <a:picLocks noChangeAspect="1"/>
          </p:cNvPicPr>
          <p:nvPr/>
        </p:nvPicPr>
        <p:blipFill>
          <a:blip r:embed="rId6"/>
          <a:stretch>
            <a:fillRect/>
          </a:stretch>
        </p:blipFill>
        <p:spPr>
          <a:xfrm>
            <a:off x="1685671" y="4983251"/>
            <a:ext cx="399116" cy="92870"/>
          </a:xfrm>
          <a:prstGeom prst="rect">
            <a:avLst/>
          </a:prstGeom>
        </p:spPr>
      </p:pic>
      <p:sp>
        <p:nvSpPr>
          <p:cNvPr id="11" name="テキスト ボックス 10">
            <a:extLst>
              <a:ext uri="{FF2B5EF4-FFF2-40B4-BE49-F238E27FC236}">
                <a16:creationId xmlns:a16="http://schemas.microsoft.com/office/drawing/2014/main" id="{0576872F-FD66-7EAB-E160-A2E8724A9BF6}"/>
              </a:ext>
            </a:extLst>
          </p:cNvPr>
          <p:cNvSpPr txBox="1"/>
          <p:nvPr/>
        </p:nvSpPr>
        <p:spPr>
          <a:xfrm>
            <a:off x="1621301" y="493354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2" name="図 11">
            <a:extLst>
              <a:ext uri="{FF2B5EF4-FFF2-40B4-BE49-F238E27FC236}">
                <a16:creationId xmlns:a16="http://schemas.microsoft.com/office/drawing/2014/main" id="{496656F1-771F-D52E-BC2D-CC84438940CA}"/>
              </a:ext>
            </a:extLst>
          </p:cNvPr>
          <p:cNvPicPr>
            <a:picLocks noChangeAspect="1"/>
          </p:cNvPicPr>
          <p:nvPr/>
        </p:nvPicPr>
        <p:blipFill>
          <a:blip r:embed="rId8"/>
          <a:stretch>
            <a:fillRect/>
          </a:stretch>
        </p:blipFill>
        <p:spPr>
          <a:xfrm>
            <a:off x="2125388" y="5433017"/>
            <a:ext cx="234871" cy="129551"/>
          </a:xfrm>
          <a:prstGeom prst="rect">
            <a:avLst/>
          </a:prstGeom>
        </p:spPr>
      </p:pic>
      <p:pic>
        <p:nvPicPr>
          <p:cNvPr id="13" name="図 12">
            <a:extLst>
              <a:ext uri="{FF2B5EF4-FFF2-40B4-BE49-F238E27FC236}">
                <a16:creationId xmlns:a16="http://schemas.microsoft.com/office/drawing/2014/main" id="{7AF4F6F6-2CB9-FEFB-DC3A-44FD83FA2013}"/>
              </a:ext>
            </a:extLst>
          </p:cNvPr>
          <p:cNvPicPr>
            <a:picLocks noChangeAspect="1"/>
          </p:cNvPicPr>
          <p:nvPr/>
        </p:nvPicPr>
        <p:blipFill>
          <a:blip r:embed="rId8"/>
          <a:stretch>
            <a:fillRect/>
          </a:stretch>
        </p:blipFill>
        <p:spPr>
          <a:xfrm>
            <a:off x="2079432" y="5614397"/>
            <a:ext cx="234871" cy="129551"/>
          </a:xfrm>
          <a:prstGeom prst="rect">
            <a:avLst/>
          </a:prstGeom>
        </p:spPr>
      </p:pic>
      <p:sp>
        <p:nvSpPr>
          <p:cNvPr id="14" name="テキスト ボックス 13">
            <a:extLst>
              <a:ext uri="{FF2B5EF4-FFF2-40B4-BE49-F238E27FC236}">
                <a16:creationId xmlns:a16="http://schemas.microsoft.com/office/drawing/2014/main" id="{C5362457-3831-77FA-0715-31F93D3441A2}"/>
              </a:ext>
            </a:extLst>
          </p:cNvPr>
          <p:cNvSpPr txBox="1"/>
          <p:nvPr/>
        </p:nvSpPr>
        <p:spPr>
          <a:xfrm>
            <a:off x="2068972" y="460289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5" name="テキスト ボックス 14">
            <a:extLst>
              <a:ext uri="{FF2B5EF4-FFF2-40B4-BE49-F238E27FC236}">
                <a16:creationId xmlns:a16="http://schemas.microsoft.com/office/drawing/2014/main" id="{3208B265-C132-92CB-A867-07B299213BD8}"/>
              </a:ext>
            </a:extLst>
          </p:cNvPr>
          <p:cNvSpPr txBox="1"/>
          <p:nvPr/>
        </p:nvSpPr>
        <p:spPr>
          <a:xfrm>
            <a:off x="1894283" y="477884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6" name="矢印: 右 15">
            <a:extLst>
              <a:ext uri="{FF2B5EF4-FFF2-40B4-BE49-F238E27FC236}">
                <a16:creationId xmlns:a16="http://schemas.microsoft.com/office/drawing/2014/main" id="{E7AA9F48-DB2E-71D5-75A8-43F1F33FF3F1}"/>
              </a:ext>
            </a:extLst>
          </p:cNvPr>
          <p:cNvSpPr/>
          <p:nvPr/>
        </p:nvSpPr>
        <p:spPr>
          <a:xfrm>
            <a:off x="2743039" y="439516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 name="矢印: 右 17">
            <a:extLst>
              <a:ext uri="{FF2B5EF4-FFF2-40B4-BE49-F238E27FC236}">
                <a16:creationId xmlns:a16="http://schemas.microsoft.com/office/drawing/2014/main" id="{F5C1FE17-C912-FA92-7EFD-872BEB0989B6}"/>
              </a:ext>
            </a:extLst>
          </p:cNvPr>
          <p:cNvSpPr/>
          <p:nvPr/>
        </p:nvSpPr>
        <p:spPr>
          <a:xfrm>
            <a:off x="1428433" y="439516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 name="テキスト ボックス 18">
            <a:extLst>
              <a:ext uri="{FF2B5EF4-FFF2-40B4-BE49-F238E27FC236}">
                <a16:creationId xmlns:a16="http://schemas.microsoft.com/office/drawing/2014/main" id="{C575A1B7-2B9A-976F-E8EB-93978C405D3A}"/>
              </a:ext>
            </a:extLst>
          </p:cNvPr>
          <p:cNvSpPr txBox="1"/>
          <p:nvPr/>
        </p:nvSpPr>
        <p:spPr>
          <a:xfrm>
            <a:off x="1528063" y="508018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0" name="テキスト ボックス 19">
            <a:extLst>
              <a:ext uri="{FF2B5EF4-FFF2-40B4-BE49-F238E27FC236}">
                <a16:creationId xmlns:a16="http://schemas.microsoft.com/office/drawing/2014/main" id="{65DB7792-1BA6-D0DA-CFCC-212660E66108}"/>
              </a:ext>
            </a:extLst>
          </p:cNvPr>
          <p:cNvSpPr txBox="1"/>
          <p:nvPr/>
        </p:nvSpPr>
        <p:spPr>
          <a:xfrm>
            <a:off x="2203864" y="5074660"/>
            <a:ext cx="699456" cy="169277"/>
          </a:xfrm>
          <a:prstGeom prst="rect">
            <a:avLst/>
          </a:prstGeom>
          <a:noFill/>
        </p:spPr>
        <p:txBody>
          <a:bodyPr wrap="square" rtlCol="0">
            <a:spAutoFit/>
          </a:bodyPr>
          <a:lstStyle/>
          <a:p>
            <a:r>
              <a:rPr kumimoji="1" lang="en-US" altLang="ja-JP" sz="500" dirty="0">
                <a:latin typeface="+mj-lt"/>
              </a:rPr>
              <a:t>2023-09-09</a:t>
            </a:r>
          </a:p>
        </p:txBody>
      </p:sp>
      <p:sp>
        <p:nvSpPr>
          <p:cNvPr id="21" name="テキスト ボックス 20">
            <a:extLst>
              <a:ext uri="{FF2B5EF4-FFF2-40B4-BE49-F238E27FC236}">
                <a16:creationId xmlns:a16="http://schemas.microsoft.com/office/drawing/2014/main" id="{27359366-C9DC-7F15-CAD5-B3AAE8FA3692}"/>
              </a:ext>
            </a:extLst>
          </p:cNvPr>
          <p:cNvSpPr txBox="1"/>
          <p:nvPr/>
        </p:nvSpPr>
        <p:spPr>
          <a:xfrm>
            <a:off x="1581856" y="5413537"/>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3" name="テキスト ボックス 22">
            <a:extLst>
              <a:ext uri="{FF2B5EF4-FFF2-40B4-BE49-F238E27FC236}">
                <a16:creationId xmlns:a16="http://schemas.microsoft.com/office/drawing/2014/main" id="{4B5DC130-D236-6947-D6EA-EFC0DE60AD25}"/>
              </a:ext>
            </a:extLst>
          </p:cNvPr>
          <p:cNvSpPr txBox="1"/>
          <p:nvPr/>
        </p:nvSpPr>
        <p:spPr>
          <a:xfrm>
            <a:off x="2034271" y="5416093"/>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4" name="テキスト ボックス 23">
            <a:extLst>
              <a:ext uri="{FF2B5EF4-FFF2-40B4-BE49-F238E27FC236}">
                <a16:creationId xmlns:a16="http://schemas.microsoft.com/office/drawing/2014/main" id="{DEC2BFBE-C7AB-8348-2F7A-56C04085F1D8}"/>
              </a:ext>
            </a:extLst>
          </p:cNvPr>
          <p:cNvSpPr txBox="1"/>
          <p:nvPr/>
        </p:nvSpPr>
        <p:spPr>
          <a:xfrm>
            <a:off x="2472921" y="5421807"/>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25" name="図 24">
            <a:extLst>
              <a:ext uri="{FF2B5EF4-FFF2-40B4-BE49-F238E27FC236}">
                <a16:creationId xmlns:a16="http://schemas.microsoft.com/office/drawing/2014/main" id="{97B0B2D4-AE3A-8F51-D98C-36097A44A3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69144" y="4062809"/>
            <a:ext cx="193980" cy="422448"/>
          </a:xfrm>
          <a:prstGeom prst="rect">
            <a:avLst/>
          </a:prstGeom>
        </p:spPr>
      </p:pic>
      <p:sp>
        <p:nvSpPr>
          <p:cNvPr id="26" name="テキスト ボックス 25">
            <a:extLst>
              <a:ext uri="{FF2B5EF4-FFF2-40B4-BE49-F238E27FC236}">
                <a16:creationId xmlns:a16="http://schemas.microsoft.com/office/drawing/2014/main" id="{BD92C32E-676C-F1A1-F6F5-DD8713C712C3}"/>
              </a:ext>
            </a:extLst>
          </p:cNvPr>
          <p:cNvSpPr txBox="1"/>
          <p:nvPr/>
        </p:nvSpPr>
        <p:spPr>
          <a:xfrm>
            <a:off x="5155961" y="4889207"/>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27" name="台形 26">
            <a:extLst>
              <a:ext uri="{FF2B5EF4-FFF2-40B4-BE49-F238E27FC236}">
                <a16:creationId xmlns:a16="http://schemas.microsoft.com/office/drawing/2014/main" id="{91C6C846-629F-9000-1E9B-666F34C95FD1}"/>
              </a:ext>
            </a:extLst>
          </p:cNvPr>
          <p:cNvSpPr/>
          <p:nvPr/>
        </p:nvSpPr>
        <p:spPr>
          <a:xfrm rot="9223765">
            <a:off x="1096264" y="392174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29" name="グラフィックス 28" descr="右向き指示マーク">
            <a:extLst>
              <a:ext uri="{FF2B5EF4-FFF2-40B4-BE49-F238E27FC236}">
                <a16:creationId xmlns:a16="http://schemas.microsoft.com/office/drawing/2014/main" id="{DF1717EB-5573-4C34-4E18-04CD5F56F3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2799033" y="5914379"/>
            <a:ext cx="253626" cy="253626"/>
          </a:xfrm>
          <a:prstGeom prst="rect">
            <a:avLst/>
          </a:prstGeom>
        </p:spPr>
      </p:pic>
      <p:pic>
        <p:nvPicPr>
          <p:cNvPr id="30" name="図 29">
            <a:extLst>
              <a:ext uri="{FF2B5EF4-FFF2-40B4-BE49-F238E27FC236}">
                <a16:creationId xmlns:a16="http://schemas.microsoft.com/office/drawing/2014/main" id="{8AB03268-ED81-2981-3724-1E942AED90E2}"/>
              </a:ext>
            </a:extLst>
          </p:cNvPr>
          <p:cNvPicPr>
            <a:picLocks noChangeAspect="1"/>
          </p:cNvPicPr>
          <p:nvPr/>
        </p:nvPicPr>
        <p:blipFill>
          <a:blip r:embed="rId2"/>
          <a:stretch>
            <a:fillRect/>
          </a:stretch>
        </p:blipFill>
        <p:spPr>
          <a:xfrm>
            <a:off x="5216225" y="4090645"/>
            <a:ext cx="1075165" cy="745191"/>
          </a:xfrm>
          <a:prstGeom prst="rect">
            <a:avLst/>
          </a:prstGeom>
        </p:spPr>
      </p:pic>
      <p:pic>
        <p:nvPicPr>
          <p:cNvPr id="31" name="図 30">
            <a:extLst>
              <a:ext uri="{FF2B5EF4-FFF2-40B4-BE49-F238E27FC236}">
                <a16:creationId xmlns:a16="http://schemas.microsoft.com/office/drawing/2014/main" id="{CE7A310D-F2F2-BEE0-F25D-8F4A70469D67}"/>
              </a:ext>
            </a:extLst>
          </p:cNvPr>
          <p:cNvPicPr>
            <a:picLocks noChangeAspect="1"/>
          </p:cNvPicPr>
          <p:nvPr/>
        </p:nvPicPr>
        <p:blipFill>
          <a:blip r:embed="rId5"/>
          <a:stretch>
            <a:fillRect/>
          </a:stretch>
        </p:blipFill>
        <p:spPr>
          <a:xfrm>
            <a:off x="503810" y="6352374"/>
            <a:ext cx="1358764" cy="2027693"/>
          </a:xfrm>
          <a:prstGeom prst="rect">
            <a:avLst/>
          </a:prstGeom>
        </p:spPr>
      </p:pic>
      <p:pic>
        <p:nvPicPr>
          <p:cNvPr id="32" name="図 31">
            <a:extLst>
              <a:ext uri="{FF2B5EF4-FFF2-40B4-BE49-F238E27FC236}">
                <a16:creationId xmlns:a16="http://schemas.microsoft.com/office/drawing/2014/main" id="{3E859083-9421-9BEA-7BF9-39A45D568911}"/>
              </a:ext>
            </a:extLst>
          </p:cNvPr>
          <p:cNvPicPr>
            <a:picLocks noChangeAspect="1"/>
          </p:cNvPicPr>
          <p:nvPr/>
        </p:nvPicPr>
        <p:blipFill>
          <a:blip r:embed="rId6"/>
          <a:stretch>
            <a:fillRect/>
          </a:stretch>
        </p:blipFill>
        <p:spPr>
          <a:xfrm>
            <a:off x="1597166" y="7647761"/>
            <a:ext cx="243861" cy="130125"/>
          </a:xfrm>
          <a:prstGeom prst="rect">
            <a:avLst/>
          </a:prstGeom>
        </p:spPr>
      </p:pic>
      <p:sp>
        <p:nvSpPr>
          <p:cNvPr id="33" name="テキスト ボックス 32">
            <a:extLst>
              <a:ext uri="{FF2B5EF4-FFF2-40B4-BE49-F238E27FC236}">
                <a16:creationId xmlns:a16="http://schemas.microsoft.com/office/drawing/2014/main" id="{0D781620-A2F0-FEC8-1D5B-5704441AD440}"/>
              </a:ext>
            </a:extLst>
          </p:cNvPr>
          <p:cNvSpPr txBox="1"/>
          <p:nvPr/>
        </p:nvSpPr>
        <p:spPr>
          <a:xfrm>
            <a:off x="1520744" y="761537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4" name="図 33">
            <a:extLst>
              <a:ext uri="{FF2B5EF4-FFF2-40B4-BE49-F238E27FC236}">
                <a16:creationId xmlns:a16="http://schemas.microsoft.com/office/drawing/2014/main" id="{95C0FFE0-7E61-DB43-525F-3EC4B0D443A9}"/>
              </a:ext>
            </a:extLst>
          </p:cNvPr>
          <p:cNvPicPr>
            <a:picLocks noChangeAspect="1"/>
          </p:cNvPicPr>
          <p:nvPr/>
        </p:nvPicPr>
        <p:blipFill>
          <a:blip r:embed="rId7"/>
          <a:stretch>
            <a:fillRect/>
          </a:stretch>
        </p:blipFill>
        <p:spPr>
          <a:xfrm>
            <a:off x="1008497" y="6486454"/>
            <a:ext cx="805148" cy="123622"/>
          </a:xfrm>
          <a:prstGeom prst="rect">
            <a:avLst/>
          </a:prstGeom>
        </p:spPr>
      </p:pic>
      <p:sp>
        <p:nvSpPr>
          <p:cNvPr id="35" name="テキスト ボックス 34">
            <a:extLst>
              <a:ext uri="{FF2B5EF4-FFF2-40B4-BE49-F238E27FC236}">
                <a16:creationId xmlns:a16="http://schemas.microsoft.com/office/drawing/2014/main" id="{2D6752B0-76BC-5C5B-5E39-1417E3247848}"/>
              </a:ext>
            </a:extLst>
          </p:cNvPr>
          <p:cNvSpPr txBox="1"/>
          <p:nvPr/>
        </p:nvSpPr>
        <p:spPr>
          <a:xfrm>
            <a:off x="923778" y="6473031"/>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36" name="図 35">
            <a:extLst>
              <a:ext uri="{FF2B5EF4-FFF2-40B4-BE49-F238E27FC236}">
                <a16:creationId xmlns:a16="http://schemas.microsoft.com/office/drawing/2014/main" id="{F86F99C0-C751-FC28-2245-CD637921E669}"/>
              </a:ext>
            </a:extLst>
          </p:cNvPr>
          <p:cNvPicPr>
            <a:picLocks noChangeAspect="1"/>
          </p:cNvPicPr>
          <p:nvPr/>
        </p:nvPicPr>
        <p:blipFill>
          <a:blip r:embed="rId6"/>
          <a:stretch>
            <a:fillRect/>
          </a:stretch>
        </p:blipFill>
        <p:spPr>
          <a:xfrm>
            <a:off x="644925" y="7351181"/>
            <a:ext cx="399116" cy="92870"/>
          </a:xfrm>
          <a:prstGeom prst="rect">
            <a:avLst/>
          </a:prstGeom>
        </p:spPr>
      </p:pic>
      <p:sp>
        <p:nvSpPr>
          <p:cNvPr id="37" name="テキスト ボックス 36">
            <a:extLst>
              <a:ext uri="{FF2B5EF4-FFF2-40B4-BE49-F238E27FC236}">
                <a16:creationId xmlns:a16="http://schemas.microsoft.com/office/drawing/2014/main" id="{32FA3A36-2EA7-C1D6-441E-3161E217AB3C}"/>
              </a:ext>
            </a:extLst>
          </p:cNvPr>
          <p:cNvSpPr txBox="1"/>
          <p:nvPr/>
        </p:nvSpPr>
        <p:spPr>
          <a:xfrm>
            <a:off x="580555" y="730147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8" name="図 37">
            <a:extLst>
              <a:ext uri="{FF2B5EF4-FFF2-40B4-BE49-F238E27FC236}">
                <a16:creationId xmlns:a16="http://schemas.microsoft.com/office/drawing/2014/main" id="{B400E17A-B3C2-E9DE-47B8-4DADB7CA1010}"/>
              </a:ext>
            </a:extLst>
          </p:cNvPr>
          <p:cNvPicPr>
            <a:picLocks noChangeAspect="1"/>
          </p:cNvPicPr>
          <p:nvPr/>
        </p:nvPicPr>
        <p:blipFill>
          <a:blip r:embed="rId8"/>
          <a:stretch>
            <a:fillRect/>
          </a:stretch>
        </p:blipFill>
        <p:spPr>
          <a:xfrm>
            <a:off x="1084642" y="7800947"/>
            <a:ext cx="234871" cy="129551"/>
          </a:xfrm>
          <a:prstGeom prst="rect">
            <a:avLst/>
          </a:prstGeom>
        </p:spPr>
      </p:pic>
      <p:pic>
        <p:nvPicPr>
          <p:cNvPr id="39" name="図 38">
            <a:extLst>
              <a:ext uri="{FF2B5EF4-FFF2-40B4-BE49-F238E27FC236}">
                <a16:creationId xmlns:a16="http://schemas.microsoft.com/office/drawing/2014/main" id="{D1683FAA-92A9-3E71-E11E-671EB1DEF95A}"/>
              </a:ext>
            </a:extLst>
          </p:cNvPr>
          <p:cNvPicPr>
            <a:picLocks noChangeAspect="1"/>
          </p:cNvPicPr>
          <p:nvPr/>
        </p:nvPicPr>
        <p:blipFill>
          <a:blip r:embed="rId8"/>
          <a:stretch>
            <a:fillRect/>
          </a:stretch>
        </p:blipFill>
        <p:spPr>
          <a:xfrm>
            <a:off x="1038686" y="7982327"/>
            <a:ext cx="234871" cy="129551"/>
          </a:xfrm>
          <a:prstGeom prst="rect">
            <a:avLst/>
          </a:prstGeom>
        </p:spPr>
      </p:pic>
      <p:sp>
        <p:nvSpPr>
          <p:cNvPr id="41" name="テキスト ボックス 40">
            <a:extLst>
              <a:ext uri="{FF2B5EF4-FFF2-40B4-BE49-F238E27FC236}">
                <a16:creationId xmlns:a16="http://schemas.microsoft.com/office/drawing/2014/main" id="{E67919EA-D85F-2276-743C-2DAB7A90CF46}"/>
              </a:ext>
            </a:extLst>
          </p:cNvPr>
          <p:cNvSpPr txBox="1"/>
          <p:nvPr/>
        </p:nvSpPr>
        <p:spPr>
          <a:xfrm>
            <a:off x="1028226" y="697082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2" name="テキスト ボックス 41">
            <a:extLst>
              <a:ext uri="{FF2B5EF4-FFF2-40B4-BE49-F238E27FC236}">
                <a16:creationId xmlns:a16="http://schemas.microsoft.com/office/drawing/2014/main" id="{2889A8F3-5E47-9760-1F38-00FEDFE187B2}"/>
              </a:ext>
            </a:extLst>
          </p:cNvPr>
          <p:cNvSpPr txBox="1"/>
          <p:nvPr/>
        </p:nvSpPr>
        <p:spPr>
          <a:xfrm>
            <a:off x="853537" y="714677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43" name="図 42">
            <a:extLst>
              <a:ext uri="{FF2B5EF4-FFF2-40B4-BE49-F238E27FC236}">
                <a16:creationId xmlns:a16="http://schemas.microsoft.com/office/drawing/2014/main" id="{9B7171B2-4C16-8518-B067-13A39EC654C1}"/>
              </a:ext>
            </a:extLst>
          </p:cNvPr>
          <p:cNvPicPr>
            <a:picLocks noChangeAspect="1"/>
          </p:cNvPicPr>
          <p:nvPr/>
        </p:nvPicPr>
        <p:blipFill>
          <a:blip r:embed="rId4"/>
          <a:stretch>
            <a:fillRect/>
          </a:stretch>
        </p:blipFill>
        <p:spPr>
          <a:xfrm>
            <a:off x="1886147" y="6323271"/>
            <a:ext cx="767534" cy="496491"/>
          </a:xfrm>
          <a:prstGeom prst="rect">
            <a:avLst/>
          </a:prstGeom>
          <a:solidFill>
            <a:schemeClr val="bg1"/>
          </a:solidFill>
        </p:spPr>
      </p:pic>
      <p:sp>
        <p:nvSpPr>
          <p:cNvPr id="44" name="テキスト ボックス 43">
            <a:extLst>
              <a:ext uri="{FF2B5EF4-FFF2-40B4-BE49-F238E27FC236}">
                <a16:creationId xmlns:a16="http://schemas.microsoft.com/office/drawing/2014/main" id="{C31E67BE-21A2-0FE1-4DEA-0D1C0905FA27}"/>
              </a:ext>
            </a:extLst>
          </p:cNvPr>
          <p:cNvSpPr txBox="1"/>
          <p:nvPr/>
        </p:nvSpPr>
        <p:spPr>
          <a:xfrm>
            <a:off x="1822431" y="6830309"/>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100 pcs</a:t>
            </a:r>
          </a:p>
          <a:p>
            <a:r>
              <a:rPr kumimoji="1" lang="en-US" altLang="ja-JP" sz="600" dirty="0"/>
              <a:t>Label 1 piece</a:t>
            </a:r>
          </a:p>
          <a:p>
            <a:r>
              <a:rPr kumimoji="1" lang="en-US" altLang="ja-JP" sz="600" dirty="0"/>
              <a:t>Lot 2023-09-09</a:t>
            </a:r>
          </a:p>
          <a:p>
            <a:r>
              <a:rPr kumimoji="1" lang="en-US" altLang="ja-JP" sz="600" dirty="0">
                <a:solidFill>
                  <a:srgbClr val="FF0000"/>
                </a:solidFill>
              </a:rPr>
              <a:t>Box serial 0001</a:t>
            </a:r>
            <a:endParaRPr kumimoji="1" lang="ja-JP" altLang="en-US" sz="600" dirty="0">
              <a:solidFill>
                <a:srgbClr val="FF0000"/>
              </a:solidFill>
            </a:endParaRPr>
          </a:p>
        </p:txBody>
      </p:sp>
      <p:sp>
        <p:nvSpPr>
          <p:cNvPr id="45" name="台形 44">
            <a:extLst>
              <a:ext uri="{FF2B5EF4-FFF2-40B4-BE49-F238E27FC236}">
                <a16:creationId xmlns:a16="http://schemas.microsoft.com/office/drawing/2014/main" id="{1FEDE4A5-BE36-E706-A1E8-40C674010816}"/>
              </a:ext>
            </a:extLst>
          </p:cNvPr>
          <p:cNvSpPr/>
          <p:nvPr/>
        </p:nvSpPr>
        <p:spPr>
          <a:xfrm rot="9223765">
            <a:off x="2500791" y="624376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6" name="矢印: 右 45">
            <a:extLst>
              <a:ext uri="{FF2B5EF4-FFF2-40B4-BE49-F238E27FC236}">
                <a16:creationId xmlns:a16="http://schemas.microsoft.com/office/drawing/2014/main" id="{811E9F8C-FADD-2B96-F017-709F47C7197B}"/>
              </a:ext>
            </a:extLst>
          </p:cNvPr>
          <p:cNvSpPr/>
          <p:nvPr/>
        </p:nvSpPr>
        <p:spPr>
          <a:xfrm>
            <a:off x="1702293" y="676309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7" name="図 46">
            <a:extLst>
              <a:ext uri="{FF2B5EF4-FFF2-40B4-BE49-F238E27FC236}">
                <a16:creationId xmlns:a16="http://schemas.microsoft.com/office/drawing/2014/main" id="{73393F0E-2CA3-39C6-A4E6-691B67249B71}"/>
              </a:ext>
            </a:extLst>
          </p:cNvPr>
          <p:cNvPicPr>
            <a:picLocks noChangeAspect="1"/>
          </p:cNvPicPr>
          <p:nvPr/>
        </p:nvPicPr>
        <p:blipFill>
          <a:blip r:embed="rId5"/>
          <a:stretch>
            <a:fillRect/>
          </a:stretch>
        </p:blipFill>
        <p:spPr>
          <a:xfrm>
            <a:off x="2841391" y="6351512"/>
            <a:ext cx="1358764" cy="2027693"/>
          </a:xfrm>
          <a:prstGeom prst="rect">
            <a:avLst/>
          </a:prstGeom>
        </p:spPr>
      </p:pic>
      <p:pic>
        <p:nvPicPr>
          <p:cNvPr id="48" name="図 47">
            <a:extLst>
              <a:ext uri="{FF2B5EF4-FFF2-40B4-BE49-F238E27FC236}">
                <a16:creationId xmlns:a16="http://schemas.microsoft.com/office/drawing/2014/main" id="{857A7E7E-17F8-A72F-5322-499193350889}"/>
              </a:ext>
            </a:extLst>
          </p:cNvPr>
          <p:cNvPicPr>
            <a:picLocks noChangeAspect="1"/>
          </p:cNvPicPr>
          <p:nvPr/>
        </p:nvPicPr>
        <p:blipFill>
          <a:blip r:embed="rId6"/>
          <a:stretch>
            <a:fillRect/>
          </a:stretch>
        </p:blipFill>
        <p:spPr>
          <a:xfrm>
            <a:off x="3934747" y="7646899"/>
            <a:ext cx="243861" cy="130125"/>
          </a:xfrm>
          <a:prstGeom prst="rect">
            <a:avLst/>
          </a:prstGeom>
        </p:spPr>
      </p:pic>
      <p:sp>
        <p:nvSpPr>
          <p:cNvPr id="49" name="テキスト ボックス 48">
            <a:extLst>
              <a:ext uri="{FF2B5EF4-FFF2-40B4-BE49-F238E27FC236}">
                <a16:creationId xmlns:a16="http://schemas.microsoft.com/office/drawing/2014/main" id="{A4661069-6E5B-1F91-89C2-BDD86B3C730A}"/>
              </a:ext>
            </a:extLst>
          </p:cNvPr>
          <p:cNvSpPr txBox="1"/>
          <p:nvPr/>
        </p:nvSpPr>
        <p:spPr>
          <a:xfrm>
            <a:off x="3858325" y="761451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0" name="図 49">
            <a:extLst>
              <a:ext uri="{FF2B5EF4-FFF2-40B4-BE49-F238E27FC236}">
                <a16:creationId xmlns:a16="http://schemas.microsoft.com/office/drawing/2014/main" id="{394FC44E-25D6-C41A-F6C3-C04A9C6CF39A}"/>
              </a:ext>
            </a:extLst>
          </p:cNvPr>
          <p:cNvPicPr>
            <a:picLocks noChangeAspect="1"/>
          </p:cNvPicPr>
          <p:nvPr/>
        </p:nvPicPr>
        <p:blipFill>
          <a:blip r:embed="rId7"/>
          <a:stretch>
            <a:fillRect/>
          </a:stretch>
        </p:blipFill>
        <p:spPr>
          <a:xfrm>
            <a:off x="3346078" y="6485592"/>
            <a:ext cx="805148" cy="123622"/>
          </a:xfrm>
          <a:prstGeom prst="rect">
            <a:avLst/>
          </a:prstGeom>
        </p:spPr>
      </p:pic>
      <p:sp>
        <p:nvSpPr>
          <p:cNvPr id="51" name="テキスト ボックス 50">
            <a:extLst>
              <a:ext uri="{FF2B5EF4-FFF2-40B4-BE49-F238E27FC236}">
                <a16:creationId xmlns:a16="http://schemas.microsoft.com/office/drawing/2014/main" id="{DBEB4CC6-2FB0-A797-A407-E3A8261C0366}"/>
              </a:ext>
            </a:extLst>
          </p:cNvPr>
          <p:cNvSpPr txBox="1"/>
          <p:nvPr/>
        </p:nvSpPr>
        <p:spPr>
          <a:xfrm>
            <a:off x="3261359" y="6472169"/>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52" name="図 51">
            <a:extLst>
              <a:ext uri="{FF2B5EF4-FFF2-40B4-BE49-F238E27FC236}">
                <a16:creationId xmlns:a16="http://schemas.microsoft.com/office/drawing/2014/main" id="{BC4D0BEA-FE4A-1255-5159-37FAAFE32E00}"/>
              </a:ext>
            </a:extLst>
          </p:cNvPr>
          <p:cNvPicPr>
            <a:picLocks noChangeAspect="1"/>
          </p:cNvPicPr>
          <p:nvPr/>
        </p:nvPicPr>
        <p:blipFill>
          <a:blip r:embed="rId6"/>
          <a:stretch>
            <a:fillRect/>
          </a:stretch>
        </p:blipFill>
        <p:spPr>
          <a:xfrm>
            <a:off x="2982506" y="7350319"/>
            <a:ext cx="399116" cy="92870"/>
          </a:xfrm>
          <a:prstGeom prst="rect">
            <a:avLst/>
          </a:prstGeom>
        </p:spPr>
      </p:pic>
      <p:sp>
        <p:nvSpPr>
          <p:cNvPr id="53" name="テキスト ボックス 52">
            <a:extLst>
              <a:ext uri="{FF2B5EF4-FFF2-40B4-BE49-F238E27FC236}">
                <a16:creationId xmlns:a16="http://schemas.microsoft.com/office/drawing/2014/main" id="{A3FA0E8E-8689-4ACD-FFEE-DEFA1142B1AB}"/>
              </a:ext>
            </a:extLst>
          </p:cNvPr>
          <p:cNvSpPr txBox="1"/>
          <p:nvPr/>
        </p:nvSpPr>
        <p:spPr>
          <a:xfrm>
            <a:off x="2918136" y="730061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 name="図 53">
            <a:extLst>
              <a:ext uri="{FF2B5EF4-FFF2-40B4-BE49-F238E27FC236}">
                <a16:creationId xmlns:a16="http://schemas.microsoft.com/office/drawing/2014/main" id="{00558ABF-C668-642F-E033-A06E2B7A67A0}"/>
              </a:ext>
            </a:extLst>
          </p:cNvPr>
          <p:cNvPicPr>
            <a:picLocks noChangeAspect="1"/>
          </p:cNvPicPr>
          <p:nvPr/>
        </p:nvPicPr>
        <p:blipFill>
          <a:blip r:embed="rId8"/>
          <a:stretch>
            <a:fillRect/>
          </a:stretch>
        </p:blipFill>
        <p:spPr>
          <a:xfrm>
            <a:off x="3422223" y="7800085"/>
            <a:ext cx="234871" cy="129551"/>
          </a:xfrm>
          <a:prstGeom prst="rect">
            <a:avLst/>
          </a:prstGeom>
        </p:spPr>
      </p:pic>
      <p:pic>
        <p:nvPicPr>
          <p:cNvPr id="55" name="図 54">
            <a:extLst>
              <a:ext uri="{FF2B5EF4-FFF2-40B4-BE49-F238E27FC236}">
                <a16:creationId xmlns:a16="http://schemas.microsoft.com/office/drawing/2014/main" id="{813DB0D7-2BDB-7715-ADB0-E8A82FAA5D31}"/>
              </a:ext>
            </a:extLst>
          </p:cNvPr>
          <p:cNvPicPr>
            <a:picLocks noChangeAspect="1"/>
          </p:cNvPicPr>
          <p:nvPr/>
        </p:nvPicPr>
        <p:blipFill>
          <a:blip r:embed="rId8"/>
          <a:stretch>
            <a:fillRect/>
          </a:stretch>
        </p:blipFill>
        <p:spPr>
          <a:xfrm>
            <a:off x="3376267" y="7981465"/>
            <a:ext cx="234871" cy="129551"/>
          </a:xfrm>
          <a:prstGeom prst="rect">
            <a:avLst/>
          </a:prstGeom>
        </p:spPr>
      </p:pic>
      <p:sp>
        <p:nvSpPr>
          <p:cNvPr id="56" name="テキスト ボックス 55">
            <a:extLst>
              <a:ext uri="{FF2B5EF4-FFF2-40B4-BE49-F238E27FC236}">
                <a16:creationId xmlns:a16="http://schemas.microsoft.com/office/drawing/2014/main" id="{E051071F-D639-1946-F2EE-573379B522FE}"/>
              </a:ext>
            </a:extLst>
          </p:cNvPr>
          <p:cNvSpPr txBox="1"/>
          <p:nvPr/>
        </p:nvSpPr>
        <p:spPr>
          <a:xfrm>
            <a:off x="3365807" y="696996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7" name="テキスト ボックス 56">
            <a:extLst>
              <a:ext uri="{FF2B5EF4-FFF2-40B4-BE49-F238E27FC236}">
                <a16:creationId xmlns:a16="http://schemas.microsoft.com/office/drawing/2014/main" id="{CC8B75D1-6C18-F9CE-D993-1CC69E2C71FA}"/>
              </a:ext>
            </a:extLst>
          </p:cNvPr>
          <p:cNvSpPr txBox="1"/>
          <p:nvPr/>
        </p:nvSpPr>
        <p:spPr>
          <a:xfrm>
            <a:off x="3191118" y="714591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8" name="矢印: 右 57">
            <a:extLst>
              <a:ext uri="{FF2B5EF4-FFF2-40B4-BE49-F238E27FC236}">
                <a16:creationId xmlns:a16="http://schemas.microsoft.com/office/drawing/2014/main" id="{BB64FAF7-FB3A-9018-7530-4F660D0F8FE6}"/>
              </a:ext>
            </a:extLst>
          </p:cNvPr>
          <p:cNvSpPr/>
          <p:nvPr/>
        </p:nvSpPr>
        <p:spPr>
          <a:xfrm>
            <a:off x="4039874" y="676223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 name="矢印: 右 58">
            <a:extLst>
              <a:ext uri="{FF2B5EF4-FFF2-40B4-BE49-F238E27FC236}">
                <a16:creationId xmlns:a16="http://schemas.microsoft.com/office/drawing/2014/main" id="{14694F1F-F67F-DB89-7B91-D390F9E43A60}"/>
              </a:ext>
            </a:extLst>
          </p:cNvPr>
          <p:cNvSpPr/>
          <p:nvPr/>
        </p:nvSpPr>
        <p:spPr>
          <a:xfrm>
            <a:off x="2725268" y="676223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 name="テキスト ボックス 59">
            <a:extLst>
              <a:ext uri="{FF2B5EF4-FFF2-40B4-BE49-F238E27FC236}">
                <a16:creationId xmlns:a16="http://schemas.microsoft.com/office/drawing/2014/main" id="{0E64B48B-3EC9-7B7E-82D0-53483D0DD898}"/>
              </a:ext>
            </a:extLst>
          </p:cNvPr>
          <p:cNvSpPr txBox="1"/>
          <p:nvPr/>
        </p:nvSpPr>
        <p:spPr>
          <a:xfrm>
            <a:off x="2824898" y="744725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1" name="テキスト ボックス 60">
            <a:extLst>
              <a:ext uri="{FF2B5EF4-FFF2-40B4-BE49-F238E27FC236}">
                <a16:creationId xmlns:a16="http://schemas.microsoft.com/office/drawing/2014/main" id="{73596F81-F50D-1568-D55B-CEE633840C32}"/>
              </a:ext>
            </a:extLst>
          </p:cNvPr>
          <p:cNvSpPr txBox="1"/>
          <p:nvPr/>
        </p:nvSpPr>
        <p:spPr>
          <a:xfrm>
            <a:off x="3500699" y="7441728"/>
            <a:ext cx="699456" cy="169277"/>
          </a:xfrm>
          <a:prstGeom prst="rect">
            <a:avLst/>
          </a:prstGeom>
          <a:noFill/>
        </p:spPr>
        <p:txBody>
          <a:bodyPr wrap="square" rtlCol="0">
            <a:spAutoFit/>
          </a:bodyPr>
          <a:lstStyle/>
          <a:p>
            <a:r>
              <a:rPr kumimoji="1" lang="en-US" altLang="ja-JP" sz="500" dirty="0">
                <a:latin typeface="+mj-lt"/>
              </a:rPr>
              <a:t>2023-09-09</a:t>
            </a:r>
          </a:p>
        </p:txBody>
      </p:sp>
      <p:sp>
        <p:nvSpPr>
          <p:cNvPr id="62" name="テキスト ボックス 61">
            <a:extLst>
              <a:ext uri="{FF2B5EF4-FFF2-40B4-BE49-F238E27FC236}">
                <a16:creationId xmlns:a16="http://schemas.microsoft.com/office/drawing/2014/main" id="{0AEA119E-8E69-D3D0-9FAF-32AE5871133B}"/>
              </a:ext>
            </a:extLst>
          </p:cNvPr>
          <p:cNvSpPr txBox="1"/>
          <p:nvPr/>
        </p:nvSpPr>
        <p:spPr>
          <a:xfrm>
            <a:off x="2878691" y="778060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63" name="テキスト ボックス 62">
            <a:extLst>
              <a:ext uri="{FF2B5EF4-FFF2-40B4-BE49-F238E27FC236}">
                <a16:creationId xmlns:a16="http://schemas.microsoft.com/office/drawing/2014/main" id="{30C45F1B-512B-F69E-DF6C-7AFC0292EEB4}"/>
              </a:ext>
            </a:extLst>
          </p:cNvPr>
          <p:cNvSpPr txBox="1"/>
          <p:nvPr/>
        </p:nvSpPr>
        <p:spPr>
          <a:xfrm>
            <a:off x="3331106" y="778316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448" name="テキスト ボックス 447">
            <a:extLst>
              <a:ext uri="{FF2B5EF4-FFF2-40B4-BE49-F238E27FC236}">
                <a16:creationId xmlns:a16="http://schemas.microsoft.com/office/drawing/2014/main" id="{F5E41066-609B-17EB-07F6-18B9D98CD790}"/>
              </a:ext>
            </a:extLst>
          </p:cNvPr>
          <p:cNvSpPr txBox="1"/>
          <p:nvPr/>
        </p:nvSpPr>
        <p:spPr>
          <a:xfrm>
            <a:off x="3769756" y="7788875"/>
            <a:ext cx="416633" cy="169277"/>
          </a:xfrm>
          <a:prstGeom prst="rect">
            <a:avLst/>
          </a:prstGeom>
          <a:noFill/>
        </p:spPr>
        <p:txBody>
          <a:bodyPr wrap="square" rtlCol="0">
            <a:spAutoFit/>
          </a:bodyPr>
          <a:lstStyle/>
          <a:p>
            <a:pPr algn="ctr"/>
            <a:r>
              <a:rPr kumimoji="1" lang="en-US" altLang="ja-JP" sz="500" dirty="0">
                <a:latin typeface="+mj-lt"/>
              </a:rPr>
              <a:t>600</a:t>
            </a:r>
          </a:p>
        </p:txBody>
      </p:sp>
      <p:pic>
        <p:nvPicPr>
          <p:cNvPr id="449" name="図 448">
            <a:extLst>
              <a:ext uri="{FF2B5EF4-FFF2-40B4-BE49-F238E27FC236}">
                <a16:creationId xmlns:a16="http://schemas.microsoft.com/office/drawing/2014/main" id="{B9FE2874-F412-5DAA-9904-FCE11DB5851D}"/>
              </a:ext>
            </a:extLst>
          </p:cNvPr>
          <p:cNvPicPr>
            <a:picLocks noChangeAspect="1"/>
          </p:cNvPicPr>
          <p:nvPr/>
        </p:nvPicPr>
        <p:blipFill>
          <a:blip r:embed="rId4"/>
          <a:stretch>
            <a:fillRect/>
          </a:stretch>
        </p:blipFill>
        <p:spPr>
          <a:xfrm>
            <a:off x="4039874" y="6285653"/>
            <a:ext cx="767534" cy="496491"/>
          </a:xfrm>
          <a:prstGeom prst="rect">
            <a:avLst/>
          </a:prstGeom>
          <a:solidFill>
            <a:schemeClr val="bg1"/>
          </a:solidFill>
        </p:spPr>
      </p:pic>
      <p:sp>
        <p:nvSpPr>
          <p:cNvPr id="450" name="台形 449">
            <a:extLst>
              <a:ext uri="{FF2B5EF4-FFF2-40B4-BE49-F238E27FC236}">
                <a16:creationId xmlns:a16="http://schemas.microsoft.com/office/drawing/2014/main" id="{DFBCC3B7-DFF7-37DA-2FD0-02516CC5C003}"/>
              </a:ext>
            </a:extLst>
          </p:cNvPr>
          <p:cNvSpPr/>
          <p:nvPr/>
        </p:nvSpPr>
        <p:spPr>
          <a:xfrm rot="9223765">
            <a:off x="4670518" y="626571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51" name="矢印: 右 450">
            <a:extLst>
              <a:ext uri="{FF2B5EF4-FFF2-40B4-BE49-F238E27FC236}">
                <a16:creationId xmlns:a16="http://schemas.microsoft.com/office/drawing/2014/main" id="{95D2F2E2-856A-CA01-A7B2-C0C47F90A0C5}"/>
              </a:ext>
            </a:extLst>
          </p:cNvPr>
          <p:cNvSpPr/>
          <p:nvPr/>
        </p:nvSpPr>
        <p:spPr>
          <a:xfrm>
            <a:off x="4980119" y="676223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52" name="図 451">
            <a:extLst>
              <a:ext uri="{FF2B5EF4-FFF2-40B4-BE49-F238E27FC236}">
                <a16:creationId xmlns:a16="http://schemas.microsoft.com/office/drawing/2014/main" id="{314CEC6D-5634-8E7F-2D85-4E260F0212C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17946" y="6443361"/>
            <a:ext cx="193980" cy="422448"/>
          </a:xfrm>
          <a:prstGeom prst="rect">
            <a:avLst/>
          </a:prstGeom>
        </p:spPr>
      </p:pic>
      <p:pic>
        <p:nvPicPr>
          <p:cNvPr id="610" name="図 609">
            <a:extLst>
              <a:ext uri="{FF2B5EF4-FFF2-40B4-BE49-F238E27FC236}">
                <a16:creationId xmlns:a16="http://schemas.microsoft.com/office/drawing/2014/main" id="{64A92392-2E86-5210-04B7-CBD266290C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9799" y="6429877"/>
            <a:ext cx="193980" cy="422448"/>
          </a:xfrm>
          <a:prstGeom prst="rect">
            <a:avLst/>
          </a:prstGeom>
        </p:spPr>
      </p:pic>
      <p:sp>
        <p:nvSpPr>
          <p:cNvPr id="611" name="テキスト ボックス 610">
            <a:extLst>
              <a:ext uri="{FF2B5EF4-FFF2-40B4-BE49-F238E27FC236}">
                <a16:creationId xmlns:a16="http://schemas.microsoft.com/office/drawing/2014/main" id="{FC352934-D9E9-AD55-325F-8E954BBFA1AC}"/>
              </a:ext>
            </a:extLst>
          </p:cNvPr>
          <p:cNvSpPr txBox="1"/>
          <p:nvPr/>
        </p:nvSpPr>
        <p:spPr>
          <a:xfrm>
            <a:off x="4151858" y="6873492"/>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100 pcs</a:t>
            </a:r>
          </a:p>
          <a:p>
            <a:r>
              <a:rPr kumimoji="1" lang="en-US" altLang="ja-JP" sz="600" dirty="0"/>
              <a:t>Label 1 piece</a:t>
            </a:r>
          </a:p>
          <a:p>
            <a:r>
              <a:rPr kumimoji="1" lang="en-US" altLang="ja-JP" sz="600" dirty="0"/>
              <a:t>Lot 2023-09-09</a:t>
            </a:r>
          </a:p>
          <a:p>
            <a:r>
              <a:rPr kumimoji="1" lang="en-US" altLang="ja-JP" sz="600" dirty="0">
                <a:solidFill>
                  <a:srgbClr val="FF0000"/>
                </a:solidFill>
              </a:rPr>
              <a:t>Box serial 0001</a:t>
            </a:r>
            <a:endParaRPr kumimoji="1" lang="ja-JP" altLang="en-US" sz="600" dirty="0">
              <a:solidFill>
                <a:srgbClr val="FF0000"/>
              </a:solidFill>
            </a:endParaRPr>
          </a:p>
        </p:txBody>
      </p:sp>
      <p:sp>
        <p:nvSpPr>
          <p:cNvPr id="612" name="テキスト ボックス 611">
            <a:extLst>
              <a:ext uri="{FF2B5EF4-FFF2-40B4-BE49-F238E27FC236}">
                <a16:creationId xmlns:a16="http://schemas.microsoft.com/office/drawing/2014/main" id="{67863A45-5E75-489A-718C-216422621C03}"/>
              </a:ext>
            </a:extLst>
          </p:cNvPr>
          <p:cNvSpPr txBox="1"/>
          <p:nvPr/>
        </p:nvSpPr>
        <p:spPr>
          <a:xfrm>
            <a:off x="2836851" y="8396042"/>
            <a:ext cx="3592200" cy="461665"/>
          </a:xfrm>
          <a:prstGeom prst="rect">
            <a:avLst/>
          </a:prstGeom>
          <a:noFill/>
        </p:spPr>
        <p:txBody>
          <a:bodyPr wrap="square" rtlCol="0">
            <a:spAutoFit/>
          </a:bodyPr>
          <a:lstStyle/>
          <a:p>
            <a:r>
              <a:rPr kumimoji="1" lang="en-US" altLang="ja-JP" sz="800" dirty="0">
                <a:latin typeface="+mj-lt"/>
              </a:rPr>
              <a:t>*8: When scanning the same Box No.</a:t>
            </a:r>
          </a:p>
          <a:p>
            <a:r>
              <a:rPr kumimoji="1" lang="en-US" altLang="ja-JP" sz="800" b="1" dirty="0">
                <a:latin typeface="+mj-lt"/>
              </a:rPr>
              <a:t>Continue button</a:t>
            </a:r>
            <a:r>
              <a:rPr kumimoji="1" lang="en-US" altLang="ja-JP" sz="800" dirty="0">
                <a:latin typeface="+mj-lt"/>
              </a:rPr>
              <a:t> : Return to the screen before scanning. Qty is not added.</a:t>
            </a:r>
          </a:p>
          <a:p>
            <a:r>
              <a:rPr kumimoji="1" lang="en-US" altLang="ja-JP" sz="800" b="1" dirty="0">
                <a:latin typeface="+mj-lt"/>
              </a:rPr>
              <a:t>Delete button</a:t>
            </a:r>
            <a:r>
              <a:rPr kumimoji="1" lang="en-US" altLang="ja-JP" sz="800" dirty="0">
                <a:latin typeface="+mj-lt"/>
              </a:rPr>
              <a:t> : Delete the Box No. of the target serial. Minus Qty.</a:t>
            </a:r>
          </a:p>
        </p:txBody>
      </p:sp>
      <p:pic>
        <p:nvPicPr>
          <p:cNvPr id="613" name="図 612">
            <a:extLst>
              <a:ext uri="{FF2B5EF4-FFF2-40B4-BE49-F238E27FC236}">
                <a16:creationId xmlns:a16="http://schemas.microsoft.com/office/drawing/2014/main" id="{CAC36789-5C0A-05E5-9888-D8922F6AB2BF}"/>
              </a:ext>
            </a:extLst>
          </p:cNvPr>
          <p:cNvPicPr>
            <a:picLocks noChangeAspect="1"/>
          </p:cNvPicPr>
          <p:nvPr/>
        </p:nvPicPr>
        <p:blipFill>
          <a:blip r:embed="rId13"/>
          <a:stretch>
            <a:fillRect/>
          </a:stretch>
        </p:blipFill>
        <p:spPr>
          <a:xfrm>
            <a:off x="5238765" y="7242257"/>
            <a:ext cx="945274" cy="128222"/>
          </a:xfrm>
          <a:prstGeom prst="rect">
            <a:avLst/>
          </a:prstGeom>
        </p:spPr>
      </p:pic>
      <p:sp>
        <p:nvSpPr>
          <p:cNvPr id="614" name="テキスト ボックス 613">
            <a:extLst>
              <a:ext uri="{FF2B5EF4-FFF2-40B4-BE49-F238E27FC236}">
                <a16:creationId xmlns:a16="http://schemas.microsoft.com/office/drawing/2014/main" id="{8CC33603-C841-1D53-B743-29C274D246E1}"/>
              </a:ext>
            </a:extLst>
          </p:cNvPr>
          <p:cNvSpPr txBox="1"/>
          <p:nvPr/>
        </p:nvSpPr>
        <p:spPr>
          <a:xfrm>
            <a:off x="5187262" y="7242257"/>
            <a:ext cx="1075507" cy="169277"/>
          </a:xfrm>
          <a:prstGeom prst="rect">
            <a:avLst/>
          </a:prstGeom>
          <a:noFill/>
        </p:spPr>
        <p:txBody>
          <a:bodyPr wrap="square" rtlCol="0">
            <a:spAutoFit/>
          </a:bodyPr>
          <a:lstStyle/>
          <a:p>
            <a:pPr algn="ctr"/>
            <a:r>
              <a:rPr kumimoji="1" lang="en-US" altLang="ja-JP" sz="500" dirty="0">
                <a:solidFill>
                  <a:schemeClr val="tx1">
                    <a:lumMod val="65000"/>
                    <a:lumOff val="35000"/>
                  </a:schemeClr>
                </a:solidFill>
                <a:latin typeface="+mj-lt"/>
              </a:rPr>
              <a:t>This Box no has been scanned.</a:t>
            </a:r>
            <a:endParaRPr kumimoji="1" lang="ja-JP" altLang="en-US" sz="500" dirty="0">
              <a:solidFill>
                <a:schemeClr val="tx1">
                  <a:lumMod val="65000"/>
                  <a:lumOff val="35000"/>
                </a:schemeClr>
              </a:solidFill>
            </a:endParaRPr>
          </a:p>
        </p:txBody>
      </p:sp>
      <p:pic>
        <p:nvPicPr>
          <p:cNvPr id="615" name="図 614">
            <a:extLst>
              <a:ext uri="{FF2B5EF4-FFF2-40B4-BE49-F238E27FC236}">
                <a16:creationId xmlns:a16="http://schemas.microsoft.com/office/drawing/2014/main" id="{E4F80661-20B3-78BA-14AF-A0B527CCC824}"/>
              </a:ext>
            </a:extLst>
          </p:cNvPr>
          <p:cNvPicPr>
            <a:picLocks noChangeAspect="1"/>
          </p:cNvPicPr>
          <p:nvPr/>
        </p:nvPicPr>
        <p:blipFill>
          <a:blip r:embed="rId14"/>
          <a:stretch>
            <a:fillRect/>
          </a:stretch>
        </p:blipFill>
        <p:spPr>
          <a:xfrm>
            <a:off x="5463129" y="7392944"/>
            <a:ext cx="746796" cy="167655"/>
          </a:xfrm>
          <a:prstGeom prst="rect">
            <a:avLst/>
          </a:prstGeom>
        </p:spPr>
      </p:pic>
      <p:sp>
        <p:nvSpPr>
          <p:cNvPr id="616" name="テキスト ボックス 615">
            <a:extLst>
              <a:ext uri="{FF2B5EF4-FFF2-40B4-BE49-F238E27FC236}">
                <a16:creationId xmlns:a16="http://schemas.microsoft.com/office/drawing/2014/main" id="{56CB09C7-9D0D-2CFF-5A85-F9B7580AB205}"/>
              </a:ext>
            </a:extLst>
          </p:cNvPr>
          <p:cNvSpPr txBox="1"/>
          <p:nvPr/>
        </p:nvSpPr>
        <p:spPr>
          <a:xfrm>
            <a:off x="5279572" y="7388140"/>
            <a:ext cx="870868" cy="169277"/>
          </a:xfrm>
          <a:prstGeom prst="rect">
            <a:avLst/>
          </a:prstGeom>
          <a:noFill/>
        </p:spPr>
        <p:txBody>
          <a:bodyPr wrap="square" rtlCol="0">
            <a:spAutoFit/>
          </a:bodyPr>
          <a:lstStyle/>
          <a:p>
            <a:pPr algn="ctr"/>
            <a:r>
              <a:rPr kumimoji="1" lang="en-US" altLang="ja-JP" sz="500" dirty="0">
                <a:solidFill>
                  <a:srgbClr val="398D82"/>
                </a:solidFill>
                <a:latin typeface="+mj-lt"/>
              </a:rPr>
              <a:t>Continue     Delete</a:t>
            </a:r>
            <a:endParaRPr kumimoji="1" lang="ja-JP" altLang="en-US" sz="500" dirty="0">
              <a:solidFill>
                <a:srgbClr val="398D82"/>
              </a:solidFill>
            </a:endParaRPr>
          </a:p>
        </p:txBody>
      </p:sp>
      <p:sp>
        <p:nvSpPr>
          <p:cNvPr id="617" name="二等辺三角形 616">
            <a:extLst>
              <a:ext uri="{FF2B5EF4-FFF2-40B4-BE49-F238E27FC236}">
                <a16:creationId xmlns:a16="http://schemas.microsoft.com/office/drawing/2014/main" id="{8BB0535B-A44E-2CC5-CB3E-B2CB09DBC06D}"/>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pic>
        <p:nvPicPr>
          <p:cNvPr id="453" name="Picture 452">
            <a:extLst>
              <a:ext uri="{FF2B5EF4-FFF2-40B4-BE49-F238E27FC236}">
                <a16:creationId xmlns:a16="http://schemas.microsoft.com/office/drawing/2014/main" id="{07508A66-86B9-C966-F619-92ED21783AD8}"/>
              </a:ext>
            </a:extLst>
          </p:cNvPr>
          <p:cNvPicPr>
            <a:picLocks noChangeAspect="1"/>
          </p:cNvPicPr>
          <p:nvPr/>
        </p:nvPicPr>
        <p:blipFill>
          <a:blip r:embed="rId15"/>
          <a:stretch>
            <a:fillRect/>
          </a:stretch>
        </p:blipFill>
        <p:spPr>
          <a:xfrm>
            <a:off x="1650015" y="2564808"/>
            <a:ext cx="1330031" cy="623548"/>
          </a:xfrm>
          <a:prstGeom prst="rect">
            <a:avLst/>
          </a:prstGeom>
        </p:spPr>
      </p:pic>
      <p:pic>
        <p:nvPicPr>
          <p:cNvPr id="454" name="Picture 453">
            <a:extLst>
              <a:ext uri="{FF2B5EF4-FFF2-40B4-BE49-F238E27FC236}">
                <a16:creationId xmlns:a16="http://schemas.microsoft.com/office/drawing/2014/main" id="{505FD066-E7B2-3126-E8F1-324F31016859}"/>
              </a:ext>
            </a:extLst>
          </p:cNvPr>
          <p:cNvPicPr>
            <a:picLocks noChangeAspect="1"/>
          </p:cNvPicPr>
          <p:nvPr/>
        </p:nvPicPr>
        <p:blipFill>
          <a:blip r:embed="rId16"/>
          <a:stretch>
            <a:fillRect/>
          </a:stretch>
        </p:blipFill>
        <p:spPr>
          <a:xfrm>
            <a:off x="1650139" y="3196689"/>
            <a:ext cx="1331045" cy="187655"/>
          </a:xfrm>
          <a:prstGeom prst="rect">
            <a:avLst/>
          </a:prstGeom>
        </p:spPr>
      </p:pic>
      <p:sp>
        <p:nvSpPr>
          <p:cNvPr id="455" name="TextBox 454">
            <a:extLst>
              <a:ext uri="{FF2B5EF4-FFF2-40B4-BE49-F238E27FC236}">
                <a16:creationId xmlns:a16="http://schemas.microsoft.com/office/drawing/2014/main" id="{3A1A1898-0680-6D92-2362-4C33ABCC2801}"/>
              </a:ext>
            </a:extLst>
          </p:cNvPr>
          <p:cNvSpPr txBox="1"/>
          <p:nvPr/>
        </p:nvSpPr>
        <p:spPr>
          <a:xfrm>
            <a:off x="2625812" y="3212173"/>
            <a:ext cx="416633" cy="169277"/>
          </a:xfrm>
          <a:prstGeom prst="rect">
            <a:avLst/>
          </a:prstGeom>
          <a:noFill/>
        </p:spPr>
        <p:txBody>
          <a:bodyPr wrap="square" rtlCol="0">
            <a:spAutoFit/>
          </a:bodyPr>
          <a:lstStyle/>
          <a:p>
            <a:pPr algn="r"/>
            <a:r>
              <a:rPr lang="en-US" sz="500" dirty="0"/>
              <a:t>500</a:t>
            </a:r>
          </a:p>
        </p:txBody>
      </p:sp>
      <p:pic>
        <p:nvPicPr>
          <p:cNvPr id="456" name="Picture 455">
            <a:extLst>
              <a:ext uri="{FF2B5EF4-FFF2-40B4-BE49-F238E27FC236}">
                <a16:creationId xmlns:a16="http://schemas.microsoft.com/office/drawing/2014/main" id="{4B3D45AF-FF36-BD16-B636-4B79506667C0}"/>
              </a:ext>
            </a:extLst>
          </p:cNvPr>
          <p:cNvPicPr>
            <a:picLocks noChangeAspect="1"/>
          </p:cNvPicPr>
          <p:nvPr/>
        </p:nvPicPr>
        <p:blipFill>
          <a:blip r:embed="rId15"/>
          <a:stretch>
            <a:fillRect/>
          </a:stretch>
        </p:blipFill>
        <p:spPr>
          <a:xfrm>
            <a:off x="3530590" y="2574741"/>
            <a:ext cx="1330031" cy="623548"/>
          </a:xfrm>
          <a:prstGeom prst="rect">
            <a:avLst/>
          </a:prstGeom>
        </p:spPr>
      </p:pic>
      <p:pic>
        <p:nvPicPr>
          <p:cNvPr id="457" name="Picture 456">
            <a:extLst>
              <a:ext uri="{FF2B5EF4-FFF2-40B4-BE49-F238E27FC236}">
                <a16:creationId xmlns:a16="http://schemas.microsoft.com/office/drawing/2014/main" id="{51971FF7-1492-E09C-45FA-94121EF1386B}"/>
              </a:ext>
            </a:extLst>
          </p:cNvPr>
          <p:cNvPicPr>
            <a:picLocks noChangeAspect="1"/>
          </p:cNvPicPr>
          <p:nvPr/>
        </p:nvPicPr>
        <p:blipFill>
          <a:blip r:embed="rId16"/>
          <a:stretch>
            <a:fillRect/>
          </a:stretch>
        </p:blipFill>
        <p:spPr>
          <a:xfrm>
            <a:off x="3530714" y="3197096"/>
            <a:ext cx="1331045" cy="187655"/>
          </a:xfrm>
          <a:prstGeom prst="rect">
            <a:avLst/>
          </a:prstGeom>
        </p:spPr>
      </p:pic>
      <p:sp>
        <p:nvSpPr>
          <p:cNvPr id="458" name="TextBox 457">
            <a:extLst>
              <a:ext uri="{FF2B5EF4-FFF2-40B4-BE49-F238E27FC236}">
                <a16:creationId xmlns:a16="http://schemas.microsoft.com/office/drawing/2014/main" id="{12C7D8BE-C58F-7838-A1A5-0B5C30D4D42A}"/>
              </a:ext>
            </a:extLst>
          </p:cNvPr>
          <p:cNvSpPr txBox="1"/>
          <p:nvPr/>
        </p:nvSpPr>
        <p:spPr>
          <a:xfrm>
            <a:off x="4506387" y="3212580"/>
            <a:ext cx="416633" cy="169277"/>
          </a:xfrm>
          <a:prstGeom prst="rect">
            <a:avLst/>
          </a:prstGeom>
          <a:noFill/>
        </p:spPr>
        <p:txBody>
          <a:bodyPr wrap="square" rtlCol="0">
            <a:spAutoFit/>
          </a:bodyPr>
          <a:lstStyle/>
          <a:p>
            <a:pPr algn="r"/>
            <a:r>
              <a:rPr lang="th-TH" sz="500" dirty="0"/>
              <a:t>500</a:t>
            </a:r>
            <a:endParaRPr lang="en-US" sz="500" dirty="0"/>
          </a:p>
        </p:txBody>
      </p:sp>
      <p:pic>
        <p:nvPicPr>
          <p:cNvPr id="459" name="Picture 458">
            <a:extLst>
              <a:ext uri="{FF2B5EF4-FFF2-40B4-BE49-F238E27FC236}">
                <a16:creationId xmlns:a16="http://schemas.microsoft.com/office/drawing/2014/main" id="{69CA9595-F2DA-0F23-AC3C-F32E312884B1}"/>
              </a:ext>
            </a:extLst>
          </p:cNvPr>
          <p:cNvPicPr>
            <a:picLocks noChangeAspect="1"/>
          </p:cNvPicPr>
          <p:nvPr/>
        </p:nvPicPr>
        <p:blipFill>
          <a:blip r:embed="rId17"/>
          <a:stretch>
            <a:fillRect/>
          </a:stretch>
        </p:blipFill>
        <p:spPr>
          <a:xfrm>
            <a:off x="520999" y="7332166"/>
            <a:ext cx="1336098" cy="680307"/>
          </a:xfrm>
          <a:prstGeom prst="rect">
            <a:avLst/>
          </a:prstGeom>
        </p:spPr>
      </p:pic>
      <p:pic>
        <p:nvPicPr>
          <p:cNvPr id="460" name="Picture 459">
            <a:extLst>
              <a:ext uri="{FF2B5EF4-FFF2-40B4-BE49-F238E27FC236}">
                <a16:creationId xmlns:a16="http://schemas.microsoft.com/office/drawing/2014/main" id="{30B63F7B-3414-584F-085E-FEA63F70337B}"/>
              </a:ext>
            </a:extLst>
          </p:cNvPr>
          <p:cNvPicPr>
            <a:picLocks noChangeAspect="1"/>
          </p:cNvPicPr>
          <p:nvPr/>
        </p:nvPicPr>
        <p:blipFill>
          <a:blip r:embed="rId16"/>
          <a:stretch>
            <a:fillRect/>
          </a:stretch>
        </p:blipFill>
        <p:spPr>
          <a:xfrm>
            <a:off x="523029" y="7947903"/>
            <a:ext cx="1331045" cy="187655"/>
          </a:xfrm>
          <a:prstGeom prst="rect">
            <a:avLst/>
          </a:prstGeom>
        </p:spPr>
      </p:pic>
      <p:sp>
        <p:nvSpPr>
          <p:cNvPr id="461" name="TextBox 460">
            <a:extLst>
              <a:ext uri="{FF2B5EF4-FFF2-40B4-BE49-F238E27FC236}">
                <a16:creationId xmlns:a16="http://schemas.microsoft.com/office/drawing/2014/main" id="{025B9CCB-BE97-0D2D-E42A-423F55F9B1D3}"/>
              </a:ext>
            </a:extLst>
          </p:cNvPr>
          <p:cNvSpPr txBox="1"/>
          <p:nvPr/>
        </p:nvSpPr>
        <p:spPr>
          <a:xfrm>
            <a:off x="1497720" y="7954267"/>
            <a:ext cx="416633" cy="169277"/>
          </a:xfrm>
          <a:prstGeom prst="rect">
            <a:avLst/>
          </a:prstGeom>
          <a:noFill/>
        </p:spPr>
        <p:txBody>
          <a:bodyPr wrap="square" rtlCol="0">
            <a:spAutoFit/>
          </a:bodyPr>
          <a:lstStyle/>
          <a:p>
            <a:pPr algn="r"/>
            <a:r>
              <a:rPr lang="en-US" sz="500" dirty="0"/>
              <a:t>100</a:t>
            </a:r>
          </a:p>
        </p:txBody>
      </p:sp>
      <p:pic>
        <p:nvPicPr>
          <p:cNvPr id="462" name="Picture 461">
            <a:extLst>
              <a:ext uri="{FF2B5EF4-FFF2-40B4-BE49-F238E27FC236}">
                <a16:creationId xmlns:a16="http://schemas.microsoft.com/office/drawing/2014/main" id="{AC29ADD5-62D9-926A-796B-47EFD8C9FD9E}"/>
              </a:ext>
            </a:extLst>
          </p:cNvPr>
          <p:cNvPicPr>
            <a:picLocks noChangeAspect="1"/>
          </p:cNvPicPr>
          <p:nvPr/>
        </p:nvPicPr>
        <p:blipFill>
          <a:blip r:embed="rId17"/>
          <a:stretch>
            <a:fillRect/>
          </a:stretch>
        </p:blipFill>
        <p:spPr>
          <a:xfrm>
            <a:off x="2859102" y="7327415"/>
            <a:ext cx="1336098" cy="680307"/>
          </a:xfrm>
          <a:prstGeom prst="rect">
            <a:avLst/>
          </a:prstGeom>
        </p:spPr>
      </p:pic>
      <p:pic>
        <p:nvPicPr>
          <p:cNvPr id="463" name="Picture 462">
            <a:extLst>
              <a:ext uri="{FF2B5EF4-FFF2-40B4-BE49-F238E27FC236}">
                <a16:creationId xmlns:a16="http://schemas.microsoft.com/office/drawing/2014/main" id="{6B6D032D-66C8-27BF-72A4-373E68B610D8}"/>
              </a:ext>
            </a:extLst>
          </p:cNvPr>
          <p:cNvPicPr>
            <a:picLocks noChangeAspect="1"/>
          </p:cNvPicPr>
          <p:nvPr/>
        </p:nvPicPr>
        <p:blipFill>
          <a:blip r:embed="rId16"/>
          <a:stretch>
            <a:fillRect/>
          </a:stretch>
        </p:blipFill>
        <p:spPr>
          <a:xfrm>
            <a:off x="2865895" y="7943152"/>
            <a:ext cx="1331045" cy="187655"/>
          </a:xfrm>
          <a:prstGeom prst="rect">
            <a:avLst/>
          </a:prstGeom>
        </p:spPr>
      </p:pic>
      <p:sp>
        <p:nvSpPr>
          <p:cNvPr id="464" name="TextBox 463">
            <a:extLst>
              <a:ext uri="{FF2B5EF4-FFF2-40B4-BE49-F238E27FC236}">
                <a16:creationId xmlns:a16="http://schemas.microsoft.com/office/drawing/2014/main" id="{AD43A27E-0418-C59D-271D-DEA74B11DEE7}"/>
              </a:ext>
            </a:extLst>
          </p:cNvPr>
          <p:cNvSpPr txBox="1"/>
          <p:nvPr/>
        </p:nvSpPr>
        <p:spPr>
          <a:xfrm>
            <a:off x="3840586" y="7949516"/>
            <a:ext cx="416633" cy="169277"/>
          </a:xfrm>
          <a:prstGeom prst="rect">
            <a:avLst/>
          </a:prstGeom>
          <a:noFill/>
        </p:spPr>
        <p:txBody>
          <a:bodyPr wrap="square" rtlCol="0">
            <a:spAutoFit/>
          </a:bodyPr>
          <a:lstStyle/>
          <a:p>
            <a:pPr algn="r"/>
            <a:r>
              <a:rPr lang="en-US" sz="500" dirty="0"/>
              <a:t>100</a:t>
            </a:r>
          </a:p>
        </p:txBody>
      </p:sp>
      <p:pic>
        <p:nvPicPr>
          <p:cNvPr id="465" name="Picture 464">
            <a:extLst>
              <a:ext uri="{FF2B5EF4-FFF2-40B4-BE49-F238E27FC236}">
                <a16:creationId xmlns:a16="http://schemas.microsoft.com/office/drawing/2014/main" id="{564146E3-0C70-F88A-282E-02D772AF1885}"/>
              </a:ext>
            </a:extLst>
          </p:cNvPr>
          <p:cNvPicPr>
            <a:picLocks noChangeAspect="1"/>
          </p:cNvPicPr>
          <p:nvPr/>
        </p:nvPicPr>
        <p:blipFill>
          <a:blip r:embed="rId15"/>
          <a:stretch>
            <a:fillRect/>
          </a:stretch>
        </p:blipFill>
        <p:spPr>
          <a:xfrm>
            <a:off x="1567034" y="4958567"/>
            <a:ext cx="1330031" cy="623548"/>
          </a:xfrm>
          <a:prstGeom prst="rect">
            <a:avLst/>
          </a:prstGeom>
        </p:spPr>
      </p:pic>
      <p:pic>
        <p:nvPicPr>
          <p:cNvPr id="466" name="Picture 465">
            <a:extLst>
              <a:ext uri="{FF2B5EF4-FFF2-40B4-BE49-F238E27FC236}">
                <a16:creationId xmlns:a16="http://schemas.microsoft.com/office/drawing/2014/main" id="{A00F2DC5-3886-0F6D-D527-5630CBEDFEA9}"/>
              </a:ext>
            </a:extLst>
          </p:cNvPr>
          <p:cNvPicPr>
            <a:picLocks noChangeAspect="1"/>
          </p:cNvPicPr>
          <p:nvPr/>
        </p:nvPicPr>
        <p:blipFill>
          <a:blip r:embed="rId16"/>
          <a:stretch>
            <a:fillRect/>
          </a:stretch>
        </p:blipFill>
        <p:spPr>
          <a:xfrm>
            <a:off x="1567158" y="5590448"/>
            <a:ext cx="1331045" cy="187655"/>
          </a:xfrm>
          <a:prstGeom prst="rect">
            <a:avLst/>
          </a:prstGeom>
        </p:spPr>
      </p:pic>
      <p:sp>
        <p:nvSpPr>
          <p:cNvPr id="467" name="TextBox 466">
            <a:extLst>
              <a:ext uri="{FF2B5EF4-FFF2-40B4-BE49-F238E27FC236}">
                <a16:creationId xmlns:a16="http://schemas.microsoft.com/office/drawing/2014/main" id="{ABA12B5D-F0D3-62BA-4277-3F50392D4400}"/>
              </a:ext>
            </a:extLst>
          </p:cNvPr>
          <p:cNvSpPr txBox="1"/>
          <p:nvPr/>
        </p:nvSpPr>
        <p:spPr>
          <a:xfrm>
            <a:off x="2542831" y="5605932"/>
            <a:ext cx="416633" cy="169277"/>
          </a:xfrm>
          <a:prstGeom prst="rect">
            <a:avLst/>
          </a:prstGeom>
          <a:noFill/>
        </p:spPr>
        <p:txBody>
          <a:bodyPr wrap="square" rtlCol="0">
            <a:spAutoFit/>
          </a:bodyPr>
          <a:lstStyle/>
          <a:p>
            <a:pPr algn="r"/>
            <a:r>
              <a:rPr lang="en-US" sz="500" dirty="0"/>
              <a:t>500</a:t>
            </a:r>
          </a:p>
        </p:txBody>
      </p:sp>
      <p:sp>
        <p:nvSpPr>
          <p:cNvPr id="28" name="正方形/長方形 27">
            <a:extLst>
              <a:ext uri="{FF2B5EF4-FFF2-40B4-BE49-F238E27FC236}">
                <a16:creationId xmlns:a16="http://schemas.microsoft.com/office/drawing/2014/main" id="{906DD058-978D-82A8-C409-72EABA80DE7E}"/>
              </a:ext>
            </a:extLst>
          </p:cNvPr>
          <p:cNvSpPr/>
          <p:nvPr/>
        </p:nvSpPr>
        <p:spPr>
          <a:xfrm>
            <a:off x="2168991" y="573383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910917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5-2-14. QC menu</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1200329"/>
          </a:xfrm>
          <a:prstGeom prst="rect">
            <a:avLst/>
          </a:prstGeom>
          <a:noFill/>
        </p:spPr>
        <p:txBody>
          <a:bodyPr wrap="square" rtlCol="0">
            <a:spAutoFit/>
          </a:bodyPr>
          <a:lstStyle/>
          <a:p>
            <a:r>
              <a:rPr kumimoji="1" lang="en-US" altLang="ja-JP" sz="800" dirty="0">
                <a:latin typeface="+mj-lt"/>
              </a:rPr>
              <a:t>This is the screen that transitions after select QC check from Inbound screen.</a:t>
            </a:r>
          </a:p>
          <a:p>
            <a:endParaRPr kumimoji="1" lang="en-US" altLang="ja-JP" sz="800" dirty="0">
              <a:latin typeface="+mj-lt"/>
            </a:endParaRPr>
          </a:p>
          <a:p>
            <a:r>
              <a:rPr kumimoji="1" lang="en-US" altLang="ja-JP" sz="800" b="1" dirty="0">
                <a:latin typeface="+mj-lt"/>
              </a:rPr>
              <a:t>QC Schedule button: </a:t>
            </a:r>
            <a:r>
              <a:rPr kumimoji="1" lang="en-US" altLang="ja-JP" sz="800" dirty="0">
                <a:latin typeface="+mj-lt"/>
              </a:rPr>
              <a:t>Transitions to the QC Schedule screen.</a:t>
            </a:r>
          </a:p>
          <a:p>
            <a:r>
              <a:rPr kumimoji="1" lang="en-US" altLang="ja-JP" sz="800" b="1" dirty="0">
                <a:latin typeface="+mj-lt"/>
              </a:rPr>
              <a:t>QC Check Manual button</a:t>
            </a:r>
            <a:r>
              <a:rPr kumimoji="1" lang="en-US" altLang="ja-JP" sz="800" dirty="0">
                <a:latin typeface="+mj-lt"/>
              </a:rPr>
              <a:t>: Transitions to the QC Check Manual screen.</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Inbound menu</a:t>
            </a:r>
          </a:p>
        </p:txBody>
      </p:sp>
      <p:sp>
        <p:nvSpPr>
          <p:cNvPr id="349" name="二等辺三角形 348">
            <a:extLst>
              <a:ext uri="{FF2B5EF4-FFF2-40B4-BE49-F238E27FC236}">
                <a16:creationId xmlns:a16="http://schemas.microsoft.com/office/drawing/2014/main" id="{1C3558FD-743D-C66E-B8AA-7561EADA5C09}"/>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 name="図 1">
            <a:extLst>
              <a:ext uri="{FF2B5EF4-FFF2-40B4-BE49-F238E27FC236}">
                <a16:creationId xmlns:a16="http://schemas.microsoft.com/office/drawing/2014/main" id="{D3FEB79F-A299-E9B8-EDE7-3BE94F30F40D}"/>
              </a:ext>
            </a:extLst>
          </p:cNvPr>
          <p:cNvPicPr>
            <a:picLocks noChangeAspect="1"/>
          </p:cNvPicPr>
          <p:nvPr/>
        </p:nvPicPr>
        <p:blipFill>
          <a:blip r:embed="rId2"/>
          <a:stretch>
            <a:fillRect/>
          </a:stretch>
        </p:blipFill>
        <p:spPr>
          <a:xfrm>
            <a:off x="960967" y="2211203"/>
            <a:ext cx="546082" cy="198137"/>
          </a:xfrm>
          <a:prstGeom prst="rect">
            <a:avLst/>
          </a:prstGeom>
        </p:spPr>
      </p:pic>
      <p:pic>
        <p:nvPicPr>
          <p:cNvPr id="4" name="図 3">
            <a:extLst>
              <a:ext uri="{FF2B5EF4-FFF2-40B4-BE49-F238E27FC236}">
                <a16:creationId xmlns:a16="http://schemas.microsoft.com/office/drawing/2014/main" id="{C71C05C3-4328-8B97-7C5F-5694CE80340B}"/>
              </a:ext>
            </a:extLst>
          </p:cNvPr>
          <p:cNvPicPr>
            <a:picLocks noChangeAspect="1"/>
          </p:cNvPicPr>
          <p:nvPr/>
        </p:nvPicPr>
        <p:blipFill>
          <a:blip r:embed="rId2"/>
          <a:stretch>
            <a:fillRect/>
          </a:stretch>
        </p:blipFill>
        <p:spPr>
          <a:xfrm>
            <a:off x="893149" y="2555595"/>
            <a:ext cx="546082" cy="198137"/>
          </a:xfrm>
          <a:prstGeom prst="rect">
            <a:avLst/>
          </a:prstGeom>
        </p:spPr>
      </p:pic>
      <p:pic>
        <p:nvPicPr>
          <p:cNvPr id="5" name="図 4">
            <a:extLst>
              <a:ext uri="{FF2B5EF4-FFF2-40B4-BE49-F238E27FC236}">
                <a16:creationId xmlns:a16="http://schemas.microsoft.com/office/drawing/2014/main" id="{2A5108A9-A987-E160-38D5-D5ABEEC5E1D3}"/>
              </a:ext>
            </a:extLst>
          </p:cNvPr>
          <p:cNvPicPr>
            <a:picLocks noChangeAspect="1"/>
          </p:cNvPicPr>
          <p:nvPr/>
        </p:nvPicPr>
        <p:blipFill>
          <a:blip r:embed="rId3"/>
          <a:stretch>
            <a:fillRect/>
          </a:stretch>
        </p:blipFill>
        <p:spPr>
          <a:xfrm>
            <a:off x="941915" y="2898332"/>
            <a:ext cx="510584" cy="178119"/>
          </a:xfrm>
          <a:prstGeom prst="rect">
            <a:avLst/>
          </a:prstGeom>
        </p:spPr>
      </p:pic>
      <p:pic>
        <p:nvPicPr>
          <p:cNvPr id="6" name="図 5">
            <a:extLst>
              <a:ext uri="{FF2B5EF4-FFF2-40B4-BE49-F238E27FC236}">
                <a16:creationId xmlns:a16="http://schemas.microsoft.com/office/drawing/2014/main" id="{40E742BA-BACF-64F1-54BD-CC88CD97FEC3}"/>
              </a:ext>
            </a:extLst>
          </p:cNvPr>
          <p:cNvPicPr>
            <a:picLocks noChangeAspect="1"/>
          </p:cNvPicPr>
          <p:nvPr/>
        </p:nvPicPr>
        <p:blipFill>
          <a:blip r:embed="rId3"/>
          <a:stretch>
            <a:fillRect/>
          </a:stretch>
        </p:blipFill>
        <p:spPr>
          <a:xfrm>
            <a:off x="942677" y="3233561"/>
            <a:ext cx="510584" cy="178119"/>
          </a:xfrm>
          <a:prstGeom prst="rect">
            <a:avLst/>
          </a:prstGeom>
        </p:spPr>
      </p:pic>
      <p:pic>
        <p:nvPicPr>
          <p:cNvPr id="7" name="図 6">
            <a:extLst>
              <a:ext uri="{FF2B5EF4-FFF2-40B4-BE49-F238E27FC236}">
                <a16:creationId xmlns:a16="http://schemas.microsoft.com/office/drawing/2014/main" id="{B37B463C-2930-6264-2435-5BEF1430854D}"/>
              </a:ext>
            </a:extLst>
          </p:cNvPr>
          <p:cNvPicPr>
            <a:picLocks noChangeAspect="1"/>
          </p:cNvPicPr>
          <p:nvPr/>
        </p:nvPicPr>
        <p:blipFill>
          <a:blip r:embed="rId4"/>
          <a:stretch>
            <a:fillRect/>
          </a:stretch>
        </p:blipFill>
        <p:spPr>
          <a:xfrm>
            <a:off x="472257" y="1631644"/>
            <a:ext cx="1364286" cy="2040133"/>
          </a:xfrm>
          <a:prstGeom prst="rect">
            <a:avLst/>
          </a:prstGeom>
        </p:spPr>
      </p:pic>
      <p:pic>
        <p:nvPicPr>
          <p:cNvPr id="8" name="図 7">
            <a:extLst>
              <a:ext uri="{FF2B5EF4-FFF2-40B4-BE49-F238E27FC236}">
                <a16:creationId xmlns:a16="http://schemas.microsoft.com/office/drawing/2014/main" id="{2CB44A89-FDF7-409A-E5B7-B6B4040853F5}"/>
              </a:ext>
            </a:extLst>
          </p:cNvPr>
          <p:cNvPicPr>
            <a:picLocks noChangeAspect="1"/>
          </p:cNvPicPr>
          <p:nvPr/>
        </p:nvPicPr>
        <p:blipFill>
          <a:blip r:embed="rId2"/>
          <a:stretch>
            <a:fillRect/>
          </a:stretch>
        </p:blipFill>
        <p:spPr>
          <a:xfrm>
            <a:off x="927339" y="2218743"/>
            <a:ext cx="546082" cy="198137"/>
          </a:xfrm>
          <a:prstGeom prst="rect">
            <a:avLst/>
          </a:prstGeom>
        </p:spPr>
      </p:pic>
      <p:pic>
        <p:nvPicPr>
          <p:cNvPr id="9" name="図 8">
            <a:extLst>
              <a:ext uri="{FF2B5EF4-FFF2-40B4-BE49-F238E27FC236}">
                <a16:creationId xmlns:a16="http://schemas.microsoft.com/office/drawing/2014/main" id="{D6DB212E-0EEA-EDB7-1A9B-07FCB27D0437}"/>
              </a:ext>
            </a:extLst>
          </p:cNvPr>
          <p:cNvPicPr>
            <a:picLocks noChangeAspect="1"/>
          </p:cNvPicPr>
          <p:nvPr/>
        </p:nvPicPr>
        <p:blipFill>
          <a:blip r:embed="rId2"/>
          <a:stretch>
            <a:fillRect/>
          </a:stretch>
        </p:blipFill>
        <p:spPr>
          <a:xfrm>
            <a:off x="859521" y="2563135"/>
            <a:ext cx="546082" cy="198137"/>
          </a:xfrm>
          <a:prstGeom prst="rect">
            <a:avLst/>
          </a:prstGeom>
        </p:spPr>
      </p:pic>
      <p:sp>
        <p:nvSpPr>
          <p:cNvPr id="11" name="テキスト ボックス 10">
            <a:extLst>
              <a:ext uri="{FF2B5EF4-FFF2-40B4-BE49-F238E27FC236}">
                <a16:creationId xmlns:a16="http://schemas.microsoft.com/office/drawing/2014/main" id="{7C3D3871-68E1-6A38-EE7F-9FA8B4F2A65D}"/>
              </a:ext>
            </a:extLst>
          </p:cNvPr>
          <p:cNvSpPr txBox="1"/>
          <p:nvPr/>
        </p:nvSpPr>
        <p:spPr>
          <a:xfrm>
            <a:off x="795461" y="2225478"/>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12" name="テキスト ボックス 11">
            <a:extLst>
              <a:ext uri="{FF2B5EF4-FFF2-40B4-BE49-F238E27FC236}">
                <a16:creationId xmlns:a16="http://schemas.microsoft.com/office/drawing/2014/main" id="{25E49045-3829-E256-CBC7-2DD6AEF6CF4F}"/>
              </a:ext>
            </a:extLst>
          </p:cNvPr>
          <p:cNvSpPr txBox="1"/>
          <p:nvPr/>
        </p:nvSpPr>
        <p:spPr>
          <a:xfrm>
            <a:off x="790836" y="2565675"/>
            <a:ext cx="718146" cy="184666"/>
          </a:xfrm>
          <a:prstGeom prst="rect">
            <a:avLst/>
          </a:prstGeom>
          <a:noFill/>
        </p:spPr>
        <p:txBody>
          <a:bodyPr wrap="square" rtlCol="0">
            <a:spAutoFit/>
          </a:bodyPr>
          <a:lstStyle/>
          <a:p>
            <a:pPr algn="ctr"/>
            <a:r>
              <a:rPr kumimoji="1" lang="en-US" altLang="ja-JP" sz="600" dirty="0"/>
              <a:t>Label Manual</a:t>
            </a:r>
          </a:p>
        </p:txBody>
      </p:sp>
      <p:pic>
        <p:nvPicPr>
          <p:cNvPr id="13" name="図 12">
            <a:extLst>
              <a:ext uri="{FF2B5EF4-FFF2-40B4-BE49-F238E27FC236}">
                <a16:creationId xmlns:a16="http://schemas.microsoft.com/office/drawing/2014/main" id="{2EEA14FF-83BD-DC61-9733-2C873EB484A0}"/>
              </a:ext>
            </a:extLst>
          </p:cNvPr>
          <p:cNvPicPr>
            <a:picLocks noChangeAspect="1"/>
          </p:cNvPicPr>
          <p:nvPr/>
        </p:nvPicPr>
        <p:blipFill>
          <a:blip r:embed="rId3"/>
          <a:stretch>
            <a:fillRect/>
          </a:stretch>
        </p:blipFill>
        <p:spPr>
          <a:xfrm>
            <a:off x="908287" y="2905872"/>
            <a:ext cx="510584" cy="178119"/>
          </a:xfrm>
          <a:prstGeom prst="rect">
            <a:avLst/>
          </a:prstGeom>
        </p:spPr>
      </p:pic>
      <p:sp>
        <p:nvSpPr>
          <p:cNvPr id="14" name="テキスト ボックス 13">
            <a:extLst>
              <a:ext uri="{FF2B5EF4-FFF2-40B4-BE49-F238E27FC236}">
                <a16:creationId xmlns:a16="http://schemas.microsoft.com/office/drawing/2014/main" id="{ABB889D9-48C9-DE1C-697C-6CA8208AB5B5}"/>
              </a:ext>
            </a:extLst>
          </p:cNvPr>
          <p:cNvSpPr txBox="1"/>
          <p:nvPr/>
        </p:nvSpPr>
        <p:spPr>
          <a:xfrm>
            <a:off x="758661" y="2899136"/>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5" name="図 14">
            <a:extLst>
              <a:ext uri="{FF2B5EF4-FFF2-40B4-BE49-F238E27FC236}">
                <a16:creationId xmlns:a16="http://schemas.microsoft.com/office/drawing/2014/main" id="{201707CB-9046-6DCF-644C-3073808B4F07}"/>
              </a:ext>
            </a:extLst>
          </p:cNvPr>
          <p:cNvPicPr>
            <a:picLocks noChangeAspect="1"/>
          </p:cNvPicPr>
          <p:nvPr/>
        </p:nvPicPr>
        <p:blipFill>
          <a:blip r:embed="rId3"/>
          <a:stretch>
            <a:fillRect/>
          </a:stretch>
        </p:blipFill>
        <p:spPr>
          <a:xfrm>
            <a:off x="909049" y="3241101"/>
            <a:ext cx="510584" cy="178119"/>
          </a:xfrm>
          <a:prstGeom prst="rect">
            <a:avLst/>
          </a:prstGeom>
        </p:spPr>
      </p:pic>
      <p:sp>
        <p:nvSpPr>
          <p:cNvPr id="16" name="テキスト ボックス 15">
            <a:extLst>
              <a:ext uri="{FF2B5EF4-FFF2-40B4-BE49-F238E27FC236}">
                <a16:creationId xmlns:a16="http://schemas.microsoft.com/office/drawing/2014/main" id="{EC0E68BD-31EB-AB86-B70D-2A44CE110193}"/>
              </a:ext>
            </a:extLst>
          </p:cNvPr>
          <p:cNvSpPr txBox="1"/>
          <p:nvPr/>
        </p:nvSpPr>
        <p:spPr>
          <a:xfrm>
            <a:off x="760122" y="3234365"/>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18" name="図 17">
            <a:extLst>
              <a:ext uri="{FF2B5EF4-FFF2-40B4-BE49-F238E27FC236}">
                <a16:creationId xmlns:a16="http://schemas.microsoft.com/office/drawing/2014/main" id="{F9FEC91E-3C84-BA28-37B1-C9A74D525969}"/>
              </a:ext>
            </a:extLst>
          </p:cNvPr>
          <p:cNvPicPr>
            <a:picLocks noChangeAspect="1"/>
          </p:cNvPicPr>
          <p:nvPr/>
        </p:nvPicPr>
        <p:blipFill>
          <a:blip r:embed="rId5"/>
          <a:stretch>
            <a:fillRect/>
          </a:stretch>
        </p:blipFill>
        <p:spPr>
          <a:xfrm>
            <a:off x="535053" y="2151296"/>
            <a:ext cx="1294738" cy="1336429"/>
          </a:xfrm>
          <a:prstGeom prst="rect">
            <a:avLst/>
          </a:prstGeom>
        </p:spPr>
      </p:pic>
      <p:pic>
        <p:nvPicPr>
          <p:cNvPr id="19" name="図 18">
            <a:extLst>
              <a:ext uri="{FF2B5EF4-FFF2-40B4-BE49-F238E27FC236}">
                <a16:creationId xmlns:a16="http://schemas.microsoft.com/office/drawing/2014/main" id="{94201E41-E86A-9F9E-41B4-3B8445D8EED2}"/>
              </a:ext>
            </a:extLst>
          </p:cNvPr>
          <p:cNvPicPr>
            <a:picLocks noChangeAspect="1"/>
          </p:cNvPicPr>
          <p:nvPr/>
        </p:nvPicPr>
        <p:blipFill>
          <a:blip r:embed="rId6"/>
          <a:stretch>
            <a:fillRect/>
          </a:stretch>
        </p:blipFill>
        <p:spPr>
          <a:xfrm>
            <a:off x="605900" y="2145251"/>
            <a:ext cx="1114748" cy="178120"/>
          </a:xfrm>
          <a:prstGeom prst="rect">
            <a:avLst/>
          </a:prstGeom>
        </p:spPr>
      </p:pic>
      <p:pic>
        <p:nvPicPr>
          <p:cNvPr id="21" name="図 20">
            <a:extLst>
              <a:ext uri="{FF2B5EF4-FFF2-40B4-BE49-F238E27FC236}">
                <a16:creationId xmlns:a16="http://schemas.microsoft.com/office/drawing/2014/main" id="{7E004456-F770-818C-D921-200F29D65ACC}"/>
              </a:ext>
            </a:extLst>
          </p:cNvPr>
          <p:cNvPicPr>
            <a:picLocks noChangeAspect="1"/>
          </p:cNvPicPr>
          <p:nvPr/>
        </p:nvPicPr>
        <p:blipFill>
          <a:blip r:embed="rId7"/>
          <a:stretch>
            <a:fillRect/>
          </a:stretch>
        </p:blipFill>
        <p:spPr>
          <a:xfrm>
            <a:off x="773748" y="2181728"/>
            <a:ext cx="809836" cy="97172"/>
          </a:xfrm>
          <a:prstGeom prst="rect">
            <a:avLst/>
          </a:prstGeom>
        </p:spPr>
      </p:pic>
      <p:sp>
        <p:nvSpPr>
          <p:cNvPr id="23" name="テキスト ボックス 22">
            <a:extLst>
              <a:ext uri="{FF2B5EF4-FFF2-40B4-BE49-F238E27FC236}">
                <a16:creationId xmlns:a16="http://schemas.microsoft.com/office/drawing/2014/main" id="{5A915B7F-50E0-E588-58A6-4722B0638C60}"/>
              </a:ext>
            </a:extLst>
          </p:cNvPr>
          <p:cNvSpPr txBox="1"/>
          <p:nvPr/>
        </p:nvSpPr>
        <p:spPr>
          <a:xfrm>
            <a:off x="764616" y="2141978"/>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24" name="図 23">
            <a:extLst>
              <a:ext uri="{FF2B5EF4-FFF2-40B4-BE49-F238E27FC236}">
                <a16:creationId xmlns:a16="http://schemas.microsoft.com/office/drawing/2014/main" id="{5620F0EE-FC00-1A7B-A372-B84E9F39F031}"/>
              </a:ext>
            </a:extLst>
          </p:cNvPr>
          <p:cNvPicPr>
            <a:picLocks noChangeAspect="1"/>
          </p:cNvPicPr>
          <p:nvPr/>
        </p:nvPicPr>
        <p:blipFill>
          <a:blip r:embed="rId6"/>
          <a:stretch>
            <a:fillRect/>
          </a:stretch>
        </p:blipFill>
        <p:spPr>
          <a:xfrm>
            <a:off x="606323" y="2305882"/>
            <a:ext cx="1114748" cy="178120"/>
          </a:xfrm>
          <a:prstGeom prst="rect">
            <a:avLst/>
          </a:prstGeom>
        </p:spPr>
      </p:pic>
      <p:pic>
        <p:nvPicPr>
          <p:cNvPr id="25" name="図 24">
            <a:extLst>
              <a:ext uri="{FF2B5EF4-FFF2-40B4-BE49-F238E27FC236}">
                <a16:creationId xmlns:a16="http://schemas.microsoft.com/office/drawing/2014/main" id="{468B7007-7740-BB31-FFAF-A09CBF5467E2}"/>
              </a:ext>
            </a:extLst>
          </p:cNvPr>
          <p:cNvPicPr>
            <a:picLocks noChangeAspect="1"/>
          </p:cNvPicPr>
          <p:nvPr/>
        </p:nvPicPr>
        <p:blipFill>
          <a:blip r:embed="rId7"/>
          <a:stretch>
            <a:fillRect/>
          </a:stretch>
        </p:blipFill>
        <p:spPr>
          <a:xfrm>
            <a:off x="774171" y="2342359"/>
            <a:ext cx="809836" cy="97172"/>
          </a:xfrm>
          <a:prstGeom prst="rect">
            <a:avLst/>
          </a:prstGeom>
        </p:spPr>
      </p:pic>
      <p:sp>
        <p:nvSpPr>
          <p:cNvPr id="26" name="テキスト ボックス 25">
            <a:extLst>
              <a:ext uri="{FF2B5EF4-FFF2-40B4-BE49-F238E27FC236}">
                <a16:creationId xmlns:a16="http://schemas.microsoft.com/office/drawing/2014/main" id="{6F7AF997-B351-E26F-1360-F36676439ADD}"/>
              </a:ext>
            </a:extLst>
          </p:cNvPr>
          <p:cNvSpPr txBox="1"/>
          <p:nvPr/>
        </p:nvSpPr>
        <p:spPr>
          <a:xfrm>
            <a:off x="765039" y="2302609"/>
            <a:ext cx="809835" cy="184666"/>
          </a:xfrm>
          <a:prstGeom prst="rect">
            <a:avLst/>
          </a:prstGeom>
          <a:noFill/>
        </p:spPr>
        <p:txBody>
          <a:bodyPr wrap="square" rtlCol="0">
            <a:spAutoFit/>
          </a:bodyPr>
          <a:lstStyle/>
          <a:p>
            <a:pPr algn="ctr"/>
            <a:r>
              <a:rPr kumimoji="1" lang="en-US" altLang="ja-JP" sz="600" dirty="0"/>
              <a:t>Label Manual</a:t>
            </a:r>
          </a:p>
        </p:txBody>
      </p:sp>
      <p:pic>
        <p:nvPicPr>
          <p:cNvPr id="27" name="図 26">
            <a:extLst>
              <a:ext uri="{FF2B5EF4-FFF2-40B4-BE49-F238E27FC236}">
                <a16:creationId xmlns:a16="http://schemas.microsoft.com/office/drawing/2014/main" id="{D9DDDD3E-7CC5-4CC1-FB91-BBFB41966946}"/>
              </a:ext>
            </a:extLst>
          </p:cNvPr>
          <p:cNvPicPr>
            <a:picLocks noChangeAspect="1"/>
          </p:cNvPicPr>
          <p:nvPr/>
        </p:nvPicPr>
        <p:blipFill>
          <a:blip r:embed="rId6"/>
          <a:stretch>
            <a:fillRect/>
          </a:stretch>
        </p:blipFill>
        <p:spPr>
          <a:xfrm>
            <a:off x="605900" y="2474347"/>
            <a:ext cx="1114748" cy="178120"/>
          </a:xfrm>
          <a:prstGeom prst="rect">
            <a:avLst/>
          </a:prstGeom>
        </p:spPr>
      </p:pic>
      <p:pic>
        <p:nvPicPr>
          <p:cNvPr id="30" name="図 29">
            <a:extLst>
              <a:ext uri="{FF2B5EF4-FFF2-40B4-BE49-F238E27FC236}">
                <a16:creationId xmlns:a16="http://schemas.microsoft.com/office/drawing/2014/main" id="{1F0C67C8-7E6F-856E-4A2B-C02CC6643B57}"/>
              </a:ext>
            </a:extLst>
          </p:cNvPr>
          <p:cNvPicPr>
            <a:picLocks noChangeAspect="1"/>
          </p:cNvPicPr>
          <p:nvPr/>
        </p:nvPicPr>
        <p:blipFill>
          <a:blip r:embed="rId7"/>
          <a:stretch>
            <a:fillRect/>
          </a:stretch>
        </p:blipFill>
        <p:spPr>
          <a:xfrm>
            <a:off x="773748" y="2510824"/>
            <a:ext cx="809836" cy="97172"/>
          </a:xfrm>
          <a:prstGeom prst="rect">
            <a:avLst/>
          </a:prstGeom>
        </p:spPr>
      </p:pic>
      <p:sp>
        <p:nvSpPr>
          <p:cNvPr id="31" name="テキスト ボックス 30">
            <a:extLst>
              <a:ext uri="{FF2B5EF4-FFF2-40B4-BE49-F238E27FC236}">
                <a16:creationId xmlns:a16="http://schemas.microsoft.com/office/drawing/2014/main" id="{A43FA94D-67C4-8061-AC80-F9F908CABD14}"/>
              </a:ext>
            </a:extLst>
          </p:cNvPr>
          <p:cNvSpPr txBox="1"/>
          <p:nvPr/>
        </p:nvSpPr>
        <p:spPr>
          <a:xfrm>
            <a:off x="764616" y="2471074"/>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32" name="図 31">
            <a:extLst>
              <a:ext uri="{FF2B5EF4-FFF2-40B4-BE49-F238E27FC236}">
                <a16:creationId xmlns:a16="http://schemas.microsoft.com/office/drawing/2014/main" id="{A47EAD82-FE3E-8887-8F17-ABECEE2C959C}"/>
              </a:ext>
            </a:extLst>
          </p:cNvPr>
          <p:cNvPicPr>
            <a:picLocks noChangeAspect="1"/>
          </p:cNvPicPr>
          <p:nvPr/>
        </p:nvPicPr>
        <p:blipFill>
          <a:blip r:embed="rId6"/>
          <a:stretch>
            <a:fillRect/>
          </a:stretch>
        </p:blipFill>
        <p:spPr>
          <a:xfrm>
            <a:off x="605477" y="2641119"/>
            <a:ext cx="1114748" cy="178120"/>
          </a:xfrm>
          <a:prstGeom prst="rect">
            <a:avLst/>
          </a:prstGeom>
        </p:spPr>
      </p:pic>
      <p:pic>
        <p:nvPicPr>
          <p:cNvPr id="33" name="図 32">
            <a:extLst>
              <a:ext uri="{FF2B5EF4-FFF2-40B4-BE49-F238E27FC236}">
                <a16:creationId xmlns:a16="http://schemas.microsoft.com/office/drawing/2014/main" id="{D113A341-292B-2A32-AE7D-5F4A6FEC7DB4}"/>
              </a:ext>
            </a:extLst>
          </p:cNvPr>
          <p:cNvPicPr>
            <a:picLocks noChangeAspect="1"/>
          </p:cNvPicPr>
          <p:nvPr/>
        </p:nvPicPr>
        <p:blipFill>
          <a:blip r:embed="rId7"/>
          <a:stretch>
            <a:fillRect/>
          </a:stretch>
        </p:blipFill>
        <p:spPr>
          <a:xfrm>
            <a:off x="773325" y="2677596"/>
            <a:ext cx="809836" cy="97172"/>
          </a:xfrm>
          <a:prstGeom prst="rect">
            <a:avLst/>
          </a:prstGeom>
        </p:spPr>
      </p:pic>
      <p:sp>
        <p:nvSpPr>
          <p:cNvPr id="38" name="テキスト ボックス 37">
            <a:extLst>
              <a:ext uri="{FF2B5EF4-FFF2-40B4-BE49-F238E27FC236}">
                <a16:creationId xmlns:a16="http://schemas.microsoft.com/office/drawing/2014/main" id="{44D74ED0-51AB-4772-1C85-4F11186D11B9}"/>
              </a:ext>
            </a:extLst>
          </p:cNvPr>
          <p:cNvSpPr txBox="1"/>
          <p:nvPr/>
        </p:nvSpPr>
        <p:spPr>
          <a:xfrm>
            <a:off x="764193" y="2637846"/>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39" name="図 38">
            <a:extLst>
              <a:ext uri="{FF2B5EF4-FFF2-40B4-BE49-F238E27FC236}">
                <a16:creationId xmlns:a16="http://schemas.microsoft.com/office/drawing/2014/main" id="{B6D9AF36-B10A-5611-C09C-A4F95F61BAF8}"/>
              </a:ext>
            </a:extLst>
          </p:cNvPr>
          <p:cNvPicPr>
            <a:picLocks noChangeAspect="1"/>
          </p:cNvPicPr>
          <p:nvPr/>
        </p:nvPicPr>
        <p:blipFill>
          <a:blip r:embed="rId6"/>
          <a:stretch>
            <a:fillRect/>
          </a:stretch>
        </p:blipFill>
        <p:spPr>
          <a:xfrm>
            <a:off x="605900" y="2801750"/>
            <a:ext cx="1114748" cy="178120"/>
          </a:xfrm>
          <a:prstGeom prst="rect">
            <a:avLst/>
          </a:prstGeom>
        </p:spPr>
      </p:pic>
      <p:pic>
        <p:nvPicPr>
          <p:cNvPr id="41" name="図 40">
            <a:extLst>
              <a:ext uri="{FF2B5EF4-FFF2-40B4-BE49-F238E27FC236}">
                <a16:creationId xmlns:a16="http://schemas.microsoft.com/office/drawing/2014/main" id="{6577072A-6A28-774C-74CD-85C82AACEFC4}"/>
              </a:ext>
            </a:extLst>
          </p:cNvPr>
          <p:cNvPicPr>
            <a:picLocks noChangeAspect="1"/>
          </p:cNvPicPr>
          <p:nvPr/>
        </p:nvPicPr>
        <p:blipFill>
          <a:blip r:embed="rId7"/>
          <a:stretch>
            <a:fillRect/>
          </a:stretch>
        </p:blipFill>
        <p:spPr>
          <a:xfrm>
            <a:off x="773748" y="2838227"/>
            <a:ext cx="809836" cy="97172"/>
          </a:xfrm>
          <a:prstGeom prst="rect">
            <a:avLst/>
          </a:prstGeom>
        </p:spPr>
      </p:pic>
      <p:sp>
        <p:nvSpPr>
          <p:cNvPr id="42" name="テキスト ボックス 41">
            <a:extLst>
              <a:ext uri="{FF2B5EF4-FFF2-40B4-BE49-F238E27FC236}">
                <a16:creationId xmlns:a16="http://schemas.microsoft.com/office/drawing/2014/main" id="{B6B640FB-A18B-23D3-937E-9E812616FFC5}"/>
              </a:ext>
            </a:extLst>
          </p:cNvPr>
          <p:cNvSpPr txBox="1"/>
          <p:nvPr/>
        </p:nvSpPr>
        <p:spPr>
          <a:xfrm>
            <a:off x="764616" y="2798477"/>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43" name="図 42">
            <a:extLst>
              <a:ext uri="{FF2B5EF4-FFF2-40B4-BE49-F238E27FC236}">
                <a16:creationId xmlns:a16="http://schemas.microsoft.com/office/drawing/2014/main" id="{3257C05D-53D6-3083-42C5-AEB83AF5AA22}"/>
              </a:ext>
            </a:extLst>
          </p:cNvPr>
          <p:cNvPicPr>
            <a:picLocks noChangeAspect="1"/>
          </p:cNvPicPr>
          <p:nvPr/>
        </p:nvPicPr>
        <p:blipFill>
          <a:blip r:embed="rId6"/>
          <a:stretch>
            <a:fillRect/>
          </a:stretch>
        </p:blipFill>
        <p:spPr>
          <a:xfrm>
            <a:off x="605477" y="2970215"/>
            <a:ext cx="1114748" cy="178120"/>
          </a:xfrm>
          <a:prstGeom prst="rect">
            <a:avLst/>
          </a:prstGeom>
        </p:spPr>
      </p:pic>
      <p:pic>
        <p:nvPicPr>
          <p:cNvPr id="44" name="図 43">
            <a:extLst>
              <a:ext uri="{FF2B5EF4-FFF2-40B4-BE49-F238E27FC236}">
                <a16:creationId xmlns:a16="http://schemas.microsoft.com/office/drawing/2014/main" id="{3AF9FF67-9D85-21AA-271B-E8A9BDD2556B}"/>
              </a:ext>
            </a:extLst>
          </p:cNvPr>
          <p:cNvPicPr>
            <a:picLocks noChangeAspect="1"/>
          </p:cNvPicPr>
          <p:nvPr/>
        </p:nvPicPr>
        <p:blipFill>
          <a:blip r:embed="rId7"/>
          <a:stretch>
            <a:fillRect/>
          </a:stretch>
        </p:blipFill>
        <p:spPr>
          <a:xfrm>
            <a:off x="773325" y="3006692"/>
            <a:ext cx="809836" cy="97172"/>
          </a:xfrm>
          <a:prstGeom prst="rect">
            <a:avLst/>
          </a:prstGeom>
        </p:spPr>
      </p:pic>
      <p:sp>
        <p:nvSpPr>
          <p:cNvPr id="45" name="テキスト ボックス 44">
            <a:extLst>
              <a:ext uri="{FF2B5EF4-FFF2-40B4-BE49-F238E27FC236}">
                <a16:creationId xmlns:a16="http://schemas.microsoft.com/office/drawing/2014/main" id="{DD55E13B-C2F0-8FC1-7153-04445A4E0319}"/>
              </a:ext>
            </a:extLst>
          </p:cNvPr>
          <p:cNvSpPr txBox="1"/>
          <p:nvPr/>
        </p:nvSpPr>
        <p:spPr>
          <a:xfrm>
            <a:off x="764193" y="2966942"/>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sp>
        <p:nvSpPr>
          <p:cNvPr id="384" name="正方形/長方形 383">
            <a:extLst>
              <a:ext uri="{FF2B5EF4-FFF2-40B4-BE49-F238E27FC236}">
                <a16:creationId xmlns:a16="http://schemas.microsoft.com/office/drawing/2014/main" id="{2C14D221-E1A4-A2DE-48ED-DC7F3C6EAAEA}"/>
              </a:ext>
            </a:extLst>
          </p:cNvPr>
          <p:cNvSpPr/>
          <p:nvPr/>
        </p:nvSpPr>
        <p:spPr>
          <a:xfrm>
            <a:off x="607010" y="2742132"/>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85" name="グラフィックス 384" descr="右向き指示マーク">
            <a:extLst>
              <a:ext uri="{FF2B5EF4-FFF2-40B4-BE49-F238E27FC236}">
                <a16:creationId xmlns:a16="http://schemas.microsoft.com/office/drawing/2014/main" id="{983EAE77-B35B-D6CC-B5B5-B6F326354E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439828" y="2871501"/>
            <a:ext cx="236144" cy="236144"/>
          </a:xfrm>
          <a:prstGeom prst="rect">
            <a:avLst/>
          </a:prstGeom>
        </p:spPr>
      </p:pic>
      <p:pic>
        <p:nvPicPr>
          <p:cNvPr id="358" name="図 357">
            <a:extLst>
              <a:ext uri="{FF2B5EF4-FFF2-40B4-BE49-F238E27FC236}">
                <a16:creationId xmlns:a16="http://schemas.microsoft.com/office/drawing/2014/main" id="{3F62A0AE-31FB-0025-B292-68EAE48AECD9}"/>
              </a:ext>
            </a:extLst>
          </p:cNvPr>
          <p:cNvPicPr>
            <a:picLocks noChangeAspect="1"/>
          </p:cNvPicPr>
          <p:nvPr/>
        </p:nvPicPr>
        <p:blipFill rotWithShape="1">
          <a:blip r:embed="rId10"/>
          <a:srcRect b="79932"/>
          <a:stretch/>
        </p:blipFill>
        <p:spPr>
          <a:xfrm>
            <a:off x="2054578" y="1636314"/>
            <a:ext cx="1360089" cy="405207"/>
          </a:xfrm>
          <a:prstGeom prst="rect">
            <a:avLst/>
          </a:prstGeom>
        </p:spPr>
      </p:pic>
      <p:pic>
        <p:nvPicPr>
          <p:cNvPr id="359" name="図 358">
            <a:extLst>
              <a:ext uri="{FF2B5EF4-FFF2-40B4-BE49-F238E27FC236}">
                <a16:creationId xmlns:a16="http://schemas.microsoft.com/office/drawing/2014/main" id="{3C215405-F262-EAC0-0689-32FF0FE3A46D}"/>
              </a:ext>
            </a:extLst>
          </p:cNvPr>
          <p:cNvPicPr>
            <a:picLocks noChangeAspect="1"/>
          </p:cNvPicPr>
          <p:nvPr/>
        </p:nvPicPr>
        <p:blipFill rotWithShape="1">
          <a:blip r:embed="rId4"/>
          <a:srcRect t="20856"/>
          <a:stretch/>
        </p:blipFill>
        <p:spPr>
          <a:xfrm>
            <a:off x="2047345" y="2040825"/>
            <a:ext cx="1364286" cy="1614633"/>
          </a:xfrm>
          <a:prstGeom prst="rect">
            <a:avLst/>
          </a:prstGeom>
        </p:spPr>
      </p:pic>
      <p:pic>
        <p:nvPicPr>
          <p:cNvPr id="360" name="図 359">
            <a:extLst>
              <a:ext uri="{FF2B5EF4-FFF2-40B4-BE49-F238E27FC236}">
                <a16:creationId xmlns:a16="http://schemas.microsoft.com/office/drawing/2014/main" id="{3FEAC553-7580-7CC5-34B6-8576DCA4655B}"/>
              </a:ext>
            </a:extLst>
          </p:cNvPr>
          <p:cNvPicPr>
            <a:picLocks noChangeAspect="1"/>
          </p:cNvPicPr>
          <p:nvPr/>
        </p:nvPicPr>
        <p:blipFill>
          <a:blip r:embed="rId2"/>
          <a:stretch>
            <a:fillRect/>
          </a:stretch>
        </p:blipFill>
        <p:spPr>
          <a:xfrm>
            <a:off x="2532943" y="2205351"/>
            <a:ext cx="546082" cy="198137"/>
          </a:xfrm>
          <a:prstGeom prst="rect">
            <a:avLst/>
          </a:prstGeom>
        </p:spPr>
      </p:pic>
      <p:pic>
        <p:nvPicPr>
          <p:cNvPr id="361" name="図 360">
            <a:extLst>
              <a:ext uri="{FF2B5EF4-FFF2-40B4-BE49-F238E27FC236}">
                <a16:creationId xmlns:a16="http://schemas.microsoft.com/office/drawing/2014/main" id="{56B0D355-8459-4BB8-9FE8-01894D6C11FA}"/>
              </a:ext>
            </a:extLst>
          </p:cNvPr>
          <p:cNvPicPr>
            <a:picLocks noChangeAspect="1"/>
          </p:cNvPicPr>
          <p:nvPr/>
        </p:nvPicPr>
        <p:blipFill>
          <a:blip r:embed="rId2"/>
          <a:stretch>
            <a:fillRect/>
          </a:stretch>
        </p:blipFill>
        <p:spPr>
          <a:xfrm>
            <a:off x="2465125" y="2549743"/>
            <a:ext cx="546082" cy="198137"/>
          </a:xfrm>
          <a:prstGeom prst="rect">
            <a:avLst/>
          </a:prstGeom>
        </p:spPr>
      </p:pic>
      <p:sp>
        <p:nvSpPr>
          <p:cNvPr id="362" name="テキスト ボックス 361">
            <a:extLst>
              <a:ext uri="{FF2B5EF4-FFF2-40B4-BE49-F238E27FC236}">
                <a16:creationId xmlns:a16="http://schemas.microsoft.com/office/drawing/2014/main" id="{7722B541-F9C9-E8D4-0B4B-28823574EB53}"/>
              </a:ext>
            </a:extLst>
          </p:cNvPr>
          <p:cNvSpPr txBox="1"/>
          <p:nvPr/>
        </p:nvSpPr>
        <p:spPr>
          <a:xfrm>
            <a:off x="2433267" y="2212086"/>
            <a:ext cx="644728" cy="184666"/>
          </a:xfrm>
          <a:prstGeom prst="rect">
            <a:avLst/>
          </a:prstGeom>
          <a:noFill/>
        </p:spPr>
        <p:txBody>
          <a:bodyPr wrap="none" rtlCol="0">
            <a:spAutoFit/>
          </a:bodyPr>
          <a:lstStyle/>
          <a:p>
            <a:pPr algn="ctr"/>
            <a:r>
              <a:rPr kumimoji="1" lang="en-US" altLang="ja-JP" sz="600" dirty="0"/>
              <a:t>QC Schedule</a:t>
            </a:r>
            <a:endParaRPr kumimoji="1" lang="ja-JP" altLang="en-US" sz="600" dirty="0"/>
          </a:p>
        </p:txBody>
      </p:sp>
      <p:sp>
        <p:nvSpPr>
          <p:cNvPr id="363" name="テキスト ボックス 362">
            <a:extLst>
              <a:ext uri="{FF2B5EF4-FFF2-40B4-BE49-F238E27FC236}">
                <a16:creationId xmlns:a16="http://schemas.microsoft.com/office/drawing/2014/main" id="{84952C64-E917-F96C-A389-520FA3971C66}"/>
              </a:ext>
            </a:extLst>
          </p:cNvPr>
          <p:cNvSpPr txBox="1"/>
          <p:nvPr/>
        </p:nvSpPr>
        <p:spPr>
          <a:xfrm>
            <a:off x="2146910" y="2552283"/>
            <a:ext cx="1186726" cy="184666"/>
          </a:xfrm>
          <a:prstGeom prst="rect">
            <a:avLst/>
          </a:prstGeom>
          <a:noFill/>
        </p:spPr>
        <p:txBody>
          <a:bodyPr wrap="square" rtlCol="0">
            <a:spAutoFit/>
          </a:bodyPr>
          <a:lstStyle/>
          <a:p>
            <a:pPr algn="ctr"/>
            <a:r>
              <a:rPr kumimoji="1" lang="en-US" altLang="ja-JP" sz="600" dirty="0"/>
              <a:t>QC Check Manual</a:t>
            </a:r>
            <a:endParaRPr kumimoji="1" lang="ja-JP" altLang="en-US" sz="600" dirty="0"/>
          </a:p>
        </p:txBody>
      </p:sp>
      <p:pic>
        <p:nvPicPr>
          <p:cNvPr id="364" name="図 363">
            <a:extLst>
              <a:ext uri="{FF2B5EF4-FFF2-40B4-BE49-F238E27FC236}">
                <a16:creationId xmlns:a16="http://schemas.microsoft.com/office/drawing/2014/main" id="{EA07F491-19C6-194C-647E-2EDBF1F06017}"/>
              </a:ext>
            </a:extLst>
          </p:cNvPr>
          <p:cNvPicPr>
            <a:picLocks noChangeAspect="1"/>
          </p:cNvPicPr>
          <p:nvPr/>
        </p:nvPicPr>
        <p:blipFill>
          <a:blip r:embed="rId3"/>
          <a:stretch>
            <a:fillRect/>
          </a:stretch>
        </p:blipFill>
        <p:spPr>
          <a:xfrm>
            <a:off x="2513891" y="2892480"/>
            <a:ext cx="510584" cy="178119"/>
          </a:xfrm>
          <a:prstGeom prst="rect">
            <a:avLst/>
          </a:prstGeom>
        </p:spPr>
      </p:pic>
      <p:sp>
        <p:nvSpPr>
          <p:cNvPr id="365" name="テキスト ボックス 364">
            <a:extLst>
              <a:ext uri="{FF2B5EF4-FFF2-40B4-BE49-F238E27FC236}">
                <a16:creationId xmlns:a16="http://schemas.microsoft.com/office/drawing/2014/main" id="{7C8886FC-316B-D0FF-3EA8-A6ECBF75891F}"/>
              </a:ext>
            </a:extLst>
          </p:cNvPr>
          <p:cNvSpPr txBox="1"/>
          <p:nvPr/>
        </p:nvSpPr>
        <p:spPr>
          <a:xfrm>
            <a:off x="2364265" y="2885744"/>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366" name="図 365">
            <a:extLst>
              <a:ext uri="{FF2B5EF4-FFF2-40B4-BE49-F238E27FC236}">
                <a16:creationId xmlns:a16="http://schemas.microsoft.com/office/drawing/2014/main" id="{761F39F0-D27A-5FDF-F5D1-86E6C4AC5D50}"/>
              </a:ext>
            </a:extLst>
          </p:cNvPr>
          <p:cNvPicPr>
            <a:picLocks noChangeAspect="1"/>
          </p:cNvPicPr>
          <p:nvPr/>
        </p:nvPicPr>
        <p:blipFill>
          <a:blip r:embed="rId3"/>
          <a:stretch>
            <a:fillRect/>
          </a:stretch>
        </p:blipFill>
        <p:spPr>
          <a:xfrm>
            <a:off x="2514653" y="3227709"/>
            <a:ext cx="510584" cy="178119"/>
          </a:xfrm>
          <a:prstGeom prst="rect">
            <a:avLst/>
          </a:prstGeom>
        </p:spPr>
      </p:pic>
      <p:sp>
        <p:nvSpPr>
          <p:cNvPr id="367" name="テキスト ボックス 366">
            <a:extLst>
              <a:ext uri="{FF2B5EF4-FFF2-40B4-BE49-F238E27FC236}">
                <a16:creationId xmlns:a16="http://schemas.microsoft.com/office/drawing/2014/main" id="{7D99475B-CE7D-18E0-60D6-9AD669F178EF}"/>
              </a:ext>
            </a:extLst>
          </p:cNvPr>
          <p:cNvSpPr txBox="1"/>
          <p:nvPr/>
        </p:nvSpPr>
        <p:spPr>
          <a:xfrm>
            <a:off x="2413352" y="3220973"/>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368" name="図 367">
            <a:extLst>
              <a:ext uri="{FF2B5EF4-FFF2-40B4-BE49-F238E27FC236}">
                <a16:creationId xmlns:a16="http://schemas.microsoft.com/office/drawing/2014/main" id="{91C61048-A041-042B-BCCC-C8B4B3403E81}"/>
              </a:ext>
            </a:extLst>
          </p:cNvPr>
          <p:cNvPicPr>
            <a:picLocks noChangeAspect="1"/>
          </p:cNvPicPr>
          <p:nvPr/>
        </p:nvPicPr>
        <p:blipFill>
          <a:blip r:embed="rId11"/>
          <a:stretch>
            <a:fillRect/>
          </a:stretch>
        </p:blipFill>
        <p:spPr>
          <a:xfrm>
            <a:off x="2159783" y="2792644"/>
            <a:ext cx="1156765" cy="776895"/>
          </a:xfrm>
          <a:prstGeom prst="rect">
            <a:avLst/>
          </a:prstGeom>
        </p:spPr>
      </p:pic>
      <p:pic>
        <p:nvPicPr>
          <p:cNvPr id="369" name="図 368">
            <a:extLst>
              <a:ext uri="{FF2B5EF4-FFF2-40B4-BE49-F238E27FC236}">
                <a16:creationId xmlns:a16="http://schemas.microsoft.com/office/drawing/2014/main" id="{B6410CFD-A795-E29B-7B32-4639A0CFED40}"/>
              </a:ext>
            </a:extLst>
          </p:cNvPr>
          <p:cNvPicPr>
            <a:picLocks noChangeAspect="1"/>
          </p:cNvPicPr>
          <p:nvPr/>
        </p:nvPicPr>
        <p:blipFill>
          <a:blip r:embed="rId12"/>
          <a:stretch>
            <a:fillRect/>
          </a:stretch>
        </p:blipFill>
        <p:spPr>
          <a:xfrm>
            <a:off x="2508168" y="1765404"/>
            <a:ext cx="805148" cy="123622"/>
          </a:xfrm>
          <a:prstGeom prst="rect">
            <a:avLst/>
          </a:prstGeom>
        </p:spPr>
      </p:pic>
      <p:sp>
        <p:nvSpPr>
          <p:cNvPr id="370" name="テキスト ボックス 369">
            <a:extLst>
              <a:ext uri="{FF2B5EF4-FFF2-40B4-BE49-F238E27FC236}">
                <a16:creationId xmlns:a16="http://schemas.microsoft.com/office/drawing/2014/main" id="{D16C1BF3-A56A-D775-E8B9-9D9B871E9FBF}"/>
              </a:ext>
            </a:extLst>
          </p:cNvPr>
          <p:cNvSpPr txBox="1"/>
          <p:nvPr/>
        </p:nvSpPr>
        <p:spPr>
          <a:xfrm>
            <a:off x="2359949" y="1751981"/>
            <a:ext cx="1000944" cy="200055"/>
          </a:xfrm>
          <a:prstGeom prst="rect">
            <a:avLst/>
          </a:prstGeom>
          <a:noFill/>
        </p:spPr>
        <p:txBody>
          <a:bodyPr wrap="square" rtlCol="0">
            <a:spAutoFit/>
          </a:bodyPr>
          <a:lstStyle/>
          <a:p>
            <a:pPr algn="ctr"/>
            <a:r>
              <a:rPr kumimoji="1" lang="en-US" altLang="ja-JP" sz="700" dirty="0">
                <a:solidFill>
                  <a:schemeClr val="bg1"/>
                </a:solidFill>
              </a:rPr>
              <a:t>QC Menu</a:t>
            </a:r>
            <a:endParaRPr kumimoji="1" lang="ja-JP" altLang="en-US" sz="700" dirty="0">
              <a:solidFill>
                <a:schemeClr val="bg1"/>
              </a:solidFill>
            </a:endParaRPr>
          </a:p>
        </p:txBody>
      </p:sp>
      <p:sp>
        <p:nvSpPr>
          <p:cNvPr id="60" name="矢印: 右 59">
            <a:extLst>
              <a:ext uri="{FF2B5EF4-FFF2-40B4-BE49-F238E27FC236}">
                <a16:creationId xmlns:a16="http://schemas.microsoft.com/office/drawing/2014/main" id="{13ED3893-E38B-7EA2-5099-135B7AC8BA78}"/>
              </a:ext>
            </a:extLst>
          </p:cNvPr>
          <p:cNvSpPr/>
          <p:nvPr/>
        </p:nvSpPr>
        <p:spPr>
          <a:xfrm>
            <a:off x="1844187" y="27593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grpSp>
        <p:nvGrpSpPr>
          <p:cNvPr id="320" name="Group 319">
            <a:extLst>
              <a:ext uri="{FF2B5EF4-FFF2-40B4-BE49-F238E27FC236}">
                <a16:creationId xmlns:a16="http://schemas.microsoft.com/office/drawing/2014/main" id="{88889C68-93E3-DB10-BD2F-6F8F73ED4DFD}"/>
              </a:ext>
            </a:extLst>
          </p:cNvPr>
          <p:cNvGrpSpPr/>
          <p:nvPr/>
        </p:nvGrpSpPr>
        <p:grpSpPr>
          <a:xfrm>
            <a:off x="544423" y="2114899"/>
            <a:ext cx="1248969" cy="1857017"/>
            <a:chOff x="3594494" y="3457932"/>
            <a:chExt cx="1248969" cy="1857017"/>
          </a:xfrm>
        </p:grpSpPr>
        <p:sp>
          <p:nvSpPr>
            <p:cNvPr id="321" name="Rectangle 320">
              <a:extLst>
                <a:ext uri="{FF2B5EF4-FFF2-40B4-BE49-F238E27FC236}">
                  <a16:creationId xmlns:a16="http://schemas.microsoft.com/office/drawing/2014/main" id="{9D46E1EF-883B-3A68-F779-D30CDD10EFB8}"/>
                </a:ext>
              </a:extLst>
            </p:cNvPr>
            <p:cNvSpPr/>
            <p:nvPr/>
          </p:nvSpPr>
          <p:spPr>
            <a:xfrm>
              <a:off x="3596972" y="3457932"/>
              <a:ext cx="1246491" cy="1857017"/>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322" name="Rectangle: Rounded Corners 321">
              <a:extLst>
                <a:ext uri="{FF2B5EF4-FFF2-40B4-BE49-F238E27FC236}">
                  <a16:creationId xmlns:a16="http://schemas.microsoft.com/office/drawing/2014/main" id="{039954D7-0BE5-EB29-B2B8-F42852761F6F}"/>
                </a:ext>
              </a:extLst>
            </p:cNvPr>
            <p:cNvSpPr/>
            <p:nvPr/>
          </p:nvSpPr>
          <p:spPr>
            <a:xfrm>
              <a:off x="3632535"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23" name="TextBox 322">
              <a:extLst>
                <a:ext uri="{FF2B5EF4-FFF2-40B4-BE49-F238E27FC236}">
                  <a16:creationId xmlns:a16="http://schemas.microsoft.com/office/drawing/2014/main" id="{E12C99CB-0BC9-6FE0-8C05-25521BBEF534}"/>
                </a:ext>
              </a:extLst>
            </p:cNvPr>
            <p:cNvSpPr txBox="1"/>
            <p:nvPr/>
          </p:nvSpPr>
          <p:spPr>
            <a:xfrm>
              <a:off x="3596972" y="4475301"/>
              <a:ext cx="605863" cy="184666"/>
            </a:xfrm>
            <a:prstGeom prst="rect">
              <a:avLst/>
            </a:prstGeom>
            <a:noFill/>
          </p:spPr>
          <p:txBody>
            <a:bodyPr wrap="square" rtlCol="0">
              <a:spAutoFit/>
            </a:bodyPr>
            <a:lstStyle/>
            <a:p>
              <a:pPr algn="ctr"/>
              <a:r>
                <a:rPr lang="en-US" sz="600" b="1" dirty="0"/>
                <a:t>SCHEDULE</a:t>
              </a:r>
            </a:p>
          </p:txBody>
        </p:sp>
        <p:sp>
          <p:nvSpPr>
            <p:cNvPr id="324" name="Rectangle: Rounded Corners 323">
              <a:extLst>
                <a:ext uri="{FF2B5EF4-FFF2-40B4-BE49-F238E27FC236}">
                  <a16:creationId xmlns:a16="http://schemas.microsoft.com/office/drawing/2014/main" id="{1C0AEC9A-7AAD-840B-68F0-E789057C318C}"/>
                </a:ext>
              </a:extLst>
            </p:cNvPr>
            <p:cNvSpPr/>
            <p:nvPr/>
          </p:nvSpPr>
          <p:spPr>
            <a:xfrm>
              <a:off x="4231289"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pic>
          <p:nvPicPr>
            <p:cNvPr id="325" name="Picture 324">
              <a:extLst>
                <a:ext uri="{FF2B5EF4-FFF2-40B4-BE49-F238E27FC236}">
                  <a16:creationId xmlns:a16="http://schemas.microsoft.com/office/drawing/2014/main" id="{A9F4019C-FCF6-AF28-DA68-5B5E54B0D259}"/>
                </a:ext>
              </a:extLst>
            </p:cNvPr>
            <p:cNvPicPr>
              <a:picLocks noChangeAspect="1"/>
            </p:cNvPicPr>
            <p:nvPr/>
          </p:nvPicPr>
          <p:blipFill>
            <a:blip r:embed="rId13"/>
            <a:stretch>
              <a:fillRect/>
            </a:stretch>
          </p:blipFill>
          <p:spPr>
            <a:xfrm>
              <a:off x="4334916" y="4179959"/>
              <a:ext cx="361439" cy="335127"/>
            </a:xfrm>
            <a:prstGeom prst="rect">
              <a:avLst/>
            </a:prstGeom>
          </p:spPr>
        </p:pic>
        <p:sp>
          <p:nvSpPr>
            <p:cNvPr id="326" name="TextBox 325">
              <a:extLst>
                <a:ext uri="{FF2B5EF4-FFF2-40B4-BE49-F238E27FC236}">
                  <a16:creationId xmlns:a16="http://schemas.microsoft.com/office/drawing/2014/main" id="{61738E5A-A09F-7D43-DA8D-3D604E7D37A4}"/>
                </a:ext>
              </a:extLst>
            </p:cNvPr>
            <p:cNvSpPr txBox="1"/>
            <p:nvPr/>
          </p:nvSpPr>
          <p:spPr>
            <a:xfrm>
              <a:off x="4205386" y="4479062"/>
              <a:ext cx="605863" cy="184666"/>
            </a:xfrm>
            <a:prstGeom prst="rect">
              <a:avLst/>
            </a:prstGeom>
            <a:noFill/>
          </p:spPr>
          <p:txBody>
            <a:bodyPr wrap="square" rtlCol="0">
              <a:spAutoFit/>
            </a:bodyPr>
            <a:lstStyle/>
            <a:p>
              <a:pPr algn="ctr"/>
              <a:r>
                <a:rPr lang="en-US" sz="600" b="1" dirty="0"/>
                <a:t>MANUAL</a:t>
              </a:r>
            </a:p>
          </p:txBody>
        </p:sp>
        <p:sp>
          <p:nvSpPr>
            <p:cNvPr id="327" name="Rectangle: Rounded Corners 326">
              <a:extLst>
                <a:ext uri="{FF2B5EF4-FFF2-40B4-BE49-F238E27FC236}">
                  <a16:creationId xmlns:a16="http://schemas.microsoft.com/office/drawing/2014/main" id="{0EA2AADC-8708-CB38-3CD2-48E775566F63}"/>
                </a:ext>
              </a:extLst>
            </p:cNvPr>
            <p:cNvSpPr/>
            <p:nvPr/>
          </p:nvSpPr>
          <p:spPr>
            <a:xfrm>
              <a:off x="3630057"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28" name="TextBox 327">
              <a:extLst>
                <a:ext uri="{FF2B5EF4-FFF2-40B4-BE49-F238E27FC236}">
                  <a16:creationId xmlns:a16="http://schemas.microsoft.com/office/drawing/2014/main" id="{BA4E94C3-6868-0F1E-D094-76E8C24C78AF}"/>
                </a:ext>
              </a:extLst>
            </p:cNvPr>
            <p:cNvSpPr txBox="1"/>
            <p:nvPr/>
          </p:nvSpPr>
          <p:spPr>
            <a:xfrm>
              <a:off x="3594494" y="3873012"/>
              <a:ext cx="605863" cy="184666"/>
            </a:xfrm>
            <a:prstGeom prst="rect">
              <a:avLst/>
            </a:prstGeom>
            <a:noFill/>
          </p:spPr>
          <p:txBody>
            <a:bodyPr wrap="square" rtlCol="0">
              <a:spAutoFit/>
            </a:bodyPr>
            <a:lstStyle/>
            <a:p>
              <a:pPr algn="ctr"/>
              <a:r>
                <a:rPr lang="en-US" sz="600" b="1" dirty="0"/>
                <a:t>SCHEDULE</a:t>
              </a:r>
            </a:p>
          </p:txBody>
        </p:sp>
        <p:sp>
          <p:nvSpPr>
            <p:cNvPr id="329" name="Rectangle: Rounded Corners 328">
              <a:extLst>
                <a:ext uri="{FF2B5EF4-FFF2-40B4-BE49-F238E27FC236}">
                  <a16:creationId xmlns:a16="http://schemas.microsoft.com/office/drawing/2014/main" id="{2819A186-8D1F-EB03-712C-03D49C0D2251}"/>
                </a:ext>
              </a:extLst>
            </p:cNvPr>
            <p:cNvSpPr/>
            <p:nvPr/>
          </p:nvSpPr>
          <p:spPr>
            <a:xfrm>
              <a:off x="4228811"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30" name="TextBox 329">
              <a:extLst>
                <a:ext uri="{FF2B5EF4-FFF2-40B4-BE49-F238E27FC236}">
                  <a16:creationId xmlns:a16="http://schemas.microsoft.com/office/drawing/2014/main" id="{9BDA571D-4CA5-007F-3F44-C46597748440}"/>
                </a:ext>
              </a:extLst>
            </p:cNvPr>
            <p:cNvSpPr txBox="1"/>
            <p:nvPr/>
          </p:nvSpPr>
          <p:spPr>
            <a:xfrm>
              <a:off x="4202908" y="3876773"/>
              <a:ext cx="605863" cy="184666"/>
            </a:xfrm>
            <a:prstGeom prst="rect">
              <a:avLst/>
            </a:prstGeom>
            <a:noFill/>
          </p:spPr>
          <p:txBody>
            <a:bodyPr wrap="square" rtlCol="0">
              <a:spAutoFit/>
            </a:bodyPr>
            <a:lstStyle/>
            <a:p>
              <a:pPr algn="ctr"/>
              <a:r>
                <a:rPr lang="en-US" sz="600" b="1" dirty="0"/>
                <a:t>MANUAL</a:t>
              </a:r>
            </a:p>
          </p:txBody>
        </p:sp>
        <p:sp>
          <p:nvSpPr>
            <p:cNvPr id="331" name="Rectangle: Rounded Corners 330">
              <a:extLst>
                <a:ext uri="{FF2B5EF4-FFF2-40B4-BE49-F238E27FC236}">
                  <a16:creationId xmlns:a16="http://schemas.microsoft.com/office/drawing/2014/main" id="{BE17E3BF-785D-D564-970D-4019F00E418C}"/>
                </a:ext>
              </a:extLst>
            </p:cNvPr>
            <p:cNvSpPr/>
            <p:nvPr/>
          </p:nvSpPr>
          <p:spPr>
            <a:xfrm>
              <a:off x="3630057"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32" name="TextBox 331">
              <a:extLst>
                <a:ext uri="{FF2B5EF4-FFF2-40B4-BE49-F238E27FC236}">
                  <a16:creationId xmlns:a16="http://schemas.microsoft.com/office/drawing/2014/main" id="{2A6A1905-235F-2B35-FC36-5B1F449306EB}"/>
                </a:ext>
              </a:extLst>
            </p:cNvPr>
            <p:cNvSpPr txBox="1"/>
            <p:nvPr/>
          </p:nvSpPr>
          <p:spPr>
            <a:xfrm>
              <a:off x="3594494" y="5073829"/>
              <a:ext cx="605863" cy="184666"/>
            </a:xfrm>
            <a:prstGeom prst="rect">
              <a:avLst/>
            </a:prstGeom>
            <a:noFill/>
          </p:spPr>
          <p:txBody>
            <a:bodyPr wrap="square" rtlCol="0">
              <a:spAutoFit/>
            </a:bodyPr>
            <a:lstStyle/>
            <a:p>
              <a:pPr algn="ctr"/>
              <a:r>
                <a:rPr lang="en-US" sz="600" b="1" dirty="0"/>
                <a:t>QC Check</a:t>
              </a:r>
            </a:p>
          </p:txBody>
        </p:sp>
        <p:sp>
          <p:nvSpPr>
            <p:cNvPr id="333" name="Rectangle: Rounded Corners 332">
              <a:extLst>
                <a:ext uri="{FF2B5EF4-FFF2-40B4-BE49-F238E27FC236}">
                  <a16:creationId xmlns:a16="http://schemas.microsoft.com/office/drawing/2014/main" id="{6D042A1F-677A-ACFC-05C3-FC34D22565D3}"/>
                </a:ext>
              </a:extLst>
            </p:cNvPr>
            <p:cNvSpPr/>
            <p:nvPr/>
          </p:nvSpPr>
          <p:spPr>
            <a:xfrm>
              <a:off x="4228811"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34" name="TextBox 333">
              <a:extLst>
                <a:ext uri="{FF2B5EF4-FFF2-40B4-BE49-F238E27FC236}">
                  <a16:creationId xmlns:a16="http://schemas.microsoft.com/office/drawing/2014/main" id="{D4E910B1-1A1A-EEA5-9D9D-F6DE52CE5B01}"/>
                </a:ext>
              </a:extLst>
            </p:cNvPr>
            <p:cNvSpPr txBox="1"/>
            <p:nvPr/>
          </p:nvSpPr>
          <p:spPr>
            <a:xfrm>
              <a:off x="4202908" y="5077590"/>
              <a:ext cx="605863" cy="184666"/>
            </a:xfrm>
            <a:prstGeom prst="rect">
              <a:avLst/>
            </a:prstGeom>
            <a:noFill/>
          </p:spPr>
          <p:txBody>
            <a:bodyPr wrap="square" rtlCol="0">
              <a:spAutoFit/>
            </a:bodyPr>
            <a:lstStyle/>
            <a:p>
              <a:pPr algn="ctr"/>
              <a:r>
                <a:rPr lang="en-US" sz="600" b="1" dirty="0"/>
                <a:t>PHOTO</a:t>
              </a:r>
            </a:p>
          </p:txBody>
        </p:sp>
        <p:pic>
          <p:nvPicPr>
            <p:cNvPr id="335" name="Picture 8" descr="Home delivery - Free shipping and delivery icons">
              <a:extLst>
                <a:ext uri="{FF2B5EF4-FFF2-40B4-BE49-F238E27FC236}">
                  <a16:creationId xmlns:a16="http://schemas.microsoft.com/office/drawing/2014/main" id="{A689CCED-F3F5-C78C-6A75-36ADCC4CAB68}"/>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0969" b="12606"/>
            <a:stretch/>
          </p:blipFill>
          <p:spPr bwMode="auto">
            <a:xfrm>
              <a:off x="3676107" y="4138001"/>
              <a:ext cx="477465" cy="364906"/>
            </a:xfrm>
            <a:prstGeom prst="rect">
              <a:avLst/>
            </a:prstGeom>
            <a:noFill/>
            <a:extLst>
              <a:ext uri="{909E8E84-426E-40DD-AFC4-6F175D3DCCD1}">
                <a14:hiddenFill xmlns:a14="http://schemas.microsoft.com/office/drawing/2010/main">
                  <a:solidFill>
                    <a:srgbClr val="FFFFFF"/>
                  </a:solidFill>
                </a14:hiddenFill>
              </a:ext>
            </a:extLst>
          </p:spPr>
        </p:pic>
        <p:pic>
          <p:nvPicPr>
            <p:cNvPr id="336" name="Picture 10" descr="Clip Art Freeuse Stock Label Price Sale Png Icon Free - Sale Svg Icon  Transparent Png - Large Size Png Image - PikPng">
              <a:extLst>
                <a:ext uri="{FF2B5EF4-FFF2-40B4-BE49-F238E27FC236}">
                  <a16:creationId xmlns:a16="http://schemas.microsoft.com/office/drawing/2014/main" id="{3B15BC07-8E14-8874-3BC7-74C7D96B72C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34916" y="3600058"/>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336">
              <a:extLst>
                <a:ext uri="{FF2B5EF4-FFF2-40B4-BE49-F238E27FC236}">
                  <a16:creationId xmlns:a16="http://schemas.microsoft.com/office/drawing/2014/main" id="{49A8F090-651C-EDCB-099F-1DBCA08F4E53}"/>
                </a:ext>
              </a:extLst>
            </p:cNvPr>
            <p:cNvPicPr>
              <a:picLocks noChangeAspect="1"/>
            </p:cNvPicPr>
            <p:nvPr/>
          </p:nvPicPr>
          <p:blipFill>
            <a:blip r:embed="rId16"/>
            <a:stretch>
              <a:fillRect/>
            </a:stretch>
          </p:blipFill>
          <p:spPr>
            <a:xfrm>
              <a:off x="3655746" y="3532481"/>
              <a:ext cx="213913" cy="196165"/>
            </a:xfrm>
            <a:prstGeom prst="rect">
              <a:avLst/>
            </a:prstGeom>
          </p:spPr>
        </p:pic>
        <p:pic>
          <p:nvPicPr>
            <p:cNvPr id="338" name="Picture 10" descr="Clip Art Freeuse Stock Label Price Sale Png Icon Free - Sale Svg Icon  Transparent Png - Large Size Png Image - PikPng">
              <a:extLst>
                <a:ext uri="{FF2B5EF4-FFF2-40B4-BE49-F238E27FC236}">
                  <a16:creationId xmlns:a16="http://schemas.microsoft.com/office/drawing/2014/main" id="{07477F75-E6F1-6529-283F-3A30A189F24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54954" y="3611147"/>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12" descr="inventory Icon - Free PNG &amp; SVG 3233864 - Noun Project">
              <a:extLst>
                <a:ext uri="{FF2B5EF4-FFF2-40B4-BE49-F238E27FC236}">
                  <a16:creationId xmlns:a16="http://schemas.microsoft.com/office/drawing/2014/main" id="{CE6D4394-5FC3-BDBF-317C-099D83CF551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25948" y="4720049"/>
              <a:ext cx="377782" cy="377782"/>
            </a:xfrm>
            <a:prstGeom prst="rect">
              <a:avLst/>
            </a:prstGeom>
            <a:noFill/>
            <a:extLst>
              <a:ext uri="{909E8E84-426E-40DD-AFC4-6F175D3DCCD1}">
                <a14:hiddenFill xmlns:a14="http://schemas.microsoft.com/office/drawing/2010/main">
                  <a:solidFill>
                    <a:srgbClr val="FFFFFF"/>
                  </a:solidFill>
                </a14:hiddenFill>
              </a:ext>
            </a:extLst>
          </p:spPr>
        </p:pic>
        <p:pic>
          <p:nvPicPr>
            <p:cNvPr id="340" name="Picture 14" descr="Image - Free web icons">
              <a:extLst>
                <a:ext uri="{FF2B5EF4-FFF2-40B4-BE49-F238E27FC236}">
                  <a16:creationId xmlns:a16="http://schemas.microsoft.com/office/drawing/2014/main" id="{00D861CB-BF56-43D4-EDD0-9FDCFCCC4FD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02863" y="4810896"/>
              <a:ext cx="225543" cy="2255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1" name="Group 340">
            <a:extLst>
              <a:ext uri="{FF2B5EF4-FFF2-40B4-BE49-F238E27FC236}">
                <a16:creationId xmlns:a16="http://schemas.microsoft.com/office/drawing/2014/main" id="{2CC64CA7-0716-48AC-722C-D92A829C4E30}"/>
              </a:ext>
            </a:extLst>
          </p:cNvPr>
          <p:cNvGrpSpPr/>
          <p:nvPr/>
        </p:nvGrpSpPr>
        <p:grpSpPr>
          <a:xfrm>
            <a:off x="555449" y="3330160"/>
            <a:ext cx="725826" cy="633532"/>
            <a:chOff x="495425" y="2146960"/>
            <a:chExt cx="725826" cy="633532"/>
          </a:xfrm>
        </p:grpSpPr>
        <p:sp>
          <p:nvSpPr>
            <p:cNvPr id="342" name="正方形/長方形 13">
              <a:extLst>
                <a:ext uri="{FF2B5EF4-FFF2-40B4-BE49-F238E27FC236}">
                  <a16:creationId xmlns:a16="http://schemas.microsoft.com/office/drawing/2014/main" id="{C7E9CF7A-8B6E-B6F2-28AE-D18A61382D03}"/>
                </a:ext>
              </a:extLst>
            </p:cNvPr>
            <p:cNvSpPr/>
            <p:nvPr/>
          </p:nvSpPr>
          <p:spPr>
            <a:xfrm>
              <a:off x="495425" y="2146960"/>
              <a:ext cx="632854" cy="63353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43" name="グラフィックス 14" descr="右向き指示マーク">
              <a:extLst>
                <a:ext uri="{FF2B5EF4-FFF2-40B4-BE49-F238E27FC236}">
                  <a16:creationId xmlns:a16="http://schemas.microsoft.com/office/drawing/2014/main" id="{93891128-62D2-BA2C-9C44-04B0FCF031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967625" y="2392785"/>
              <a:ext cx="253626" cy="253626"/>
            </a:xfrm>
            <a:prstGeom prst="rect">
              <a:avLst/>
            </a:prstGeom>
          </p:spPr>
        </p:pic>
      </p:grpSp>
    </p:spTree>
    <p:extLst>
      <p:ext uri="{BB962C8B-B14F-4D97-AF65-F5344CB8AC3E}">
        <p14:creationId xmlns:p14="http://schemas.microsoft.com/office/powerpoint/2010/main" val="1621585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5-2-15. QC schedule</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3662541"/>
          </a:xfrm>
          <a:prstGeom prst="rect">
            <a:avLst/>
          </a:prstGeom>
          <a:noFill/>
        </p:spPr>
        <p:txBody>
          <a:bodyPr wrap="square" rtlCol="0">
            <a:spAutoFit/>
          </a:bodyPr>
          <a:lstStyle/>
          <a:p>
            <a:r>
              <a:rPr kumimoji="1" lang="en-US" altLang="ja-JP" sz="800" dirty="0">
                <a:latin typeface="+mj-lt"/>
              </a:rPr>
              <a:t>This is the screen that transitions after select QC Schedule from QC Menu.</a:t>
            </a:r>
          </a:p>
          <a:p>
            <a:endParaRPr kumimoji="1" lang="en-US" altLang="ja-JP" sz="800" dirty="0">
              <a:latin typeface="+mj-lt"/>
            </a:endParaRPr>
          </a:p>
          <a:p>
            <a:r>
              <a:rPr kumimoji="1" lang="en-US" altLang="ja-JP" sz="800" b="1" dirty="0">
                <a:latin typeface="+mj-lt"/>
              </a:rPr>
              <a:t>Date from</a:t>
            </a:r>
            <a:r>
              <a:rPr kumimoji="1" lang="en-US" altLang="ja-JP" sz="800" dirty="0">
                <a:latin typeface="+mj-lt"/>
              </a:rPr>
              <a:t>: Select the start of the target date. Default is today's date. Search ORDER DELIVERY DATE (CT8430)</a:t>
            </a:r>
          </a:p>
          <a:p>
            <a:r>
              <a:rPr kumimoji="1" lang="en-US" altLang="ja-JP" sz="800" b="1" dirty="0">
                <a:latin typeface="+mj-lt"/>
              </a:rPr>
              <a:t>Date to</a:t>
            </a:r>
            <a:r>
              <a:rPr kumimoji="1" lang="en-US" altLang="ja-JP" sz="800" dirty="0">
                <a:latin typeface="+mj-lt"/>
              </a:rPr>
              <a:t>: Select the end of the target date. Default is today's date. Search ORDER DELIVERY DATE (CT8430)</a:t>
            </a:r>
          </a:p>
          <a:p>
            <a:r>
              <a:rPr kumimoji="1" lang="en-US" altLang="ja-JP" sz="800" b="1" dirty="0">
                <a:latin typeface="+mj-lt"/>
              </a:rPr>
              <a:t>Supplier code:</a:t>
            </a:r>
            <a:r>
              <a:rPr kumimoji="1" lang="en-US" altLang="ja-JP" sz="800" dirty="0">
                <a:latin typeface="+mj-lt"/>
              </a:rPr>
              <a:t> Select supplier code. Or do a scan. Default is blank. Search SUPPLIER CODE (CT8427) </a:t>
            </a:r>
          </a:p>
          <a:p>
            <a:r>
              <a:rPr kumimoji="1" lang="en-US" altLang="ja-JP" sz="800" b="1" dirty="0">
                <a:latin typeface="+mj-lt"/>
              </a:rPr>
              <a:t>Except complete: </a:t>
            </a:r>
            <a:r>
              <a:rPr kumimoji="1" lang="en-US" altLang="ja-JP" sz="800" dirty="0">
                <a:latin typeface="+mj-lt"/>
              </a:rPr>
              <a:t>If checked, the completed status Item list will not be displayed from the Item list. Default is unchecked.</a:t>
            </a:r>
          </a:p>
          <a:p>
            <a:r>
              <a:rPr kumimoji="1" lang="en-US" altLang="ja-JP" sz="800" b="1" dirty="0">
                <a:latin typeface="+mj-lt"/>
              </a:rPr>
              <a:t>Order list </a:t>
            </a:r>
            <a:r>
              <a:rPr kumimoji="1" lang="en-US" altLang="ja-JP" sz="800" dirty="0">
                <a:latin typeface="+mj-lt"/>
              </a:rPr>
              <a:t>: Display a list that matches the condition.</a:t>
            </a:r>
          </a:p>
          <a:p>
            <a:r>
              <a:rPr kumimoji="1" lang="en-US" altLang="ja-JP" sz="800" dirty="0">
                <a:latin typeface="+mj-lt"/>
              </a:rPr>
              <a:t>Order no : </a:t>
            </a:r>
            <a:r>
              <a:rPr kumimoji="1" lang="en-US" altLang="ja-JP" sz="800" dirty="0">
                <a:latin typeface="Arial 本文"/>
              </a:rPr>
              <a:t>Purchase Order(FCT84) - ORDER NO</a:t>
            </a:r>
            <a:endParaRPr kumimoji="1" lang="en-US" altLang="ja-JP" sz="800" dirty="0">
              <a:latin typeface="+mj-lt"/>
            </a:endParaRPr>
          </a:p>
          <a:p>
            <a:r>
              <a:rPr kumimoji="1" lang="en-US" altLang="ja-JP" sz="800" dirty="0">
                <a:latin typeface="+mj-lt"/>
              </a:rPr>
              <a:t>Supplier name : </a:t>
            </a:r>
            <a:r>
              <a:rPr kumimoji="1" lang="en-US" altLang="ja-JP" sz="800" dirty="0">
                <a:latin typeface="Arial 本文"/>
              </a:rPr>
              <a:t>Purchase Order(FCT84) - </a:t>
            </a:r>
            <a:r>
              <a:rPr kumimoji="1" lang="en-US" altLang="ja-JP" sz="800" dirty="0">
                <a:latin typeface="+mj-lt"/>
              </a:rPr>
              <a:t>SUPPLIER CODE</a:t>
            </a:r>
          </a:p>
          <a:p>
            <a:r>
              <a:rPr kumimoji="1" lang="en-US" altLang="ja-JP" sz="800" dirty="0">
                <a:latin typeface="Arial 本文"/>
              </a:rPr>
              <a:t>Part No.: Purchase Order(FCT84)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dirty="0">
                <a:latin typeface="Arial 本文"/>
              </a:rPr>
              <a:t>Part Name :Purchase Order(FCT84) - PART NAME</a:t>
            </a:r>
            <a:endParaRPr kumimoji="1" lang="en-US" altLang="ja-JP" sz="800" dirty="0">
              <a:latin typeface="+mj-lt"/>
            </a:endParaRPr>
          </a:p>
          <a:p>
            <a:r>
              <a:rPr kumimoji="1" lang="en-US" altLang="ja-JP" sz="800" dirty="0">
                <a:latin typeface="+mj-lt"/>
              </a:rPr>
              <a:t>Rank: Rank of Item master linked to Parts no.</a:t>
            </a:r>
          </a:p>
          <a:p>
            <a:r>
              <a:rPr kumimoji="1" lang="en-US" altLang="ja-JP" sz="800" dirty="0">
                <a:latin typeface="+mj-lt"/>
              </a:rPr>
              <a:t>Location: Fixed location of each Item linked to Item master</a:t>
            </a:r>
          </a:p>
          <a:p>
            <a:r>
              <a:rPr kumimoji="1" lang="en-US" altLang="ja-JP" sz="800" dirty="0">
                <a:latin typeface="+mj-lt"/>
              </a:rPr>
              <a:t>Item quantity: Number of items that have been processed "/" Purchase Order(FCT84) - ORDER QTY(</a:t>
            </a:r>
            <a:r>
              <a:rPr kumimoji="1" lang="en-US" altLang="ja-JP" sz="800" dirty="0" err="1">
                <a:latin typeface="+mj-lt"/>
              </a:rPr>
              <a:t>PUR</a:t>
            </a:r>
            <a:r>
              <a:rPr kumimoji="1" lang="en-US" altLang="ja-JP" sz="800" dirty="0">
                <a:latin typeface="+mj-lt"/>
              </a:rPr>
              <a:t> UNIT)</a:t>
            </a:r>
          </a:p>
          <a:p>
            <a:r>
              <a:rPr kumimoji="1" lang="en-US" altLang="ja-JP" sz="800" dirty="0">
                <a:latin typeface="+mj-lt"/>
              </a:rPr>
              <a:t>Status color: Green - Completed, Dark Blue - Working, Light Blue - Not Started. </a:t>
            </a:r>
            <a:r>
              <a:rPr kumimoji="1" lang="en-US" altLang="ja-JP" sz="800" dirty="0">
                <a:solidFill>
                  <a:srgbClr val="FF0000"/>
                </a:solidFill>
                <a:latin typeface="+mj-lt"/>
              </a:rPr>
              <a:t>The data to be displayed is only the data whose status is already “QC submitted”. Search by date of expected arrival date.</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sp>
        <p:nvSpPr>
          <p:cNvPr id="362" name="二等辺三角形 361">
            <a:extLst>
              <a:ext uri="{FF2B5EF4-FFF2-40B4-BE49-F238E27FC236}">
                <a16:creationId xmlns:a16="http://schemas.microsoft.com/office/drawing/2014/main" id="{872A4A33-5859-BBA7-700C-25B92454EF8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13" name="図 12">
            <a:extLst>
              <a:ext uri="{FF2B5EF4-FFF2-40B4-BE49-F238E27FC236}">
                <a16:creationId xmlns:a16="http://schemas.microsoft.com/office/drawing/2014/main" id="{ADA87913-3409-BC56-5751-B65BD4517B3D}"/>
              </a:ext>
            </a:extLst>
          </p:cNvPr>
          <p:cNvPicPr>
            <a:picLocks noChangeAspect="1"/>
          </p:cNvPicPr>
          <p:nvPr/>
        </p:nvPicPr>
        <p:blipFill rotWithShape="1">
          <a:blip r:embed="rId2"/>
          <a:srcRect b="79932"/>
          <a:stretch/>
        </p:blipFill>
        <p:spPr>
          <a:xfrm>
            <a:off x="482403" y="1662347"/>
            <a:ext cx="1360089" cy="405207"/>
          </a:xfrm>
          <a:prstGeom prst="rect">
            <a:avLst/>
          </a:prstGeom>
        </p:spPr>
      </p:pic>
      <p:pic>
        <p:nvPicPr>
          <p:cNvPr id="18" name="図 17">
            <a:extLst>
              <a:ext uri="{FF2B5EF4-FFF2-40B4-BE49-F238E27FC236}">
                <a16:creationId xmlns:a16="http://schemas.microsoft.com/office/drawing/2014/main" id="{C4F1E2DA-4602-17CF-9E91-19AE7D3AB758}"/>
              </a:ext>
            </a:extLst>
          </p:cNvPr>
          <p:cNvPicPr>
            <a:picLocks noChangeAspect="1"/>
          </p:cNvPicPr>
          <p:nvPr/>
        </p:nvPicPr>
        <p:blipFill rotWithShape="1">
          <a:blip r:embed="rId3"/>
          <a:srcRect t="20856"/>
          <a:stretch/>
        </p:blipFill>
        <p:spPr>
          <a:xfrm>
            <a:off x="475170" y="2066858"/>
            <a:ext cx="1364286" cy="1614633"/>
          </a:xfrm>
          <a:prstGeom prst="rect">
            <a:avLst/>
          </a:prstGeom>
        </p:spPr>
      </p:pic>
      <p:pic>
        <p:nvPicPr>
          <p:cNvPr id="43" name="図 42">
            <a:extLst>
              <a:ext uri="{FF2B5EF4-FFF2-40B4-BE49-F238E27FC236}">
                <a16:creationId xmlns:a16="http://schemas.microsoft.com/office/drawing/2014/main" id="{33C5F329-CF83-6E14-850F-8B59613DF161}"/>
              </a:ext>
            </a:extLst>
          </p:cNvPr>
          <p:cNvPicPr>
            <a:picLocks noChangeAspect="1"/>
          </p:cNvPicPr>
          <p:nvPr/>
        </p:nvPicPr>
        <p:blipFill>
          <a:blip r:embed="rId4"/>
          <a:stretch>
            <a:fillRect/>
          </a:stretch>
        </p:blipFill>
        <p:spPr>
          <a:xfrm>
            <a:off x="960768" y="2231384"/>
            <a:ext cx="546082" cy="198137"/>
          </a:xfrm>
          <a:prstGeom prst="rect">
            <a:avLst/>
          </a:prstGeom>
        </p:spPr>
      </p:pic>
      <p:pic>
        <p:nvPicPr>
          <p:cNvPr id="44" name="図 43">
            <a:extLst>
              <a:ext uri="{FF2B5EF4-FFF2-40B4-BE49-F238E27FC236}">
                <a16:creationId xmlns:a16="http://schemas.microsoft.com/office/drawing/2014/main" id="{61F667FA-B452-433F-37C6-578CA1B28ADB}"/>
              </a:ext>
            </a:extLst>
          </p:cNvPr>
          <p:cNvPicPr>
            <a:picLocks noChangeAspect="1"/>
          </p:cNvPicPr>
          <p:nvPr/>
        </p:nvPicPr>
        <p:blipFill>
          <a:blip r:embed="rId4"/>
          <a:stretch>
            <a:fillRect/>
          </a:stretch>
        </p:blipFill>
        <p:spPr>
          <a:xfrm>
            <a:off x="892950" y="2575776"/>
            <a:ext cx="546082" cy="198137"/>
          </a:xfrm>
          <a:prstGeom prst="rect">
            <a:avLst/>
          </a:prstGeom>
        </p:spPr>
      </p:pic>
      <p:sp>
        <p:nvSpPr>
          <p:cNvPr id="45" name="テキスト ボックス 44">
            <a:extLst>
              <a:ext uri="{FF2B5EF4-FFF2-40B4-BE49-F238E27FC236}">
                <a16:creationId xmlns:a16="http://schemas.microsoft.com/office/drawing/2014/main" id="{7E2E73E1-7C96-1C09-F8BE-8048A3116873}"/>
              </a:ext>
            </a:extLst>
          </p:cNvPr>
          <p:cNvSpPr txBox="1"/>
          <p:nvPr/>
        </p:nvSpPr>
        <p:spPr>
          <a:xfrm>
            <a:off x="861092" y="2238119"/>
            <a:ext cx="644728" cy="184666"/>
          </a:xfrm>
          <a:prstGeom prst="rect">
            <a:avLst/>
          </a:prstGeom>
          <a:noFill/>
        </p:spPr>
        <p:txBody>
          <a:bodyPr wrap="none" rtlCol="0">
            <a:spAutoFit/>
          </a:bodyPr>
          <a:lstStyle/>
          <a:p>
            <a:pPr algn="ctr"/>
            <a:r>
              <a:rPr kumimoji="1" lang="en-US" altLang="ja-JP" sz="600" dirty="0"/>
              <a:t>QC Schedule</a:t>
            </a:r>
            <a:endParaRPr kumimoji="1" lang="ja-JP" altLang="en-US" sz="600" dirty="0"/>
          </a:p>
        </p:txBody>
      </p:sp>
      <p:sp>
        <p:nvSpPr>
          <p:cNvPr id="46" name="テキスト ボックス 45">
            <a:extLst>
              <a:ext uri="{FF2B5EF4-FFF2-40B4-BE49-F238E27FC236}">
                <a16:creationId xmlns:a16="http://schemas.microsoft.com/office/drawing/2014/main" id="{A94A98F2-79EA-EA70-5461-D16C3E660709}"/>
              </a:ext>
            </a:extLst>
          </p:cNvPr>
          <p:cNvSpPr txBox="1"/>
          <p:nvPr/>
        </p:nvSpPr>
        <p:spPr>
          <a:xfrm>
            <a:off x="574735" y="2578316"/>
            <a:ext cx="1186726" cy="184666"/>
          </a:xfrm>
          <a:prstGeom prst="rect">
            <a:avLst/>
          </a:prstGeom>
          <a:noFill/>
        </p:spPr>
        <p:txBody>
          <a:bodyPr wrap="square" rtlCol="0">
            <a:spAutoFit/>
          </a:bodyPr>
          <a:lstStyle/>
          <a:p>
            <a:pPr algn="ctr"/>
            <a:r>
              <a:rPr kumimoji="1" lang="en-US" altLang="ja-JP" sz="600" dirty="0"/>
              <a:t>QC Check Manual</a:t>
            </a:r>
            <a:endParaRPr kumimoji="1" lang="ja-JP" altLang="en-US" sz="600" dirty="0"/>
          </a:p>
        </p:txBody>
      </p:sp>
      <p:pic>
        <p:nvPicPr>
          <p:cNvPr id="47" name="図 46">
            <a:extLst>
              <a:ext uri="{FF2B5EF4-FFF2-40B4-BE49-F238E27FC236}">
                <a16:creationId xmlns:a16="http://schemas.microsoft.com/office/drawing/2014/main" id="{2D603748-8E55-C42C-A74B-EA5628D711FD}"/>
              </a:ext>
            </a:extLst>
          </p:cNvPr>
          <p:cNvPicPr>
            <a:picLocks noChangeAspect="1"/>
          </p:cNvPicPr>
          <p:nvPr/>
        </p:nvPicPr>
        <p:blipFill>
          <a:blip r:embed="rId5"/>
          <a:stretch>
            <a:fillRect/>
          </a:stretch>
        </p:blipFill>
        <p:spPr>
          <a:xfrm>
            <a:off x="941716" y="2918513"/>
            <a:ext cx="510584" cy="178119"/>
          </a:xfrm>
          <a:prstGeom prst="rect">
            <a:avLst/>
          </a:prstGeom>
        </p:spPr>
      </p:pic>
      <p:sp>
        <p:nvSpPr>
          <p:cNvPr id="48" name="テキスト ボックス 47">
            <a:extLst>
              <a:ext uri="{FF2B5EF4-FFF2-40B4-BE49-F238E27FC236}">
                <a16:creationId xmlns:a16="http://schemas.microsoft.com/office/drawing/2014/main" id="{C0D68F66-7DA0-0F48-8323-E3162100AD9D}"/>
              </a:ext>
            </a:extLst>
          </p:cNvPr>
          <p:cNvSpPr txBox="1"/>
          <p:nvPr/>
        </p:nvSpPr>
        <p:spPr>
          <a:xfrm>
            <a:off x="792090" y="2911777"/>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49" name="図 48">
            <a:extLst>
              <a:ext uri="{FF2B5EF4-FFF2-40B4-BE49-F238E27FC236}">
                <a16:creationId xmlns:a16="http://schemas.microsoft.com/office/drawing/2014/main" id="{8D8F9289-4B84-91A3-D925-8018378612AA}"/>
              </a:ext>
            </a:extLst>
          </p:cNvPr>
          <p:cNvPicPr>
            <a:picLocks noChangeAspect="1"/>
          </p:cNvPicPr>
          <p:nvPr/>
        </p:nvPicPr>
        <p:blipFill>
          <a:blip r:embed="rId5"/>
          <a:stretch>
            <a:fillRect/>
          </a:stretch>
        </p:blipFill>
        <p:spPr>
          <a:xfrm>
            <a:off x="942478" y="3253742"/>
            <a:ext cx="510584" cy="178119"/>
          </a:xfrm>
          <a:prstGeom prst="rect">
            <a:avLst/>
          </a:prstGeom>
        </p:spPr>
      </p:pic>
      <p:sp>
        <p:nvSpPr>
          <p:cNvPr id="50" name="テキスト ボックス 49">
            <a:extLst>
              <a:ext uri="{FF2B5EF4-FFF2-40B4-BE49-F238E27FC236}">
                <a16:creationId xmlns:a16="http://schemas.microsoft.com/office/drawing/2014/main" id="{FB53383D-6900-9BAF-A853-6E604C50BD39}"/>
              </a:ext>
            </a:extLst>
          </p:cNvPr>
          <p:cNvSpPr txBox="1"/>
          <p:nvPr/>
        </p:nvSpPr>
        <p:spPr>
          <a:xfrm>
            <a:off x="841177" y="3247006"/>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51" name="図 50">
            <a:extLst>
              <a:ext uri="{FF2B5EF4-FFF2-40B4-BE49-F238E27FC236}">
                <a16:creationId xmlns:a16="http://schemas.microsoft.com/office/drawing/2014/main" id="{5D041F88-179E-D70E-3E3B-9C2E963A8361}"/>
              </a:ext>
            </a:extLst>
          </p:cNvPr>
          <p:cNvPicPr>
            <a:picLocks noChangeAspect="1"/>
          </p:cNvPicPr>
          <p:nvPr/>
        </p:nvPicPr>
        <p:blipFill>
          <a:blip r:embed="rId6"/>
          <a:stretch>
            <a:fillRect/>
          </a:stretch>
        </p:blipFill>
        <p:spPr>
          <a:xfrm>
            <a:off x="587608" y="2818677"/>
            <a:ext cx="1156765" cy="776895"/>
          </a:xfrm>
          <a:prstGeom prst="rect">
            <a:avLst/>
          </a:prstGeom>
        </p:spPr>
      </p:pic>
      <p:pic>
        <p:nvPicPr>
          <p:cNvPr id="52" name="図 51">
            <a:extLst>
              <a:ext uri="{FF2B5EF4-FFF2-40B4-BE49-F238E27FC236}">
                <a16:creationId xmlns:a16="http://schemas.microsoft.com/office/drawing/2014/main" id="{9F6C823E-959C-5CC1-AA97-E1C9BC19F4BF}"/>
              </a:ext>
            </a:extLst>
          </p:cNvPr>
          <p:cNvPicPr>
            <a:picLocks noChangeAspect="1"/>
          </p:cNvPicPr>
          <p:nvPr/>
        </p:nvPicPr>
        <p:blipFill>
          <a:blip r:embed="rId7"/>
          <a:stretch>
            <a:fillRect/>
          </a:stretch>
        </p:blipFill>
        <p:spPr>
          <a:xfrm>
            <a:off x="935993" y="1791437"/>
            <a:ext cx="805148" cy="123622"/>
          </a:xfrm>
          <a:prstGeom prst="rect">
            <a:avLst/>
          </a:prstGeom>
        </p:spPr>
      </p:pic>
      <p:sp>
        <p:nvSpPr>
          <p:cNvPr id="53" name="テキスト ボックス 52">
            <a:extLst>
              <a:ext uri="{FF2B5EF4-FFF2-40B4-BE49-F238E27FC236}">
                <a16:creationId xmlns:a16="http://schemas.microsoft.com/office/drawing/2014/main" id="{DA9B0D93-2468-622C-BD71-219B94DDF27A}"/>
              </a:ext>
            </a:extLst>
          </p:cNvPr>
          <p:cNvSpPr txBox="1"/>
          <p:nvPr/>
        </p:nvSpPr>
        <p:spPr>
          <a:xfrm>
            <a:off x="787774" y="1778014"/>
            <a:ext cx="1000944" cy="200055"/>
          </a:xfrm>
          <a:prstGeom prst="rect">
            <a:avLst/>
          </a:prstGeom>
          <a:noFill/>
        </p:spPr>
        <p:txBody>
          <a:bodyPr wrap="square" rtlCol="0">
            <a:spAutoFit/>
          </a:bodyPr>
          <a:lstStyle/>
          <a:p>
            <a:pPr algn="ctr"/>
            <a:r>
              <a:rPr kumimoji="1" lang="en-US" altLang="ja-JP" sz="700" dirty="0">
                <a:solidFill>
                  <a:schemeClr val="bg1"/>
                </a:solidFill>
              </a:rPr>
              <a:t>QC Menu</a:t>
            </a:r>
            <a:endParaRPr kumimoji="1" lang="ja-JP" altLang="en-US" sz="700" dirty="0">
              <a:solidFill>
                <a:schemeClr val="bg1"/>
              </a:solidFill>
            </a:endParaRPr>
          </a:p>
        </p:txBody>
      </p:sp>
      <p:pic>
        <p:nvPicPr>
          <p:cNvPr id="54" name="図 53">
            <a:extLst>
              <a:ext uri="{FF2B5EF4-FFF2-40B4-BE49-F238E27FC236}">
                <a16:creationId xmlns:a16="http://schemas.microsoft.com/office/drawing/2014/main" id="{B9E7E567-3EA3-4C6B-444E-A523AE2C65CF}"/>
              </a:ext>
            </a:extLst>
          </p:cNvPr>
          <p:cNvPicPr>
            <a:picLocks noChangeAspect="1"/>
          </p:cNvPicPr>
          <p:nvPr/>
        </p:nvPicPr>
        <p:blipFill>
          <a:blip r:embed="rId8"/>
          <a:stretch>
            <a:fillRect/>
          </a:stretch>
        </p:blipFill>
        <p:spPr>
          <a:xfrm>
            <a:off x="2019910" y="1660797"/>
            <a:ext cx="1355770" cy="2019144"/>
          </a:xfrm>
          <a:prstGeom prst="rect">
            <a:avLst/>
          </a:prstGeom>
        </p:spPr>
      </p:pic>
      <p:pic>
        <p:nvPicPr>
          <p:cNvPr id="55" name="図 54">
            <a:extLst>
              <a:ext uri="{FF2B5EF4-FFF2-40B4-BE49-F238E27FC236}">
                <a16:creationId xmlns:a16="http://schemas.microsoft.com/office/drawing/2014/main" id="{FE3ED9CA-B2BB-8A49-D684-AC9ED6969FEE}"/>
              </a:ext>
            </a:extLst>
          </p:cNvPr>
          <p:cNvPicPr>
            <a:picLocks noChangeAspect="1"/>
          </p:cNvPicPr>
          <p:nvPr/>
        </p:nvPicPr>
        <p:blipFill>
          <a:blip r:embed="rId7"/>
          <a:stretch>
            <a:fillRect/>
          </a:stretch>
        </p:blipFill>
        <p:spPr>
          <a:xfrm>
            <a:off x="2495448" y="1789942"/>
            <a:ext cx="805148" cy="123622"/>
          </a:xfrm>
          <a:prstGeom prst="rect">
            <a:avLst/>
          </a:prstGeom>
        </p:spPr>
      </p:pic>
      <p:sp>
        <p:nvSpPr>
          <p:cNvPr id="56" name="テキスト ボックス 55">
            <a:extLst>
              <a:ext uri="{FF2B5EF4-FFF2-40B4-BE49-F238E27FC236}">
                <a16:creationId xmlns:a16="http://schemas.microsoft.com/office/drawing/2014/main" id="{FB91D397-D12E-5C7D-B2F3-E117620DF0AD}"/>
              </a:ext>
            </a:extLst>
          </p:cNvPr>
          <p:cNvSpPr txBox="1"/>
          <p:nvPr/>
        </p:nvSpPr>
        <p:spPr>
          <a:xfrm>
            <a:off x="2410729" y="1776519"/>
            <a:ext cx="874330" cy="200055"/>
          </a:xfrm>
          <a:prstGeom prst="rect">
            <a:avLst/>
          </a:prstGeom>
          <a:noFill/>
        </p:spPr>
        <p:txBody>
          <a:bodyPr wrap="square" rtlCol="0">
            <a:spAutoFit/>
          </a:bodyPr>
          <a:lstStyle/>
          <a:p>
            <a:pPr algn="ctr"/>
            <a:r>
              <a:rPr kumimoji="1" lang="en-US" altLang="ja-JP" sz="700" dirty="0">
                <a:solidFill>
                  <a:schemeClr val="bg1"/>
                </a:solidFill>
              </a:rPr>
              <a:t>QC Schedule</a:t>
            </a:r>
            <a:endParaRPr kumimoji="1" lang="ja-JP" altLang="en-US" sz="700" dirty="0">
              <a:solidFill>
                <a:schemeClr val="bg1"/>
              </a:solidFill>
            </a:endParaRPr>
          </a:p>
        </p:txBody>
      </p:sp>
      <p:pic>
        <p:nvPicPr>
          <p:cNvPr id="57" name="図 56">
            <a:extLst>
              <a:ext uri="{FF2B5EF4-FFF2-40B4-BE49-F238E27FC236}">
                <a16:creationId xmlns:a16="http://schemas.microsoft.com/office/drawing/2014/main" id="{AB5F58D3-C25C-E01D-FAD6-653DFD3DC3F8}"/>
              </a:ext>
            </a:extLst>
          </p:cNvPr>
          <p:cNvPicPr>
            <a:picLocks noChangeAspect="1"/>
          </p:cNvPicPr>
          <p:nvPr/>
        </p:nvPicPr>
        <p:blipFill>
          <a:blip r:embed="rId9"/>
          <a:stretch>
            <a:fillRect/>
          </a:stretch>
        </p:blipFill>
        <p:spPr>
          <a:xfrm>
            <a:off x="2056885" y="2284560"/>
            <a:ext cx="1289035" cy="212113"/>
          </a:xfrm>
          <a:prstGeom prst="rect">
            <a:avLst/>
          </a:prstGeom>
        </p:spPr>
      </p:pic>
      <p:pic>
        <p:nvPicPr>
          <p:cNvPr id="58" name="図 57">
            <a:extLst>
              <a:ext uri="{FF2B5EF4-FFF2-40B4-BE49-F238E27FC236}">
                <a16:creationId xmlns:a16="http://schemas.microsoft.com/office/drawing/2014/main" id="{357126FD-7707-D03B-81EB-0D2BDA405E92}"/>
              </a:ext>
            </a:extLst>
          </p:cNvPr>
          <p:cNvPicPr>
            <a:picLocks noChangeAspect="1"/>
          </p:cNvPicPr>
          <p:nvPr/>
        </p:nvPicPr>
        <p:blipFill>
          <a:blip r:embed="rId10"/>
          <a:stretch>
            <a:fillRect/>
          </a:stretch>
        </p:blipFill>
        <p:spPr>
          <a:xfrm>
            <a:off x="2058115" y="2687940"/>
            <a:ext cx="981060" cy="220999"/>
          </a:xfrm>
          <a:prstGeom prst="rect">
            <a:avLst/>
          </a:prstGeom>
        </p:spPr>
      </p:pic>
      <p:pic>
        <p:nvPicPr>
          <p:cNvPr id="59" name="図 58">
            <a:extLst>
              <a:ext uri="{FF2B5EF4-FFF2-40B4-BE49-F238E27FC236}">
                <a16:creationId xmlns:a16="http://schemas.microsoft.com/office/drawing/2014/main" id="{D27C038E-AB9B-6CE6-043E-3E68F328EB0B}"/>
              </a:ext>
            </a:extLst>
          </p:cNvPr>
          <p:cNvPicPr>
            <a:picLocks noChangeAspect="1"/>
          </p:cNvPicPr>
          <p:nvPr/>
        </p:nvPicPr>
        <p:blipFill>
          <a:blip r:embed="rId11"/>
          <a:stretch>
            <a:fillRect/>
          </a:stretch>
        </p:blipFill>
        <p:spPr>
          <a:xfrm>
            <a:off x="2030928" y="2379248"/>
            <a:ext cx="1313642" cy="894800"/>
          </a:xfrm>
          <a:prstGeom prst="rect">
            <a:avLst/>
          </a:prstGeom>
        </p:spPr>
      </p:pic>
      <p:pic>
        <p:nvPicPr>
          <p:cNvPr id="60" name="図 59">
            <a:extLst>
              <a:ext uri="{FF2B5EF4-FFF2-40B4-BE49-F238E27FC236}">
                <a16:creationId xmlns:a16="http://schemas.microsoft.com/office/drawing/2014/main" id="{F4A95120-22AF-81DA-3FD3-592B61D0ED4F}"/>
              </a:ext>
            </a:extLst>
          </p:cNvPr>
          <p:cNvPicPr>
            <a:picLocks noChangeAspect="1"/>
          </p:cNvPicPr>
          <p:nvPr/>
        </p:nvPicPr>
        <p:blipFill>
          <a:blip r:embed="rId12"/>
          <a:stretch>
            <a:fillRect/>
          </a:stretch>
        </p:blipFill>
        <p:spPr>
          <a:xfrm>
            <a:off x="2040072" y="1960119"/>
            <a:ext cx="1313642" cy="434647"/>
          </a:xfrm>
          <a:prstGeom prst="rect">
            <a:avLst/>
          </a:prstGeom>
        </p:spPr>
      </p:pic>
      <p:sp>
        <p:nvSpPr>
          <p:cNvPr id="61" name="四角形: 角を丸くする 60">
            <a:extLst>
              <a:ext uri="{FF2B5EF4-FFF2-40B4-BE49-F238E27FC236}">
                <a16:creationId xmlns:a16="http://schemas.microsoft.com/office/drawing/2014/main" id="{F681E179-E214-CEE5-B363-7BDE7743A7D9}"/>
              </a:ext>
            </a:extLst>
          </p:cNvPr>
          <p:cNvSpPr/>
          <p:nvPr/>
        </p:nvSpPr>
        <p:spPr>
          <a:xfrm>
            <a:off x="2242371" y="1986718"/>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2" name="四角形: 角を丸くする 61">
            <a:extLst>
              <a:ext uri="{FF2B5EF4-FFF2-40B4-BE49-F238E27FC236}">
                <a16:creationId xmlns:a16="http://schemas.microsoft.com/office/drawing/2014/main" id="{7393A821-1066-B7E0-584E-A349EBA03BA2}"/>
              </a:ext>
            </a:extLst>
          </p:cNvPr>
          <p:cNvSpPr/>
          <p:nvPr/>
        </p:nvSpPr>
        <p:spPr>
          <a:xfrm>
            <a:off x="2876376" y="1982908"/>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 name="テキスト ボックス 62">
            <a:extLst>
              <a:ext uri="{FF2B5EF4-FFF2-40B4-BE49-F238E27FC236}">
                <a16:creationId xmlns:a16="http://schemas.microsoft.com/office/drawing/2014/main" id="{E9479332-57F1-0666-668E-5F5C8769C572}"/>
              </a:ext>
            </a:extLst>
          </p:cNvPr>
          <p:cNvSpPr txBox="1"/>
          <p:nvPr/>
        </p:nvSpPr>
        <p:spPr>
          <a:xfrm>
            <a:off x="1994761" y="1957124"/>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128" name="テキスト ボックス 127">
            <a:extLst>
              <a:ext uri="{FF2B5EF4-FFF2-40B4-BE49-F238E27FC236}">
                <a16:creationId xmlns:a16="http://schemas.microsoft.com/office/drawing/2014/main" id="{2CF18DC2-449E-F6E4-B4C3-5EEC3414F7EE}"/>
              </a:ext>
            </a:extLst>
          </p:cNvPr>
          <p:cNvSpPr txBox="1"/>
          <p:nvPr/>
        </p:nvSpPr>
        <p:spPr>
          <a:xfrm>
            <a:off x="2643553" y="1958611"/>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129" name="グラフィックス 128" descr="日毎カレンダー">
            <a:extLst>
              <a:ext uri="{FF2B5EF4-FFF2-40B4-BE49-F238E27FC236}">
                <a16:creationId xmlns:a16="http://schemas.microsoft.com/office/drawing/2014/main" id="{6A61AE35-F510-4EFC-0252-5A25406610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74973" y="1996093"/>
            <a:ext cx="137160" cy="137160"/>
          </a:xfrm>
          <a:prstGeom prst="rect">
            <a:avLst/>
          </a:prstGeom>
        </p:spPr>
      </p:pic>
      <p:pic>
        <p:nvPicPr>
          <p:cNvPr id="130" name="グラフィックス 129" descr="日毎カレンダー">
            <a:extLst>
              <a:ext uri="{FF2B5EF4-FFF2-40B4-BE49-F238E27FC236}">
                <a16:creationId xmlns:a16="http://schemas.microsoft.com/office/drawing/2014/main" id="{1473D043-B5E2-D1AE-96AB-F7A8867D92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14981" y="1987020"/>
            <a:ext cx="137160" cy="137160"/>
          </a:xfrm>
          <a:prstGeom prst="rect">
            <a:avLst/>
          </a:prstGeom>
        </p:spPr>
      </p:pic>
      <p:sp>
        <p:nvSpPr>
          <p:cNvPr id="131" name="四角形: 角を丸くする 130">
            <a:extLst>
              <a:ext uri="{FF2B5EF4-FFF2-40B4-BE49-F238E27FC236}">
                <a16:creationId xmlns:a16="http://schemas.microsoft.com/office/drawing/2014/main" id="{05F59C92-907F-F9EE-05E5-355B9E50CCFA}"/>
              </a:ext>
            </a:extLst>
          </p:cNvPr>
          <p:cNvSpPr/>
          <p:nvPr/>
        </p:nvSpPr>
        <p:spPr>
          <a:xfrm>
            <a:off x="2286398" y="2174278"/>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2" name="テキスト ボックス 131">
            <a:extLst>
              <a:ext uri="{FF2B5EF4-FFF2-40B4-BE49-F238E27FC236}">
                <a16:creationId xmlns:a16="http://schemas.microsoft.com/office/drawing/2014/main" id="{34DC3720-D38A-43FC-EA17-80F2A6CEC870}"/>
              </a:ext>
            </a:extLst>
          </p:cNvPr>
          <p:cNvSpPr txBox="1"/>
          <p:nvPr/>
        </p:nvSpPr>
        <p:spPr>
          <a:xfrm>
            <a:off x="2827202" y="2137367"/>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133" name="正方形/長方形 132">
            <a:extLst>
              <a:ext uri="{FF2B5EF4-FFF2-40B4-BE49-F238E27FC236}">
                <a16:creationId xmlns:a16="http://schemas.microsoft.com/office/drawing/2014/main" id="{53DC20B8-37BA-E9A0-AF8E-864999684398}"/>
              </a:ext>
            </a:extLst>
          </p:cNvPr>
          <p:cNvSpPr/>
          <p:nvPr/>
        </p:nvSpPr>
        <p:spPr>
          <a:xfrm>
            <a:off x="3163062" y="2190731"/>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4" name="テキスト ボックス 133">
            <a:extLst>
              <a:ext uri="{FF2B5EF4-FFF2-40B4-BE49-F238E27FC236}">
                <a16:creationId xmlns:a16="http://schemas.microsoft.com/office/drawing/2014/main" id="{C8B1628E-F454-6C18-9B93-283089F79E08}"/>
              </a:ext>
            </a:extLst>
          </p:cNvPr>
          <p:cNvSpPr txBox="1"/>
          <p:nvPr/>
        </p:nvSpPr>
        <p:spPr>
          <a:xfrm>
            <a:off x="2193171" y="1989714"/>
            <a:ext cx="501629" cy="153888"/>
          </a:xfrm>
          <a:prstGeom prst="rect">
            <a:avLst/>
          </a:prstGeom>
          <a:noFill/>
        </p:spPr>
        <p:txBody>
          <a:bodyPr wrap="square" rtlCol="0">
            <a:spAutoFit/>
          </a:bodyPr>
          <a:lstStyle/>
          <a:p>
            <a:r>
              <a:rPr kumimoji="1" lang="en-US" altLang="ja-JP" sz="400" dirty="0">
                <a:latin typeface="+mj-lt"/>
              </a:rPr>
              <a:t>07/Oct/2023</a:t>
            </a:r>
          </a:p>
        </p:txBody>
      </p:sp>
      <p:sp>
        <p:nvSpPr>
          <p:cNvPr id="135" name="テキスト ボックス 134">
            <a:extLst>
              <a:ext uri="{FF2B5EF4-FFF2-40B4-BE49-F238E27FC236}">
                <a16:creationId xmlns:a16="http://schemas.microsoft.com/office/drawing/2014/main" id="{283D5B88-5FF1-BEF0-EEA2-1BFA951F7082}"/>
              </a:ext>
            </a:extLst>
          </p:cNvPr>
          <p:cNvSpPr txBox="1"/>
          <p:nvPr/>
        </p:nvSpPr>
        <p:spPr>
          <a:xfrm>
            <a:off x="2831966" y="1983153"/>
            <a:ext cx="501629" cy="153888"/>
          </a:xfrm>
          <a:prstGeom prst="rect">
            <a:avLst/>
          </a:prstGeom>
          <a:noFill/>
        </p:spPr>
        <p:txBody>
          <a:bodyPr wrap="square" rtlCol="0">
            <a:spAutoFit/>
          </a:bodyPr>
          <a:lstStyle/>
          <a:p>
            <a:r>
              <a:rPr kumimoji="1" lang="en-US" altLang="ja-JP" sz="400" dirty="0">
                <a:latin typeface="+mj-lt"/>
              </a:rPr>
              <a:t>07/Oct/2023</a:t>
            </a:r>
          </a:p>
        </p:txBody>
      </p:sp>
      <p:sp>
        <p:nvSpPr>
          <p:cNvPr id="136" name="二等辺三角形 135">
            <a:extLst>
              <a:ext uri="{FF2B5EF4-FFF2-40B4-BE49-F238E27FC236}">
                <a16:creationId xmlns:a16="http://schemas.microsoft.com/office/drawing/2014/main" id="{FF49A757-18FE-170F-FD03-B7476C3EFA35}"/>
              </a:ext>
            </a:extLst>
          </p:cNvPr>
          <p:cNvSpPr/>
          <p:nvPr/>
        </p:nvSpPr>
        <p:spPr>
          <a:xfrm rot="10800000">
            <a:off x="2757679" y="2224168"/>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37" name="図 136">
            <a:extLst>
              <a:ext uri="{FF2B5EF4-FFF2-40B4-BE49-F238E27FC236}">
                <a16:creationId xmlns:a16="http://schemas.microsoft.com/office/drawing/2014/main" id="{3FCC683E-156C-B2DF-D8C6-0FB25B7B31A0}"/>
              </a:ext>
            </a:extLst>
          </p:cNvPr>
          <p:cNvPicPr>
            <a:picLocks noChangeAspect="1"/>
          </p:cNvPicPr>
          <p:nvPr/>
        </p:nvPicPr>
        <p:blipFill>
          <a:blip r:embed="rId9"/>
          <a:stretch>
            <a:fillRect/>
          </a:stretch>
        </p:blipFill>
        <p:spPr>
          <a:xfrm>
            <a:off x="2053735" y="2427805"/>
            <a:ext cx="1289035" cy="275128"/>
          </a:xfrm>
          <a:prstGeom prst="rect">
            <a:avLst/>
          </a:prstGeom>
        </p:spPr>
      </p:pic>
      <p:pic>
        <p:nvPicPr>
          <p:cNvPr id="138" name="図 137">
            <a:extLst>
              <a:ext uri="{FF2B5EF4-FFF2-40B4-BE49-F238E27FC236}">
                <a16:creationId xmlns:a16="http://schemas.microsoft.com/office/drawing/2014/main" id="{23A02820-D7C0-E80C-1184-F4D25021A6D2}"/>
              </a:ext>
            </a:extLst>
          </p:cNvPr>
          <p:cNvPicPr>
            <a:picLocks noChangeAspect="1"/>
          </p:cNvPicPr>
          <p:nvPr/>
        </p:nvPicPr>
        <p:blipFill>
          <a:blip r:embed="rId10"/>
          <a:stretch>
            <a:fillRect/>
          </a:stretch>
        </p:blipFill>
        <p:spPr>
          <a:xfrm>
            <a:off x="2054151" y="2858923"/>
            <a:ext cx="1279444" cy="267020"/>
          </a:xfrm>
          <a:prstGeom prst="rect">
            <a:avLst/>
          </a:prstGeom>
        </p:spPr>
      </p:pic>
      <p:sp>
        <p:nvSpPr>
          <p:cNvPr id="139" name="テキスト ボックス 138">
            <a:extLst>
              <a:ext uri="{FF2B5EF4-FFF2-40B4-BE49-F238E27FC236}">
                <a16:creationId xmlns:a16="http://schemas.microsoft.com/office/drawing/2014/main" id="{FFAC3411-6A09-C59C-16BA-20057BCBB426}"/>
              </a:ext>
            </a:extLst>
          </p:cNvPr>
          <p:cNvSpPr txBox="1"/>
          <p:nvPr/>
        </p:nvSpPr>
        <p:spPr>
          <a:xfrm>
            <a:off x="2005590" y="2386997"/>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140" name="テキスト ボックス 139">
            <a:extLst>
              <a:ext uri="{FF2B5EF4-FFF2-40B4-BE49-F238E27FC236}">
                <a16:creationId xmlns:a16="http://schemas.microsoft.com/office/drawing/2014/main" id="{422A37F3-33CD-86F1-7CF8-590A63E04A28}"/>
              </a:ext>
            </a:extLst>
          </p:cNvPr>
          <p:cNvSpPr txBox="1"/>
          <p:nvPr/>
        </p:nvSpPr>
        <p:spPr>
          <a:xfrm>
            <a:off x="2005590" y="2801928"/>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141" name="矢印: 右 140">
            <a:extLst>
              <a:ext uri="{FF2B5EF4-FFF2-40B4-BE49-F238E27FC236}">
                <a16:creationId xmlns:a16="http://schemas.microsoft.com/office/drawing/2014/main" id="{09962A8B-528E-3345-102C-B2854746A118}"/>
              </a:ext>
            </a:extLst>
          </p:cNvPr>
          <p:cNvSpPr/>
          <p:nvPr/>
        </p:nvSpPr>
        <p:spPr>
          <a:xfrm>
            <a:off x="1751284" y="333204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2" name="正方形/長方形 141">
            <a:extLst>
              <a:ext uri="{FF2B5EF4-FFF2-40B4-BE49-F238E27FC236}">
                <a16:creationId xmlns:a16="http://schemas.microsoft.com/office/drawing/2014/main" id="{8AD1C825-7FC1-83E9-A5B1-74A7E02A7ADC}"/>
              </a:ext>
            </a:extLst>
          </p:cNvPr>
          <p:cNvSpPr/>
          <p:nvPr/>
        </p:nvSpPr>
        <p:spPr>
          <a:xfrm>
            <a:off x="612534" y="2178617"/>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43" name="グラフィックス 142" descr="右向き指示マーク">
            <a:extLst>
              <a:ext uri="{FF2B5EF4-FFF2-40B4-BE49-F238E27FC236}">
                <a16:creationId xmlns:a16="http://schemas.microsoft.com/office/drawing/2014/main" id="{6D75DC9A-470C-FB0C-58DD-C03075278B1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643223" y="2370540"/>
            <a:ext cx="236144" cy="236144"/>
          </a:xfrm>
          <a:prstGeom prst="rect">
            <a:avLst/>
          </a:prstGeom>
        </p:spPr>
      </p:pic>
      <p:sp>
        <p:nvSpPr>
          <p:cNvPr id="30" name="正方形/長方形 29">
            <a:extLst>
              <a:ext uri="{FF2B5EF4-FFF2-40B4-BE49-F238E27FC236}">
                <a16:creationId xmlns:a16="http://schemas.microsoft.com/office/drawing/2014/main" id="{A6E163AB-D80A-A3CD-C0C0-D9D3ACE1D5C6}"/>
              </a:ext>
            </a:extLst>
          </p:cNvPr>
          <p:cNvSpPr/>
          <p:nvPr/>
        </p:nvSpPr>
        <p:spPr>
          <a:xfrm>
            <a:off x="510885" y="3747855"/>
            <a:ext cx="1308760" cy="294132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 name="矢印: 右 30">
            <a:extLst>
              <a:ext uri="{FF2B5EF4-FFF2-40B4-BE49-F238E27FC236}">
                <a16:creationId xmlns:a16="http://schemas.microsoft.com/office/drawing/2014/main" id="{0E10B2A7-4C2C-90BD-6C29-DDE1336C169F}"/>
              </a:ext>
            </a:extLst>
          </p:cNvPr>
          <p:cNvSpPr/>
          <p:nvPr/>
        </p:nvSpPr>
        <p:spPr>
          <a:xfrm rot="5400000">
            <a:off x="-218247" y="5086902"/>
            <a:ext cx="2704623"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 name="正方形/長方形 31">
            <a:extLst>
              <a:ext uri="{FF2B5EF4-FFF2-40B4-BE49-F238E27FC236}">
                <a16:creationId xmlns:a16="http://schemas.microsoft.com/office/drawing/2014/main" id="{F852212E-3F15-0906-DB30-D154341574B4}"/>
              </a:ext>
            </a:extLst>
          </p:cNvPr>
          <p:cNvSpPr/>
          <p:nvPr/>
        </p:nvSpPr>
        <p:spPr>
          <a:xfrm>
            <a:off x="608710" y="5043188"/>
            <a:ext cx="1099371" cy="241763"/>
          </a:xfrm>
          <a:prstGeom prst="rect">
            <a:avLst/>
          </a:prstGeom>
          <a:solidFill>
            <a:schemeClr val="accent6">
              <a:lumMod val="20000"/>
              <a:lumOff val="80000"/>
            </a:schemeClr>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QC Submitted</a:t>
            </a:r>
            <a:endParaRPr kumimoji="1" lang="ja-JP" altLang="en-US" sz="700" kern="0" dirty="0">
              <a:solidFill>
                <a:prstClr val="black"/>
              </a:solidFill>
            </a:endParaRPr>
          </a:p>
        </p:txBody>
      </p:sp>
      <p:sp>
        <p:nvSpPr>
          <p:cNvPr id="34" name="正方形/長方形 33">
            <a:extLst>
              <a:ext uri="{FF2B5EF4-FFF2-40B4-BE49-F238E27FC236}">
                <a16:creationId xmlns:a16="http://schemas.microsoft.com/office/drawing/2014/main" id="{C3F62FFA-12B7-0161-E336-B621BD832E66}"/>
              </a:ext>
            </a:extLst>
          </p:cNvPr>
          <p:cNvSpPr/>
          <p:nvPr/>
        </p:nvSpPr>
        <p:spPr>
          <a:xfrm>
            <a:off x="608710" y="6107066"/>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Completed</a:t>
            </a:r>
            <a:endParaRPr kumimoji="1" lang="ja-JP" altLang="en-US" sz="700" kern="0" dirty="0">
              <a:solidFill>
                <a:prstClr val="black"/>
              </a:solidFill>
            </a:endParaRPr>
          </a:p>
        </p:txBody>
      </p:sp>
      <p:sp>
        <p:nvSpPr>
          <p:cNvPr id="35" name="正方形/長方形 34">
            <a:extLst>
              <a:ext uri="{FF2B5EF4-FFF2-40B4-BE49-F238E27FC236}">
                <a16:creationId xmlns:a16="http://schemas.microsoft.com/office/drawing/2014/main" id="{D36281A8-D182-3331-2BA2-669915CAFD15}"/>
              </a:ext>
            </a:extLst>
          </p:cNvPr>
          <p:cNvSpPr/>
          <p:nvPr/>
        </p:nvSpPr>
        <p:spPr>
          <a:xfrm>
            <a:off x="608712" y="3989865"/>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36" name="正方形/長方形 35">
            <a:extLst>
              <a:ext uri="{FF2B5EF4-FFF2-40B4-BE49-F238E27FC236}">
                <a16:creationId xmlns:a16="http://schemas.microsoft.com/office/drawing/2014/main" id="{93B3C7D9-2F6D-62FE-1EE6-896507802A17}"/>
              </a:ext>
            </a:extLst>
          </p:cNvPr>
          <p:cNvSpPr/>
          <p:nvPr/>
        </p:nvSpPr>
        <p:spPr>
          <a:xfrm>
            <a:off x="608711" y="4343690"/>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Working</a:t>
            </a:r>
            <a:endParaRPr kumimoji="1" lang="ja-JP" altLang="en-US" sz="700" kern="0" dirty="0">
              <a:solidFill>
                <a:prstClr val="black"/>
              </a:solidFill>
            </a:endParaRPr>
          </a:p>
        </p:txBody>
      </p:sp>
      <p:sp>
        <p:nvSpPr>
          <p:cNvPr id="37" name="正方形/長方形 36">
            <a:extLst>
              <a:ext uri="{FF2B5EF4-FFF2-40B4-BE49-F238E27FC236}">
                <a16:creationId xmlns:a16="http://schemas.microsoft.com/office/drawing/2014/main" id="{48EDFBA1-C38C-6E6F-856F-471791D401F4}"/>
              </a:ext>
            </a:extLst>
          </p:cNvPr>
          <p:cNvSpPr/>
          <p:nvPr/>
        </p:nvSpPr>
        <p:spPr>
          <a:xfrm>
            <a:off x="608710" y="4693439"/>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Completed</a:t>
            </a:r>
            <a:endParaRPr kumimoji="1" lang="ja-JP" altLang="en-US" sz="700" kern="0" dirty="0">
              <a:solidFill>
                <a:prstClr val="black"/>
              </a:solidFill>
            </a:endParaRPr>
          </a:p>
        </p:txBody>
      </p:sp>
      <p:sp>
        <p:nvSpPr>
          <p:cNvPr id="38" name="正方形/長方形 37">
            <a:extLst>
              <a:ext uri="{FF2B5EF4-FFF2-40B4-BE49-F238E27FC236}">
                <a16:creationId xmlns:a16="http://schemas.microsoft.com/office/drawing/2014/main" id="{285BF3AD-7FEF-DF01-AE9E-52B59346663C}"/>
              </a:ext>
            </a:extLst>
          </p:cNvPr>
          <p:cNvSpPr/>
          <p:nvPr/>
        </p:nvSpPr>
        <p:spPr>
          <a:xfrm>
            <a:off x="608710" y="5764483"/>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working</a:t>
            </a:r>
            <a:endParaRPr kumimoji="1" lang="ja-JP" altLang="en-US" sz="700" kern="0" dirty="0">
              <a:solidFill>
                <a:prstClr val="black"/>
              </a:solidFill>
            </a:endParaRPr>
          </a:p>
        </p:txBody>
      </p:sp>
      <p:sp>
        <p:nvSpPr>
          <p:cNvPr id="41" name="正方形/長方形 40">
            <a:extLst>
              <a:ext uri="{FF2B5EF4-FFF2-40B4-BE49-F238E27FC236}">
                <a16:creationId xmlns:a16="http://schemas.microsoft.com/office/drawing/2014/main" id="{0EE77EDD-2B90-8E66-986C-2CE54C94F982}"/>
              </a:ext>
            </a:extLst>
          </p:cNvPr>
          <p:cNvSpPr/>
          <p:nvPr/>
        </p:nvSpPr>
        <p:spPr>
          <a:xfrm>
            <a:off x="2162447" y="5097633"/>
            <a:ext cx="1099371" cy="241763"/>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cxnSp>
        <p:nvCxnSpPr>
          <p:cNvPr id="156" name="直線矢印コネクタ 155">
            <a:extLst>
              <a:ext uri="{FF2B5EF4-FFF2-40B4-BE49-F238E27FC236}">
                <a16:creationId xmlns:a16="http://schemas.microsoft.com/office/drawing/2014/main" id="{2B64263C-0590-6A31-D262-7EE1186F497F}"/>
              </a:ext>
            </a:extLst>
          </p:cNvPr>
          <p:cNvCxnSpPr>
            <a:cxnSpLocks/>
            <a:stCxn id="30" idx="3"/>
            <a:endCxn id="41" idx="1"/>
          </p:cNvCxnSpPr>
          <p:nvPr/>
        </p:nvCxnSpPr>
        <p:spPr>
          <a:xfrm>
            <a:off x="1819645" y="5218515"/>
            <a:ext cx="342802"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AD420CF-CD6F-A061-B64F-0D19212E6DD1}"/>
              </a:ext>
            </a:extLst>
          </p:cNvPr>
          <p:cNvSpPr txBox="1"/>
          <p:nvPr/>
        </p:nvSpPr>
        <p:spPr>
          <a:xfrm>
            <a:off x="1960893" y="2148119"/>
            <a:ext cx="378869" cy="215444"/>
          </a:xfrm>
          <a:prstGeom prst="rect">
            <a:avLst/>
          </a:prstGeom>
          <a:noFill/>
        </p:spPr>
        <p:txBody>
          <a:bodyPr wrap="square" rtlCol="0">
            <a:spAutoFit/>
          </a:bodyPr>
          <a:lstStyle/>
          <a:p>
            <a:pPr algn="ctr"/>
            <a:r>
              <a:rPr kumimoji="1" lang="en-US" altLang="ja-JP" sz="400" dirty="0">
                <a:latin typeface="+mj-lt"/>
              </a:rPr>
              <a:t>Supplier</a:t>
            </a:r>
          </a:p>
          <a:p>
            <a:pPr algn="ctr"/>
            <a:r>
              <a:rPr kumimoji="1" lang="en-US" altLang="ja-JP" sz="400" dirty="0">
                <a:latin typeface="+mj-lt"/>
              </a:rPr>
              <a:t>code</a:t>
            </a:r>
          </a:p>
        </p:txBody>
      </p:sp>
      <p:sp>
        <p:nvSpPr>
          <p:cNvPr id="4" name="二等辺三角形 3">
            <a:extLst>
              <a:ext uri="{FF2B5EF4-FFF2-40B4-BE49-F238E27FC236}">
                <a16:creationId xmlns:a16="http://schemas.microsoft.com/office/drawing/2014/main" id="{93F5751C-71D1-86F7-6809-B38C5E88F092}"/>
              </a:ext>
            </a:extLst>
          </p:cNvPr>
          <p:cNvSpPr/>
          <p:nvPr/>
        </p:nvSpPr>
        <p:spPr>
          <a:xfrm>
            <a:off x="1669324" y="5322881"/>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18607913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図 279">
            <a:extLst>
              <a:ext uri="{FF2B5EF4-FFF2-40B4-BE49-F238E27FC236}">
                <a16:creationId xmlns:a16="http://schemas.microsoft.com/office/drawing/2014/main" id="{AFBD4CE1-1B81-80B2-5CD5-C0B9574AB362}"/>
              </a:ext>
            </a:extLst>
          </p:cNvPr>
          <p:cNvPicPr>
            <a:picLocks noChangeAspect="1"/>
          </p:cNvPicPr>
          <p:nvPr/>
        </p:nvPicPr>
        <p:blipFill>
          <a:blip r:embed="rId2"/>
          <a:stretch>
            <a:fillRect/>
          </a:stretch>
        </p:blipFill>
        <p:spPr>
          <a:xfrm>
            <a:off x="2838359" y="6983589"/>
            <a:ext cx="1358764" cy="2027693"/>
          </a:xfrm>
          <a:prstGeom prst="rect">
            <a:avLst/>
          </a:prstGeom>
        </p:spPr>
      </p:pic>
      <p:pic>
        <p:nvPicPr>
          <p:cNvPr id="324" name="図 323">
            <a:extLst>
              <a:ext uri="{FF2B5EF4-FFF2-40B4-BE49-F238E27FC236}">
                <a16:creationId xmlns:a16="http://schemas.microsoft.com/office/drawing/2014/main" id="{50E6FE00-D027-8786-5E8B-BA6D0F615735}"/>
              </a:ext>
            </a:extLst>
          </p:cNvPr>
          <p:cNvPicPr>
            <a:picLocks noChangeAspect="1"/>
          </p:cNvPicPr>
          <p:nvPr/>
        </p:nvPicPr>
        <p:blipFill>
          <a:blip r:embed="rId3"/>
          <a:stretch>
            <a:fillRect/>
          </a:stretch>
        </p:blipFill>
        <p:spPr>
          <a:xfrm>
            <a:off x="3931715" y="8278976"/>
            <a:ext cx="243861" cy="130125"/>
          </a:xfrm>
          <a:prstGeom prst="rect">
            <a:avLst/>
          </a:prstGeom>
        </p:spPr>
      </p:pic>
      <p:sp>
        <p:nvSpPr>
          <p:cNvPr id="325" name="テキスト ボックス 324">
            <a:extLst>
              <a:ext uri="{FF2B5EF4-FFF2-40B4-BE49-F238E27FC236}">
                <a16:creationId xmlns:a16="http://schemas.microsoft.com/office/drawing/2014/main" id="{4EE9BBB0-C3EE-000C-9C5B-0C6E71702189}"/>
              </a:ext>
            </a:extLst>
          </p:cNvPr>
          <p:cNvSpPr txBox="1"/>
          <p:nvPr/>
        </p:nvSpPr>
        <p:spPr>
          <a:xfrm>
            <a:off x="3855293" y="824658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26" name="図 325">
            <a:extLst>
              <a:ext uri="{FF2B5EF4-FFF2-40B4-BE49-F238E27FC236}">
                <a16:creationId xmlns:a16="http://schemas.microsoft.com/office/drawing/2014/main" id="{34907509-8B04-5F5A-A342-F07392A2E301}"/>
              </a:ext>
            </a:extLst>
          </p:cNvPr>
          <p:cNvPicPr>
            <a:picLocks noChangeAspect="1"/>
          </p:cNvPicPr>
          <p:nvPr/>
        </p:nvPicPr>
        <p:blipFill>
          <a:blip r:embed="rId4"/>
          <a:stretch>
            <a:fillRect/>
          </a:stretch>
        </p:blipFill>
        <p:spPr>
          <a:xfrm>
            <a:off x="3343046" y="7117669"/>
            <a:ext cx="805148" cy="123622"/>
          </a:xfrm>
          <a:prstGeom prst="rect">
            <a:avLst/>
          </a:prstGeom>
        </p:spPr>
      </p:pic>
      <p:sp>
        <p:nvSpPr>
          <p:cNvPr id="327" name="テキスト ボックス 326">
            <a:extLst>
              <a:ext uri="{FF2B5EF4-FFF2-40B4-BE49-F238E27FC236}">
                <a16:creationId xmlns:a16="http://schemas.microsoft.com/office/drawing/2014/main" id="{9799548E-DC87-426B-06FE-D20625B9F632}"/>
              </a:ext>
            </a:extLst>
          </p:cNvPr>
          <p:cNvSpPr txBox="1"/>
          <p:nvPr/>
        </p:nvSpPr>
        <p:spPr>
          <a:xfrm>
            <a:off x="3258327" y="7104246"/>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328" name="図 327">
            <a:extLst>
              <a:ext uri="{FF2B5EF4-FFF2-40B4-BE49-F238E27FC236}">
                <a16:creationId xmlns:a16="http://schemas.microsoft.com/office/drawing/2014/main" id="{E02C53CA-7641-C32B-2ADC-5C398A2EFAD8}"/>
              </a:ext>
            </a:extLst>
          </p:cNvPr>
          <p:cNvPicPr>
            <a:picLocks noChangeAspect="1"/>
          </p:cNvPicPr>
          <p:nvPr/>
        </p:nvPicPr>
        <p:blipFill>
          <a:blip r:embed="rId3"/>
          <a:stretch>
            <a:fillRect/>
          </a:stretch>
        </p:blipFill>
        <p:spPr>
          <a:xfrm>
            <a:off x="2979474" y="7982396"/>
            <a:ext cx="399116" cy="92870"/>
          </a:xfrm>
          <a:prstGeom prst="rect">
            <a:avLst/>
          </a:prstGeom>
        </p:spPr>
      </p:pic>
      <p:sp>
        <p:nvSpPr>
          <p:cNvPr id="329" name="テキスト ボックス 328">
            <a:extLst>
              <a:ext uri="{FF2B5EF4-FFF2-40B4-BE49-F238E27FC236}">
                <a16:creationId xmlns:a16="http://schemas.microsoft.com/office/drawing/2014/main" id="{047DE065-F220-688E-60C1-BDFF5F0D09F5}"/>
              </a:ext>
            </a:extLst>
          </p:cNvPr>
          <p:cNvSpPr txBox="1"/>
          <p:nvPr/>
        </p:nvSpPr>
        <p:spPr>
          <a:xfrm>
            <a:off x="2915104" y="793268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30" name="図 329">
            <a:extLst>
              <a:ext uri="{FF2B5EF4-FFF2-40B4-BE49-F238E27FC236}">
                <a16:creationId xmlns:a16="http://schemas.microsoft.com/office/drawing/2014/main" id="{1B6F5BAE-C010-10F6-81F5-340D3AFE5C26}"/>
              </a:ext>
            </a:extLst>
          </p:cNvPr>
          <p:cNvPicPr>
            <a:picLocks noChangeAspect="1"/>
          </p:cNvPicPr>
          <p:nvPr/>
        </p:nvPicPr>
        <p:blipFill>
          <a:blip r:embed="rId5"/>
          <a:stretch>
            <a:fillRect/>
          </a:stretch>
        </p:blipFill>
        <p:spPr>
          <a:xfrm>
            <a:off x="3419191" y="8432162"/>
            <a:ext cx="234871" cy="129551"/>
          </a:xfrm>
          <a:prstGeom prst="rect">
            <a:avLst/>
          </a:prstGeom>
        </p:spPr>
      </p:pic>
      <p:pic>
        <p:nvPicPr>
          <p:cNvPr id="331" name="図 330">
            <a:extLst>
              <a:ext uri="{FF2B5EF4-FFF2-40B4-BE49-F238E27FC236}">
                <a16:creationId xmlns:a16="http://schemas.microsoft.com/office/drawing/2014/main" id="{01968B5F-FA16-2516-0110-36F42781022F}"/>
              </a:ext>
            </a:extLst>
          </p:cNvPr>
          <p:cNvPicPr>
            <a:picLocks noChangeAspect="1"/>
          </p:cNvPicPr>
          <p:nvPr/>
        </p:nvPicPr>
        <p:blipFill>
          <a:blip r:embed="rId5"/>
          <a:stretch>
            <a:fillRect/>
          </a:stretch>
        </p:blipFill>
        <p:spPr>
          <a:xfrm>
            <a:off x="3373235" y="8613542"/>
            <a:ext cx="234871" cy="129551"/>
          </a:xfrm>
          <a:prstGeom prst="rect">
            <a:avLst/>
          </a:prstGeom>
        </p:spPr>
      </p:pic>
      <p:pic>
        <p:nvPicPr>
          <p:cNvPr id="332" name="図 331">
            <a:extLst>
              <a:ext uri="{FF2B5EF4-FFF2-40B4-BE49-F238E27FC236}">
                <a16:creationId xmlns:a16="http://schemas.microsoft.com/office/drawing/2014/main" id="{B639D684-8A9F-B34D-979D-9ED637380E6C}"/>
              </a:ext>
            </a:extLst>
          </p:cNvPr>
          <p:cNvPicPr>
            <a:picLocks noChangeAspect="1"/>
          </p:cNvPicPr>
          <p:nvPr/>
        </p:nvPicPr>
        <p:blipFill>
          <a:blip r:embed="rId6"/>
          <a:stretch>
            <a:fillRect/>
          </a:stretch>
        </p:blipFill>
        <p:spPr>
          <a:xfrm>
            <a:off x="2855566" y="7952577"/>
            <a:ext cx="1343495" cy="497253"/>
          </a:xfrm>
          <a:prstGeom prst="rect">
            <a:avLst/>
          </a:prstGeom>
        </p:spPr>
      </p:pic>
      <p:pic>
        <p:nvPicPr>
          <p:cNvPr id="333" name="図 332">
            <a:extLst>
              <a:ext uri="{FF2B5EF4-FFF2-40B4-BE49-F238E27FC236}">
                <a16:creationId xmlns:a16="http://schemas.microsoft.com/office/drawing/2014/main" id="{9D174AE5-E862-2234-10DF-B5BDBBF65D7D}"/>
              </a:ext>
            </a:extLst>
          </p:cNvPr>
          <p:cNvPicPr>
            <a:picLocks noChangeAspect="1"/>
          </p:cNvPicPr>
          <p:nvPr/>
        </p:nvPicPr>
        <p:blipFill>
          <a:blip r:embed="rId7"/>
          <a:stretch>
            <a:fillRect/>
          </a:stretch>
        </p:blipFill>
        <p:spPr>
          <a:xfrm>
            <a:off x="2859901" y="8462936"/>
            <a:ext cx="1334826" cy="129551"/>
          </a:xfrm>
          <a:prstGeom prst="rect">
            <a:avLst/>
          </a:prstGeom>
        </p:spPr>
      </p:pic>
      <p:sp>
        <p:nvSpPr>
          <p:cNvPr id="334" name="四角形: 角を丸くする 333">
            <a:extLst>
              <a:ext uri="{FF2B5EF4-FFF2-40B4-BE49-F238E27FC236}">
                <a16:creationId xmlns:a16="http://schemas.microsoft.com/office/drawing/2014/main" id="{3B4DA273-784B-44C5-AE30-002735CC5516}"/>
              </a:ext>
            </a:extLst>
          </p:cNvPr>
          <p:cNvSpPr/>
          <p:nvPr/>
        </p:nvSpPr>
        <p:spPr>
          <a:xfrm>
            <a:off x="3072654" y="8468291"/>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6" name="テキスト ボックス 335">
            <a:extLst>
              <a:ext uri="{FF2B5EF4-FFF2-40B4-BE49-F238E27FC236}">
                <a16:creationId xmlns:a16="http://schemas.microsoft.com/office/drawing/2014/main" id="{668CBD76-29B2-AB63-87DF-6A4BC23C3911}"/>
              </a:ext>
            </a:extLst>
          </p:cNvPr>
          <p:cNvSpPr txBox="1"/>
          <p:nvPr/>
        </p:nvSpPr>
        <p:spPr>
          <a:xfrm>
            <a:off x="2809193" y="8418101"/>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337" name="テキスト ボックス 336">
            <a:extLst>
              <a:ext uri="{FF2B5EF4-FFF2-40B4-BE49-F238E27FC236}">
                <a16:creationId xmlns:a16="http://schemas.microsoft.com/office/drawing/2014/main" id="{EFB50316-3FDC-DC12-9579-7F9E348A9DE6}"/>
              </a:ext>
            </a:extLst>
          </p:cNvPr>
          <p:cNvSpPr txBox="1"/>
          <p:nvPr/>
        </p:nvSpPr>
        <p:spPr>
          <a:xfrm>
            <a:off x="3323903" y="8588097"/>
            <a:ext cx="514722" cy="184666"/>
          </a:xfrm>
          <a:prstGeom prst="rect">
            <a:avLst/>
          </a:prstGeom>
          <a:noFill/>
        </p:spPr>
        <p:txBody>
          <a:bodyPr wrap="square" rtlCol="0">
            <a:spAutoFit/>
          </a:bodyPr>
          <a:lstStyle/>
          <a:p>
            <a:r>
              <a:rPr kumimoji="1" lang="en-US" altLang="ja-JP" sz="600" dirty="0">
                <a:latin typeface="+mj-lt"/>
              </a:rPr>
              <a:t>RD07</a:t>
            </a:r>
          </a:p>
        </p:txBody>
      </p:sp>
      <p:sp>
        <p:nvSpPr>
          <p:cNvPr id="338" name="テキスト ボックス 337">
            <a:extLst>
              <a:ext uri="{FF2B5EF4-FFF2-40B4-BE49-F238E27FC236}">
                <a16:creationId xmlns:a16="http://schemas.microsoft.com/office/drawing/2014/main" id="{91F4860A-97A2-97C3-3FFD-E77A06CD2DFD}"/>
              </a:ext>
            </a:extLst>
          </p:cNvPr>
          <p:cNvSpPr txBox="1"/>
          <p:nvPr/>
        </p:nvSpPr>
        <p:spPr>
          <a:xfrm>
            <a:off x="3131847" y="778201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39" name="四角形: 角を丸くする 338">
            <a:extLst>
              <a:ext uri="{FF2B5EF4-FFF2-40B4-BE49-F238E27FC236}">
                <a16:creationId xmlns:a16="http://schemas.microsoft.com/office/drawing/2014/main" id="{B3085278-7D96-5E12-7E3F-AA5984C92137}"/>
              </a:ext>
            </a:extLst>
          </p:cNvPr>
          <p:cNvSpPr/>
          <p:nvPr/>
        </p:nvSpPr>
        <p:spPr>
          <a:xfrm>
            <a:off x="3778093" y="8472642"/>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0" name="テキスト ボックス 339">
            <a:extLst>
              <a:ext uri="{FF2B5EF4-FFF2-40B4-BE49-F238E27FC236}">
                <a16:creationId xmlns:a16="http://schemas.microsoft.com/office/drawing/2014/main" id="{B303484E-C341-4AB6-79C2-C02AE07D3EE8}"/>
              </a:ext>
            </a:extLst>
          </p:cNvPr>
          <p:cNvSpPr txBox="1"/>
          <p:nvPr/>
        </p:nvSpPr>
        <p:spPr>
          <a:xfrm>
            <a:off x="3456233" y="8418349"/>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344" name="テキスト ボックス 343">
            <a:extLst>
              <a:ext uri="{FF2B5EF4-FFF2-40B4-BE49-F238E27FC236}">
                <a16:creationId xmlns:a16="http://schemas.microsoft.com/office/drawing/2014/main" id="{32B3EE6D-E656-DC3B-0E94-701E18E62101}"/>
              </a:ext>
            </a:extLst>
          </p:cNvPr>
          <p:cNvSpPr txBox="1"/>
          <p:nvPr/>
        </p:nvSpPr>
        <p:spPr>
          <a:xfrm>
            <a:off x="2874492" y="803449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45" name="テキスト ボックス 344">
            <a:extLst>
              <a:ext uri="{FF2B5EF4-FFF2-40B4-BE49-F238E27FC236}">
                <a16:creationId xmlns:a16="http://schemas.microsoft.com/office/drawing/2014/main" id="{89A48BB9-94E9-CCE4-CA6A-23514056A338}"/>
              </a:ext>
            </a:extLst>
          </p:cNvPr>
          <p:cNvSpPr txBox="1"/>
          <p:nvPr/>
        </p:nvSpPr>
        <p:spPr>
          <a:xfrm>
            <a:off x="2862991" y="830653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346" name="テキスト ボックス 345">
            <a:extLst>
              <a:ext uri="{FF2B5EF4-FFF2-40B4-BE49-F238E27FC236}">
                <a16:creationId xmlns:a16="http://schemas.microsoft.com/office/drawing/2014/main" id="{F62E3EE7-0FCC-B904-8B7F-344628BD2273}"/>
              </a:ext>
            </a:extLst>
          </p:cNvPr>
          <p:cNvSpPr txBox="1"/>
          <p:nvPr/>
        </p:nvSpPr>
        <p:spPr>
          <a:xfrm>
            <a:off x="3315406" y="830909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47" name="テキスト ボックス 346">
            <a:extLst>
              <a:ext uri="{FF2B5EF4-FFF2-40B4-BE49-F238E27FC236}">
                <a16:creationId xmlns:a16="http://schemas.microsoft.com/office/drawing/2014/main" id="{0FD94152-0361-9FE0-5F59-A6D314F9D564}"/>
              </a:ext>
            </a:extLst>
          </p:cNvPr>
          <p:cNvSpPr txBox="1"/>
          <p:nvPr/>
        </p:nvSpPr>
        <p:spPr>
          <a:xfrm>
            <a:off x="3754056" y="8314809"/>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192" name="図 191">
            <a:extLst>
              <a:ext uri="{FF2B5EF4-FFF2-40B4-BE49-F238E27FC236}">
                <a16:creationId xmlns:a16="http://schemas.microsoft.com/office/drawing/2014/main" id="{D005B02C-ACC6-0CEE-AD29-88D98AE0E884}"/>
              </a:ext>
            </a:extLst>
          </p:cNvPr>
          <p:cNvPicPr>
            <a:picLocks noChangeAspect="1"/>
          </p:cNvPicPr>
          <p:nvPr/>
        </p:nvPicPr>
        <p:blipFill>
          <a:blip r:embed="rId2"/>
          <a:stretch>
            <a:fillRect/>
          </a:stretch>
        </p:blipFill>
        <p:spPr>
          <a:xfrm>
            <a:off x="495137" y="6997882"/>
            <a:ext cx="1358764" cy="2027693"/>
          </a:xfrm>
          <a:prstGeom prst="rect">
            <a:avLst/>
          </a:prstGeom>
        </p:spPr>
      </p:pic>
      <p:pic>
        <p:nvPicPr>
          <p:cNvPr id="193" name="図 192">
            <a:extLst>
              <a:ext uri="{FF2B5EF4-FFF2-40B4-BE49-F238E27FC236}">
                <a16:creationId xmlns:a16="http://schemas.microsoft.com/office/drawing/2014/main" id="{48C104D0-04FA-9F0D-48E4-44DB7437DF01}"/>
              </a:ext>
            </a:extLst>
          </p:cNvPr>
          <p:cNvPicPr>
            <a:picLocks noChangeAspect="1"/>
          </p:cNvPicPr>
          <p:nvPr/>
        </p:nvPicPr>
        <p:blipFill>
          <a:blip r:embed="rId3"/>
          <a:stretch>
            <a:fillRect/>
          </a:stretch>
        </p:blipFill>
        <p:spPr>
          <a:xfrm>
            <a:off x="1588493" y="8293269"/>
            <a:ext cx="243861" cy="130125"/>
          </a:xfrm>
          <a:prstGeom prst="rect">
            <a:avLst/>
          </a:prstGeom>
        </p:spPr>
      </p:pic>
      <p:sp>
        <p:nvSpPr>
          <p:cNvPr id="194" name="テキスト ボックス 193">
            <a:extLst>
              <a:ext uri="{FF2B5EF4-FFF2-40B4-BE49-F238E27FC236}">
                <a16:creationId xmlns:a16="http://schemas.microsoft.com/office/drawing/2014/main" id="{9C65E9B0-2ADB-E080-A1ED-581B9D68DF6B}"/>
              </a:ext>
            </a:extLst>
          </p:cNvPr>
          <p:cNvSpPr txBox="1"/>
          <p:nvPr/>
        </p:nvSpPr>
        <p:spPr>
          <a:xfrm>
            <a:off x="1512071" y="826088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5" name="図 194">
            <a:extLst>
              <a:ext uri="{FF2B5EF4-FFF2-40B4-BE49-F238E27FC236}">
                <a16:creationId xmlns:a16="http://schemas.microsoft.com/office/drawing/2014/main" id="{68E34F50-9CB9-5CC4-D17A-A677F56CD4C3}"/>
              </a:ext>
            </a:extLst>
          </p:cNvPr>
          <p:cNvPicPr>
            <a:picLocks noChangeAspect="1"/>
          </p:cNvPicPr>
          <p:nvPr/>
        </p:nvPicPr>
        <p:blipFill>
          <a:blip r:embed="rId4"/>
          <a:stretch>
            <a:fillRect/>
          </a:stretch>
        </p:blipFill>
        <p:spPr>
          <a:xfrm>
            <a:off x="999824" y="7131962"/>
            <a:ext cx="805148" cy="123622"/>
          </a:xfrm>
          <a:prstGeom prst="rect">
            <a:avLst/>
          </a:prstGeom>
        </p:spPr>
      </p:pic>
      <p:sp>
        <p:nvSpPr>
          <p:cNvPr id="196" name="テキスト ボックス 195">
            <a:extLst>
              <a:ext uri="{FF2B5EF4-FFF2-40B4-BE49-F238E27FC236}">
                <a16:creationId xmlns:a16="http://schemas.microsoft.com/office/drawing/2014/main" id="{8F97FA92-3423-50B1-3B33-09DB2A833BC0}"/>
              </a:ext>
            </a:extLst>
          </p:cNvPr>
          <p:cNvSpPr txBox="1"/>
          <p:nvPr/>
        </p:nvSpPr>
        <p:spPr>
          <a:xfrm>
            <a:off x="915105" y="7118539"/>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97" name="図 196">
            <a:extLst>
              <a:ext uri="{FF2B5EF4-FFF2-40B4-BE49-F238E27FC236}">
                <a16:creationId xmlns:a16="http://schemas.microsoft.com/office/drawing/2014/main" id="{0FB2C187-7973-F7A9-A0DB-EC553C9B6195}"/>
              </a:ext>
            </a:extLst>
          </p:cNvPr>
          <p:cNvPicPr>
            <a:picLocks noChangeAspect="1"/>
          </p:cNvPicPr>
          <p:nvPr/>
        </p:nvPicPr>
        <p:blipFill>
          <a:blip r:embed="rId3"/>
          <a:stretch>
            <a:fillRect/>
          </a:stretch>
        </p:blipFill>
        <p:spPr>
          <a:xfrm>
            <a:off x="636252" y="7996689"/>
            <a:ext cx="399116" cy="92870"/>
          </a:xfrm>
          <a:prstGeom prst="rect">
            <a:avLst/>
          </a:prstGeom>
        </p:spPr>
      </p:pic>
      <p:sp>
        <p:nvSpPr>
          <p:cNvPr id="198" name="テキスト ボックス 197">
            <a:extLst>
              <a:ext uri="{FF2B5EF4-FFF2-40B4-BE49-F238E27FC236}">
                <a16:creationId xmlns:a16="http://schemas.microsoft.com/office/drawing/2014/main" id="{0AA5CE41-BBD1-E1C0-A78C-74FBFC0A4D9F}"/>
              </a:ext>
            </a:extLst>
          </p:cNvPr>
          <p:cNvSpPr txBox="1"/>
          <p:nvPr/>
        </p:nvSpPr>
        <p:spPr>
          <a:xfrm>
            <a:off x="571882" y="794698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99" name="図 198">
            <a:extLst>
              <a:ext uri="{FF2B5EF4-FFF2-40B4-BE49-F238E27FC236}">
                <a16:creationId xmlns:a16="http://schemas.microsoft.com/office/drawing/2014/main" id="{361E8914-1DA9-C94D-EAB4-EF937478E8A0}"/>
              </a:ext>
            </a:extLst>
          </p:cNvPr>
          <p:cNvPicPr>
            <a:picLocks noChangeAspect="1"/>
          </p:cNvPicPr>
          <p:nvPr/>
        </p:nvPicPr>
        <p:blipFill>
          <a:blip r:embed="rId5"/>
          <a:stretch>
            <a:fillRect/>
          </a:stretch>
        </p:blipFill>
        <p:spPr>
          <a:xfrm>
            <a:off x="1075969" y="8446455"/>
            <a:ext cx="234871" cy="129551"/>
          </a:xfrm>
          <a:prstGeom prst="rect">
            <a:avLst/>
          </a:prstGeom>
        </p:spPr>
      </p:pic>
      <p:pic>
        <p:nvPicPr>
          <p:cNvPr id="200" name="図 199">
            <a:extLst>
              <a:ext uri="{FF2B5EF4-FFF2-40B4-BE49-F238E27FC236}">
                <a16:creationId xmlns:a16="http://schemas.microsoft.com/office/drawing/2014/main" id="{A81F5F13-3ABC-109A-EFD0-230D8291A992}"/>
              </a:ext>
            </a:extLst>
          </p:cNvPr>
          <p:cNvPicPr>
            <a:picLocks noChangeAspect="1"/>
          </p:cNvPicPr>
          <p:nvPr/>
        </p:nvPicPr>
        <p:blipFill>
          <a:blip r:embed="rId5"/>
          <a:stretch>
            <a:fillRect/>
          </a:stretch>
        </p:blipFill>
        <p:spPr>
          <a:xfrm>
            <a:off x="1030013" y="8627835"/>
            <a:ext cx="234871" cy="129551"/>
          </a:xfrm>
          <a:prstGeom prst="rect">
            <a:avLst/>
          </a:prstGeom>
        </p:spPr>
      </p:pic>
      <p:pic>
        <p:nvPicPr>
          <p:cNvPr id="201" name="図 200">
            <a:extLst>
              <a:ext uri="{FF2B5EF4-FFF2-40B4-BE49-F238E27FC236}">
                <a16:creationId xmlns:a16="http://schemas.microsoft.com/office/drawing/2014/main" id="{F347E6B6-3832-2AE4-FDD4-3E317EF3C1C2}"/>
              </a:ext>
            </a:extLst>
          </p:cNvPr>
          <p:cNvPicPr>
            <a:picLocks noChangeAspect="1"/>
          </p:cNvPicPr>
          <p:nvPr/>
        </p:nvPicPr>
        <p:blipFill>
          <a:blip r:embed="rId6"/>
          <a:stretch>
            <a:fillRect/>
          </a:stretch>
        </p:blipFill>
        <p:spPr>
          <a:xfrm>
            <a:off x="512344" y="7966870"/>
            <a:ext cx="1343495" cy="497253"/>
          </a:xfrm>
          <a:prstGeom prst="rect">
            <a:avLst/>
          </a:prstGeom>
        </p:spPr>
      </p:pic>
      <p:pic>
        <p:nvPicPr>
          <p:cNvPr id="202" name="図 201">
            <a:extLst>
              <a:ext uri="{FF2B5EF4-FFF2-40B4-BE49-F238E27FC236}">
                <a16:creationId xmlns:a16="http://schemas.microsoft.com/office/drawing/2014/main" id="{E455F026-6EF9-4D3F-5914-A855D42F7562}"/>
              </a:ext>
            </a:extLst>
          </p:cNvPr>
          <p:cNvPicPr>
            <a:picLocks noChangeAspect="1"/>
          </p:cNvPicPr>
          <p:nvPr/>
        </p:nvPicPr>
        <p:blipFill>
          <a:blip r:embed="rId7"/>
          <a:stretch>
            <a:fillRect/>
          </a:stretch>
        </p:blipFill>
        <p:spPr>
          <a:xfrm>
            <a:off x="516679" y="8477229"/>
            <a:ext cx="1334826" cy="129551"/>
          </a:xfrm>
          <a:prstGeom prst="rect">
            <a:avLst/>
          </a:prstGeom>
        </p:spPr>
      </p:pic>
      <p:sp>
        <p:nvSpPr>
          <p:cNvPr id="203" name="四角形: 角を丸くする 202">
            <a:extLst>
              <a:ext uri="{FF2B5EF4-FFF2-40B4-BE49-F238E27FC236}">
                <a16:creationId xmlns:a16="http://schemas.microsoft.com/office/drawing/2014/main" id="{1F738CDD-595D-7EBB-FD10-3A283D7B531A}"/>
              </a:ext>
            </a:extLst>
          </p:cNvPr>
          <p:cNvSpPr/>
          <p:nvPr/>
        </p:nvSpPr>
        <p:spPr>
          <a:xfrm>
            <a:off x="729432" y="8482584"/>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4" name="テキスト ボックス 203">
            <a:extLst>
              <a:ext uri="{FF2B5EF4-FFF2-40B4-BE49-F238E27FC236}">
                <a16:creationId xmlns:a16="http://schemas.microsoft.com/office/drawing/2014/main" id="{5E0F4787-3BBB-28CF-D65E-897F5E3F34CD}"/>
              </a:ext>
            </a:extLst>
          </p:cNvPr>
          <p:cNvSpPr txBox="1"/>
          <p:nvPr/>
        </p:nvSpPr>
        <p:spPr>
          <a:xfrm>
            <a:off x="465971" y="8432394"/>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205" name="テキスト ボックス 204">
            <a:extLst>
              <a:ext uri="{FF2B5EF4-FFF2-40B4-BE49-F238E27FC236}">
                <a16:creationId xmlns:a16="http://schemas.microsoft.com/office/drawing/2014/main" id="{3F61C462-8E48-CDA5-257D-C6FEECEB1582}"/>
              </a:ext>
            </a:extLst>
          </p:cNvPr>
          <p:cNvSpPr txBox="1"/>
          <p:nvPr/>
        </p:nvSpPr>
        <p:spPr>
          <a:xfrm>
            <a:off x="980681" y="8602390"/>
            <a:ext cx="514722" cy="184666"/>
          </a:xfrm>
          <a:prstGeom prst="rect">
            <a:avLst/>
          </a:prstGeom>
          <a:noFill/>
        </p:spPr>
        <p:txBody>
          <a:bodyPr wrap="square" rtlCol="0">
            <a:spAutoFit/>
          </a:bodyPr>
          <a:lstStyle/>
          <a:p>
            <a:r>
              <a:rPr kumimoji="1" lang="en-US" altLang="ja-JP" sz="600" dirty="0">
                <a:latin typeface="+mj-lt"/>
              </a:rPr>
              <a:t>RD07</a:t>
            </a:r>
          </a:p>
        </p:txBody>
      </p:sp>
      <p:sp>
        <p:nvSpPr>
          <p:cNvPr id="206" name="テキスト ボックス 205">
            <a:extLst>
              <a:ext uri="{FF2B5EF4-FFF2-40B4-BE49-F238E27FC236}">
                <a16:creationId xmlns:a16="http://schemas.microsoft.com/office/drawing/2014/main" id="{5A1D6EAC-C0BB-8D66-0FAF-82BE07386738}"/>
              </a:ext>
            </a:extLst>
          </p:cNvPr>
          <p:cNvSpPr txBox="1"/>
          <p:nvPr/>
        </p:nvSpPr>
        <p:spPr>
          <a:xfrm>
            <a:off x="788625" y="7796308"/>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07" name="四角形: 角を丸くする 206">
            <a:extLst>
              <a:ext uri="{FF2B5EF4-FFF2-40B4-BE49-F238E27FC236}">
                <a16:creationId xmlns:a16="http://schemas.microsoft.com/office/drawing/2014/main" id="{AB924AE5-2102-7148-D6CA-18DDFD56D31A}"/>
              </a:ext>
            </a:extLst>
          </p:cNvPr>
          <p:cNvSpPr/>
          <p:nvPr/>
        </p:nvSpPr>
        <p:spPr>
          <a:xfrm>
            <a:off x="1434871" y="8486935"/>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8" name="テキスト ボックス 207">
            <a:extLst>
              <a:ext uri="{FF2B5EF4-FFF2-40B4-BE49-F238E27FC236}">
                <a16:creationId xmlns:a16="http://schemas.microsoft.com/office/drawing/2014/main" id="{580DBD4A-4AC2-DB11-71C6-8C25C0595D68}"/>
              </a:ext>
            </a:extLst>
          </p:cNvPr>
          <p:cNvSpPr txBox="1"/>
          <p:nvPr/>
        </p:nvSpPr>
        <p:spPr>
          <a:xfrm>
            <a:off x="1113011" y="8432642"/>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169" name="図 168">
            <a:extLst>
              <a:ext uri="{FF2B5EF4-FFF2-40B4-BE49-F238E27FC236}">
                <a16:creationId xmlns:a16="http://schemas.microsoft.com/office/drawing/2014/main" id="{BDDA7DB4-54A3-29B0-CFD4-37AB5777D69E}"/>
              </a:ext>
            </a:extLst>
          </p:cNvPr>
          <p:cNvPicPr>
            <a:picLocks noChangeAspect="1"/>
          </p:cNvPicPr>
          <p:nvPr/>
        </p:nvPicPr>
        <p:blipFill>
          <a:blip r:embed="rId2"/>
          <a:stretch>
            <a:fillRect/>
          </a:stretch>
        </p:blipFill>
        <p:spPr>
          <a:xfrm>
            <a:off x="5066645" y="4904903"/>
            <a:ext cx="1358764" cy="2027693"/>
          </a:xfrm>
          <a:prstGeom prst="rect">
            <a:avLst/>
          </a:prstGeom>
        </p:spPr>
      </p:pic>
      <p:pic>
        <p:nvPicPr>
          <p:cNvPr id="170" name="図 169">
            <a:extLst>
              <a:ext uri="{FF2B5EF4-FFF2-40B4-BE49-F238E27FC236}">
                <a16:creationId xmlns:a16="http://schemas.microsoft.com/office/drawing/2014/main" id="{6F953859-9F8F-1B92-51D8-EDA03EC9A31C}"/>
              </a:ext>
            </a:extLst>
          </p:cNvPr>
          <p:cNvPicPr>
            <a:picLocks noChangeAspect="1"/>
          </p:cNvPicPr>
          <p:nvPr/>
        </p:nvPicPr>
        <p:blipFill>
          <a:blip r:embed="rId3"/>
          <a:stretch>
            <a:fillRect/>
          </a:stretch>
        </p:blipFill>
        <p:spPr>
          <a:xfrm>
            <a:off x="6160001" y="6200290"/>
            <a:ext cx="243861" cy="130125"/>
          </a:xfrm>
          <a:prstGeom prst="rect">
            <a:avLst/>
          </a:prstGeom>
        </p:spPr>
      </p:pic>
      <p:sp>
        <p:nvSpPr>
          <p:cNvPr id="171" name="テキスト ボックス 170">
            <a:extLst>
              <a:ext uri="{FF2B5EF4-FFF2-40B4-BE49-F238E27FC236}">
                <a16:creationId xmlns:a16="http://schemas.microsoft.com/office/drawing/2014/main" id="{383A2B7F-885A-A4DF-A646-913986DE7FA0}"/>
              </a:ext>
            </a:extLst>
          </p:cNvPr>
          <p:cNvSpPr txBox="1"/>
          <p:nvPr/>
        </p:nvSpPr>
        <p:spPr>
          <a:xfrm>
            <a:off x="6083579" y="616790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72" name="図 171">
            <a:extLst>
              <a:ext uri="{FF2B5EF4-FFF2-40B4-BE49-F238E27FC236}">
                <a16:creationId xmlns:a16="http://schemas.microsoft.com/office/drawing/2014/main" id="{6958BC08-C9BC-5E1D-5AAE-43D228E35099}"/>
              </a:ext>
            </a:extLst>
          </p:cNvPr>
          <p:cNvPicPr>
            <a:picLocks noChangeAspect="1"/>
          </p:cNvPicPr>
          <p:nvPr/>
        </p:nvPicPr>
        <p:blipFill>
          <a:blip r:embed="rId4"/>
          <a:stretch>
            <a:fillRect/>
          </a:stretch>
        </p:blipFill>
        <p:spPr>
          <a:xfrm>
            <a:off x="5571332" y="5038983"/>
            <a:ext cx="805148" cy="123622"/>
          </a:xfrm>
          <a:prstGeom prst="rect">
            <a:avLst/>
          </a:prstGeom>
        </p:spPr>
      </p:pic>
      <p:sp>
        <p:nvSpPr>
          <p:cNvPr id="173" name="テキスト ボックス 172">
            <a:extLst>
              <a:ext uri="{FF2B5EF4-FFF2-40B4-BE49-F238E27FC236}">
                <a16:creationId xmlns:a16="http://schemas.microsoft.com/office/drawing/2014/main" id="{4820E007-E7D1-7CC2-DF32-B6BF969849DF}"/>
              </a:ext>
            </a:extLst>
          </p:cNvPr>
          <p:cNvSpPr txBox="1"/>
          <p:nvPr/>
        </p:nvSpPr>
        <p:spPr>
          <a:xfrm>
            <a:off x="5486613" y="5025560"/>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74" name="図 173">
            <a:extLst>
              <a:ext uri="{FF2B5EF4-FFF2-40B4-BE49-F238E27FC236}">
                <a16:creationId xmlns:a16="http://schemas.microsoft.com/office/drawing/2014/main" id="{9F62BD37-A350-3693-E224-63EAEA1B0135}"/>
              </a:ext>
            </a:extLst>
          </p:cNvPr>
          <p:cNvPicPr>
            <a:picLocks noChangeAspect="1"/>
          </p:cNvPicPr>
          <p:nvPr/>
        </p:nvPicPr>
        <p:blipFill>
          <a:blip r:embed="rId3"/>
          <a:stretch>
            <a:fillRect/>
          </a:stretch>
        </p:blipFill>
        <p:spPr>
          <a:xfrm>
            <a:off x="5207760" y="5903710"/>
            <a:ext cx="399116" cy="92870"/>
          </a:xfrm>
          <a:prstGeom prst="rect">
            <a:avLst/>
          </a:prstGeom>
        </p:spPr>
      </p:pic>
      <p:sp>
        <p:nvSpPr>
          <p:cNvPr id="175" name="テキスト ボックス 174">
            <a:extLst>
              <a:ext uri="{FF2B5EF4-FFF2-40B4-BE49-F238E27FC236}">
                <a16:creationId xmlns:a16="http://schemas.microsoft.com/office/drawing/2014/main" id="{E3162E4F-0525-4395-181D-F8DCFE00D7EC}"/>
              </a:ext>
            </a:extLst>
          </p:cNvPr>
          <p:cNvSpPr txBox="1"/>
          <p:nvPr/>
        </p:nvSpPr>
        <p:spPr>
          <a:xfrm>
            <a:off x="5143390" y="585400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76" name="図 175">
            <a:extLst>
              <a:ext uri="{FF2B5EF4-FFF2-40B4-BE49-F238E27FC236}">
                <a16:creationId xmlns:a16="http://schemas.microsoft.com/office/drawing/2014/main" id="{E8B4A598-FA5C-3D02-F8BD-37D8A38566BD}"/>
              </a:ext>
            </a:extLst>
          </p:cNvPr>
          <p:cNvPicPr>
            <a:picLocks noChangeAspect="1"/>
          </p:cNvPicPr>
          <p:nvPr/>
        </p:nvPicPr>
        <p:blipFill>
          <a:blip r:embed="rId5"/>
          <a:stretch>
            <a:fillRect/>
          </a:stretch>
        </p:blipFill>
        <p:spPr>
          <a:xfrm>
            <a:off x="5647477" y="6353476"/>
            <a:ext cx="234871" cy="129551"/>
          </a:xfrm>
          <a:prstGeom prst="rect">
            <a:avLst/>
          </a:prstGeom>
        </p:spPr>
      </p:pic>
      <p:pic>
        <p:nvPicPr>
          <p:cNvPr id="177" name="図 176">
            <a:extLst>
              <a:ext uri="{FF2B5EF4-FFF2-40B4-BE49-F238E27FC236}">
                <a16:creationId xmlns:a16="http://schemas.microsoft.com/office/drawing/2014/main" id="{46021EB5-B01A-80C4-BB93-2D902CC5038C}"/>
              </a:ext>
            </a:extLst>
          </p:cNvPr>
          <p:cNvPicPr>
            <a:picLocks noChangeAspect="1"/>
          </p:cNvPicPr>
          <p:nvPr/>
        </p:nvPicPr>
        <p:blipFill>
          <a:blip r:embed="rId5"/>
          <a:stretch>
            <a:fillRect/>
          </a:stretch>
        </p:blipFill>
        <p:spPr>
          <a:xfrm>
            <a:off x="5601521" y="6534856"/>
            <a:ext cx="234871" cy="129551"/>
          </a:xfrm>
          <a:prstGeom prst="rect">
            <a:avLst/>
          </a:prstGeom>
        </p:spPr>
      </p:pic>
      <p:pic>
        <p:nvPicPr>
          <p:cNvPr id="178" name="図 177">
            <a:extLst>
              <a:ext uri="{FF2B5EF4-FFF2-40B4-BE49-F238E27FC236}">
                <a16:creationId xmlns:a16="http://schemas.microsoft.com/office/drawing/2014/main" id="{294DAED1-B138-00B1-294B-E08C1C76143E}"/>
              </a:ext>
            </a:extLst>
          </p:cNvPr>
          <p:cNvPicPr>
            <a:picLocks noChangeAspect="1"/>
          </p:cNvPicPr>
          <p:nvPr/>
        </p:nvPicPr>
        <p:blipFill>
          <a:blip r:embed="rId6"/>
          <a:stretch>
            <a:fillRect/>
          </a:stretch>
        </p:blipFill>
        <p:spPr>
          <a:xfrm>
            <a:off x="5083852" y="5873891"/>
            <a:ext cx="1343495" cy="497253"/>
          </a:xfrm>
          <a:prstGeom prst="rect">
            <a:avLst/>
          </a:prstGeom>
        </p:spPr>
      </p:pic>
      <p:pic>
        <p:nvPicPr>
          <p:cNvPr id="179" name="図 178">
            <a:extLst>
              <a:ext uri="{FF2B5EF4-FFF2-40B4-BE49-F238E27FC236}">
                <a16:creationId xmlns:a16="http://schemas.microsoft.com/office/drawing/2014/main" id="{1E6020A9-AD1E-6F81-6173-DBB023EEEA25}"/>
              </a:ext>
            </a:extLst>
          </p:cNvPr>
          <p:cNvPicPr>
            <a:picLocks noChangeAspect="1"/>
          </p:cNvPicPr>
          <p:nvPr/>
        </p:nvPicPr>
        <p:blipFill>
          <a:blip r:embed="rId7"/>
          <a:stretch>
            <a:fillRect/>
          </a:stretch>
        </p:blipFill>
        <p:spPr>
          <a:xfrm>
            <a:off x="5088187" y="6384250"/>
            <a:ext cx="1334826" cy="129551"/>
          </a:xfrm>
          <a:prstGeom prst="rect">
            <a:avLst/>
          </a:prstGeom>
        </p:spPr>
      </p:pic>
      <p:sp>
        <p:nvSpPr>
          <p:cNvPr id="180" name="四角形: 角を丸くする 179">
            <a:extLst>
              <a:ext uri="{FF2B5EF4-FFF2-40B4-BE49-F238E27FC236}">
                <a16:creationId xmlns:a16="http://schemas.microsoft.com/office/drawing/2014/main" id="{431DC2AD-99C4-2EB5-6169-E61E2CE6AB8B}"/>
              </a:ext>
            </a:extLst>
          </p:cNvPr>
          <p:cNvSpPr/>
          <p:nvPr/>
        </p:nvSpPr>
        <p:spPr>
          <a:xfrm>
            <a:off x="5300940" y="6389605"/>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1" name="テキスト ボックス 180">
            <a:extLst>
              <a:ext uri="{FF2B5EF4-FFF2-40B4-BE49-F238E27FC236}">
                <a16:creationId xmlns:a16="http://schemas.microsoft.com/office/drawing/2014/main" id="{7ED7BDB9-C1AC-0D8A-CD6B-80EBC498F155}"/>
              </a:ext>
            </a:extLst>
          </p:cNvPr>
          <p:cNvSpPr txBox="1"/>
          <p:nvPr/>
        </p:nvSpPr>
        <p:spPr>
          <a:xfrm>
            <a:off x="5037479" y="6339415"/>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82" name="テキスト ボックス 181">
            <a:extLst>
              <a:ext uri="{FF2B5EF4-FFF2-40B4-BE49-F238E27FC236}">
                <a16:creationId xmlns:a16="http://schemas.microsoft.com/office/drawing/2014/main" id="{2F77285A-72D4-B090-C9DD-00FFD67A43C7}"/>
              </a:ext>
            </a:extLst>
          </p:cNvPr>
          <p:cNvSpPr txBox="1"/>
          <p:nvPr/>
        </p:nvSpPr>
        <p:spPr>
          <a:xfrm>
            <a:off x="5552189" y="6509411"/>
            <a:ext cx="514722" cy="184666"/>
          </a:xfrm>
          <a:prstGeom prst="rect">
            <a:avLst/>
          </a:prstGeom>
          <a:noFill/>
        </p:spPr>
        <p:txBody>
          <a:bodyPr wrap="square" rtlCol="0">
            <a:spAutoFit/>
          </a:bodyPr>
          <a:lstStyle/>
          <a:p>
            <a:r>
              <a:rPr kumimoji="1" lang="en-US" altLang="ja-JP" sz="600" dirty="0">
                <a:latin typeface="+mj-lt"/>
              </a:rPr>
              <a:t>RD07</a:t>
            </a:r>
          </a:p>
        </p:txBody>
      </p:sp>
      <p:sp>
        <p:nvSpPr>
          <p:cNvPr id="183" name="テキスト ボックス 182">
            <a:extLst>
              <a:ext uri="{FF2B5EF4-FFF2-40B4-BE49-F238E27FC236}">
                <a16:creationId xmlns:a16="http://schemas.microsoft.com/office/drawing/2014/main" id="{EF16D1CF-E78C-2BE5-CB7F-48E99C37163E}"/>
              </a:ext>
            </a:extLst>
          </p:cNvPr>
          <p:cNvSpPr txBox="1"/>
          <p:nvPr/>
        </p:nvSpPr>
        <p:spPr>
          <a:xfrm>
            <a:off x="5360133" y="5703329"/>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84" name="四角形: 角を丸くする 183">
            <a:extLst>
              <a:ext uri="{FF2B5EF4-FFF2-40B4-BE49-F238E27FC236}">
                <a16:creationId xmlns:a16="http://schemas.microsoft.com/office/drawing/2014/main" id="{AF28A832-C62E-B34E-1B3D-F6236352B48A}"/>
              </a:ext>
            </a:extLst>
          </p:cNvPr>
          <p:cNvSpPr/>
          <p:nvPr/>
        </p:nvSpPr>
        <p:spPr>
          <a:xfrm>
            <a:off x="6006379" y="6393956"/>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5" name="テキスト ボックス 184">
            <a:extLst>
              <a:ext uri="{FF2B5EF4-FFF2-40B4-BE49-F238E27FC236}">
                <a16:creationId xmlns:a16="http://schemas.microsoft.com/office/drawing/2014/main" id="{0FB015EB-BDE1-FB5A-EF50-88C887F0B945}"/>
              </a:ext>
            </a:extLst>
          </p:cNvPr>
          <p:cNvSpPr txBox="1"/>
          <p:nvPr/>
        </p:nvSpPr>
        <p:spPr>
          <a:xfrm>
            <a:off x="5684519" y="6339663"/>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187" name="テキスト ボックス 186">
            <a:extLst>
              <a:ext uri="{FF2B5EF4-FFF2-40B4-BE49-F238E27FC236}">
                <a16:creationId xmlns:a16="http://schemas.microsoft.com/office/drawing/2014/main" id="{B26E7FB0-AA24-A8F7-37ED-CF156A34426B}"/>
              </a:ext>
            </a:extLst>
          </p:cNvPr>
          <p:cNvSpPr txBox="1"/>
          <p:nvPr/>
        </p:nvSpPr>
        <p:spPr>
          <a:xfrm>
            <a:off x="5102778" y="595580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88" name="テキスト ボックス 187">
            <a:extLst>
              <a:ext uri="{FF2B5EF4-FFF2-40B4-BE49-F238E27FC236}">
                <a16:creationId xmlns:a16="http://schemas.microsoft.com/office/drawing/2014/main" id="{7472D33F-1406-96E6-A6AE-396CD3248C99}"/>
              </a:ext>
            </a:extLst>
          </p:cNvPr>
          <p:cNvSpPr txBox="1"/>
          <p:nvPr/>
        </p:nvSpPr>
        <p:spPr>
          <a:xfrm>
            <a:off x="5778579" y="5950278"/>
            <a:ext cx="699456" cy="169277"/>
          </a:xfrm>
          <a:prstGeom prst="rect">
            <a:avLst/>
          </a:prstGeom>
          <a:noFill/>
        </p:spPr>
        <p:txBody>
          <a:bodyPr wrap="square" rtlCol="0">
            <a:spAutoFit/>
          </a:bodyPr>
          <a:lstStyle/>
          <a:p>
            <a:r>
              <a:rPr kumimoji="1" lang="en-US" altLang="ja-JP" sz="500" dirty="0">
                <a:latin typeface="+mj-lt"/>
              </a:rPr>
              <a:t>2023-09-09</a:t>
            </a:r>
          </a:p>
        </p:txBody>
      </p:sp>
      <p:sp>
        <p:nvSpPr>
          <p:cNvPr id="189" name="テキスト ボックス 188">
            <a:extLst>
              <a:ext uri="{FF2B5EF4-FFF2-40B4-BE49-F238E27FC236}">
                <a16:creationId xmlns:a16="http://schemas.microsoft.com/office/drawing/2014/main" id="{4817C377-BB41-E72A-1722-331304CB2A9B}"/>
              </a:ext>
            </a:extLst>
          </p:cNvPr>
          <p:cNvSpPr txBox="1"/>
          <p:nvPr/>
        </p:nvSpPr>
        <p:spPr>
          <a:xfrm>
            <a:off x="5091277" y="6227853"/>
            <a:ext cx="416633" cy="169277"/>
          </a:xfrm>
          <a:prstGeom prst="rect">
            <a:avLst/>
          </a:prstGeom>
          <a:noFill/>
        </p:spPr>
        <p:txBody>
          <a:bodyPr wrap="square" rtlCol="0">
            <a:spAutoFit/>
          </a:bodyPr>
          <a:lstStyle/>
          <a:p>
            <a:pPr algn="ctr"/>
            <a:r>
              <a:rPr kumimoji="1" lang="en-US" altLang="ja-JP" sz="500" dirty="0">
                <a:latin typeface="+mj-lt"/>
              </a:rPr>
              <a:t>2</a:t>
            </a:r>
          </a:p>
        </p:txBody>
      </p:sp>
      <p:sp>
        <p:nvSpPr>
          <p:cNvPr id="190" name="テキスト ボックス 189">
            <a:extLst>
              <a:ext uri="{FF2B5EF4-FFF2-40B4-BE49-F238E27FC236}">
                <a16:creationId xmlns:a16="http://schemas.microsoft.com/office/drawing/2014/main" id="{28F08E7F-B9E5-6938-9249-AFF2DA58869C}"/>
              </a:ext>
            </a:extLst>
          </p:cNvPr>
          <p:cNvSpPr txBox="1"/>
          <p:nvPr/>
        </p:nvSpPr>
        <p:spPr>
          <a:xfrm>
            <a:off x="5543692" y="6230409"/>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91" name="テキスト ボックス 190">
            <a:extLst>
              <a:ext uri="{FF2B5EF4-FFF2-40B4-BE49-F238E27FC236}">
                <a16:creationId xmlns:a16="http://schemas.microsoft.com/office/drawing/2014/main" id="{6AFC46C6-9C69-DD4B-FA2C-4AE6135E0BDF}"/>
              </a:ext>
            </a:extLst>
          </p:cNvPr>
          <p:cNvSpPr txBox="1"/>
          <p:nvPr/>
        </p:nvSpPr>
        <p:spPr>
          <a:xfrm>
            <a:off x="5982342" y="6236123"/>
            <a:ext cx="416633" cy="169277"/>
          </a:xfrm>
          <a:prstGeom prst="rect">
            <a:avLst/>
          </a:prstGeom>
          <a:noFill/>
        </p:spPr>
        <p:txBody>
          <a:bodyPr wrap="square" rtlCol="0">
            <a:spAutoFit/>
          </a:bodyPr>
          <a:lstStyle/>
          <a:p>
            <a:pPr algn="ctr"/>
            <a:r>
              <a:rPr kumimoji="1" lang="en-US" altLang="ja-JP" sz="500" dirty="0">
                <a:latin typeface="+mj-lt"/>
              </a:rPr>
              <a:t>20</a:t>
            </a:r>
          </a:p>
        </p:txBody>
      </p:sp>
      <p:pic>
        <p:nvPicPr>
          <p:cNvPr id="149" name="図 148">
            <a:extLst>
              <a:ext uri="{FF2B5EF4-FFF2-40B4-BE49-F238E27FC236}">
                <a16:creationId xmlns:a16="http://schemas.microsoft.com/office/drawing/2014/main" id="{CC14C378-FD37-1E9B-FAA0-50BD912B8893}"/>
              </a:ext>
            </a:extLst>
          </p:cNvPr>
          <p:cNvPicPr>
            <a:picLocks noChangeAspect="1"/>
          </p:cNvPicPr>
          <p:nvPr/>
        </p:nvPicPr>
        <p:blipFill>
          <a:blip r:embed="rId2"/>
          <a:stretch>
            <a:fillRect/>
          </a:stretch>
        </p:blipFill>
        <p:spPr>
          <a:xfrm>
            <a:off x="2719357" y="4894951"/>
            <a:ext cx="1358764" cy="2027693"/>
          </a:xfrm>
          <a:prstGeom prst="rect">
            <a:avLst/>
          </a:prstGeom>
        </p:spPr>
      </p:pic>
      <p:pic>
        <p:nvPicPr>
          <p:cNvPr id="150" name="図 149">
            <a:extLst>
              <a:ext uri="{FF2B5EF4-FFF2-40B4-BE49-F238E27FC236}">
                <a16:creationId xmlns:a16="http://schemas.microsoft.com/office/drawing/2014/main" id="{FFEBB47F-5745-CBB7-0F51-2FA6F8F0CEA3}"/>
              </a:ext>
            </a:extLst>
          </p:cNvPr>
          <p:cNvPicPr>
            <a:picLocks noChangeAspect="1"/>
          </p:cNvPicPr>
          <p:nvPr/>
        </p:nvPicPr>
        <p:blipFill>
          <a:blip r:embed="rId3"/>
          <a:stretch>
            <a:fillRect/>
          </a:stretch>
        </p:blipFill>
        <p:spPr>
          <a:xfrm>
            <a:off x="3812713" y="6190338"/>
            <a:ext cx="243861" cy="130125"/>
          </a:xfrm>
          <a:prstGeom prst="rect">
            <a:avLst/>
          </a:prstGeom>
        </p:spPr>
      </p:pic>
      <p:sp>
        <p:nvSpPr>
          <p:cNvPr id="151" name="テキスト ボックス 150">
            <a:extLst>
              <a:ext uri="{FF2B5EF4-FFF2-40B4-BE49-F238E27FC236}">
                <a16:creationId xmlns:a16="http://schemas.microsoft.com/office/drawing/2014/main" id="{DBBAE445-545E-13AA-35E7-74236FE3F32A}"/>
              </a:ext>
            </a:extLst>
          </p:cNvPr>
          <p:cNvSpPr txBox="1"/>
          <p:nvPr/>
        </p:nvSpPr>
        <p:spPr>
          <a:xfrm>
            <a:off x="3736291" y="615794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52" name="図 151">
            <a:extLst>
              <a:ext uri="{FF2B5EF4-FFF2-40B4-BE49-F238E27FC236}">
                <a16:creationId xmlns:a16="http://schemas.microsoft.com/office/drawing/2014/main" id="{D33F2A34-B20C-EDDE-A6C4-D05A4D5268E0}"/>
              </a:ext>
            </a:extLst>
          </p:cNvPr>
          <p:cNvPicPr>
            <a:picLocks noChangeAspect="1"/>
          </p:cNvPicPr>
          <p:nvPr/>
        </p:nvPicPr>
        <p:blipFill>
          <a:blip r:embed="rId4"/>
          <a:stretch>
            <a:fillRect/>
          </a:stretch>
        </p:blipFill>
        <p:spPr>
          <a:xfrm>
            <a:off x="3224044" y="5029031"/>
            <a:ext cx="805148" cy="123622"/>
          </a:xfrm>
          <a:prstGeom prst="rect">
            <a:avLst/>
          </a:prstGeom>
        </p:spPr>
      </p:pic>
      <p:sp>
        <p:nvSpPr>
          <p:cNvPr id="153" name="テキスト ボックス 152">
            <a:extLst>
              <a:ext uri="{FF2B5EF4-FFF2-40B4-BE49-F238E27FC236}">
                <a16:creationId xmlns:a16="http://schemas.microsoft.com/office/drawing/2014/main" id="{02480473-180F-2809-CC72-8F4AE72EA348}"/>
              </a:ext>
            </a:extLst>
          </p:cNvPr>
          <p:cNvSpPr txBox="1"/>
          <p:nvPr/>
        </p:nvSpPr>
        <p:spPr>
          <a:xfrm>
            <a:off x="3139325" y="5015608"/>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54" name="図 153">
            <a:extLst>
              <a:ext uri="{FF2B5EF4-FFF2-40B4-BE49-F238E27FC236}">
                <a16:creationId xmlns:a16="http://schemas.microsoft.com/office/drawing/2014/main" id="{998A7261-F827-E1ED-85AE-DF6BCCCBFCDC}"/>
              </a:ext>
            </a:extLst>
          </p:cNvPr>
          <p:cNvPicPr>
            <a:picLocks noChangeAspect="1"/>
          </p:cNvPicPr>
          <p:nvPr/>
        </p:nvPicPr>
        <p:blipFill>
          <a:blip r:embed="rId3"/>
          <a:stretch>
            <a:fillRect/>
          </a:stretch>
        </p:blipFill>
        <p:spPr>
          <a:xfrm>
            <a:off x="2860472" y="5893758"/>
            <a:ext cx="399116" cy="92870"/>
          </a:xfrm>
          <a:prstGeom prst="rect">
            <a:avLst/>
          </a:prstGeom>
        </p:spPr>
      </p:pic>
      <p:sp>
        <p:nvSpPr>
          <p:cNvPr id="155" name="テキスト ボックス 154">
            <a:extLst>
              <a:ext uri="{FF2B5EF4-FFF2-40B4-BE49-F238E27FC236}">
                <a16:creationId xmlns:a16="http://schemas.microsoft.com/office/drawing/2014/main" id="{9A4AD161-522D-42A1-40DF-2FB89A01B168}"/>
              </a:ext>
            </a:extLst>
          </p:cNvPr>
          <p:cNvSpPr txBox="1"/>
          <p:nvPr/>
        </p:nvSpPr>
        <p:spPr>
          <a:xfrm>
            <a:off x="2796102" y="584405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56" name="図 155">
            <a:extLst>
              <a:ext uri="{FF2B5EF4-FFF2-40B4-BE49-F238E27FC236}">
                <a16:creationId xmlns:a16="http://schemas.microsoft.com/office/drawing/2014/main" id="{B3ABB99E-E97E-5B47-FA27-9F3CE17A456F}"/>
              </a:ext>
            </a:extLst>
          </p:cNvPr>
          <p:cNvPicPr>
            <a:picLocks noChangeAspect="1"/>
          </p:cNvPicPr>
          <p:nvPr/>
        </p:nvPicPr>
        <p:blipFill>
          <a:blip r:embed="rId5"/>
          <a:stretch>
            <a:fillRect/>
          </a:stretch>
        </p:blipFill>
        <p:spPr>
          <a:xfrm>
            <a:off x="3300189" y="6343524"/>
            <a:ext cx="234871" cy="129551"/>
          </a:xfrm>
          <a:prstGeom prst="rect">
            <a:avLst/>
          </a:prstGeom>
        </p:spPr>
      </p:pic>
      <p:pic>
        <p:nvPicPr>
          <p:cNvPr id="157" name="図 156">
            <a:extLst>
              <a:ext uri="{FF2B5EF4-FFF2-40B4-BE49-F238E27FC236}">
                <a16:creationId xmlns:a16="http://schemas.microsoft.com/office/drawing/2014/main" id="{D3EEDE48-C8DB-7183-4597-F5F458D18DDC}"/>
              </a:ext>
            </a:extLst>
          </p:cNvPr>
          <p:cNvPicPr>
            <a:picLocks noChangeAspect="1"/>
          </p:cNvPicPr>
          <p:nvPr/>
        </p:nvPicPr>
        <p:blipFill>
          <a:blip r:embed="rId5"/>
          <a:stretch>
            <a:fillRect/>
          </a:stretch>
        </p:blipFill>
        <p:spPr>
          <a:xfrm>
            <a:off x="3254233" y="6524904"/>
            <a:ext cx="234871" cy="129551"/>
          </a:xfrm>
          <a:prstGeom prst="rect">
            <a:avLst/>
          </a:prstGeom>
        </p:spPr>
      </p:pic>
      <p:pic>
        <p:nvPicPr>
          <p:cNvPr id="158" name="図 157">
            <a:extLst>
              <a:ext uri="{FF2B5EF4-FFF2-40B4-BE49-F238E27FC236}">
                <a16:creationId xmlns:a16="http://schemas.microsoft.com/office/drawing/2014/main" id="{BA10477B-8580-834C-FB43-01EF5821CFFD}"/>
              </a:ext>
            </a:extLst>
          </p:cNvPr>
          <p:cNvPicPr>
            <a:picLocks noChangeAspect="1"/>
          </p:cNvPicPr>
          <p:nvPr/>
        </p:nvPicPr>
        <p:blipFill>
          <a:blip r:embed="rId6"/>
          <a:stretch>
            <a:fillRect/>
          </a:stretch>
        </p:blipFill>
        <p:spPr>
          <a:xfrm>
            <a:off x="2736564" y="5863939"/>
            <a:ext cx="1343495" cy="497253"/>
          </a:xfrm>
          <a:prstGeom prst="rect">
            <a:avLst/>
          </a:prstGeom>
        </p:spPr>
      </p:pic>
      <p:pic>
        <p:nvPicPr>
          <p:cNvPr id="159" name="図 158">
            <a:extLst>
              <a:ext uri="{FF2B5EF4-FFF2-40B4-BE49-F238E27FC236}">
                <a16:creationId xmlns:a16="http://schemas.microsoft.com/office/drawing/2014/main" id="{3739E595-1B81-A125-C18A-3A4AFE4466C5}"/>
              </a:ext>
            </a:extLst>
          </p:cNvPr>
          <p:cNvPicPr>
            <a:picLocks noChangeAspect="1"/>
          </p:cNvPicPr>
          <p:nvPr/>
        </p:nvPicPr>
        <p:blipFill>
          <a:blip r:embed="rId7"/>
          <a:stretch>
            <a:fillRect/>
          </a:stretch>
        </p:blipFill>
        <p:spPr>
          <a:xfrm>
            <a:off x="2740899" y="6374298"/>
            <a:ext cx="1334826" cy="129551"/>
          </a:xfrm>
          <a:prstGeom prst="rect">
            <a:avLst/>
          </a:prstGeom>
        </p:spPr>
      </p:pic>
      <p:sp>
        <p:nvSpPr>
          <p:cNvPr id="160" name="四角形: 角を丸くする 159">
            <a:extLst>
              <a:ext uri="{FF2B5EF4-FFF2-40B4-BE49-F238E27FC236}">
                <a16:creationId xmlns:a16="http://schemas.microsoft.com/office/drawing/2014/main" id="{F5B3B0F3-22CE-A6F8-C64B-D0990BC77D94}"/>
              </a:ext>
            </a:extLst>
          </p:cNvPr>
          <p:cNvSpPr/>
          <p:nvPr/>
        </p:nvSpPr>
        <p:spPr>
          <a:xfrm>
            <a:off x="2953652" y="6379653"/>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61" name="テキスト ボックス 160">
            <a:extLst>
              <a:ext uri="{FF2B5EF4-FFF2-40B4-BE49-F238E27FC236}">
                <a16:creationId xmlns:a16="http://schemas.microsoft.com/office/drawing/2014/main" id="{B89AA661-0165-0957-2F45-EC8E8B44F3DB}"/>
              </a:ext>
            </a:extLst>
          </p:cNvPr>
          <p:cNvSpPr txBox="1"/>
          <p:nvPr/>
        </p:nvSpPr>
        <p:spPr>
          <a:xfrm>
            <a:off x="2690191" y="6329463"/>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62" name="テキスト ボックス 161">
            <a:extLst>
              <a:ext uri="{FF2B5EF4-FFF2-40B4-BE49-F238E27FC236}">
                <a16:creationId xmlns:a16="http://schemas.microsoft.com/office/drawing/2014/main" id="{7B86C54E-4FE9-32D0-56F1-A089F206DB43}"/>
              </a:ext>
            </a:extLst>
          </p:cNvPr>
          <p:cNvSpPr txBox="1"/>
          <p:nvPr/>
        </p:nvSpPr>
        <p:spPr>
          <a:xfrm>
            <a:off x="3204901" y="6499459"/>
            <a:ext cx="514722" cy="184666"/>
          </a:xfrm>
          <a:prstGeom prst="rect">
            <a:avLst/>
          </a:prstGeom>
          <a:noFill/>
        </p:spPr>
        <p:txBody>
          <a:bodyPr wrap="square" rtlCol="0">
            <a:spAutoFit/>
          </a:bodyPr>
          <a:lstStyle/>
          <a:p>
            <a:r>
              <a:rPr kumimoji="1" lang="en-US" altLang="ja-JP" sz="600" dirty="0">
                <a:latin typeface="+mj-lt"/>
              </a:rPr>
              <a:t>RD07</a:t>
            </a:r>
          </a:p>
        </p:txBody>
      </p:sp>
      <p:sp>
        <p:nvSpPr>
          <p:cNvPr id="163" name="テキスト ボックス 162">
            <a:extLst>
              <a:ext uri="{FF2B5EF4-FFF2-40B4-BE49-F238E27FC236}">
                <a16:creationId xmlns:a16="http://schemas.microsoft.com/office/drawing/2014/main" id="{EDFDFA63-558E-6060-288D-13006DCCF4EA}"/>
              </a:ext>
            </a:extLst>
          </p:cNvPr>
          <p:cNvSpPr txBox="1"/>
          <p:nvPr/>
        </p:nvSpPr>
        <p:spPr>
          <a:xfrm>
            <a:off x="3012845" y="5693377"/>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64" name="四角形: 角を丸くする 163">
            <a:extLst>
              <a:ext uri="{FF2B5EF4-FFF2-40B4-BE49-F238E27FC236}">
                <a16:creationId xmlns:a16="http://schemas.microsoft.com/office/drawing/2014/main" id="{A36274D0-2BA2-685B-1CDB-3082EA41AEE6}"/>
              </a:ext>
            </a:extLst>
          </p:cNvPr>
          <p:cNvSpPr/>
          <p:nvPr/>
        </p:nvSpPr>
        <p:spPr>
          <a:xfrm>
            <a:off x="3659091" y="6384004"/>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65" name="テキスト ボックス 164">
            <a:extLst>
              <a:ext uri="{FF2B5EF4-FFF2-40B4-BE49-F238E27FC236}">
                <a16:creationId xmlns:a16="http://schemas.microsoft.com/office/drawing/2014/main" id="{CD24A568-6C54-7CF7-2532-91BDF69A2BB1}"/>
              </a:ext>
            </a:extLst>
          </p:cNvPr>
          <p:cNvSpPr txBox="1"/>
          <p:nvPr/>
        </p:nvSpPr>
        <p:spPr>
          <a:xfrm>
            <a:off x="3337231" y="6329711"/>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14" name="図 13">
            <a:extLst>
              <a:ext uri="{FF2B5EF4-FFF2-40B4-BE49-F238E27FC236}">
                <a16:creationId xmlns:a16="http://schemas.microsoft.com/office/drawing/2014/main" id="{2A799AAC-0E59-A314-C47B-BB721CEABB5A}"/>
              </a:ext>
            </a:extLst>
          </p:cNvPr>
          <p:cNvPicPr>
            <a:picLocks noChangeAspect="1"/>
          </p:cNvPicPr>
          <p:nvPr/>
        </p:nvPicPr>
        <p:blipFill>
          <a:blip r:embed="rId2"/>
          <a:stretch>
            <a:fillRect/>
          </a:stretch>
        </p:blipFill>
        <p:spPr>
          <a:xfrm>
            <a:off x="505507" y="4896999"/>
            <a:ext cx="1358764" cy="2027693"/>
          </a:xfrm>
          <a:prstGeom prst="rect">
            <a:avLst/>
          </a:prstGeom>
        </p:spPr>
      </p:pic>
      <p:pic>
        <p:nvPicPr>
          <p:cNvPr id="15" name="図 14">
            <a:extLst>
              <a:ext uri="{FF2B5EF4-FFF2-40B4-BE49-F238E27FC236}">
                <a16:creationId xmlns:a16="http://schemas.microsoft.com/office/drawing/2014/main" id="{35FCA984-A14B-C126-0062-336806953A0E}"/>
              </a:ext>
            </a:extLst>
          </p:cNvPr>
          <p:cNvPicPr>
            <a:picLocks noChangeAspect="1"/>
          </p:cNvPicPr>
          <p:nvPr/>
        </p:nvPicPr>
        <p:blipFill>
          <a:blip r:embed="rId3"/>
          <a:stretch>
            <a:fillRect/>
          </a:stretch>
        </p:blipFill>
        <p:spPr>
          <a:xfrm>
            <a:off x="1598863" y="6192386"/>
            <a:ext cx="243861" cy="130125"/>
          </a:xfrm>
          <a:prstGeom prst="rect">
            <a:avLst/>
          </a:prstGeom>
        </p:spPr>
      </p:pic>
      <p:sp>
        <p:nvSpPr>
          <p:cNvPr id="16" name="テキスト ボックス 15">
            <a:extLst>
              <a:ext uri="{FF2B5EF4-FFF2-40B4-BE49-F238E27FC236}">
                <a16:creationId xmlns:a16="http://schemas.microsoft.com/office/drawing/2014/main" id="{DF5A95F9-1CD6-BAAB-791F-5CAAE8D84667}"/>
              </a:ext>
            </a:extLst>
          </p:cNvPr>
          <p:cNvSpPr txBox="1"/>
          <p:nvPr/>
        </p:nvSpPr>
        <p:spPr>
          <a:xfrm>
            <a:off x="1522441" y="615999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8" name="図 17">
            <a:extLst>
              <a:ext uri="{FF2B5EF4-FFF2-40B4-BE49-F238E27FC236}">
                <a16:creationId xmlns:a16="http://schemas.microsoft.com/office/drawing/2014/main" id="{6B611C57-11F3-C790-E665-7C89664FA99D}"/>
              </a:ext>
            </a:extLst>
          </p:cNvPr>
          <p:cNvPicPr>
            <a:picLocks noChangeAspect="1"/>
          </p:cNvPicPr>
          <p:nvPr/>
        </p:nvPicPr>
        <p:blipFill>
          <a:blip r:embed="rId4"/>
          <a:stretch>
            <a:fillRect/>
          </a:stretch>
        </p:blipFill>
        <p:spPr>
          <a:xfrm>
            <a:off x="1010194" y="5031079"/>
            <a:ext cx="805148" cy="123622"/>
          </a:xfrm>
          <a:prstGeom prst="rect">
            <a:avLst/>
          </a:prstGeom>
        </p:spPr>
      </p:pic>
      <p:sp>
        <p:nvSpPr>
          <p:cNvPr id="21" name="テキスト ボックス 20">
            <a:extLst>
              <a:ext uri="{FF2B5EF4-FFF2-40B4-BE49-F238E27FC236}">
                <a16:creationId xmlns:a16="http://schemas.microsoft.com/office/drawing/2014/main" id="{E4FFB145-EF15-98CD-A7AA-FDB56877D586}"/>
              </a:ext>
            </a:extLst>
          </p:cNvPr>
          <p:cNvSpPr txBox="1"/>
          <p:nvPr/>
        </p:nvSpPr>
        <p:spPr>
          <a:xfrm>
            <a:off x="925475" y="5017656"/>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3" name="図 22">
            <a:extLst>
              <a:ext uri="{FF2B5EF4-FFF2-40B4-BE49-F238E27FC236}">
                <a16:creationId xmlns:a16="http://schemas.microsoft.com/office/drawing/2014/main" id="{4DF6DC84-6CAD-B4CF-749D-F790CEC304C0}"/>
              </a:ext>
            </a:extLst>
          </p:cNvPr>
          <p:cNvPicPr>
            <a:picLocks noChangeAspect="1"/>
          </p:cNvPicPr>
          <p:nvPr/>
        </p:nvPicPr>
        <p:blipFill>
          <a:blip r:embed="rId3"/>
          <a:stretch>
            <a:fillRect/>
          </a:stretch>
        </p:blipFill>
        <p:spPr>
          <a:xfrm>
            <a:off x="646622" y="5895806"/>
            <a:ext cx="399116" cy="92870"/>
          </a:xfrm>
          <a:prstGeom prst="rect">
            <a:avLst/>
          </a:prstGeom>
        </p:spPr>
      </p:pic>
      <p:sp>
        <p:nvSpPr>
          <p:cNvPr id="24" name="テキスト ボックス 23">
            <a:extLst>
              <a:ext uri="{FF2B5EF4-FFF2-40B4-BE49-F238E27FC236}">
                <a16:creationId xmlns:a16="http://schemas.microsoft.com/office/drawing/2014/main" id="{E46946BD-B92D-0F89-4958-8C1C983D4EF7}"/>
              </a:ext>
            </a:extLst>
          </p:cNvPr>
          <p:cNvSpPr txBox="1"/>
          <p:nvPr/>
        </p:nvSpPr>
        <p:spPr>
          <a:xfrm>
            <a:off x="582252" y="584609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5" name="図 24">
            <a:extLst>
              <a:ext uri="{FF2B5EF4-FFF2-40B4-BE49-F238E27FC236}">
                <a16:creationId xmlns:a16="http://schemas.microsoft.com/office/drawing/2014/main" id="{D09E3AC1-B0A7-9B43-2797-D096A3BAEE1C}"/>
              </a:ext>
            </a:extLst>
          </p:cNvPr>
          <p:cNvPicPr>
            <a:picLocks noChangeAspect="1"/>
          </p:cNvPicPr>
          <p:nvPr/>
        </p:nvPicPr>
        <p:blipFill>
          <a:blip r:embed="rId5"/>
          <a:stretch>
            <a:fillRect/>
          </a:stretch>
        </p:blipFill>
        <p:spPr>
          <a:xfrm>
            <a:off x="1086339" y="6345572"/>
            <a:ext cx="234871" cy="129551"/>
          </a:xfrm>
          <a:prstGeom prst="rect">
            <a:avLst/>
          </a:prstGeom>
        </p:spPr>
      </p:pic>
      <p:pic>
        <p:nvPicPr>
          <p:cNvPr id="26" name="図 25">
            <a:extLst>
              <a:ext uri="{FF2B5EF4-FFF2-40B4-BE49-F238E27FC236}">
                <a16:creationId xmlns:a16="http://schemas.microsoft.com/office/drawing/2014/main" id="{76243452-F0DB-4916-04EA-9F75A1BC107E}"/>
              </a:ext>
            </a:extLst>
          </p:cNvPr>
          <p:cNvPicPr>
            <a:picLocks noChangeAspect="1"/>
          </p:cNvPicPr>
          <p:nvPr/>
        </p:nvPicPr>
        <p:blipFill>
          <a:blip r:embed="rId5"/>
          <a:stretch>
            <a:fillRect/>
          </a:stretch>
        </p:blipFill>
        <p:spPr>
          <a:xfrm>
            <a:off x="1040383" y="6526952"/>
            <a:ext cx="234871" cy="129551"/>
          </a:xfrm>
          <a:prstGeom prst="rect">
            <a:avLst/>
          </a:prstGeom>
        </p:spPr>
      </p:pic>
      <p:pic>
        <p:nvPicPr>
          <p:cNvPr id="27" name="図 26">
            <a:extLst>
              <a:ext uri="{FF2B5EF4-FFF2-40B4-BE49-F238E27FC236}">
                <a16:creationId xmlns:a16="http://schemas.microsoft.com/office/drawing/2014/main" id="{082E9CB2-C86C-B2B0-E7E7-6FA944E2E167}"/>
              </a:ext>
            </a:extLst>
          </p:cNvPr>
          <p:cNvPicPr>
            <a:picLocks noChangeAspect="1"/>
          </p:cNvPicPr>
          <p:nvPr/>
        </p:nvPicPr>
        <p:blipFill>
          <a:blip r:embed="rId6"/>
          <a:stretch>
            <a:fillRect/>
          </a:stretch>
        </p:blipFill>
        <p:spPr>
          <a:xfrm>
            <a:off x="522714" y="5865987"/>
            <a:ext cx="1343495" cy="497253"/>
          </a:xfrm>
          <a:prstGeom prst="rect">
            <a:avLst/>
          </a:prstGeom>
        </p:spPr>
      </p:pic>
      <p:pic>
        <p:nvPicPr>
          <p:cNvPr id="42" name="図 41">
            <a:extLst>
              <a:ext uri="{FF2B5EF4-FFF2-40B4-BE49-F238E27FC236}">
                <a16:creationId xmlns:a16="http://schemas.microsoft.com/office/drawing/2014/main" id="{1EF954B3-694F-FB7B-F408-F320EAB46BC1}"/>
              </a:ext>
            </a:extLst>
          </p:cNvPr>
          <p:cNvPicPr>
            <a:picLocks noChangeAspect="1"/>
          </p:cNvPicPr>
          <p:nvPr/>
        </p:nvPicPr>
        <p:blipFill>
          <a:blip r:embed="rId7"/>
          <a:stretch>
            <a:fillRect/>
          </a:stretch>
        </p:blipFill>
        <p:spPr>
          <a:xfrm>
            <a:off x="527049" y="6376346"/>
            <a:ext cx="1334826" cy="129551"/>
          </a:xfrm>
          <a:prstGeom prst="rect">
            <a:avLst/>
          </a:prstGeom>
        </p:spPr>
      </p:pic>
      <p:sp>
        <p:nvSpPr>
          <p:cNvPr id="43" name="四角形: 角を丸くする 42">
            <a:extLst>
              <a:ext uri="{FF2B5EF4-FFF2-40B4-BE49-F238E27FC236}">
                <a16:creationId xmlns:a16="http://schemas.microsoft.com/office/drawing/2014/main" id="{D7A4E89A-7B23-126B-4677-BA1A82A1ED3E}"/>
              </a:ext>
            </a:extLst>
          </p:cNvPr>
          <p:cNvSpPr/>
          <p:nvPr/>
        </p:nvSpPr>
        <p:spPr>
          <a:xfrm>
            <a:off x="739802" y="6381701"/>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 name="テキスト ボックス 43">
            <a:extLst>
              <a:ext uri="{FF2B5EF4-FFF2-40B4-BE49-F238E27FC236}">
                <a16:creationId xmlns:a16="http://schemas.microsoft.com/office/drawing/2014/main" id="{7A772BF6-1558-2E2A-B88E-7158C9DC963F}"/>
              </a:ext>
            </a:extLst>
          </p:cNvPr>
          <p:cNvSpPr txBox="1"/>
          <p:nvPr/>
        </p:nvSpPr>
        <p:spPr>
          <a:xfrm>
            <a:off x="476341" y="6331511"/>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45" name="テキスト ボックス 44">
            <a:extLst>
              <a:ext uri="{FF2B5EF4-FFF2-40B4-BE49-F238E27FC236}">
                <a16:creationId xmlns:a16="http://schemas.microsoft.com/office/drawing/2014/main" id="{D70F189A-7BAC-D8B1-1740-EA2B16E89FEB}"/>
              </a:ext>
            </a:extLst>
          </p:cNvPr>
          <p:cNvSpPr txBox="1"/>
          <p:nvPr/>
        </p:nvSpPr>
        <p:spPr>
          <a:xfrm>
            <a:off x="991051" y="6501507"/>
            <a:ext cx="514722" cy="184666"/>
          </a:xfrm>
          <a:prstGeom prst="rect">
            <a:avLst/>
          </a:prstGeom>
          <a:noFill/>
        </p:spPr>
        <p:txBody>
          <a:bodyPr wrap="square" rtlCol="0">
            <a:spAutoFit/>
          </a:bodyPr>
          <a:lstStyle/>
          <a:p>
            <a:r>
              <a:rPr kumimoji="1" lang="en-US" altLang="ja-JP" sz="600" dirty="0">
                <a:latin typeface="+mj-lt"/>
              </a:rPr>
              <a:t>RD07</a:t>
            </a:r>
          </a:p>
        </p:txBody>
      </p:sp>
      <p:sp>
        <p:nvSpPr>
          <p:cNvPr id="46" name="テキスト ボックス 45">
            <a:extLst>
              <a:ext uri="{FF2B5EF4-FFF2-40B4-BE49-F238E27FC236}">
                <a16:creationId xmlns:a16="http://schemas.microsoft.com/office/drawing/2014/main" id="{668342EE-D9E1-9431-52C7-3B9831BD68C2}"/>
              </a:ext>
            </a:extLst>
          </p:cNvPr>
          <p:cNvSpPr txBox="1"/>
          <p:nvPr/>
        </p:nvSpPr>
        <p:spPr>
          <a:xfrm>
            <a:off x="1010500" y="5497361"/>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47" name="テキスト ボックス 46">
            <a:extLst>
              <a:ext uri="{FF2B5EF4-FFF2-40B4-BE49-F238E27FC236}">
                <a16:creationId xmlns:a16="http://schemas.microsoft.com/office/drawing/2014/main" id="{24280012-06B6-906B-6309-323585E0E2AA}"/>
              </a:ext>
            </a:extLst>
          </p:cNvPr>
          <p:cNvSpPr txBox="1"/>
          <p:nvPr/>
        </p:nvSpPr>
        <p:spPr>
          <a:xfrm>
            <a:off x="798995" y="569542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8" name="四角形: 角を丸くする 47">
            <a:extLst>
              <a:ext uri="{FF2B5EF4-FFF2-40B4-BE49-F238E27FC236}">
                <a16:creationId xmlns:a16="http://schemas.microsoft.com/office/drawing/2014/main" id="{4B1033E6-11F2-4487-A198-2603668F58B2}"/>
              </a:ext>
            </a:extLst>
          </p:cNvPr>
          <p:cNvSpPr/>
          <p:nvPr/>
        </p:nvSpPr>
        <p:spPr>
          <a:xfrm>
            <a:off x="1445241" y="6386052"/>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9" name="テキスト ボックス 48">
            <a:extLst>
              <a:ext uri="{FF2B5EF4-FFF2-40B4-BE49-F238E27FC236}">
                <a16:creationId xmlns:a16="http://schemas.microsoft.com/office/drawing/2014/main" id="{28C6FA2B-13F6-BE8E-4399-C02EF147FC8D}"/>
              </a:ext>
            </a:extLst>
          </p:cNvPr>
          <p:cNvSpPr txBox="1"/>
          <p:nvPr/>
        </p:nvSpPr>
        <p:spPr>
          <a:xfrm>
            <a:off x="1123381" y="6331759"/>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28" name="図 27">
            <a:extLst>
              <a:ext uri="{FF2B5EF4-FFF2-40B4-BE49-F238E27FC236}">
                <a16:creationId xmlns:a16="http://schemas.microsoft.com/office/drawing/2014/main" id="{BC4083DA-3D72-45B7-B296-C444947D22F2}"/>
              </a:ext>
            </a:extLst>
          </p:cNvPr>
          <p:cNvPicPr>
            <a:picLocks noChangeAspect="1"/>
          </p:cNvPicPr>
          <p:nvPr/>
        </p:nvPicPr>
        <p:blipFill>
          <a:blip r:embed="rId2"/>
          <a:stretch>
            <a:fillRect/>
          </a:stretch>
        </p:blipFill>
        <p:spPr>
          <a:xfrm>
            <a:off x="2068298" y="1678810"/>
            <a:ext cx="1358764" cy="2027693"/>
          </a:xfrm>
          <a:prstGeom prst="rect">
            <a:avLst/>
          </a:prstGeom>
        </p:spPr>
      </p:pic>
      <p:pic>
        <p:nvPicPr>
          <p:cNvPr id="29" name="図 28">
            <a:extLst>
              <a:ext uri="{FF2B5EF4-FFF2-40B4-BE49-F238E27FC236}">
                <a16:creationId xmlns:a16="http://schemas.microsoft.com/office/drawing/2014/main" id="{ED7F3653-9604-933E-3C08-40F44A40D099}"/>
              </a:ext>
            </a:extLst>
          </p:cNvPr>
          <p:cNvPicPr>
            <a:picLocks noChangeAspect="1"/>
          </p:cNvPicPr>
          <p:nvPr/>
        </p:nvPicPr>
        <p:blipFill>
          <a:blip r:embed="rId3"/>
          <a:stretch>
            <a:fillRect/>
          </a:stretch>
        </p:blipFill>
        <p:spPr>
          <a:xfrm>
            <a:off x="3161654" y="2974197"/>
            <a:ext cx="243861" cy="130125"/>
          </a:xfrm>
          <a:prstGeom prst="rect">
            <a:avLst/>
          </a:prstGeom>
        </p:spPr>
      </p:pic>
      <p:sp>
        <p:nvSpPr>
          <p:cNvPr id="30" name="テキスト ボックス 29">
            <a:extLst>
              <a:ext uri="{FF2B5EF4-FFF2-40B4-BE49-F238E27FC236}">
                <a16:creationId xmlns:a16="http://schemas.microsoft.com/office/drawing/2014/main" id="{6928DEBB-B429-B143-73C7-3059FFF10A17}"/>
              </a:ext>
            </a:extLst>
          </p:cNvPr>
          <p:cNvSpPr txBox="1"/>
          <p:nvPr/>
        </p:nvSpPr>
        <p:spPr>
          <a:xfrm>
            <a:off x="3085232" y="294180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1" name="図 30">
            <a:extLst>
              <a:ext uri="{FF2B5EF4-FFF2-40B4-BE49-F238E27FC236}">
                <a16:creationId xmlns:a16="http://schemas.microsoft.com/office/drawing/2014/main" id="{B3BC5FAF-19B1-7D1E-AE3E-80DCBEAEEA37}"/>
              </a:ext>
            </a:extLst>
          </p:cNvPr>
          <p:cNvPicPr>
            <a:picLocks noChangeAspect="1"/>
          </p:cNvPicPr>
          <p:nvPr/>
        </p:nvPicPr>
        <p:blipFill>
          <a:blip r:embed="rId4"/>
          <a:stretch>
            <a:fillRect/>
          </a:stretch>
        </p:blipFill>
        <p:spPr>
          <a:xfrm>
            <a:off x="2572985" y="1812890"/>
            <a:ext cx="805148" cy="123622"/>
          </a:xfrm>
          <a:prstGeom prst="rect">
            <a:avLst/>
          </a:prstGeom>
        </p:spPr>
      </p:pic>
      <p:sp>
        <p:nvSpPr>
          <p:cNvPr id="32" name="テキスト ボックス 31">
            <a:extLst>
              <a:ext uri="{FF2B5EF4-FFF2-40B4-BE49-F238E27FC236}">
                <a16:creationId xmlns:a16="http://schemas.microsoft.com/office/drawing/2014/main" id="{BECB25C6-4264-4328-8C42-60D843C2455B}"/>
              </a:ext>
            </a:extLst>
          </p:cNvPr>
          <p:cNvSpPr txBox="1"/>
          <p:nvPr/>
        </p:nvSpPr>
        <p:spPr>
          <a:xfrm>
            <a:off x="2488266" y="1799467"/>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33" name="図 32">
            <a:extLst>
              <a:ext uri="{FF2B5EF4-FFF2-40B4-BE49-F238E27FC236}">
                <a16:creationId xmlns:a16="http://schemas.microsoft.com/office/drawing/2014/main" id="{D5B6883C-F29F-B3F6-1E98-1F1E940A54BE}"/>
              </a:ext>
            </a:extLst>
          </p:cNvPr>
          <p:cNvPicPr>
            <a:picLocks noChangeAspect="1"/>
          </p:cNvPicPr>
          <p:nvPr/>
        </p:nvPicPr>
        <p:blipFill>
          <a:blip r:embed="rId3"/>
          <a:stretch>
            <a:fillRect/>
          </a:stretch>
        </p:blipFill>
        <p:spPr>
          <a:xfrm>
            <a:off x="2209413" y="2677617"/>
            <a:ext cx="399116" cy="92870"/>
          </a:xfrm>
          <a:prstGeom prst="rect">
            <a:avLst/>
          </a:prstGeom>
        </p:spPr>
      </p:pic>
      <p:sp>
        <p:nvSpPr>
          <p:cNvPr id="34" name="テキスト ボックス 33">
            <a:extLst>
              <a:ext uri="{FF2B5EF4-FFF2-40B4-BE49-F238E27FC236}">
                <a16:creationId xmlns:a16="http://schemas.microsoft.com/office/drawing/2014/main" id="{733997A0-904C-3D92-C924-2451E61D1B32}"/>
              </a:ext>
            </a:extLst>
          </p:cNvPr>
          <p:cNvSpPr txBox="1"/>
          <p:nvPr/>
        </p:nvSpPr>
        <p:spPr>
          <a:xfrm>
            <a:off x="2145043" y="262790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5" name="図 34">
            <a:extLst>
              <a:ext uri="{FF2B5EF4-FFF2-40B4-BE49-F238E27FC236}">
                <a16:creationId xmlns:a16="http://schemas.microsoft.com/office/drawing/2014/main" id="{94803EC5-1B6A-D4EC-15B2-CCE34B181720}"/>
              </a:ext>
            </a:extLst>
          </p:cNvPr>
          <p:cNvPicPr>
            <a:picLocks noChangeAspect="1"/>
          </p:cNvPicPr>
          <p:nvPr/>
        </p:nvPicPr>
        <p:blipFill>
          <a:blip r:embed="rId5"/>
          <a:stretch>
            <a:fillRect/>
          </a:stretch>
        </p:blipFill>
        <p:spPr>
          <a:xfrm>
            <a:off x="2649130" y="3127383"/>
            <a:ext cx="234871" cy="129551"/>
          </a:xfrm>
          <a:prstGeom prst="rect">
            <a:avLst/>
          </a:prstGeom>
        </p:spPr>
      </p:pic>
      <p:pic>
        <p:nvPicPr>
          <p:cNvPr id="36" name="図 35">
            <a:extLst>
              <a:ext uri="{FF2B5EF4-FFF2-40B4-BE49-F238E27FC236}">
                <a16:creationId xmlns:a16="http://schemas.microsoft.com/office/drawing/2014/main" id="{353EAF87-F8FD-2B0D-F17A-14394F884F39}"/>
              </a:ext>
            </a:extLst>
          </p:cNvPr>
          <p:cNvPicPr>
            <a:picLocks noChangeAspect="1"/>
          </p:cNvPicPr>
          <p:nvPr/>
        </p:nvPicPr>
        <p:blipFill>
          <a:blip r:embed="rId5"/>
          <a:stretch>
            <a:fillRect/>
          </a:stretch>
        </p:blipFill>
        <p:spPr>
          <a:xfrm>
            <a:off x="2603174" y="3308763"/>
            <a:ext cx="234871" cy="129551"/>
          </a:xfrm>
          <a:prstGeom prst="rect">
            <a:avLst/>
          </a:prstGeom>
        </p:spPr>
      </p:pic>
      <p:pic>
        <p:nvPicPr>
          <p:cNvPr id="37" name="図 36">
            <a:extLst>
              <a:ext uri="{FF2B5EF4-FFF2-40B4-BE49-F238E27FC236}">
                <a16:creationId xmlns:a16="http://schemas.microsoft.com/office/drawing/2014/main" id="{88BF6280-6788-D720-7016-8225D5F40FE9}"/>
              </a:ext>
            </a:extLst>
          </p:cNvPr>
          <p:cNvPicPr>
            <a:picLocks noChangeAspect="1"/>
          </p:cNvPicPr>
          <p:nvPr/>
        </p:nvPicPr>
        <p:blipFill>
          <a:blip r:embed="rId6"/>
          <a:stretch>
            <a:fillRect/>
          </a:stretch>
        </p:blipFill>
        <p:spPr>
          <a:xfrm>
            <a:off x="2085505" y="2647798"/>
            <a:ext cx="1343495" cy="497253"/>
          </a:xfrm>
          <a:prstGeom prst="rect">
            <a:avLst/>
          </a:prstGeom>
        </p:spPr>
      </p:pic>
      <p:pic>
        <p:nvPicPr>
          <p:cNvPr id="38" name="図 37">
            <a:extLst>
              <a:ext uri="{FF2B5EF4-FFF2-40B4-BE49-F238E27FC236}">
                <a16:creationId xmlns:a16="http://schemas.microsoft.com/office/drawing/2014/main" id="{01D188AF-FBC3-A27A-C80E-C5A480E10F50}"/>
              </a:ext>
            </a:extLst>
          </p:cNvPr>
          <p:cNvPicPr>
            <a:picLocks noChangeAspect="1"/>
          </p:cNvPicPr>
          <p:nvPr/>
        </p:nvPicPr>
        <p:blipFill>
          <a:blip r:embed="rId7"/>
          <a:stretch>
            <a:fillRect/>
          </a:stretch>
        </p:blipFill>
        <p:spPr>
          <a:xfrm>
            <a:off x="2089840" y="3158157"/>
            <a:ext cx="1334826" cy="129551"/>
          </a:xfrm>
          <a:prstGeom prst="rect">
            <a:avLst/>
          </a:prstGeom>
        </p:spPr>
      </p:pic>
      <p:sp>
        <p:nvSpPr>
          <p:cNvPr id="39" name="四角形: 角を丸くする 38">
            <a:extLst>
              <a:ext uri="{FF2B5EF4-FFF2-40B4-BE49-F238E27FC236}">
                <a16:creationId xmlns:a16="http://schemas.microsoft.com/office/drawing/2014/main" id="{D76AC8C8-9BE0-8C8F-0545-2DF041424928}"/>
              </a:ext>
            </a:extLst>
          </p:cNvPr>
          <p:cNvSpPr/>
          <p:nvPr/>
        </p:nvSpPr>
        <p:spPr>
          <a:xfrm>
            <a:off x="2302593" y="3163512"/>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A7D06AAD-0986-4196-0958-95D8CA2B3874}"/>
              </a:ext>
            </a:extLst>
          </p:cNvPr>
          <p:cNvSpPr txBox="1"/>
          <p:nvPr/>
        </p:nvSpPr>
        <p:spPr>
          <a:xfrm>
            <a:off x="2039132" y="3113322"/>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5-2-16. QC schedule </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469934" y="1373767"/>
            <a:ext cx="2920615" cy="3293209"/>
          </a:xfrm>
          <a:prstGeom prst="rect">
            <a:avLst/>
          </a:prstGeom>
          <a:noFill/>
        </p:spPr>
        <p:txBody>
          <a:bodyPr wrap="square" rtlCol="0">
            <a:spAutoFit/>
          </a:bodyPr>
          <a:lstStyle/>
          <a:p>
            <a:r>
              <a:rPr kumimoji="1" lang="en-US" altLang="ja-JP" sz="800" dirty="0">
                <a:latin typeface="+mj-lt"/>
              </a:rPr>
              <a:t>This is the screen that transitions after select order information from QC Schedule.</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Purchase Order(FCT84)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:Purchase Order(FCT84) – PART NAME</a:t>
            </a:r>
            <a:endParaRPr kumimoji="1" lang="en-US" altLang="ja-JP" sz="800" dirty="0">
              <a:latin typeface="+mj-lt"/>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Arial 本文"/>
              </a:rPr>
              <a:t>NG Qty: </a:t>
            </a:r>
            <a:r>
              <a:rPr kumimoji="1" lang="pt-BR" altLang="ja-JP" sz="800" dirty="0">
                <a:solidFill>
                  <a:srgbClr val="FF0000"/>
                </a:solidFill>
                <a:latin typeface="Arial 本文"/>
              </a:rPr>
              <a:t>No initial data. Manual input.</a:t>
            </a:r>
          </a:p>
          <a:p>
            <a:r>
              <a:rPr kumimoji="1" lang="pt-BR" altLang="ja-JP" sz="800" b="1" dirty="0">
                <a:latin typeface="Arial 本文"/>
              </a:rPr>
              <a:t>Total</a:t>
            </a:r>
            <a:r>
              <a:rPr kumimoji="1" lang="pt-BR" altLang="ja-JP" sz="800" dirty="0">
                <a:solidFill>
                  <a:srgbClr val="FF0000"/>
                </a:solidFill>
                <a:latin typeface="Arial 本文"/>
              </a:rPr>
              <a:t> </a:t>
            </a:r>
            <a:r>
              <a:rPr kumimoji="1" lang="pt-BR" altLang="ja-JP" sz="800" dirty="0">
                <a:latin typeface="Arial 本文"/>
              </a:rPr>
              <a:t>: </a:t>
            </a:r>
            <a:r>
              <a:rPr kumimoji="1" lang="pt-BR" altLang="ja-JP" sz="800" dirty="0">
                <a:solidFill>
                  <a:srgbClr val="FF0000"/>
                </a:solidFill>
                <a:latin typeface="Arial 本文"/>
              </a:rPr>
              <a:t>Sum Qty – NG Qty</a:t>
            </a:r>
            <a:endParaRPr kumimoji="1" lang="en-US" altLang="ja-JP" sz="800" dirty="0">
              <a:latin typeface="+mj-lt"/>
            </a:endParaRPr>
          </a:p>
          <a:p>
            <a:r>
              <a:rPr kumimoji="1" lang="en-US" altLang="ja-JP" sz="800" b="1" dirty="0">
                <a:latin typeface="+mj-lt"/>
              </a:rPr>
              <a:t>Location</a:t>
            </a:r>
            <a:r>
              <a:rPr kumimoji="1" lang="en-US" altLang="ja-JP" sz="800" dirty="0">
                <a:latin typeface="+mj-lt"/>
              </a:rPr>
              <a:t>: The initial value is referenced from the Location master. </a:t>
            </a:r>
            <a:r>
              <a:rPr kumimoji="1" lang="en-US" altLang="ja-JP" sz="800" dirty="0">
                <a:latin typeface="Arial 本文"/>
              </a:rPr>
              <a:t>No initial value information. If there is no link, display blank.</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pic>
        <p:nvPicPr>
          <p:cNvPr id="239" name="図 238">
            <a:extLst>
              <a:ext uri="{FF2B5EF4-FFF2-40B4-BE49-F238E27FC236}">
                <a16:creationId xmlns:a16="http://schemas.microsoft.com/office/drawing/2014/main" id="{F563084A-73F8-0D01-B643-6790E1232F8A}"/>
              </a:ext>
            </a:extLst>
          </p:cNvPr>
          <p:cNvPicPr>
            <a:picLocks noChangeAspect="1"/>
          </p:cNvPicPr>
          <p:nvPr/>
        </p:nvPicPr>
        <p:blipFill>
          <a:blip r:embed="rId8"/>
          <a:stretch>
            <a:fillRect/>
          </a:stretch>
        </p:blipFill>
        <p:spPr>
          <a:xfrm>
            <a:off x="1893200" y="4874441"/>
            <a:ext cx="767534" cy="496491"/>
          </a:xfrm>
          <a:prstGeom prst="rect">
            <a:avLst/>
          </a:prstGeom>
          <a:solidFill>
            <a:schemeClr val="bg1"/>
          </a:solidFill>
        </p:spPr>
      </p:pic>
      <p:sp>
        <p:nvSpPr>
          <p:cNvPr id="240" name="テキスト ボックス 239">
            <a:extLst>
              <a:ext uri="{FF2B5EF4-FFF2-40B4-BE49-F238E27FC236}">
                <a16:creationId xmlns:a16="http://schemas.microsoft.com/office/drawing/2014/main" id="{64FB7A39-89E4-54AD-C2FE-0B6E55ACDC24}"/>
              </a:ext>
            </a:extLst>
          </p:cNvPr>
          <p:cNvSpPr txBox="1"/>
          <p:nvPr/>
        </p:nvSpPr>
        <p:spPr>
          <a:xfrm>
            <a:off x="1829484" y="538147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242" name="台形 241">
            <a:extLst>
              <a:ext uri="{FF2B5EF4-FFF2-40B4-BE49-F238E27FC236}">
                <a16:creationId xmlns:a16="http://schemas.microsoft.com/office/drawing/2014/main" id="{AB5E0FF9-52E9-92FD-8A9D-0B43B0B067A6}"/>
              </a:ext>
            </a:extLst>
          </p:cNvPr>
          <p:cNvSpPr/>
          <p:nvPr/>
        </p:nvSpPr>
        <p:spPr>
          <a:xfrm rot="9223765">
            <a:off x="2507844" y="479493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43" name="矢印: 右 242">
            <a:extLst>
              <a:ext uri="{FF2B5EF4-FFF2-40B4-BE49-F238E27FC236}">
                <a16:creationId xmlns:a16="http://schemas.microsoft.com/office/drawing/2014/main" id="{51F7E81E-6DEB-86FE-B176-6BCE73543AF9}"/>
              </a:ext>
            </a:extLst>
          </p:cNvPr>
          <p:cNvSpPr/>
          <p:nvPr/>
        </p:nvSpPr>
        <p:spPr>
          <a:xfrm>
            <a:off x="1709346" y="531426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9" name="矢印: 右 258">
            <a:extLst>
              <a:ext uri="{FF2B5EF4-FFF2-40B4-BE49-F238E27FC236}">
                <a16:creationId xmlns:a16="http://schemas.microsoft.com/office/drawing/2014/main" id="{329E4FCD-F406-E7F7-7AF6-280ED6BC5BCB}"/>
              </a:ext>
            </a:extLst>
          </p:cNvPr>
          <p:cNvSpPr/>
          <p:nvPr/>
        </p:nvSpPr>
        <p:spPr>
          <a:xfrm>
            <a:off x="4130747"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0" name="矢印: 右 259">
            <a:extLst>
              <a:ext uri="{FF2B5EF4-FFF2-40B4-BE49-F238E27FC236}">
                <a16:creationId xmlns:a16="http://schemas.microsoft.com/office/drawing/2014/main" id="{0892FD7B-19A5-661B-CFAC-EE1D0223964A}"/>
              </a:ext>
            </a:extLst>
          </p:cNvPr>
          <p:cNvSpPr/>
          <p:nvPr/>
        </p:nvSpPr>
        <p:spPr>
          <a:xfrm>
            <a:off x="2816141"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1" name="テキスト ボックス 260">
            <a:extLst>
              <a:ext uri="{FF2B5EF4-FFF2-40B4-BE49-F238E27FC236}">
                <a16:creationId xmlns:a16="http://schemas.microsoft.com/office/drawing/2014/main" id="{4991F862-F1C4-EECF-F2B1-D93F0C953A0B}"/>
              </a:ext>
            </a:extLst>
          </p:cNvPr>
          <p:cNvSpPr txBox="1"/>
          <p:nvPr/>
        </p:nvSpPr>
        <p:spPr>
          <a:xfrm>
            <a:off x="2755490" y="594585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62" name="テキスト ボックス 261">
            <a:extLst>
              <a:ext uri="{FF2B5EF4-FFF2-40B4-BE49-F238E27FC236}">
                <a16:creationId xmlns:a16="http://schemas.microsoft.com/office/drawing/2014/main" id="{70272DE4-E443-DC7B-25F7-5D5D3874B6D8}"/>
              </a:ext>
            </a:extLst>
          </p:cNvPr>
          <p:cNvSpPr txBox="1"/>
          <p:nvPr/>
        </p:nvSpPr>
        <p:spPr>
          <a:xfrm>
            <a:off x="3431291" y="5940326"/>
            <a:ext cx="699456" cy="169277"/>
          </a:xfrm>
          <a:prstGeom prst="rect">
            <a:avLst/>
          </a:prstGeom>
          <a:noFill/>
        </p:spPr>
        <p:txBody>
          <a:bodyPr wrap="square" rtlCol="0">
            <a:spAutoFit/>
          </a:bodyPr>
          <a:lstStyle/>
          <a:p>
            <a:r>
              <a:rPr kumimoji="1" lang="en-US" altLang="ja-JP" sz="500" dirty="0">
                <a:latin typeface="+mj-lt"/>
              </a:rPr>
              <a:t>2023-09-09</a:t>
            </a:r>
          </a:p>
        </p:txBody>
      </p:sp>
      <p:pic>
        <p:nvPicPr>
          <p:cNvPr id="266" name="図 265">
            <a:extLst>
              <a:ext uri="{FF2B5EF4-FFF2-40B4-BE49-F238E27FC236}">
                <a16:creationId xmlns:a16="http://schemas.microsoft.com/office/drawing/2014/main" id="{8E20C5B9-8EEF-3B00-656B-5DA855DA8883}"/>
              </a:ext>
            </a:extLst>
          </p:cNvPr>
          <p:cNvPicPr>
            <a:picLocks noChangeAspect="1"/>
          </p:cNvPicPr>
          <p:nvPr/>
        </p:nvPicPr>
        <p:blipFill>
          <a:blip r:embed="rId8"/>
          <a:stretch>
            <a:fillRect/>
          </a:stretch>
        </p:blipFill>
        <p:spPr>
          <a:xfrm>
            <a:off x="4130747" y="4836823"/>
            <a:ext cx="767534" cy="496491"/>
          </a:xfrm>
          <a:prstGeom prst="rect">
            <a:avLst/>
          </a:prstGeom>
          <a:solidFill>
            <a:schemeClr val="bg1"/>
          </a:solidFill>
        </p:spPr>
      </p:pic>
      <p:sp>
        <p:nvSpPr>
          <p:cNvPr id="268" name="台形 267">
            <a:extLst>
              <a:ext uri="{FF2B5EF4-FFF2-40B4-BE49-F238E27FC236}">
                <a16:creationId xmlns:a16="http://schemas.microsoft.com/office/drawing/2014/main" id="{66E4F0E0-5E40-CDE5-DF1E-183B4E28E8B2}"/>
              </a:ext>
            </a:extLst>
          </p:cNvPr>
          <p:cNvSpPr/>
          <p:nvPr/>
        </p:nvSpPr>
        <p:spPr>
          <a:xfrm rot="9223765">
            <a:off x="4761391" y="48168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81" name="矢印: 右 280">
            <a:extLst>
              <a:ext uri="{FF2B5EF4-FFF2-40B4-BE49-F238E27FC236}">
                <a16:creationId xmlns:a16="http://schemas.microsoft.com/office/drawing/2014/main" id="{3E91D151-348A-B507-2741-8F04A398907C}"/>
              </a:ext>
            </a:extLst>
          </p:cNvPr>
          <p:cNvSpPr/>
          <p:nvPr/>
        </p:nvSpPr>
        <p:spPr>
          <a:xfrm>
            <a:off x="4987172"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67" name="図 266">
            <a:extLst>
              <a:ext uri="{FF2B5EF4-FFF2-40B4-BE49-F238E27FC236}">
                <a16:creationId xmlns:a16="http://schemas.microsoft.com/office/drawing/2014/main" id="{3D4874B1-1938-7F2D-A4FF-31ACDA3387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708819" y="4994531"/>
            <a:ext cx="193980" cy="422448"/>
          </a:xfrm>
          <a:prstGeom prst="rect">
            <a:avLst/>
          </a:prstGeom>
        </p:spPr>
      </p:pic>
      <p:pic>
        <p:nvPicPr>
          <p:cNvPr id="287" name="図 286">
            <a:extLst>
              <a:ext uri="{FF2B5EF4-FFF2-40B4-BE49-F238E27FC236}">
                <a16:creationId xmlns:a16="http://schemas.microsoft.com/office/drawing/2014/main" id="{03CCB56C-4D75-AF40-5DBA-593EAE1E3E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56852" y="4981047"/>
            <a:ext cx="193980" cy="422448"/>
          </a:xfrm>
          <a:prstGeom prst="rect">
            <a:avLst/>
          </a:prstGeom>
        </p:spPr>
      </p:pic>
      <p:sp>
        <p:nvSpPr>
          <p:cNvPr id="288" name="テキスト ボックス 287">
            <a:extLst>
              <a:ext uri="{FF2B5EF4-FFF2-40B4-BE49-F238E27FC236}">
                <a16:creationId xmlns:a16="http://schemas.microsoft.com/office/drawing/2014/main" id="{BAC9212A-1806-1031-7114-22E4C4B92B82}"/>
              </a:ext>
            </a:extLst>
          </p:cNvPr>
          <p:cNvSpPr txBox="1"/>
          <p:nvPr/>
        </p:nvSpPr>
        <p:spPr>
          <a:xfrm>
            <a:off x="4242731" y="542466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pic>
        <p:nvPicPr>
          <p:cNvPr id="300" name="図 299">
            <a:extLst>
              <a:ext uri="{FF2B5EF4-FFF2-40B4-BE49-F238E27FC236}">
                <a16:creationId xmlns:a16="http://schemas.microsoft.com/office/drawing/2014/main" id="{F5244AC1-E504-B8D8-0818-2650F587FBC4}"/>
              </a:ext>
            </a:extLst>
          </p:cNvPr>
          <p:cNvPicPr>
            <a:picLocks noChangeAspect="1"/>
          </p:cNvPicPr>
          <p:nvPr/>
        </p:nvPicPr>
        <p:blipFill>
          <a:blip r:embed="rId8"/>
          <a:stretch>
            <a:fillRect/>
          </a:stretch>
        </p:blipFill>
        <p:spPr>
          <a:xfrm>
            <a:off x="1875942" y="7001181"/>
            <a:ext cx="767534" cy="496491"/>
          </a:xfrm>
          <a:prstGeom prst="rect">
            <a:avLst/>
          </a:prstGeom>
          <a:solidFill>
            <a:schemeClr val="bg1"/>
          </a:solidFill>
        </p:spPr>
      </p:pic>
      <p:sp>
        <p:nvSpPr>
          <p:cNvPr id="301" name="テキスト ボックス 300">
            <a:extLst>
              <a:ext uri="{FF2B5EF4-FFF2-40B4-BE49-F238E27FC236}">
                <a16:creationId xmlns:a16="http://schemas.microsoft.com/office/drawing/2014/main" id="{8BE2E846-D893-4A84-9590-880135CB87F8}"/>
              </a:ext>
            </a:extLst>
          </p:cNvPr>
          <p:cNvSpPr txBox="1"/>
          <p:nvPr/>
        </p:nvSpPr>
        <p:spPr>
          <a:xfrm>
            <a:off x="1812226" y="750821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02" name="台形 301">
            <a:extLst>
              <a:ext uri="{FF2B5EF4-FFF2-40B4-BE49-F238E27FC236}">
                <a16:creationId xmlns:a16="http://schemas.microsoft.com/office/drawing/2014/main" id="{6D957A99-0D70-7239-5B16-6D1F90F1EB59}"/>
              </a:ext>
            </a:extLst>
          </p:cNvPr>
          <p:cNvSpPr/>
          <p:nvPr/>
        </p:nvSpPr>
        <p:spPr>
          <a:xfrm rot="9223765">
            <a:off x="2490586" y="692167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03" name="矢印: 右 302">
            <a:extLst>
              <a:ext uri="{FF2B5EF4-FFF2-40B4-BE49-F238E27FC236}">
                <a16:creationId xmlns:a16="http://schemas.microsoft.com/office/drawing/2014/main" id="{853D22DB-8B66-4FCE-00A4-4452B4B53F76}"/>
              </a:ext>
            </a:extLst>
          </p:cNvPr>
          <p:cNvSpPr/>
          <p:nvPr/>
        </p:nvSpPr>
        <p:spPr>
          <a:xfrm>
            <a:off x="1692088" y="744100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5" name="矢印: 右 314">
            <a:extLst>
              <a:ext uri="{FF2B5EF4-FFF2-40B4-BE49-F238E27FC236}">
                <a16:creationId xmlns:a16="http://schemas.microsoft.com/office/drawing/2014/main" id="{0649E038-AEA6-B1F3-9719-F326315D6CCE}"/>
              </a:ext>
            </a:extLst>
          </p:cNvPr>
          <p:cNvSpPr/>
          <p:nvPr/>
        </p:nvSpPr>
        <p:spPr>
          <a:xfrm>
            <a:off x="4113489"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6" name="矢印: 右 315">
            <a:extLst>
              <a:ext uri="{FF2B5EF4-FFF2-40B4-BE49-F238E27FC236}">
                <a16:creationId xmlns:a16="http://schemas.microsoft.com/office/drawing/2014/main" id="{439C7C0D-5A90-DBE5-1241-A52E8780ED11}"/>
              </a:ext>
            </a:extLst>
          </p:cNvPr>
          <p:cNvSpPr/>
          <p:nvPr/>
        </p:nvSpPr>
        <p:spPr>
          <a:xfrm>
            <a:off x="2798883"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22" name="図 321">
            <a:extLst>
              <a:ext uri="{FF2B5EF4-FFF2-40B4-BE49-F238E27FC236}">
                <a16:creationId xmlns:a16="http://schemas.microsoft.com/office/drawing/2014/main" id="{403A79DA-1D93-8935-C037-616B5FB541A2}"/>
              </a:ext>
            </a:extLst>
          </p:cNvPr>
          <p:cNvPicPr>
            <a:picLocks noChangeAspect="1"/>
          </p:cNvPicPr>
          <p:nvPr/>
        </p:nvPicPr>
        <p:blipFill>
          <a:blip r:embed="rId8"/>
          <a:stretch>
            <a:fillRect/>
          </a:stretch>
        </p:blipFill>
        <p:spPr>
          <a:xfrm>
            <a:off x="4113489" y="6963563"/>
            <a:ext cx="767534" cy="496491"/>
          </a:xfrm>
          <a:prstGeom prst="rect">
            <a:avLst/>
          </a:prstGeom>
          <a:solidFill>
            <a:schemeClr val="bg1"/>
          </a:solidFill>
        </p:spPr>
      </p:pic>
      <p:sp>
        <p:nvSpPr>
          <p:cNvPr id="323" name="台形 322">
            <a:extLst>
              <a:ext uri="{FF2B5EF4-FFF2-40B4-BE49-F238E27FC236}">
                <a16:creationId xmlns:a16="http://schemas.microsoft.com/office/drawing/2014/main" id="{4FBF7296-F418-2CC4-240F-A039F1BB1631}"/>
              </a:ext>
            </a:extLst>
          </p:cNvPr>
          <p:cNvSpPr/>
          <p:nvPr/>
        </p:nvSpPr>
        <p:spPr>
          <a:xfrm rot="9223765">
            <a:off x="4744133" y="694362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35" name="矢印: 右 334">
            <a:extLst>
              <a:ext uri="{FF2B5EF4-FFF2-40B4-BE49-F238E27FC236}">
                <a16:creationId xmlns:a16="http://schemas.microsoft.com/office/drawing/2014/main" id="{2B6F29D2-FB4E-4092-54A4-E1B1DCBD549F}"/>
              </a:ext>
            </a:extLst>
          </p:cNvPr>
          <p:cNvSpPr/>
          <p:nvPr/>
        </p:nvSpPr>
        <p:spPr>
          <a:xfrm>
            <a:off x="4969914"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1" name="図 340">
            <a:extLst>
              <a:ext uri="{FF2B5EF4-FFF2-40B4-BE49-F238E27FC236}">
                <a16:creationId xmlns:a16="http://schemas.microsoft.com/office/drawing/2014/main" id="{CE2C557C-0CD7-B108-E59D-130B8FD14D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1561" y="7121271"/>
            <a:ext cx="193980" cy="422448"/>
          </a:xfrm>
          <a:prstGeom prst="rect">
            <a:avLst/>
          </a:prstGeom>
        </p:spPr>
      </p:pic>
      <p:pic>
        <p:nvPicPr>
          <p:cNvPr id="342" name="図 341">
            <a:extLst>
              <a:ext uri="{FF2B5EF4-FFF2-40B4-BE49-F238E27FC236}">
                <a16:creationId xmlns:a16="http://schemas.microsoft.com/office/drawing/2014/main" id="{DBFD71F6-E5EA-FD59-36B7-FEA4EAD434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39594" y="7107787"/>
            <a:ext cx="193980" cy="422448"/>
          </a:xfrm>
          <a:prstGeom prst="rect">
            <a:avLst/>
          </a:prstGeom>
        </p:spPr>
      </p:pic>
      <p:sp>
        <p:nvSpPr>
          <p:cNvPr id="343" name="テキスト ボックス 342">
            <a:extLst>
              <a:ext uri="{FF2B5EF4-FFF2-40B4-BE49-F238E27FC236}">
                <a16:creationId xmlns:a16="http://schemas.microsoft.com/office/drawing/2014/main" id="{787EEF47-F6CB-1466-A6CF-4685A4717AF6}"/>
              </a:ext>
            </a:extLst>
          </p:cNvPr>
          <p:cNvSpPr txBox="1"/>
          <p:nvPr/>
        </p:nvSpPr>
        <p:spPr>
          <a:xfrm>
            <a:off x="4225473" y="755140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58" name="テキスト ボックス 357">
            <a:extLst>
              <a:ext uri="{FF2B5EF4-FFF2-40B4-BE49-F238E27FC236}">
                <a16:creationId xmlns:a16="http://schemas.microsoft.com/office/drawing/2014/main" id="{CC5CDAF2-C874-33E2-84D3-FCA97C14459D}"/>
              </a:ext>
            </a:extLst>
          </p:cNvPr>
          <p:cNvSpPr txBox="1"/>
          <p:nvPr/>
        </p:nvSpPr>
        <p:spPr>
          <a:xfrm>
            <a:off x="5065035" y="8044321"/>
            <a:ext cx="1367498" cy="830997"/>
          </a:xfrm>
          <a:prstGeom prst="rect">
            <a:avLst/>
          </a:prstGeom>
          <a:noFill/>
        </p:spPr>
        <p:txBody>
          <a:bodyPr wrap="square" rtlCol="0">
            <a:spAutoFit/>
          </a:bodyPr>
          <a:lstStyle/>
          <a:p>
            <a:r>
              <a:rPr kumimoji="1" lang="en-US" altLang="ja-JP" sz="800" dirty="0">
                <a:latin typeface="+mj-lt"/>
              </a:rPr>
              <a:t>*3: When Parts No does not match the Plan.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359" name="図 358">
            <a:extLst>
              <a:ext uri="{FF2B5EF4-FFF2-40B4-BE49-F238E27FC236}">
                <a16:creationId xmlns:a16="http://schemas.microsoft.com/office/drawing/2014/main" id="{308A2E1F-E5B5-BE01-E587-ECE678225DA2}"/>
              </a:ext>
            </a:extLst>
          </p:cNvPr>
          <p:cNvPicPr>
            <a:picLocks noChangeAspect="1"/>
          </p:cNvPicPr>
          <p:nvPr/>
        </p:nvPicPr>
        <p:blipFill>
          <a:blip r:embed="rId10"/>
          <a:stretch>
            <a:fillRect/>
          </a:stretch>
        </p:blipFill>
        <p:spPr>
          <a:xfrm>
            <a:off x="5319474" y="7210864"/>
            <a:ext cx="1075165" cy="745191"/>
          </a:xfrm>
          <a:prstGeom prst="rect">
            <a:avLst/>
          </a:prstGeom>
        </p:spPr>
      </p:pic>
      <p:pic>
        <p:nvPicPr>
          <p:cNvPr id="360" name="図 359">
            <a:extLst>
              <a:ext uri="{FF2B5EF4-FFF2-40B4-BE49-F238E27FC236}">
                <a16:creationId xmlns:a16="http://schemas.microsoft.com/office/drawing/2014/main" id="{6FEA7BE1-71D8-F005-9B7F-7534DD188D21}"/>
              </a:ext>
            </a:extLst>
          </p:cNvPr>
          <p:cNvPicPr>
            <a:picLocks noChangeAspect="1"/>
          </p:cNvPicPr>
          <p:nvPr/>
        </p:nvPicPr>
        <p:blipFill>
          <a:blip r:embed="rId11"/>
          <a:stretch>
            <a:fillRect/>
          </a:stretch>
        </p:blipFill>
        <p:spPr>
          <a:xfrm>
            <a:off x="5441413" y="7600994"/>
            <a:ext cx="847293" cy="112175"/>
          </a:xfrm>
          <a:prstGeom prst="rect">
            <a:avLst/>
          </a:prstGeom>
        </p:spPr>
      </p:pic>
      <p:sp>
        <p:nvSpPr>
          <p:cNvPr id="361" name="テキスト ボックス 360">
            <a:extLst>
              <a:ext uri="{FF2B5EF4-FFF2-40B4-BE49-F238E27FC236}">
                <a16:creationId xmlns:a16="http://schemas.microsoft.com/office/drawing/2014/main" id="{4D8DC642-622E-FEC1-29D7-1F6399D90D6B}"/>
              </a:ext>
            </a:extLst>
          </p:cNvPr>
          <p:cNvSpPr txBox="1"/>
          <p:nvPr/>
        </p:nvSpPr>
        <p:spPr>
          <a:xfrm>
            <a:off x="5278549" y="7561691"/>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Plan</a:t>
            </a:r>
          </a:p>
        </p:txBody>
      </p:sp>
      <p:sp>
        <p:nvSpPr>
          <p:cNvPr id="2" name="二等辺三角形 1">
            <a:extLst>
              <a:ext uri="{FF2B5EF4-FFF2-40B4-BE49-F238E27FC236}">
                <a16:creationId xmlns:a16="http://schemas.microsoft.com/office/drawing/2014/main" id="{806E2D5E-C6FB-45F1-DC3D-A96E0E1FC617}"/>
              </a:ext>
            </a:extLst>
          </p:cNvPr>
          <p:cNvSpPr/>
          <p:nvPr/>
        </p:nvSpPr>
        <p:spPr>
          <a:xfrm>
            <a:off x="6245917" y="106474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54" name="図 53">
            <a:extLst>
              <a:ext uri="{FF2B5EF4-FFF2-40B4-BE49-F238E27FC236}">
                <a16:creationId xmlns:a16="http://schemas.microsoft.com/office/drawing/2014/main" id="{C2261082-5434-406B-26E7-948D1CE34CDA}"/>
              </a:ext>
            </a:extLst>
          </p:cNvPr>
          <p:cNvPicPr>
            <a:picLocks noChangeAspect="1"/>
          </p:cNvPicPr>
          <p:nvPr/>
        </p:nvPicPr>
        <p:blipFill>
          <a:blip r:embed="rId12"/>
          <a:stretch>
            <a:fillRect/>
          </a:stretch>
        </p:blipFill>
        <p:spPr>
          <a:xfrm>
            <a:off x="527503" y="1691845"/>
            <a:ext cx="1355770" cy="2019144"/>
          </a:xfrm>
          <a:prstGeom prst="rect">
            <a:avLst/>
          </a:prstGeom>
        </p:spPr>
      </p:pic>
      <p:pic>
        <p:nvPicPr>
          <p:cNvPr id="55" name="図 54">
            <a:extLst>
              <a:ext uri="{FF2B5EF4-FFF2-40B4-BE49-F238E27FC236}">
                <a16:creationId xmlns:a16="http://schemas.microsoft.com/office/drawing/2014/main" id="{811D7147-B4A0-088D-29DF-8BB4C04D9DEE}"/>
              </a:ext>
            </a:extLst>
          </p:cNvPr>
          <p:cNvPicPr>
            <a:picLocks noChangeAspect="1"/>
          </p:cNvPicPr>
          <p:nvPr/>
        </p:nvPicPr>
        <p:blipFill>
          <a:blip r:embed="rId4"/>
          <a:stretch>
            <a:fillRect/>
          </a:stretch>
        </p:blipFill>
        <p:spPr>
          <a:xfrm>
            <a:off x="1003041" y="1820990"/>
            <a:ext cx="805148" cy="123622"/>
          </a:xfrm>
          <a:prstGeom prst="rect">
            <a:avLst/>
          </a:prstGeom>
        </p:spPr>
      </p:pic>
      <p:sp>
        <p:nvSpPr>
          <p:cNvPr id="56" name="テキスト ボックス 55">
            <a:extLst>
              <a:ext uri="{FF2B5EF4-FFF2-40B4-BE49-F238E27FC236}">
                <a16:creationId xmlns:a16="http://schemas.microsoft.com/office/drawing/2014/main" id="{CBA27135-6284-1BC5-F681-E91EA3EE62B2}"/>
              </a:ext>
            </a:extLst>
          </p:cNvPr>
          <p:cNvSpPr txBox="1"/>
          <p:nvPr/>
        </p:nvSpPr>
        <p:spPr>
          <a:xfrm>
            <a:off x="918322" y="1807567"/>
            <a:ext cx="874330" cy="200055"/>
          </a:xfrm>
          <a:prstGeom prst="rect">
            <a:avLst/>
          </a:prstGeom>
          <a:noFill/>
        </p:spPr>
        <p:txBody>
          <a:bodyPr wrap="square" rtlCol="0">
            <a:spAutoFit/>
          </a:bodyPr>
          <a:lstStyle/>
          <a:p>
            <a:pPr algn="ctr"/>
            <a:r>
              <a:rPr kumimoji="1" lang="en-US" altLang="ja-JP" sz="700" dirty="0">
                <a:solidFill>
                  <a:schemeClr val="bg1"/>
                </a:solidFill>
              </a:rPr>
              <a:t>QC Schedule</a:t>
            </a:r>
            <a:endParaRPr kumimoji="1" lang="ja-JP" altLang="en-US" sz="700" dirty="0">
              <a:solidFill>
                <a:schemeClr val="bg1"/>
              </a:solidFill>
            </a:endParaRPr>
          </a:p>
        </p:txBody>
      </p:sp>
      <p:pic>
        <p:nvPicPr>
          <p:cNvPr id="57" name="図 56">
            <a:extLst>
              <a:ext uri="{FF2B5EF4-FFF2-40B4-BE49-F238E27FC236}">
                <a16:creationId xmlns:a16="http://schemas.microsoft.com/office/drawing/2014/main" id="{65D7FA89-8815-F896-79A4-0F74B7CE1B79}"/>
              </a:ext>
            </a:extLst>
          </p:cNvPr>
          <p:cNvPicPr>
            <a:picLocks noChangeAspect="1"/>
          </p:cNvPicPr>
          <p:nvPr/>
        </p:nvPicPr>
        <p:blipFill>
          <a:blip r:embed="rId13"/>
          <a:stretch>
            <a:fillRect/>
          </a:stretch>
        </p:blipFill>
        <p:spPr>
          <a:xfrm>
            <a:off x="564478" y="2315608"/>
            <a:ext cx="1289035" cy="212113"/>
          </a:xfrm>
          <a:prstGeom prst="rect">
            <a:avLst/>
          </a:prstGeom>
        </p:spPr>
      </p:pic>
      <p:pic>
        <p:nvPicPr>
          <p:cNvPr id="58" name="図 57">
            <a:extLst>
              <a:ext uri="{FF2B5EF4-FFF2-40B4-BE49-F238E27FC236}">
                <a16:creationId xmlns:a16="http://schemas.microsoft.com/office/drawing/2014/main" id="{D264F2DB-B9CD-052F-1DF5-35096FB718D6}"/>
              </a:ext>
            </a:extLst>
          </p:cNvPr>
          <p:cNvPicPr>
            <a:picLocks noChangeAspect="1"/>
          </p:cNvPicPr>
          <p:nvPr/>
        </p:nvPicPr>
        <p:blipFill>
          <a:blip r:embed="rId14"/>
          <a:stretch>
            <a:fillRect/>
          </a:stretch>
        </p:blipFill>
        <p:spPr>
          <a:xfrm>
            <a:off x="565708" y="2718988"/>
            <a:ext cx="981060" cy="220999"/>
          </a:xfrm>
          <a:prstGeom prst="rect">
            <a:avLst/>
          </a:prstGeom>
        </p:spPr>
      </p:pic>
      <p:pic>
        <p:nvPicPr>
          <p:cNvPr id="59" name="図 58">
            <a:extLst>
              <a:ext uri="{FF2B5EF4-FFF2-40B4-BE49-F238E27FC236}">
                <a16:creationId xmlns:a16="http://schemas.microsoft.com/office/drawing/2014/main" id="{51495566-AB54-208C-6F5C-9184EEFA577B}"/>
              </a:ext>
            </a:extLst>
          </p:cNvPr>
          <p:cNvPicPr>
            <a:picLocks noChangeAspect="1"/>
          </p:cNvPicPr>
          <p:nvPr/>
        </p:nvPicPr>
        <p:blipFill>
          <a:blip r:embed="rId15"/>
          <a:stretch>
            <a:fillRect/>
          </a:stretch>
        </p:blipFill>
        <p:spPr>
          <a:xfrm>
            <a:off x="538521" y="2410296"/>
            <a:ext cx="1313642" cy="894800"/>
          </a:xfrm>
          <a:prstGeom prst="rect">
            <a:avLst/>
          </a:prstGeom>
        </p:spPr>
      </p:pic>
      <p:pic>
        <p:nvPicPr>
          <p:cNvPr id="60" name="図 59">
            <a:extLst>
              <a:ext uri="{FF2B5EF4-FFF2-40B4-BE49-F238E27FC236}">
                <a16:creationId xmlns:a16="http://schemas.microsoft.com/office/drawing/2014/main" id="{B5B04621-6318-FAB0-ADFB-ED3415ED6118}"/>
              </a:ext>
            </a:extLst>
          </p:cNvPr>
          <p:cNvPicPr>
            <a:picLocks noChangeAspect="1"/>
          </p:cNvPicPr>
          <p:nvPr/>
        </p:nvPicPr>
        <p:blipFill>
          <a:blip r:embed="rId16"/>
          <a:stretch>
            <a:fillRect/>
          </a:stretch>
        </p:blipFill>
        <p:spPr>
          <a:xfrm>
            <a:off x="547665" y="1991167"/>
            <a:ext cx="1313642" cy="434647"/>
          </a:xfrm>
          <a:prstGeom prst="rect">
            <a:avLst/>
          </a:prstGeom>
        </p:spPr>
      </p:pic>
      <p:sp>
        <p:nvSpPr>
          <p:cNvPr id="61" name="四角形: 角を丸くする 60">
            <a:extLst>
              <a:ext uri="{FF2B5EF4-FFF2-40B4-BE49-F238E27FC236}">
                <a16:creationId xmlns:a16="http://schemas.microsoft.com/office/drawing/2014/main" id="{AE1405F7-2CF2-677B-C52A-B7292108D332}"/>
              </a:ext>
            </a:extLst>
          </p:cNvPr>
          <p:cNvSpPr/>
          <p:nvPr/>
        </p:nvSpPr>
        <p:spPr>
          <a:xfrm>
            <a:off x="749964" y="2017766"/>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2" name="四角形: 角を丸くする 61">
            <a:extLst>
              <a:ext uri="{FF2B5EF4-FFF2-40B4-BE49-F238E27FC236}">
                <a16:creationId xmlns:a16="http://schemas.microsoft.com/office/drawing/2014/main" id="{DC101922-3486-7433-EC28-C5A2EDAA8B5C}"/>
              </a:ext>
            </a:extLst>
          </p:cNvPr>
          <p:cNvSpPr/>
          <p:nvPr/>
        </p:nvSpPr>
        <p:spPr>
          <a:xfrm>
            <a:off x="1383969" y="2013956"/>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 name="テキスト ボックス 62">
            <a:extLst>
              <a:ext uri="{FF2B5EF4-FFF2-40B4-BE49-F238E27FC236}">
                <a16:creationId xmlns:a16="http://schemas.microsoft.com/office/drawing/2014/main" id="{1B8AFC3D-6405-0628-0F53-CEDDD8BC4AD4}"/>
              </a:ext>
            </a:extLst>
          </p:cNvPr>
          <p:cNvSpPr txBox="1"/>
          <p:nvPr/>
        </p:nvSpPr>
        <p:spPr>
          <a:xfrm>
            <a:off x="502354" y="1988172"/>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128" name="テキスト ボックス 127">
            <a:extLst>
              <a:ext uri="{FF2B5EF4-FFF2-40B4-BE49-F238E27FC236}">
                <a16:creationId xmlns:a16="http://schemas.microsoft.com/office/drawing/2014/main" id="{9B691BDB-8792-D6CE-9384-40A0082503CB}"/>
              </a:ext>
            </a:extLst>
          </p:cNvPr>
          <p:cNvSpPr txBox="1"/>
          <p:nvPr/>
        </p:nvSpPr>
        <p:spPr>
          <a:xfrm>
            <a:off x="1151146" y="1989659"/>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129" name="グラフィックス 128" descr="日毎カレンダー">
            <a:extLst>
              <a:ext uri="{FF2B5EF4-FFF2-40B4-BE49-F238E27FC236}">
                <a16:creationId xmlns:a16="http://schemas.microsoft.com/office/drawing/2014/main" id="{43AA708D-4D8A-C2F9-8E7F-2280067DD53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2566" y="2027141"/>
            <a:ext cx="137160" cy="137160"/>
          </a:xfrm>
          <a:prstGeom prst="rect">
            <a:avLst/>
          </a:prstGeom>
        </p:spPr>
      </p:pic>
      <p:pic>
        <p:nvPicPr>
          <p:cNvPr id="130" name="グラフィックス 129" descr="日毎カレンダー">
            <a:extLst>
              <a:ext uri="{FF2B5EF4-FFF2-40B4-BE49-F238E27FC236}">
                <a16:creationId xmlns:a16="http://schemas.microsoft.com/office/drawing/2014/main" id="{910BA195-D714-23DF-6EBA-08F592B9CD7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722574" y="2018068"/>
            <a:ext cx="137160" cy="137160"/>
          </a:xfrm>
          <a:prstGeom prst="rect">
            <a:avLst/>
          </a:prstGeom>
        </p:spPr>
      </p:pic>
      <p:sp>
        <p:nvSpPr>
          <p:cNvPr id="131" name="四角形: 角を丸くする 130">
            <a:extLst>
              <a:ext uri="{FF2B5EF4-FFF2-40B4-BE49-F238E27FC236}">
                <a16:creationId xmlns:a16="http://schemas.microsoft.com/office/drawing/2014/main" id="{DFC9A90B-ACA6-2FDF-801C-9D8820FF0E0D}"/>
              </a:ext>
            </a:extLst>
          </p:cNvPr>
          <p:cNvSpPr/>
          <p:nvPr/>
        </p:nvSpPr>
        <p:spPr>
          <a:xfrm>
            <a:off x="793991" y="2205326"/>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2" name="テキスト ボックス 131">
            <a:extLst>
              <a:ext uri="{FF2B5EF4-FFF2-40B4-BE49-F238E27FC236}">
                <a16:creationId xmlns:a16="http://schemas.microsoft.com/office/drawing/2014/main" id="{D3176AE1-9443-745D-69E3-6530EA7CB276}"/>
              </a:ext>
            </a:extLst>
          </p:cNvPr>
          <p:cNvSpPr txBox="1"/>
          <p:nvPr/>
        </p:nvSpPr>
        <p:spPr>
          <a:xfrm>
            <a:off x="1334795" y="2168415"/>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133" name="正方形/長方形 132">
            <a:extLst>
              <a:ext uri="{FF2B5EF4-FFF2-40B4-BE49-F238E27FC236}">
                <a16:creationId xmlns:a16="http://schemas.microsoft.com/office/drawing/2014/main" id="{10CD7E42-8C8C-FCD6-59E2-133938DDFE6A}"/>
              </a:ext>
            </a:extLst>
          </p:cNvPr>
          <p:cNvSpPr/>
          <p:nvPr/>
        </p:nvSpPr>
        <p:spPr>
          <a:xfrm>
            <a:off x="1670655" y="2221779"/>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4" name="テキスト ボックス 133">
            <a:extLst>
              <a:ext uri="{FF2B5EF4-FFF2-40B4-BE49-F238E27FC236}">
                <a16:creationId xmlns:a16="http://schemas.microsoft.com/office/drawing/2014/main" id="{A86873C7-2CB5-9BAE-E7D2-AA52E44A0F4F}"/>
              </a:ext>
            </a:extLst>
          </p:cNvPr>
          <p:cNvSpPr txBox="1"/>
          <p:nvPr/>
        </p:nvSpPr>
        <p:spPr>
          <a:xfrm>
            <a:off x="700764" y="2020762"/>
            <a:ext cx="501629" cy="153888"/>
          </a:xfrm>
          <a:prstGeom prst="rect">
            <a:avLst/>
          </a:prstGeom>
          <a:noFill/>
        </p:spPr>
        <p:txBody>
          <a:bodyPr wrap="square" rtlCol="0">
            <a:spAutoFit/>
          </a:bodyPr>
          <a:lstStyle/>
          <a:p>
            <a:r>
              <a:rPr kumimoji="1" lang="en-US" altLang="ja-JP" sz="400" dirty="0">
                <a:latin typeface="+mj-lt"/>
              </a:rPr>
              <a:t>07/Oct/2023</a:t>
            </a:r>
          </a:p>
        </p:txBody>
      </p:sp>
      <p:sp>
        <p:nvSpPr>
          <p:cNvPr id="135" name="テキスト ボックス 134">
            <a:extLst>
              <a:ext uri="{FF2B5EF4-FFF2-40B4-BE49-F238E27FC236}">
                <a16:creationId xmlns:a16="http://schemas.microsoft.com/office/drawing/2014/main" id="{97189A6E-1096-9D32-E06D-7C6387259640}"/>
              </a:ext>
            </a:extLst>
          </p:cNvPr>
          <p:cNvSpPr txBox="1"/>
          <p:nvPr/>
        </p:nvSpPr>
        <p:spPr>
          <a:xfrm>
            <a:off x="1339559" y="2014201"/>
            <a:ext cx="501629" cy="153888"/>
          </a:xfrm>
          <a:prstGeom prst="rect">
            <a:avLst/>
          </a:prstGeom>
          <a:noFill/>
        </p:spPr>
        <p:txBody>
          <a:bodyPr wrap="square" rtlCol="0">
            <a:spAutoFit/>
          </a:bodyPr>
          <a:lstStyle/>
          <a:p>
            <a:r>
              <a:rPr kumimoji="1" lang="en-US" altLang="ja-JP" sz="400" dirty="0">
                <a:latin typeface="+mj-lt"/>
              </a:rPr>
              <a:t>07/Oct/2023</a:t>
            </a:r>
          </a:p>
        </p:txBody>
      </p:sp>
      <p:sp>
        <p:nvSpPr>
          <p:cNvPr id="136" name="二等辺三角形 135">
            <a:extLst>
              <a:ext uri="{FF2B5EF4-FFF2-40B4-BE49-F238E27FC236}">
                <a16:creationId xmlns:a16="http://schemas.microsoft.com/office/drawing/2014/main" id="{3399441C-C93D-CC9D-A09D-FF7BB1C69E42}"/>
              </a:ext>
            </a:extLst>
          </p:cNvPr>
          <p:cNvSpPr/>
          <p:nvPr/>
        </p:nvSpPr>
        <p:spPr>
          <a:xfrm rot="10800000">
            <a:off x="1265272" y="2255216"/>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37" name="図 136">
            <a:extLst>
              <a:ext uri="{FF2B5EF4-FFF2-40B4-BE49-F238E27FC236}">
                <a16:creationId xmlns:a16="http://schemas.microsoft.com/office/drawing/2014/main" id="{FA35577E-9180-C4C3-2946-12213733CD7D}"/>
              </a:ext>
            </a:extLst>
          </p:cNvPr>
          <p:cNvPicPr>
            <a:picLocks noChangeAspect="1"/>
          </p:cNvPicPr>
          <p:nvPr/>
        </p:nvPicPr>
        <p:blipFill>
          <a:blip r:embed="rId13"/>
          <a:stretch>
            <a:fillRect/>
          </a:stretch>
        </p:blipFill>
        <p:spPr>
          <a:xfrm>
            <a:off x="561328" y="2458853"/>
            <a:ext cx="1289035" cy="275128"/>
          </a:xfrm>
          <a:prstGeom prst="rect">
            <a:avLst/>
          </a:prstGeom>
        </p:spPr>
      </p:pic>
      <p:pic>
        <p:nvPicPr>
          <p:cNvPr id="138" name="図 137">
            <a:extLst>
              <a:ext uri="{FF2B5EF4-FFF2-40B4-BE49-F238E27FC236}">
                <a16:creationId xmlns:a16="http://schemas.microsoft.com/office/drawing/2014/main" id="{937926D5-B9AC-C6E9-079E-459808918703}"/>
              </a:ext>
            </a:extLst>
          </p:cNvPr>
          <p:cNvPicPr>
            <a:picLocks noChangeAspect="1"/>
          </p:cNvPicPr>
          <p:nvPr/>
        </p:nvPicPr>
        <p:blipFill>
          <a:blip r:embed="rId14"/>
          <a:stretch>
            <a:fillRect/>
          </a:stretch>
        </p:blipFill>
        <p:spPr>
          <a:xfrm>
            <a:off x="561744" y="2889971"/>
            <a:ext cx="1279444" cy="267020"/>
          </a:xfrm>
          <a:prstGeom prst="rect">
            <a:avLst/>
          </a:prstGeom>
        </p:spPr>
      </p:pic>
      <p:sp>
        <p:nvSpPr>
          <p:cNvPr id="139" name="テキスト ボックス 138">
            <a:extLst>
              <a:ext uri="{FF2B5EF4-FFF2-40B4-BE49-F238E27FC236}">
                <a16:creationId xmlns:a16="http://schemas.microsoft.com/office/drawing/2014/main" id="{2A77C134-D16D-DF44-22B7-8EEF3C13129E}"/>
              </a:ext>
            </a:extLst>
          </p:cNvPr>
          <p:cNvSpPr txBox="1"/>
          <p:nvPr/>
        </p:nvSpPr>
        <p:spPr>
          <a:xfrm>
            <a:off x="513183" y="2418045"/>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140" name="テキスト ボックス 139">
            <a:extLst>
              <a:ext uri="{FF2B5EF4-FFF2-40B4-BE49-F238E27FC236}">
                <a16:creationId xmlns:a16="http://schemas.microsoft.com/office/drawing/2014/main" id="{8B2AA400-D6A3-8D29-BB6A-0C7030D1F711}"/>
              </a:ext>
            </a:extLst>
          </p:cNvPr>
          <p:cNvSpPr txBox="1"/>
          <p:nvPr/>
        </p:nvSpPr>
        <p:spPr>
          <a:xfrm>
            <a:off x="513183" y="2832976"/>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141" name="正方形/長方形 140">
            <a:extLst>
              <a:ext uri="{FF2B5EF4-FFF2-40B4-BE49-F238E27FC236}">
                <a16:creationId xmlns:a16="http://schemas.microsoft.com/office/drawing/2014/main" id="{AA68E1D7-02EA-3F69-8C58-058AF1E78375}"/>
              </a:ext>
            </a:extLst>
          </p:cNvPr>
          <p:cNvSpPr/>
          <p:nvPr/>
        </p:nvSpPr>
        <p:spPr>
          <a:xfrm>
            <a:off x="597389" y="2921434"/>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42" name="グラフィックス 141" descr="右向き指示マーク">
            <a:extLst>
              <a:ext uri="{FF2B5EF4-FFF2-40B4-BE49-F238E27FC236}">
                <a16:creationId xmlns:a16="http://schemas.microsoft.com/office/drawing/2014/main" id="{9D32FB1E-053B-5D5B-E953-A4E84B9B385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4754202">
            <a:off x="1628078" y="3113357"/>
            <a:ext cx="236144" cy="236144"/>
          </a:xfrm>
          <a:prstGeom prst="rect">
            <a:avLst/>
          </a:prstGeom>
        </p:spPr>
      </p:pic>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 name="テキスト ボックス 3">
            <a:extLst>
              <a:ext uri="{FF2B5EF4-FFF2-40B4-BE49-F238E27FC236}">
                <a16:creationId xmlns:a16="http://schemas.microsoft.com/office/drawing/2014/main" id="{9180096B-35CF-3680-826E-E0EF303586EF}"/>
              </a:ext>
            </a:extLst>
          </p:cNvPr>
          <p:cNvSpPr txBox="1"/>
          <p:nvPr/>
        </p:nvSpPr>
        <p:spPr>
          <a:xfrm>
            <a:off x="2553842" y="3283318"/>
            <a:ext cx="514722" cy="184666"/>
          </a:xfrm>
          <a:prstGeom prst="rect">
            <a:avLst/>
          </a:prstGeom>
          <a:noFill/>
        </p:spPr>
        <p:txBody>
          <a:bodyPr wrap="square" rtlCol="0">
            <a:spAutoFit/>
          </a:bodyPr>
          <a:lstStyle/>
          <a:p>
            <a:r>
              <a:rPr kumimoji="1" lang="en-US" altLang="ja-JP" sz="600" dirty="0">
                <a:latin typeface="+mj-lt"/>
              </a:rPr>
              <a:t>RD07</a:t>
            </a:r>
          </a:p>
        </p:txBody>
      </p:sp>
      <p:sp>
        <p:nvSpPr>
          <p:cNvPr id="10" name="テキスト ボックス 9">
            <a:extLst>
              <a:ext uri="{FF2B5EF4-FFF2-40B4-BE49-F238E27FC236}">
                <a16:creationId xmlns:a16="http://schemas.microsoft.com/office/drawing/2014/main" id="{650CD0BF-957A-B08D-EE77-317CF43338BE}"/>
              </a:ext>
            </a:extLst>
          </p:cNvPr>
          <p:cNvSpPr txBox="1"/>
          <p:nvPr/>
        </p:nvSpPr>
        <p:spPr>
          <a:xfrm>
            <a:off x="2573291" y="2279172"/>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11" name="テキスト ボックス 10">
            <a:extLst>
              <a:ext uri="{FF2B5EF4-FFF2-40B4-BE49-F238E27FC236}">
                <a16:creationId xmlns:a16="http://schemas.microsoft.com/office/drawing/2014/main" id="{660D55F8-A2C8-7304-6713-E8B71F1E1445}"/>
              </a:ext>
            </a:extLst>
          </p:cNvPr>
          <p:cNvSpPr txBox="1"/>
          <p:nvPr/>
        </p:nvSpPr>
        <p:spPr>
          <a:xfrm>
            <a:off x="2361786" y="2477236"/>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2" name="四角形: 角を丸くする 11">
            <a:extLst>
              <a:ext uri="{FF2B5EF4-FFF2-40B4-BE49-F238E27FC236}">
                <a16:creationId xmlns:a16="http://schemas.microsoft.com/office/drawing/2014/main" id="{E2D19AE0-82DF-1274-7CEB-2F1AE97AB953}"/>
              </a:ext>
            </a:extLst>
          </p:cNvPr>
          <p:cNvSpPr/>
          <p:nvPr/>
        </p:nvSpPr>
        <p:spPr>
          <a:xfrm>
            <a:off x="3008032" y="3167863"/>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 name="テキスト ボックス 12">
            <a:extLst>
              <a:ext uri="{FF2B5EF4-FFF2-40B4-BE49-F238E27FC236}">
                <a16:creationId xmlns:a16="http://schemas.microsoft.com/office/drawing/2014/main" id="{453884D2-41C0-A64C-00E7-61B96F51521A}"/>
              </a:ext>
            </a:extLst>
          </p:cNvPr>
          <p:cNvSpPr txBox="1"/>
          <p:nvPr/>
        </p:nvSpPr>
        <p:spPr>
          <a:xfrm>
            <a:off x="2686172" y="3113570"/>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166" name="テキスト ボックス 165">
            <a:extLst>
              <a:ext uri="{FF2B5EF4-FFF2-40B4-BE49-F238E27FC236}">
                <a16:creationId xmlns:a16="http://schemas.microsoft.com/office/drawing/2014/main" id="{6E8A0E01-1266-3179-7C4F-963D07CC1359}"/>
              </a:ext>
            </a:extLst>
          </p:cNvPr>
          <p:cNvSpPr txBox="1"/>
          <p:nvPr/>
        </p:nvSpPr>
        <p:spPr>
          <a:xfrm>
            <a:off x="2743989" y="6217901"/>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67" name="テキスト ボックス 166">
            <a:extLst>
              <a:ext uri="{FF2B5EF4-FFF2-40B4-BE49-F238E27FC236}">
                <a16:creationId xmlns:a16="http://schemas.microsoft.com/office/drawing/2014/main" id="{D7CD9C93-B19C-8AE9-E867-D49DC2865AF2}"/>
              </a:ext>
            </a:extLst>
          </p:cNvPr>
          <p:cNvSpPr txBox="1"/>
          <p:nvPr/>
        </p:nvSpPr>
        <p:spPr>
          <a:xfrm>
            <a:off x="3196404" y="6220457"/>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68" name="テキスト ボックス 167">
            <a:extLst>
              <a:ext uri="{FF2B5EF4-FFF2-40B4-BE49-F238E27FC236}">
                <a16:creationId xmlns:a16="http://schemas.microsoft.com/office/drawing/2014/main" id="{0ABA9E43-2EC3-2F2A-CB13-297BBDFFD2F0}"/>
              </a:ext>
            </a:extLst>
          </p:cNvPr>
          <p:cNvSpPr txBox="1"/>
          <p:nvPr/>
        </p:nvSpPr>
        <p:spPr>
          <a:xfrm>
            <a:off x="3635054" y="6226171"/>
            <a:ext cx="416633" cy="169277"/>
          </a:xfrm>
          <a:prstGeom prst="rect">
            <a:avLst/>
          </a:prstGeom>
          <a:noFill/>
        </p:spPr>
        <p:txBody>
          <a:bodyPr wrap="square" rtlCol="0">
            <a:spAutoFit/>
          </a:bodyPr>
          <a:lstStyle/>
          <a:p>
            <a:pPr algn="ctr"/>
            <a:r>
              <a:rPr kumimoji="1" lang="en-US" altLang="ja-JP" sz="500" dirty="0">
                <a:latin typeface="+mj-lt"/>
              </a:rPr>
              <a:t>10</a:t>
            </a:r>
          </a:p>
        </p:txBody>
      </p:sp>
      <p:sp>
        <p:nvSpPr>
          <p:cNvPr id="348" name="テキスト ボックス 347">
            <a:extLst>
              <a:ext uri="{FF2B5EF4-FFF2-40B4-BE49-F238E27FC236}">
                <a16:creationId xmlns:a16="http://schemas.microsoft.com/office/drawing/2014/main" id="{4CCD7837-1A1A-B66F-D77D-C3C7543A4B80}"/>
              </a:ext>
            </a:extLst>
          </p:cNvPr>
          <p:cNvSpPr txBox="1"/>
          <p:nvPr/>
        </p:nvSpPr>
        <p:spPr>
          <a:xfrm>
            <a:off x="3248817" y="5503413"/>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49" name="テキスト ボックス 348">
            <a:extLst>
              <a:ext uri="{FF2B5EF4-FFF2-40B4-BE49-F238E27FC236}">
                <a16:creationId xmlns:a16="http://schemas.microsoft.com/office/drawing/2014/main" id="{E49264C4-34B0-BBBA-B11D-7841872F5ADC}"/>
              </a:ext>
            </a:extLst>
          </p:cNvPr>
          <p:cNvSpPr txBox="1"/>
          <p:nvPr/>
        </p:nvSpPr>
        <p:spPr>
          <a:xfrm>
            <a:off x="5604435" y="5522064"/>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50" name="テキスト ボックス 349">
            <a:extLst>
              <a:ext uri="{FF2B5EF4-FFF2-40B4-BE49-F238E27FC236}">
                <a16:creationId xmlns:a16="http://schemas.microsoft.com/office/drawing/2014/main" id="{EC1B5483-8443-C8A7-AE3A-3B6C62B07A00}"/>
              </a:ext>
            </a:extLst>
          </p:cNvPr>
          <p:cNvSpPr txBox="1"/>
          <p:nvPr/>
        </p:nvSpPr>
        <p:spPr>
          <a:xfrm>
            <a:off x="1060976" y="7612118"/>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51" name="テキスト ボックス 350">
            <a:extLst>
              <a:ext uri="{FF2B5EF4-FFF2-40B4-BE49-F238E27FC236}">
                <a16:creationId xmlns:a16="http://schemas.microsoft.com/office/drawing/2014/main" id="{446548B5-C778-B763-F49D-411CE3F6BD0D}"/>
              </a:ext>
            </a:extLst>
          </p:cNvPr>
          <p:cNvSpPr txBox="1"/>
          <p:nvPr/>
        </p:nvSpPr>
        <p:spPr>
          <a:xfrm>
            <a:off x="3394730" y="7587724"/>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53" name="テキスト ボックス 352">
            <a:extLst>
              <a:ext uri="{FF2B5EF4-FFF2-40B4-BE49-F238E27FC236}">
                <a16:creationId xmlns:a16="http://schemas.microsoft.com/office/drawing/2014/main" id="{D211A3EF-D0E5-10D4-6CC6-D2BBA7F23149}"/>
              </a:ext>
            </a:extLst>
          </p:cNvPr>
          <p:cNvSpPr txBox="1"/>
          <p:nvPr/>
        </p:nvSpPr>
        <p:spPr>
          <a:xfrm>
            <a:off x="5982342" y="6363610"/>
            <a:ext cx="416633" cy="169277"/>
          </a:xfrm>
          <a:prstGeom prst="rect">
            <a:avLst/>
          </a:prstGeom>
          <a:noFill/>
        </p:spPr>
        <p:txBody>
          <a:bodyPr wrap="square" rtlCol="0">
            <a:spAutoFit/>
          </a:bodyPr>
          <a:lstStyle/>
          <a:p>
            <a:pPr algn="ctr"/>
            <a:r>
              <a:rPr kumimoji="1" lang="en-US" altLang="ja-JP" sz="500" dirty="0">
                <a:latin typeface="+mj-lt"/>
              </a:rPr>
              <a:t>20</a:t>
            </a:r>
          </a:p>
        </p:txBody>
      </p:sp>
      <p:sp>
        <p:nvSpPr>
          <p:cNvPr id="354" name="テキスト ボックス 353">
            <a:extLst>
              <a:ext uri="{FF2B5EF4-FFF2-40B4-BE49-F238E27FC236}">
                <a16:creationId xmlns:a16="http://schemas.microsoft.com/office/drawing/2014/main" id="{7B493916-1624-40E9-B26D-9B0D6FDDD49B}"/>
              </a:ext>
            </a:extLst>
          </p:cNvPr>
          <p:cNvSpPr txBox="1"/>
          <p:nvPr/>
        </p:nvSpPr>
        <p:spPr>
          <a:xfrm>
            <a:off x="3635054" y="6353658"/>
            <a:ext cx="416633" cy="169277"/>
          </a:xfrm>
          <a:prstGeom prst="rect">
            <a:avLst/>
          </a:prstGeom>
          <a:noFill/>
        </p:spPr>
        <p:txBody>
          <a:bodyPr wrap="square" rtlCol="0">
            <a:spAutoFit/>
          </a:bodyPr>
          <a:lstStyle/>
          <a:p>
            <a:pPr algn="ctr"/>
            <a:r>
              <a:rPr kumimoji="1" lang="en-US" altLang="ja-JP" sz="500" dirty="0">
                <a:latin typeface="+mj-lt"/>
              </a:rPr>
              <a:t>10</a:t>
            </a:r>
          </a:p>
        </p:txBody>
      </p:sp>
      <p:sp>
        <p:nvSpPr>
          <p:cNvPr id="355" name="テキスト ボックス 354">
            <a:extLst>
              <a:ext uri="{FF2B5EF4-FFF2-40B4-BE49-F238E27FC236}">
                <a16:creationId xmlns:a16="http://schemas.microsoft.com/office/drawing/2014/main" id="{99B73291-9569-6E62-CC28-FBDE0386C954}"/>
              </a:ext>
            </a:extLst>
          </p:cNvPr>
          <p:cNvSpPr txBox="1"/>
          <p:nvPr/>
        </p:nvSpPr>
        <p:spPr>
          <a:xfrm>
            <a:off x="3774073" y="8447594"/>
            <a:ext cx="416633" cy="169277"/>
          </a:xfrm>
          <a:prstGeom prst="rect">
            <a:avLst/>
          </a:prstGeom>
          <a:noFill/>
        </p:spPr>
        <p:txBody>
          <a:bodyPr wrap="square" rtlCol="0">
            <a:spAutoFit/>
          </a:bodyPr>
          <a:lstStyle/>
          <a:p>
            <a:pPr algn="ctr"/>
            <a:r>
              <a:rPr kumimoji="1" lang="en-US" altLang="ja-JP" sz="500" dirty="0">
                <a:latin typeface="+mj-lt"/>
              </a:rPr>
              <a:t>10</a:t>
            </a:r>
          </a:p>
        </p:txBody>
      </p:sp>
      <p:sp>
        <p:nvSpPr>
          <p:cNvPr id="5" name="テキスト ボックス 4">
            <a:extLst>
              <a:ext uri="{FF2B5EF4-FFF2-40B4-BE49-F238E27FC236}">
                <a16:creationId xmlns:a16="http://schemas.microsoft.com/office/drawing/2014/main" id="{EF352358-E819-E2EB-1EC5-7D6DADC521DE}"/>
              </a:ext>
            </a:extLst>
          </p:cNvPr>
          <p:cNvSpPr txBox="1"/>
          <p:nvPr/>
        </p:nvSpPr>
        <p:spPr>
          <a:xfrm>
            <a:off x="1661862" y="3722121"/>
            <a:ext cx="1893334" cy="1077218"/>
          </a:xfrm>
          <a:prstGeom prst="rect">
            <a:avLst/>
          </a:prstGeom>
          <a:noFill/>
        </p:spPr>
        <p:txBody>
          <a:bodyPr wrap="square" rtlCol="0">
            <a:spAutoFit/>
          </a:bodyPr>
          <a:lstStyle/>
          <a:p>
            <a:r>
              <a:rPr kumimoji="1" lang="en-US" altLang="ja-JP" sz="800" dirty="0">
                <a:latin typeface="+mj-lt"/>
              </a:rPr>
              <a:t>*1: Display screen when information is correct</a:t>
            </a:r>
          </a:p>
          <a:p>
            <a:r>
              <a:rPr kumimoji="1" lang="en-US" altLang="ja-JP" sz="800" b="1" dirty="0">
                <a:latin typeface="+mj-lt"/>
              </a:rPr>
              <a:t>Yes button: </a:t>
            </a:r>
            <a:r>
              <a:rPr kumimoji="1" lang="en-US" altLang="ja-JP" sz="800" dirty="0">
                <a:latin typeface="+mj-lt"/>
              </a:rPr>
              <a:t>When the process is complete, the popup closes and you return to the object screen. The screen must be refreshed.</a:t>
            </a:r>
          </a:p>
          <a:p>
            <a:r>
              <a:rPr kumimoji="1" lang="en-US" altLang="ja-JP" sz="800" b="1" dirty="0">
                <a:latin typeface="+mj-lt"/>
              </a:rPr>
              <a:t>Relabeling button:</a:t>
            </a:r>
            <a:r>
              <a:rPr kumimoji="1" lang="en-US" altLang="ja-JP" sz="800" dirty="0">
                <a:latin typeface="+mj-lt"/>
              </a:rPr>
              <a:t> Jump to the Relabeling screen.</a:t>
            </a:r>
          </a:p>
        </p:txBody>
      </p:sp>
      <p:pic>
        <p:nvPicPr>
          <p:cNvPr id="6" name="図 5">
            <a:extLst>
              <a:ext uri="{FF2B5EF4-FFF2-40B4-BE49-F238E27FC236}">
                <a16:creationId xmlns:a16="http://schemas.microsoft.com/office/drawing/2014/main" id="{8D96FE25-1548-8E72-3720-6753F8236E47}"/>
              </a:ext>
            </a:extLst>
          </p:cNvPr>
          <p:cNvPicPr>
            <a:picLocks noChangeAspect="1"/>
          </p:cNvPicPr>
          <p:nvPr/>
        </p:nvPicPr>
        <p:blipFill>
          <a:blip r:embed="rId10"/>
          <a:stretch>
            <a:fillRect/>
          </a:stretch>
        </p:blipFill>
        <p:spPr>
          <a:xfrm>
            <a:off x="556651" y="3731066"/>
            <a:ext cx="1075165" cy="745191"/>
          </a:xfrm>
          <a:prstGeom prst="rect">
            <a:avLst/>
          </a:prstGeom>
        </p:spPr>
      </p:pic>
      <p:pic>
        <p:nvPicPr>
          <p:cNvPr id="7" name="図 6">
            <a:extLst>
              <a:ext uri="{FF2B5EF4-FFF2-40B4-BE49-F238E27FC236}">
                <a16:creationId xmlns:a16="http://schemas.microsoft.com/office/drawing/2014/main" id="{208578F1-A053-F87D-E37D-D4180B5D8746}"/>
              </a:ext>
            </a:extLst>
          </p:cNvPr>
          <p:cNvPicPr>
            <a:picLocks noChangeAspect="1"/>
          </p:cNvPicPr>
          <p:nvPr/>
        </p:nvPicPr>
        <p:blipFill>
          <a:blip r:embed="rId11"/>
          <a:stretch>
            <a:fillRect/>
          </a:stretch>
        </p:blipFill>
        <p:spPr>
          <a:xfrm>
            <a:off x="678590" y="4121196"/>
            <a:ext cx="847293" cy="112175"/>
          </a:xfrm>
          <a:prstGeom prst="rect">
            <a:avLst/>
          </a:prstGeom>
        </p:spPr>
      </p:pic>
      <p:pic>
        <p:nvPicPr>
          <p:cNvPr id="8" name="図 7">
            <a:extLst>
              <a:ext uri="{FF2B5EF4-FFF2-40B4-BE49-F238E27FC236}">
                <a16:creationId xmlns:a16="http://schemas.microsoft.com/office/drawing/2014/main" id="{66E37001-FFFA-7282-A9BB-830B2009A475}"/>
              </a:ext>
            </a:extLst>
          </p:cNvPr>
          <p:cNvPicPr>
            <a:picLocks noChangeAspect="1"/>
          </p:cNvPicPr>
          <p:nvPr/>
        </p:nvPicPr>
        <p:blipFill>
          <a:blip r:embed="rId21"/>
          <a:stretch>
            <a:fillRect/>
          </a:stretch>
        </p:blipFill>
        <p:spPr>
          <a:xfrm>
            <a:off x="934199" y="4236715"/>
            <a:ext cx="336603" cy="186540"/>
          </a:xfrm>
          <a:prstGeom prst="rect">
            <a:avLst/>
          </a:prstGeom>
        </p:spPr>
      </p:pic>
      <p:sp>
        <p:nvSpPr>
          <p:cNvPr id="9" name="四角形: 角を丸くする 8">
            <a:extLst>
              <a:ext uri="{FF2B5EF4-FFF2-40B4-BE49-F238E27FC236}">
                <a16:creationId xmlns:a16="http://schemas.microsoft.com/office/drawing/2014/main" id="{E78C7FE1-519E-E7C3-545A-6FD9EB284EA0}"/>
              </a:ext>
            </a:extLst>
          </p:cNvPr>
          <p:cNvSpPr/>
          <p:nvPr/>
        </p:nvSpPr>
        <p:spPr>
          <a:xfrm>
            <a:off x="713051" y="4270670"/>
            <a:ext cx="374470"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50" name="四角形: 角を丸くする 49">
            <a:extLst>
              <a:ext uri="{FF2B5EF4-FFF2-40B4-BE49-F238E27FC236}">
                <a16:creationId xmlns:a16="http://schemas.microsoft.com/office/drawing/2014/main" id="{E69C9C63-A783-F58A-4D9D-AC5DF2C862FA}"/>
              </a:ext>
            </a:extLst>
          </p:cNvPr>
          <p:cNvSpPr/>
          <p:nvPr/>
        </p:nvSpPr>
        <p:spPr>
          <a:xfrm>
            <a:off x="1113490" y="4271141"/>
            <a:ext cx="386960"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Relabeling</a:t>
            </a:r>
            <a:endParaRPr kumimoji="1" lang="ja-JP" altLang="en-US" sz="300" kern="0" dirty="0">
              <a:solidFill>
                <a:schemeClr val="bg1"/>
              </a:solidFill>
            </a:endParaRPr>
          </a:p>
        </p:txBody>
      </p:sp>
      <p:pic>
        <p:nvPicPr>
          <p:cNvPr id="51" name="図 50">
            <a:extLst>
              <a:ext uri="{FF2B5EF4-FFF2-40B4-BE49-F238E27FC236}">
                <a16:creationId xmlns:a16="http://schemas.microsoft.com/office/drawing/2014/main" id="{CAC5C931-EE93-8E2E-06A1-A12D2FD2FAE8}"/>
              </a:ext>
            </a:extLst>
          </p:cNvPr>
          <p:cNvPicPr>
            <a:picLocks noChangeAspect="1"/>
          </p:cNvPicPr>
          <p:nvPr/>
        </p:nvPicPr>
        <p:blipFill>
          <a:blip r:embed="rId22"/>
          <a:stretch>
            <a:fillRect/>
          </a:stretch>
        </p:blipFill>
        <p:spPr>
          <a:xfrm>
            <a:off x="819871" y="3786202"/>
            <a:ext cx="680579" cy="317460"/>
          </a:xfrm>
          <a:prstGeom prst="rect">
            <a:avLst/>
          </a:prstGeom>
        </p:spPr>
      </p:pic>
      <p:sp>
        <p:nvSpPr>
          <p:cNvPr id="52" name="テキスト ボックス 51">
            <a:extLst>
              <a:ext uri="{FF2B5EF4-FFF2-40B4-BE49-F238E27FC236}">
                <a16:creationId xmlns:a16="http://schemas.microsoft.com/office/drawing/2014/main" id="{44253B21-B3C1-A7E5-2020-0A718EB2C65C}"/>
              </a:ext>
            </a:extLst>
          </p:cNvPr>
          <p:cNvSpPr txBox="1"/>
          <p:nvPr/>
        </p:nvSpPr>
        <p:spPr>
          <a:xfrm>
            <a:off x="608363" y="3874975"/>
            <a:ext cx="958313" cy="246221"/>
          </a:xfrm>
          <a:prstGeom prst="rect">
            <a:avLst/>
          </a:prstGeom>
          <a:noFill/>
        </p:spPr>
        <p:txBody>
          <a:bodyPr wrap="square" rtlCol="0">
            <a:spAutoFit/>
          </a:bodyPr>
          <a:lstStyle/>
          <a:p>
            <a:pPr algn="ctr"/>
            <a:r>
              <a:rPr kumimoji="1" lang="en-US" altLang="ja-JP" sz="500" dirty="0">
                <a:latin typeface="+mj-lt"/>
              </a:rPr>
              <a:t>Successful processing</a:t>
            </a:r>
          </a:p>
          <a:p>
            <a:pPr algn="ctr"/>
            <a:r>
              <a:rPr kumimoji="1" lang="en-US" altLang="ja-JP" sz="500" dirty="0">
                <a:latin typeface="+mj-lt"/>
              </a:rPr>
              <a:t>Is the process finished?</a:t>
            </a:r>
          </a:p>
        </p:txBody>
      </p:sp>
      <p:sp>
        <p:nvSpPr>
          <p:cNvPr id="53" name="二等辺三角形 52">
            <a:extLst>
              <a:ext uri="{FF2B5EF4-FFF2-40B4-BE49-F238E27FC236}">
                <a16:creationId xmlns:a16="http://schemas.microsoft.com/office/drawing/2014/main" id="{AF557C07-9A31-E02D-5235-142F1AA5B2E8}"/>
              </a:ext>
            </a:extLst>
          </p:cNvPr>
          <p:cNvSpPr/>
          <p:nvPr/>
        </p:nvSpPr>
        <p:spPr>
          <a:xfrm>
            <a:off x="1528541" y="363656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pic>
        <p:nvPicPr>
          <p:cNvPr id="218" name="Picture 217">
            <a:extLst>
              <a:ext uri="{FF2B5EF4-FFF2-40B4-BE49-F238E27FC236}">
                <a16:creationId xmlns:a16="http://schemas.microsoft.com/office/drawing/2014/main" id="{D56D1A44-3BF8-CE4E-1E6C-41057BE1FF30}"/>
              </a:ext>
            </a:extLst>
          </p:cNvPr>
          <p:cNvPicPr>
            <a:picLocks noChangeAspect="1"/>
          </p:cNvPicPr>
          <p:nvPr/>
        </p:nvPicPr>
        <p:blipFill>
          <a:blip r:embed="rId23"/>
          <a:stretch>
            <a:fillRect/>
          </a:stretch>
        </p:blipFill>
        <p:spPr>
          <a:xfrm>
            <a:off x="2094168" y="3281539"/>
            <a:ext cx="1331045" cy="187655"/>
          </a:xfrm>
          <a:prstGeom prst="rect">
            <a:avLst/>
          </a:prstGeom>
        </p:spPr>
      </p:pic>
      <p:sp>
        <p:nvSpPr>
          <p:cNvPr id="219" name="TextBox 218">
            <a:extLst>
              <a:ext uri="{FF2B5EF4-FFF2-40B4-BE49-F238E27FC236}">
                <a16:creationId xmlns:a16="http://schemas.microsoft.com/office/drawing/2014/main" id="{AD2445BF-B032-2201-B721-EF781C94CC85}"/>
              </a:ext>
            </a:extLst>
          </p:cNvPr>
          <p:cNvSpPr txBox="1"/>
          <p:nvPr/>
        </p:nvSpPr>
        <p:spPr>
          <a:xfrm>
            <a:off x="3086084" y="3296660"/>
            <a:ext cx="396198" cy="169277"/>
          </a:xfrm>
          <a:prstGeom prst="rect">
            <a:avLst/>
          </a:prstGeom>
          <a:noFill/>
        </p:spPr>
        <p:txBody>
          <a:bodyPr wrap="square" rtlCol="0">
            <a:spAutoFit/>
          </a:bodyPr>
          <a:lstStyle/>
          <a:p>
            <a:pPr algn="r"/>
            <a:r>
              <a:rPr lang="en-US" sz="500" dirty="0"/>
              <a:t>0/6</a:t>
            </a:r>
            <a:r>
              <a:rPr lang="th-TH" sz="500" dirty="0"/>
              <a:t>0</a:t>
            </a:r>
            <a:r>
              <a:rPr lang="en-US" sz="500" dirty="0"/>
              <a:t>0</a:t>
            </a:r>
          </a:p>
        </p:txBody>
      </p:sp>
      <p:pic>
        <p:nvPicPr>
          <p:cNvPr id="221" name="Picture 220">
            <a:extLst>
              <a:ext uri="{FF2B5EF4-FFF2-40B4-BE49-F238E27FC236}">
                <a16:creationId xmlns:a16="http://schemas.microsoft.com/office/drawing/2014/main" id="{10A0BDB1-51E8-5125-15DD-AF8E71F5321C}"/>
              </a:ext>
            </a:extLst>
          </p:cNvPr>
          <p:cNvPicPr>
            <a:picLocks noChangeAspect="1"/>
          </p:cNvPicPr>
          <p:nvPr/>
        </p:nvPicPr>
        <p:blipFill>
          <a:blip r:embed="rId24"/>
          <a:stretch>
            <a:fillRect/>
          </a:stretch>
        </p:blipFill>
        <p:spPr>
          <a:xfrm>
            <a:off x="2085615" y="2654265"/>
            <a:ext cx="1339052" cy="652596"/>
          </a:xfrm>
          <a:prstGeom prst="rect">
            <a:avLst/>
          </a:prstGeom>
        </p:spPr>
      </p:pic>
      <p:pic>
        <p:nvPicPr>
          <p:cNvPr id="227" name="Picture 226">
            <a:extLst>
              <a:ext uri="{FF2B5EF4-FFF2-40B4-BE49-F238E27FC236}">
                <a16:creationId xmlns:a16="http://schemas.microsoft.com/office/drawing/2014/main" id="{AE3EB438-0476-0B0B-8970-B1B204C3DB52}"/>
              </a:ext>
            </a:extLst>
          </p:cNvPr>
          <p:cNvPicPr>
            <a:picLocks noChangeAspect="1"/>
          </p:cNvPicPr>
          <p:nvPr/>
        </p:nvPicPr>
        <p:blipFill>
          <a:blip r:embed="rId25"/>
          <a:stretch>
            <a:fillRect/>
          </a:stretch>
        </p:blipFill>
        <p:spPr>
          <a:xfrm>
            <a:off x="2744765" y="5872980"/>
            <a:ext cx="1328201" cy="668680"/>
          </a:xfrm>
          <a:prstGeom prst="rect">
            <a:avLst/>
          </a:prstGeom>
        </p:spPr>
      </p:pic>
      <p:pic>
        <p:nvPicPr>
          <p:cNvPr id="228" name="Picture 227">
            <a:extLst>
              <a:ext uri="{FF2B5EF4-FFF2-40B4-BE49-F238E27FC236}">
                <a16:creationId xmlns:a16="http://schemas.microsoft.com/office/drawing/2014/main" id="{D0EAAD6E-24A4-AD14-21A5-9BBF272184F4}"/>
              </a:ext>
            </a:extLst>
          </p:cNvPr>
          <p:cNvPicPr>
            <a:picLocks noChangeAspect="1"/>
          </p:cNvPicPr>
          <p:nvPr/>
        </p:nvPicPr>
        <p:blipFill>
          <a:blip r:embed="rId26"/>
          <a:stretch>
            <a:fillRect/>
          </a:stretch>
        </p:blipFill>
        <p:spPr>
          <a:xfrm>
            <a:off x="2745703" y="6491953"/>
            <a:ext cx="1325305" cy="195028"/>
          </a:xfrm>
          <a:prstGeom prst="rect">
            <a:avLst/>
          </a:prstGeom>
        </p:spPr>
      </p:pic>
      <p:sp>
        <p:nvSpPr>
          <p:cNvPr id="229" name="TextBox 228">
            <a:extLst>
              <a:ext uri="{FF2B5EF4-FFF2-40B4-BE49-F238E27FC236}">
                <a16:creationId xmlns:a16="http://schemas.microsoft.com/office/drawing/2014/main" id="{3EA0BA25-B551-2301-1EBA-E07F7F62891E}"/>
              </a:ext>
            </a:extLst>
          </p:cNvPr>
          <p:cNvSpPr txBox="1"/>
          <p:nvPr/>
        </p:nvSpPr>
        <p:spPr>
          <a:xfrm>
            <a:off x="3741478" y="6486662"/>
            <a:ext cx="396198" cy="169277"/>
          </a:xfrm>
          <a:prstGeom prst="rect">
            <a:avLst/>
          </a:prstGeom>
          <a:noFill/>
        </p:spPr>
        <p:txBody>
          <a:bodyPr wrap="square" rtlCol="0">
            <a:spAutoFit/>
          </a:bodyPr>
          <a:lstStyle/>
          <a:p>
            <a:pPr algn="r"/>
            <a:r>
              <a:rPr lang="en-US" sz="500" dirty="0"/>
              <a:t>10/6</a:t>
            </a:r>
            <a:r>
              <a:rPr lang="th-TH" sz="500" dirty="0"/>
              <a:t>0</a:t>
            </a:r>
            <a:r>
              <a:rPr lang="en-US" sz="500" dirty="0"/>
              <a:t>0</a:t>
            </a:r>
          </a:p>
        </p:txBody>
      </p:sp>
      <p:pic>
        <p:nvPicPr>
          <p:cNvPr id="230" name="Picture 229">
            <a:extLst>
              <a:ext uri="{FF2B5EF4-FFF2-40B4-BE49-F238E27FC236}">
                <a16:creationId xmlns:a16="http://schemas.microsoft.com/office/drawing/2014/main" id="{BB8A39B2-76D7-1ACE-7D4F-A4CF9AB3329C}"/>
              </a:ext>
            </a:extLst>
          </p:cNvPr>
          <p:cNvPicPr>
            <a:picLocks noChangeAspect="1"/>
          </p:cNvPicPr>
          <p:nvPr/>
        </p:nvPicPr>
        <p:blipFill>
          <a:blip r:embed="rId24"/>
          <a:stretch>
            <a:fillRect/>
          </a:stretch>
        </p:blipFill>
        <p:spPr>
          <a:xfrm>
            <a:off x="518836" y="5877489"/>
            <a:ext cx="1339052" cy="652596"/>
          </a:xfrm>
          <a:prstGeom prst="rect">
            <a:avLst/>
          </a:prstGeom>
        </p:spPr>
      </p:pic>
      <p:pic>
        <p:nvPicPr>
          <p:cNvPr id="225" name="Picture 224">
            <a:extLst>
              <a:ext uri="{FF2B5EF4-FFF2-40B4-BE49-F238E27FC236}">
                <a16:creationId xmlns:a16="http://schemas.microsoft.com/office/drawing/2014/main" id="{7AC42A82-C51B-EE80-B56C-108C6D3A7E45}"/>
              </a:ext>
            </a:extLst>
          </p:cNvPr>
          <p:cNvPicPr>
            <a:picLocks noChangeAspect="1"/>
          </p:cNvPicPr>
          <p:nvPr/>
        </p:nvPicPr>
        <p:blipFill>
          <a:blip r:embed="rId26"/>
          <a:stretch>
            <a:fillRect/>
          </a:stretch>
        </p:blipFill>
        <p:spPr>
          <a:xfrm>
            <a:off x="532626" y="6497530"/>
            <a:ext cx="1325305" cy="195028"/>
          </a:xfrm>
          <a:prstGeom prst="rect">
            <a:avLst/>
          </a:prstGeom>
        </p:spPr>
      </p:pic>
      <p:sp>
        <p:nvSpPr>
          <p:cNvPr id="226" name="TextBox 225">
            <a:extLst>
              <a:ext uri="{FF2B5EF4-FFF2-40B4-BE49-F238E27FC236}">
                <a16:creationId xmlns:a16="http://schemas.microsoft.com/office/drawing/2014/main" id="{C7E4C04C-25E4-0086-AFCE-B99CC4E59CC9}"/>
              </a:ext>
            </a:extLst>
          </p:cNvPr>
          <p:cNvSpPr txBox="1"/>
          <p:nvPr/>
        </p:nvSpPr>
        <p:spPr>
          <a:xfrm>
            <a:off x="1528401" y="6492239"/>
            <a:ext cx="396198" cy="169277"/>
          </a:xfrm>
          <a:prstGeom prst="rect">
            <a:avLst/>
          </a:prstGeom>
          <a:noFill/>
        </p:spPr>
        <p:txBody>
          <a:bodyPr wrap="square" rtlCol="0">
            <a:spAutoFit/>
          </a:bodyPr>
          <a:lstStyle/>
          <a:p>
            <a:pPr algn="r"/>
            <a:r>
              <a:rPr lang="en-US" sz="500" dirty="0"/>
              <a:t>0/6</a:t>
            </a:r>
            <a:r>
              <a:rPr lang="th-TH" sz="500" dirty="0"/>
              <a:t>0</a:t>
            </a:r>
            <a:r>
              <a:rPr lang="en-US" sz="500" dirty="0"/>
              <a:t>0</a:t>
            </a:r>
          </a:p>
        </p:txBody>
      </p:sp>
      <p:pic>
        <p:nvPicPr>
          <p:cNvPr id="232" name="Picture 231">
            <a:extLst>
              <a:ext uri="{FF2B5EF4-FFF2-40B4-BE49-F238E27FC236}">
                <a16:creationId xmlns:a16="http://schemas.microsoft.com/office/drawing/2014/main" id="{6A63A509-0DC4-CAA2-AB1E-2183B083F430}"/>
              </a:ext>
            </a:extLst>
          </p:cNvPr>
          <p:cNvPicPr>
            <a:picLocks noChangeAspect="1"/>
          </p:cNvPicPr>
          <p:nvPr/>
        </p:nvPicPr>
        <p:blipFill>
          <a:blip r:embed="rId27"/>
          <a:stretch>
            <a:fillRect/>
          </a:stretch>
        </p:blipFill>
        <p:spPr>
          <a:xfrm>
            <a:off x="5086514" y="5881585"/>
            <a:ext cx="1331736" cy="681211"/>
          </a:xfrm>
          <a:prstGeom prst="rect">
            <a:avLst/>
          </a:prstGeom>
        </p:spPr>
      </p:pic>
      <p:pic>
        <p:nvPicPr>
          <p:cNvPr id="233" name="Picture 232">
            <a:extLst>
              <a:ext uri="{FF2B5EF4-FFF2-40B4-BE49-F238E27FC236}">
                <a16:creationId xmlns:a16="http://schemas.microsoft.com/office/drawing/2014/main" id="{C5020FF0-5E63-2B26-38CB-0CFACEBED947}"/>
              </a:ext>
            </a:extLst>
          </p:cNvPr>
          <p:cNvPicPr>
            <a:picLocks noChangeAspect="1"/>
          </p:cNvPicPr>
          <p:nvPr/>
        </p:nvPicPr>
        <p:blipFill>
          <a:blip r:embed="rId26"/>
          <a:stretch>
            <a:fillRect/>
          </a:stretch>
        </p:blipFill>
        <p:spPr>
          <a:xfrm>
            <a:off x="5083924" y="6502276"/>
            <a:ext cx="1325305" cy="195028"/>
          </a:xfrm>
          <a:prstGeom prst="rect">
            <a:avLst/>
          </a:prstGeom>
        </p:spPr>
      </p:pic>
      <p:sp>
        <p:nvSpPr>
          <p:cNvPr id="234" name="TextBox 233">
            <a:extLst>
              <a:ext uri="{FF2B5EF4-FFF2-40B4-BE49-F238E27FC236}">
                <a16:creationId xmlns:a16="http://schemas.microsoft.com/office/drawing/2014/main" id="{CC709375-27BA-FE3A-E7A7-C372E2CA5C7F}"/>
              </a:ext>
            </a:extLst>
          </p:cNvPr>
          <p:cNvSpPr txBox="1"/>
          <p:nvPr/>
        </p:nvSpPr>
        <p:spPr>
          <a:xfrm>
            <a:off x="6079699" y="6496985"/>
            <a:ext cx="396198" cy="169277"/>
          </a:xfrm>
          <a:prstGeom prst="rect">
            <a:avLst/>
          </a:prstGeom>
          <a:noFill/>
        </p:spPr>
        <p:txBody>
          <a:bodyPr wrap="square" rtlCol="0">
            <a:spAutoFit/>
          </a:bodyPr>
          <a:lstStyle/>
          <a:p>
            <a:pPr algn="r"/>
            <a:r>
              <a:rPr lang="en-US" sz="500" dirty="0"/>
              <a:t>20/6</a:t>
            </a:r>
            <a:r>
              <a:rPr lang="th-TH" sz="500" dirty="0"/>
              <a:t>0</a:t>
            </a:r>
            <a:r>
              <a:rPr lang="en-US" sz="500" dirty="0"/>
              <a:t>0</a:t>
            </a:r>
          </a:p>
        </p:txBody>
      </p:sp>
      <p:pic>
        <p:nvPicPr>
          <p:cNvPr id="235" name="Picture 234">
            <a:extLst>
              <a:ext uri="{FF2B5EF4-FFF2-40B4-BE49-F238E27FC236}">
                <a16:creationId xmlns:a16="http://schemas.microsoft.com/office/drawing/2014/main" id="{8E099FC9-FA87-57F5-7358-B2AAB0996A94}"/>
              </a:ext>
            </a:extLst>
          </p:cNvPr>
          <p:cNvPicPr>
            <a:picLocks noChangeAspect="1"/>
          </p:cNvPicPr>
          <p:nvPr/>
        </p:nvPicPr>
        <p:blipFill>
          <a:blip r:embed="rId25"/>
          <a:stretch>
            <a:fillRect/>
          </a:stretch>
        </p:blipFill>
        <p:spPr>
          <a:xfrm>
            <a:off x="2858268" y="7973337"/>
            <a:ext cx="1328201" cy="668680"/>
          </a:xfrm>
          <a:prstGeom prst="rect">
            <a:avLst/>
          </a:prstGeom>
        </p:spPr>
      </p:pic>
      <p:pic>
        <p:nvPicPr>
          <p:cNvPr id="236" name="Picture 235">
            <a:extLst>
              <a:ext uri="{FF2B5EF4-FFF2-40B4-BE49-F238E27FC236}">
                <a16:creationId xmlns:a16="http://schemas.microsoft.com/office/drawing/2014/main" id="{AB7326E2-3E92-659B-4057-130C6A3C005F}"/>
              </a:ext>
            </a:extLst>
          </p:cNvPr>
          <p:cNvPicPr>
            <a:picLocks noChangeAspect="1"/>
          </p:cNvPicPr>
          <p:nvPr/>
        </p:nvPicPr>
        <p:blipFill>
          <a:blip r:embed="rId26"/>
          <a:stretch>
            <a:fillRect/>
          </a:stretch>
        </p:blipFill>
        <p:spPr>
          <a:xfrm>
            <a:off x="2859206" y="8592310"/>
            <a:ext cx="1325305" cy="195028"/>
          </a:xfrm>
          <a:prstGeom prst="rect">
            <a:avLst/>
          </a:prstGeom>
        </p:spPr>
      </p:pic>
      <p:sp>
        <p:nvSpPr>
          <p:cNvPr id="237" name="TextBox 236">
            <a:extLst>
              <a:ext uri="{FF2B5EF4-FFF2-40B4-BE49-F238E27FC236}">
                <a16:creationId xmlns:a16="http://schemas.microsoft.com/office/drawing/2014/main" id="{7D787DE1-C9C9-CB4E-D5D3-CC88D9A33865}"/>
              </a:ext>
            </a:extLst>
          </p:cNvPr>
          <p:cNvSpPr txBox="1"/>
          <p:nvPr/>
        </p:nvSpPr>
        <p:spPr>
          <a:xfrm>
            <a:off x="3854981" y="8587019"/>
            <a:ext cx="396198" cy="169277"/>
          </a:xfrm>
          <a:prstGeom prst="rect">
            <a:avLst/>
          </a:prstGeom>
          <a:noFill/>
        </p:spPr>
        <p:txBody>
          <a:bodyPr wrap="square" rtlCol="0">
            <a:spAutoFit/>
          </a:bodyPr>
          <a:lstStyle/>
          <a:p>
            <a:pPr algn="r"/>
            <a:r>
              <a:rPr lang="en-US" sz="500" dirty="0"/>
              <a:t>10/6</a:t>
            </a:r>
            <a:r>
              <a:rPr lang="th-TH" sz="500" dirty="0"/>
              <a:t>0</a:t>
            </a:r>
            <a:r>
              <a:rPr lang="en-US" sz="500" dirty="0"/>
              <a:t>0</a:t>
            </a:r>
          </a:p>
        </p:txBody>
      </p:sp>
      <p:pic>
        <p:nvPicPr>
          <p:cNvPr id="238" name="Picture 237">
            <a:extLst>
              <a:ext uri="{FF2B5EF4-FFF2-40B4-BE49-F238E27FC236}">
                <a16:creationId xmlns:a16="http://schemas.microsoft.com/office/drawing/2014/main" id="{0D8EB724-56BA-7BFB-ED67-534B2B6BE1F3}"/>
              </a:ext>
            </a:extLst>
          </p:cNvPr>
          <p:cNvPicPr>
            <a:picLocks noChangeAspect="1"/>
          </p:cNvPicPr>
          <p:nvPr/>
        </p:nvPicPr>
        <p:blipFill>
          <a:blip r:embed="rId24"/>
          <a:stretch>
            <a:fillRect/>
          </a:stretch>
        </p:blipFill>
        <p:spPr>
          <a:xfrm>
            <a:off x="508517" y="7977846"/>
            <a:ext cx="1339052" cy="652596"/>
          </a:xfrm>
          <a:prstGeom prst="rect">
            <a:avLst/>
          </a:prstGeom>
        </p:spPr>
      </p:pic>
      <p:pic>
        <p:nvPicPr>
          <p:cNvPr id="241" name="Picture 240">
            <a:extLst>
              <a:ext uri="{FF2B5EF4-FFF2-40B4-BE49-F238E27FC236}">
                <a16:creationId xmlns:a16="http://schemas.microsoft.com/office/drawing/2014/main" id="{216A8198-5BFA-E185-AF1F-A914C83BDA52}"/>
              </a:ext>
            </a:extLst>
          </p:cNvPr>
          <p:cNvPicPr>
            <a:picLocks noChangeAspect="1"/>
          </p:cNvPicPr>
          <p:nvPr/>
        </p:nvPicPr>
        <p:blipFill>
          <a:blip r:embed="rId26"/>
          <a:stretch>
            <a:fillRect/>
          </a:stretch>
        </p:blipFill>
        <p:spPr>
          <a:xfrm>
            <a:off x="522307" y="8597887"/>
            <a:ext cx="1325305" cy="195028"/>
          </a:xfrm>
          <a:prstGeom prst="rect">
            <a:avLst/>
          </a:prstGeom>
        </p:spPr>
      </p:pic>
      <p:sp>
        <p:nvSpPr>
          <p:cNvPr id="244" name="TextBox 243">
            <a:extLst>
              <a:ext uri="{FF2B5EF4-FFF2-40B4-BE49-F238E27FC236}">
                <a16:creationId xmlns:a16="http://schemas.microsoft.com/office/drawing/2014/main" id="{716D1AFD-E6AF-792D-A61C-DB26B86CDF22}"/>
              </a:ext>
            </a:extLst>
          </p:cNvPr>
          <p:cNvSpPr txBox="1"/>
          <p:nvPr/>
        </p:nvSpPr>
        <p:spPr>
          <a:xfrm>
            <a:off x="1518082" y="8592596"/>
            <a:ext cx="396198" cy="169277"/>
          </a:xfrm>
          <a:prstGeom prst="rect">
            <a:avLst/>
          </a:prstGeom>
          <a:noFill/>
        </p:spPr>
        <p:txBody>
          <a:bodyPr wrap="square" rtlCol="0">
            <a:spAutoFit/>
          </a:bodyPr>
          <a:lstStyle/>
          <a:p>
            <a:pPr algn="r"/>
            <a:r>
              <a:rPr lang="en-US" sz="500" dirty="0"/>
              <a:t>10/6</a:t>
            </a:r>
            <a:r>
              <a:rPr lang="th-TH" sz="500" dirty="0"/>
              <a:t>0</a:t>
            </a:r>
            <a:r>
              <a:rPr lang="en-US" sz="500" dirty="0"/>
              <a:t>0</a:t>
            </a:r>
          </a:p>
        </p:txBody>
      </p:sp>
    </p:spTree>
    <p:extLst>
      <p:ext uri="{BB962C8B-B14F-4D97-AF65-F5344CB8AC3E}">
        <p14:creationId xmlns:p14="http://schemas.microsoft.com/office/powerpoint/2010/main" val="43635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矢印: 右 127">
            <a:extLst>
              <a:ext uri="{FF2B5EF4-FFF2-40B4-BE49-F238E27FC236}">
                <a16:creationId xmlns:a16="http://schemas.microsoft.com/office/drawing/2014/main" id="{8F9D7BBE-B7C2-4B4B-6825-A0B8A7E505A3}"/>
              </a:ext>
            </a:extLst>
          </p:cNvPr>
          <p:cNvSpPr/>
          <p:nvPr/>
        </p:nvSpPr>
        <p:spPr>
          <a:xfrm>
            <a:off x="4229509" y="629311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81" name="図 180">
            <a:extLst>
              <a:ext uri="{FF2B5EF4-FFF2-40B4-BE49-F238E27FC236}">
                <a16:creationId xmlns:a16="http://schemas.microsoft.com/office/drawing/2014/main" id="{F23F3298-6A7B-7E36-EC9F-1BD13BDA396F}"/>
              </a:ext>
            </a:extLst>
          </p:cNvPr>
          <p:cNvPicPr>
            <a:picLocks noChangeAspect="1"/>
          </p:cNvPicPr>
          <p:nvPr/>
        </p:nvPicPr>
        <p:blipFill>
          <a:blip r:embed="rId2"/>
          <a:stretch>
            <a:fillRect/>
          </a:stretch>
        </p:blipFill>
        <p:spPr>
          <a:xfrm>
            <a:off x="3420949" y="5872308"/>
            <a:ext cx="1358764" cy="2027693"/>
          </a:xfrm>
          <a:prstGeom prst="rect">
            <a:avLst/>
          </a:prstGeom>
        </p:spPr>
      </p:pic>
      <p:pic>
        <p:nvPicPr>
          <p:cNvPr id="182" name="図 181">
            <a:extLst>
              <a:ext uri="{FF2B5EF4-FFF2-40B4-BE49-F238E27FC236}">
                <a16:creationId xmlns:a16="http://schemas.microsoft.com/office/drawing/2014/main" id="{CC327703-2591-2847-4BBD-5A8F48CC90A2}"/>
              </a:ext>
            </a:extLst>
          </p:cNvPr>
          <p:cNvPicPr>
            <a:picLocks noChangeAspect="1"/>
          </p:cNvPicPr>
          <p:nvPr/>
        </p:nvPicPr>
        <p:blipFill>
          <a:blip r:embed="rId3"/>
          <a:stretch>
            <a:fillRect/>
          </a:stretch>
        </p:blipFill>
        <p:spPr>
          <a:xfrm>
            <a:off x="4514305" y="7167695"/>
            <a:ext cx="243861" cy="130125"/>
          </a:xfrm>
          <a:prstGeom prst="rect">
            <a:avLst/>
          </a:prstGeom>
        </p:spPr>
      </p:pic>
      <p:sp>
        <p:nvSpPr>
          <p:cNvPr id="183" name="テキスト ボックス 182">
            <a:extLst>
              <a:ext uri="{FF2B5EF4-FFF2-40B4-BE49-F238E27FC236}">
                <a16:creationId xmlns:a16="http://schemas.microsoft.com/office/drawing/2014/main" id="{75113693-3B74-2F70-F3FE-C3D84C58DC6C}"/>
              </a:ext>
            </a:extLst>
          </p:cNvPr>
          <p:cNvSpPr txBox="1"/>
          <p:nvPr/>
        </p:nvSpPr>
        <p:spPr>
          <a:xfrm>
            <a:off x="4437883" y="713530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84" name="図 183">
            <a:extLst>
              <a:ext uri="{FF2B5EF4-FFF2-40B4-BE49-F238E27FC236}">
                <a16:creationId xmlns:a16="http://schemas.microsoft.com/office/drawing/2014/main" id="{C36EDD43-317D-CF4D-D020-210DD7B7E6EF}"/>
              </a:ext>
            </a:extLst>
          </p:cNvPr>
          <p:cNvPicPr>
            <a:picLocks noChangeAspect="1"/>
          </p:cNvPicPr>
          <p:nvPr/>
        </p:nvPicPr>
        <p:blipFill>
          <a:blip r:embed="rId4"/>
          <a:stretch>
            <a:fillRect/>
          </a:stretch>
        </p:blipFill>
        <p:spPr>
          <a:xfrm>
            <a:off x="3925636" y="6006388"/>
            <a:ext cx="805148" cy="123622"/>
          </a:xfrm>
          <a:prstGeom prst="rect">
            <a:avLst/>
          </a:prstGeom>
        </p:spPr>
      </p:pic>
      <p:sp>
        <p:nvSpPr>
          <p:cNvPr id="185" name="テキスト ボックス 184">
            <a:extLst>
              <a:ext uri="{FF2B5EF4-FFF2-40B4-BE49-F238E27FC236}">
                <a16:creationId xmlns:a16="http://schemas.microsoft.com/office/drawing/2014/main" id="{7D69E7E6-AA8E-8868-0663-0AAB4FA97B64}"/>
              </a:ext>
            </a:extLst>
          </p:cNvPr>
          <p:cNvSpPr txBox="1"/>
          <p:nvPr/>
        </p:nvSpPr>
        <p:spPr>
          <a:xfrm>
            <a:off x="3840917" y="5992965"/>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86" name="図 185">
            <a:extLst>
              <a:ext uri="{FF2B5EF4-FFF2-40B4-BE49-F238E27FC236}">
                <a16:creationId xmlns:a16="http://schemas.microsoft.com/office/drawing/2014/main" id="{6D755BF6-9C7B-83A3-251B-131BEF9B2FF4}"/>
              </a:ext>
            </a:extLst>
          </p:cNvPr>
          <p:cNvPicPr>
            <a:picLocks noChangeAspect="1"/>
          </p:cNvPicPr>
          <p:nvPr/>
        </p:nvPicPr>
        <p:blipFill>
          <a:blip r:embed="rId3"/>
          <a:stretch>
            <a:fillRect/>
          </a:stretch>
        </p:blipFill>
        <p:spPr>
          <a:xfrm>
            <a:off x="3562064" y="6871115"/>
            <a:ext cx="399116" cy="92870"/>
          </a:xfrm>
          <a:prstGeom prst="rect">
            <a:avLst/>
          </a:prstGeom>
        </p:spPr>
      </p:pic>
      <p:sp>
        <p:nvSpPr>
          <p:cNvPr id="187" name="テキスト ボックス 186">
            <a:extLst>
              <a:ext uri="{FF2B5EF4-FFF2-40B4-BE49-F238E27FC236}">
                <a16:creationId xmlns:a16="http://schemas.microsoft.com/office/drawing/2014/main" id="{884CB496-4533-9FCE-4F45-47855FDC8AE3}"/>
              </a:ext>
            </a:extLst>
          </p:cNvPr>
          <p:cNvSpPr txBox="1"/>
          <p:nvPr/>
        </p:nvSpPr>
        <p:spPr>
          <a:xfrm>
            <a:off x="3497694" y="682140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88" name="図 187">
            <a:extLst>
              <a:ext uri="{FF2B5EF4-FFF2-40B4-BE49-F238E27FC236}">
                <a16:creationId xmlns:a16="http://schemas.microsoft.com/office/drawing/2014/main" id="{4B802FC3-766A-6803-B4CF-D8514190BE53}"/>
              </a:ext>
            </a:extLst>
          </p:cNvPr>
          <p:cNvPicPr>
            <a:picLocks noChangeAspect="1"/>
          </p:cNvPicPr>
          <p:nvPr/>
        </p:nvPicPr>
        <p:blipFill>
          <a:blip r:embed="rId5"/>
          <a:stretch>
            <a:fillRect/>
          </a:stretch>
        </p:blipFill>
        <p:spPr>
          <a:xfrm>
            <a:off x="4001781" y="7320881"/>
            <a:ext cx="234871" cy="129551"/>
          </a:xfrm>
          <a:prstGeom prst="rect">
            <a:avLst/>
          </a:prstGeom>
        </p:spPr>
      </p:pic>
      <p:pic>
        <p:nvPicPr>
          <p:cNvPr id="189" name="図 188">
            <a:extLst>
              <a:ext uri="{FF2B5EF4-FFF2-40B4-BE49-F238E27FC236}">
                <a16:creationId xmlns:a16="http://schemas.microsoft.com/office/drawing/2014/main" id="{BF36A610-04A6-032F-F60B-D7317D1E2E42}"/>
              </a:ext>
            </a:extLst>
          </p:cNvPr>
          <p:cNvPicPr>
            <a:picLocks noChangeAspect="1"/>
          </p:cNvPicPr>
          <p:nvPr/>
        </p:nvPicPr>
        <p:blipFill>
          <a:blip r:embed="rId5"/>
          <a:stretch>
            <a:fillRect/>
          </a:stretch>
        </p:blipFill>
        <p:spPr>
          <a:xfrm>
            <a:off x="3955825" y="7502261"/>
            <a:ext cx="234871" cy="129551"/>
          </a:xfrm>
          <a:prstGeom prst="rect">
            <a:avLst/>
          </a:prstGeom>
        </p:spPr>
      </p:pic>
      <p:pic>
        <p:nvPicPr>
          <p:cNvPr id="190" name="図 189">
            <a:extLst>
              <a:ext uri="{FF2B5EF4-FFF2-40B4-BE49-F238E27FC236}">
                <a16:creationId xmlns:a16="http://schemas.microsoft.com/office/drawing/2014/main" id="{6E7135DF-A847-89B4-5232-2AA5698A6B1B}"/>
              </a:ext>
            </a:extLst>
          </p:cNvPr>
          <p:cNvPicPr>
            <a:picLocks noChangeAspect="1"/>
          </p:cNvPicPr>
          <p:nvPr/>
        </p:nvPicPr>
        <p:blipFill>
          <a:blip r:embed="rId6"/>
          <a:stretch>
            <a:fillRect/>
          </a:stretch>
        </p:blipFill>
        <p:spPr>
          <a:xfrm>
            <a:off x="3438156" y="6841296"/>
            <a:ext cx="1343495" cy="497253"/>
          </a:xfrm>
          <a:prstGeom prst="rect">
            <a:avLst/>
          </a:prstGeom>
        </p:spPr>
      </p:pic>
      <p:pic>
        <p:nvPicPr>
          <p:cNvPr id="191" name="図 190">
            <a:extLst>
              <a:ext uri="{FF2B5EF4-FFF2-40B4-BE49-F238E27FC236}">
                <a16:creationId xmlns:a16="http://schemas.microsoft.com/office/drawing/2014/main" id="{EF2F310B-3F8F-DF87-D8B2-6C57FF089F5E}"/>
              </a:ext>
            </a:extLst>
          </p:cNvPr>
          <p:cNvPicPr>
            <a:picLocks noChangeAspect="1"/>
          </p:cNvPicPr>
          <p:nvPr/>
        </p:nvPicPr>
        <p:blipFill>
          <a:blip r:embed="rId7"/>
          <a:stretch>
            <a:fillRect/>
          </a:stretch>
        </p:blipFill>
        <p:spPr>
          <a:xfrm>
            <a:off x="3442491" y="7351655"/>
            <a:ext cx="1334826" cy="129551"/>
          </a:xfrm>
          <a:prstGeom prst="rect">
            <a:avLst/>
          </a:prstGeom>
        </p:spPr>
      </p:pic>
      <p:sp>
        <p:nvSpPr>
          <p:cNvPr id="192" name="四角形: 角を丸くする 191">
            <a:extLst>
              <a:ext uri="{FF2B5EF4-FFF2-40B4-BE49-F238E27FC236}">
                <a16:creationId xmlns:a16="http://schemas.microsoft.com/office/drawing/2014/main" id="{D0089F09-D473-B93A-F43C-A12FD79CF71E}"/>
              </a:ext>
            </a:extLst>
          </p:cNvPr>
          <p:cNvSpPr/>
          <p:nvPr/>
        </p:nvSpPr>
        <p:spPr>
          <a:xfrm>
            <a:off x="3655244" y="7357010"/>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3" name="テキスト ボックス 192">
            <a:extLst>
              <a:ext uri="{FF2B5EF4-FFF2-40B4-BE49-F238E27FC236}">
                <a16:creationId xmlns:a16="http://schemas.microsoft.com/office/drawing/2014/main" id="{6AFE1902-A844-074F-95A9-E9AF9847E84C}"/>
              </a:ext>
            </a:extLst>
          </p:cNvPr>
          <p:cNvSpPr txBox="1"/>
          <p:nvPr/>
        </p:nvSpPr>
        <p:spPr>
          <a:xfrm>
            <a:off x="3391783" y="7306820"/>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94" name="テキスト ボックス 193">
            <a:extLst>
              <a:ext uri="{FF2B5EF4-FFF2-40B4-BE49-F238E27FC236}">
                <a16:creationId xmlns:a16="http://schemas.microsoft.com/office/drawing/2014/main" id="{992F6513-6A6E-B43C-6DE2-316754482177}"/>
              </a:ext>
            </a:extLst>
          </p:cNvPr>
          <p:cNvSpPr txBox="1"/>
          <p:nvPr/>
        </p:nvSpPr>
        <p:spPr>
          <a:xfrm>
            <a:off x="3906493" y="7476816"/>
            <a:ext cx="514722" cy="184666"/>
          </a:xfrm>
          <a:prstGeom prst="rect">
            <a:avLst/>
          </a:prstGeom>
          <a:noFill/>
        </p:spPr>
        <p:txBody>
          <a:bodyPr wrap="square" rtlCol="0">
            <a:spAutoFit/>
          </a:bodyPr>
          <a:lstStyle/>
          <a:p>
            <a:r>
              <a:rPr kumimoji="1" lang="en-US" altLang="ja-JP" sz="600" dirty="0">
                <a:latin typeface="+mj-lt"/>
              </a:rPr>
              <a:t>RD07</a:t>
            </a:r>
          </a:p>
        </p:txBody>
      </p:sp>
      <p:sp>
        <p:nvSpPr>
          <p:cNvPr id="195" name="テキスト ボックス 194">
            <a:extLst>
              <a:ext uri="{FF2B5EF4-FFF2-40B4-BE49-F238E27FC236}">
                <a16:creationId xmlns:a16="http://schemas.microsoft.com/office/drawing/2014/main" id="{77CF9460-E3E0-49CA-2C2F-5AED2FDA7A75}"/>
              </a:ext>
            </a:extLst>
          </p:cNvPr>
          <p:cNvSpPr txBox="1"/>
          <p:nvPr/>
        </p:nvSpPr>
        <p:spPr>
          <a:xfrm>
            <a:off x="3714437" y="6670734"/>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96" name="四角形: 角を丸くする 195">
            <a:extLst>
              <a:ext uri="{FF2B5EF4-FFF2-40B4-BE49-F238E27FC236}">
                <a16:creationId xmlns:a16="http://schemas.microsoft.com/office/drawing/2014/main" id="{3E0E1B7D-050C-FBC4-853A-AD78CE1546AD}"/>
              </a:ext>
            </a:extLst>
          </p:cNvPr>
          <p:cNvSpPr/>
          <p:nvPr/>
        </p:nvSpPr>
        <p:spPr>
          <a:xfrm>
            <a:off x="4360683" y="7361361"/>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7" name="テキスト ボックス 196">
            <a:extLst>
              <a:ext uri="{FF2B5EF4-FFF2-40B4-BE49-F238E27FC236}">
                <a16:creationId xmlns:a16="http://schemas.microsoft.com/office/drawing/2014/main" id="{0812515A-463A-7C0A-9D29-4D7A5A58541E}"/>
              </a:ext>
            </a:extLst>
          </p:cNvPr>
          <p:cNvSpPr txBox="1"/>
          <p:nvPr/>
        </p:nvSpPr>
        <p:spPr>
          <a:xfrm>
            <a:off x="4038823" y="7307068"/>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198" name="テキスト ボックス 197">
            <a:extLst>
              <a:ext uri="{FF2B5EF4-FFF2-40B4-BE49-F238E27FC236}">
                <a16:creationId xmlns:a16="http://schemas.microsoft.com/office/drawing/2014/main" id="{EA786B99-F200-1CB7-8578-E53AF1D2A0D5}"/>
              </a:ext>
            </a:extLst>
          </p:cNvPr>
          <p:cNvSpPr txBox="1"/>
          <p:nvPr/>
        </p:nvSpPr>
        <p:spPr>
          <a:xfrm>
            <a:off x="3457082" y="692321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99" name="テキスト ボックス 198">
            <a:extLst>
              <a:ext uri="{FF2B5EF4-FFF2-40B4-BE49-F238E27FC236}">
                <a16:creationId xmlns:a16="http://schemas.microsoft.com/office/drawing/2014/main" id="{994AFCEB-51F8-1DEC-6FDE-C1A509BCBD0C}"/>
              </a:ext>
            </a:extLst>
          </p:cNvPr>
          <p:cNvSpPr txBox="1"/>
          <p:nvPr/>
        </p:nvSpPr>
        <p:spPr>
          <a:xfrm>
            <a:off x="3445581" y="7195258"/>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00" name="テキスト ボックス 199">
            <a:extLst>
              <a:ext uri="{FF2B5EF4-FFF2-40B4-BE49-F238E27FC236}">
                <a16:creationId xmlns:a16="http://schemas.microsoft.com/office/drawing/2014/main" id="{4E2B4B78-F37B-F872-F671-ADA97C8CECFE}"/>
              </a:ext>
            </a:extLst>
          </p:cNvPr>
          <p:cNvSpPr txBox="1"/>
          <p:nvPr/>
        </p:nvSpPr>
        <p:spPr>
          <a:xfrm>
            <a:off x="3897996" y="7197814"/>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02" name="テキスト ボックス 201">
            <a:extLst>
              <a:ext uri="{FF2B5EF4-FFF2-40B4-BE49-F238E27FC236}">
                <a16:creationId xmlns:a16="http://schemas.microsoft.com/office/drawing/2014/main" id="{51DEF308-6C73-A6EC-5C79-0F29268BC566}"/>
              </a:ext>
            </a:extLst>
          </p:cNvPr>
          <p:cNvSpPr txBox="1"/>
          <p:nvPr/>
        </p:nvSpPr>
        <p:spPr>
          <a:xfrm>
            <a:off x="4336646" y="7203528"/>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139" name="図 138">
            <a:extLst>
              <a:ext uri="{FF2B5EF4-FFF2-40B4-BE49-F238E27FC236}">
                <a16:creationId xmlns:a16="http://schemas.microsoft.com/office/drawing/2014/main" id="{71E45A72-88DF-7537-5B16-0A640D317865}"/>
              </a:ext>
            </a:extLst>
          </p:cNvPr>
          <p:cNvPicPr>
            <a:picLocks noChangeAspect="1"/>
          </p:cNvPicPr>
          <p:nvPr/>
        </p:nvPicPr>
        <p:blipFill>
          <a:blip r:embed="rId2"/>
          <a:stretch>
            <a:fillRect/>
          </a:stretch>
        </p:blipFill>
        <p:spPr>
          <a:xfrm>
            <a:off x="2824120" y="3592123"/>
            <a:ext cx="1358764" cy="2027693"/>
          </a:xfrm>
          <a:prstGeom prst="rect">
            <a:avLst/>
          </a:prstGeom>
        </p:spPr>
      </p:pic>
      <p:pic>
        <p:nvPicPr>
          <p:cNvPr id="140" name="図 139">
            <a:extLst>
              <a:ext uri="{FF2B5EF4-FFF2-40B4-BE49-F238E27FC236}">
                <a16:creationId xmlns:a16="http://schemas.microsoft.com/office/drawing/2014/main" id="{854D4A60-F86B-49E2-C647-545FE40C9088}"/>
              </a:ext>
            </a:extLst>
          </p:cNvPr>
          <p:cNvPicPr>
            <a:picLocks noChangeAspect="1"/>
          </p:cNvPicPr>
          <p:nvPr/>
        </p:nvPicPr>
        <p:blipFill>
          <a:blip r:embed="rId3"/>
          <a:stretch>
            <a:fillRect/>
          </a:stretch>
        </p:blipFill>
        <p:spPr>
          <a:xfrm>
            <a:off x="3917476" y="4887510"/>
            <a:ext cx="243861" cy="130125"/>
          </a:xfrm>
          <a:prstGeom prst="rect">
            <a:avLst/>
          </a:prstGeom>
        </p:spPr>
      </p:pic>
      <p:sp>
        <p:nvSpPr>
          <p:cNvPr id="141" name="テキスト ボックス 140">
            <a:extLst>
              <a:ext uri="{FF2B5EF4-FFF2-40B4-BE49-F238E27FC236}">
                <a16:creationId xmlns:a16="http://schemas.microsoft.com/office/drawing/2014/main" id="{EEF93427-6A20-3CD7-46F5-FECA88B9EB20}"/>
              </a:ext>
            </a:extLst>
          </p:cNvPr>
          <p:cNvSpPr txBox="1"/>
          <p:nvPr/>
        </p:nvSpPr>
        <p:spPr>
          <a:xfrm>
            <a:off x="3841054" y="485512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2" name="図 141">
            <a:extLst>
              <a:ext uri="{FF2B5EF4-FFF2-40B4-BE49-F238E27FC236}">
                <a16:creationId xmlns:a16="http://schemas.microsoft.com/office/drawing/2014/main" id="{2F94AE82-20AF-99A3-FDD3-26E7DCD3E094}"/>
              </a:ext>
            </a:extLst>
          </p:cNvPr>
          <p:cNvPicPr>
            <a:picLocks noChangeAspect="1"/>
          </p:cNvPicPr>
          <p:nvPr/>
        </p:nvPicPr>
        <p:blipFill>
          <a:blip r:embed="rId4"/>
          <a:stretch>
            <a:fillRect/>
          </a:stretch>
        </p:blipFill>
        <p:spPr>
          <a:xfrm>
            <a:off x="3328807" y="3726203"/>
            <a:ext cx="805148" cy="123622"/>
          </a:xfrm>
          <a:prstGeom prst="rect">
            <a:avLst/>
          </a:prstGeom>
        </p:spPr>
      </p:pic>
      <p:sp>
        <p:nvSpPr>
          <p:cNvPr id="143" name="テキスト ボックス 142">
            <a:extLst>
              <a:ext uri="{FF2B5EF4-FFF2-40B4-BE49-F238E27FC236}">
                <a16:creationId xmlns:a16="http://schemas.microsoft.com/office/drawing/2014/main" id="{1D993995-798B-9F35-8243-C257FD885C75}"/>
              </a:ext>
            </a:extLst>
          </p:cNvPr>
          <p:cNvSpPr txBox="1"/>
          <p:nvPr/>
        </p:nvSpPr>
        <p:spPr>
          <a:xfrm>
            <a:off x="3244088" y="3712780"/>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44" name="図 143">
            <a:extLst>
              <a:ext uri="{FF2B5EF4-FFF2-40B4-BE49-F238E27FC236}">
                <a16:creationId xmlns:a16="http://schemas.microsoft.com/office/drawing/2014/main" id="{37D04E03-4375-0D9A-DE0F-7B02189758A0}"/>
              </a:ext>
            </a:extLst>
          </p:cNvPr>
          <p:cNvPicPr>
            <a:picLocks noChangeAspect="1"/>
          </p:cNvPicPr>
          <p:nvPr/>
        </p:nvPicPr>
        <p:blipFill>
          <a:blip r:embed="rId3"/>
          <a:stretch>
            <a:fillRect/>
          </a:stretch>
        </p:blipFill>
        <p:spPr>
          <a:xfrm>
            <a:off x="2965235" y="4590930"/>
            <a:ext cx="399116" cy="92870"/>
          </a:xfrm>
          <a:prstGeom prst="rect">
            <a:avLst/>
          </a:prstGeom>
        </p:spPr>
      </p:pic>
      <p:sp>
        <p:nvSpPr>
          <p:cNvPr id="145" name="テキスト ボックス 144">
            <a:extLst>
              <a:ext uri="{FF2B5EF4-FFF2-40B4-BE49-F238E27FC236}">
                <a16:creationId xmlns:a16="http://schemas.microsoft.com/office/drawing/2014/main" id="{55E511AA-39B3-B5A6-85AD-DEC934F28B6A}"/>
              </a:ext>
            </a:extLst>
          </p:cNvPr>
          <p:cNvSpPr txBox="1"/>
          <p:nvPr/>
        </p:nvSpPr>
        <p:spPr>
          <a:xfrm>
            <a:off x="2900865" y="454122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46" name="図 145">
            <a:extLst>
              <a:ext uri="{FF2B5EF4-FFF2-40B4-BE49-F238E27FC236}">
                <a16:creationId xmlns:a16="http://schemas.microsoft.com/office/drawing/2014/main" id="{81ABCAC4-394E-F8B0-9F22-41FA546E3FD5}"/>
              </a:ext>
            </a:extLst>
          </p:cNvPr>
          <p:cNvPicPr>
            <a:picLocks noChangeAspect="1"/>
          </p:cNvPicPr>
          <p:nvPr/>
        </p:nvPicPr>
        <p:blipFill>
          <a:blip r:embed="rId5"/>
          <a:stretch>
            <a:fillRect/>
          </a:stretch>
        </p:blipFill>
        <p:spPr>
          <a:xfrm>
            <a:off x="3404952" y="5040696"/>
            <a:ext cx="234871" cy="129551"/>
          </a:xfrm>
          <a:prstGeom prst="rect">
            <a:avLst/>
          </a:prstGeom>
        </p:spPr>
      </p:pic>
      <p:pic>
        <p:nvPicPr>
          <p:cNvPr id="147" name="図 146">
            <a:extLst>
              <a:ext uri="{FF2B5EF4-FFF2-40B4-BE49-F238E27FC236}">
                <a16:creationId xmlns:a16="http://schemas.microsoft.com/office/drawing/2014/main" id="{6E1F124E-9EF7-4FF5-8A70-37D43D55E05C}"/>
              </a:ext>
            </a:extLst>
          </p:cNvPr>
          <p:cNvPicPr>
            <a:picLocks noChangeAspect="1"/>
          </p:cNvPicPr>
          <p:nvPr/>
        </p:nvPicPr>
        <p:blipFill>
          <a:blip r:embed="rId5"/>
          <a:stretch>
            <a:fillRect/>
          </a:stretch>
        </p:blipFill>
        <p:spPr>
          <a:xfrm>
            <a:off x="3358996" y="5222076"/>
            <a:ext cx="234871" cy="129551"/>
          </a:xfrm>
          <a:prstGeom prst="rect">
            <a:avLst/>
          </a:prstGeom>
        </p:spPr>
      </p:pic>
      <p:pic>
        <p:nvPicPr>
          <p:cNvPr id="148" name="図 147">
            <a:extLst>
              <a:ext uri="{FF2B5EF4-FFF2-40B4-BE49-F238E27FC236}">
                <a16:creationId xmlns:a16="http://schemas.microsoft.com/office/drawing/2014/main" id="{04919CA8-565A-EAAB-F87E-BBE3B1348380}"/>
              </a:ext>
            </a:extLst>
          </p:cNvPr>
          <p:cNvPicPr>
            <a:picLocks noChangeAspect="1"/>
          </p:cNvPicPr>
          <p:nvPr/>
        </p:nvPicPr>
        <p:blipFill>
          <a:blip r:embed="rId6"/>
          <a:stretch>
            <a:fillRect/>
          </a:stretch>
        </p:blipFill>
        <p:spPr>
          <a:xfrm>
            <a:off x="2841327" y="4561111"/>
            <a:ext cx="1343495" cy="497253"/>
          </a:xfrm>
          <a:prstGeom prst="rect">
            <a:avLst/>
          </a:prstGeom>
        </p:spPr>
      </p:pic>
      <p:pic>
        <p:nvPicPr>
          <p:cNvPr id="149" name="図 148">
            <a:extLst>
              <a:ext uri="{FF2B5EF4-FFF2-40B4-BE49-F238E27FC236}">
                <a16:creationId xmlns:a16="http://schemas.microsoft.com/office/drawing/2014/main" id="{AB442789-36CF-8539-694C-33E929724D11}"/>
              </a:ext>
            </a:extLst>
          </p:cNvPr>
          <p:cNvPicPr>
            <a:picLocks noChangeAspect="1"/>
          </p:cNvPicPr>
          <p:nvPr/>
        </p:nvPicPr>
        <p:blipFill>
          <a:blip r:embed="rId7"/>
          <a:stretch>
            <a:fillRect/>
          </a:stretch>
        </p:blipFill>
        <p:spPr>
          <a:xfrm>
            <a:off x="2845662" y="5071470"/>
            <a:ext cx="1334826" cy="129551"/>
          </a:xfrm>
          <a:prstGeom prst="rect">
            <a:avLst/>
          </a:prstGeom>
        </p:spPr>
      </p:pic>
      <p:sp>
        <p:nvSpPr>
          <p:cNvPr id="150" name="四角形: 角を丸くする 149">
            <a:extLst>
              <a:ext uri="{FF2B5EF4-FFF2-40B4-BE49-F238E27FC236}">
                <a16:creationId xmlns:a16="http://schemas.microsoft.com/office/drawing/2014/main" id="{21D48691-957E-9BB0-F189-C29BF8F96D58}"/>
              </a:ext>
            </a:extLst>
          </p:cNvPr>
          <p:cNvSpPr/>
          <p:nvPr/>
        </p:nvSpPr>
        <p:spPr>
          <a:xfrm>
            <a:off x="3058415" y="5076825"/>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1" name="テキスト ボックス 150">
            <a:extLst>
              <a:ext uri="{FF2B5EF4-FFF2-40B4-BE49-F238E27FC236}">
                <a16:creationId xmlns:a16="http://schemas.microsoft.com/office/drawing/2014/main" id="{37CE1441-E8DA-3E12-6415-2D57F14C2B97}"/>
              </a:ext>
            </a:extLst>
          </p:cNvPr>
          <p:cNvSpPr txBox="1"/>
          <p:nvPr/>
        </p:nvSpPr>
        <p:spPr>
          <a:xfrm>
            <a:off x="2794954" y="5026635"/>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52" name="テキスト ボックス 151">
            <a:extLst>
              <a:ext uri="{FF2B5EF4-FFF2-40B4-BE49-F238E27FC236}">
                <a16:creationId xmlns:a16="http://schemas.microsoft.com/office/drawing/2014/main" id="{4117E55B-1D2E-C920-4CE4-07E7EC8B1633}"/>
              </a:ext>
            </a:extLst>
          </p:cNvPr>
          <p:cNvSpPr txBox="1"/>
          <p:nvPr/>
        </p:nvSpPr>
        <p:spPr>
          <a:xfrm>
            <a:off x="3309664" y="5196631"/>
            <a:ext cx="514722" cy="184666"/>
          </a:xfrm>
          <a:prstGeom prst="rect">
            <a:avLst/>
          </a:prstGeom>
          <a:noFill/>
        </p:spPr>
        <p:txBody>
          <a:bodyPr wrap="square" rtlCol="0">
            <a:spAutoFit/>
          </a:bodyPr>
          <a:lstStyle/>
          <a:p>
            <a:r>
              <a:rPr kumimoji="1" lang="en-US" altLang="ja-JP" sz="600" dirty="0">
                <a:latin typeface="+mj-lt"/>
              </a:rPr>
              <a:t>RD07</a:t>
            </a:r>
          </a:p>
        </p:txBody>
      </p:sp>
      <p:sp>
        <p:nvSpPr>
          <p:cNvPr id="153" name="テキスト ボックス 152">
            <a:extLst>
              <a:ext uri="{FF2B5EF4-FFF2-40B4-BE49-F238E27FC236}">
                <a16:creationId xmlns:a16="http://schemas.microsoft.com/office/drawing/2014/main" id="{71B97438-B7BB-D1E6-D2FB-769F77B52A87}"/>
              </a:ext>
            </a:extLst>
          </p:cNvPr>
          <p:cNvSpPr txBox="1"/>
          <p:nvPr/>
        </p:nvSpPr>
        <p:spPr>
          <a:xfrm>
            <a:off x="3117608" y="4390549"/>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54" name="四角形: 角を丸くする 153">
            <a:extLst>
              <a:ext uri="{FF2B5EF4-FFF2-40B4-BE49-F238E27FC236}">
                <a16:creationId xmlns:a16="http://schemas.microsoft.com/office/drawing/2014/main" id="{435DD7E6-352A-C1B0-DFFD-E7F74AC09C83}"/>
              </a:ext>
            </a:extLst>
          </p:cNvPr>
          <p:cNvSpPr/>
          <p:nvPr/>
        </p:nvSpPr>
        <p:spPr>
          <a:xfrm>
            <a:off x="3763854" y="5081176"/>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8" name="テキスト ボックス 157">
            <a:extLst>
              <a:ext uri="{FF2B5EF4-FFF2-40B4-BE49-F238E27FC236}">
                <a16:creationId xmlns:a16="http://schemas.microsoft.com/office/drawing/2014/main" id="{B6D863D8-5653-EBCD-0ECF-28FAC05D6C18}"/>
              </a:ext>
            </a:extLst>
          </p:cNvPr>
          <p:cNvSpPr txBox="1"/>
          <p:nvPr/>
        </p:nvSpPr>
        <p:spPr>
          <a:xfrm>
            <a:off x="3441994" y="5026883"/>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159" name="テキスト ボックス 158">
            <a:extLst>
              <a:ext uri="{FF2B5EF4-FFF2-40B4-BE49-F238E27FC236}">
                <a16:creationId xmlns:a16="http://schemas.microsoft.com/office/drawing/2014/main" id="{882B0988-47C1-9904-C8CB-B0E13FD783A5}"/>
              </a:ext>
            </a:extLst>
          </p:cNvPr>
          <p:cNvSpPr txBox="1"/>
          <p:nvPr/>
        </p:nvSpPr>
        <p:spPr>
          <a:xfrm>
            <a:off x="2860253" y="4643027"/>
            <a:ext cx="661188" cy="169277"/>
          </a:xfrm>
          <a:prstGeom prst="rect">
            <a:avLst/>
          </a:prstGeom>
          <a:noFill/>
        </p:spPr>
        <p:txBody>
          <a:bodyPr wrap="square" rtlCol="0">
            <a:spAutoFit/>
          </a:bodyPr>
          <a:lstStyle/>
          <a:p>
            <a:pPr algn="ctr"/>
            <a:r>
              <a:rPr kumimoji="1" lang="en-US" altLang="ja-JP" sz="500" dirty="0">
                <a:latin typeface="+mj-lt"/>
              </a:rPr>
              <a:t>0001</a:t>
            </a:r>
          </a:p>
        </p:txBody>
      </p:sp>
      <p:pic>
        <p:nvPicPr>
          <p:cNvPr id="163" name="図 162">
            <a:extLst>
              <a:ext uri="{FF2B5EF4-FFF2-40B4-BE49-F238E27FC236}">
                <a16:creationId xmlns:a16="http://schemas.microsoft.com/office/drawing/2014/main" id="{81D40125-B5C6-2E7F-39E5-32A18A025129}"/>
              </a:ext>
            </a:extLst>
          </p:cNvPr>
          <p:cNvPicPr>
            <a:picLocks noChangeAspect="1"/>
          </p:cNvPicPr>
          <p:nvPr/>
        </p:nvPicPr>
        <p:blipFill>
          <a:blip r:embed="rId2"/>
          <a:stretch>
            <a:fillRect/>
          </a:stretch>
        </p:blipFill>
        <p:spPr>
          <a:xfrm>
            <a:off x="480898" y="3606416"/>
            <a:ext cx="1358764" cy="2027693"/>
          </a:xfrm>
          <a:prstGeom prst="rect">
            <a:avLst/>
          </a:prstGeom>
        </p:spPr>
      </p:pic>
      <p:pic>
        <p:nvPicPr>
          <p:cNvPr id="164" name="図 163">
            <a:extLst>
              <a:ext uri="{FF2B5EF4-FFF2-40B4-BE49-F238E27FC236}">
                <a16:creationId xmlns:a16="http://schemas.microsoft.com/office/drawing/2014/main" id="{AB9A7521-AE8D-E49D-A14C-E51DF35ED6D5}"/>
              </a:ext>
            </a:extLst>
          </p:cNvPr>
          <p:cNvPicPr>
            <a:picLocks noChangeAspect="1"/>
          </p:cNvPicPr>
          <p:nvPr/>
        </p:nvPicPr>
        <p:blipFill>
          <a:blip r:embed="rId3"/>
          <a:stretch>
            <a:fillRect/>
          </a:stretch>
        </p:blipFill>
        <p:spPr>
          <a:xfrm>
            <a:off x="1574254" y="4901803"/>
            <a:ext cx="243861" cy="130125"/>
          </a:xfrm>
          <a:prstGeom prst="rect">
            <a:avLst/>
          </a:prstGeom>
        </p:spPr>
      </p:pic>
      <p:sp>
        <p:nvSpPr>
          <p:cNvPr id="165" name="テキスト ボックス 164">
            <a:extLst>
              <a:ext uri="{FF2B5EF4-FFF2-40B4-BE49-F238E27FC236}">
                <a16:creationId xmlns:a16="http://schemas.microsoft.com/office/drawing/2014/main" id="{9C9238D2-CC25-05DD-8FA5-4016E99CAE86}"/>
              </a:ext>
            </a:extLst>
          </p:cNvPr>
          <p:cNvSpPr txBox="1"/>
          <p:nvPr/>
        </p:nvSpPr>
        <p:spPr>
          <a:xfrm>
            <a:off x="1497832" y="486941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66" name="図 165">
            <a:extLst>
              <a:ext uri="{FF2B5EF4-FFF2-40B4-BE49-F238E27FC236}">
                <a16:creationId xmlns:a16="http://schemas.microsoft.com/office/drawing/2014/main" id="{082F095C-1140-31F6-77A6-808D14E54A30}"/>
              </a:ext>
            </a:extLst>
          </p:cNvPr>
          <p:cNvPicPr>
            <a:picLocks noChangeAspect="1"/>
          </p:cNvPicPr>
          <p:nvPr/>
        </p:nvPicPr>
        <p:blipFill>
          <a:blip r:embed="rId4"/>
          <a:stretch>
            <a:fillRect/>
          </a:stretch>
        </p:blipFill>
        <p:spPr>
          <a:xfrm>
            <a:off x="985585" y="3740496"/>
            <a:ext cx="805148" cy="123622"/>
          </a:xfrm>
          <a:prstGeom prst="rect">
            <a:avLst/>
          </a:prstGeom>
        </p:spPr>
      </p:pic>
      <p:sp>
        <p:nvSpPr>
          <p:cNvPr id="167" name="テキスト ボックス 166">
            <a:extLst>
              <a:ext uri="{FF2B5EF4-FFF2-40B4-BE49-F238E27FC236}">
                <a16:creationId xmlns:a16="http://schemas.microsoft.com/office/drawing/2014/main" id="{B5322C73-DA8A-57D8-CE53-447B7D0FD8AE}"/>
              </a:ext>
            </a:extLst>
          </p:cNvPr>
          <p:cNvSpPr txBox="1"/>
          <p:nvPr/>
        </p:nvSpPr>
        <p:spPr>
          <a:xfrm>
            <a:off x="900866" y="3727073"/>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68" name="図 167">
            <a:extLst>
              <a:ext uri="{FF2B5EF4-FFF2-40B4-BE49-F238E27FC236}">
                <a16:creationId xmlns:a16="http://schemas.microsoft.com/office/drawing/2014/main" id="{2F71538A-F348-8617-244E-6B5A9D234653}"/>
              </a:ext>
            </a:extLst>
          </p:cNvPr>
          <p:cNvPicPr>
            <a:picLocks noChangeAspect="1"/>
          </p:cNvPicPr>
          <p:nvPr/>
        </p:nvPicPr>
        <p:blipFill>
          <a:blip r:embed="rId3"/>
          <a:stretch>
            <a:fillRect/>
          </a:stretch>
        </p:blipFill>
        <p:spPr>
          <a:xfrm>
            <a:off x="622013" y="4605223"/>
            <a:ext cx="399116" cy="92870"/>
          </a:xfrm>
          <a:prstGeom prst="rect">
            <a:avLst/>
          </a:prstGeom>
        </p:spPr>
      </p:pic>
      <p:sp>
        <p:nvSpPr>
          <p:cNvPr id="169" name="テキスト ボックス 168">
            <a:extLst>
              <a:ext uri="{FF2B5EF4-FFF2-40B4-BE49-F238E27FC236}">
                <a16:creationId xmlns:a16="http://schemas.microsoft.com/office/drawing/2014/main" id="{BE04222D-E979-33AB-19B1-84170F6C0039}"/>
              </a:ext>
            </a:extLst>
          </p:cNvPr>
          <p:cNvSpPr txBox="1"/>
          <p:nvPr/>
        </p:nvSpPr>
        <p:spPr>
          <a:xfrm>
            <a:off x="557643" y="455551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70" name="図 169">
            <a:extLst>
              <a:ext uri="{FF2B5EF4-FFF2-40B4-BE49-F238E27FC236}">
                <a16:creationId xmlns:a16="http://schemas.microsoft.com/office/drawing/2014/main" id="{09CDD749-75CB-C2A9-6137-F9F95B29FDEF}"/>
              </a:ext>
            </a:extLst>
          </p:cNvPr>
          <p:cNvPicPr>
            <a:picLocks noChangeAspect="1"/>
          </p:cNvPicPr>
          <p:nvPr/>
        </p:nvPicPr>
        <p:blipFill>
          <a:blip r:embed="rId5"/>
          <a:stretch>
            <a:fillRect/>
          </a:stretch>
        </p:blipFill>
        <p:spPr>
          <a:xfrm>
            <a:off x="1061730" y="5054989"/>
            <a:ext cx="234871" cy="129551"/>
          </a:xfrm>
          <a:prstGeom prst="rect">
            <a:avLst/>
          </a:prstGeom>
        </p:spPr>
      </p:pic>
      <p:pic>
        <p:nvPicPr>
          <p:cNvPr id="171" name="図 170">
            <a:extLst>
              <a:ext uri="{FF2B5EF4-FFF2-40B4-BE49-F238E27FC236}">
                <a16:creationId xmlns:a16="http://schemas.microsoft.com/office/drawing/2014/main" id="{BF00F991-2D1C-E647-594C-324B8FF707BF}"/>
              </a:ext>
            </a:extLst>
          </p:cNvPr>
          <p:cNvPicPr>
            <a:picLocks noChangeAspect="1"/>
          </p:cNvPicPr>
          <p:nvPr/>
        </p:nvPicPr>
        <p:blipFill>
          <a:blip r:embed="rId5"/>
          <a:stretch>
            <a:fillRect/>
          </a:stretch>
        </p:blipFill>
        <p:spPr>
          <a:xfrm>
            <a:off x="1015774" y="5236369"/>
            <a:ext cx="234871" cy="129551"/>
          </a:xfrm>
          <a:prstGeom prst="rect">
            <a:avLst/>
          </a:prstGeom>
        </p:spPr>
      </p:pic>
      <p:pic>
        <p:nvPicPr>
          <p:cNvPr id="172" name="図 171">
            <a:extLst>
              <a:ext uri="{FF2B5EF4-FFF2-40B4-BE49-F238E27FC236}">
                <a16:creationId xmlns:a16="http://schemas.microsoft.com/office/drawing/2014/main" id="{CFFA8C87-1623-903C-5BE1-6161607DE0BB}"/>
              </a:ext>
            </a:extLst>
          </p:cNvPr>
          <p:cNvPicPr>
            <a:picLocks noChangeAspect="1"/>
          </p:cNvPicPr>
          <p:nvPr/>
        </p:nvPicPr>
        <p:blipFill>
          <a:blip r:embed="rId6"/>
          <a:stretch>
            <a:fillRect/>
          </a:stretch>
        </p:blipFill>
        <p:spPr>
          <a:xfrm>
            <a:off x="498105" y="4575404"/>
            <a:ext cx="1343495" cy="497253"/>
          </a:xfrm>
          <a:prstGeom prst="rect">
            <a:avLst/>
          </a:prstGeom>
        </p:spPr>
      </p:pic>
      <p:pic>
        <p:nvPicPr>
          <p:cNvPr id="173" name="図 172">
            <a:extLst>
              <a:ext uri="{FF2B5EF4-FFF2-40B4-BE49-F238E27FC236}">
                <a16:creationId xmlns:a16="http://schemas.microsoft.com/office/drawing/2014/main" id="{8C1BE484-247C-47C4-44D9-F1873B8C4379}"/>
              </a:ext>
            </a:extLst>
          </p:cNvPr>
          <p:cNvPicPr>
            <a:picLocks noChangeAspect="1"/>
          </p:cNvPicPr>
          <p:nvPr/>
        </p:nvPicPr>
        <p:blipFill>
          <a:blip r:embed="rId7"/>
          <a:stretch>
            <a:fillRect/>
          </a:stretch>
        </p:blipFill>
        <p:spPr>
          <a:xfrm>
            <a:off x="502440" y="5085763"/>
            <a:ext cx="1334826" cy="129551"/>
          </a:xfrm>
          <a:prstGeom prst="rect">
            <a:avLst/>
          </a:prstGeom>
        </p:spPr>
      </p:pic>
      <p:sp>
        <p:nvSpPr>
          <p:cNvPr id="174" name="四角形: 角を丸くする 173">
            <a:extLst>
              <a:ext uri="{FF2B5EF4-FFF2-40B4-BE49-F238E27FC236}">
                <a16:creationId xmlns:a16="http://schemas.microsoft.com/office/drawing/2014/main" id="{A45FC9EF-59CB-64FE-DDF4-EA81040373B2}"/>
              </a:ext>
            </a:extLst>
          </p:cNvPr>
          <p:cNvSpPr/>
          <p:nvPr/>
        </p:nvSpPr>
        <p:spPr>
          <a:xfrm>
            <a:off x="715193" y="5091118"/>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75" name="テキスト ボックス 174">
            <a:extLst>
              <a:ext uri="{FF2B5EF4-FFF2-40B4-BE49-F238E27FC236}">
                <a16:creationId xmlns:a16="http://schemas.microsoft.com/office/drawing/2014/main" id="{5755C28C-4DF3-416E-C287-F2C811CC31E6}"/>
              </a:ext>
            </a:extLst>
          </p:cNvPr>
          <p:cNvSpPr txBox="1"/>
          <p:nvPr/>
        </p:nvSpPr>
        <p:spPr>
          <a:xfrm>
            <a:off x="451732" y="5040928"/>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76" name="テキスト ボックス 175">
            <a:extLst>
              <a:ext uri="{FF2B5EF4-FFF2-40B4-BE49-F238E27FC236}">
                <a16:creationId xmlns:a16="http://schemas.microsoft.com/office/drawing/2014/main" id="{0A76BC24-981B-0C3B-C161-F28285E12415}"/>
              </a:ext>
            </a:extLst>
          </p:cNvPr>
          <p:cNvSpPr txBox="1"/>
          <p:nvPr/>
        </p:nvSpPr>
        <p:spPr>
          <a:xfrm>
            <a:off x="966442" y="5210924"/>
            <a:ext cx="514722" cy="184666"/>
          </a:xfrm>
          <a:prstGeom prst="rect">
            <a:avLst/>
          </a:prstGeom>
          <a:noFill/>
        </p:spPr>
        <p:txBody>
          <a:bodyPr wrap="square" rtlCol="0">
            <a:spAutoFit/>
          </a:bodyPr>
          <a:lstStyle/>
          <a:p>
            <a:r>
              <a:rPr kumimoji="1" lang="en-US" altLang="ja-JP" sz="600" dirty="0">
                <a:latin typeface="+mj-lt"/>
              </a:rPr>
              <a:t>RD07</a:t>
            </a:r>
          </a:p>
        </p:txBody>
      </p:sp>
      <p:sp>
        <p:nvSpPr>
          <p:cNvPr id="177" name="テキスト ボックス 176">
            <a:extLst>
              <a:ext uri="{FF2B5EF4-FFF2-40B4-BE49-F238E27FC236}">
                <a16:creationId xmlns:a16="http://schemas.microsoft.com/office/drawing/2014/main" id="{A0055768-FB82-CC24-4706-E08FF7AAF623}"/>
              </a:ext>
            </a:extLst>
          </p:cNvPr>
          <p:cNvSpPr txBox="1"/>
          <p:nvPr/>
        </p:nvSpPr>
        <p:spPr>
          <a:xfrm>
            <a:off x="774386" y="4404842"/>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78" name="四角形: 角を丸くする 177">
            <a:extLst>
              <a:ext uri="{FF2B5EF4-FFF2-40B4-BE49-F238E27FC236}">
                <a16:creationId xmlns:a16="http://schemas.microsoft.com/office/drawing/2014/main" id="{B3886FEB-A3B7-84B1-91CD-33D0A6C5E5E7}"/>
              </a:ext>
            </a:extLst>
          </p:cNvPr>
          <p:cNvSpPr/>
          <p:nvPr/>
        </p:nvSpPr>
        <p:spPr>
          <a:xfrm>
            <a:off x="1420632" y="5095469"/>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79" name="テキスト ボックス 178">
            <a:extLst>
              <a:ext uri="{FF2B5EF4-FFF2-40B4-BE49-F238E27FC236}">
                <a16:creationId xmlns:a16="http://schemas.microsoft.com/office/drawing/2014/main" id="{20C30DD9-030A-25F5-1D6D-CB763C5E18BB}"/>
              </a:ext>
            </a:extLst>
          </p:cNvPr>
          <p:cNvSpPr txBox="1"/>
          <p:nvPr/>
        </p:nvSpPr>
        <p:spPr>
          <a:xfrm>
            <a:off x="1098772" y="5041176"/>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180" name="矢印: 右 179">
            <a:extLst>
              <a:ext uri="{FF2B5EF4-FFF2-40B4-BE49-F238E27FC236}">
                <a16:creationId xmlns:a16="http://schemas.microsoft.com/office/drawing/2014/main" id="{455F33B3-0C7A-7B1B-8039-1F851E93731B}"/>
              </a:ext>
            </a:extLst>
          </p:cNvPr>
          <p:cNvSpPr/>
          <p:nvPr/>
        </p:nvSpPr>
        <p:spPr>
          <a:xfrm>
            <a:off x="2784644" y="404867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8" name="図 17">
            <a:extLst>
              <a:ext uri="{FF2B5EF4-FFF2-40B4-BE49-F238E27FC236}">
                <a16:creationId xmlns:a16="http://schemas.microsoft.com/office/drawing/2014/main" id="{76B48DD3-EE23-3B90-9FCD-E103205B539B}"/>
              </a:ext>
            </a:extLst>
          </p:cNvPr>
          <p:cNvPicPr>
            <a:picLocks noChangeAspect="1"/>
          </p:cNvPicPr>
          <p:nvPr/>
        </p:nvPicPr>
        <p:blipFill>
          <a:blip r:embed="rId2"/>
          <a:stretch>
            <a:fillRect/>
          </a:stretch>
        </p:blipFill>
        <p:spPr>
          <a:xfrm>
            <a:off x="2803075" y="1428058"/>
            <a:ext cx="1358764" cy="2027693"/>
          </a:xfrm>
          <a:prstGeom prst="rect">
            <a:avLst/>
          </a:prstGeom>
        </p:spPr>
      </p:pic>
      <p:pic>
        <p:nvPicPr>
          <p:cNvPr id="19" name="図 18">
            <a:extLst>
              <a:ext uri="{FF2B5EF4-FFF2-40B4-BE49-F238E27FC236}">
                <a16:creationId xmlns:a16="http://schemas.microsoft.com/office/drawing/2014/main" id="{D56E8126-BDE6-9EFD-3F2B-FCF758A085A9}"/>
              </a:ext>
            </a:extLst>
          </p:cNvPr>
          <p:cNvPicPr>
            <a:picLocks noChangeAspect="1"/>
          </p:cNvPicPr>
          <p:nvPr/>
        </p:nvPicPr>
        <p:blipFill>
          <a:blip r:embed="rId3"/>
          <a:stretch>
            <a:fillRect/>
          </a:stretch>
        </p:blipFill>
        <p:spPr>
          <a:xfrm>
            <a:off x="3896431" y="2723445"/>
            <a:ext cx="243861" cy="130125"/>
          </a:xfrm>
          <a:prstGeom prst="rect">
            <a:avLst/>
          </a:prstGeom>
        </p:spPr>
      </p:pic>
      <p:sp>
        <p:nvSpPr>
          <p:cNvPr id="20" name="テキスト ボックス 19">
            <a:extLst>
              <a:ext uri="{FF2B5EF4-FFF2-40B4-BE49-F238E27FC236}">
                <a16:creationId xmlns:a16="http://schemas.microsoft.com/office/drawing/2014/main" id="{CB12F67A-DF3D-624D-3E42-7F3EA3A625F9}"/>
              </a:ext>
            </a:extLst>
          </p:cNvPr>
          <p:cNvSpPr txBox="1"/>
          <p:nvPr/>
        </p:nvSpPr>
        <p:spPr>
          <a:xfrm>
            <a:off x="3820009" y="269105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1" name="図 60">
            <a:extLst>
              <a:ext uri="{FF2B5EF4-FFF2-40B4-BE49-F238E27FC236}">
                <a16:creationId xmlns:a16="http://schemas.microsoft.com/office/drawing/2014/main" id="{CAD4D75E-EB3F-A80F-8FBD-AF574D4FF7C0}"/>
              </a:ext>
            </a:extLst>
          </p:cNvPr>
          <p:cNvPicPr>
            <a:picLocks noChangeAspect="1"/>
          </p:cNvPicPr>
          <p:nvPr/>
        </p:nvPicPr>
        <p:blipFill>
          <a:blip r:embed="rId4"/>
          <a:stretch>
            <a:fillRect/>
          </a:stretch>
        </p:blipFill>
        <p:spPr>
          <a:xfrm>
            <a:off x="3307762" y="1562138"/>
            <a:ext cx="805148" cy="123622"/>
          </a:xfrm>
          <a:prstGeom prst="rect">
            <a:avLst/>
          </a:prstGeom>
        </p:spPr>
      </p:pic>
      <p:sp>
        <p:nvSpPr>
          <p:cNvPr id="62" name="テキスト ボックス 61">
            <a:extLst>
              <a:ext uri="{FF2B5EF4-FFF2-40B4-BE49-F238E27FC236}">
                <a16:creationId xmlns:a16="http://schemas.microsoft.com/office/drawing/2014/main" id="{2D8B9A1A-1060-F6EE-116C-44965AABE6B4}"/>
              </a:ext>
            </a:extLst>
          </p:cNvPr>
          <p:cNvSpPr txBox="1"/>
          <p:nvPr/>
        </p:nvSpPr>
        <p:spPr>
          <a:xfrm>
            <a:off x="3223043" y="1548715"/>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63" name="図 62">
            <a:extLst>
              <a:ext uri="{FF2B5EF4-FFF2-40B4-BE49-F238E27FC236}">
                <a16:creationId xmlns:a16="http://schemas.microsoft.com/office/drawing/2014/main" id="{51F10885-746A-3114-A3EF-08AF401B676D}"/>
              </a:ext>
            </a:extLst>
          </p:cNvPr>
          <p:cNvPicPr>
            <a:picLocks noChangeAspect="1"/>
          </p:cNvPicPr>
          <p:nvPr/>
        </p:nvPicPr>
        <p:blipFill>
          <a:blip r:embed="rId3"/>
          <a:stretch>
            <a:fillRect/>
          </a:stretch>
        </p:blipFill>
        <p:spPr>
          <a:xfrm>
            <a:off x="2944190" y="2426865"/>
            <a:ext cx="399116" cy="92870"/>
          </a:xfrm>
          <a:prstGeom prst="rect">
            <a:avLst/>
          </a:prstGeom>
        </p:spPr>
      </p:pic>
      <p:sp>
        <p:nvSpPr>
          <p:cNvPr id="64" name="テキスト ボックス 63">
            <a:extLst>
              <a:ext uri="{FF2B5EF4-FFF2-40B4-BE49-F238E27FC236}">
                <a16:creationId xmlns:a16="http://schemas.microsoft.com/office/drawing/2014/main" id="{9EE76585-FBE9-CE05-A886-053AE4CEC706}"/>
              </a:ext>
            </a:extLst>
          </p:cNvPr>
          <p:cNvSpPr txBox="1"/>
          <p:nvPr/>
        </p:nvSpPr>
        <p:spPr>
          <a:xfrm>
            <a:off x="2879820" y="237715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65" name="図 64">
            <a:extLst>
              <a:ext uri="{FF2B5EF4-FFF2-40B4-BE49-F238E27FC236}">
                <a16:creationId xmlns:a16="http://schemas.microsoft.com/office/drawing/2014/main" id="{5CEC8E07-F780-4204-7B53-143B5B980F33}"/>
              </a:ext>
            </a:extLst>
          </p:cNvPr>
          <p:cNvPicPr>
            <a:picLocks noChangeAspect="1"/>
          </p:cNvPicPr>
          <p:nvPr/>
        </p:nvPicPr>
        <p:blipFill>
          <a:blip r:embed="rId5"/>
          <a:stretch>
            <a:fillRect/>
          </a:stretch>
        </p:blipFill>
        <p:spPr>
          <a:xfrm>
            <a:off x="3383907" y="2876631"/>
            <a:ext cx="234871" cy="129551"/>
          </a:xfrm>
          <a:prstGeom prst="rect">
            <a:avLst/>
          </a:prstGeom>
        </p:spPr>
      </p:pic>
      <p:pic>
        <p:nvPicPr>
          <p:cNvPr id="66" name="図 65">
            <a:extLst>
              <a:ext uri="{FF2B5EF4-FFF2-40B4-BE49-F238E27FC236}">
                <a16:creationId xmlns:a16="http://schemas.microsoft.com/office/drawing/2014/main" id="{5D823A40-094E-68A7-AF62-D1AF38E26755}"/>
              </a:ext>
            </a:extLst>
          </p:cNvPr>
          <p:cNvPicPr>
            <a:picLocks noChangeAspect="1"/>
          </p:cNvPicPr>
          <p:nvPr/>
        </p:nvPicPr>
        <p:blipFill>
          <a:blip r:embed="rId5"/>
          <a:stretch>
            <a:fillRect/>
          </a:stretch>
        </p:blipFill>
        <p:spPr>
          <a:xfrm>
            <a:off x="3337951" y="3058011"/>
            <a:ext cx="234871" cy="129551"/>
          </a:xfrm>
          <a:prstGeom prst="rect">
            <a:avLst/>
          </a:prstGeom>
        </p:spPr>
      </p:pic>
      <p:pic>
        <p:nvPicPr>
          <p:cNvPr id="67" name="図 66">
            <a:extLst>
              <a:ext uri="{FF2B5EF4-FFF2-40B4-BE49-F238E27FC236}">
                <a16:creationId xmlns:a16="http://schemas.microsoft.com/office/drawing/2014/main" id="{5C45261A-9F96-6ED4-0617-F1637F6EC718}"/>
              </a:ext>
            </a:extLst>
          </p:cNvPr>
          <p:cNvPicPr>
            <a:picLocks noChangeAspect="1"/>
          </p:cNvPicPr>
          <p:nvPr/>
        </p:nvPicPr>
        <p:blipFill>
          <a:blip r:embed="rId6"/>
          <a:stretch>
            <a:fillRect/>
          </a:stretch>
        </p:blipFill>
        <p:spPr>
          <a:xfrm>
            <a:off x="2820282" y="2397046"/>
            <a:ext cx="1343495" cy="497253"/>
          </a:xfrm>
          <a:prstGeom prst="rect">
            <a:avLst/>
          </a:prstGeom>
        </p:spPr>
      </p:pic>
      <p:pic>
        <p:nvPicPr>
          <p:cNvPr id="68" name="図 67">
            <a:extLst>
              <a:ext uri="{FF2B5EF4-FFF2-40B4-BE49-F238E27FC236}">
                <a16:creationId xmlns:a16="http://schemas.microsoft.com/office/drawing/2014/main" id="{E0DF1E91-76C0-BA16-554D-B45A4C4F221B}"/>
              </a:ext>
            </a:extLst>
          </p:cNvPr>
          <p:cNvPicPr>
            <a:picLocks noChangeAspect="1"/>
          </p:cNvPicPr>
          <p:nvPr/>
        </p:nvPicPr>
        <p:blipFill>
          <a:blip r:embed="rId7"/>
          <a:stretch>
            <a:fillRect/>
          </a:stretch>
        </p:blipFill>
        <p:spPr>
          <a:xfrm>
            <a:off x="2824617" y="2907405"/>
            <a:ext cx="1334826" cy="129551"/>
          </a:xfrm>
          <a:prstGeom prst="rect">
            <a:avLst/>
          </a:prstGeom>
        </p:spPr>
      </p:pic>
      <p:sp>
        <p:nvSpPr>
          <p:cNvPr id="69" name="四角形: 角を丸くする 68">
            <a:extLst>
              <a:ext uri="{FF2B5EF4-FFF2-40B4-BE49-F238E27FC236}">
                <a16:creationId xmlns:a16="http://schemas.microsoft.com/office/drawing/2014/main" id="{3A20E168-1D63-030D-42DE-8AEC18251700}"/>
              </a:ext>
            </a:extLst>
          </p:cNvPr>
          <p:cNvSpPr/>
          <p:nvPr/>
        </p:nvSpPr>
        <p:spPr>
          <a:xfrm>
            <a:off x="3037370" y="2912760"/>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 name="テキスト ボックス 69">
            <a:extLst>
              <a:ext uri="{FF2B5EF4-FFF2-40B4-BE49-F238E27FC236}">
                <a16:creationId xmlns:a16="http://schemas.microsoft.com/office/drawing/2014/main" id="{4D691B79-E418-2C16-EB92-870D04818FD4}"/>
              </a:ext>
            </a:extLst>
          </p:cNvPr>
          <p:cNvSpPr txBox="1"/>
          <p:nvPr/>
        </p:nvSpPr>
        <p:spPr>
          <a:xfrm>
            <a:off x="2773909" y="2862570"/>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71" name="テキスト ボックス 70">
            <a:extLst>
              <a:ext uri="{FF2B5EF4-FFF2-40B4-BE49-F238E27FC236}">
                <a16:creationId xmlns:a16="http://schemas.microsoft.com/office/drawing/2014/main" id="{CF1D756A-4E93-F4D3-404A-32FABADEB689}"/>
              </a:ext>
            </a:extLst>
          </p:cNvPr>
          <p:cNvSpPr txBox="1"/>
          <p:nvPr/>
        </p:nvSpPr>
        <p:spPr>
          <a:xfrm>
            <a:off x="3288619" y="3032566"/>
            <a:ext cx="514722" cy="184666"/>
          </a:xfrm>
          <a:prstGeom prst="rect">
            <a:avLst/>
          </a:prstGeom>
          <a:noFill/>
        </p:spPr>
        <p:txBody>
          <a:bodyPr wrap="square" rtlCol="0">
            <a:spAutoFit/>
          </a:bodyPr>
          <a:lstStyle/>
          <a:p>
            <a:r>
              <a:rPr kumimoji="1" lang="en-US" altLang="ja-JP" sz="600" dirty="0">
                <a:latin typeface="+mj-lt"/>
              </a:rPr>
              <a:t>RD07</a:t>
            </a:r>
          </a:p>
        </p:txBody>
      </p:sp>
      <p:sp>
        <p:nvSpPr>
          <p:cNvPr id="72" name="テキスト ボックス 71">
            <a:extLst>
              <a:ext uri="{FF2B5EF4-FFF2-40B4-BE49-F238E27FC236}">
                <a16:creationId xmlns:a16="http://schemas.microsoft.com/office/drawing/2014/main" id="{34DC3205-CE9B-8C7E-2FA8-79C3E04BCFE4}"/>
              </a:ext>
            </a:extLst>
          </p:cNvPr>
          <p:cNvSpPr txBox="1"/>
          <p:nvPr/>
        </p:nvSpPr>
        <p:spPr>
          <a:xfrm>
            <a:off x="3096563" y="2226484"/>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73" name="四角形: 角を丸くする 72">
            <a:extLst>
              <a:ext uri="{FF2B5EF4-FFF2-40B4-BE49-F238E27FC236}">
                <a16:creationId xmlns:a16="http://schemas.microsoft.com/office/drawing/2014/main" id="{857675D8-22F8-0C4A-5656-69C23FC15555}"/>
              </a:ext>
            </a:extLst>
          </p:cNvPr>
          <p:cNvSpPr/>
          <p:nvPr/>
        </p:nvSpPr>
        <p:spPr>
          <a:xfrm>
            <a:off x="3742809" y="2917111"/>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4" name="テキスト ボックス 73">
            <a:extLst>
              <a:ext uri="{FF2B5EF4-FFF2-40B4-BE49-F238E27FC236}">
                <a16:creationId xmlns:a16="http://schemas.microsoft.com/office/drawing/2014/main" id="{FFBEF580-D731-C925-09AF-6E3597EB9367}"/>
              </a:ext>
            </a:extLst>
          </p:cNvPr>
          <p:cNvSpPr txBox="1"/>
          <p:nvPr/>
        </p:nvSpPr>
        <p:spPr>
          <a:xfrm>
            <a:off x="3420949" y="2862818"/>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75" name="テキスト ボックス 74">
            <a:extLst>
              <a:ext uri="{FF2B5EF4-FFF2-40B4-BE49-F238E27FC236}">
                <a16:creationId xmlns:a16="http://schemas.microsoft.com/office/drawing/2014/main" id="{DEC6AECA-8135-46DE-9B28-A9CCDD825743}"/>
              </a:ext>
            </a:extLst>
          </p:cNvPr>
          <p:cNvSpPr txBox="1"/>
          <p:nvPr/>
        </p:nvSpPr>
        <p:spPr>
          <a:xfrm>
            <a:off x="2839208" y="247896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76" name="テキスト ボックス 75">
            <a:extLst>
              <a:ext uri="{FF2B5EF4-FFF2-40B4-BE49-F238E27FC236}">
                <a16:creationId xmlns:a16="http://schemas.microsoft.com/office/drawing/2014/main" id="{837DDC69-56E2-B722-76E2-6DA99E99EE58}"/>
              </a:ext>
            </a:extLst>
          </p:cNvPr>
          <p:cNvSpPr txBox="1"/>
          <p:nvPr/>
        </p:nvSpPr>
        <p:spPr>
          <a:xfrm>
            <a:off x="2827707" y="2751008"/>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77" name="テキスト ボックス 76">
            <a:extLst>
              <a:ext uri="{FF2B5EF4-FFF2-40B4-BE49-F238E27FC236}">
                <a16:creationId xmlns:a16="http://schemas.microsoft.com/office/drawing/2014/main" id="{F194E7F3-B83B-7202-0941-0B0AA216D9AB}"/>
              </a:ext>
            </a:extLst>
          </p:cNvPr>
          <p:cNvSpPr txBox="1"/>
          <p:nvPr/>
        </p:nvSpPr>
        <p:spPr>
          <a:xfrm>
            <a:off x="3280122" y="2753564"/>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78" name="テキスト ボックス 77">
            <a:extLst>
              <a:ext uri="{FF2B5EF4-FFF2-40B4-BE49-F238E27FC236}">
                <a16:creationId xmlns:a16="http://schemas.microsoft.com/office/drawing/2014/main" id="{AC135921-F9A7-7EE2-13F6-6399CAF4024E}"/>
              </a:ext>
            </a:extLst>
          </p:cNvPr>
          <p:cNvSpPr txBox="1"/>
          <p:nvPr/>
        </p:nvSpPr>
        <p:spPr>
          <a:xfrm>
            <a:off x="3718772" y="2759278"/>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81" name="図 80">
            <a:extLst>
              <a:ext uri="{FF2B5EF4-FFF2-40B4-BE49-F238E27FC236}">
                <a16:creationId xmlns:a16="http://schemas.microsoft.com/office/drawing/2014/main" id="{129F0355-E676-60DC-C91A-5B368721301C}"/>
              </a:ext>
            </a:extLst>
          </p:cNvPr>
          <p:cNvPicPr>
            <a:picLocks noChangeAspect="1"/>
          </p:cNvPicPr>
          <p:nvPr/>
        </p:nvPicPr>
        <p:blipFill>
          <a:blip r:embed="rId2"/>
          <a:stretch>
            <a:fillRect/>
          </a:stretch>
        </p:blipFill>
        <p:spPr>
          <a:xfrm>
            <a:off x="459853" y="1442351"/>
            <a:ext cx="1358764" cy="2027693"/>
          </a:xfrm>
          <a:prstGeom prst="rect">
            <a:avLst/>
          </a:prstGeom>
        </p:spPr>
      </p:pic>
      <p:pic>
        <p:nvPicPr>
          <p:cNvPr id="100" name="図 99">
            <a:extLst>
              <a:ext uri="{FF2B5EF4-FFF2-40B4-BE49-F238E27FC236}">
                <a16:creationId xmlns:a16="http://schemas.microsoft.com/office/drawing/2014/main" id="{9226FF29-A8A0-FE2E-8C47-30FAE25F4D64}"/>
              </a:ext>
            </a:extLst>
          </p:cNvPr>
          <p:cNvPicPr>
            <a:picLocks noChangeAspect="1"/>
          </p:cNvPicPr>
          <p:nvPr/>
        </p:nvPicPr>
        <p:blipFill>
          <a:blip r:embed="rId3"/>
          <a:stretch>
            <a:fillRect/>
          </a:stretch>
        </p:blipFill>
        <p:spPr>
          <a:xfrm>
            <a:off x="1553209" y="2737738"/>
            <a:ext cx="243861" cy="130125"/>
          </a:xfrm>
          <a:prstGeom prst="rect">
            <a:avLst/>
          </a:prstGeom>
        </p:spPr>
      </p:pic>
      <p:sp>
        <p:nvSpPr>
          <p:cNvPr id="101" name="テキスト ボックス 100">
            <a:extLst>
              <a:ext uri="{FF2B5EF4-FFF2-40B4-BE49-F238E27FC236}">
                <a16:creationId xmlns:a16="http://schemas.microsoft.com/office/drawing/2014/main" id="{817D04A0-F7BD-63DB-57B8-5F484C5144E7}"/>
              </a:ext>
            </a:extLst>
          </p:cNvPr>
          <p:cNvSpPr txBox="1"/>
          <p:nvPr/>
        </p:nvSpPr>
        <p:spPr>
          <a:xfrm>
            <a:off x="1476787" y="270534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02" name="図 101">
            <a:extLst>
              <a:ext uri="{FF2B5EF4-FFF2-40B4-BE49-F238E27FC236}">
                <a16:creationId xmlns:a16="http://schemas.microsoft.com/office/drawing/2014/main" id="{6C2809C5-8A8D-80AF-740E-31CB6D8DB11C}"/>
              </a:ext>
            </a:extLst>
          </p:cNvPr>
          <p:cNvPicPr>
            <a:picLocks noChangeAspect="1"/>
          </p:cNvPicPr>
          <p:nvPr/>
        </p:nvPicPr>
        <p:blipFill>
          <a:blip r:embed="rId4"/>
          <a:stretch>
            <a:fillRect/>
          </a:stretch>
        </p:blipFill>
        <p:spPr>
          <a:xfrm>
            <a:off x="964540" y="1576431"/>
            <a:ext cx="805148" cy="123622"/>
          </a:xfrm>
          <a:prstGeom prst="rect">
            <a:avLst/>
          </a:prstGeom>
        </p:spPr>
      </p:pic>
      <p:sp>
        <p:nvSpPr>
          <p:cNvPr id="103" name="テキスト ボックス 102">
            <a:extLst>
              <a:ext uri="{FF2B5EF4-FFF2-40B4-BE49-F238E27FC236}">
                <a16:creationId xmlns:a16="http://schemas.microsoft.com/office/drawing/2014/main" id="{4EA3FD04-62A6-797B-66EC-8C30FC828A21}"/>
              </a:ext>
            </a:extLst>
          </p:cNvPr>
          <p:cNvSpPr txBox="1"/>
          <p:nvPr/>
        </p:nvSpPr>
        <p:spPr>
          <a:xfrm>
            <a:off x="879821" y="1563008"/>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05" name="図 104">
            <a:extLst>
              <a:ext uri="{FF2B5EF4-FFF2-40B4-BE49-F238E27FC236}">
                <a16:creationId xmlns:a16="http://schemas.microsoft.com/office/drawing/2014/main" id="{81037CB1-FC9A-E6F3-CF57-5D58EE198BA2}"/>
              </a:ext>
            </a:extLst>
          </p:cNvPr>
          <p:cNvPicPr>
            <a:picLocks noChangeAspect="1"/>
          </p:cNvPicPr>
          <p:nvPr/>
        </p:nvPicPr>
        <p:blipFill>
          <a:blip r:embed="rId3"/>
          <a:stretch>
            <a:fillRect/>
          </a:stretch>
        </p:blipFill>
        <p:spPr>
          <a:xfrm>
            <a:off x="600968" y="2441158"/>
            <a:ext cx="399116" cy="92870"/>
          </a:xfrm>
          <a:prstGeom prst="rect">
            <a:avLst/>
          </a:prstGeom>
        </p:spPr>
      </p:pic>
      <p:sp>
        <p:nvSpPr>
          <p:cNvPr id="107" name="テキスト ボックス 106">
            <a:extLst>
              <a:ext uri="{FF2B5EF4-FFF2-40B4-BE49-F238E27FC236}">
                <a16:creationId xmlns:a16="http://schemas.microsoft.com/office/drawing/2014/main" id="{6547B594-5F1B-2549-3B52-2EEA7A6CD5E5}"/>
              </a:ext>
            </a:extLst>
          </p:cNvPr>
          <p:cNvSpPr txBox="1"/>
          <p:nvPr/>
        </p:nvSpPr>
        <p:spPr>
          <a:xfrm>
            <a:off x="536598" y="239145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08" name="図 107">
            <a:extLst>
              <a:ext uri="{FF2B5EF4-FFF2-40B4-BE49-F238E27FC236}">
                <a16:creationId xmlns:a16="http://schemas.microsoft.com/office/drawing/2014/main" id="{6069C79C-5084-ACF6-33EC-B8509DF69370}"/>
              </a:ext>
            </a:extLst>
          </p:cNvPr>
          <p:cNvPicPr>
            <a:picLocks noChangeAspect="1"/>
          </p:cNvPicPr>
          <p:nvPr/>
        </p:nvPicPr>
        <p:blipFill>
          <a:blip r:embed="rId5"/>
          <a:stretch>
            <a:fillRect/>
          </a:stretch>
        </p:blipFill>
        <p:spPr>
          <a:xfrm>
            <a:off x="1040685" y="2890924"/>
            <a:ext cx="234871" cy="129551"/>
          </a:xfrm>
          <a:prstGeom prst="rect">
            <a:avLst/>
          </a:prstGeom>
        </p:spPr>
      </p:pic>
      <p:pic>
        <p:nvPicPr>
          <p:cNvPr id="109" name="図 108">
            <a:extLst>
              <a:ext uri="{FF2B5EF4-FFF2-40B4-BE49-F238E27FC236}">
                <a16:creationId xmlns:a16="http://schemas.microsoft.com/office/drawing/2014/main" id="{0A08F324-7B87-9410-DC7F-82DC99C1FCAA}"/>
              </a:ext>
            </a:extLst>
          </p:cNvPr>
          <p:cNvPicPr>
            <a:picLocks noChangeAspect="1"/>
          </p:cNvPicPr>
          <p:nvPr/>
        </p:nvPicPr>
        <p:blipFill>
          <a:blip r:embed="rId5"/>
          <a:stretch>
            <a:fillRect/>
          </a:stretch>
        </p:blipFill>
        <p:spPr>
          <a:xfrm>
            <a:off x="994729" y="3072304"/>
            <a:ext cx="234871" cy="129551"/>
          </a:xfrm>
          <a:prstGeom prst="rect">
            <a:avLst/>
          </a:prstGeom>
        </p:spPr>
      </p:pic>
      <p:pic>
        <p:nvPicPr>
          <p:cNvPr id="110" name="図 109">
            <a:extLst>
              <a:ext uri="{FF2B5EF4-FFF2-40B4-BE49-F238E27FC236}">
                <a16:creationId xmlns:a16="http://schemas.microsoft.com/office/drawing/2014/main" id="{11844B14-4837-90A5-3A14-2827D85EB952}"/>
              </a:ext>
            </a:extLst>
          </p:cNvPr>
          <p:cNvPicPr>
            <a:picLocks noChangeAspect="1"/>
          </p:cNvPicPr>
          <p:nvPr/>
        </p:nvPicPr>
        <p:blipFill>
          <a:blip r:embed="rId6"/>
          <a:stretch>
            <a:fillRect/>
          </a:stretch>
        </p:blipFill>
        <p:spPr>
          <a:xfrm>
            <a:off x="477060" y="2411339"/>
            <a:ext cx="1343495" cy="497253"/>
          </a:xfrm>
          <a:prstGeom prst="rect">
            <a:avLst/>
          </a:prstGeom>
        </p:spPr>
      </p:pic>
      <p:pic>
        <p:nvPicPr>
          <p:cNvPr id="111" name="図 110">
            <a:extLst>
              <a:ext uri="{FF2B5EF4-FFF2-40B4-BE49-F238E27FC236}">
                <a16:creationId xmlns:a16="http://schemas.microsoft.com/office/drawing/2014/main" id="{0A9C8654-094D-191A-C0F7-801D9D7735E6}"/>
              </a:ext>
            </a:extLst>
          </p:cNvPr>
          <p:cNvPicPr>
            <a:picLocks noChangeAspect="1"/>
          </p:cNvPicPr>
          <p:nvPr/>
        </p:nvPicPr>
        <p:blipFill>
          <a:blip r:embed="rId7"/>
          <a:stretch>
            <a:fillRect/>
          </a:stretch>
        </p:blipFill>
        <p:spPr>
          <a:xfrm>
            <a:off x="481395" y="2921698"/>
            <a:ext cx="1334826" cy="129551"/>
          </a:xfrm>
          <a:prstGeom prst="rect">
            <a:avLst/>
          </a:prstGeom>
        </p:spPr>
      </p:pic>
      <p:sp>
        <p:nvSpPr>
          <p:cNvPr id="132" name="四角形: 角を丸くする 131">
            <a:extLst>
              <a:ext uri="{FF2B5EF4-FFF2-40B4-BE49-F238E27FC236}">
                <a16:creationId xmlns:a16="http://schemas.microsoft.com/office/drawing/2014/main" id="{3F6145F7-7B6D-21F5-DE82-8E403582C8FB}"/>
              </a:ext>
            </a:extLst>
          </p:cNvPr>
          <p:cNvSpPr/>
          <p:nvPr/>
        </p:nvSpPr>
        <p:spPr>
          <a:xfrm>
            <a:off x="694148" y="2927053"/>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3" name="テキスト ボックス 132">
            <a:extLst>
              <a:ext uri="{FF2B5EF4-FFF2-40B4-BE49-F238E27FC236}">
                <a16:creationId xmlns:a16="http://schemas.microsoft.com/office/drawing/2014/main" id="{F7759F94-B7D1-2AC3-7F64-D676EBDC4B22}"/>
              </a:ext>
            </a:extLst>
          </p:cNvPr>
          <p:cNvSpPr txBox="1"/>
          <p:nvPr/>
        </p:nvSpPr>
        <p:spPr>
          <a:xfrm>
            <a:off x="430687" y="2876863"/>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34" name="テキスト ボックス 133">
            <a:extLst>
              <a:ext uri="{FF2B5EF4-FFF2-40B4-BE49-F238E27FC236}">
                <a16:creationId xmlns:a16="http://schemas.microsoft.com/office/drawing/2014/main" id="{41F18A3B-CC42-3830-88FC-834EE10EAB76}"/>
              </a:ext>
            </a:extLst>
          </p:cNvPr>
          <p:cNvSpPr txBox="1"/>
          <p:nvPr/>
        </p:nvSpPr>
        <p:spPr>
          <a:xfrm>
            <a:off x="945397" y="3046859"/>
            <a:ext cx="514722" cy="184666"/>
          </a:xfrm>
          <a:prstGeom prst="rect">
            <a:avLst/>
          </a:prstGeom>
          <a:noFill/>
        </p:spPr>
        <p:txBody>
          <a:bodyPr wrap="square" rtlCol="0">
            <a:spAutoFit/>
          </a:bodyPr>
          <a:lstStyle/>
          <a:p>
            <a:r>
              <a:rPr kumimoji="1" lang="en-US" altLang="ja-JP" sz="600" dirty="0">
                <a:latin typeface="+mj-lt"/>
              </a:rPr>
              <a:t>RD07</a:t>
            </a:r>
          </a:p>
        </p:txBody>
      </p:sp>
      <p:sp>
        <p:nvSpPr>
          <p:cNvPr id="135" name="テキスト ボックス 134">
            <a:extLst>
              <a:ext uri="{FF2B5EF4-FFF2-40B4-BE49-F238E27FC236}">
                <a16:creationId xmlns:a16="http://schemas.microsoft.com/office/drawing/2014/main" id="{3F531A87-F246-7E0D-9C05-2604D01757CD}"/>
              </a:ext>
            </a:extLst>
          </p:cNvPr>
          <p:cNvSpPr txBox="1"/>
          <p:nvPr/>
        </p:nvSpPr>
        <p:spPr>
          <a:xfrm>
            <a:off x="753341" y="2240777"/>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36" name="四角形: 角を丸くする 135">
            <a:extLst>
              <a:ext uri="{FF2B5EF4-FFF2-40B4-BE49-F238E27FC236}">
                <a16:creationId xmlns:a16="http://schemas.microsoft.com/office/drawing/2014/main" id="{39C8BF71-640B-0F5C-D1DC-426692F53300}"/>
              </a:ext>
            </a:extLst>
          </p:cNvPr>
          <p:cNvSpPr/>
          <p:nvPr/>
        </p:nvSpPr>
        <p:spPr>
          <a:xfrm>
            <a:off x="1399587" y="2931404"/>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7" name="テキスト ボックス 136">
            <a:extLst>
              <a:ext uri="{FF2B5EF4-FFF2-40B4-BE49-F238E27FC236}">
                <a16:creationId xmlns:a16="http://schemas.microsoft.com/office/drawing/2014/main" id="{D03EB51D-F360-3B58-A5FF-58B238D65642}"/>
              </a:ext>
            </a:extLst>
          </p:cNvPr>
          <p:cNvSpPr txBox="1"/>
          <p:nvPr/>
        </p:nvSpPr>
        <p:spPr>
          <a:xfrm>
            <a:off x="1077727" y="2877111"/>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5-2-16. QC schedule </a:t>
            </a:r>
          </a:p>
        </p:txBody>
      </p:sp>
      <p:pic>
        <p:nvPicPr>
          <p:cNvPr id="300" name="図 299">
            <a:extLst>
              <a:ext uri="{FF2B5EF4-FFF2-40B4-BE49-F238E27FC236}">
                <a16:creationId xmlns:a16="http://schemas.microsoft.com/office/drawing/2014/main" id="{F5244AC1-E504-B8D8-0818-2650F587FBC4}"/>
              </a:ext>
            </a:extLst>
          </p:cNvPr>
          <p:cNvPicPr>
            <a:picLocks noChangeAspect="1"/>
          </p:cNvPicPr>
          <p:nvPr/>
        </p:nvPicPr>
        <p:blipFill>
          <a:blip r:embed="rId8"/>
          <a:stretch>
            <a:fillRect/>
          </a:stretch>
        </p:blipFill>
        <p:spPr>
          <a:xfrm>
            <a:off x="1895009" y="1475440"/>
            <a:ext cx="767534" cy="496491"/>
          </a:xfrm>
          <a:prstGeom prst="rect">
            <a:avLst/>
          </a:prstGeom>
          <a:solidFill>
            <a:schemeClr val="bg1"/>
          </a:solidFill>
        </p:spPr>
      </p:pic>
      <p:sp>
        <p:nvSpPr>
          <p:cNvPr id="301" name="テキスト ボックス 300">
            <a:extLst>
              <a:ext uri="{FF2B5EF4-FFF2-40B4-BE49-F238E27FC236}">
                <a16:creationId xmlns:a16="http://schemas.microsoft.com/office/drawing/2014/main" id="{8BE2E846-D893-4A84-9590-880135CB87F8}"/>
              </a:ext>
            </a:extLst>
          </p:cNvPr>
          <p:cNvSpPr txBox="1"/>
          <p:nvPr/>
        </p:nvSpPr>
        <p:spPr>
          <a:xfrm>
            <a:off x="1831293" y="1982478"/>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02" name="台形 301">
            <a:extLst>
              <a:ext uri="{FF2B5EF4-FFF2-40B4-BE49-F238E27FC236}">
                <a16:creationId xmlns:a16="http://schemas.microsoft.com/office/drawing/2014/main" id="{6D957A99-0D70-7239-5B16-6D1F90F1EB59}"/>
              </a:ext>
            </a:extLst>
          </p:cNvPr>
          <p:cNvSpPr/>
          <p:nvPr/>
        </p:nvSpPr>
        <p:spPr>
          <a:xfrm rot="9223765">
            <a:off x="2509653" y="139593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03" name="矢印: 右 302">
            <a:extLst>
              <a:ext uri="{FF2B5EF4-FFF2-40B4-BE49-F238E27FC236}">
                <a16:creationId xmlns:a16="http://schemas.microsoft.com/office/drawing/2014/main" id="{853D22DB-8B66-4FCE-00A4-4452B4B53F76}"/>
              </a:ext>
            </a:extLst>
          </p:cNvPr>
          <p:cNvSpPr/>
          <p:nvPr/>
        </p:nvSpPr>
        <p:spPr>
          <a:xfrm>
            <a:off x="1711155" y="191526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5" name="矢印: 右 314">
            <a:extLst>
              <a:ext uri="{FF2B5EF4-FFF2-40B4-BE49-F238E27FC236}">
                <a16:creationId xmlns:a16="http://schemas.microsoft.com/office/drawing/2014/main" id="{0649E038-AEA6-B1F3-9719-F326315D6CCE}"/>
              </a:ext>
            </a:extLst>
          </p:cNvPr>
          <p:cNvSpPr/>
          <p:nvPr/>
        </p:nvSpPr>
        <p:spPr>
          <a:xfrm>
            <a:off x="4132556"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6" name="矢印: 右 315">
            <a:extLst>
              <a:ext uri="{FF2B5EF4-FFF2-40B4-BE49-F238E27FC236}">
                <a16:creationId xmlns:a16="http://schemas.microsoft.com/office/drawing/2014/main" id="{439C7C0D-5A90-DBE5-1241-A52E8780ED11}"/>
              </a:ext>
            </a:extLst>
          </p:cNvPr>
          <p:cNvSpPr/>
          <p:nvPr/>
        </p:nvSpPr>
        <p:spPr>
          <a:xfrm>
            <a:off x="2705968" y="191946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22" name="図 321">
            <a:extLst>
              <a:ext uri="{FF2B5EF4-FFF2-40B4-BE49-F238E27FC236}">
                <a16:creationId xmlns:a16="http://schemas.microsoft.com/office/drawing/2014/main" id="{403A79DA-1D93-8935-C037-616B5FB541A2}"/>
              </a:ext>
            </a:extLst>
          </p:cNvPr>
          <p:cNvPicPr>
            <a:picLocks noChangeAspect="1"/>
          </p:cNvPicPr>
          <p:nvPr/>
        </p:nvPicPr>
        <p:blipFill>
          <a:blip r:embed="rId8"/>
          <a:stretch>
            <a:fillRect/>
          </a:stretch>
        </p:blipFill>
        <p:spPr>
          <a:xfrm>
            <a:off x="4132556" y="1437822"/>
            <a:ext cx="767534" cy="496491"/>
          </a:xfrm>
          <a:prstGeom prst="rect">
            <a:avLst/>
          </a:prstGeom>
          <a:solidFill>
            <a:schemeClr val="bg1"/>
          </a:solidFill>
        </p:spPr>
      </p:pic>
      <p:sp>
        <p:nvSpPr>
          <p:cNvPr id="323" name="台形 322">
            <a:extLst>
              <a:ext uri="{FF2B5EF4-FFF2-40B4-BE49-F238E27FC236}">
                <a16:creationId xmlns:a16="http://schemas.microsoft.com/office/drawing/2014/main" id="{4FBF7296-F418-2CC4-240F-A039F1BB1631}"/>
              </a:ext>
            </a:extLst>
          </p:cNvPr>
          <p:cNvSpPr/>
          <p:nvPr/>
        </p:nvSpPr>
        <p:spPr>
          <a:xfrm rot="9223765">
            <a:off x="4763200" y="141788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35" name="矢印: 右 334">
            <a:extLst>
              <a:ext uri="{FF2B5EF4-FFF2-40B4-BE49-F238E27FC236}">
                <a16:creationId xmlns:a16="http://schemas.microsoft.com/office/drawing/2014/main" id="{2B6F29D2-FB4E-4092-54A4-E1B1DCBD549F}"/>
              </a:ext>
            </a:extLst>
          </p:cNvPr>
          <p:cNvSpPr/>
          <p:nvPr/>
        </p:nvSpPr>
        <p:spPr>
          <a:xfrm>
            <a:off x="4988981"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1" name="図 340">
            <a:extLst>
              <a:ext uri="{FF2B5EF4-FFF2-40B4-BE49-F238E27FC236}">
                <a16:creationId xmlns:a16="http://schemas.microsoft.com/office/drawing/2014/main" id="{CE2C557C-0CD7-B108-E59D-130B8FD14D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710628" y="1595530"/>
            <a:ext cx="193980" cy="422448"/>
          </a:xfrm>
          <a:prstGeom prst="rect">
            <a:avLst/>
          </a:prstGeom>
        </p:spPr>
      </p:pic>
      <p:pic>
        <p:nvPicPr>
          <p:cNvPr id="342" name="図 341">
            <a:extLst>
              <a:ext uri="{FF2B5EF4-FFF2-40B4-BE49-F238E27FC236}">
                <a16:creationId xmlns:a16="http://schemas.microsoft.com/office/drawing/2014/main" id="{DBFD71F6-E5EA-FD59-36B7-FEA4EAD434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58661" y="1582046"/>
            <a:ext cx="193980" cy="422448"/>
          </a:xfrm>
          <a:prstGeom prst="rect">
            <a:avLst/>
          </a:prstGeom>
        </p:spPr>
      </p:pic>
      <p:sp>
        <p:nvSpPr>
          <p:cNvPr id="343" name="テキスト ボックス 342">
            <a:extLst>
              <a:ext uri="{FF2B5EF4-FFF2-40B4-BE49-F238E27FC236}">
                <a16:creationId xmlns:a16="http://schemas.microsoft.com/office/drawing/2014/main" id="{787EEF47-F6CB-1466-A6CF-4685A4717AF6}"/>
              </a:ext>
            </a:extLst>
          </p:cNvPr>
          <p:cNvSpPr txBox="1"/>
          <p:nvPr/>
        </p:nvSpPr>
        <p:spPr>
          <a:xfrm>
            <a:off x="4244540" y="2025661"/>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endParaRPr kumimoji="1" lang="ja-JP" altLang="en-US" sz="600" dirty="0">
              <a:solidFill>
                <a:srgbClr val="FF0000"/>
              </a:solidFill>
            </a:endParaRPr>
          </a:p>
        </p:txBody>
      </p:sp>
      <p:sp>
        <p:nvSpPr>
          <p:cNvPr id="7" name="テキスト ボックス 6">
            <a:extLst>
              <a:ext uri="{FF2B5EF4-FFF2-40B4-BE49-F238E27FC236}">
                <a16:creationId xmlns:a16="http://schemas.microsoft.com/office/drawing/2014/main" id="{78DFCC54-8F9F-4A2E-04B3-BE46E8238D98}"/>
              </a:ext>
            </a:extLst>
          </p:cNvPr>
          <p:cNvSpPr txBox="1"/>
          <p:nvPr/>
        </p:nvSpPr>
        <p:spPr>
          <a:xfrm>
            <a:off x="5191746" y="2484107"/>
            <a:ext cx="1367498" cy="954107"/>
          </a:xfrm>
          <a:prstGeom prst="rect">
            <a:avLst/>
          </a:prstGeom>
          <a:noFill/>
        </p:spPr>
        <p:txBody>
          <a:bodyPr wrap="square" rtlCol="0">
            <a:spAutoFit/>
          </a:bodyPr>
          <a:lstStyle/>
          <a:p>
            <a:r>
              <a:rPr kumimoji="1" lang="en-US" altLang="ja-JP" sz="800" dirty="0">
                <a:latin typeface="+mj-lt"/>
              </a:rPr>
              <a:t>*4: If the lot numbers are different, a warning will be issued.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8" name="図 7">
            <a:extLst>
              <a:ext uri="{FF2B5EF4-FFF2-40B4-BE49-F238E27FC236}">
                <a16:creationId xmlns:a16="http://schemas.microsoft.com/office/drawing/2014/main" id="{1216AE24-927F-7B1D-9A10-04250C6DE75D}"/>
              </a:ext>
            </a:extLst>
          </p:cNvPr>
          <p:cNvPicPr>
            <a:picLocks noChangeAspect="1"/>
          </p:cNvPicPr>
          <p:nvPr/>
        </p:nvPicPr>
        <p:blipFill>
          <a:blip r:embed="rId10"/>
          <a:stretch>
            <a:fillRect/>
          </a:stretch>
        </p:blipFill>
        <p:spPr>
          <a:xfrm>
            <a:off x="5356084" y="1600062"/>
            <a:ext cx="1075165" cy="745191"/>
          </a:xfrm>
          <a:prstGeom prst="rect">
            <a:avLst/>
          </a:prstGeom>
        </p:spPr>
      </p:pic>
      <p:pic>
        <p:nvPicPr>
          <p:cNvPr id="9" name="図 8">
            <a:extLst>
              <a:ext uri="{FF2B5EF4-FFF2-40B4-BE49-F238E27FC236}">
                <a16:creationId xmlns:a16="http://schemas.microsoft.com/office/drawing/2014/main" id="{0B09F13A-0FA2-9326-C20B-A3DD150CE706}"/>
              </a:ext>
            </a:extLst>
          </p:cNvPr>
          <p:cNvPicPr>
            <a:picLocks noChangeAspect="1"/>
          </p:cNvPicPr>
          <p:nvPr/>
        </p:nvPicPr>
        <p:blipFill>
          <a:blip r:embed="rId11"/>
          <a:stretch>
            <a:fillRect/>
          </a:stretch>
        </p:blipFill>
        <p:spPr>
          <a:xfrm>
            <a:off x="5478023" y="1990192"/>
            <a:ext cx="847293" cy="112175"/>
          </a:xfrm>
          <a:prstGeom prst="rect">
            <a:avLst/>
          </a:prstGeom>
        </p:spPr>
      </p:pic>
      <p:sp>
        <p:nvSpPr>
          <p:cNvPr id="10" name="テキスト ボックス 9">
            <a:extLst>
              <a:ext uri="{FF2B5EF4-FFF2-40B4-BE49-F238E27FC236}">
                <a16:creationId xmlns:a16="http://schemas.microsoft.com/office/drawing/2014/main" id="{C71F6A08-8710-4E10-6F40-ABAB327D5C7D}"/>
              </a:ext>
            </a:extLst>
          </p:cNvPr>
          <p:cNvSpPr txBox="1"/>
          <p:nvPr/>
        </p:nvSpPr>
        <p:spPr>
          <a:xfrm>
            <a:off x="5315159" y="195088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Lot number is different.</a:t>
            </a:r>
          </a:p>
        </p:txBody>
      </p:sp>
      <p:pic>
        <p:nvPicPr>
          <p:cNvPr id="28" name="図 27">
            <a:extLst>
              <a:ext uri="{FF2B5EF4-FFF2-40B4-BE49-F238E27FC236}">
                <a16:creationId xmlns:a16="http://schemas.microsoft.com/office/drawing/2014/main" id="{BE687DDA-7CAD-4904-2077-3613FD3FA908}"/>
              </a:ext>
            </a:extLst>
          </p:cNvPr>
          <p:cNvPicPr>
            <a:picLocks noChangeAspect="1"/>
          </p:cNvPicPr>
          <p:nvPr/>
        </p:nvPicPr>
        <p:blipFill>
          <a:blip r:embed="rId8"/>
          <a:stretch>
            <a:fillRect/>
          </a:stretch>
        </p:blipFill>
        <p:spPr>
          <a:xfrm>
            <a:off x="1873493" y="3600393"/>
            <a:ext cx="767534" cy="496491"/>
          </a:xfrm>
          <a:prstGeom prst="rect">
            <a:avLst/>
          </a:prstGeom>
          <a:solidFill>
            <a:schemeClr val="bg1"/>
          </a:solidFill>
        </p:spPr>
      </p:pic>
      <p:sp>
        <p:nvSpPr>
          <p:cNvPr id="29" name="テキスト ボックス 28">
            <a:extLst>
              <a:ext uri="{FF2B5EF4-FFF2-40B4-BE49-F238E27FC236}">
                <a16:creationId xmlns:a16="http://schemas.microsoft.com/office/drawing/2014/main" id="{9400C643-A9E7-8EC4-6EA4-DB06D8372068}"/>
              </a:ext>
            </a:extLst>
          </p:cNvPr>
          <p:cNvSpPr txBox="1"/>
          <p:nvPr/>
        </p:nvSpPr>
        <p:spPr>
          <a:xfrm>
            <a:off x="1809777" y="410743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30" name="台形 29">
            <a:extLst>
              <a:ext uri="{FF2B5EF4-FFF2-40B4-BE49-F238E27FC236}">
                <a16:creationId xmlns:a16="http://schemas.microsoft.com/office/drawing/2014/main" id="{04D5AA20-1908-D3EA-C755-DF51533EDEBA}"/>
              </a:ext>
            </a:extLst>
          </p:cNvPr>
          <p:cNvSpPr/>
          <p:nvPr/>
        </p:nvSpPr>
        <p:spPr>
          <a:xfrm rot="9223765">
            <a:off x="2488137" y="352088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1" name="矢印: 右 30">
            <a:extLst>
              <a:ext uri="{FF2B5EF4-FFF2-40B4-BE49-F238E27FC236}">
                <a16:creationId xmlns:a16="http://schemas.microsoft.com/office/drawing/2014/main" id="{3243E415-BA3C-470C-B169-8CBDD3EC839D}"/>
              </a:ext>
            </a:extLst>
          </p:cNvPr>
          <p:cNvSpPr/>
          <p:nvPr/>
        </p:nvSpPr>
        <p:spPr>
          <a:xfrm>
            <a:off x="1689639" y="404021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 name="矢印: 右 43">
            <a:extLst>
              <a:ext uri="{FF2B5EF4-FFF2-40B4-BE49-F238E27FC236}">
                <a16:creationId xmlns:a16="http://schemas.microsoft.com/office/drawing/2014/main" id="{33DDEAFD-2B7D-591C-E4EB-18C6EB245F2D}"/>
              </a:ext>
            </a:extLst>
          </p:cNvPr>
          <p:cNvSpPr/>
          <p:nvPr/>
        </p:nvSpPr>
        <p:spPr>
          <a:xfrm>
            <a:off x="4111040" y="403935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8" name="テキスト ボックス 47">
            <a:extLst>
              <a:ext uri="{FF2B5EF4-FFF2-40B4-BE49-F238E27FC236}">
                <a16:creationId xmlns:a16="http://schemas.microsoft.com/office/drawing/2014/main" id="{7E6ACCC6-2B49-78D6-2387-D39510A7A413}"/>
              </a:ext>
            </a:extLst>
          </p:cNvPr>
          <p:cNvSpPr txBox="1"/>
          <p:nvPr/>
        </p:nvSpPr>
        <p:spPr>
          <a:xfrm>
            <a:off x="2856509" y="491213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9" name="テキスト ボックス 48">
            <a:extLst>
              <a:ext uri="{FF2B5EF4-FFF2-40B4-BE49-F238E27FC236}">
                <a16:creationId xmlns:a16="http://schemas.microsoft.com/office/drawing/2014/main" id="{E6EC3FA3-CE96-9BD3-5FEA-4196DCE2D5DD}"/>
              </a:ext>
            </a:extLst>
          </p:cNvPr>
          <p:cNvSpPr txBox="1"/>
          <p:nvPr/>
        </p:nvSpPr>
        <p:spPr>
          <a:xfrm>
            <a:off x="3308924" y="491469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0" name="テキスト ボックス 49">
            <a:extLst>
              <a:ext uri="{FF2B5EF4-FFF2-40B4-BE49-F238E27FC236}">
                <a16:creationId xmlns:a16="http://schemas.microsoft.com/office/drawing/2014/main" id="{C857FAC6-39DB-FE36-3630-E51DCF1C3DA3}"/>
              </a:ext>
            </a:extLst>
          </p:cNvPr>
          <p:cNvSpPr txBox="1"/>
          <p:nvPr/>
        </p:nvSpPr>
        <p:spPr>
          <a:xfrm>
            <a:off x="3747574" y="4920409"/>
            <a:ext cx="416633" cy="169277"/>
          </a:xfrm>
          <a:prstGeom prst="rect">
            <a:avLst/>
          </a:prstGeom>
          <a:noFill/>
        </p:spPr>
        <p:txBody>
          <a:bodyPr wrap="square" rtlCol="0">
            <a:spAutoFit/>
          </a:bodyPr>
          <a:lstStyle/>
          <a:p>
            <a:pPr algn="ctr"/>
            <a:r>
              <a:rPr kumimoji="1" lang="en-US" altLang="ja-JP" sz="500" dirty="0">
                <a:latin typeface="+mj-lt"/>
              </a:rPr>
              <a:t>600</a:t>
            </a:r>
          </a:p>
        </p:txBody>
      </p:sp>
      <p:pic>
        <p:nvPicPr>
          <p:cNvPr id="51" name="図 50">
            <a:extLst>
              <a:ext uri="{FF2B5EF4-FFF2-40B4-BE49-F238E27FC236}">
                <a16:creationId xmlns:a16="http://schemas.microsoft.com/office/drawing/2014/main" id="{225887D3-AC31-3BC3-E3ED-0591B60CCB2A}"/>
              </a:ext>
            </a:extLst>
          </p:cNvPr>
          <p:cNvPicPr>
            <a:picLocks noChangeAspect="1"/>
          </p:cNvPicPr>
          <p:nvPr/>
        </p:nvPicPr>
        <p:blipFill>
          <a:blip r:embed="rId8"/>
          <a:stretch>
            <a:fillRect/>
          </a:stretch>
        </p:blipFill>
        <p:spPr>
          <a:xfrm>
            <a:off x="4111040" y="3562775"/>
            <a:ext cx="767534" cy="496491"/>
          </a:xfrm>
          <a:prstGeom prst="rect">
            <a:avLst/>
          </a:prstGeom>
          <a:solidFill>
            <a:schemeClr val="bg1"/>
          </a:solidFill>
        </p:spPr>
      </p:pic>
      <p:sp>
        <p:nvSpPr>
          <p:cNvPr id="52" name="台形 51">
            <a:extLst>
              <a:ext uri="{FF2B5EF4-FFF2-40B4-BE49-F238E27FC236}">
                <a16:creationId xmlns:a16="http://schemas.microsoft.com/office/drawing/2014/main" id="{C59DC324-D433-50B3-89F9-6646AFB619B9}"/>
              </a:ext>
            </a:extLst>
          </p:cNvPr>
          <p:cNvSpPr/>
          <p:nvPr/>
        </p:nvSpPr>
        <p:spPr>
          <a:xfrm rot="9223765">
            <a:off x="4741684" y="354283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3" name="矢印: 右 52">
            <a:extLst>
              <a:ext uri="{FF2B5EF4-FFF2-40B4-BE49-F238E27FC236}">
                <a16:creationId xmlns:a16="http://schemas.microsoft.com/office/drawing/2014/main" id="{B45910B2-CC4B-A79E-2281-4F544D20794B}"/>
              </a:ext>
            </a:extLst>
          </p:cNvPr>
          <p:cNvSpPr/>
          <p:nvPr/>
        </p:nvSpPr>
        <p:spPr>
          <a:xfrm>
            <a:off x="4967465" y="403935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4" name="図 53">
            <a:extLst>
              <a:ext uri="{FF2B5EF4-FFF2-40B4-BE49-F238E27FC236}">
                <a16:creationId xmlns:a16="http://schemas.microsoft.com/office/drawing/2014/main" id="{2C0A7D45-E5FF-EBF9-A431-C693EEAC55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89112" y="3720483"/>
            <a:ext cx="193980" cy="422448"/>
          </a:xfrm>
          <a:prstGeom prst="rect">
            <a:avLst/>
          </a:prstGeom>
        </p:spPr>
      </p:pic>
      <p:pic>
        <p:nvPicPr>
          <p:cNvPr id="55" name="図 54">
            <a:extLst>
              <a:ext uri="{FF2B5EF4-FFF2-40B4-BE49-F238E27FC236}">
                <a16:creationId xmlns:a16="http://schemas.microsoft.com/office/drawing/2014/main" id="{B057EBC3-02BE-DF41-4C9E-D67C253A72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37145" y="3706999"/>
            <a:ext cx="193980" cy="422448"/>
          </a:xfrm>
          <a:prstGeom prst="rect">
            <a:avLst/>
          </a:prstGeom>
        </p:spPr>
      </p:pic>
      <p:sp>
        <p:nvSpPr>
          <p:cNvPr id="56" name="テキスト ボックス 55">
            <a:extLst>
              <a:ext uri="{FF2B5EF4-FFF2-40B4-BE49-F238E27FC236}">
                <a16:creationId xmlns:a16="http://schemas.microsoft.com/office/drawing/2014/main" id="{426F7B76-C6E0-E631-C182-C1A1B71DC153}"/>
              </a:ext>
            </a:extLst>
          </p:cNvPr>
          <p:cNvSpPr txBox="1"/>
          <p:nvPr/>
        </p:nvSpPr>
        <p:spPr>
          <a:xfrm>
            <a:off x="4223024" y="4150614"/>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10 pcs</a:t>
            </a:r>
          </a:p>
          <a:p>
            <a:r>
              <a:rPr kumimoji="1" lang="en-US" altLang="ja-JP" sz="600" dirty="0"/>
              <a:t>Label 1 piece</a:t>
            </a:r>
          </a:p>
          <a:p>
            <a:r>
              <a:rPr kumimoji="1" lang="en-US" altLang="ja-JP" sz="600" dirty="0"/>
              <a:t>Lot 2023-09-09</a:t>
            </a:r>
            <a:endParaRPr kumimoji="1" lang="ja-JP" altLang="en-US" sz="600" dirty="0"/>
          </a:p>
        </p:txBody>
      </p:sp>
      <p:sp>
        <p:nvSpPr>
          <p:cNvPr id="57" name="テキスト ボックス 56">
            <a:extLst>
              <a:ext uri="{FF2B5EF4-FFF2-40B4-BE49-F238E27FC236}">
                <a16:creationId xmlns:a16="http://schemas.microsoft.com/office/drawing/2014/main" id="{2D9DFFCB-25D9-B26E-51B8-1367477DEFEE}"/>
              </a:ext>
            </a:extLst>
          </p:cNvPr>
          <p:cNvSpPr txBox="1"/>
          <p:nvPr/>
        </p:nvSpPr>
        <p:spPr>
          <a:xfrm>
            <a:off x="5170230" y="4609060"/>
            <a:ext cx="1367498" cy="954107"/>
          </a:xfrm>
          <a:prstGeom prst="rect">
            <a:avLst/>
          </a:prstGeom>
          <a:noFill/>
        </p:spPr>
        <p:txBody>
          <a:bodyPr wrap="square" rtlCol="0">
            <a:spAutoFit/>
          </a:bodyPr>
          <a:lstStyle/>
          <a:p>
            <a:r>
              <a:rPr kumimoji="1" lang="en-US" altLang="ja-JP" sz="800" dirty="0">
                <a:latin typeface="+mj-lt"/>
              </a:rPr>
              <a:t>*5: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58" name="図 57">
            <a:extLst>
              <a:ext uri="{FF2B5EF4-FFF2-40B4-BE49-F238E27FC236}">
                <a16:creationId xmlns:a16="http://schemas.microsoft.com/office/drawing/2014/main" id="{90A859CB-ECD4-8FCF-9D85-7B1FD34A2112}"/>
              </a:ext>
            </a:extLst>
          </p:cNvPr>
          <p:cNvPicPr>
            <a:picLocks noChangeAspect="1"/>
          </p:cNvPicPr>
          <p:nvPr/>
        </p:nvPicPr>
        <p:blipFill>
          <a:blip r:embed="rId10"/>
          <a:stretch>
            <a:fillRect/>
          </a:stretch>
        </p:blipFill>
        <p:spPr>
          <a:xfrm>
            <a:off x="5334568" y="3725015"/>
            <a:ext cx="1075165" cy="745191"/>
          </a:xfrm>
          <a:prstGeom prst="rect">
            <a:avLst/>
          </a:prstGeom>
        </p:spPr>
      </p:pic>
      <p:pic>
        <p:nvPicPr>
          <p:cNvPr id="59" name="図 58">
            <a:extLst>
              <a:ext uri="{FF2B5EF4-FFF2-40B4-BE49-F238E27FC236}">
                <a16:creationId xmlns:a16="http://schemas.microsoft.com/office/drawing/2014/main" id="{3EA932E8-2E4E-2DE5-1325-016BB354D909}"/>
              </a:ext>
            </a:extLst>
          </p:cNvPr>
          <p:cNvPicPr>
            <a:picLocks noChangeAspect="1"/>
          </p:cNvPicPr>
          <p:nvPr/>
        </p:nvPicPr>
        <p:blipFill>
          <a:blip r:embed="rId11"/>
          <a:stretch>
            <a:fillRect/>
          </a:stretch>
        </p:blipFill>
        <p:spPr>
          <a:xfrm>
            <a:off x="5456507" y="4115145"/>
            <a:ext cx="847293" cy="112175"/>
          </a:xfrm>
          <a:prstGeom prst="rect">
            <a:avLst/>
          </a:prstGeom>
        </p:spPr>
      </p:pic>
      <p:sp>
        <p:nvSpPr>
          <p:cNvPr id="60" name="テキスト ボックス 59">
            <a:extLst>
              <a:ext uri="{FF2B5EF4-FFF2-40B4-BE49-F238E27FC236}">
                <a16:creationId xmlns:a16="http://schemas.microsoft.com/office/drawing/2014/main" id="{E0EBC898-0BD2-F08E-224C-3B95948933E3}"/>
              </a:ext>
            </a:extLst>
          </p:cNvPr>
          <p:cNvSpPr txBox="1"/>
          <p:nvPr/>
        </p:nvSpPr>
        <p:spPr>
          <a:xfrm>
            <a:off x="5333958" y="4040987"/>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The planned quantity has been exceeded.</a:t>
            </a:r>
          </a:p>
        </p:txBody>
      </p:sp>
      <p:pic>
        <p:nvPicPr>
          <p:cNvPr id="79" name="図 78">
            <a:extLst>
              <a:ext uri="{FF2B5EF4-FFF2-40B4-BE49-F238E27FC236}">
                <a16:creationId xmlns:a16="http://schemas.microsoft.com/office/drawing/2014/main" id="{ABA0FFDE-2459-8FD9-C27F-ACE8AD07B313}"/>
              </a:ext>
            </a:extLst>
          </p:cNvPr>
          <p:cNvPicPr>
            <a:picLocks noChangeAspect="1"/>
          </p:cNvPicPr>
          <p:nvPr/>
        </p:nvPicPr>
        <p:blipFill>
          <a:blip r:embed="rId8"/>
          <a:stretch>
            <a:fillRect/>
          </a:stretch>
        </p:blipFill>
        <p:spPr>
          <a:xfrm>
            <a:off x="525742" y="5825487"/>
            <a:ext cx="767534" cy="496491"/>
          </a:xfrm>
          <a:prstGeom prst="rect">
            <a:avLst/>
          </a:prstGeom>
          <a:solidFill>
            <a:schemeClr val="bg1"/>
          </a:solidFill>
        </p:spPr>
      </p:pic>
      <p:sp>
        <p:nvSpPr>
          <p:cNvPr id="80" name="テキスト ボックス 79">
            <a:extLst>
              <a:ext uri="{FF2B5EF4-FFF2-40B4-BE49-F238E27FC236}">
                <a16:creationId xmlns:a16="http://schemas.microsoft.com/office/drawing/2014/main" id="{4B52A47E-1AC6-6C9B-3D62-A37B8316F902}"/>
              </a:ext>
            </a:extLst>
          </p:cNvPr>
          <p:cNvSpPr txBox="1"/>
          <p:nvPr/>
        </p:nvSpPr>
        <p:spPr>
          <a:xfrm>
            <a:off x="462026" y="6332525"/>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pic>
        <p:nvPicPr>
          <p:cNvPr id="104" name="図 103">
            <a:extLst>
              <a:ext uri="{FF2B5EF4-FFF2-40B4-BE49-F238E27FC236}">
                <a16:creationId xmlns:a16="http://schemas.microsoft.com/office/drawing/2014/main" id="{F8E2BF0F-0B64-B006-1BF5-5F657640CF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89394" y="5932093"/>
            <a:ext cx="193980" cy="422448"/>
          </a:xfrm>
          <a:prstGeom prst="rect">
            <a:avLst/>
          </a:prstGeom>
        </p:spPr>
      </p:pic>
      <p:sp>
        <p:nvSpPr>
          <p:cNvPr id="106" name="テキスト ボックス 105">
            <a:extLst>
              <a:ext uri="{FF2B5EF4-FFF2-40B4-BE49-F238E27FC236}">
                <a16:creationId xmlns:a16="http://schemas.microsoft.com/office/drawing/2014/main" id="{0826487E-D316-ED5C-6E4B-BB3DAA1ACB4C}"/>
              </a:ext>
            </a:extLst>
          </p:cNvPr>
          <p:cNvSpPr txBox="1"/>
          <p:nvPr/>
        </p:nvSpPr>
        <p:spPr>
          <a:xfrm>
            <a:off x="5176211" y="6758491"/>
            <a:ext cx="1367498" cy="1323439"/>
          </a:xfrm>
          <a:prstGeom prst="rect">
            <a:avLst/>
          </a:prstGeom>
          <a:noFill/>
        </p:spPr>
        <p:txBody>
          <a:bodyPr wrap="square" rtlCol="0">
            <a:spAutoFit/>
          </a:bodyPr>
          <a:lstStyle/>
          <a:p>
            <a:r>
              <a:rPr kumimoji="1" lang="en-US" altLang="ja-JP" sz="800" dirty="0">
                <a:latin typeface="+mj-lt"/>
              </a:rPr>
              <a:t>*6: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sp>
        <p:nvSpPr>
          <p:cNvPr id="112" name="台形 111">
            <a:extLst>
              <a:ext uri="{FF2B5EF4-FFF2-40B4-BE49-F238E27FC236}">
                <a16:creationId xmlns:a16="http://schemas.microsoft.com/office/drawing/2014/main" id="{2BECB002-1810-9E69-AED0-E8DA80191620}"/>
              </a:ext>
            </a:extLst>
          </p:cNvPr>
          <p:cNvSpPr/>
          <p:nvPr/>
        </p:nvSpPr>
        <p:spPr>
          <a:xfrm rot="9223765">
            <a:off x="1116514" y="579102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3" name="図 112">
            <a:extLst>
              <a:ext uri="{FF2B5EF4-FFF2-40B4-BE49-F238E27FC236}">
                <a16:creationId xmlns:a16="http://schemas.microsoft.com/office/drawing/2014/main" id="{BFCFDEDA-06D0-D9EE-3C3C-B9389054C653}"/>
              </a:ext>
            </a:extLst>
          </p:cNvPr>
          <p:cNvPicPr>
            <a:picLocks noChangeAspect="1"/>
          </p:cNvPicPr>
          <p:nvPr/>
        </p:nvPicPr>
        <p:blipFill rotWithShape="1">
          <a:blip r:embed="rId8"/>
          <a:srcRect l="81914" b="78679"/>
          <a:stretch/>
        </p:blipFill>
        <p:spPr>
          <a:xfrm>
            <a:off x="3059043" y="5857999"/>
            <a:ext cx="138817" cy="105854"/>
          </a:xfrm>
          <a:prstGeom prst="rect">
            <a:avLst/>
          </a:prstGeom>
          <a:solidFill>
            <a:schemeClr val="bg1"/>
          </a:solidFill>
        </p:spPr>
      </p:pic>
      <p:pic>
        <p:nvPicPr>
          <p:cNvPr id="114" name="図 113">
            <a:extLst>
              <a:ext uri="{FF2B5EF4-FFF2-40B4-BE49-F238E27FC236}">
                <a16:creationId xmlns:a16="http://schemas.microsoft.com/office/drawing/2014/main" id="{1D3B0496-EA88-B43B-60C8-BCCBD3D0C0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994130" y="5951771"/>
            <a:ext cx="193980" cy="422448"/>
          </a:xfrm>
          <a:prstGeom prst="rect">
            <a:avLst/>
          </a:prstGeom>
        </p:spPr>
      </p:pic>
      <p:sp>
        <p:nvSpPr>
          <p:cNvPr id="115" name="台形 114">
            <a:extLst>
              <a:ext uri="{FF2B5EF4-FFF2-40B4-BE49-F238E27FC236}">
                <a16:creationId xmlns:a16="http://schemas.microsoft.com/office/drawing/2014/main" id="{4E70D9E6-8E09-1257-EB13-E944A6ED65FC}"/>
              </a:ext>
            </a:extLst>
          </p:cNvPr>
          <p:cNvSpPr/>
          <p:nvPr/>
        </p:nvSpPr>
        <p:spPr>
          <a:xfrm rot="9223765">
            <a:off x="3021250" y="581070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16" name="テキスト ボックス 115">
            <a:extLst>
              <a:ext uri="{FF2B5EF4-FFF2-40B4-BE49-F238E27FC236}">
                <a16:creationId xmlns:a16="http://schemas.microsoft.com/office/drawing/2014/main" id="{7D089F2E-434A-8287-0CE4-C7217853BBCB}"/>
              </a:ext>
            </a:extLst>
          </p:cNvPr>
          <p:cNvSpPr txBox="1"/>
          <p:nvPr/>
        </p:nvSpPr>
        <p:spPr>
          <a:xfrm>
            <a:off x="2956577" y="6301263"/>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Master = Actual</a:t>
            </a:r>
            <a:endParaRPr kumimoji="1" lang="ja-JP" altLang="en-US" sz="600" dirty="0"/>
          </a:p>
        </p:txBody>
      </p:sp>
      <p:sp>
        <p:nvSpPr>
          <p:cNvPr id="129" name="矢印: 右 128">
            <a:extLst>
              <a:ext uri="{FF2B5EF4-FFF2-40B4-BE49-F238E27FC236}">
                <a16:creationId xmlns:a16="http://schemas.microsoft.com/office/drawing/2014/main" id="{7C8868CB-44B4-6D54-429D-E5D0D37D5EF9}"/>
              </a:ext>
            </a:extLst>
          </p:cNvPr>
          <p:cNvSpPr/>
          <p:nvPr/>
        </p:nvSpPr>
        <p:spPr>
          <a:xfrm>
            <a:off x="3330884" y="628166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25" name="グラフィックス 224" descr="右向き指示マーク">
            <a:extLst>
              <a:ext uri="{FF2B5EF4-FFF2-40B4-BE49-F238E27FC236}">
                <a16:creationId xmlns:a16="http://schemas.microsoft.com/office/drawing/2014/main" id="{C60C2D36-0567-43CA-FD3F-06544115639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4754202">
            <a:off x="4716613" y="7830063"/>
            <a:ext cx="253626" cy="253626"/>
          </a:xfrm>
          <a:prstGeom prst="rect">
            <a:avLst/>
          </a:prstGeom>
        </p:spPr>
      </p:pic>
      <p:pic>
        <p:nvPicPr>
          <p:cNvPr id="226" name="図 225">
            <a:extLst>
              <a:ext uri="{FF2B5EF4-FFF2-40B4-BE49-F238E27FC236}">
                <a16:creationId xmlns:a16="http://schemas.microsoft.com/office/drawing/2014/main" id="{CF73CEF2-5B4F-5A5E-0074-4B66CA2B18BA}"/>
              </a:ext>
            </a:extLst>
          </p:cNvPr>
          <p:cNvPicPr>
            <a:picLocks noChangeAspect="1"/>
          </p:cNvPicPr>
          <p:nvPr/>
        </p:nvPicPr>
        <p:blipFill>
          <a:blip r:embed="rId10"/>
          <a:stretch>
            <a:fillRect/>
          </a:stretch>
        </p:blipFill>
        <p:spPr>
          <a:xfrm>
            <a:off x="5303154" y="5838745"/>
            <a:ext cx="1075165" cy="745191"/>
          </a:xfrm>
          <a:prstGeom prst="rect">
            <a:avLst/>
          </a:prstGeom>
        </p:spPr>
      </p:pic>
      <p:pic>
        <p:nvPicPr>
          <p:cNvPr id="227" name="図 226">
            <a:extLst>
              <a:ext uri="{FF2B5EF4-FFF2-40B4-BE49-F238E27FC236}">
                <a16:creationId xmlns:a16="http://schemas.microsoft.com/office/drawing/2014/main" id="{B64B8E12-2934-9686-C579-B7447A764402}"/>
              </a:ext>
            </a:extLst>
          </p:cNvPr>
          <p:cNvPicPr>
            <a:picLocks noChangeAspect="1"/>
          </p:cNvPicPr>
          <p:nvPr/>
        </p:nvPicPr>
        <p:blipFill>
          <a:blip r:embed="rId11"/>
          <a:stretch>
            <a:fillRect/>
          </a:stretch>
        </p:blipFill>
        <p:spPr>
          <a:xfrm>
            <a:off x="5425093" y="6228875"/>
            <a:ext cx="847293" cy="112175"/>
          </a:xfrm>
          <a:prstGeom prst="rect">
            <a:avLst/>
          </a:prstGeom>
        </p:spPr>
      </p:pic>
      <p:sp>
        <p:nvSpPr>
          <p:cNvPr id="241" name="テキスト ボックス 240">
            <a:extLst>
              <a:ext uri="{FF2B5EF4-FFF2-40B4-BE49-F238E27FC236}">
                <a16:creationId xmlns:a16="http://schemas.microsoft.com/office/drawing/2014/main" id="{68A23933-5F65-BC9E-5EFD-FCE9F76D5DB4}"/>
              </a:ext>
            </a:extLst>
          </p:cNvPr>
          <p:cNvSpPr txBox="1"/>
          <p:nvPr/>
        </p:nvSpPr>
        <p:spPr>
          <a:xfrm>
            <a:off x="5344025" y="6153298"/>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small. Proceed with the process?</a:t>
            </a:r>
          </a:p>
        </p:txBody>
      </p:sp>
      <p:pic>
        <p:nvPicPr>
          <p:cNvPr id="255" name="図 254">
            <a:extLst>
              <a:ext uri="{FF2B5EF4-FFF2-40B4-BE49-F238E27FC236}">
                <a16:creationId xmlns:a16="http://schemas.microsoft.com/office/drawing/2014/main" id="{EA42CBFE-8C07-CCB1-73B2-876F17FD721B}"/>
              </a:ext>
            </a:extLst>
          </p:cNvPr>
          <p:cNvPicPr>
            <a:picLocks noChangeAspect="1"/>
          </p:cNvPicPr>
          <p:nvPr/>
        </p:nvPicPr>
        <p:blipFill>
          <a:blip r:embed="rId14"/>
          <a:stretch>
            <a:fillRect/>
          </a:stretch>
        </p:blipFill>
        <p:spPr>
          <a:xfrm>
            <a:off x="5680702" y="6344394"/>
            <a:ext cx="336603" cy="186540"/>
          </a:xfrm>
          <a:prstGeom prst="rect">
            <a:avLst/>
          </a:prstGeom>
        </p:spPr>
      </p:pic>
      <p:sp>
        <p:nvSpPr>
          <p:cNvPr id="256" name="四角形: 角を丸くする 255">
            <a:extLst>
              <a:ext uri="{FF2B5EF4-FFF2-40B4-BE49-F238E27FC236}">
                <a16:creationId xmlns:a16="http://schemas.microsoft.com/office/drawing/2014/main" id="{3CB608B2-62B5-D1FF-1515-D1EA296A1442}"/>
              </a:ext>
            </a:extLst>
          </p:cNvPr>
          <p:cNvSpPr/>
          <p:nvPr/>
        </p:nvSpPr>
        <p:spPr>
          <a:xfrm>
            <a:off x="5549754" y="6378349"/>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257" name="四角形: 角を丸くする 256">
            <a:extLst>
              <a:ext uri="{FF2B5EF4-FFF2-40B4-BE49-F238E27FC236}">
                <a16:creationId xmlns:a16="http://schemas.microsoft.com/office/drawing/2014/main" id="{B13DBF2A-C44E-5937-8EF5-F88EADC832C4}"/>
              </a:ext>
            </a:extLst>
          </p:cNvPr>
          <p:cNvSpPr/>
          <p:nvPr/>
        </p:nvSpPr>
        <p:spPr>
          <a:xfrm>
            <a:off x="5859993" y="6378820"/>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258" name="二等辺三角形 257">
            <a:extLst>
              <a:ext uri="{FF2B5EF4-FFF2-40B4-BE49-F238E27FC236}">
                <a16:creationId xmlns:a16="http://schemas.microsoft.com/office/drawing/2014/main" id="{66885647-DFCF-F888-2ED3-D36125E38B7A}"/>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03" name="図 202">
            <a:extLst>
              <a:ext uri="{FF2B5EF4-FFF2-40B4-BE49-F238E27FC236}">
                <a16:creationId xmlns:a16="http://schemas.microsoft.com/office/drawing/2014/main" id="{5506B5C5-AE6D-C4DD-4E54-D6D8EB7FC7A4}"/>
              </a:ext>
            </a:extLst>
          </p:cNvPr>
          <p:cNvPicPr>
            <a:picLocks noChangeAspect="1"/>
          </p:cNvPicPr>
          <p:nvPr/>
        </p:nvPicPr>
        <p:blipFill>
          <a:blip r:embed="rId2"/>
          <a:stretch>
            <a:fillRect/>
          </a:stretch>
        </p:blipFill>
        <p:spPr>
          <a:xfrm>
            <a:off x="1493708" y="5875153"/>
            <a:ext cx="1358764" cy="2027693"/>
          </a:xfrm>
          <a:prstGeom prst="rect">
            <a:avLst/>
          </a:prstGeom>
        </p:spPr>
      </p:pic>
      <p:pic>
        <p:nvPicPr>
          <p:cNvPr id="204" name="図 203">
            <a:extLst>
              <a:ext uri="{FF2B5EF4-FFF2-40B4-BE49-F238E27FC236}">
                <a16:creationId xmlns:a16="http://schemas.microsoft.com/office/drawing/2014/main" id="{57C89B69-7765-1E38-85A8-130D2F0EABB8}"/>
              </a:ext>
            </a:extLst>
          </p:cNvPr>
          <p:cNvPicPr>
            <a:picLocks noChangeAspect="1"/>
          </p:cNvPicPr>
          <p:nvPr/>
        </p:nvPicPr>
        <p:blipFill>
          <a:blip r:embed="rId3"/>
          <a:stretch>
            <a:fillRect/>
          </a:stretch>
        </p:blipFill>
        <p:spPr>
          <a:xfrm>
            <a:off x="2587064" y="7170540"/>
            <a:ext cx="243861" cy="130125"/>
          </a:xfrm>
          <a:prstGeom prst="rect">
            <a:avLst/>
          </a:prstGeom>
        </p:spPr>
      </p:pic>
      <p:sp>
        <p:nvSpPr>
          <p:cNvPr id="205" name="テキスト ボックス 204">
            <a:extLst>
              <a:ext uri="{FF2B5EF4-FFF2-40B4-BE49-F238E27FC236}">
                <a16:creationId xmlns:a16="http://schemas.microsoft.com/office/drawing/2014/main" id="{388D2DDF-ACF8-B964-4C25-FC3D9201C700}"/>
              </a:ext>
            </a:extLst>
          </p:cNvPr>
          <p:cNvSpPr txBox="1"/>
          <p:nvPr/>
        </p:nvSpPr>
        <p:spPr>
          <a:xfrm>
            <a:off x="2510642" y="713815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06" name="図 205">
            <a:extLst>
              <a:ext uri="{FF2B5EF4-FFF2-40B4-BE49-F238E27FC236}">
                <a16:creationId xmlns:a16="http://schemas.microsoft.com/office/drawing/2014/main" id="{87A3FC38-98D0-2DB4-B866-D05497A22069}"/>
              </a:ext>
            </a:extLst>
          </p:cNvPr>
          <p:cNvPicPr>
            <a:picLocks noChangeAspect="1"/>
          </p:cNvPicPr>
          <p:nvPr/>
        </p:nvPicPr>
        <p:blipFill>
          <a:blip r:embed="rId4"/>
          <a:stretch>
            <a:fillRect/>
          </a:stretch>
        </p:blipFill>
        <p:spPr>
          <a:xfrm>
            <a:off x="1998395" y="6009233"/>
            <a:ext cx="805148" cy="123622"/>
          </a:xfrm>
          <a:prstGeom prst="rect">
            <a:avLst/>
          </a:prstGeom>
        </p:spPr>
      </p:pic>
      <p:sp>
        <p:nvSpPr>
          <p:cNvPr id="207" name="テキスト ボックス 206">
            <a:extLst>
              <a:ext uri="{FF2B5EF4-FFF2-40B4-BE49-F238E27FC236}">
                <a16:creationId xmlns:a16="http://schemas.microsoft.com/office/drawing/2014/main" id="{56C28307-51D1-AB0E-BD7F-4A5983011ED0}"/>
              </a:ext>
            </a:extLst>
          </p:cNvPr>
          <p:cNvSpPr txBox="1"/>
          <p:nvPr/>
        </p:nvSpPr>
        <p:spPr>
          <a:xfrm>
            <a:off x="1913676" y="5995810"/>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08" name="図 207">
            <a:extLst>
              <a:ext uri="{FF2B5EF4-FFF2-40B4-BE49-F238E27FC236}">
                <a16:creationId xmlns:a16="http://schemas.microsoft.com/office/drawing/2014/main" id="{6340F4DB-2097-A071-E269-7BAE5C62A02D}"/>
              </a:ext>
            </a:extLst>
          </p:cNvPr>
          <p:cNvPicPr>
            <a:picLocks noChangeAspect="1"/>
          </p:cNvPicPr>
          <p:nvPr/>
        </p:nvPicPr>
        <p:blipFill>
          <a:blip r:embed="rId3"/>
          <a:stretch>
            <a:fillRect/>
          </a:stretch>
        </p:blipFill>
        <p:spPr>
          <a:xfrm>
            <a:off x="1634823" y="6873960"/>
            <a:ext cx="399116" cy="92870"/>
          </a:xfrm>
          <a:prstGeom prst="rect">
            <a:avLst/>
          </a:prstGeom>
        </p:spPr>
      </p:pic>
      <p:sp>
        <p:nvSpPr>
          <p:cNvPr id="209" name="テキスト ボックス 208">
            <a:extLst>
              <a:ext uri="{FF2B5EF4-FFF2-40B4-BE49-F238E27FC236}">
                <a16:creationId xmlns:a16="http://schemas.microsoft.com/office/drawing/2014/main" id="{5705D7A4-B4C8-2283-AD42-0D706845041F}"/>
              </a:ext>
            </a:extLst>
          </p:cNvPr>
          <p:cNvSpPr txBox="1"/>
          <p:nvPr/>
        </p:nvSpPr>
        <p:spPr>
          <a:xfrm>
            <a:off x="1570453" y="682425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10" name="図 209">
            <a:extLst>
              <a:ext uri="{FF2B5EF4-FFF2-40B4-BE49-F238E27FC236}">
                <a16:creationId xmlns:a16="http://schemas.microsoft.com/office/drawing/2014/main" id="{7A5DFE7C-44F8-0C0A-6B62-7E5446145BEA}"/>
              </a:ext>
            </a:extLst>
          </p:cNvPr>
          <p:cNvPicPr>
            <a:picLocks noChangeAspect="1"/>
          </p:cNvPicPr>
          <p:nvPr/>
        </p:nvPicPr>
        <p:blipFill>
          <a:blip r:embed="rId5"/>
          <a:stretch>
            <a:fillRect/>
          </a:stretch>
        </p:blipFill>
        <p:spPr>
          <a:xfrm>
            <a:off x="2074540" y="7323726"/>
            <a:ext cx="234871" cy="129551"/>
          </a:xfrm>
          <a:prstGeom prst="rect">
            <a:avLst/>
          </a:prstGeom>
        </p:spPr>
      </p:pic>
      <p:pic>
        <p:nvPicPr>
          <p:cNvPr id="211" name="図 210">
            <a:extLst>
              <a:ext uri="{FF2B5EF4-FFF2-40B4-BE49-F238E27FC236}">
                <a16:creationId xmlns:a16="http://schemas.microsoft.com/office/drawing/2014/main" id="{B4238659-D754-AED4-0B8F-1970CB3CA7F9}"/>
              </a:ext>
            </a:extLst>
          </p:cNvPr>
          <p:cNvPicPr>
            <a:picLocks noChangeAspect="1"/>
          </p:cNvPicPr>
          <p:nvPr/>
        </p:nvPicPr>
        <p:blipFill>
          <a:blip r:embed="rId5"/>
          <a:stretch>
            <a:fillRect/>
          </a:stretch>
        </p:blipFill>
        <p:spPr>
          <a:xfrm>
            <a:off x="2028584" y="7505106"/>
            <a:ext cx="234871" cy="129551"/>
          </a:xfrm>
          <a:prstGeom prst="rect">
            <a:avLst/>
          </a:prstGeom>
        </p:spPr>
      </p:pic>
      <p:pic>
        <p:nvPicPr>
          <p:cNvPr id="212" name="図 211">
            <a:extLst>
              <a:ext uri="{FF2B5EF4-FFF2-40B4-BE49-F238E27FC236}">
                <a16:creationId xmlns:a16="http://schemas.microsoft.com/office/drawing/2014/main" id="{9622E8CB-FB3B-06E4-BF7F-041514A73E3B}"/>
              </a:ext>
            </a:extLst>
          </p:cNvPr>
          <p:cNvPicPr>
            <a:picLocks noChangeAspect="1"/>
          </p:cNvPicPr>
          <p:nvPr/>
        </p:nvPicPr>
        <p:blipFill>
          <a:blip r:embed="rId6"/>
          <a:stretch>
            <a:fillRect/>
          </a:stretch>
        </p:blipFill>
        <p:spPr>
          <a:xfrm>
            <a:off x="1510915" y="6844141"/>
            <a:ext cx="1343495" cy="497253"/>
          </a:xfrm>
          <a:prstGeom prst="rect">
            <a:avLst/>
          </a:prstGeom>
        </p:spPr>
      </p:pic>
      <p:pic>
        <p:nvPicPr>
          <p:cNvPr id="213" name="図 212">
            <a:extLst>
              <a:ext uri="{FF2B5EF4-FFF2-40B4-BE49-F238E27FC236}">
                <a16:creationId xmlns:a16="http://schemas.microsoft.com/office/drawing/2014/main" id="{EBC09163-469E-119B-3763-A1E23E24F75C}"/>
              </a:ext>
            </a:extLst>
          </p:cNvPr>
          <p:cNvPicPr>
            <a:picLocks noChangeAspect="1"/>
          </p:cNvPicPr>
          <p:nvPr/>
        </p:nvPicPr>
        <p:blipFill>
          <a:blip r:embed="rId7"/>
          <a:stretch>
            <a:fillRect/>
          </a:stretch>
        </p:blipFill>
        <p:spPr>
          <a:xfrm>
            <a:off x="1515250" y="7354500"/>
            <a:ext cx="1334826" cy="129551"/>
          </a:xfrm>
          <a:prstGeom prst="rect">
            <a:avLst/>
          </a:prstGeom>
        </p:spPr>
      </p:pic>
      <p:sp>
        <p:nvSpPr>
          <p:cNvPr id="214" name="四角形: 角を丸くする 213">
            <a:extLst>
              <a:ext uri="{FF2B5EF4-FFF2-40B4-BE49-F238E27FC236}">
                <a16:creationId xmlns:a16="http://schemas.microsoft.com/office/drawing/2014/main" id="{F0A0AD7A-734A-5E90-0670-FE65145AC866}"/>
              </a:ext>
            </a:extLst>
          </p:cNvPr>
          <p:cNvSpPr/>
          <p:nvPr/>
        </p:nvSpPr>
        <p:spPr>
          <a:xfrm>
            <a:off x="1728003" y="7359855"/>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5" name="テキスト ボックス 214">
            <a:extLst>
              <a:ext uri="{FF2B5EF4-FFF2-40B4-BE49-F238E27FC236}">
                <a16:creationId xmlns:a16="http://schemas.microsoft.com/office/drawing/2014/main" id="{6429097E-1B74-0A2E-4ED7-C6B88610B0B2}"/>
              </a:ext>
            </a:extLst>
          </p:cNvPr>
          <p:cNvSpPr txBox="1"/>
          <p:nvPr/>
        </p:nvSpPr>
        <p:spPr>
          <a:xfrm>
            <a:off x="1464542" y="7309665"/>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216" name="テキスト ボックス 215">
            <a:extLst>
              <a:ext uri="{FF2B5EF4-FFF2-40B4-BE49-F238E27FC236}">
                <a16:creationId xmlns:a16="http://schemas.microsoft.com/office/drawing/2014/main" id="{5B1F11EC-1575-465E-1AB2-50040B7CEF74}"/>
              </a:ext>
            </a:extLst>
          </p:cNvPr>
          <p:cNvSpPr txBox="1"/>
          <p:nvPr/>
        </p:nvSpPr>
        <p:spPr>
          <a:xfrm>
            <a:off x="1979252" y="7479661"/>
            <a:ext cx="514722" cy="184666"/>
          </a:xfrm>
          <a:prstGeom prst="rect">
            <a:avLst/>
          </a:prstGeom>
          <a:noFill/>
        </p:spPr>
        <p:txBody>
          <a:bodyPr wrap="square" rtlCol="0">
            <a:spAutoFit/>
          </a:bodyPr>
          <a:lstStyle/>
          <a:p>
            <a:r>
              <a:rPr kumimoji="1" lang="en-US" altLang="ja-JP" sz="600" dirty="0">
                <a:latin typeface="+mj-lt"/>
              </a:rPr>
              <a:t>RD07</a:t>
            </a:r>
          </a:p>
        </p:txBody>
      </p:sp>
      <p:sp>
        <p:nvSpPr>
          <p:cNvPr id="217" name="テキスト ボックス 216">
            <a:extLst>
              <a:ext uri="{FF2B5EF4-FFF2-40B4-BE49-F238E27FC236}">
                <a16:creationId xmlns:a16="http://schemas.microsoft.com/office/drawing/2014/main" id="{B65F1029-5425-B7EE-571C-EA49B508B04B}"/>
              </a:ext>
            </a:extLst>
          </p:cNvPr>
          <p:cNvSpPr txBox="1"/>
          <p:nvPr/>
        </p:nvSpPr>
        <p:spPr>
          <a:xfrm>
            <a:off x="1787196" y="6673579"/>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18" name="四角形: 角を丸くする 217">
            <a:extLst>
              <a:ext uri="{FF2B5EF4-FFF2-40B4-BE49-F238E27FC236}">
                <a16:creationId xmlns:a16="http://schemas.microsoft.com/office/drawing/2014/main" id="{4AA8B3ED-D2F8-42BB-9A30-5676D10DE64B}"/>
              </a:ext>
            </a:extLst>
          </p:cNvPr>
          <p:cNvSpPr/>
          <p:nvPr/>
        </p:nvSpPr>
        <p:spPr>
          <a:xfrm>
            <a:off x="2433442" y="7364206"/>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9" name="テキスト ボックス 218">
            <a:extLst>
              <a:ext uri="{FF2B5EF4-FFF2-40B4-BE49-F238E27FC236}">
                <a16:creationId xmlns:a16="http://schemas.microsoft.com/office/drawing/2014/main" id="{7E488774-7BB2-7435-BCC6-7067504C2D10}"/>
              </a:ext>
            </a:extLst>
          </p:cNvPr>
          <p:cNvSpPr txBox="1"/>
          <p:nvPr/>
        </p:nvSpPr>
        <p:spPr>
          <a:xfrm>
            <a:off x="2111582" y="7309913"/>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93" name="矢印: 右 92">
            <a:extLst>
              <a:ext uri="{FF2B5EF4-FFF2-40B4-BE49-F238E27FC236}">
                <a16:creationId xmlns:a16="http://schemas.microsoft.com/office/drawing/2014/main" id="{D14926A0-D6CE-8E12-0385-AB60948E3E81}"/>
              </a:ext>
            </a:extLst>
          </p:cNvPr>
          <p:cNvSpPr/>
          <p:nvPr/>
        </p:nvSpPr>
        <p:spPr>
          <a:xfrm>
            <a:off x="2763289" y="626445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4" name="矢印: 右 93">
            <a:extLst>
              <a:ext uri="{FF2B5EF4-FFF2-40B4-BE49-F238E27FC236}">
                <a16:creationId xmlns:a16="http://schemas.microsoft.com/office/drawing/2014/main" id="{972933B8-2D0C-B028-CF6B-81E62DECF71E}"/>
              </a:ext>
            </a:extLst>
          </p:cNvPr>
          <p:cNvSpPr/>
          <p:nvPr/>
        </p:nvSpPr>
        <p:spPr>
          <a:xfrm>
            <a:off x="1448683" y="626445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1" name="正方形/長方形 200">
            <a:extLst>
              <a:ext uri="{FF2B5EF4-FFF2-40B4-BE49-F238E27FC236}">
                <a16:creationId xmlns:a16="http://schemas.microsoft.com/office/drawing/2014/main" id="{5E9C0CF8-8AE1-1310-6C67-74763314BD05}"/>
              </a:ext>
            </a:extLst>
          </p:cNvPr>
          <p:cNvSpPr/>
          <p:nvPr/>
        </p:nvSpPr>
        <p:spPr>
          <a:xfrm>
            <a:off x="4057079" y="7629218"/>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221" name="テキスト ボックス 220">
            <a:extLst>
              <a:ext uri="{FF2B5EF4-FFF2-40B4-BE49-F238E27FC236}">
                <a16:creationId xmlns:a16="http://schemas.microsoft.com/office/drawing/2014/main" id="{52A6EA76-75CF-1B2A-6D5A-515A78DA51EE}"/>
              </a:ext>
            </a:extLst>
          </p:cNvPr>
          <p:cNvSpPr txBox="1"/>
          <p:nvPr/>
        </p:nvSpPr>
        <p:spPr>
          <a:xfrm>
            <a:off x="983533" y="2048895"/>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22" name="テキスト ボックス 221">
            <a:extLst>
              <a:ext uri="{FF2B5EF4-FFF2-40B4-BE49-F238E27FC236}">
                <a16:creationId xmlns:a16="http://schemas.microsoft.com/office/drawing/2014/main" id="{00DB5EFD-2968-4406-DDA5-363F2CBFF811}"/>
              </a:ext>
            </a:extLst>
          </p:cNvPr>
          <p:cNvSpPr txBox="1"/>
          <p:nvPr/>
        </p:nvSpPr>
        <p:spPr>
          <a:xfrm>
            <a:off x="3321903" y="2034400"/>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23" name="テキスト ボックス 222">
            <a:extLst>
              <a:ext uri="{FF2B5EF4-FFF2-40B4-BE49-F238E27FC236}">
                <a16:creationId xmlns:a16="http://schemas.microsoft.com/office/drawing/2014/main" id="{BD42DD39-0C3C-B2AE-34B9-7013E9D6226F}"/>
              </a:ext>
            </a:extLst>
          </p:cNvPr>
          <p:cNvSpPr txBox="1"/>
          <p:nvPr/>
        </p:nvSpPr>
        <p:spPr>
          <a:xfrm>
            <a:off x="1034866" y="4204684"/>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28" name="テキスト ボックス 227">
            <a:extLst>
              <a:ext uri="{FF2B5EF4-FFF2-40B4-BE49-F238E27FC236}">
                <a16:creationId xmlns:a16="http://schemas.microsoft.com/office/drawing/2014/main" id="{E1258EF0-2D51-60CF-1CA8-9285AAB65DEC}"/>
              </a:ext>
            </a:extLst>
          </p:cNvPr>
          <p:cNvSpPr txBox="1"/>
          <p:nvPr/>
        </p:nvSpPr>
        <p:spPr>
          <a:xfrm>
            <a:off x="3404893" y="4196750"/>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29" name="テキスト ボックス 228">
            <a:extLst>
              <a:ext uri="{FF2B5EF4-FFF2-40B4-BE49-F238E27FC236}">
                <a16:creationId xmlns:a16="http://schemas.microsoft.com/office/drawing/2014/main" id="{C7DA5A24-44C3-5965-3F5F-F40385F000F5}"/>
              </a:ext>
            </a:extLst>
          </p:cNvPr>
          <p:cNvSpPr txBox="1"/>
          <p:nvPr/>
        </p:nvSpPr>
        <p:spPr>
          <a:xfrm>
            <a:off x="2028584" y="6491288"/>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30" name="テキスト ボックス 229">
            <a:extLst>
              <a:ext uri="{FF2B5EF4-FFF2-40B4-BE49-F238E27FC236}">
                <a16:creationId xmlns:a16="http://schemas.microsoft.com/office/drawing/2014/main" id="{143E21BF-8C81-F7AE-3198-0E2D1298E040}"/>
              </a:ext>
            </a:extLst>
          </p:cNvPr>
          <p:cNvSpPr txBox="1"/>
          <p:nvPr/>
        </p:nvSpPr>
        <p:spPr>
          <a:xfrm>
            <a:off x="3957543" y="6483262"/>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31" name="テキスト ボックス 230">
            <a:extLst>
              <a:ext uri="{FF2B5EF4-FFF2-40B4-BE49-F238E27FC236}">
                <a16:creationId xmlns:a16="http://schemas.microsoft.com/office/drawing/2014/main" id="{73E64D54-9D08-A74D-4CD5-6F6466DC1326}"/>
              </a:ext>
            </a:extLst>
          </p:cNvPr>
          <p:cNvSpPr txBox="1"/>
          <p:nvPr/>
        </p:nvSpPr>
        <p:spPr>
          <a:xfrm>
            <a:off x="4343779" y="7335680"/>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232" name="テキスト ボックス 231">
            <a:extLst>
              <a:ext uri="{FF2B5EF4-FFF2-40B4-BE49-F238E27FC236}">
                <a16:creationId xmlns:a16="http://schemas.microsoft.com/office/drawing/2014/main" id="{283D7915-975D-2DFB-75C9-0ADD5A30B2A7}"/>
              </a:ext>
            </a:extLst>
          </p:cNvPr>
          <p:cNvSpPr txBox="1"/>
          <p:nvPr/>
        </p:nvSpPr>
        <p:spPr>
          <a:xfrm>
            <a:off x="3769387" y="5059113"/>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233" name="テキスト ボックス 232">
            <a:extLst>
              <a:ext uri="{FF2B5EF4-FFF2-40B4-BE49-F238E27FC236}">
                <a16:creationId xmlns:a16="http://schemas.microsoft.com/office/drawing/2014/main" id="{74161D6B-5AA4-5FA0-4B92-C6F9804472ED}"/>
              </a:ext>
            </a:extLst>
          </p:cNvPr>
          <p:cNvSpPr txBox="1"/>
          <p:nvPr/>
        </p:nvSpPr>
        <p:spPr>
          <a:xfrm>
            <a:off x="3754569" y="2897771"/>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2" name="Picture 1">
            <a:extLst>
              <a:ext uri="{FF2B5EF4-FFF2-40B4-BE49-F238E27FC236}">
                <a16:creationId xmlns:a16="http://schemas.microsoft.com/office/drawing/2014/main" id="{98AF5417-C0BD-603D-6E6A-6ABD3A740D59}"/>
              </a:ext>
            </a:extLst>
          </p:cNvPr>
          <p:cNvPicPr>
            <a:picLocks noChangeAspect="1"/>
          </p:cNvPicPr>
          <p:nvPr/>
        </p:nvPicPr>
        <p:blipFill>
          <a:blip r:embed="rId15"/>
          <a:stretch>
            <a:fillRect/>
          </a:stretch>
        </p:blipFill>
        <p:spPr>
          <a:xfrm>
            <a:off x="2829307" y="2411270"/>
            <a:ext cx="1328201" cy="668680"/>
          </a:xfrm>
          <a:prstGeom prst="rect">
            <a:avLst/>
          </a:prstGeom>
        </p:spPr>
      </p:pic>
      <p:pic>
        <p:nvPicPr>
          <p:cNvPr id="4" name="Picture 3">
            <a:extLst>
              <a:ext uri="{FF2B5EF4-FFF2-40B4-BE49-F238E27FC236}">
                <a16:creationId xmlns:a16="http://schemas.microsoft.com/office/drawing/2014/main" id="{40F833A2-FE4D-CFA3-9A3E-D7FEEC5EB627}"/>
              </a:ext>
            </a:extLst>
          </p:cNvPr>
          <p:cNvPicPr>
            <a:picLocks noChangeAspect="1"/>
          </p:cNvPicPr>
          <p:nvPr/>
        </p:nvPicPr>
        <p:blipFill>
          <a:blip r:embed="rId16"/>
          <a:stretch>
            <a:fillRect/>
          </a:stretch>
        </p:blipFill>
        <p:spPr>
          <a:xfrm>
            <a:off x="2830245" y="3030243"/>
            <a:ext cx="1325305" cy="195028"/>
          </a:xfrm>
          <a:prstGeom prst="rect">
            <a:avLst/>
          </a:prstGeom>
        </p:spPr>
      </p:pic>
      <p:sp>
        <p:nvSpPr>
          <p:cNvPr id="5" name="TextBox 4">
            <a:extLst>
              <a:ext uri="{FF2B5EF4-FFF2-40B4-BE49-F238E27FC236}">
                <a16:creationId xmlns:a16="http://schemas.microsoft.com/office/drawing/2014/main" id="{2156BA43-CBF2-E3B8-0615-09C38E336E5B}"/>
              </a:ext>
            </a:extLst>
          </p:cNvPr>
          <p:cNvSpPr txBox="1"/>
          <p:nvPr/>
        </p:nvSpPr>
        <p:spPr>
          <a:xfrm>
            <a:off x="3826020" y="3024952"/>
            <a:ext cx="396198" cy="169277"/>
          </a:xfrm>
          <a:prstGeom prst="rect">
            <a:avLst/>
          </a:prstGeom>
          <a:noFill/>
        </p:spPr>
        <p:txBody>
          <a:bodyPr wrap="square" rtlCol="0">
            <a:spAutoFit/>
          </a:bodyPr>
          <a:lstStyle/>
          <a:p>
            <a:pPr algn="r"/>
            <a:r>
              <a:rPr lang="en-US" sz="500" dirty="0"/>
              <a:t>10/6</a:t>
            </a:r>
            <a:r>
              <a:rPr lang="th-TH" sz="500" dirty="0"/>
              <a:t>0</a:t>
            </a:r>
            <a:r>
              <a:rPr lang="en-US" sz="500" dirty="0"/>
              <a:t>0</a:t>
            </a:r>
          </a:p>
        </p:txBody>
      </p:sp>
      <p:pic>
        <p:nvPicPr>
          <p:cNvPr id="6" name="Picture 5">
            <a:extLst>
              <a:ext uri="{FF2B5EF4-FFF2-40B4-BE49-F238E27FC236}">
                <a16:creationId xmlns:a16="http://schemas.microsoft.com/office/drawing/2014/main" id="{0C1448E9-789C-602B-0CD4-8C83C2881E2B}"/>
              </a:ext>
            </a:extLst>
          </p:cNvPr>
          <p:cNvPicPr>
            <a:picLocks noChangeAspect="1"/>
          </p:cNvPicPr>
          <p:nvPr/>
        </p:nvPicPr>
        <p:blipFill>
          <a:blip r:embed="rId17"/>
          <a:stretch>
            <a:fillRect/>
          </a:stretch>
        </p:blipFill>
        <p:spPr>
          <a:xfrm>
            <a:off x="474919" y="2420469"/>
            <a:ext cx="1339052" cy="652596"/>
          </a:xfrm>
          <a:prstGeom prst="rect">
            <a:avLst/>
          </a:prstGeom>
        </p:spPr>
      </p:pic>
      <p:pic>
        <p:nvPicPr>
          <p:cNvPr id="11" name="Picture 10">
            <a:extLst>
              <a:ext uri="{FF2B5EF4-FFF2-40B4-BE49-F238E27FC236}">
                <a16:creationId xmlns:a16="http://schemas.microsoft.com/office/drawing/2014/main" id="{0DF5F04D-FFE8-EA0E-21ED-A1E487753901}"/>
              </a:ext>
            </a:extLst>
          </p:cNvPr>
          <p:cNvPicPr>
            <a:picLocks noChangeAspect="1"/>
          </p:cNvPicPr>
          <p:nvPr/>
        </p:nvPicPr>
        <p:blipFill>
          <a:blip r:embed="rId16"/>
          <a:stretch>
            <a:fillRect/>
          </a:stretch>
        </p:blipFill>
        <p:spPr>
          <a:xfrm>
            <a:off x="488709" y="3040510"/>
            <a:ext cx="1325305" cy="195028"/>
          </a:xfrm>
          <a:prstGeom prst="rect">
            <a:avLst/>
          </a:prstGeom>
        </p:spPr>
      </p:pic>
      <p:sp>
        <p:nvSpPr>
          <p:cNvPr id="12" name="TextBox 11">
            <a:extLst>
              <a:ext uri="{FF2B5EF4-FFF2-40B4-BE49-F238E27FC236}">
                <a16:creationId xmlns:a16="http://schemas.microsoft.com/office/drawing/2014/main" id="{C7B2677A-FE60-0236-A416-C4B5ECE80513}"/>
              </a:ext>
            </a:extLst>
          </p:cNvPr>
          <p:cNvSpPr txBox="1"/>
          <p:nvPr/>
        </p:nvSpPr>
        <p:spPr>
          <a:xfrm>
            <a:off x="1484484" y="3035219"/>
            <a:ext cx="396198" cy="169277"/>
          </a:xfrm>
          <a:prstGeom prst="rect">
            <a:avLst/>
          </a:prstGeom>
          <a:noFill/>
        </p:spPr>
        <p:txBody>
          <a:bodyPr wrap="square" rtlCol="0">
            <a:spAutoFit/>
          </a:bodyPr>
          <a:lstStyle/>
          <a:p>
            <a:pPr algn="r"/>
            <a:r>
              <a:rPr lang="en-US" sz="500" dirty="0"/>
              <a:t>0/6</a:t>
            </a:r>
            <a:r>
              <a:rPr lang="th-TH" sz="500" dirty="0"/>
              <a:t>0</a:t>
            </a:r>
            <a:r>
              <a:rPr lang="en-US" sz="500" dirty="0"/>
              <a:t>0</a:t>
            </a:r>
          </a:p>
        </p:txBody>
      </p:sp>
      <p:pic>
        <p:nvPicPr>
          <p:cNvPr id="13" name="Picture 12">
            <a:extLst>
              <a:ext uri="{FF2B5EF4-FFF2-40B4-BE49-F238E27FC236}">
                <a16:creationId xmlns:a16="http://schemas.microsoft.com/office/drawing/2014/main" id="{4B60C7B4-ED78-CF7E-5235-8A9363AA0F12}"/>
              </a:ext>
            </a:extLst>
          </p:cNvPr>
          <p:cNvPicPr>
            <a:picLocks noChangeAspect="1"/>
          </p:cNvPicPr>
          <p:nvPr/>
        </p:nvPicPr>
        <p:blipFill>
          <a:blip r:embed="rId17"/>
          <a:stretch>
            <a:fillRect/>
          </a:stretch>
        </p:blipFill>
        <p:spPr>
          <a:xfrm>
            <a:off x="498105" y="4574598"/>
            <a:ext cx="1339052" cy="652596"/>
          </a:xfrm>
          <a:prstGeom prst="rect">
            <a:avLst/>
          </a:prstGeom>
        </p:spPr>
      </p:pic>
      <p:pic>
        <p:nvPicPr>
          <p:cNvPr id="14" name="Picture 13">
            <a:extLst>
              <a:ext uri="{FF2B5EF4-FFF2-40B4-BE49-F238E27FC236}">
                <a16:creationId xmlns:a16="http://schemas.microsoft.com/office/drawing/2014/main" id="{6252A966-5433-ABD2-841B-2603BFF1762C}"/>
              </a:ext>
            </a:extLst>
          </p:cNvPr>
          <p:cNvPicPr>
            <a:picLocks noChangeAspect="1"/>
          </p:cNvPicPr>
          <p:nvPr/>
        </p:nvPicPr>
        <p:blipFill>
          <a:blip r:embed="rId16"/>
          <a:stretch>
            <a:fillRect/>
          </a:stretch>
        </p:blipFill>
        <p:spPr>
          <a:xfrm>
            <a:off x="511895" y="5194639"/>
            <a:ext cx="1325305" cy="195028"/>
          </a:xfrm>
          <a:prstGeom prst="rect">
            <a:avLst/>
          </a:prstGeom>
        </p:spPr>
      </p:pic>
      <p:sp>
        <p:nvSpPr>
          <p:cNvPr id="15" name="TextBox 14">
            <a:extLst>
              <a:ext uri="{FF2B5EF4-FFF2-40B4-BE49-F238E27FC236}">
                <a16:creationId xmlns:a16="http://schemas.microsoft.com/office/drawing/2014/main" id="{693CA4ED-8F12-7C0D-7E28-A9FB13957BC3}"/>
              </a:ext>
            </a:extLst>
          </p:cNvPr>
          <p:cNvSpPr txBox="1"/>
          <p:nvPr/>
        </p:nvSpPr>
        <p:spPr>
          <a:xfrm>
            <a:off x="1507670" y="5189348"/>
            <a:ext cx="396198" cy="169277"/>
          </a:xfrm>
          <a:prstGeom prst="rect">
            <a:avLst/>
          </a:prstGeom>
          <a:noFill/>
        </p:spPr>
        <p:txBody>
          <a:bodyPr wrap="square" rtlCol="0">
            <a:spAutoFit/>
          </a:bodyPr>
          <a:lstStyle/>
          <a:p>
            <a:pPr algn="r"/>
            <a:r>
              <a:rPr lang="en-US" sz="500" dirty="0"/>
              <a:t>0/6</a:t>
            </a:r>
            <a:r>
              <a:rPr lang="th-TH" sz="500" dirty="0"/>
              <a:t>0</a:t>
            </a:r>
            <a:r>
              <a:rPr lang="en-US" sz="500" dirty="0"/>
              <a:t>0</a:t>
            </a:r>
          </a:p>
        </p:txBody>
      </p:sp>
      <p:pic>
        <p:nvPicPr>
          <p:cNvPr id="21" name="Picture 20">
            <a:extLst>
              <a:ext uri="{FF2B5EF4-FFF2-40B4-BE49-F238E27FC236}">
                <a16:creationId xmlns:a16="http://schemas.microsoft.com/office/drawing/2014/main" id="{28C8B746-D405-F740-4C37-2DD30A339972}"/>
              </a:ext>
            </a:extLst>
          </p:cNvPr>
          <p:cNvPicPr>
            <a:picLocks noChangeAspect="1"/>
          </p:cNvPicPr>
          <p:nvPr/>
        </p:nvPicPr>
        <p:blipFill>
          <a:blip r:embed="rId18"/>
          <a:stretch>
            <a:fillRect/>
          </a:stretch>
        </p:blipFill>
        <p:spPr>
          <a:xfrm>
            <a:off x="2850076" y="4567086"/>
            <a:ext cx="1321126" cy="698702"/>
          </a:xfrm>
          <a:prstGeom prst="rect">
            <a:avLst/>
          </a:prstGeom>
        </p:spPr>
      </p:pic>
      <p:pic>
        <p:nvPicPr>
          <p:cNvPr id="23" name="Picture 22">
            <a:extLst>
              <a:ext uri="{FF2B5EF4-FFF2-40B4-BE49-F238E27FC236}">
                <a16:creationId xmlns:a16="http://schemas.microsoft.com/office/drawing/2014/main" id="{C1EA6CF8-1E2E-9552-4682-11388EE22668}"/>
              </a:ext>
            </a:extLst>
          </p:cNvPr>
          <p:cNvPicPr>
            <a:picLocks noChangeAspect="1"/>
          </p:cNvPicPr>
          <p:nvPr/>
        </p:nvPicPr>
        <p:blipFill>
          <a:blip r:embed="rId16"/>
          <a:stretch>
            <a:fillRect/>
          </a:stretch>
        </p:blipFill>
        <p:spPr>
          <a:xfrm>
            <a:off x="2849368" y="5199964"/>
            <a:ext cx="1325305" cy="195028"/>
          </a:xfrm>
          <a:prstGeom prst="rect">
            <a:avLst/>
          </a:prstGeom>
        </p:spPr>
      </p:pic>
      <p:sp>
        <p:nvSpPr>
          <p:cNvPr id="24" name="TextBox 23">
            <a:extLst>
              <a:ext uri="{FF2B5EF4-FFF2-40B4-BE49-F238E27FC236}">
                <a16:creationId xmlns:a16="http://schemas.microsoft.com/office/drawing/2014/main" id="{F13CD9B4-9274-C204-AF31-8F4BCE2A1DCE}"/>
              </a:ext>
            </a:extLst>
          </p:cNvPr>
          <p:cNvSpPr txBox="1"/>
          <p:nvPr/>
        </p:nvSpPr>
        <p:spPr>
          <a:xfrm>
            <a:off x="3778143" y="5194673"/>
            <a:ext cx="477487" cy="169277"/>
          </a:xfrm>
          <a:prstGeom prst="rect">
            <a:avLst/>
          </a:prstGeom>
          <a:noFill/>
        </p:spPr>
        <p:txBody>
          <a:bodyPr wrap="square" rtlCol="0">
            <a:spAutoFit/>
          </a:bodyPr>
          <a:lstStyle/>
          <a:p>
            <a:pPr algn="r"/>
            <a:r>
              <a:rPr lang="en-US" sz="500" dirty="0"/>
              <a:t>600/6</a:t>
            </a:r>
            <a:r>
              <a:rPr lang="th-TH" sz="500" dirty="0"/>
              <a:t>0</a:t>
            </a:r>
            <a:r>
              <a:rPr lang="en-US" sz="500" dirty="0"/>
              <a:t>0</a:t>
            </a:r>
          </a:p>
        </p:txBody>
      </p:sp>
      <p:pic>
        <p:nvPicPr>
          <p:cNvPr id="25" name="Picture 24">
            <a:extLst>
              <a:ext uri="{FF2B5EF4-FFF2-40B4-BE49-F238E27FC236}">
                <a16:creationId xmlns:a16="http://schemas.microsoft.com/office/drawing/2014/main" id="{9BA0D9F0-576B-719C-C572-03502C21E281}"/>
              </a:ext>
            </a:extLst>
          </p:cNvPr>
          <p:cNvPicPr>
            <a:picLocks noChangeAspect="1"/>
          </p:cNvPicPr>
          <p:nvPr/>
        </p:nvPicPr>
        <p:blipFill>
          <a:blip r:embed="rId17"/>
          <a:stretch>
            <a:fillRect/>
          </a:stretch>
        </p:blipFill>
        <p:spPr>
          <a:xfrm>
            <a:off x="1507856" y="6850795"/>
            <a:ext cx="1339052" cy="652596"/>
          </a:xfrm>
          <a:prstGeom prst="rect">
            <a:avLst/>
          </a:prstGeom>
        </p:spPr>
      </p:pic>
      <p:pic>
        <p:nvPicPr>
          <p:cNvPr id="26" name="Picture 25">
            <a:extLst>
              <a:ext uri="{FF2B5EF4-FFF2-40B4-BE49-F238E27FC236}">
                <a16:creationId xmlns:a16="http://schemas.microsoft.com/office/drawing/2014/main" id="{DFF2F3F9-925C-852A-D1A9-B9495FEB615A}"/>
              </a:ext>
            </a:extLst>
          </p:cNvPr>
          <p:cNvPicPr>
            <a:picLocks noChangeAspect="1"/>
          </p:cNvPicPr>
          <p:nvPr/>
        </p:nvPicPr>
        <p:blipFill>
          <a:blip r:embed="rId16"/>
          <a:stretch>
            <a:fillRect/>
          </a:stretch>
        </p:blipFill>
        <p:spPr>
          <a:xfrm>
            <a:off x="1521646" y="7470836"/>
            <a:ext cx="1325305" cy="195028"/>
          </a:xfrm>
          <a:prstGeom prst="rect">
            <a:avLst/>
          </a:prstGeom>
        </p:spPr>
      </p:pic>
      <p:sp>
        <p:nvSpPr>
          <p:cNvPr id="27" name="TextBox 26">
            <a:extLst>
              <a:ext uri="{FF2B5EF4-FFF2-40B4-BE49-F238E27FC236}">
                <a16:creationId xmlns:a16="http://schemas.microsoft.com/office/drawing/2014/main" id="{DF710FD4-68CF-71A2-B717-FBA4D9A5A4B1}"/>
              </a:ext>
            </a:extLst>
          </p:cNvPr>
          <p:cNvSpPr txBox="1"/>
          <p:nvPr/>
        </p:nvSpPr>
        <p:spPr>
          <a:xfrm>
            <a:off x="2517421" y="7465545"/>
            <a:ext cx="396198" cy="169277"/>
          </a:xfrm>
          <a:prstGeom prst="rect">
            <a:avLst/>
          </a:prstGeom>
          <a:noFill/>
        </p:spPr>
        <p:txBody>
          <a:bodyPr wrap="square" rtlCol="0">
            <a:spAutoFit/>
          </a:bodyPr>
          <a:lstStyle/>
          <a:p>
            <a:pPr algn="r"/>
            <a:r>
              <a:rPr lang="en-US" sz="500" dirty="0"/>
              <a:t>0/6</a:t>
            </a:r>
            <a:r>
              <a:rPr lang="th-TH" sz="500" dirty="0"/>
              <a:t>0</a:t>
            </a:r>
            <a:r>
              <a:rPr lang="en-US" sz="500" dirty="0"/>
              <a:t>0</a:t>
            </a:r>
          </a:p>
        </p:txBody>
      </p:sp>
      <p:pic>
        <p:nvPicPr>
          <p:cNvPr id="33" name="Picture 32">
            <a:extLst>
              <a:ext uri="{FF2B5EF4-FFF2-40B4-BE49-F238E27FC236}">
                <a16:creationId xmlns:a16="http://schemas.microsoft.com/office/drawing/2014/main" id="{22A5EC8A-28E6-01FA-15DB-649207DDADC8}"/>
              </a:ext>
            </a:extLst>
          </p:cNvPr>
          <p:cNvPicPr>
            <a:picLocks noChangeAspect="1"/>
          </p:cNvPicPr>
          <p:nvPr/>
        </p:nvPicPr>
        <p:blipFill>
          <a:blip r:embed="rId19"/>
          <a:stretch>
            <a:fillRect/>
          </a:stretch>
        </p:blipFill>
        <p:spPr>
          <a:xfrm>
            <a:off x="3440015" y="6844174"/>
            <a:ext cx="1334826" cy="692133"/>
          </a:xfrm>
          <a:prstGeom prst="rect">
            <a:avLst/>
          </a:prstGeom>
        </p:spPr>
      </p:pic>
      <p:pic>
        <p:nvPicPr>
          <p:cNvPr id="34" name="Picture 33">
            <a:extLst>
              <a:ext uri="{FF2B5EF4-FFF2-40B4-BE49-F238E27FC236}">
                <a16:creationId xmlns:a16="http://schemas.microsoft.com/office/drawing/2014/main" id="{BA349CCC-3AEE-EFEC-9986-DF13D20DFE87}"/>
              </a:ext>
            </a:extLst>
          </p:cNvPr>
          <p:cNvPicPr>
            <a:picLocks noChangeAspect="1"/>
          </p:cNvPicPr>
          <p:nvPr/>
        </p:nvPicPr>
        <p:blipFill>
          <a:blip r:embed="rId16"/>
          <a:stretch>
            <a:fillRect/>
          </a:stretch>
        </p:blipFill>
        <p:spPr>
          <a:xfrm>
            <a:off x="3436602" y="7470781"/>
            <a:ext cx="1325305" cy="195028"/>
          </a:xfrm>
          <a:prstGeom prst="rect">
            <a:avLst/>
          </a:prstGeom>
        </p:spPr>
      </p:pic>
      <p:sp>
        <p:nvSpPr>
          <p:cNvPr id="35" name="TextBox 34">
            <a:extLst>
              <a:ext uri="{FF2B5EF4-FFF2-40B4-BE49-F238E27FC236}">
                <a16:creationId xmlns:a16="http://schemas.microsoft.com/office/drawing/2014/main" id="{3BA627A0-F000-3BAA-4086-E85A3B8F55EA}"/>
              </a:ext>
            </a:extLst>
          </p:cNvPr>
          <p:cNvSpPr txBox="1"/>
          <p:nvPr/>
        </p:nvSpPr>
        <p:spPr>
          <a:xfrm>
            <a:off x="4354517" y="7465490"/>
            <a:ext cx="474058" cy="169277"/>
          </a:xfrm>
          <a:prstGeom prst="rect">
            <a:avLst/>
          </a:prstGeom>
          <a:noFill/>
        </p:spPr>
        <p:txBody>
          <a:bodyPr wrap="square" rtlCol="0">
            <a:spAutoFit/>
          </a:bodyPr>
          <a:lstStyle/>
          <a:p>
            <a:pPr algn="r"/>
            <a:r>
              <a:rPr lang="en-US" sz="500" dirty="0"/>
              <a:t>500/6</a:t>
            </a:r>
            <a:r>
              <a:rPr lang="th-TH" sz="500" dirty="0"/>
              <a:t>0</a:t>
            </a:r>
            <a:r>
              <a:rPr lang="en-US" sz="500" dirty="0"/>
              <a:t>0</a:t>
            </a:r>
          </a:p>
        </p:txBody>
      </p:sp>
    </p:spTree>
    <p:extLst>
      <p:ext uri="{BB962C8B-B14F-4D97-AF65-F5344CB8AC3E}">
        <p14:creationId xmlns:p14="http://schemas.microsoft.com/office/powerpoint/2010/main" val="1164439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8ACB3BE7-0157-C417-E4C9-4BC5B8F4973E}"/>
              </a:ext>
            </a:extLst>
          </p:cNvPr>
          <p:cNvPicPr>
            <a:picLocks noChangeAspect="1"/>
          </p:cNvPicPr>
          <p:nvPr/>
        </p:nvPicPr>
        <p:blipFill>
          <a:blip r:embed="rId2"/>
          <a:stretch>
            <a:fillRect/>
          </a:stretch>
        </p:blipFill>
        <p:spPr>
          <a:xfrm>
            <a:off x="3454290" y="1761812"/>
            <a:ext cx="1358764" cy="2027693"/>
          </a:xfrm>
          <a:prstGeom prst="rect">
            <a:avLst/>
          </a:prstGeom>
        </p:spPr>
      </p:pic>
      <p:pic>
        <p:nvPicPr>
          <p:cNvPr id="29" name="図 28">
            <a:extLst>
              <a:ext uri="{FF2B5EF4-FFF2-40B4-BE49-F238E27FC236}">
                <a16:creationId xmlns:a16="http://schemas.microsoft.com/office/drawing/2014/main" id="{7342961E-2772-5A78-92A4-B743A7B9D72D}"/>
              </a:ext>
            </a:extLst>
          </p:cNvPr>
          <p:cNvPicPr>
            <a:picLocks noChangeAspect="1"/>
          </p:cNvPicPr>
          <p:nvPr/>
        </p:nvPicPr>
        <p:blipFill>
          <a:blip r:embed="rId3"/>
          <a:stretch>
            <a:fillRect/>
          </a:stretch>
        </p:blipFill>
        <p:spPr>
          <a:xfrm>
            <a:off x="4547646" y="3057199"/>
            <a:ext cx="243861" cy="130125"/>
          </a:xfrm>
          <a:prstGeom prst="rect">
            <a:avLst/>
          </a:prstGeom>
        </p:spPr>
      </p:pic>
      <p:sp>
        <p:nvSpPr>
          <p:cNvPr id="30" name="テキスト ボックス 29">
            <a:extLst>
              <a:ext uri="{FF2B5EF4-FFF2-40B4-BE49-F238E27FC236}">
                <a16:creationId xmlns:a16="http://schemas.microsoft.com/office/drawing/2014/main" id="{2060E071-3EB3-5CC0-F9F5-E66AF2F638D2}"/>
              </a:ext>
            </a:extLst>
          </p:cNvPr>
          <p:cNvSpPr txBox="1"/>
          <p:nvPr/>
        </p:nvSpPr>
        <p:spPr>
          <a:xfrm>
            <a:off x="4471224" y="302481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1" name="図 30">
            <a:extLst>
              <a:ext uri="{FF2B5EF4-FFF2-40B4-BE49-F238E27FC236}">
                <a16:creationId xmlns:a16="http://schemas.microsoft.com/office/drawing/2014/main" id="{54EC7A0D-6224-5EF3-FDF2-9DC2AB0A5514}"/>
              </a:ext>
            </a:extLst>
          </p:cNvPr>
          <p:cNvPicPr>
            <a:picLocks noChangeAspect="1"/>
          </p:cNvPicPr>
          <p:nvPr/>
        </p:nvPicPr>
        <p:blipFill>
          <a:blip r:embed="rId4"/>
          <a:stretch>
            <a:fillRect/>
          </a:stretch>
        </p:blipFill>
        <p:spPr>
          <a:xfrm>
            <a:off x="3958977" y="1895892"/>
            <a:ext cx="805148" cy="123622"/>
          </a:xfrm>
          <a:prstGeom prst="rect">
            <a:avLst/>
          </a:prstGeom>
        </p:spPr>
      </p:pic>
      <p:sp>
        <p:nvSpPr>
          <p:cNvPr id="32" name="テキスト ボックス 31">
            <a:extLst>
              <a:ext uri="{FF2B5EF4-FFF2-40B4-BE49-F238E27FC236}">
                <a16:creationId xmlns:a16="http://schemas.microsoft.com/office/drawing/2014/main" id="{2319245D-C3D8-2573-01ED-96E8354221BF}"/>
              </a:ext>
            </a:extLst>
          </p:cNvPr>
          <p:cNvSpPr txBox="1"/>
          <p:nvPr/>
        </p:nvSpPr>
        <p:spPr>
          <a:xfrm>
            <a:off x="3874258" y="1882469"/>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33" name="図 32">
            <a:extLst>
              <a:ext uri="{FF2B5EF4-FFF2-40B4-BE49-F238E27FC236}">
                <a16:creationId xmlns:a16="http://schemas.microsoft.com/office/drawing/2014/main" id="{1F39C1F6-392B-72FB-7B83-E358D0974632}"/>
              </a:ext>
            </a:extLst>
          </p:cNvPr>
          <p:cNvPicPr>
            <a:picLocks noChangeAspect="1"/>
          </p:cNvPicPr>
          <p:nvPr/>
        </p:nvPicPr>
        <p:blipFill>
          <a:blip r:embed="rId3"/>
          <a:stretch>
            <a:fillRect/>
          </a:stretch>
        </p:blipFill>
        <p:spPr>
          <a:xfrm>
            <a:off x="3595405" y="2760619"/>
            <a:ext cx="399116" cy="92870"/>
          </a:xfrm>
          <a:prstGeom prst="rect">
            <a:avLst/>
          </a:prstGeom>
        </p:spPr>
      </p:pic>
      <p:sp>
        <p:nvSpPr>
          <p:cNvPr id="34" name="テキスト ボックス 33">
            <a:extLst>
              <a:ext uri="{FF2B5EF4-FFF2-40B4-BE49-F238E27FC236}">
                <a16:creationId xmlns:a16="http://schemas.microsoft.com/office/drawing/2014/main" id="{818C704F-9EBD-6D9F-6870-8678997CD15B}"/>
              </a:ext>
            </a:extLst>
          </p:cNvPr>
          <p:cNvSpPr txBox="1"/>
          <p:nvPr/>
        </p:nvSpPr>
        <p:spPr>
          <a:xfrm>
            <a:off x="3531035" y="271091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5" name="図 34">
            <a:extLst>
              <a:ext uri="{FF2B5EF4-FFF2-40B4-BE49-F238E27FC236}">
                <a16:creationId xmlns:a16="http://schemas.microsoft.com/office/drawing/2014/main" id="{F698B390-010C-1FAF-F335-D75AC71FBF95}"/>
              </a:ext>
            </a:extLst>
          </p:cNvPr>
          <p:cNvPicPr>
            <a:picLocks noChangeAspect="1"/>
          </p:cNvPicPr>
          <p:nvPr/>
        </p:nvPicPr>
        <p:blipFill>
          <a:blip r:embed="rId5"/>
          <a:stretch>
            <a:fillRect/>
          </a:stretch>
        </p:blipFill>
        <p:spPr>
          <a:xfrm>
            <a:off x="4035122" y="3210385"/>
            <a:ext cx="234871" cy="129551"/>
          </a:xfrm>
          <a:prstGeom prst="rect">
            <a:avLst/>
          </a:prstGeom>
        </p:spPr>
      </p:pic>
      <p:pic>
        <p:nvPicPr>
          <p:cNvPr id="36" name="図 35">
            <a:extLst>
              <a:ext uri="{FF2B5EF4-FFF2-40B4-BE49-F238E27FC236}">
                <a16:creationId xmlns:a16="http://schemas.microsoft.com/office/drawing/2014/main" id="{22955A91-0470-5D11-6F42-A8E5DEEEB90A}"/>
              </a:ext>
            </a:extLst>
          </p:cNvPr>
          <p:cNvPicPr>
            <a:picLocks noChangeAspect="1"/>
          </p:cNvPicPr>
          <p:nvPr/>
        </p:nvPicPr>
        <p:blipFill>
          <a:blip r:embed="rId5"/>
          <a:stretch>
            <a:fillRect/>
          </a:stretch>
        </p:blipFill>
        <p:spPr>
          <a:xfrm>
            <a:off x="3989166" y="3391765"/>
            <a:ext cx="234871" cy="129551"/>
          </a:xfrm>
          <a:prstGeom prst="rect">
            <a:avLst/>
          </a:prstGeom>
        </p:spPr>
      </p:pic>
      <p:pic>
        <p:nvPicPr>
          <p:cNvPr id="37" name="図 36">
            <a:extLst>
              <a:ext uri="{FF2B5EF4-FFF2-40B4-BE49-F238E27FC236}">
                <a16:creationId xmlns:a16="http://schemas.microsoft.com/office/drawing/2014/main" id="{2A254BEE-79F2-44B9-8F5B-8C9C2856AB93}"/>
              </a:ext>
            </a:extLst>
          </p:cNvPr>
          <p:cNvPicPr>
            <a:picLocks noChangeAspect="1"/>
          </p:cNvPicPr>
          <p:nvPr/>
        </p:nvPicPr>
        <p:blipFill>
          <a:blip r:embed="rId6"/>
          <a:stretch>
            <a:fillRect/>
          </a:stretch>
        </p:blipFill>
        <p:spPr>
          <a:xfrm>
            <a:off x="3471497" y="2730800"/>
            <a:ext cx="1343495" cy="497253"/>
          </a:xfrm>
          <a:prstGeom prst="rect">
            <a:avLst/>
          </a:prstGeom>
        </p:spPr>
      </p:pic>
      <p:pic>
        <p:nvPicPr>
          <p:cNvPr id="38" name="図 37">
            <a:extLst>
              <a:ext uri="{FF2B5EF4-FFF2-40B4-BE49-F238E27FC236}">
                <a16:creationId xmlns:a16="http://schemas.microsoft.com/office/drawing/2014/main" id="{1C8791D0-378D-9C94-E138-DBDAF3B50F11}"/>
              </a:ext>
            </a:extLst>
          </p:cNvPr>
          <p:cNvPicPr>
            <a:picLocks noChangeAspect="1"/>
          </p:cNvPicPr>
          <p:nvPr/>
        </p:nvPicPr>
        <p:blipFill>
          <a:blip r:embed="rId7"/>
          <a:stretch>
            <a:fillRect/>
          </a:stretch>
        </p:blipFill>
        <p:spPr>
          <a:xfrm>
            <a:off x="3475832" y="3241159"/>
            <a:ext cx="1334826" cy="129551"/>
          </a:xfrm>
          <a:prstGeom prst="rect">
            <a:avLst/>
          </a:prstGeom>
        </p:spPr>
      </p:pic>
      <p:sp>
        <p:nvSpPr>
          <p:cNvPr id="39" name="四角形: 角を丸くする 38">
            <a:extLst>
              <a:ext uri="{FF2B5EF4-FFF2-40B4-BE49-F238E27FC236}">
                <a16:creationId xmlns:a16="http://schemas.microsoft.com/office/drawing/2014/main" id="{68773DAF-EE3C-0F21-CF8F-AF65E9132D80}"/>
              </a:ext>
            </a:extLst>
          </p:cNvPr>
          <p:cNvSpPr/>
          <p:nvPr/>
        </p:nvSpPr>
        <p:spPr>
          <a:xfrm>
            <a:off x="3688585" y="3246514"/>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D0EA2508-8CAE-15CD-0C8E-FE4E27557137}"/>
              </a:ext>
            </a:extLst>
          </p:cNvPr>
          <p:cNvSpPr txBox="1"/>
          <p:nvPr/>
        </p:nvSpPr>
        <p:spPr>
          <a:xfrm>
            <a:off x="3425124" y="3196324"/>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42" name="テキスト ボックス 41">
            <a:extLst>
              <a:ext uri="{FF2B5EF4-FFF2-40B4-BE49-F238E27FC236}">
                <a16:creationId xmlns:a16="http://schemas.microsoft.com/office/drawing/2014/main" id="{B0AD546B-3D4F-1156-72F6-E64C0B5988A0}"/>
              </a:ext>
            </a:extLst>
          </p:cNvPr>
          <p:cNvSpPr txBox="1"/>
          <p:nvPr/>
        </p:nvSpPr>
        <p:spPr>
          <a:xfrm>
            <a:off x="3939834" y="3366320"/>
            <a:ext cx="514722" cy="184666"/>
          </a:xfrm>
          <a:prstGeom prst="rect">
            <a:avLst/>
          </a:prstGeom>
          <a:noFill/>
        </p:spPr>
        <p:txBody>
          <a:bodyPr wrap="square" rtlCol="0">
            <a:spAutoFit/>
          </a:bodyPr>
          <a:lstStyle/>
          <a:p>
            <a:pPr algn="ctr"/>
            <a:r>
              <a:rPr kumimoji="1" lang="en-US" altLang="ja-JP" sz="600" dirty="0">
                <a:latin typeface="+mj-lt"/>
              </a:rPr>
              <a:t>RF00005</a:t>
            </a:r>
          </a:p>
        </p:txBody>
      </p:sp>
      <p:sp>
        <p:nvSpPr>
          <p:cNvPr id="43" name="テキスト ボックス 42">
            <a:extLst>
              <a:ext uri="{FF2B5EF4-FFF2-40B4-BE49-F238E27FC236}">
                <a16:creationId xmlns:a16="http://schemas.microsoft.com/office/drawing/2014/main" id="{C491A4FE-B393-3342-D466-5CC0EBBAE9BB}"/>
              </a:ext>
            </a:extLst>
          </p:cNvPr>
          <p:cNvSpPr txBox="1"/>
          <p:nvPr/>
        </p:nvSpPr>
        <p:spPr>
          <a:xfrm>
            <a:off x="3747778" y="2560238"/>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4" name="四角形: 角を丸くする 43">
            <a:extLst>
              <a:ext uri="{FF2B5EF4-FFF2-40B4-BE49-F238E27FC236}">
                <a16:creationId xmlns:a16="http://schemas.microsoft.com/office/drawing/2014/main" id="{E9CCEDDB-019F-82B4-0E53-DB580D46BB1D}"/>
              </a:ext>
            </a:extLst>
          </p:cNvPr>
          <p:cNvSpPr/>
          <p:nvPr/>
        </p:nvSpPr>
        <p:spPr>
          <a:xfrm>
            <a:off x="4394024" y="3250865"/>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テキスト ボックス 44">
            <a:extLst>
              <a:ext uri="{FF2B5EF4-FFF2-40B4-BE49-F238E27FC236}">
                <a16:creationId xmlns:a16="http://schemas.microsoft.com/office/drawing/2014/main" id="{858CBD74-A606-5AED-82F9-C6309B214176}"/>
              </a:ext>
            </a:extLst>
          </p:cNvPr>
          <p:cNvSpPr txBox="1"/>
          <p:nvPr/>
        </p:nvSpPr>
        <p:spPr>
          <a:xfrm>
            <a:off x="4072164" y="3196572"/>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46" name="矢印: 右 45">
            <a:extLst>
              <a:ext uri="{FF2B5EF4-FFF2-40B4-BE49-F238E27FC236}">
                <a16:creationId xmlns:a16="http://schemas.microsoft.com/office/drawing/2014/main" id="{33F9E950-32E4-89EF-8C34-1F043584548C}"/>
              </a:ext>
            </a:extLst>
          </p:cNvPr>
          <p:cNvSpPr/>
          <p:nvPr/>
        </p:nvSpPr>
        <p:spPr>
          <a:xfrm>
            <a:off x="4611390" y="214862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13C01216-226C-C0EB-C3DF-74AFB1D19152}"/>
              </a:ext>
            </a:extLst>
          </p:cNvPr>
          <p:cNvSpPr txBox="1"/>
          <p:nvPr/>
        </p:nvSpPr>
        <p:spPr>
          <a:xfrm>
            <a:off x="3473495" y="305614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8" name="テキスト ボックス 47">
            <a:extLst>
              <a:ext uri="{FF2B5EF4-FFF2-40B4-BE49-F238E27FC236}">
                <a16:creationId xmlns:a16="http://schemas.microsoft.com/office/drawing/2014/main" id="{DAD632D4-DAB8-128B-6EB3-8CD83CA45267}"/>
              </a:ext>
            </a:extLst>
          </p:cNvPr>
          <p:cNvSpPr txBox="1"/>
          <p:nvPr/>
        </p:nvSpPr>
        <p:spPr>
          <a:xfrm>
            <a:off x="3925910" y="305869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49" name="テキスト ボックス 48">
            <a:extLst>
              <a:ext uri="{FF2B5EF4-FFF2-40B4-BE49-F238E27FC236}">
                <a16:creationId xmlns:a16="http://schemas.microsoft.com/office/drawing/2014/main" id="{1180F45E-35A7-86FB-3B48-22B916C4ED2F}"/>
              </a:ext>
            </a:extLst>
          </p:cNvPr>
          <p:cNvSpPr txBox="1"/>
          <p:nvPr/>
        </p:nvSpPr>
        <p:spPr>
          <a:xfrm>
            <a:off x="4364560" y="3064410"/>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0" name="テキスト ボックス 49">
            <a:extLst>
              <a:ext uri="{FF2B5EF4-FFF2-40B4-BE49-F238E27FC236}">
                <a16:creationId xmlns:a16="http://schemas.microsoft.com/office/drawing/2014/main" id="{A16F3CE6-7F69-B62B-D6CA-7A6359D6F0B5}"/>
              </a:ext>
            </a:extLst>
          </p:cNvPr>
          <p:cNvSpPr txBox="1"/>
          <p:nvPr/>
        </p:nvSpPr>
        <p:spPr>
          <a:xfrm>
            <a:off x="3977661" y="236135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1" name="テキスト ボックス 50">
            <a:extLst>
              <a:ext uri="{FF2B5EF4-FFF2-40B4-BE49-F238E27FC236}">
                <a16:creationId xmlns:a16="http://schemas.microsoft.com/office/drawing/2014/main" id="{BC746A07-E7D4-A9FB-DD93-35968E70EAFA}"/>
              </a:ext>
            </a:extLst>
          </p:cNvPr>
          <p:cNvSpPr txBox="1"/>
          <p:nvPr/>
        </p:nvSpPr>
        <p:spPr>
          <a:xfrm>
            <a:off x="3436752" y="283865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2" name="テキスト ボックス 51">
            <a:extLst>
              <a:ext uri="{FF2B5EF4-FFF2-40B4-BE49-F238E27FC236}">
                <a16:creationId xmlns:a16="http://schemas.microsoft.com/office/drawing/2014/main" id="{BDADCC60-D150-EA3C-42C0-6492B8791AD6}"/>
              </a:ext>
            </a:extLst>
          </p:cNvPr>
          <p:cNvSpPr txBox="1"/>
          <p:nvPr/>
        </p:nvSpPr>
        <p:spPr>
          <a:xfrm>
            <a:off x="4112553" y="2833124"/>
            <a:ext cx="699456" cy="169277"/>
          </a:xfrm>
          <a:prstGeom prst="rect">
            <a:avLst/>
          </a:prstGeom>
          <a:noFill/>
        </p:spPr>
        <p:txBody>
          <a:bodyPr wrap="square" rtlCol="0">
            <a:spAutoFit/>
          </a:bodyPr>
          <a:lstStyle/>
          <a:p>
            <a:r>
              <a:rPr kumimoji="1" lang="en-US" altLang="ja-JP" sz="500" dirty="0">
                <a:latin typeface="+mj-lt"/>
              </a:rPr>
              <a:t>2023-09-09</a:t>
            </a:r>
          </a:p>
        </p:txBody>
      </p:sp>
      <p:pic>
        <p:nvPicPr>
          <p:cNvPr id="2" name="図 1">
            <a:extLst>
              <a:ext uri="{FF2B5EF4-FFF2-40B4-BE49-F238E27FC236}">
                <a16:creationId xmlns:a16="http://schemas.microsoft.com/office/drawing/2014/main" id="{E4E90919-0747-D77D-95AC-2FEF696398FC}"/>
              </a:ext>
            </a:extLst>
          </p:cNvPr>
          <p:cNvPicPr>
            <a:picLocks noChangeAspect="1"/>
          </p:cNvPicPr>
          <p:nvPr/>
        </p:nvPicPr>
        <p:blipFill>
          <a:blip r:embed="rId2"/>
          <a:stretch>
            <a:fillRect/>
          </a:stretch>
        </p:blipFill>
        <p:spPr>
          <a:xfrm>
            <a:off x="1595839" y="1763938"/>
            <a:ext cx="1358764" cy="2027693"/>
          </a:xfrm>
          <a:prstGeom prst="rect">
            <a:avLst/>
          </a:prstGeom>
        </p:spPr>
      </p:pic>
      <p:pic>
        <p:nvPicPr>
          <p:cNvPr id="4" name="図 3">
            <a:extLst>
              <a:ext uri="{FF2B5EF4-FFF2-40B4-BE49-F238E27FC236}">
                <a16:creationId xmlns:a16="http://schemas.microsoft.com/office/drawing/2014/main" id="{63CA0B94-BE07-B9E6-39B3-C58A2095ADBB}"/>
              </a:ext>
            </a:extLst>
          </p:cNvPr>
          <p:cNvPicPr>
            <a:picLocks noChangeAspect="1"/>
          </p:cNvPicPr>
          <p:nvPr/>
        </p:nvPicPr>
        <p:blipFill>
          <a:blip r:embed="rId3"/>
          <a:stretch>
            <a:fillRect/>
          </a:stretch>
        </p:blipFill>
        <p:spPr>
          <a:xfrm>
            <a:off x="2689195" y="3059325"/>
            <a:ext cx="243861" cy="130125"/>
          </a:xfrm>
          <a:prstGeom prst="rect">
            <a:avLst/>
          </a:prstGeom>
        </p:spPr>
      </p:pic>
      <p:sp>
        <p:nvSpPr>
          <p:cNvPr id="5" name="テキスト ボックス 4">
            <a:extLst>
              <a:ext uri="{FF2B5EF4-FFF2-40B4-BE49-F238E27FC236}">
                <a16:creationId xmlns:a16="http://schemas.microsoft.com/office/drawing/2014/main" id="{6337E401-367A-D358-EE61-58250484722A}"/>
              </a:ext>
            </a:extLst>
          </p:cNvPr>
          <p:cNvSpPr txBox="1"/>
          <p:nvPr/>
        </p:nvSpPr>
        <p:spPr>
          <a:xfrm>
            <a:off x="2612773" y="302693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 name="図 5">
            <a:extLst>
              <a:ext uri="{FF2B5EF4-FFF2-40B4-BE49-F238E27FC236}">
                <a16:creationId xmlns:a16="http://schemas.microsoft.com/office/drawing/2014/main" id="{ADC653F8-D787-0E7A-9304-8DCA8AA2451D}"/>
              </a:ext>
            </a:extLst>
          </p:cNvPr>
          <p:cNvPicPr>
            <a:picLocks noChangeAspect="1"/>
          </p:cNvPicPr>
          <p:nvPr/>
        </p:nvPicPr>
        <p:blipFill>
          <a:blip r:embed="rId4"/>
          <a:stretch>
            <a:fillRect/>
          </a:stretch>
        </p:blipFill>
        <p:spPr>
          <a:xfrm>
            <a:off x="2100526" y="1898018"/>
            <a:ext cx="805148" cy="123622"/>
          </a:xfrm>
          <a:prstGeom prst="rect">
            <a:avLst/>
          </a:prstGeom>
        </p:spPr>
      </p:pic>
      <p:sp>
        <p:nvSpPr>
          <p:cNvPr id="7" name="テキスト ボックス 6">
            <a:extLst>
              <a:ext uri="{FF2B5EF4-FFF2-40B4-BE49-F238E27FC236}">
                <a16:creationId xmlns:a16="http://schemas.microsoft.com/office/drawing/2014/main" id="{86CAE205-FD80-73BD-924B-292DCF998386}"/>
              </a:ext>
            </a:extLst>
          </p:cNvPr>
          <p:cNvSpPr txBox="1"/>
          <p:nvPr/>
        </p:nvSpPr>
        <p:spPr>
          <a:xfrm>
            <a:off x="2015807" y="1884595"/>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8" name="図 7">
            <a:extLst>
              <a:ext uri="{FF2B5EF4-FFF2-40B4-BE49-F238E27FC236}">
                <a16:creationId xmlns:a16="http://schemas.microsoft.com/office/drawing/2014/main" id="{6115225A-0AC1-303B-6CA0-6EF4D00F2C37}"/>
              </a:ext>
            </a:extLst>
          </p:cNvPr>
          <p:cNvPicPr>
            <a:picLocks noChangeAspect="1"/>
          </p:cNvPicPr>
          <p:nvPr/>
        </p:nvPicPr>
        <p:blipFill>
          <a:blip r:embed="rId3"/>
          <a:stretch>
            <a:fillRect/>
          </a:stretch>
        </p:blipFill>
        <p:spPr>
          <a:xfrm>
            <a:off x="1736954" y="2762745"/>
            <a:ext cx="399116" cy="92870"/>
          </a:xfrm>
          <a:prstGeom prst="rect">
            <a:avLst/>
          </a:prstGeom>
        </p:spPr>
      </p:pic>
      <p:sp>
        <p:nvSpPr>
          <p:cNvPr id="9" name="テキスト ボックス 8">
            <a:extLst>
              <a:ext uri="{FF2B5EF4-FFF2-40B4-BE49-F238E27FC236}">
                <a16:creationId xmlns:a16="http://schemas.microsoft.com/office/drawing/2014/main" id="{527E5759-6DF9-DB51-336A-7481C00F5117}"/>
              </a:ext>
            </a:extLst>
          </p:cNvPr>
          <p:cNvSpPr txBox="1"/>
          <p:nvPr/>
        </p:nvSpPr>
        <p:spPr>
          <a:xfrm>
            <a:off x="1672584" y="271303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0" name="図 9">
            <a:extLst>
              <a:ext uri="{FF2B5EF4-FFF2-40B4-BE49-F238E27FC236}">
                <a16:creationId xmlns:a16="http://schemas.microsoft.com/office/drawing/2014/main" id="{1D776147-9054-5EDC-2B88-88E9A990F5E6}"/>
              </a:ext>
            </a:extLst>
          </p:cNvPr>
          <p:cNvPicPr>
            <a:picLocks noChangeAspect="1"/>
          </p:cNvPicPr>
          <p:nvPr/>
        </p:nvPicPr>
        <p:blipFill>
          <a:blip r:embed="rId5"/>
          <a:stretch>
            <a:fillRect/>
          </a:stretch>
        </p:blipFill>
        <p:spPr>
          <a:xfrm>
            <a:off x="2176671" y="3212511"/>
            <a:ext cx="234871" cy="129551"/>
          </a:xfrm>
          <a:prstGeom prst="rect">
            <a:avLst/>
          </a:prstGeom>
        </p:spPr>
      </p:pic>
      <p:pic>
        <p:nvPicPr>
          <p:cNvPr id="11" name="図 10">
            <a:extLst>
              <a:ext uri="{FF2B5EF4-FFF2-40B4-BE49-F238E27FC236}">
                <a16:creationId xmlns:a16="http://schemas.microsoft.com/office/drawing/2014/main" id="{60F3D731-1EA2-08D3-57F0-2BDFE560020D}"/>
              </a:ext>
            </a:extLst>
          </p:cNvPr>
          <p:cNvPicPr>
            <a:picLocks noChangeAspect="1"/>
          </p:cNvPicPr>
          <p:nvPr/>
        </p:nvPicPr>
        <p:blipFill>
          <a:blip r:embed="rId5"/>
          <a:stretch>
            <a:fillRect/>
          </a:stretch>
        </p:blipFill>
        <p:spPr>
          <a:xfrm>
            <a:off x="2130715" y="3393891"/>
            <a:ext cx="234871" cy="129551"/>
          </a:xfrm>
          <a:prstGeom prst="rect">
            <a:avLst/>
          </a:prstGeom>
        </p:spPr>
      </p:pic>
      <p:pic>
        <p:nvPicPr>
          <p:cNvPr id="12" name="図 11">
            <a:extLst>
              <a:ext uri="{FF2B5EF4-FFF2-40B4-BE49-F238E27FC236}">
                <a16:creationId xmlns:a16="http://schemas.microsoft.com/office/drawing/2014/main" id="{E340FE28-F459-779B-70B6-06FDB07DC916}"/>
              </a:ext>
            </a:extLst>
          </p:cNvPr>
          <p:cNvPicPr>
            <a:picLocks noChangeAspect="1"/>
          </p:cNvPicPr>
          <p:nvPr/>
        </p:nvPicPr>
        <p:blipFill>
          <a:blip r:embed="rId6"/>
          <a:stretch>
            <a:fillRect/>
          </a:stretch>
        </p:blipFill>
        <p:spPr>
          <a:xfrm>
            <a:off x="1613046" y="2732926"/>
            <a:ext cx="1343495" cy="497253"/>
          </a:xfrm>
          <a:prstGeom prst="rect">
            <a:avLst/>
          </a:prstGeom>
        </p:spPr>
      </p:pic>
      <p:pic>
        <p:nvPicPr>
          <p:cNvPr id="13" name="図 12">
            <a:extLst>
              <a:ext uri="{FF2B5EF4-FFF2-40B4-BE49-F238E27FC236}">
                <a16:creationId xmlns:a16="http://schemas.microsoft.com/office/drawing/2014/main" id="{534CF0D8-8CDF-4039-0F2A-86DDE7BDCC5E}"/>
              </a:ext>
            </a:extLst>
          </p:cNvPr>
          <p:cNvPicPr>
            <a:picLocks noChangeAspect="1"/>
          </p:cNvPicPr>
          <p:nvPr/>
        </p:nvPicPr>
        <p:blipFill>
          <a:blip r:embed="rId7"/>
          <a:stretch>
            <a:fillRect/>
          </a:stretch>
        </p:blipFill>
        <p:spPr>
          <a:xfrm>
            <a:off x="1617381" y="3243285"/>
            <a:ext cx="1334826" cy="129551"/>
          </a:xfrm>
          <a:prstGeom prst="rect">
            <a:avLst/>
          </a:prstGeom>
        </p:spPr>
      </p:pic>
      <p:sp>
        <p:nvSpPr>
          <p:cNvPr id="14" name="四角形: 角を丸くする 13">
            <a:extLst>
              <a:ext uri="{FF2B5EF4-FFF2-40B4-BE49-F238E27FC236}">
                <a16:creationId xmlns:a16="http://schemas.microsoft.com/office/drawing/2014/main" id="{4A2E9502-F648-CC4A-14B3-F6E091E0B44F}"/>
              </a:ext>
            </a:extLst>
          </p:cNvPr>
          <p:cNvSpPr/>
          <p:nvPr/>
        </p:nvSpPr>
        <p:spPr>
          <a:xfrm>
            <a:off x="1830134" y="3248640"/>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 name="テキスト ボックス 14">
            <a:extLst>
              <a:ext uri="{FF2B5EF4-FFF2-40B4-BE49-F238E27FC236}">
                <a16:creationId xmlns:a16="http://schemas.microsoft.com/office/drawing/2014/main" id="{8D2AF060-380C-412B-6902-4F53B10360F0}"/>
              </a:ext>
            </a:extLst>
          </p:cNvPr>
          <p:cNvSpPr txBox="1"/>
          <p:nvPr/>
        </p:nvSpPr>
        <p:spPr>
          <a:xfrm>
            <a:off x="1566673" y="3198450"/>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6" name="テキスト ボックス 15">
            <a:extLst>
              <a:ext uri="{FF2B5EF4-FFF2-40B4-BE49-F238E27FC236}">
                <a16:creationId xmlns:a16="http://schemas.microsoft.com/office/drawing/2014/main" id="{0E4B25B2-7493-5B16-4248-2FE738A8ECE1}"/>
              </a:ext>
            </a:extLst>
          </p:cNvPr>
          <p:cNvSpPr txBox="1"/>
          <p:nvPr/>
        </p:nvSpPr>
        <p:spPr>
          <a:xfrm>
            <a:off x="2081383" y="3368446"/>
            <a:ext cx="514722" cy="184666"/>
          </a:xfrm>
          <a:prstGeom prst="rect">
            <a:avLst/>
          </a:prstGeom>
          <a:noFill/>
        </p:spPr>
        <p:txBody>
          <a:bodyPr wrap="square" rtlCol="0">
            <a:spAutoFit/>
          </a:bodyPr>
          <a:lstStyle/>
          <a:p>
            <a:r>
              <a:rPr kumimoji="1" lang="en-US" altLang="ja-JP" sz="600" dirty="0">
                <a:latin typeface="+mj-lt"/>
              </a:rPr>
              <a:t>RD07</a:t>
            </a:r>
          </a:p>
        </p:txBody>
      </p:sp>
      <p:sp>
        <p:nvSpPr>
          <p:cNvPr id="18" name="テキスト ボックス 17">
            <a:extLst>
              <a:ext uri="{FF2B5EF4-FFF2-40B4-BE49-F238E27FC236}">
                <a16:creationId xmlns:a16="http://schemas.microsoft.com/office/drawing/2014/main" id="{1DBF7F0F-9CF9-6E7F-7F6D-6615FACA93DD}"/>
              </a:ext>
            </a:extLst>
          </p:cNvPr>
          <p:cNvSpPr txBox="1"/>
          <p:nvPr/>
        </p:nvSpPr>
        <p:spPr>
          <a:xfrm>
            <a:off x="1889327" y="2562364"/>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9" name="四角形: 角を丸くする 18">
            <a:extLst>
              <a:ext uri="{FF2B5EF4-FFF2-40B4-BE49-F238E27FC236}">
                <a16:creationId xmlns:a16="http://schemas.microsoft.com/office/drawing/2014/main" id="{B48301A5-0F9D-D209-3EA1-F51F18F79A66}"/>
              </a:ext>
            </a:extLst>
          </p:cNvPr>
          <p:cNvSpPr/>
          <p:nvPr/>
        </p:nvSpPr>
        <p:spPr>
          <a:xfrm>
            <a:off x="2535573" y="3252991"/>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 name="テキスト ボックス 19">
            <a:extLst>
              <a:ext uri="{FF2B5EF4-FFF2-40B4-BE49-F238E27FC236}">
                <a16:creationId xmlns:a16="http://schemas.microsoft.com/office/drawing/2014/main" id="{A6B25DFA-C903-1DB9-C3E1-05A67CA34A92}"/>
              </a:ext>
            </a:extLst>
          </p:cNvPr>
          <p:cNvSpPr txBox="1"/>
          <p:nvPr/>
        </p:nvSpPr>
        <p:spPr>
          <a:xfrm>
            <a:off x="2213713" y="3198698"/>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5-2-16. QC schedule </a:t>
            </a:r>
          </a:p>
        </p:txBody>
      </p:sp>
      <p:pic>
        <p:nvPicPr>
          <p:cNvPr id="79" name="図 78">
            <a:extLst>
              <a:ext uri="{FF2B5EF4-FFF2-40B4-BE49-F238E27FC236}">
                <a16:creationId xmlns:a16="http://schemas.microsoft.com/office/drawing/2014/main" id="{ABA0FFDE-2459-8FD9-C27F-ACE8AD07B313}"/>
              </a:ext>
            </a:extLst>
          </p:cNvPr>
          <p:cNvPicPr>
            <a:picLocks noChangeAspect="1"/>
          </p:cNvPicPr>
          <p:nvPr/>
        </p:nvPicPr>
        <p:blipFill>
          <a:blip r:embed="rId8"/>
          <a:stretch>
            <a:fillRect/>
          </a:stretch>
        </p:blipFill>
        <p:spPr>
          <a:xfrm>
            <a:off x="515392" y="1711785"/>
            <a:ext cx="767534" cy="496491"/>
          </a:xfrm>
          <a:prstGeom prst="rect">
            <a:avLst/>
          </a:prstGeom>
          <a:solidFill>
            <a:schemeClr val="bg1"/>
          </a:solidFill>
        </p:spPr>
      </p:pic>
      <p:sp>
        <p:nvSpPr>
          <p:cNvPr id="80" name="テキスト ボックス 79">
            <a:extLst>
              <a:ext uri="{FF2B5EF4-FFF2-40B4-BE49-F238E27FC236}">
                <a16:creationId xmlns:a16="http://schemas.microsoft.com/office/drawing/2014/main" id="{4B52A47E-1AC6-6C9B-3D62-A37B8316F902}"/>
              </a:ext>
            </a:extLst>
          </p:cNvPr>
          <p:cNvSpPr txBox="1"/>
          <p:nvPr/>
        </p:nvSpPr>
        <p:spPr>
          <a:xfrm>
            <a:off x="451676" y="2218823"/>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sp>
        <p:nvSpPr>
          <p:cNvPr id="93" name="矢印: 右 92">
            <a:extLst>
              <a:ext uri="{FF2B5EF4-FFF2-40B4-BE49-F238E27FC236}">
                <a16:creationId xmlns:a16="http://schemas.microsoft.com/office/drawing/2014/main" id="{D14926A0-D6CE-8E12-0385-AB60948E3E81}"/>
              </a:ext>
            </a:extLst>
          </p:cNvPr>
          <p:cNvSpPr/>
          <p:nvPr/>
        </p:nvSpPr>
        <p:spPr>
          <a:xfrm>
            <a:off x="2752939"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4" name="矢印: 右 93">
            <a:extLst>
              <a:ext uri="{FF2B5EF4-FFF2-40B4-BE49-F238E27FC236}">
                <a16:creationId xmlns:a16="http://schemas.microsoft.com/office/drawing/2014/main" id="{972933B8-2D0C-B028-CF6B-81E62DECF71E}"/>
              </a:ext>
            </a:extLst>
          </p:cNvPr>
          <p:cNvSpPr/>
          <p:nvPr/>
        </p:nvSpPr>
        <p:spPr>
          <a:xfrm>
            <a:off x="1438333"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4" name="図 103">
            <a:extLst>
              <a:ext uri="{FF2B5EF4-FFF2-40B4-BE49-F238E27FC236}">
                <a16:creationId xmlns:a16="http://schemas.microsoft.com/office/drawing/2014/main" id="{F8E2BF0F-0B64-B006-1BF5-5F657640CF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79044" y="1818391"/>
            <a:ext cx="193980" cy="422448"/>
          </a:xfrm>
          <a:prstGeom prst="rect">
            <a:avLst/>
          </a:prstGeom>
        </p:spPr>
      </p:pic>
      <p:sp>
        <p:nvSpPr>
          <p:cNvPr id="106" name="テキスト ボックス 105">
            <a:extLst>
              <a:ext uri="{FF2B5EF4-FFF2-40B4-BE49-F238E27FC236}">
                <a16:creationId xmlns:a16="http://schemas.microsoft.com/office/drawing/2014/main" id="{0826487E-D316-ED5C-6E4B-BB3DAA1ACB4C}"/>
              </a:ext>
            </a:extLst>
          </p:cNvPr>
          <p:cNvSpPr txBox="1"/>
          <p:nvPr/>
        </p:nvSpPr>
        <p:spPr>
          <a:xfrm>
            <a:off x="5165861" y="2644789"/>
            <a:ext cx="1367498" cy="1200329"/>
          </a:xfrm>
          <a:prstGeom prst="rect">
            <a:avLst/>
          </a:prstGeom>
          <a:noFill/>
        </p:spPr>
        <p:txBody>
          <a:bodyPr wrap="square" rtlCol="0">
            <a:spAutoFit/>
          </a:bodyPr>
          <a:lstStyle/>
          <a:p>
            <a:r>
              <a:rPr kumimoji="1" lang="en-US" altLang="ja-JP" sz="800" dirty="0">
                <a:latin typeface="+mj-lt"/>
              </a:rPr>
              <a:t>*7: Are you sure about the overflow location?</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sp>
        <p:nvSpPr>
          <p:cNvPr id="112" name="台形 111">
            <a:extLst>
              <a:ext uri="{FF2B5EF4-FFF2-40B4-BE49-F238E27FC236}">
                <a16:creationId xmlns:a16="http://schemas.microsoft.com/office/drawing/2014/main" id="{2BECB002-1810-9E69-AED0-E8DA80191620}"/>
              </a:ext>
            </a:extLst>
          </p:cNvPr>
          <p:cNvSpPr/>
          <p:nvPr/>
        </p:nvSpPr>
        <p:spPr>
          <a:xfrm rot="9223765">
            <a:off x="1106164" y="167732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3" name="図 112">
            <a:extLst>
              <a:ext uri="{FF2B5EF4-FFF2-40B4-BE49-F238E27FC236}">
                <a16:creationId xmlns:a16="http://schemas.microsoft.com/office/drawing/2014/main" id="{BFCFDEDA-06D0-D9EE-3C3C-B9389054C653}"/>
              </a:ext>
            </a:extLst>
          </p:cNvPr>
          <p:cNvPicPr>
            <a:picLocks noChangeAspect="1"/>
          </p:cNvPicPr>
          <p:nvPr/>
        </p:nvPicPr>
        <p:blipFill rotWithShape="1">
          <a:blip r:embed="rId8"/>
          <a:srcRect l="81914" b="78679"/>
          <a:stretch/>
        </p:blipFill>
        <p:spPr>
          <a:xfrm>
            <a:off x="3048693" y="1744297"/>
            <a:ext cx="138817" cy="105854"/>
          </a:xfrm>
          <a:prstGeom prst="rect">
            <a:avLst/>
          </a:prstGeom>
          <a:solidFill>
            <a:schemeClr val="bg1"/>
          </a:solidFill>
        </p:spPr>
      </p:pic>
      <p:pic>
        <p:nvPicPr>
          <p:cNvPr id="114" name="図 113">
            <a:extLst>
              <a:ext uri="{FF2B5EF4-FFF2-40B4-BE49-F238E27FC236}">
                <a16:creationId xmlns:a16="http://schemas.microsoft.com/office/drawing/2014/main" id="{1D3B0496-EA88-B43B-60C8-BCCBD3D0C0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983780" y="1838069"/>
            <a:ext cx="193980" cy="422448"/>
          </a:xfrm>
          <a:prstGeom prst="rect">
            <a:avLst/>
          </a:prstGeom>
        </p:spPr>
      </p:pic>
      <p:sp>
        <p:nvSpPr>
          <p:cNvPr id="115" name="台形 114">
            <a:extLst>
              <a:ext uri="{FF2B5EF4-FFF2-40B4-BE49-F238E27FC236}">
                <a16:creationId xmlns:a16="http://schemas.microsoft.com/office/drawing/2014/main" id="{4E70D9E6-8E09-1257-EB13-E944A6ED65FC}"/>
              </a:ext>
            </a:extLst>
          </p:cNvPr>
          <p:cNvSpPr/>
          <p:nvPr/>
        </p:nvSpPr>
        <p:spPr>
          <a:xfrm rot="9223765">
            <a:off x="3010900" y="169700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16" name="テキスト ボックス 115">
            <a:extLst>
              <a:ext uri="{FF2B5EF4-FFF2-40B4-BE49-F238E27FC236}">
                <a16:creationId xmlns:a16="http://schemas.microsoft.com/office/drawing/2014/main" id="{7D089F2E-434A-8287-0CE4-C7217853BBCB}"/>
              </a:ext>
            </a:extLst>
          </p:cNvPr>
          <p:cNvSpPr txBox="1"/>
          <p:nvPr/>
        </p:nvSpPr>
        <p:spPr>
          <a:xfrm>
            <a:off x="2946227" y="2187561"/>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Master </a:t>
            </a:r>
            <a:r>
              <a:rPr kumimoji="1" lang="ja-JP" altLang="en-US" sz="600" dirty="0">
                <a:latin typeface="+mj-lt"/>
              </a:rPr>
              <a:t>≒</a:t>
            </a:r>
            <a:r>
              <a:rPr kumimoji="1" lang="en-US" altLang="ja-JP" sz="600" dirty="0">
                <a:latin typeface="+mj-lt"/>
              </a:rPr>
              <a:t> Actual</a:t>
            </a:r>
            <a:endParaRPr kumimoji="1" lang="ja-JP" altLang="en-US" sz="600" dirty="0"/>
          </a:p>
        </p:txBody>
      </p:sp>
      <p:sp>
        <p:nvSpPr>
          <p:cNvPr id="129" name="矢印: 右 128">
            <a:extLst>
              <a:ext uri="{FF2B5EF4-FFF2-40B4-BE49-F238E27FC236}">
                <a16:creationId xmlns:a16="http://schemas.microsoft.com/office/drawing/2014/main" id="{7C8868CB-44B4-6D54-429D-E5D0D37D5EF9}"/>
              </a:ext>
            </a:extLst>
          </p:cNvPr>
          <p:cNvSpPr/>
          <p:nvPr/>
        </p:nvSpPr>
        <p:spPr>
          <a:xfrm>
            <a:off x="3320534" y="216796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25" name="グラフィックス 224" descr="右向き指示マーク">
            <a:extLst>
              <a:ext uri="{FF2B5EF4-FFF2-40B4-BE49-F238E27FC236}">
                <a16:creationId xmlns:a16="http://schemas.microsoft.com/office/drawing/2014/main" id="{C60C2D36-0567-43CA-FD3F-0654411563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706263" y="3716361"/>
            <a:ext cx="253626" cy="253626"/>
          </a:xfrm>
          <a:prstGeom prst="rect">
            <a:avLst/>
          </a:prstGeom>
        </p:spPr>
      </p:pic>
      <p:pic>
        <p:nvPicPr>
          <p:cNvPr id="226" name="図 225">
            <a:extLst>
              <a:ext uri="{FF2B5EF4-FFF2-40B4-BE49-F238E27FC236}">
                <a16:creationId xmlns:a16="http://schemas.microsoft.com/office/drawing/2014/main" id="{CF73CEF2-5B4F-5A5E-0074-4B66CA2B18BA}"/>
              </a:ext>
            </a:extLst>
          </p:cNvPr>
          <p:cNvPicPr>
            <a:picLocks noChangeAspect="1"/>
          </p:cNvPicPr>
          <p:nvPr/>
        </p:nvPicPr>
        <p:blipFill>
          <a:blip r:embed="rId12"/>
          <a:stretch>
            <a:fillRect/>
          </a:stretch>
        </p:blipFill>
        <p:spPr>
          <a:xfrm>
            <a:off x="5292804" y="1725043"/>
            <a:ext cx="1075165" cy="745191"/>
          </a:xfrm>
          <a:prstGeom prst="rect">
            <a:avLst/>
          </a:prstGeom>
        </p:spPr>
      </p:pic>
      <p:pic>
        <p:nvPicPr>
          <p:cNvPr id="227" name="図 226">
            <a:extLst>
              <a:ext uri="{FF2B5EF4-FFF2-40B4-BE49-F238E27FC236}">
                <a16:creationId xmlns:a16="http://schemas.microsoft.com/office/drawing/2014/main" id="{B64B8E12-2934-9686-C579-B7447A764402}"/>
              </a:ext>
            </a:extLst>
          </p:cNvPr>
          <p:cNvPicPr>
            <a:picLocks noChangeAspect="1"/>
          </p:cNvPicPr>
          <p:nvPr/>
        </p:nvPicPr>
        <p:blipFill>
          <a:blip r:embed="rId13"/>
          <a:stretch>
            <a:fillRect/>
          </a:stretch>
        </p:blipFill>
        <p:spPr>
          <a:xfrm>
            <a:off x="5414743" y="2115173"/>
            <a:ext cx="847293" cy="112175"/>
          </a:xfrm>
          <a:prstGeom prst="rect">
            <a:avLst/>
          </a:prstGeom>
        </p:spPr>
      </p:pic>
      <p:sp>
        <p:nvSpPr>
          <p:cNvPr id="241" name="テキスト ボックス 240">
            <a:extLst>
              <a:ext uri="{FF2B5EF4-FFF2-40B4-BE49-F238E27FC236}">
                <a16:creationId xmlns:a16="http://schemas.microsoft.com/office/drawing/2014/main" id="{68A23933-5F65-BC9E-5EFD-FCE9F76D5DB4}"/>
              </a:ext>
            </a:extLst>
          </p:cNvPr>
          <p:cNvSpPr txBox="1"/>
          <p:nvPr/>
        </p:nvSpPr>
        <p:spPr>
          <a:xfrm>
            <a:off x="5333675" y="2039596"/>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Are you sure about the overflow location?</a:t>
            </a:r>
          </a:p>
        </p:txBody>
      </p:sp>
      <p:pic>
        <p:nvPicPr>
          <p:cNvPr id="255" name="図 254">
            <a:extLst>
              <a:ext uri="{FF2B5EF4-FFF2-40B4-BE49-F238E27FC236}">
                <a16:creationId xmlns:a16="http://schemas.microsoft.com/office/drawing/2014/main" id="{EA42CBFE-8C07-CCB1-73B2-876F17FD721B}"/>
              </a:ext>
            </a:extLst>
          </p:cNvPr>
          <p:cNvPicPr>
            <a:picLocks noChangeAspect="1"/>
          </p:cNvPicPr>
          <p:nvPr/>
        </p:nvPicPr>
        <p:blipFill>
          <a:blip r:embed="rId14"/>
          <a:stretch>
            <a:fillRect/>
          </a:stretch>
        </p:blipFill>
        <p:spPr>
          <a:xfrm>
            <a:off x="5670352" y="2230692"/>
            <a:ext cx="336603" cy="186540"/>
          </a:xfrm>
          <a:prstGeom prst="rect">
            <a:avLst/>
          </a:prstGeom>
        </p:spPr>
      </p:pic>
      <p:sp>
        <p:nvSpPr>
          <p:cNvPr id="256" name="四角形: 角を丸くする 255">
            <a:extLst>
              <a:ext uri="{FF2B5EF4-FFF2-40B4-BE49-F238E27FC236}">
                <a16:creationId xmlns:a16="http://schemas.microsoft.com/office/drawing/2014/main" id="{3CB608B2-62B5-D1FF-1515-D1EA296A1442}"/>
              </a:ext>
            </a:extLst>
          </p:cNvPr>
          <p:cNvSpPr/>
          <p:nvPr/>
        </p:nvSpPr>
        <p:spPr>
          <a:xfrm>
            <a:off x="5539404" y="2264647"/>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257" name="四角形: 角を丸くする 256">
            <a:extLst>
              <a:ext uri="{FF2B5EF4-FFF2-40B4-BE49-F238E27FC236}">
                <a16:creationId xmlns:a16="http://schemas.microsoft.com/office/drawing/2014/main" id="{B13DBF2A-C44E-5937-8EF5-F88EADC832C4}"/>
              </a:ext>
            </a:extLst>
          </p:cNvPr>
          <p:cNvSpPr/>
          <p:nvPr/>
        </p:nvSpPr>
        <p:spPr>
          <a:xfrm>
            <a:off x="5849643" y="2265118"/>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64" name="テキスト ボックス 63">
            <a:extLst>
              <a:ext uri="{FF2B5EF4-FFF2-40B4-BE49-F238E27FC236}">
                <a16:creationId xmlns:a16="http://schemas.microsoft.com/office/drawing/2014/main" id="{AF9CA071-F367-4A91-4380-5EEB5C576DEE}"/>
              </a:ext>
            </a:extLst>
          </p:cNvPr>
          <p:cNvSpPr txBox="1"/>
          <p:nvPr/>
        </p:nvSpPr>
        <p:spPr>
          <a:xfrm>
            <a:off x="5120142" y="4815137"/>
            <a:ext cx="1367498" cy="1077218"/>
          </a:xfrm>
          <a:prstGeom prst="rect">
            <a:avLst/>
          </a:prstGeom>
          <a:noFill/>
        </p:spPr>
        <p:txBody>
          <a:bodyPr wrap="square" rtlCol="0">
            <a:spAutoFit/>
          </a:bodyPr>
          <a:lstStyle/>
          <a:p>
            <a:r>
              <a:rPr kumimoji="1" lang="en-US" altLang="ja-JP" sz="800" dirty="0">
                <a:latin typeface="+mj-lt"/>
              </a:rPr>
              <a:t>*8: If it try to place an item with rank A or B in a location other than the QC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65" name="図 64">
            <a:extLst>
              <a:ext uri="{FF2B5EF4-FFF2-40B4-BE49-F238E27FC236}">
                <a16:creationId xmlns:a16="http://schemas.microsoft.com/office/drawing/2014/main" id="{476B9382-8881-4895-2421-2D0826A27246}"/>
              </a:ext>
            </a:extLst>
          </p:cNvPr>
          <p:cNvPicPr>
            <a:picLocks noChangeAspect="1"/>
          </p:cNvPicPr>
          <p:nvPr/>
        </p:nvPicPr>
        <p:blipFill>
          <a:blip r:embed="rId12"/>
          <a:stretch>
            <a:fillRect/>
          </a:stretch>
        </p:blipFill>
        <p:spPr>
          <a:xfrm>
            <a:off x="5284480" y="3931092"/>
            <a:ext cx="1075165" cy="745191"/>
          </a:xfrm>
          <a:prstGeom prst="rect">
            <a:avLst/>
          </a:prstGeom>
        </p:spPr>
      </p:pic>
      <p:pic>
        <p:nvPicPr>
          <p:cNvPr id="66" name="図 65">
            <a:extLst>
              <a:ext uri="{FF2B5EF4-FFF2-40B4-BE49-F238E27FC236}">
                <a16:creationId xmlns:a16="http://schemas.microsoft.com/office/drawing/2014/main" id="{6911282B-EE7D-2EDD-6A34-6E5513F7789A}"/>
              </a:ext>
            </a:extLst>
          </p:cNvPr>
          <p:cNvPicPr>
            <a:picLocks noChangeAspect="1"/>
          </p:cNvPicPr>
          <p:nvPr/>
        </p:nvPicPr>
        <p:blipFill>
          <a:blip r:embed="rId13"/>
          <a:stretch>
            <a:fillRect/>
          </a:stretch>
        </p:blipFill>
        <p:spPr>
          <a:xfrm>
            <a:off x="5406419" y="4321222"/>
            <a:ext cx="847293" cy="112175"/>
          </a:xfrm>
          <a:prstGeom prst="rect">
            <a:avLst/>
          </a:prstGeom>
        </p:spPr>
      </p:pic>
      <p:sp>
        <p:nvSpPr>
          <p:cNvPr id="67" name="テキスト ボックス 66">
            <a:extLst>
              <a:ext uri="{FF2B5EF4-FFF2-40B4-BE49-F238E27FC236}">
                <a16:creationId xmlns:a16="http://schemas.microsoft.com/office/drawing/2014/main" id="{0BA321CA-BF58-EA3B-8A23-DA39A1F3359A}"/>
              </a:ext>
            </a:extLst>
          </p:cNvPr>
          <p:cNvSpPr txBox="1"/>
          <p:nvPr/>
        </p:nvSpPr>
        <p:spPr>
          <a:xfrm>
            <a:off x="5243555" y="428191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Limited to QC locations</a:t>
            </a:r>
          </a:p>
        </p:txBody>
      </p:sp>
      <p:pic>
        <p:nvPicPr>
          <p:cNvPr id="68" name="図 67">
            <a:extLst>
              <a:ext uri="{FF2B5EF4-FFF2-40B4-BE49-F238E27FC236}">
                <a16:creationId xmlns:a16="http://schemas.microsoft.com/office/drawing/2014/main" id="{0C4C2B1A-62FD-C7E7-F870-7FE5CC798664}"/>
              </a:ext>
            </a:extLst>
          </p:cNvPr>
          <p:cNvPicPr>
            <a:picLocks noChangeAspect="1"/>
          </p:cNvPicPr>
          <p:nvPr/>
        </p:nvPicPr>
        <p:blipFill>
          <a:blip r:embed="rId8"/>
          <a:stretch>
            <a:fillRect/>
          </a:stretch>
        </p:blipFill>
        <p:spPr>
          <a:xfrm>
            <a:off x="496253" y="3900672"/>
            <a:ext cx="767534" cy="496491"/>
          </a:xfrm>
          <a:prstGeom prst="rect">
            <a:avLst/>
          </a:prstGeom>
          <a:solidFill>
            <a:schemeClr val="bg1"/>
          </a:solidFill>
        </p:spPr>
      </p:pic>
      <p:sp>
        <p:nvSpPr>
          <p:cNvPr id="69" name="テキスト ボックス 68">
            <a:extLst>
              <a:ext uri="{FF2B5EF4-FFF2-40B4-BE49-F238E27FC236}">
                <a16:creationId xmlns:a16="http://schemas.microsoft.com/office/drawing/2014/main" id="{4555BD3C-5570-0559-396A-74B92A561348}"/>
              </a:ext>
            </a:extLst>
          </p:cNvPr>
          <p:cNvSpPr txBox="1"/>
          <p:nvPr/>
        </p:nvSpPr>
        <p:spPr>
          <a:xfrm>
            <a:off x="432537" y="4407710"/>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A or B</a:t>
            </a:r>
            <a:endParaRPr kumimoji="1" lang="ja-JP" altLang="en-US" sz="600" dirty="0">
              <a:solidFill>
                <a:srgbClr val="FF0000"/>
              </a:solidFill>
            </a:endParaRPr>
          </a:p>
        </p:txBody>
      </p:sp>
      <p:pic>
        <p:nvPicPr>
          <p:cNvPr id="70" name="図 69">
            <a:extLst>
              <a:ext uri="{FF2B5EF4-FFF2-40B4-BE49-F238E27FC236}">
                <a16:creationId xmlns:a16="http://schemas.microsoft.com/office/drawing/2014/main" id="{6540E092-8806-600A-E43C-AF9E3E752680}"/>
              </a:ext>
            </a:extLst>
          </p:cNvPr>
          <p:cNvPicPr>
            <a:picLocks noChangeAspect="1"/>
          </p:cNvPicPr>
          <p:nvPr/>
        </p:nvPicPr>
        <p:blipFill>
          <a:blip r:embed="rId2"/>
          <a:stretch>
            <a:fillRect/>
          </a:stretch>
        </p:blipFill>
        <p:spPr>
          <a:xfrm>
            <a:off x="1535317" y="3928913"/>
            <a:ext cx="1358764" cy="2027693"/>
          </a:xfrm>
          <a:prstGeom prst="rect">
            <a:avLst/>
          </a:prstGeom>
        </p:spPr>
      </p:pic>
      <p:pic>
        <p:nvPicPr>
          <p:cNvPr id="71" name="図 70">
            <a:extLst>
              <a:ext uri="{FF2B5EF4-FFF2-40B4-BE49-F238E27FC236}">
                <a16:creationId xmlns:a16="http://schemas.microsoft.com/office/drawing/2014/main" id="{EEEEB8A1-F87F-3B1D-4D4B-4CC7928A2FDB}"/>
              </a:ext>
            </a:extLst>
          </p:cNvPr>
          <p:cNvPicPr>
            <a:picLocks noChangeAspect="1"/>
          </p:cNvPicPr>
          <p:nvPr/>
        </p:nvPicPr>
        <p:blipFill>
          <a:blip r:embed="rId3"/>
          <a:stretch>
            <a:fillRect/>
          </a:stretch>
        </p:blipFill>
        <p:spPr>
          <a:xfrm>
            <a:off x="2628673" y="5224300"/>
            <a:ext cx="243861" cy="130125"/>
          </a:xfrm>
          <a:prstGeom prst="rect">
            <a:avLst/>
          </a:prstGeom>
        </p:spPr>
      </p:pic>
      <p:sp>
        <p:nvSpPr>
          <p:cNvPr id="72" name="テキスト ボックス 71">
            <a:extLst>
              <a:ext uri="{FF2B5EF4-FFF2-40B4-BE49-F238E27FC236}">
                <a16:creationId xmlns:a16="http://schemas.microsoft.com/office/drawing/2014/main" id="{ECFAF73A-0DE7-93ED-FF75-4633C563D6C7}"/>
              </a:ext>
            </a:extLst>
          </p:cNvPr>
          <p:cNvSpPr txBox="1"/>
          <p:nvPr/>
        </p:nvSpPr>
        <p:spPr>
          <a:xfrm>
            <a:off x="2552251" y="519191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3" name="図 72">
            <a:extLst>
              <a:ext uri="{FF2B5EF4-FFF2-40B4-BE49-F238E27FC236}">
                <a16:creationId xmlns:a16="http://schemas.microsoft.com/office/drawing/2014/main" id="{AA533D01-0B2C-85FE-CB50-F4C2323FE72E}"/>
              </a:ext>
            </a:extLst>
          </p:cNvPr>
          <p:cNvPicPr>
            <a:picLocks noChangeAspect="1"/>
          </p:cNvPicPr>
          <p:nvPr/>
        </p:nvPicPr>
        <p:blipFill>
          <a:blip r:embed="rId4"/>
          <a:stretch>
            <a:fillRect/>
          </a:stretch>
        </p:blipFill>
        <p:spPr>
          <a:xfrm>
            <a:off x="2040004" y="4062993"/>
            <a:ext cx="805148" cy="123622"/>
          </a:xfrm>
          <a:prstGeom prst="rect">
            <a:avLst/>
          </a:prstGeom>
        </p:spPr>
      </p:pic>
      <p:sp>
        <p:nvSpPr>
          <p:cNvPr id="74" name="テキスト ボックス 73">
            <a:extLst>
              <a:ext uri="{FF2B5EF4-FFF2-40B4-BE49-F238E27FC236}">
                <a16:creationId xmlns:a16="http://schemas.microsoft.com/office/drawing/2014/main" id="{5BB4FEFD-86A5-2390-F481-048C80CB6414}"/>
              </a:ext>
            </a:extLst>
          </p:cNvPr>
          <p:cNvSpPr txBox="1"/>
          <p:nvPr/>
        </p:nvSpPr>
        <p:spPr>
          <a:xfrm>
            <a:off x="1955285" y="4049570"/>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75" name="図 74">
            <a:extLst>
              <a:ext uri="{FF2B5EF4-FFF2-40B4-BE49-F238E27FC236}">
                <a16:creationId xmlns:a16="http://schemas.microsoft.com/office/drawing/2014/main" id="{15043950-6CD5-612A-7533-CCDE78E8114C}"/>
              </a:ext>
            </a:extLst>
          </p:cNvPr>
          <p:cNvPicPr>
            <a:picLocks noChangeAspect="1"/>
          </p:cNvPicPr>
          <p:nvPr/>
        </p:nvPicPr>
        <p:blipFill>
          <a:blip r:embed="rId3"/>
          <a:stretch>
            <a:fillRect/>
          </a:stretch>
        </p:blipFill>
        <p:spPr>
          <a:xfrm>
            <a:off x="1676432" y="4927720"/>
            <a:ext cx="399116" cy="92870"/>
          </a:xfrm>
          <a:prstGeom prst="rect">
            <a:avLst/>
          </a:prstGeom>
        </p:spPr>
      </p:pic>
      <p:sp>
        <p:nvSpPr>
          <p:cNvPr id="76" name="テキスト ボックス 75">
            <a:extLst>
              <a:ext uri="{FF2B5EF4-FFF2-40B4-BE49-F238E27FC236}">
                <a16:creationId xmlns:a16="http://schemas.microsoft.com/office/drawing/2014/main" id="{6555947A-B09F-ED43-36FE-3257FADAFC05}"/>
              </a:ext>
            </a:extLst>
          </p:cNvPr>
          <p:cNvSpPr txBox="1"/>
          <p:nvPr/>
        </p:nvSpPr>
        <p:spPr>
          <a:xfrm>
            <a:off x="1612062" y="487801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7" name="図 76">
            <a:extLst>
              <a:ext uri="{FF2B5EF4-FFF2-40B4-BE49-F238E27FC236}">
                <a16:creationId xmlns:a16="http://schemas.microsoft.com/office/drawing/2014/main" id="{09BDEDF3-D0BC-5ECB-1D5D-D8C0984A1D2E}"/>
              </a:ext>
            </a:extLst>
          </p:cNvPr>
          <p:cNvPicPr>
            <a:picLocks noChangeAspect="1"/>
          </p:cNvPicPr>
          <p:nvPr/>
        </p:nvPicPr>
        <p:blipFill>
          <a:blip r:embed="rId5"/>
          <a:stretch>
            <a:fillRect/>
          </a:stretch>
        </p:blipFill>
        <p:spPr>
          <a:xfrm>
            <a:off x="2116149" y="5377486"/>
            <a:ext cx="234871" cy="129551"/>
          </a:xfrm>
          <a:prstGeom prst="rect">
            <a:avLst/>
          </a:prstGeom>
        </p:spPr>
      </p:pic>
      <p:pic>
        <p:nvPicPr>
          <p:cNvPr id="78" name="図 77">
            <a:extLst>
              <a:ext uri="{FF2B5EF4-FFF2-40B4-BE49-F238E27FC236}">
                <a16:creationId xmlns:a16="http://schemas.microsoft.com/office/drawing/2014/main" id="{9B8E47B3-C89B-A78C-270D-462C3FE77994}"/>
              </a:ext>
            </a:extLst>
          </p:cNvPr>
          <p:cNvPicPr>
            <a:picLocks noChangeAspect="1"/>
          </p:cNvPicPr>
          <p:nvPr/>
        </p:nvPicPr>
        <p:blipFill>
          <a:blip r:embed="rId5"/>
          <a:stretch>
            <a:fillRect/>
          </a:stretch>
        </p:blipFill>
        <p:spPr>
          <a:xfrm>
            <a:off x="2070193" y="5558866"/>
            <a:ext cx="234871" cy="129551"/>
          </a:xfrm>
          <a:prstGeom prst="rect">
            <a:avLst/>
          </a:prstGeom>
        </p:spPr>
      </p:pic>
      <p:sp>
        <p:nvSpPr>
          <p:cNvPr id="81" name="テキスト ボックス 80">
            <a:extLst>
              <a:ext uri="{FF2B5EF4-FFF2-40B4-BE49-F238E27FC236}">
                <a16:creationId xmlns:a16="http://schemas.microsoft.com/office/drawing/2014/main" id="{7300DC84-C2B8-49C5-AE58-249423D85AE2}"/>
              </a:ext>
            </a:extLst>
          </p:cNvPr>
          <p:cNvSpPr txBox="1"/>
          <p:nvPr/>
        </p:nvSpPr>
        <p:spPr>
          <a:xfrm>
            <a:off x="2059733" y="454736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00" name="テキスト ボックス 99">
            <a:extLst>
              <a:ext uri="{FF2B5EF4-FFF2-40B4-BE49-F238E27FC236}">
                <a16:creationId xmlns:a16="http://schemas.microsoft.com/office/drawing/2014/main" id="{1DA416AF-4EAD-FF5C-52F3-27D3A70D698F}"/>
              </a:ext>
            </a:extLst>
          </p:cNvPr>
          <p:cNvSpPr txBox="1"/>
          <p:nvPr/>
        </p:nvSpPr>
        <p:spPr>
          <a:xfrm>
            <a:off x="1885044" y="4723312"/>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01" name="矢印: 右 100">
            <a:extLst>
              <a:ext uri="{FF2B5EF4-FFF2-40B4-BE49-F238E27FC236}">
                <a16:creationId xmlns:a16="http://schemas.microsoft.com/office/drawing/2014/main" id="{7F7141EF-957F-D783-B0A0-B10CA4F838B5}"/>
              </a:ext>
            </a:extLst>
          </p:cNvPr>
          <p:cNvSpPr/>
          <p:nvPr/>
        </p:nvSpPr>
        <p:spPr>
          <a:xfrm>
            <a:off x="2733800" y="433963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2" name="矢印: 右 101">
            <a:extLst>
              <a:ext uri="{FF2B5EF4-FFF2-40B4-BE49-F238E27FC236}">
                <a16:creationId xmlns:a16="http://schemas.microsoft.com/office/drawing/2014/main" id="{2AC866A1-B393-779D-924B-082EEE0FB6AF}"/>
              </a:ext>
            </a:extLst>
          </p:cNvPr>
          <p:cNvSpPr/>
          <p:nvPr/>
        </p:nvSpPr>
        <p:spPr>
          <a:xfrm>
            <a:off x="1419194" y="433963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3" name="テキスト ボックス 102">
            <a:extLst>
              <a:ext uri="{FF2B5EF4-FFF2-40B4-BE49-F238E27FC236}">
                <a16:creationId xmlns:a16="http://schemas.microsoft.com/office/drawing/2014/main" id="{0502EE37-A11D-C79A-E1BD-98D12FE483FA}"/>
              </a:ext>
            </a:extLst>
          </p:cNvPr>
          <p:cNvSpPr txBox="1"/>
          <p:nvPr/>
        </p:nvSpPr>
        <p:spPr>
          <a:xfrm>
            <a:off x="1518824" y="5024658"/>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05" name="テキスト ボックス 104">
            <a:extLst>
              <a:ext uri="{FF2B5EF4-FFF2-40B4-BE49-F238E27FC236}">
                <a16:creationId xmlns:a16="http://schemas.microsoft.com/office/drawing/2014/main" id="{00311564-D877-2AC5-5263-991502D6F3B5}"/>
              </a:ext>
            </a:extLst>
          </p:cNvPr>
          <p:cNvSpPr txBox="1"/>
          <p:nvPr/>
        </p:nvSpPr>
        <p:spPr>
          <a:xfrm>
            <a:off x="2194625" y="5019129"/>
            <a:ext cx="699456" cy="169277"/>
          </a:xfrm>
          <a:prstGeom prst="rect">
            <a:avLst/>
          </a:prstGeom>
          <a:noFill/>
        </p:spPr>
        <p:txBody>
          <a:bodyPr wrap="square" rtlCol="0">
            <a:spAutoFit/>
          </a:bodyPr>
          <a:lstStyle/>
          <a:p>
            <a:r>
              <a:rPr kumimoji="1" lang="en-US" altLang="ja-JP" sz="500" dirty="0">
                <a:latin typeface="+mj-lt"/>
              </a:rPr>
              <a:t>2023-09-09</a:t>
            </a:r>
          </a:p>
        </p:txBody>
      </p:sp>
      <p:sp>
        <p:nvSpPr>
          <p:cNvPr id="107" name="テキスト ボックス 106">
            <a:extLst>
              <a:ext uri="{FF2B5EF4-FFF2-40B4-BE49-F238E27FC236}">
                <a16:creationId xmlns:a16="http://schemas.microsoft.com/office/drawing/2014/main" id="{F60A2DC3-8F1A-42C0-A27A-9BF4DCE4321D}"/>
              </a:ext>
            </a:extLst>
          </p:cNvPr>
          <p:cNvSpPr txBox="1"/>
          <p:nvPr/>
        </p:nvSpPr>
        <p:spPr>
          <a:xfrm>
            <a:off x="1572617" y="535800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08" name="テキスト ボックス 107">
            <a:extLst>
              <a:ext uri="{FF2B5EF4-FFF2-40B4-BE49-F238E27FC236}">
                <a16:creationId xmlns:a16="http://schemas.microsoft.com/office/drawing/2014/main" id="{57DA3A04-FCC7-B49C-4213-894479FE211E}"/>
              </a:ext>
            </a:extLst>
          </p:cNvPr>
          <p:cNvSpPr txBox="1"/>
          <p:nvPr/>
        </p:nvSpPr>
        <p:spPr>
          <a:xfrm>
            <a:off x="2025032" y="536056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09" name="テキスト ボックス 108">
            <a:extLst>
              <a:ext uri="{FF2B5EF4-FFF2-40B4-BE49-F238E27FC236}">
                <a16:creationId xmlns:a16="http://schemas.microsoft.com/office/drawing/2014/main" id="{AA107743-2410-BC3D-35CD-0B9B02D4C977}"/>
              </a:ext>
            </a:extLst>
          </p:cNvPr>
          <p:cNvSpPr txBox="1"/>
          <p:nvPr/>
        </p:nvSpPr>
        <p:spPr>
          <a:xfrm>
            <a:off x="2463682" y="5366276"/>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110" name="図 109">
            <a:extLst>
              <a:ext uri="{FF2B5EF4-FFF2-40B4-BE49-F238E27FC236}">
                <a16:creationId xmlns:a16="http://schemas.microsoft.com/office/drawing/2014/main" id="{A3199991-4A4A-3431-096C-ED5EED3015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59905" y="4007278"/>
            <a:ext cx="193980" cy="422448"/>
          </a:xfrm>
          <a:prstGeom prst="rect">
            <a:avLst/>
          </a:prstGeom>
        </p:spPr>
      </p:pic>
      <p:sp>
        <p:nvSpPr>
          <p:cNvPr id="111" name="台形 110">
            <a:extLst>
              <a:ext uri="{FF2B5EF4-FFF2-40B4-BE49-F238E27FC236}">
                <a16:creationId xmlns:a16="http://schemas.microsoft.com/office/drawing/2014/main" id="{109C1F70-AD1B-F514-6365-04C2F510491D}"/>
              </a:ext>
            </a:extLst>
          </p:cNvPr>
          <p:cNvSpPr/>
          <p:nvPr/>
        </p:nvSpPr>
        <p:spPr>
          <a:xfrm rot="9223765">
            <a:off x="1087025" y="386621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82" name="図 181">
            <a:extLst>
              <a:ext uri="{FF2B5EF4-FFF2-40B4-BE49-F238E27FC236}">
                <a16:creationId xmlns:a16="http://schemas.microsoft.com/office/drawing/2014/main" id="{35D4974B-F547-2FA1-ED93-1019CD0E63D1}"/>
              </a:ext>
            </a:extLst>
          </p:cNvPr>
          <p:cNvPicPr>
            <a:picLocks noChangeAspect="1"/>
          </p:cNvPicPr>
          <p:nvPr/>
        </p:nvPicPr>
        <p:blipFill rotWithShape="1">
          <a:blip r:embed="rId8"/>
          <a:srcRect l="81914" b="78679"/>
          <a:stretch/>
        </p:blipFill>
        <p:spPr>
          <a:xfrm>
            <a:off x="3029554" y="3933184"/>
            <a:ext cx="138817" cy="105854"/>
          </a:xfrm>
          <a:prstGeom prst="rect">
            <a:avLst/>
          </a:prstGeom>
          <a:solidFill>
            <a:schemeClr val="bg1"/>
          </a:solidFill>
        </p:spPr>
      </p:pic>
      <p:pic>
        <p:nvPicPr>
          <p:cNvPr id="183" name="図 182">
            <a:extLst>
              <a:ext uri="{FF2B5EF4-FFF2-40B4-BE49-F238E27FC236}">
                <a16:creationId xmlns:a16="http://schemas.microsoft.com/office/drawing/2014/main" id="{7B84792E-9CD3-AF1D-4724-85F135F581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964641" y="4026956"/>
            <a:ext cx="193980" cy="422448"/>
          </a:xfrm>
          <a:prstGeom prst="rect">
            <a:avLst/>
          </a:prstGeom>
        </p:spPr>
      </p:pic>
      <p:sp>
        <p:nvSpPr>
          <p:cNvPr id="184" name="台形 183">
            <a:extLst>
              <a:ext uri="{FF2B5EF4-FFF2-40B4-BE49-F238E27FC236}">
                <a16:creationId xmlns:a16="http://schemas.microsoft.com/office/drawing/2014/main" id="{269DC012-4C1D-C0F8-792F-89682FAD6677}"/>
              </a:ext>
            </a:extLst>
          </p:cNvPr>
          <p:cNvSpPr/>
          <p:nvPr/>
        </p:nvSpPr>
        <p:spPr>
          <a:xfrm rot="9223765">
            <a:off x="2991761" y="388588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86" name="テキスト ボックス 185">
            <a:extLst>
              <a:ext uri="{FF2B5EF4-FFF2-40B4-BE49-F238E27FC236}">
                <a16:creationId xmlns:a16="http://schemas.microsoft.com/office/drawing/2014/main" id="{6C52BE46-66C0-03D3-8B46-5F0208EF072B}"/>
              </a:ext>
            </a:extLst>
          </p:cNvPr>
          <p:cNvSpPr txBox="1"/>
          <p:nvPr/>
        </p:nvSpPr>
        <p:spPr>
          <a:xfrm>
            <a:off x="2927088" y="4376448"/>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Not QC area</a:t>
            </a:r>
          </a:p>
        </p:txBody>
      </p:sp>
      <p:pic>
        <p:nvPicPr>
          <p:cNvPr id="187" name="図 186">
            <a:extLst>
              <a:ext uri="{FF2B5EF4-FFF2-40B4-BE49-F238E27FC236}">
                <a16:creationId xmlns:a16="http://schemas.microsoft.com/office/drawing/2014/main" id="{B3F5EEEC-CAAC-B616-44EB-3B9E69926619}"/>
              </a:ext>
            </a:extLst>
          </p:cNvPr>
          <p:cNvPicPr>
            <a:picLocks noChangeAspect="1"/>
          </p:cNvPicPr>
          <p:nvPr/>
        </p:nvPicPr>
        <p:blipFill>
          <a:blip r:embed="rId2"/>
          <a:stretch>
            <a:fillRect/>
          </a:stretch>
        </p:blipFill>
        <p:spPr>
          <a:xfrm>
            <a:off x="3417518" y="3946127"/>
            <a:ext cx="1358764" cy="2027693"/>
          </a:xfrm>
          <a:prstGeom prst="rect">
            <a:avLst/>
          </a:prstGeom>
        </p:spPr>
      </p:pic>
      <p:pic>
        <p:nvPicPr>
          <p:cNvPr id="188" name="図 187">
            <a:extLst>
              <a:ext uri="{FF2B5EF4-FFF2-40B4-BE49-F238E27FC236}">
                <a16:creationId xmlns:a16="http://schemas.microsoft.com/office/drawing/2014/main" id="{AFB4BEC5-0916-80F0-E981-409B7895CFF5}"/>
              </a:ext>
            </a:extLst>
          </p:cNvPr>
          <p:cNvPicPr>
            <a:picLocks noChangeAspect="1"/>
          </p:cNvPicPr>
          <p:nvPr/>
        </p:nvPicPr>
        <p:blipFill>
          <a:blip r:embed="rId3"/>
          <a:stretch>
            <a:fillRect/>
          </a:stretch>
        </p:blipFill>
        <p:spPr>
          <a:xfrm>
            <a:off x="4510874" y="5241514"/>
            <a:ext cx="243861" cy="130125"/>
          </a:xfrm>
          <a:prstGeom prst="rect">
            <a:avLst/>
          </a:prstGeom>
        </p:spPr>
      </p:pic>
      <p:sp>
        <p:nvSpPr>
          <p:cNvPr id="189" name="テキスト ボックス 188">
            <a:extLst>
              <a:ext uri="{FF2B5EF4-FFF2-40B4-BE49-F238E27FC236}">
                <a16:creationId xmlns:a16="http://schemas.microsoft.com/office/drawing/2014/main" id="{9DB10645-B05E-3650-485D-74AA600B893C}"/>
              </a:ext>
            </a:extLst>
          </p:cNvPr>
          <p:cNvSpPr txBox="1"/>
          <p:nvPr/>
        </p:nvSpPr>
        <p:spPr>
          <a:xfrm>
            <a:off x="4434452" y="520912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0" name="図 189">
            <a:extLst>
              <a:ext uri="{FF2B5EF4-FFF2-40B4-BE49-F238E27FC236}">
                <a16:creationId xmlns:a16="http://schemas.microsoft.com/office/drawing/2014/main" id="{BF0E366F-83F9-99C5-091F-12E26091FDB8}"/>
              </a:ext>
            </a:extLst>
          </p:cNvPr>
          <p:cNvPicPr>
            <a:picLocks noChangeAspect="1"/>
          </p:cNvPicPr>
          <p:nvPr/>
        </p:nvPicPr>
        <p:blipFill>
          <a:blip r:embed="rId4"/>
          <a:stretch>
            <a:fillRect/>
          </a:stretch>
        </p:blipFill>
        <p:spPr>
          <a:xfrm>
            <a:off x="3922205" y="4080207"/>
            <a:ext cx="805148" cy="123622"/>
          </a:xfrm>
          <a:prstGeom prst="rect">
            <a:avLst/>
          </a:prstGeom>
        </p:spPr>
      </p:pic>
      <p:sp>
        <p:nvSpPr>
          <p:cNvPr id="191" name="テキスト ボックス 190">
            <a:extLst>
              <a:ext uri="{FF2B5EF4-FFF2-40B4-BE49-F238E27FC236}">
                <a16:creationId xmlns:a16="http://schemas.microsoft.com/office/drawing/2014/main" id="{002EA96E-004D-332C-A893-371BE5BCC228}"/>
              </a:ext>
            </a:extLst>
          </p:cNvPr>
          <p:cNvSpPr txBox="1"/>
          <p:nvPr/>
        </p:nvSpPr>
        <p:spPr>
          <a:xfrm>
            <a:off x="3837486" y="4066784"/>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92" name="図 191">
            <a:extLst>
              <a:ext uri="{FF2B5EF4-FFF2-40B4-BE49-F238E27FC236}">
                <a16:creationId xmlns:a16="http://schemas.microsoft.com/office/drawing/2014/main" id="{768B5AE9-081D-C4EE-F9B3-E05840479676}"/>
              </a:ext>
            </a:extLst>
          </p:cNvPr>
          <p:cNvPicPr>
            <a:picLocks noChangeAspect="1"/>
          </p:cNvPicPr>
          <p:nvPr/>
        </p:nvPicPr>
        <p:blipFill>
          <a:blip r:embed="rId3"/>
          <a:stretch>
            <a:fillRect/>
          </a:stretch>
        </p:blipFill>
        <p:spPr>
          <a:xfrm>
            <a:off x="3558633" y="4944934"/>
            <a:ext cx="399116" cy="92870"/>
          </a:xfrm>
          <a:prstGeom prst="rect">
            <a:avLst/>
          </a:prstGeom>
        </p:spPr>
      </p:pic>
      <p:sp>
        <p:nvSpPr>
          <p:cNvPr id="193" name="テキスト ボックス 192">
            <a:extLst>
              <a:ext uri="{FF2B5EF4-FFF2-40B4-BE49-F238E27FC236}">
                <a16:creationId xmlns:a16="http://schemas.microsoft.com/office/drawing/2014/main" id="{413CF8AB-D9F1-AC1C-FC90-956D7F2F54CB}"/>
              </a:ext>
            </a:extLst>
          </p:cNvPr>
          <p:cNvSpPr txBox="1"/>
          <p:nvPr/>
        </p:nvSpPr>
        <p:spPr>
          <a:xfrm>
            <a:off x="3494263" y="489522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03" name="図 202">
            <a:extLst>
              <a:ext uri="{FF2B5EF4-FFF2-40B4-BE49-F238E27FC236}">
                <a16:creationId xmlns:a16="http://schemas.microsoft.com/office/drawing/2014/main" id="{41E52C97-2EAB-BB69-7094-053BB77596F2}"/>
              </a:ext>
            </a:extLst>
          </p:cNvPr>
          <p:cNvPicPr>
            <a:picLocks noChangeAspect="1"/>
          </p:cNvPicPr>
          <p:nvPr/>
        </p:nvPicPr>
        <p:blipFill>
          <a:blip r:embed="rId5"/>
          <a:stretch>
            <a:fillRect/>
          </a:stretch>
        </p:blipFill>
        <p:spPr>
          <a:xfrm>
            <a:off x="3998350" y="5394700"/>
            <a:ext cx="234871" cy="129551"/>
          </a:xfrm>
          <a:prstGeom prst="rect">
            <a:avLst/>
          </a:prstGeom>
        </p:spPr>
      </p:pic>
      <p:pic>
        <p:nvPicPr>
          <p:cNvPr id="212" name="図 211">
            <a:extLst>
              <a:ext uri="{FF2B5EF4-FFF2-40B4-BE49-F238E27FC236}">
                <a16:creationId xmlns:a16="http://schemas.microsoft.com/office/drawing/2014/main" id="{2B9EDFB9-B6C9-629B-9927-B731AFD012F1}"/>
              </a:ext>
            </a:extLst>
          </p:cNvPr>
          <p:cNvPicPr>
            <a:picLocks noChangeAspect="1"/>
          </p:cNvPicPr>
          <p:nvPr/>
        </p:nvPicPr>
        <p:blipFill>
          <a:blip r:embed="rId5"/>
          <a:stretch>
            <a:fillRect/>
          </a:stretch>
        </p:blipFill>
        <p:spPr>
          <a:xfrm>
            <a:off x="3952394" y="5576080"/>
            <a:ext cx="234871" cy="129551"/>
          </a:xfrm>
          <a:prstGeom prst="rect">
            <a:avLst/>
          </a:prstGeom>
        </p:spPr>
      </p:pic>
      <p:sp>
        <p:nvSpPr>
          <p:cNvPr id="218" name="テキスト ボックス 217">
            <a:extLst>
              <a:ext uri="{FF2B5EF4-FFF2-40B4-BE49-F238E27FC236}">
                <a16:creationId xmlns:a16="http://schemas.microsoft.com/office/drawing/2014/main" id="{0893AEF8-FE3F-D82D-F9E6-AFF1EF4951A1}"/>
              </a:ext>
            </a:extLst>
          </p:cNvPr>
          <p:cNvSpPr txBox="1"/>
          <p:nvPr/>
        </p:nvSpPr>
        <p:spPr>
          <a:xfrm>
            <a:off x="3941934" y="456457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19" name="テキスト ボックス 218">
            <a:extLst>
              <a:ext uri="{FF2B5EF4-FFF2-40B4-BE49-F238E27FC236}">
                <a16:creationId xmlns:a16="http://schemas.microsoft.com/office/drawing/2014/main" id="{9379B4D2-CB2E-E28F-DD33-6933B781F58A}"/>
              </a:ext>
            </a:extLst>
          </p:cNvPr>
          <p:cNvSpPr txBox="1"/>
          <p:nvPr/>
        </p:nvSpPr>
        <p:spPr>
          <a:xfrm>
            <a:off x="3767245" y="474052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21" name="矢印: 右 220">
            <a:extLst>
              <a:ext uri="{FF2B5EF4-FFF2-40B4-BE49-F238E27FC236}">
                <a16:creationId xmlns:a16="http://schemas.microsoft.com/office/drawing/2014/main" id="{B3A0C1A6-A980-3592-3F67-F043AE3C61E6}"/>
              </a:ext>
            </a:extLst>
          </p:cNvPr>
          <p:cNvSpPr/>
          <p:nvPr/>
        </p:nvSpPr>
        <p:spPr>
          <a:xfrm>
            <a:off x="4616001" y="435684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8" name="矢印: 右 227">
            <a:extLst>
              <a:ext uri="{FF2B5EF4-FFF2-40B4-BE49-F238E27FC236}">
                <a16:creationId xmlns:a16="http://schemas.microsoft.com/office/drawing/2014/main" id="{FCE5B285-F334-8812-CE31-0F630157AF5C}"/>
              </a:ext>
            </a:extLst>
          </p:cNvPr>
          <p:cNvSpPr/>
          <p:nvPr/>
        </p:nvSpPr>
        <p:spPr>
          <a:xfrm>
            <a:off x="3301395" y="435684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9" name="テキスト ボックス 228">
            <a:extLst>
              <a:ext uri="{FF2B5EF4-FFF2-40B4-BE49-F238E27FC236}">
                <a16:creationId xmlns:a16="http://schemas.microsoft.com/office/drawing/2014/main" id="{095B32FA-15BB-19C0-E674-3C89F9C94069}"/>
              </a:ext>
            </a:extLst>
          </p:cNvPr>
          <p:cNvSpPr txBox="1"/>
          <p:nvPr/>
        </p:nvSpPr>
        <p:spPr>
          <a:xfrm>
            <a:off x="3401025" y="504187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30" name="テキスト ボックス 229">
            <a:extLst>
              <a:ext uri="{FF2B5EF4-FFF2-40B4-BE49-F238E27FC236}">
                <a16:creationId xmlns:a16="http://schemas.microsoft.com/office/drawing/2014/main" id="{6802A296-16C9-F0CC-B4EB-EBEC169A4644}"/>
              </a:ext>
            </a:extLst>
          </p:cNvPr>
          <p:cNvSpPr txBox="1"/>
          <p:nvPr/>
        </p:nvSpPr>
        <p:spPr>
          <a:xfrm>
            <a:off x="4076826" y="5036343"/>
            <a:ext cx="699456" cy="169277"/>
          </a:xfrm>
          <a:prstGeom prst="rect">
            <a:avLst/>
          </a:prstGeom>
          <a:noFill/>
        </p:spPr>
        <p:txBody>
          <a:bodyPr wrap="square" rtlCol="0">
            <a:spAutoFit/>
          </a:bodyPr>
          <a:lstStyle/>
          <a:p>
            <a:r>
              <a:rPr kumimoji="1" lang="en-US" altLang="ja-JP" sz="500" dirty="0">
                <a:latin typeface="+mj-lt"/>
              </a:rPr>
              <a:t>2023-09-09</a:t>
            </a:r>
          </a:p>
        </p:txBody>
      </p:sp>
      <p:sp>
        <p:nvSpPr>
          <p:cNvPr id="231" name="テキスト ボックス 230">
            <a:extLst>
              <a:ext uri="{FF2B5EF4-FFF2-40B4-BE49-F238E27FC236}">
                <a16:creationId xmlns:a16="http://schemas.microsoft.com/office/drawing/2014/main" id="{278CAB92-96E3-1D82-4092-8121508EEE51}"/>
              </a:ext>
            </a:extLst>
          </p:cNvPr>
          <p:cNvSpPr txBox="1"/>
          <p:nvPr/>
        </p:nvSpPr>
        <p:spPr>
          <a:xfrm>
            <a:off x="3454818" y="537522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32" name="テキスト ボックス 231">
            <a:extLst>
              <a:ext uri="{FF2B5EF4-FFF2-40B4-BE49-F238E27FC236}">
                <a16:creationId xmlns:a16="http://schemas.microsoft.com/office/drawing/2014/main" id="{3E3743D6-633B-F285-8510-8F2C5FCAD66B}"/>
              </a:ext>
            </a:extLst>
          </p:cNvPr>
          <p:cNvSpPr txBox="1"/>
          <p:nvPr/>
        </p:nvSpPr>
        <p:spPr>
          <a:xfrm>
            <a:off x="3907233" y="537777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33" name="テキスト ボックス 232">
            <a:extLst>
              <a:ext uri="{FF2B5EF4-FFF2-40B4-BE49-F238E27FC236}">
                <a16:creationId xmlns:a16="http://schemas.microsoft.com/office/drawing/2014/main" id="{A6A69641-0B96-B083-5D4E-6203BA3939C2}"/>
              </a:ext>
            </a:extLst>
          </p:cNvPr>
          <p:cNvSpPr txBox="1"/>
          <p:nvPr/>
        </p:nvSpPr>
        <p:spPr>
          <a:xfrm>
            <a:off x="4345883" y="5383490"/>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234" name="正方形/長方形 233">
            <a:extLst>
              <a:ext uri="{FF2B5EF4-FFF2-40B4-BE49-F238E27FC236}">
                <a16:creationId xmlns:a16="http://schemas.microsoft.com/office/drawing/2014/main" id="{88028DB9-9A7A-2393-1870-C10AB029A33F}"/>
              </a:ext>
            </a:extLst>
          </p:cNvPr>
          <p:cNvSpPr/>
          <p:nvPr/>
        </p:nvSpPr>
        <p:spPr>
          <a:xfrm>
            <a:off x="4057082" y="5724702"/>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235" name="テキスト ボックス 234">
            <a:extLst>
              <a:ext uri="{FF2B5EF4-FFF2-40B4-BE49-F238E27FC236}">
                <a16:creationId xmlns:a16="http://schemas.microsoft.com/office/drawing/2014/main" id="{EE188A1D-4B12-BCF1-9B9D-33EB9CD17FC4}"/>
              </a:ext>
            </a:extLst>
          </p:cNvPr>
          <p:cNvSpPr txBox="1"/>
          <p:nvPr/>
        </p:nvSpPr>
        <p:spPr>
          <a:xfrm>
            <a:off x="4156058" y="5568156"/>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236" name="グラフィックス 235" descr="右向き指示マーク">
            <a:extLst>
              <a:ext uri="{FF2B5EF4-FFF2-40B4-BE49-F238E27FC236}">
                <a16:creationId xmlns:a16="http://schemas.microsoft.com/office/drawing/2014/main" id="{E01CA053-F421-29AD-CE97-3D5AACCD8CC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687124" y="5905248"/>
            <a:ext cx="253626" cy="253626"/>
          </a:xfrm>
          <a:prstGeom prst="rect">
            <a:avLst/>
          </a:prstGeom>
        </p:spPr>
      </p:pic>
      <p:sp>
        <p:nvSpPr>
          <p:cNvPr id="237" name="テキスト ボックス 236">
            <a:extLst>
              <a:ext uri="{FF2B5EF4-FFF2-40B4-BE49-F238E27FC236}">
                <a16:creationId xmlns:a16="http://schemas.microsoft.com/office/drawing/2014/main" id="{ABF4CA59-1B1F-DF3E-3387-B63B420100FB}"/>
              </a:ext>
            </a:extLst>
          </p:cNvPr>
          <p:cNvSpPr txBox="1"/>
          <p:nvPr/>
        </p:nvSpPr>
        <p:spPr>
          <a:xfrm>
            <a:off x="5120142" y="7002926"/>
            <a:ext cx="1367498" cy="1077218"/>
          </a:xfrm>
          <a:prstGeom prst="rect">
            <a:avLst/>
          </a:prstGeom>
          <a:noFill/>
        </p:spPr>
        <p:txBody>
          <a:bodyPr wrap="square" rtlCol="0">
            <a:spAutoFit/>
          </a:bodyPr>
          <a:lstStyle/>
          <a:p>
            <a:r>
              <a:rPr kumimoji="1" lang="en-US" altLang="ja-JP" sz="800" dirty="0">
                <a:latin typeface="+mj-lt"/>
              </a:rPr>
              <a:t>*9: If it try to place an item with rank Not (A or B) in a location other than the normal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238" name="図 237">
            <a:extLst>
              <a:ext uri="{FF2B5EF4-FFF2-40B4-BE49-F238E27FC236}">
                <a16:creationId xmlns:a16="http://schemas.microsoft.com/office/drawing/2014/main" id="{884B917D-77D8-8199-1E4D-99EE34559AC4}"/>
              </a:ext>
            </a:extLst>
          </p:cNvPr>
          <p:cNvPicPr>
            <a:picLocks noChangeAspect="1"/>
          </p:cNvPicPr>
          <p:nvPr/>
        </p:nvPicPr>
        <p:blipFill>
          <a:blip r:embed="rId12"/>
          <a:stretch>
            <a:fillRect/>
          </a:stretch>
        </p:blipFill>
        <p:spPr>
          <a:xfrm>
            <a:off x="5284480" y="6118881"/>
            <a:ext cx="1075165" cy="745191"/>
          </a:xfrm>
          <a:prstGeom prst="rect">
            <a:avLst/>
          </a:prstGeom>
        </p:spPr>
      </p:pic>
      <p:pic>
        <p:nvPicPr>
          <p:cNvPr id="239" name="図 238">
            <a:extLst>
              <a:ext uri="{FF2B5EF4-FFF2-40B4-BE49-F238E27FC236}">
                <a16:creationId xmlns:a16="http://schemas.microsoft.com/office/drawing/2014/main" id="{814CE5AD-1A76-1458-28FC-AC137B69924E}"/>
              </a:ext>
            </a:extLst>
          </p:cNvPr>
          <p:cNvPicPr>
            <a:picLocks noChangeAspect="1"/>
          </p:cNvPicPr>
          <p:nvPr/>
        </p:nvPicPr>
        <p:blipFill>
          <a:blip r:embed="rId13"/>
          <a:stretch>
            <a:fillRect/>
          </a:stretch>
        </p:blipFill>
        <p:spPr>
          <a:xfrm>
            <a:off x="5406419" y="6509011"/>
            <a:ext cx="847293" cy="112175"/>
          </a:xfrm>
          <a:prstGeom prst="rect">
            <a:avLst/>
          </a:prstGeom>
        </p:spPr>
      </p:pic>
      <p:sp>
        <p:nvSpPr>
          <p:cNvPr id="240" name="テキスト ボックス 239">
            <a:extLst>
              <a:ext uri="{FF2B5EF4-FFF2-40B4-BE49-F238E27FC236}">
                <a16:creationId xmlns:a16="http://schemas.microsoft.com/office/drawing/2014/main" id="{68A50B6A-079F-E09E-FB38-2CC895EEDE5E}"/>
              </a:ext>
            </a:extLst>
          </p:cNvPr>
          <p:cNvSpPr txBox="1"/>
          <p:nvPr/>
        </p:nvSpPr>
        <p:spPr>
          <a:xfrm>
            <a:off x="5243555" y="6469708"/>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Other than QC location.</a:t>
            </a:r>
          </a:p>
        </p:txBody>
      </p:sp>
      <p:pic>
        <p:nvPicPr>
          <p:cNvPr id="242" name="図 241">
            <a:extLst>
              <a:ext uri="{FF2B5EF4-FFF2-40B4-BE49-F238E27FC236}">
                <a16:creationId xmlns:a16="http://schemas.microsoft.com/office/drawing/2014/main" id="{3E8399C1-08AA-4B51-5D71-AF3EB24241CD}"/>
              </a:ext>
            </a:extLst>
          </p:cNvPr>
          <p:cNvPicPr>
            <a:picLocks noChangeAspect="1"/>
          </p:cNvPicPr>
          <p:nvPr/>
        </p:nvPicPr>
        <p:blipFill>
          <a:blip r:embed="rId8"/>
          <a:stretch>
            <a:fillRect/>
          </a:stretch>
        </p:blipFill>
        <p:spPr>
          <a:xfrm>
            <a:off x="496253" y="6088461"/>
            <a:ext cx="767534" cy="496491"/>
          </a:xfrm>
          <a:prstGeom prst="rect">
            <a:avLst/>
          </a:prstGeom>
          <a:solidFill>
            <a:schemeClr val="bg1"/>
          </a:solidFill>
        </p:spPr>
      </p:pic>
      <p:sp>
        <p:nvSpPr>
          <p:cNvPr id="243" name="テキスト ボックス 242">
            <a:extLst>
              <a:ext uri="{FF2B5EF4-FFF2-40B4-BE49-F238E27FC236}">
                <a16:creationId xmlns:a16="http://schemas.microsoft.com/office/drawing/2014/main" id="{B9F64893-B0EE-F547-04DA-C39475AABCB6}"/>
              </a:ext>
            </a:extLst>
          </p:cNvPr>
          <p:cNvSpPr txBox="1"/>
          <p:nvPr/>
        </p:nvSpPr>
        <p:spPr>
          <a:xfrm>
            <a:off x="432537" y="6595499"/>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Not (A or B)</a:t>
            </a:r>
            <a:endParaRPr kumimoji="1" lang="ja-JP" altLang="en-US" sz="600" dirty="0">
              <a:solidFill>
                <a:srgbClr val="FF0000"/>
              </a:solidFill>
            </a:endParaRPr>
          </a:p>
        </p:txBody>
      </p:sp>
      <p:pic>
        <p:nvPicPr>
          <p:cNvPr id="244" name="図 243">
            <a:extLst>
              <a:ext uri="{FF2B5EF4-FFF2-40B4-BE49-F238E27FC236}">
                <a16:creationId xmlns:a16="http://schemas.microsoft.com/office/drawing/2014/main" id="{E3708964-5DBD-901A-62D2-58165E5AAB52}"/>
              </a:ext>
            </a:extLst>
          </p:cNvPr>
          <p:cNvPicPr>
            <a:picLocks noChangeAspect="1"/>
          </p:cNvPicPr>
          <p:nvPr/>
        </p:nvPicPr>
        <p:blipFill>
          <a:blip r:embed="rId2"/>
          <a:stretch>
            <a:fillRect/>
          </a:stretch>
        </p:blipFill>
        <p:spPr>
          <a:xfrm>
            <a:off x="1535317" y="6116702"/>
            <a:ext cx="1358764" cy="2027693"/>
          </a:xfrm>
          <a:prstGeom prst="rect">
            <a:avLst/>
          </a:prstGeom>
        </p:spPr>
      </p:pic>
      <p:pic>
        <p:nvPicPr>
          <p:cNvPr id="245" name="図 244">
            <a:extLst>
              <a:ext uri="{FF2B5EF4-FFF2-40B4-BE49-F238E27FC236}">
                <a16:creationId xmlns:a16="http://schemas.microsoft.com/office/drawing/2014/main" id="{C4FDD86E-50BA-D459-C3D3-9372CF4BEF08}"/>
              </a:ext>
            </a:extLst>
          </p:cNvPr>
          <p:cNvPicPr>
            <a:picLocks noChangeAspect="1"/>
          </p:cNvPicPr>
          <p:nvPr/>
        </p:nvPicPr>
        <p:blipFill>
          <a:blip r:embed="rId3"/>
          <a:stretch>
            <a:fillRect/>
          </a:stretch>
        </p:blipFill>
        <p:spPr>
          <a:xfrm>
            <a:off x="2628673" y="7412089"/>
            <a:ext cx="243861" cy="130125"/>
          </a:xfrm>
          <a:prstGeom prst="rect">
            <a:avLst/>
          </a:prstGeom>
        </p:spPr>
      </p:pic>
      <p:sp>
        <p:nvSpPr>
          <p:cNvPr id="246" name="テキスト ボックス 245">
            <a:extLst>
              <a:ext uri="{FF2B5EF4-FFF2-40B4-BE49-F238E27FC236}">
                <a16:creationId xmlns:a16="http://schemas.microsoft.com/office/drawing/2014/main" id="{C7EE210E-06E7-E3C0-8EB9-41D2DC70E372}"/>
              </a:ext>
            </a:extLst>
          </p:cNvPr>
          <p:cNvSpPr txBox="1"/>
          <p:nvPr/>
        </p:nvSpPr>
        <p:spPr>
          <a:xfrm>
            <a:off x="2552251" y="737970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47" name="図 246">
            <a:extLst>
              <a:ext uri="{FF2B5EF4-FFF2-40B4-BE49-F238E27FC236}">
                <a16:creationId xmlns:a16="http://schemas.microsoft.com/office/drawing/2014/main" id="{ED35381E-17C9-5A67-4BD4-FFDF32FAA299}"/>
              </a:ext>
            </a:extLst>
          </p:cNvPr>
          <p:cNvPicPr>
            <a:picLocks noChangeAspect="1"/>
          </p:cNvPicPr>
          <p:nvPr/>
        </p:nvPicPr>
        <p:blipFill>
          <a:blip r:embed="rId4"/>
          <a:stretch>
            <a:fillRect/>
          </a:stretch>
        </p:blipFill>
        <p:spPr>
          <a:xfrm>
            <a:off x="2040004" y="6250782"/>
            <a:ext cx="805148" cy="123622"/>
          </a:xfrm>
          <a:prstGeom prst="rect">
            <a:avLst/>
          </a:prstGeom>
        </p:spPr>
      </p:pic>
      <p:sp>
        <p:nvSpPr>
          <p:cNvPr id="248" name="テキスト ボックス 247">
            <a:extLst>
              <a:ext uri="{FF2B5EF4-FFF2-40B4-BE49-F238E27FC236}">
                <a16:creationId xmlns:a16="http://schemas.microsoft.com/office/drawing/2014/main" id="{4803B8F1-D961-F62F-B622-DC8EE0F82F9B}"/>
              </a:ext>
            </a:extLst>
          </p:cNvPr>
          <p:cNvSpPr txBox="1"/>
          <p:nvPr/>
        </p:nvSpPr>
        <p:spPr>
          <a:xfrm>
            <a:off x="1955285" y="6237359"/>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49" name="図 248">
            <a:extLst>
              <a:ext uri="{FF2B5EF4-FFF2-40B4-BE49-F238E27FC236}">
                <a16:creationId xmlns:a16="http://schemas.microsoft.com/office/drawing/2014/main" id="{FE680E9B-A4BF-4778-CBE0-6FB30ABAA2A5}"/>
              </a:ext>
            </a:extLst>
          </p:cNvPr>
          <p:cNvPicPr>
            <a:picLocks noChangeAspect="1"/>
          </p:cNvPicPr>
          <p:nvPr/>
        </p:nvPicPr>
        <p:blipFill>
          <a:blip r:embed="rId3"/>
          <a:stretch>
            <a:fillRect/>
          </a:stretch>
        </p:blipFill>
        <p:spPr>
          <a:xfrm>
            <a:off x="1676432" y="7115509"/>
            <a:ext cx="399116" cy="92870"/>
          </a:xfrm>
          <a:prstGeom prst="rect">
            <a:avLst/>
          </a:prstGeom>
        </p:spPr>
      </p:pic>
      <p:sp>
        <p:nvSpPr>
          <p:cNvPr id="250" name="テキスト ボックス 249">
            <a:extLst>
              <a:ext uri="{FF2B5EF4-FFF2-40B4-BE49-F238E27FC236}">
                <a16:creationId xmlns:a16="http://schemas.microsoft.com/office/drawing/2014/main" id="{3FC5A281-DC28-9F05-62C2-3F054103FB67}"/>
              </a:ext>
            </a:extLst>
          </p:cNvPr>
          <p:cNvSpPr txBox="1"/>
          <p:nvPr/>
        </p:nvSpPr>
        <p:spPr>
          <a:xfrm>
            <a:off x="1612062" y="706580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51" name="図 250">
            <a:extLst>
              <a:ext uri="{FF2B5EF4-FFF2-40B4-BE49-F238E27FC236}">
                <a16:creationId xmlns:a16="http://schemas.microsoft.com/office/drawing/2014/main" id="{95B66F25-10F5-18D1-4029-41A92D84A71E}"/>
              </a:ext>
            </a:extLst>
          </p:cNvPr>
          <p:cNvPicPr>
            <a:picLocks noChangeAspect="1"/>
          </p:cNvPicPr>
          <p:nvPr/>
        </p:nvPicPr>
        <p:blipFill>
          <a:blip r:embed="rId5"/>
          <a:stretch>
            <a:fillRect/>
          </a:stretch>
        </p:blipFill>
        <p:spPr>
          <a:xfrm>
            <a:off x="2116149" y="7565275"/>
            <a:ext cx="234871" cy="129551"/>
          </a:xfrm>
          <a:prstGeom prst="rect">
            <a:avLst/>
          </a:prstGeom>
        </p:spPr>
      </p:pic>
      <p:pic>
        <p:nvPicPr>
          <p:cNvPr id="252" name="図 251">
            <a:extLst>
              <a:ext uri="{FF2B5EF4-FFF2-40B4-BE49-F238E27FC236}">
                <a16:creationId xmlns:a16="http://schemas.microsoft.com/office/drawing/2014/main" id="{EF817197-13D4-17A5-AEEC-EA43DD8D96D8}"/>
              </a:ext>
            </a:extLst>
          </p:cNvPr>
          <p:cNvPicPr>
            <a:picLocks noChangeAspect="1"/>
          </p:cNvPicPr>
          <p:nvPr/>
        </p:nvPicPr>
        <p:blipFill>
          <a:blip r:embed="rId5"/>
          <a:stretch>
            <a:fillRect/>
          </a:stretch>
        </p:blipFill>
        <p:spPr>
          <a:xfrm>
            <a:off x="2070193" y="7746655"/>
            <a:ext cx="234871" cy="129551"/>
          </a:xfrm>
          <a:prstGeom prst="rect">
            <a:avLst/>
          </a:prstGeom>
        </p:spPr>
      </p:pic>
      <p:sp>
        <p:nvSpPr>
          <p:cNvPr id="253" name="テキスト ボックス 252">
            <a:extLst>
              <a:ext uri="{FF2B5EF4-FFF2-40B4-BE49-F238E27FC236}">
                <a16:creationId xmlns:a16="http://schemas.microsoft.com/office/drawing/2014/main" id="{74050F60-C763-CA9F-46C9-D99052F637A9}"/>
              </a:ext>
            </a:extLst>
          </p:cNvPr>
          <p:cNvSpPr txBox="1"/>
          <p:nvPr/>
        </p:nvSpPr>
        <p:spPr>
          <a:xfrm>
            <a:off x="2059733" y="673515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54" name="テキスト ボックス 253">
            <a:extLst>
              <a:ext uri="{FF2B5EF4-FFF2-40B4-BE49-F238E27FC236}">
                <a16:creationId xmlns:a16="http://schemas.microsoft.com/office/drawing/2014/main" id="{B9D17085-AC34-804B-9499-3DF988923FD5}"/>
              </a:ext>
            </a:extLst>
          </p:cNvPr>
          <p:cNvSpPr txBox="1"/>
          <p:nvPr/>
        </p:nvSpPr>
        <p:spPr>
          <a:xfrm>
            <a:off x="1885044" y="691110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58" name="矢印: 右 257">
            <a:extLst>
              <a:ext uri="{FF2B5EF4-FFF2-40B4-BE49-F238E27FC236}">
                <a16:creationId xmlns:a16="http://schemas.microsoft.com/office/drawing/2014/main" id="{E018261A-3D5C-6D32-A7DA-7A2F240F49FB}"/>
              </a:ext>
            </a:extLst>
          </p:cNvPr>
          <p:cNvSpPr/>
          <p:nvPr/>
        </p:nvSpPr>
        <p:spPr>
          <a:xfrm>
            <a:off x="2733800" y="652742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9" name="矢印: 右 258">
            <a:extLst>
              <a:ext uri="{FF2B5EF4-FFF2-40B4-BE49-F238E27FC236}">
                <a16:creationId xmlns:a16="http://schemas.microsoft.com/office/drawing/2014/main" id="{5DCBB242-BD24-E630-181C-11892C2F5176}"/>
              </a:ext>
            </a:extLst>
          </p:cNvPr>
          <p:cNvSpPr/>
          <p:nvPr/>
        </p:nvSpPr>
        <p:spPr>
          <a:xfrm>
            <a:off x="1419194" y="652742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0" name="テキスト ボックス 259">
            <a:extLst>
              <a:ext uri="{FF2B5EF4-FFF2-40B4-BE49-F238E27FC236}">
                <a16:creationId xmlns:a16="http://schemas.microsoft.com/office/drawing/2014/main" id="{400665AF-5E71-B15C-FD77-C8FDD238D942}"/>
              </a:ext>
            </a:extLst>
          </p:cNvPr>
          <p:cNvSpPr txBox="1"/>
          <p:nvPr/>
        </p:nvSpPr>
        <p:spPr>
          <a:xfrm>
            <a:off x="1518824" y="721244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61" name="テキスト ボックス 260">
            <a:extLst>
              <a:ext uri="{FF2B5EF4-FFF2-40B4-BE49-F238E27FC236}">
                <a16:creationId xmlns:a16="http://schemas.microsoft.com/office/drawing/2014/main" id="{BED3E778-7DED-39BA-A7DB-0FF0ACAAF51D}"/>
              </a:ext>
            </a:extLst>
          </p:cNvPr>
          <p:cNvSpPr txBox="1"/>
          <p:nvPr/>
        </p:nvSpPr>
        <p:spPr>
          <a:xfrm>
            <a:off x="2194625" y="7206918"/>
            <a:ext cx="699456" cy="169277"/>
          </a:xfrm>
          <a:prstGeom prst="rect">
            <a:avLst/>
          </a:prstGeom>
          <a:noFill/>
        </p:spPr>
        <p:txBody>
          <a:bodyPr wrap="square" rtlCol="0">
            <a:spAutoFit/>
          </a:bodyPr>
          <a:lstStyle/>
          <a:p>
            <a:r>
              <a:rPr kumimoji="1" lang="en-US" altLang="ja-JP" sz="500" dirty="0">
                <a:latin typeface="+mj-lt"/>
              </a:rPr>
              <a:t>2023-09-09</a:t>
            </a:r>
          </a:p>
        </p:txBody>
      </p:sp>
      <p:sp>
        <p:nvSpPr>
          <p:cNvPr id="262" name="テキスト ボックス 261">
            <a:extLst>
              <a:ext uri="{FF2B5EF4-FFF2-40B4-BE49-F238E27FC236}">
                <a16:creationId xmlns:a16="http://schemas.microsoft.com/office/drawing/2014/main" id="{B6E5602E-7B58-55B4-A3CC-C7832E43E585}"/>
              </a:ext>
            </a:extLst>
          </p:cNvPr>
          <p:cNvSpPr txBox="1"/>
          <p:nvPr/>
        </p:nvSpPr>
        <p:spPr>
          <a:xfrm>
            <a:off x="1572617" y="754579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63" name="テキスト ボックス 262">
            <a:extLst>
              <a:ext uri="{FF2B5EF4-FFF2-40B4-BE49-F238E27FC236}">
                <a16:creationId xmlns:a16="http://schemas.microsoft.com/office/drawing/2014/main" id="{FE5F5E37-293D-46B1-D612-D87BF7EF1E72}"/>
              </a:ext>
            </a:extLst>
          </p:cNvPr>
          <p:cNvSpPr txBox="1"/>
          <p:nvPr/>
        </p:nvSpPr>
        <p:spPr>
          <a:xfrm>
            <a:off x="2025032" y="754835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64" name="テキスト ボックス 263">
            <a:extLst>
              <a:ext uri="{FF2B5EF4-FFF2-40B4-BE49-F238E27FC236}">
                <a16:creationId xmlns:a16="http://schemas.microsoft.com/office/drawing/2014/main" id="{D880EC82-E25C-218B-1700-97E2D2CA2BFE}"/>
              </a:ext>
            </a:extLst>
          </p:cNvPr>
          <p:cNvSpPr txBox="1"/>
          <p:nvPr/>
        </p:nvSpPr>
        <p:spPr>
          <a:xfrm>
            <a:off x="2463682" y="7554065"/>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265" name="図 264">
            <a:extLst>
              <a:ext uri="{FF2B5EF4-FFF2-40B4-BE49-F238E27FC236}">
                <a16:creationId xmlns:a16="http://schemas.microsoft.com/office/drawing/2014/main" id="{3B4632E5-06D4-5AFF-00FA-5156944FA0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59905" y="6195067"/>
            <a:ext cx="193980" cy="422448"/>
          </a:xfrm>
          <a:prstGeom prst="rect">
            <a:avLst/>
          </a:prstGeom>
        </p:spPr>
      </p:pic>
      <p:sp>
        <p:nvSpPr>
          <p:cNvPr id="266" name="台形 265">
            <a:extLst>
              <a:ext uri="{FF2B5EF4-FFF2-40B4-BE49-F238E27FC236}">
                <a16:creationId xmlns:a16="http://schemas.microsoft.com/office/drawing/2014/main" id="{0A5C9131-38A1-344B-5C18-98B45654C8BC}"/>
              </a:ext>
            </a:extLst>
          </p:cNvPr>
          <p:cNvSpPr/>
          <p:nvPr/>
        </p:nvSpPr>
        <p:spPr>
          <a:xfrm rot="9223765">
            <a:off x="1087025" y="605399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267" name="図 266">
            <a:extLst>
              <a:ext uri="{FF2B5EF4-FFF2-40B4-BE49-F238E27FC236}">
                <a16:creationId xmlns:a16="http://schemas.microsoft.com/office/drawing/2014/main" id="{52F097B0-D562-1DE0-1037-1049FFF83FF1}"/>
              </a:ext>
            </a:extLst>
          </p:cNvPr>
          <p:cNvPicPr>
            <a:picLocks noChangeAspect="1"/>
          </p:cNvPicPr>
          <p:nvPr/>
        </p:nvPicPr>
        <p:blipFill rotWithShape="1">
          <a:blip r:embed="rId8"/>
          <a:srcRect l="81914" b="78679"/>
          <a:stretch/>
        </p:blipFill>
        <p:spPr>
          <a:xfrm>
            <a:off x="3029554" y="6120973"/>
            <a:ext cx="138817" cy="105854"/>
          </a:xfrm>
          <a:prstGeom prst="rect">
            <a:avLst/>
          </a:prstGeom>
          <a:solidFill>
            <a:schemeClr val="bg1"/>
          </a:solidFill>
        </p:spPr>
      </p:pic>
      <p:pic>
        <p:nvPicPr>
          <p:cNvPr id="268" name="図 267">
            <a:extLst>
              <a:ext uri="{FF2B5EF4-FFF2-40B4-BE49-F238E27FC236}">
                <a16:creationId xmlns:a16="http://schemas.microsoft.com/office/drawing/2014/main" id="{CAD9FB79-185F-6348-2F7F-D204F3DCD1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964641" y="6214745"/>
            <a:ext cx="193980" cy="422448"/>
          </a:xfrm>
          <a:prstGeom prst="rect">
            <a:avLst/>
          </a:prstGeom>
        </p:spPr>
      </p:pic>
      <p:sp>
        <p:nvSpPr>
          <p:cNvPr id="269" name="台形 268">
            <a:extLst>
              <a:ext uri="{FF2B5EF4-FFF2-40B4-BE49-F238E27FC236}">
                <a16:creationId xmlns:a16="http://schemas.microsoft.com/office/drawing/2014/main" id="{7608E3C4-9A2F-E4F7-8A40-E1FD834A8F1B}"/>
              </a:ext>
            </a:extLst>
          </p:cNvPr>
          <p:cNvSpPr/>
          <p:nvPr/>
        </p:nvSpPr>
        <p:spPr>
          <a:xfrm rot="9223765">
            <a:off x="2991761" y="6073677"/>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70" name="テキスト ボックス 269">
            <a:extLst>
              <a:ext uri="{FF2B5EF4-FFF2-40B4-BE49-F238E27FC236}">
                <a16:creationId xmlns:a16="http://schemas.microsoft.com/office/drawing/2014/main" id="{6BF242E9-D00D-8FAB-2201-806676340A7B}"/>
              </a:ext>
            </a:extLst>
          </p:cNvPr>
          <p:cNvSpPr txBox="1"/>
          <p:nvPr/>
        </p:nvSpPr>
        <p:spPr>
          <a:xfrm>
            <a:off x="2927088" y="6564237"/>
            <a:ext cx="523659" cy="276999"/>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QC area</a:t>
            </a:r>
          </a:p>
        </p:txBody>
      </p:sp>
      <p:pic>
        <p:nvPicPr>
          <p:cNvPr id="271" name="図 270">
            <a:extLst>
              <a:ext uri="{FF2B5EF4-FFF2-40B4-BE49-F238E27FC236}">
                <a16:creationId xmlns:a16="http://schemas.microsoft.com/office/drawing/2014/main" id="{846609AC-E40F-DEF6-E833-5F30A7069208}"/>
              </a:ext>
            </a:extLst>
          </p:cNvPr>
          <p:cNvPicPr>
            <a:picLocks noChangeAspect="1"/>
          </p:cNvPicPr>
          <p:nvPr/>
        </p:nvPicPr>
        <p:blipFill>
          <a:blip r:embed="rId2"/>
          <a:stretch>
            <a:fillRect/>
          </a:stretch>
        </p:blipFill>
        <p:spPr>
          <a:xfrm>
            <a:off x="3417518" y="6133916"/>
            <a:ext cx="1358764" cy="2027693"/>
          </a:xfrm>
          <a:prstGeom prst="rect">
            <a:avLst/>
          </a:prstGeom>
        </p:spPr>
      </p:pic>
      <p:pic>
        <p:nvPicPr>
          <p:cNvPr id="272" name="図 271">
            <a:extLst>
              <a:ext uri="{FF2B5EF4-FFF2-40B4-BE49-F238E27FC236}">
                <a16:creationId xmlns:a16="http://schemas.microsoft.com/office/drawing/2014/main" id="{73301C94-77E4-F39E-587F-F9941CFCCA17}"/>
              </a:ext>
            </a:extLst>
          </p:cNvPr>
          <p:cNvPicPr>
            <a:picLocks noChangeAspect="1"/>
          </p:cNvPicPr>
          <p:nvPr/>
        </p:nvPicPr>
        <p:blipFill>
          <a:blip r:embed="rId3"/>
          <a:stretch>
            <a:fillRect/>
          </a:stretch>
        </p:blipFill>
        <p:spPr>
          <a:xfrm>
            <a:off x="4510874" y="7429303"/>
            <a:ext cx="243861" cy="130125"/>
          </a:xfrm>
          <a:prstGeom prst="rect">
            <a:avLst/>
          </a:prstGeom>
        </p:spPr>
      </p:pic>
      <p:sp>
        <p:nvSpPr>
          <p:cNvPr id="273" name="テキスト ボックス 272">
            <a:extLst>
              <a:ext uri="{FF2B5EF4-FFF2-40B4-BE49-F238E27FC236}">
                <a16:creationId xmlns:a16="http://schemas.microsoft.com/office/drawing/2014/main" id="{7DA8D6FC-E55F-163F-8BE3-B86B1959D1B1}"/>
              </a:ext>
            </a:extLst>
          </p:cNvPr>
          <p:cNvSpPr txBox="1"/>
          <p:nvPr/>
        </p:nvSpPr>
        <p:spPr>
          <a:xfrm>
            <a:off x="4434452" y="739691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4" name="図 273">
            <a:extLst>
              <a:ext uri="{FF2B5EF4-FFF2-40B4-BE49-F238E27FC236}">
                <a16:creationId xmlns:a16="http://schemas.microsoft.com/office/drawing/2014/main" id="{5DD5E667-AD29-6CD9-3CFD-E693C0D4FD1B}"/>
              </a:ext>
            </a:extLst>
          </p:cNvPr>
          <p:cNvPicPr>
            <a:picLocks noChangeAspect="1"/>
          </p:cNvPicPr>
          <p:nvPr/>
        </p:nvPicPr>
        <p:blipFill>
          <a:blip r:embed="rId4"/>
          <a:stretch>
            <a:fillRect/>
          </a:stretch>
        </p:blipFill>
        <p:spPr>
          <a:xfrm>
            <a:off x="3922205" y="6267996"/>
            <a:ext cx="805148" cy="123622"/>
          </a:xfrm>
          <a:prstGeom prst="rect">
            <a:avLst/>
          </a:prstGeom>
        </p:spPr>
      </p:pic>
      <p:sp>
        <p:nvSpPr>
          <p:cNvPr id="275" name="テキスト ボックス 274">
            <a:extLst>
              <a:ext uri="{FF2B5EF4-FFF2-40B4-BE49-F238E27FC236}">
                <a16:creationId xmlns:a16="http://schemas.microsoft.com/office/drawing/2014/main" id="{73DADD0E-C997-6415-0BA0-A0B9031B6606}"/>
              </a:ext>
            </a:extLst>
          </p:cNvPr>
          <p:cNvSpPr txBox="1"/>
          <p:nvPr/>
        </p:nvSpPr>
        <p:spPr>
          <a:xfrm>
            <a:off x="3837486" y="6254573"/>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76" name="図 275">
            <a:extLst>
              <a:ext uri="{FF2B5EF4-FFF2-40B4-BE49-F238E27FC236}">
                <a16:creationId xmlns:a16="http://schemas.microsoft.com/office/drawing/2014/main" id="{4DDDD095-2E9C-A616-E1A1-41FBCEEC74C7}"/>
              </a:ext>
            </a:extLst>
          </p:cNvPr>
          <p:cNvPicPr>
            <a:picLocks noChangeAspect="1"/>
          </p:cNvPicPr>
          <p:nvPr/>
        </p:nvPicPr>
        <p:blipFill>
          <a:blip r:embed="rId3"/>
          <a:stretch>
            <a:fillRect/>
          </a:stretch>
        </p:blipFill>
        <p:spPr>
          <a:xfrm>
            <a:off x="3558633" y="7132723"/>
            <a:ext cx="399116" cy="92870"/>
          </a:xfrm>
          <a:prstGeom prst="rect">
            <a:avLst/>
          </a:prstGeom>
        </p:spPr>
      </p:pic>
      <p:sp>
        <p:nvSpPr>
          <p:cNvPr id="277" name="テキスト ボックス 276">
            <a:extLst>
              <a:ext uri="{FF2B5EF4-FFF2-40B4-BE49-F238E27FC236}">
                <a16:creationId xmlns:a16="http://schemas.microsoft.com/office/drawing/2014/main" id="{B0D576C2-6856-313E-1DE8-1894996ECB1C}"/>
              </a:ext>
            </a:extLst>
          </p:cNvPr>
          <p:cNvSpPr txBox="1"/>
          <p:nvPr/>
        </p:nvSpPr>
        <p:spPr>
          <a:xfrm>
            <a:off x="3494263" y="708301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78" name="図 277">
            <a:extLst>
              <a:ext uri="{FF2B5EF4-FFF2-40B4-BE49-F238E27FC236}">
                <a16:creationId xmlns:a16="http://schemas.microsoft.com/office/drawing/2014/main" id="{FDA0AA0C-0A94-C526-1F57-8AA0EE896909}"/>
              </a:ext>
            </a:extLst>
          </p:cNvPr>
          <p:cNvPicPr>
            <a:picLocks noChangeAspect="1"/>
          </p:cNvPicPr>
          <p:nvPr/>
        </p:nvPicPr>
        <p:blipFill>
          <a:blip r:embed="rId5"/>
          <a:stretch>
            <a:fillRect/>
          </a:stretch>
        </p:blipFill>
        <p:spPr>
          <a:xfrm>
            <a:off x="3998350" y="7582489"/>
            <a:ext cx="234871" cy="129551"/>
          </a:xfrm>
          <a:prstGeom prst="rect">
            <a:avLst/>
          </a:prstGeom>
        </p:spPr>
      </p:pic>
      <p:pic>
        <p:nvPicPr>
          <p:cNvPr id="279" name="図 278">
            <a:extLst>
              <a:ext uri="{FF2B5EF4-FFF2-40B4-BE49-F238E27FC236}">
                <a16:creationId xmlns:a16="http://schemas.microsoft.com/office/drawing/2014/main" id="{A442539B-7A2D-CCAA-B55E-6342F4F9BF8E}"/>
              </a:ext>
            </a:extLst>
          </p:cNvPr>
          <p:cNvPicPr>
            <a:picLocks noChangeAspect="1"/>
          </p:cNvPicPr>
          <p:nvPr/>
        </p:nvPicPr>
        <p:blipFill>
          <a:blip r:embed="rId5"/>
          <a:stretch>
            <a:fillRect/>
          </a:stretch>
        </p:blipFill>
        <p:spPr>
          <a:xfrm>
            <a:off x="3952394" y="7763869"/>
            <a:ext cx="234871" cy="129551"/>
          </a:xfrm>
          <a:prstGeom prst="rect">
            <a:avLst/>
          </a:prstGeom>
        </p:spPr>
      </p:pic>
      <p:sp>
        <p:nvSpPr>
          <p:cNvPr id="280" name="テキスト ボックス 279">
            <a:extLst>
              <a:ext uri="{FF2B5EF4-FFF2-40B4-BE49-F238E27FC236}">
                <a16:creationId xmlns:a16="http://schemas.microsoft.com/office/drawing/2014/main" id="{0D5CD60F-166D-2E6E-BC2A-FE694C284805}"/>
              </a:ext>
            </a:extLst>
          </p:cNvPr>
          <p:cNvSpPr txBox="1"/>
          <p:nvPr/>
        </p:nvSpPr>
        <p:spPr>
          <a:xfrm>
            <a:off x="3941934" y="675236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81" name="テキスト ボックス 280">
            <a:extLst>
              <a:ext uri="{FF2B5EF4-FFF2-40B4-BE49-F238E27FC236}">
                <a16:creationId xmlns:a16="http://schemas.microsoft.com/office/drawing/2014/main" id="{2CC18E8A-3016-B5D5-5FEB-F630C35DF4D2}"/>
              </a:ext>
            </a:extLst>
          </p:cNvPr>
          <p:cNvSpPr txBox="1"/>
          <p:nvPr/>
        </p:nvSpPr>
        <p:spPr>
          <a:xfrm>
            <a:off x="3767245" y="692831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82" name="矢印: 右 281">
            <a:extLst>
              <a:ext uri="{FF2B5EF4-FFF2-40B4-BE49-F238E27FC236}">
                <a16:creationId xmlns:a16="http://schemas.microsoft.com/office/drawing/2014/main" id="{731E4D8C-1BCF-7F1F-70AC-4EC657FF2DAC}"/>
              </a:ext>
            </a:extLst>
          </p:cNvPr>
          <p:cNvSpPr/>
          <p:nvPr/>
        </p:nvSpPr>
        <p:spPr>
          <a:xfrm>
            <a:off x="4616001" y="654463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3" name="矢印: 右 282">
            <a:extLst>
              <a:ext uri="{FF2B5EF4-FFF2-40B4-BE49-F238E27FC236}">
                <a16:creationId xmlns:a16="http://schemas.microsoft.com/office/drawing/2014/main" id="{6D04E7AD-EC4C-29BE-4821-A4AEE14A394F}"/>
              </a:ext>
            </a:extLst>
          </p:cNvPr>
          <p:cNvSpPr/>
          <p:nvPr/>
        </p:nvSpPr>
        <p:spPr>
          <a:xfrm>
            <a:off x="3301395" y="654463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4" name="テキスト ボックス 283">
            <a:extLst>
              <a:ext uri="{FF2B5EF4-FFF2-40B4-BE49-F238E27FC236}">
                <a16:creationId xmlns:a16="http://schemas.microsoft.com/office/drawing/2014/main" id="{6EB985A0-F132-B207-5542-6A57834CF23D}"/>
              </a:ext>
            </a:extLst>
          </p:cNvPr>
          <p:cNvSpPr txBox="1"/>
          <p:nvPr/>
        </p:nvSpPr>
        <p:spPr>
          <a:xfrm>
            <a:off x="3401025" y="722966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85" name="テキスト ボックス 284">
            <a:extLst>
              <a:ext uri="{FF2B5EF4-FFF2-40B4-BE49-F238E27FC236}">
                <a16:creationId xmlns:a16="http://schemas.microsoft.com/office/drawing/2014/main" id="{6765E75C-D68F-50BB-D1CC-01377E7FAB85}"/>
              </a:ext>
            </a:extLst>
          </p:cNvPr>
          <p:cNvSpPr txBox="1"/>
          <p:nvPr/>
        </p:nvSpPr>
        <p:spPr>
          <a:xfrm>
            <a:off x="4076826" y="7224132"/>
            <a:ext cx="699456" cy="169277"/>
          </a:xfrm>
          <a:prstGeom prst="rect">
            <a:avLst/>
          </a:prstGeom>
          <a:noFill/>
        </p:spPr>
        <p:txBody>
          <a:bodyPr wrap="square" rtlCol="0">
            <a:spAutoFit/>
          </a:bodyPr>
          <a:lstStyle/>
          <a:p>
            <a:r>
              <a:rPr kumimoji="1" lang="en-US" altLang="ja-JP" sz="500" dirty="0">
                <a:latin typeface="+mj-lt"/>
              </a:rPr>
              <a:t>2023-09-09</a:t>
            </a:r>
          </a:p>
        </p:txBody>
      </p:sp>
      <p:sp>
        <p:nvSpPr>
          <p:cNvPr id="286" name="テキスト ボックス 285">
            <a:extLst>
              <a:ext uri="{FF2B5EF4-FFF2-40B4-BE49-F238E27FC236}">
                <a16:creationId xmlns:a16="http://schemas.microsoft.com/office/drawing/2014/main" id="{685A3BEA-BE7E-361D-FF40-B6E64D625F62}"/>
              </a:ext>
            </a:extLst>
          </p:cNvPr>
          <p:cNvSpPr txBox="1"/>
          <p:nvPr/>
        </p:nvSpPr>
        <p:spPr>
          <a:xfrm>
            <a:off x="3454818" y="756300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87" name="テキスト ボックス 286">
            <a:extLst>
              <a:ext uri="{FF2B5EF4-FFF2-40B4-BE49-F238E27FC236}">
                <a16:creationId xmlns:a16="http://schemas.microsoft.com/office/drawing/2014/main" id="{50C632E4-15B8-6BBF-4CAC-03AC225C148A}"/>
              </a:ext>
            </a:extLst>
          </p:cNvPr>
          <p:cNvSpPr txBox="1"/>
          <p:nvPr/>
        </p:nvSpPr>
        <p:spPr>
          <a:xfrm>
            <a:off x="3907233" y="756556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88" name="テキスト ボックス 287">
            <a:extLst>
              <a:ext uri="{FF2B5EF4-FFF2-40B4-BE49-F238E27FC236}">
                <a16:creationId xmlns:a16="http://schemas.microsoft.com/office/drawing/2014/main" id="{37D5DFB8-4C8A-12E0-F293-56232953D519}"/>
              </a:ext>
            </a:extLst>
          </p:cNvPr>
          <p:cNvSpPr txBox="1"/>
          <p:nvPr/>
        </p:nvSpPr>
        <p:spPr>
          <a:xfrm>
            <a:off x="4345883" y="7571279"/>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324" name="正方形/長方形 323">
            <a:extLst>
              <a:ext uri="{FF2B5EF4-FFF2-40B4-BE49-F238E27FC236}">
                <a16:creationId xmlns:a16="http://schemas.microsoft.com/office/drawing/2014/main" id="{1D6064D9-FF95-70F6-46A4-A0B6676AD5BF}"/>
              </a:ext>
            </a:extLst>
          </p:cNvPr>
          <p:cNvSpPr/>
          <p:nvPr/>
        </p:nvSpPr>
        <p:spPr>
          <a:xfrm>
            <a:off x="4057082" y="7912491"/>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325" name="テキスト ボックス 324">
            <a:extLst>
              <a:ext uri="{FF2B5EF4-FFF2-40B4-BE49-F238E27FC236}">
                <a16:creationId xmlns:a16="http://schemas.microsoft.com/office/drawing/2014/main" id="{6D9B55BC-B96F-8DFD-D65F-DB1584CFC2AA}"/>
              </a:ext>
            </a:extLst>
          </p:cNvPr>
          <p:cNvSpPr txBox="1"/>
          <p:nvPr/>
        </p:nvSpPr>
        <p:spPr>
          <a:xfrm>
            <a:off x="4156058" y="7755945"/>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326" name="グラフィックス 325" descr="右向き指示マーク">
            <a:extLst>
              <a:ext uri="{FF2B5EF4-FFF2-40B4-BE49-F238E27FC236}">
                <a16:creationId xmlns:a16="http://schemas.microsoft.com/office/drawing/2014/main" id="{ADEDA34E-5F7E-5C59-27D7-A56C89950D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687124" y="8093037"/>
            <a:ext cx="253626" cy="253626"/>
          </a:xfrm>
          <a:prstGeom prst="rect">
            <a:avLst/>
          </a:prstGeom>
        </p:spPr>
      </p:pic>
      <p:sp>
        <p:nvSpPr>
          <p:cNvPr id="329" name="二等辺三角形 328">
            <a:extLst>
              <a:ext uri="{FF2B5EF4-FFF2-40B4-BE49-F238E27FC236}">
                <a16:creationId xmlns:a16="http://schemas.microsoft.com/office/drawing/2014/main" id="{9F785FFA-16DF-8C5E-0B2A-EDD4CEEAD03F}"/>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21" name="テキスト ボックス 20">
            <a:extLst>
              <a:ext uri="{FF2B5EF4-FFF2-40B4-BE49-F238E27FC236}">
                <a16:creationId xmlns:a16="http://schemas.microsoft.com/office/drawing/2014/main" id="{73BABB62-46C8-D952-B61E-A68DC23E736B}"/>
              </a:ext>
            </a:extLst>
          </p:cNvPr>
          <p:cNvSpPr txBox="1"/>
          <p:nvPr/>
        </p:nvSpPr>
        <p:spPr>
          <a:xfrm>
            <a:off x="1615044" y="305826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3" name="テキスト ボックス 22">
            <a:extLst>
              <a:ext uri="{FF2B5EF4-FFF2-40B4-BE49-F238E27FC236}">
                <a16:creationId xmlns:a16="http://schemas.microsoft.com/office/drawing/2014/main" id="{16D0210D-1A79-8B86-21C1-9ACED7504690}"/>
              </a:ext>
            </a:extLst>
          </p:cNvPr>
          <p:cNvSpPr txBox="1"/>
          <p:nvPr/>
        </p:nvSpPr>
        <p:spPr>
          <a:xfrm>
            <a:off x="2067459" y="306082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4" name="テキスト ボックス 23">
            <a:extLst>
              <a:ext uri="{FF2B5EF4-FFF2-40B4-BE49-F238E27FC236}">
                <a16:creationId xmlns:a16="http://schemas.microsoft.com/office/drawing/2014/main" id="{5E72F125-B4FC-F8E0-0320-02C765B9EE6B}"/>
              </a:ext>
            </a:extLst>
          </p:cNvPr>
          <p:cNvSpPr txBox="1"/>
          <p:nvPr/>
        </p:nvSpPr>
        <p:spPr>
          <a:xfrm>
            <a:off x="2506109" y="3066536"/>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25" name="テキスト ボックス 24">
            <a:extLst>
              <a:ext uri="{FF2B5EF4-FFF2-40B4-BE49-F238E27FC236}">
                <a16:creationId xmlns:a16="http://schemas.microsoft.com/office/drawing/2014/main" id="{965882E4-32CC-C17B-EF7C-4839A595D140}"/>
              </a:ext>
            </a:extLst>
          </p:cNvPr>
          <p:cNvSpPr txBox="1"/>
          <p:nvPr/>
        </p:nvSpPr>
        <p:spPr>
          <a:xfrm>
            <a:off x="2119210" y="23634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6" name="テキスト ボックス 25">
            <a:extLst>
              <a:ext uri="{FF2B5EF4-FFF2-40B4-BE49-F238E27FC236}">
                <a16:creationId xmlns:a16="http://schemas.microsoft.com/office/drawing/2014/main" id="{F15B8A70-1EA0-7162-F279-AD368EE6E990}"/>
              </a:ext>
            </a:extLst>
          </p:cNvPr>
          <p:cNvSpPr txBox="1"/>
          <p:nvPr/>
        </p:nvSpPr>
        <p:spPr>
          <a:xfrm>
            <a:off x="1578301" y="284077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7" name="テキスト ボックス 26">
            <a:extLst>
              <a:ext uri="{FF2B5EF4-FFF2-40B4-BE49-F238E27FC236}">
                <a16:creationId xmlns:a16="http://schemas.microsoft.com/office/drawing/2014/main" id="{0ABCE7B9-6CC7-4285-A0C8-1DA73AA29337}"/>
              </a:ext>
            </a:extLst>
          </p:cNvPr>
          <p:cNvSpPr txBox="1"/>
          <p:nvPr/>
        </p:nvSpPr>
        <p:spPr>
          <a:xfrm>
            <a:off x="2254102" y="2835250"/>
            <a:ext cx="699456" cy="169277"/>
          </a:xfrm>
          <a:prstGeom prst="rect">
            <a:avLst/>
          </a:prstGeom>
          <a:noFill/>
        </p:spPr>
        <p:txBody>
          <a:bodyPr wrap="square" rtlCol="0">
            <a:spAutoFit/>
          </a:bodyPr>
          <a:lstStyle/>
          <a:p>
            <a:r>
              <a:rPr kumimoji="1" lang="en-US" altLang="ja-JP" sz="500" dirty="0">
                <a:latin typeface="+mj-lt"/>
              </a:rPr>
              <a:t>2023-09-09</a:t>
            </a:r>
          </a:p>
        </p:txBody>
      </p:sp>
      <p:sp>
        <p:nvSpPr>
          <p:cNvPr id="53" name="テキスト ボックス 52">
            <a:extLst>
              <a:ext uri="{FF2B5EF4-FFF2-40B4-BE49-F238E27FC236}">
                <a16:creationId xmlns:a16="http://schemas.microsoft.com/office/drawing/2014/main" id="{4B7A4F8E-E158-25F4-634F-C18176A147D9}"/>
              </a:ext>
            </a:extLst>
          </p:cNvPr>
          <p:cNvSpPr txBox="1"/>
          <p:nvPr/>
        </p:nvSpPr>
        <p:spPr>
          <a:xfrm>
            <a:off x="2536277" y="3222373"/>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4" name="テキスト ボックス 53">
            <a:extLst>
              <a:ext uri="{FF2B5EF4-FFF2-40B4-BE49-F238E27FC236}">
                <a16:creationId xmlns:a16="http://schemas.microsoft.com/office/drawing/2014/main" id="{B7B3B55C-B5A8-7F4D-1F2A-F90DD13A8C70}"/>
              </a:ext>
            </a:extLst>
          </p:cNvPr>
          <p:cNvSpPr txBox="1"/>
          <p:nvPr/>
        </p:nvSpPr>
        <p:spPr>
          <a:xfrm>
            <a:off x="4374580" y="3220703"/>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355" name="正方形/長方形 354">
            <a:extLst>
              <a:ext uri="{FF2B5EF4-FFF2-40B4-BE49-F238E27FC236}">
                <a16:creationId xmlns:a16="http://schemas.microsoft.com/office/drawing/2014/main" id="{3458D09F-275C-EF5C-DD9C-923864D0CF64}"/>
              </a:ext>
            </a:extLst>
          </p:cNvPr>
          <p:cNvSpPr/>
          <p:nvPr/>
        </p:nvSpPr>
        <p:spPr>
          <a:xfrm>
            <a:off x="496253" y="4005789"/>
            <a:ext cx="5955347" cy="1874526"/>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There is no case in this function 13/Oct/2023</a:t>
            </a:r>
            <a:endParaRPr kumimoji="1" lang="ja-JP" altLang="en-US" sz="700" kern="0" dirty="0">
              <a:solidFill>
                <a:srgbClr val="FF0000"/>
              </a:solidFill>
            </a:endParaRPr>
          </a:p>
        </p:txBody>
      </p:sp>
      <p:pic>
        <p:nvPicPr>
          <p:cNvPr id="55" name="Picture 54">
            <a:extLst>
              <a:ext uri="{FF2B5EF4-FFF2-40B4-BE49-F238E27FC236}">
                <a16:creationId xmlns:a16="http://schemas.microsoft.com/office/drawing/2014/main" id="{9677FF20-13A9-E177-7FE8-39194E94A4FD}"/>
              </a:ext>
            </a:extLst>
          </p:cNvPr>
          <p:cNvPicPr>
            <a:picLocks noChangeAspect="1"/>
          </p:cNvPicPr>
          <p:nvPr/>
        </p:nvPicPr>
        <p:blipFill>
          <a:blip r:embed="rId15"/>
          <a:stretch>
            <a:fillRect/>
          </a:stretch>
        </p:blipFill>
        <p:spPr>
          <a:xfrm>
            <a:off x="1615402" y="2734512"/>
            <a:ext cx="1334826" cy="692133"/>
          </a:xfrm>
          <a:prstGeom prst="rect">
            <a:avLst/>
          </a:prstGeom>
        </p:spPr>
      </p:pic>
      <p:pic>
        <p:nvPicPr>
          <p:cNvPr id="56" name="Picture 55">
            <a:extLst>
              <a:ext uri="{FF2B5EF4-FFF2-40B4-BE49-F238E27FC236}">
                <a16:creationId xmlns:a16="http://schemas.microsoft.com/office/drawing/2014/main" id="{DB15FF67-C899-AC72-5DF1-CF0E0A82FAAC}"/>
              </a:ext>
            </a:extLst>
          </p:cNvPr>
          <p:cNvPicPr>
            <a:picLocks noChangeAspect="1"/>
          </p:cNvPicPr>
          <p:nvPr/>
        </p:nvPicPr>
        <p:blipFill>
          <a:blip r:embed="rId16"/>
          <a:stretch>
            <a:fillRect/>
          </a:stretch>
        </p:blipFill>
        <p:spPr>
          <a:xfrm>
            <a:off x="1611989" y="3361119"/>
            <a:ext cx="1325305" cy="195028"/>
          </a:xfrm>
          <a:prstGeom prst="rect">
            <a:avLst/>
          </a:prstGeom>
        </p:spPr>
      </p:pic>
      <p:sp>
        <p:nvSpPr>
          <p:cNvPr id="57" name="TextBox 56">
            <a:extLst>
              <a:ext uri="{FF2B5EF4-FFF2-40B4-BE49-F238E27FC236}">
                <a16:creationId xmlns:a16="http://schemas.microsoft.com/office/drawing/2014/main" id="{C649DE28-6D99-3447-6969-81753024676D}"/>
              </a:ext>
            </a:extLst>
          </p:cNvPr>
          <p:cNvSpPr txBox="1"/>
          <p:nvPr/>
        </p:nvSpPr>
        <p:spPr>
          <a:xfrm>
            <a:off x="2529904" y="3355828"/>
            <a:ext cx="474058" cy="169277"/>
          </a:xfrm>
          <a:prstGeom prst="rect">
            <a:avLst/>
          </a:prstGeom>
          <a:noFill/>
        </p:spPr>
        <p:txBody>
          <a:bodyPr wrap="square" rtlCol="0">
            <a:spAutoFit/>
          </a:bodyPr>
          <a:lstStyle/>
          <a:p>
            <a:pPr algn="r"/>
            <a:r>
              <a:rPr lang="en-US" sz="500" dirty="0"/>
              <a:t>500/6</a:t>
            </a:r>
            <a:r>
              <a:rPr lang="th-TH" sz="500" dirty="0"/>
              <a:t>0</a:t>
            </a:r>
            <a:r>
              <a:rPr lang="en-US" sz="500" dirty="0"/>
              <a:t>0</a:t>
            </a:r>
          </a:p>
        </p:txBody>
      </p:sp>
      <p:pic>
        <p:nvPicPr>
          <p:cNvPr id="58" name="Picture 57">
            <a:extLst>
              <a:ext uri="{FF2B5EF4-FFF2-40B4-BE49-F238E27FC236}">
                <a16:creationId xmlns:a16="http://schemas.microsoft.com/office/drawing/2014/main" id="{7D8496A0-F438-2ED2-CDAA-D9AD867F39DD}"/>
              </a:ext>
            </a:extLst>
          </p:cNvPr>
          <p:cNvPicPr>
            <a:picLocks noChangeAspect="1"/>
          </p:cNvPicPr>
          <p:nvPr/>
        </p:nvPicPr>
        <p:blipFill>
          <a:blip r:embed="rId15"/>
          <a:stretch>
            <a:fillRect/>
          </a:stretch>
        </p:blipFill>
        <p:spPr>
          <a:xfrm>
            <a:off x="3471866" y="2736189"/>
            <a:ext cx="1334826" cy="692133"/>
          </a:xfrm>
          <a:prstGeom prst="rect">
            <a:avLst/>
          </a:prstGeom>
        </p:spPr>
      </p:pic>
      <p:pic>
        <p:nvPicPr>
          <p:cNvPr id="59" name="Picture 58">
            <a:extLst>
              <a:ext uri="{FF2B5EF4-FFF2-40B4-BE49-F238E27FC236}">
                <a16:creationId xmlns:a16="http://schemas.microsoft.com/office/drawing/2014/main" id="{235AEB2C-8263-6EDD-C7C6-1D73D3D23F97}"/>
              </a:ext>
            </a:extLst>
          </p:cNvPr>
          <p:cNvPicPr>
            <a:picLocks noChangeAspect="1"/>
          </p:cNvPicPr>
          <p:nvPr/>
        </p:nvPicPr>
        <p:blipFill>
          <a:blip r:embed="rId16"/>
          <a:stretch>
            <a:fillRect/>
          </a:stretch>
        </p:blipFill>
        <p:spPr>
          <a:xfrm>
            <a:off x="3468453" y="3362796"/>
            <a:ext cx="1325305" cy="195028"/>
          </a:xfrm>
          <a:prstGeom prst="rect">
            <a:avLst/>
          </a:prstGeom>
        </p:spPr>
      </p:pic>
      <p:sp>
        <p:nvSpPr>
          <p:cNvPr id="60" name="TextBox 59">
            <a:extLst>
              <a:ext uri="{FF2B5EF4-FFF2-40B4-BE49-F238E27FC236}">
                <a16:creationId xmlns:a16="http://schemas.microsoft.com/office/drawing/2014/main" id="{E41B9783-7512-65E2-90C9-781D36FCF6BB}"/>
              </a:ext>
            </a:extLst>
          </p:cNvPr>
          <p:cNvSpPr txBox="1"/>
          <p:nvPr/>
        </p:nvSpPr>
        <p:spPr>
          <a:xfrm>
            <a:off x="4386368" y="3357505"/>
            <a:ext cx="474058" cy="169277"/>
          </a:xfrm>
          <a:prstGeom prst="rect">
            <a:avLst/>
          </a:prstGeom>
          <a:noFill/>
        </p:spPr>
        <p:txBody>
          <a:bodyPr wrap="square" rtlCol="0">
            <a:spAutoFit/>
          </a:bodyPr>
          <a:lstStyle/>
          <a:p>
            <a:pPr algn="r"/>
            <a:r>
              <a:rPr lang="en-US" sz="500" dirty="0"/>
              <a:t>500/6</a:t>
            </a:r>
            <a:r>
              <a:rPr lang="th-TH" sz="500" dirty="0"/>
              <a:t>0</a:t>
            </a:r>
            <a:r>
              <a:rPr lang="en-US" sz="500" dirty="0"/>
              <a:t>0</a:t>
            </a:r>
          </a:p>
        </p:txBody>
      </p:sp>
      <p:sp>
        <p:nvSpPr>
          <p:cNvPr id="201" name="正方形/長方形 200">
            <a:extLst>
              <a:ext uri="{FF2B5EF4-FFF2-40B4-BE49-F238E27FC236}">
                <a16:creationId xmlns:a16="http://schemas.microsoft.com/office/drawing/2014/main" id="{5E9C0CF8-8AE1-1310-6C67-74763314BD05}"/>
              </a:ext>
            </a:extLst>
          </p:cNvPr>
          <p:cNvSpPr/>
          <p:nvPr/>
        </p:nvSpPr>
        <p:spPr>
          <a:xfrm>
            <a:off x="4076221" y="3535815"/>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1" name="Picture 60">
            <a:extLst>
              <a:ext uri="{FF2B5EF4-FFF2-40B4-BE49-F238E27FC236}">
                <a16:creationId xmlns:a16="http://schemas.microsoft.com/office/drawing/2014/main" id="{867F40AD-C02F-464F-E794-36AF12834318}"/>
              </a:ext>
            </a:extLst>
          </p:cNvPr>
          <p:cNvPicPr>
            <a:picLocks noChangeAspect="1"/>
          </p:cNvPicPr>
          <p:nvPr/>
        </p:nvPicPr>
        <p:blipFill>
          <a:blip r:embed="rId15"/>
          <a:stretch>
            <a:fillRect/>
          </a:stretch>
        </p:blipFill>
        <p:spPr>
          <a:xfrm>
            <a:off x="1553265" y="7087514"/>
            <a:ext cx="1334826" cy="692133"/>
          </a:xfrm>
          <a:prstGeom prst="rect">
            <a:avLst/>
          </a:prstGeom>
        </p:spPr>
      </p:pic>
      <p:pic>
        <p:nvPicPr>
          <p:cNvPr id="62" name="Picture 61">
            <a:extLst>
              <a:ext uri="{FF2B5EF4-FFF2-40B4-BE49-F238E27FC236}">
                <a16:creationId xmlns:a16="http://schemas.microsoft.com/office/drawing/2014/main" id="{E6566E47-E8F5-3634-85A3-A40AE87A5492}"/>
              </a:ext>
            </a:extLst>
          </p:cNvPr>
          <p:cNvPicPr>
            <a:picLocks noChangeAspect="1"/>
          </p:cNvPicPr>
          <p:nvPr/>
        </p:nvPicPr>
        <p:blipFill>
          <a:blip r:embed="rId16"/>
          <a:stretch>
            <a:fillRect/>
          </a:stretch>
        </p:blipFill>
        <p:spPr>
          <a:xfrm>
            <a:off x="1549852" y="7714121"/>
            <a:ext cx="1325305" cy="195028"/>
          </a:xfrm>
          <a:prstGeom prst="rect">
            <a:avLst/>
          </a:prstGeom>
        </p:spPr>
      </p:pic>
      <p:sp>
        <p:nvSpPr>
          <p:cNvPr id="63" name="TextBox 62">
            <a:extLst>
              <a:ext uri="{FF2B5EF4-FFF2-40B4-BE49-F238E27FC236}">
                <a16:creationId xmlns:a16="http://schemas.microsoft.com/office/drawing/2014/main" id="{4E6E2891-75BD-F1D9-C2D5-1AD97B7B7BB4}"/>
              </a:ext>
            </a:extLst>
          </p:cNvPr>
          <p:cNvSpPr txBox="1"/>
          <p:nvPr/>
        </p:nvSpPr>
        <p:spPr>
          <a:xfrm>
            <a:off x="2467767" y="7708830"/>
            <a:ext cx="474058" cy="169277"/>
          </a:xfrm>
          <a:prstGeom prst="rect">
            <a:avLst/>
          </a:prstGeom>
          <a:noFill/>
        </p:spPr>
        <p:txBody>
          <a:bodyPr wrap="square" rtlCol="0">
            <a:spAutoFit/>
          </a:bodyPr>
          <a:lstStyle/>
          <a:p>
            <a:pPr algn="r"/>
            <a:r>
              <a:rPr lang="en-US" sz="500" dirty="0"/>
              <a:t>500/6</a:t>
            </a:r>
            <a:r>
              <a:rPr lang="th-TH" sz="500" dirty="0"/>
              <a:t>0</a:t>
            </a:r>
            <a:r>
              <a:rPr lang="en-US" sz="500" dirty="0"/>
              <a:t>0</a:t>
            </a:r>
          </a:p>
        </p:txBody>
      </p:sp>
      <p:pic>
        <p:nvPicPr>
          <p:cNvPr id="82" name="Picture 81">
            <a:extLst>
              <a:ext uri="{FF2B5EF4-FFF2-40B4-BE49-F238E27FC236}">
                <a16:creationId xmlns:a16="http://schemas.microsoft.com/office/drawing/2014/main" id="{6078F029-8135-21FA-42F0-9A1DF0CBF501}"/>
              </a:ext>
            </a:extLst>
          </p:cNvPr>
          <p:cNvPicPr>
            <a:picLocks noChangeAspect="1"/>
          </p:cNvPicPr>
          <p:nvPr/>
        </p:nvPicPr>
        <p:blipFill>
          <a:blip r:embed="rId15"/>
          <a:stretch>
            <a:fillRect/>
          </a:stretch>
        </p:blipFill>
        <p:spPr>
          <a:xfrm>
            <a:off x="3438307" y="7108243"/>
            <a:ext cx="1334826" cy="692133"/>
          </a:xfrm>
          <a:prstGeom prst="rect">
            <a:avLst/>
          </a:prstGeom>
        </p:spPr>
      </p:pic>
      <p:pic>
        <p:nvPicPr>
          <p:cNvPr id="83" name="Picture 82">
            <a:extLst>
              <a:ext uri="{FF2B5EF4-FFF2-40B4-BE49-F238E27FC236}">
                <a16:creationId xmlns:a16="http://schemas.microsoft.com/office/drawing/2014/main" id="{0D208ECC-E1AC-26D8-ACC9-118D34B61853}"/>
              </a:ext>
            </a:extLst>
          </p:cNvPr>
          <p:cNvPicPr>
            <a:picLocks noChangeAspect="1"/>
          </p:cNvPicPr>
          <p:nvPr/>
        </p:nvPicPr>
        <p:blipFill>
          <a:blip r:embed="rId16"/>
          <a:stretch>
            <a:fillRect/>
          </a:stretch>
        </p:blipFill>
        <p:spPr>
          <a:xfrm>
            <a:off x="3434894" y="7734850"/>
            <a:ext cx="1325305" cy="195028"/>
          </a:xfrm>
          <a:prstGeom prst="rect">
            <a:avLst/>
          </a:prstGeom>
        </p:spPr>
      </p:pic>
      <p:sp>
        <p:nvSpPr>
          <p:cNvPr id="84" name="TextBox 83">
            <a:extLst>
              <a:ext uri="{FF2B5EF4-FFF2-40B4-BE49-F238E27FC236}">
                <a16:creationId xmlns:a16="http://schemas.microsoft.com/office/drawing/2014/main" id="{1768F461-63A4-776B-7349-77A47DF864D3}"/>
              </a:ext>
            </a:extLst>
          </p:cNvPr>
          <p:cNvSpPr txBox="1"/>
          <p:nvPr/>
        </p:nvSpPr>
        <p:spPr>
          <a:xfrm>
            <a:off x="4352809" y="7729559"/>
            <a:ext cx="474058" cy="169277"/>
          </a:xfrm>
          <a:prstGeom prst="rect">
            <a:avLst/>
          </a:prstGeom>
          <a:noFill/>
        </p:spPr>
        <p:txBody>
          <a:bodyPr wrap="square" rtlCol="0">
            <a:spAutoFit/>
          </a:bodyPr>
          <a:lstStyle/>
          <a:p>
            <a:pPr algn="r"/>
            <a:r>
              <a:rPr lang="en-US" sz="500" dirty="0"/>
              <a:t>500/6</a:t>
            </a:r>
            <a:r>
              <a:rPr lang="th-TH" sz="500" dirty="0"/>
              <a:t>0</a:t>
            </a:r>
            <a:r>
              <a:rPr lang="en-US" sz="500" dirty="0"/>
              <a:t>0</a:t>
            </a:r>
          </a:p>
        </p:txBody>
      </p:sp>
    </p:spTree>
    <p:extLst>
      <p:ext uri="{BB962C8B-B14F-4D97-AF65-F5344CB8AC3E}">
        <p14:creationId xmlns:p14="http://schemas.microsoft.com/office/powerpoint/2010/main" val="2494810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8ACB3BE7-0157-C417-E4C9-4BC5B8F4973E}"/>
              </a:ext>
            </a:extLst>
          </p:cNvPr>
          <p:cNvPicPr>
            <a:picLocks noChangeAspect="1"/>
          </p:cNvPicPr>
          <p:nvPr/>
        </p:nvPicPr>
        <p:blipFill>
          <a:blip r:embed="rId2"/>
          <a:stretch>
            <a:fillRect/>
          </a:stretch>
        </p:blipFill>
        <p:spPr>
          <a:xfrm>
            <a:off x="3454290" y="1761812"/>
            <a:ext cx="1358764" cy="2027693"/>
          </a:xfrm>
          <a:prstGeom prst="rect">
            <a:avLst/>
          </a:prstGeom>
        </p:spPr>
      </p:pic>
      <p:pic>
        <p:nvPicPr>
          <p:cNvPr id="29" name="図 28">
            <a:extLst>
              <a:ext uri="{FF2B5EF4-FFF2-40B4-BE49-F238E27FC236}">
                <a16:creationId xmlns:a16="http://schemas.microsoft.com/office/drawing/2014/main" id="{7342961E-2772-5A78-92A4-B743A7B9D72D}"/>
              </a:ext>
            </a:extLst>
          </p:cNvPr>
          <p:cNvPicPr>
            <a:picLocks noChangeAspect="1"/>
          </p:cNvPicPr>
          <p:nvPr/>
        </p:nvPicPr>
        <p:blipFill>
          <a:blip r:embed="rId3"/>
          <a:stretch>
            <a:fillRect/>
          </a:stretch>
        </p:blipFill>
        <p:spPr>
          <a:xfrm>
            <a:off x="4547646" y="3057199"/>
            <a:ext cx="243861" cy="130125"/>
          </a:xfrm>
          <a:prstGeom prst="rect">
            <a:avLst/>
          </a:prstGeom>
        </p:spPr>
      </p:pic>
      <p:sp>
        <p:nvSpPr>
          <p:cNvPr id="30" name="テキスト ボックス 29">
            <a:extLst>
              <a:ext uri="{FF2B5EF4-FFF2-40B4-BE49-F238E27FC236}">
                <a16:creationId xmlns:a16="http://schemas.microsoft.com/office/drawing/2014/main" id="{2060E071-3EB3-5CC0-F9F5-E66AF2F638D2}"/>
              </a:ext>
            </a:extLst>
          </p:cNvPr>
          <p:cNvSpPr txBox="1"/>
          <p:nvPr/>
        </p:nvSpPr>
        <p:spPr>
          <a:xfrm>
            <a:off x="4471224" y="302481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1" name="図 30">
            <a:extLst>
              <a:ext uri="{FF2B5EF4-FFF2-40B4-BE49-F238E27FC236}">
                <a16:creationId xmlns:a16="http://schemas.microsoft.com/office/drawing/2014/main" id="{54EC7A0D-6224-5EF3-FDF2-9DC2AB0A5514}"/>
              </a:ext>
            </a:extLst>
          </p:cNvPr>
          <p:cNvPicPr>
            <a:picLocks noChangeAspect="1"/>
          </p:cNvPicPr>
          <p:nvPr/>
        </p:nvPicPr>
        <p:blipFill>
          <a:blip r:embed="rId4"/>
          <a:stretch>
            <a:fillRect/>
          </a:stretch>
        </p:blipFill>
        <p:spPr>
          <a:xfrm>
            <a:off x="3958977" y="1895892"/>
            <a:ext cx="805148" cy="123622"/>
          </a:xfrm>
          <a:prstGeom prst="rect">
            <a:avLst/>
          </a:prstGeom>
        </p:spPr>
      </p:pic>
      <p:sp>
        <p:nvSpPr>
          <p:cNvPr id="32" name="テキスト ボックス 31">
            <a:extLst>
              <a:ext uri="{FF2B5EF4-FFF2-40B4-BE49-F238E27FC236}">
                <a16:creationId xmlns:a16="http://schemas.microsoft.com/office/drawing/2014/main" id="{2319245D-C3D8-2573-01ED-96E8354221BF}"/>
              </a:ext>
            </a:extLst>
          </p:cNvPr>
          <p:cNvSpPr txBox="1"/>
          <p:nvPr/>
        </p:nvSpPr>
        <p:spPr>
          <a:xfrm>
            <a:off x="3874258" y="1882469"/>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33" name="図 32">
            <a:extLst>
              <a:ext uri="{FF2B5EF4-FFF2-40B4-BE49-F238E27FC236}">
                <a16:creationId xmlns:a16="http://schemas.microsoft.com/office/drawing/2014/main" id="{1F39C1F6-392B-72FB-7B83-E358D0974632}"/>
              </a:ext>
            </a:extLst>
          </p:cNvPr>
          <p:cNvPicPr>
            <a:picLocks noChangeAspect="1"/>
          </p:cNvPicPr>
          <p:nvPr/>
        </p:nvPicPr>
        <p:blipFill>
          <a:blip r:embed="rId3"/>
          <a:stretch>
            <a:fillRect/>
          </a:stretch>
        </p:blipFill>
        <p:spPr>
          <a:xfrm>
            <a:off x="3595405" y="2760619"/>
            <a:ext cx="399116" cy="92870"/>
          </a:xfrm>
          <a:prstGeom prst="rect">
            <a:avLst/>
          </a:prstGeom>
        </p:spPr>
      </p:pic>
      <p:sp>
        <p:nvSpPr>
          <p:cNvPr id="34" name="テキスト ボックス 33">
            <a:extLst>
              <a:ext uri="{FF2B5EF4-FFF2-40B4-BE49-F238E27FC236}">
                <a16:creationId xmlns:a16="http://schemas.microsoft.com/office/drawing/2014/main" id="{818C704F-9EBD-6D9F-6870-8678997CD15B}"/>
              </a:ext>
            </a:extLst>
          </p:cNvPr>
          <p:cNvSpPr txBox="1"/>
          <p:nvPr/>
        </p:nvSpPr>
        <p:spPr>
          <a:xfrm>
            <a:off x="3531035" y="271091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5" name="図 34">
            <a:extLst>
              <a:ext uri="{FF2B5EF4-FFF2-40B4-BE49-F238E27FC236}">
                <a16:creationId xmlns:a16="http://schemas.microsoft.com/office/drawing/2014/main" id="{F698B390-010C-1FAF-F335-D75AC71FBF95}"/>
              </a:ext>
            </a:extLst>
          </p:cNvPr>
          <p:cNvPicPr>
            <a:picLocks noChangeAspect="1"/>
          </p:cNvPicPr>
          <p:nvPr/>
        </p:nvPicPr>
        <p:blipFill>
          <a:blip r:embed="rId5"/>
          <a:stretch>
            <a:fillRect/>
          </a:stretch>
        </p:blipFill>
        <p:spPr>
          <a:xfrm>
            <a:off x="4035122" y="3210385"/>
            <a:ext cx="234871" cy="129551"/>
          </a:xfrm>
          <a:prstGeom prst="rect">
            <a:avLst/>
          </a:prstGeom>
        </p:spPr>
      </p:pic>
      <p:pic>
        <p:nvPicPr>
          <p:cNvPr id="36" name="図 35">
            <a:extLst>
              <a:ext uri="{FF2B5EF4-FFF2-40B4-BE49-F238E27FC236}">
                <a16:creationId xmlns:a16="http://schemas.microsoft.com/office/drawing/2014/main" id="{22955A91-0470-5D11-6F42-A8E5DEEEB90A}"/>
              </a:ext>
            </a:extLst>
          </p:cNvPr>
          <p:cNvPicPr>
            <a:picLocks noChangeAspect="1"/>
          </p:cNvPicPr>
          <p:nvPr/>
        </p:nvPicPr>
        <p:blipFill>
          <a:blip r:embed="rId5"/>
          <a:stretch>
            <a:fillRect/>
          </a:stretch>
        </p:blipFill>
        <p:spPr>
          <a:xfrm>
            <a:off x="3989166" y="3391765"/>
            <a:ext cx="234871" cy="129551"/>
          </a:xfrm>
          <a:prstGeom prst="rect">
            <a:avLst/>
          </a:prstGeom>
        </p:spPr>
      </p:pic>
      <p:pic>
        <p:nvPicPr>
          <p:cNvPr id="37" name="図 36">
            <a:extLst>
              <a:ext uri="{FF2B5EF4-FFF2-40B4-BE49-F238E27FC236}">
                <a16:creationId xmlns:a16="http://schemas.microsoft.com/office/drawing/2014/main" id="{2A254BEE-79F2-44B9-8F5B-8C9C2856AB93}"/>
              </a:ext>
            </a:extLst>
          </p:cNvPr>
          <p:cNvPicPr>
            <a:picLocks noChangeAspect="1"/>
          </p:cNvPicPr>
          <p:nvPr/>
        </p:nvPicPr>
        <p:blipFill>
          <a:blip r:embed="rId6"/>
          <a:stretch>
            <a:fillRect/>
          </a:stretch>
        </p:blipFill>
        <p:spPr>
          <a:xfrm>
            <a:off x="3471497" y="2730800"/>
            <a:ext cx="1343495" cy="497253"/>
          </a:xfrm>
          <a:prstGeom prst="rect">
            <a:avLst/>
          </a:prstGeom>
        </p:spPr>
      </p:pic>
      <p:pic>
        <p:nvPicPr>
          <p:cNvPr id="38" name="図 37">
            <a:extLst>
              <a:ext uri="{FF2B5EF4-FFF2-40B4-BE49-F238E27FC236}">
                <a16:creationId xmlns:a16="http://schemas.microsoft.com/office/drawing/2014/main" id="{1C8791D0-378D-9C94-E138-DBDAF3B50F11}"/>
              </a:ext>
            </a:extLst>
          </p:cNvPr>
          <p:cNvPicPr>
            <a:picLocks noChangeAspect="1"/>
          </p:cNvPicPr>
          <p:nvPr/>
        </p:nvPicPr>
        <p:blipFill>
          <a:blip r:embed="rId7"/>
          <a:stretch>
            <a:fillRect/>
          </a:stretch>
        </p:blipFill>
        <p:spPr>
          <a:xfrm>
            <a:off x="3475832" y="3241159"/>
            <a:ext cx="1334826" cy="129551"/>
          </a:xfrm>
          <a:prstGeom prst="rect">
            <a:avLst/>
          </a:prstGeom>
        </p:spPr>
      </p:pic>
      <p:sp>
        <p:nvSpPr>
          <p:cNvPr id="39" name="四角形: 角を丸くする 38">
            <a:extLst>
              <a:ext uri="{FF2B5EF4-FFF2-40B4-BE49-F238E27FC236}">
                <a16:creationId xmlns:a16="http://schemas.microsoft.com/office/drawing/2014/main" id="{68773DAF-EE3C-0F21-CF8F-AF65E9132D80}"/>
              </a:ext>
            </a:extLst>
          </p:cNvPr>
          <p:cNvSpPr/>
          <p:nvPr/>
        </p:nvSpPr>
        <p:spPr>
          <a:xfrm>
            <a:off x="3688585" y="3246514"/>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D0EA2508-8CAE-15CD-0C8E-FE4E27557137}"/>
              </a:ext>
            </a:extLst>
          </p:cNvPr>
          <p:cNvSpPr txBox="1"/>
          <p:nvPr/>
        </p:nvSpPr>
        <p:spPr>
          <a:xfrm>
            <a:off x="3425124" y="3196324"/>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42" name="テキスト ボックス 41">
            <a:extLst>
              <a:ext uri="{FF2B5EF4-FFF2-40B4-BE49-F238E27FC236}">
                <a16:creationId xmlns:a16="http://schemas.microsoft.com/office/drawing/2014/main" id="{B0AD546B-3D4F-1156-72F6-E64C0B5988A0}"/>
              </a:ext>
            </a:extLst>
          </p:cNvPr>
          <p:cNvSpPr txBox="1"/>
          <p:nvPr/>
        </p:nvSpPr>
        <p:spPr>
          <a:xfrm>
            <a:off x="3939834" y="3366320"/>
            <a:ext cx="514722" cy="184666"/>
          </a:xfrm>
          <a:prstGeom prst="rect">
            <a:avLst/>
          </a:prstGeom>
          <a:noFill/>
        </p:spPr>
        <p:txBody>
          <a:bodyPr wrap="square" rtlCol="0">
            <a:spAutoFit/>
          </a:bodyPr>
          <a:lstStyle/>
          <a:p>
            <a:r>
              <a:rPr kumimoji="1" lang="en-US" altLang="ja-JP" sz="600" dirty="0">
                <a:latin typeface="+mj-lt"/>
              </a:rPr>
              <a:t>RD07</a:t>
            </a:r>
          </a:p>
        </p:txBody>
      </p:sp>
      <p:sp>
        <p:nvSpPr>
          <p:cNvPr id="43" name="テキスト ボックス 42">
            <a:extLst>
              <a:ext uri="{FF2B5EF4-FFF2-40B4-BE49-F238E27FC236}">
                <a16:creationId xmlns:a16="http://schemas.microsoft.com/office/drawing/2014/main" id="{C491A4FE-B393-3342-D466-5CC0EBBAE9BB}"/>
              </a:ext>
            </a:extLst>
          </p:cNvPr>
          <p:cNvSpPr txBox="1"/>
          <p:nvPr/>
        </p:nvSpPr>
        <p:spPr>
          <a:xfrm>
            <a:off x="3747778" y="2560238"/>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4" name="四角形: 角を丸くする 43">
            <a:extLst>
              <a:ext uri="{FF2B5EF4-FFF2-40B4-BE49-F238E27FC236}">
                <a16:creationId xmlns:a16="http://schemas.microsoft.com/office/drawing/2014/main" id="{E9CCEDDB-019F-82B4-0E53-DB580D46BB1D}"/>
              </a:ext>
            </a:extLst>
          </p:cNvPr>
          <p:cNvSpPr/>
          <p:nvPr/>
        </p:nvSpPr>
        <p:spPr>
          <a:xfrm>
            <a:off x="4394024" y="3250865"/>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テキスト ボックス 44">
            <a:extLst>
              <a:ext uri="{FF2B5EF4-FFF2-40B4-BE49-F238E27FC236}">
                <a16:creationId xmlns:a16="http://schemas.microsoft.com/office/drawing/2014/main" id="{858CBD74-A606-5AED-82F9-C6309B214176}"/>
              </a:ext>
            </a:extLst>
          </p:cNvPr>
          <p:cNvSpPr txBox="1"/>
          <p:nvPr/>
        </p:nvSpPr>
        <p:spPr>
          <a:xfrm>
            <a:off x="4072164" y="3196572"/>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47" name="テキスト ボックス 46">
            <a:extLst>
              <a:ext uri="{FF2B5EF4-FFF2-40B4-BE49-F238E27FC236}">
                <a16:creationId xmlns:a16="http://schemas.microsoft.com/office/drawing/2014/main" id="{13C01216-226C-C0EB-C3DF-74AFB1D19152}"/>
              </a:ext>
            </a:extLst>
          </p:cNvPr>
          <p:cNvSpPr txBox="1"/>
          <p:nvPr/>
        </p:nvSpPr>
        <p:spPr>
          <a:xfrm>
            <a:off x="3473495" y="305614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8" name="テキスト ボックス 47">
            <a:extLst>
              <a:ext uri="{FF2B5EF4-FFF2-40B4-BE49-F238E27FC236}">
                <a16:creationId xmlns:a16="http://schemas.microsoft.com/office/drawing/2014/main" id="{DAD632D4-DAB8-128B-6EB3-8CD83CA45267}"/>
              </a:ext>
            </a:extLst>
          </p:cNvPr>
          <p:cNvSpPr txBox="1"/>
          <p:nvPr/>
        </p:nvSpPr>
        <p:spPr>
          <a:xfrm>
            <a:off x="3925910" y="305869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49" name="テキスト ボックス 48">
            <a:extLst>
              <a:ext uri="{FF2B5EF4-FFF2-40B4-BE49-F238E27FC236}">
                <a16:creationId xmlns:a16="http://schemas.microsoft.com/office/drawing/2014/main" id="{1180F45E-35A7-86FB-3B48-22B916C4ED2F}"/>
              </a:ext>
            </a:extLst>
          </p:cNvPr>
          <p:cNvSpPr txBox="1"/>
          <p:nvPr/>
        </p:nvSpPr>
        <p:spPr>
          <a:xfrm>
            <a:off x="4364560" y="3064410"/>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50" name="テキスト ボックス 49">
            <a:extLst>
              <a:ext uri="{FF2B5EF4-FFF2-40B4-BE49-F238E27FC236}">
                <a16:creationId xmlns:a16="http://schemas.microsoft.com/office/drawing/2014/main" id="{A16F3CE6-7F69-B62B-D6CA-7A6359D6F0B5}"/>
              </a:ext>
            </a:extLst>
          </p:cNvPr>
          <p:cNvSpPr txBox="1"/>
          <p:nvPr/>
        </p:nvSpPr>
        <p:spPr>
          <a:xfrm>
            <a:off x="3977661" y="236135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1" name="テキスト ボックス 50">
            <a:extLst>
              <a:ext uri="{FF2B5EF4-FFF2-40B4-BE49-F238E27FC236}">
                <a16:creationId xmlns:a16="http://schemas.microsoft.com/office/drawing/2014/main" id="{BC746A07-E7D4-A9FB-DD93-35968E70EAFA}"/>
              </a:ext>
            </a:extLst>
          </p:cNvPr>
          <p:cNvSpPr txBox="1"/>
          <p:nvPr/>
        </p:nvSpPr>
        <p:spPr>
          <a:xfrm>
            <a:off x="3436752" y="283865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2" name="テキスト ボックス 51">
            <a:extLst>
              <a:ext uri="{FF2B5EF4-FFF2-40B4-BE49-F238E27FC236}">
                <a16:creationId xmlns:a16="http://schemas.microsoft.com/office/drawing/2014/main" id="{BDADCC60-D150-EA3C-42C0-6492B8791AD6}"/>
              </a:ext>
            </a:extLst>
          </p:cNvPr>
          <p:cNvSpPr txBox="1"/>
          <p:nvPr/>
        </p:nvSpPr>
        <p:spPr>
          <a:xfrm>
            <a:off x="4112553" y="2833124"/>
            <a:ext cx="699456" cy="169277"/>
          </a:xfrm>
          <a:prstGeom prst="rect">
            <a:avLst/>
          </a:prstGeom>
          <a:noFill/>
        </p:spPr>
        <p:txBody>
          <a:bodyPr wrap="square" rtlCol="0">
            <a:spAutoFit/>
          </a:bodyPr>
          <a:lstStyle/>
          <a:p>
            <a:r>
              <a:rPr kumimoji="1" lang="en-US" altLang="ja-JP" sz="500" dirty="0">
                <a:latin typeface="+mj-lt"/>
              </a:rPr>
              <a:t>2023-09-09</a:t>
            </a:r>
          </a:p>
        </p:txBody>
      </p:sp>
      <p:pic>
        <p:nvPicPr>
          <p:cNvPr id="2" name="図 1">
            <a:extLst>
              <a:ext uri="{FF2B5EF4-FFF2-40B4-BE49-F238E27FC236}">
                <a16:creationId xmlns:a16="http://schemas.microsoft.com/office/drawing/2014/main" id="{E4E90919-0747-D77D-95AC-2FEF696398FC}"/>
              </a:ext>
            </a:extLst>
          </p:cNvPr>
          <p:cNvPicPr>
            <a:picLocks noChangeAspect="1"/>
          </p:cNvPicPr>
          <p:nvPr/>
        </p:nvPicPr>
        <p:blipFill>
          <a:blip r:embed="rId2"/>
          <a:stretch>
            <a:fillRect/>
          </a:stretch>
        </p:blipFill>
        <p:spPr>
          <a:xfrm>
            <a:off x="1595839" y="1763938"/>
            <a:ext cx="1358764" cy="2027693"/>
          </a:xfrm>
          <a:prstGeom prst="rect">
            <a:avLst/>
          </a:prstGeom>
        </p:spPr>
      </p:pic>
      <p:pic>
        <p:nvPicPr>
          <p:cNvPr id="4" name="図 3">
            <a:extLst>
              <a:ext uri="{FF2B5EF4-FFF2-40B4-BE49-F238E27FC236}">
                <a16:creationId xmlns:a16="http://schemas.microsoft.com/office/drawing/2014/main" id="{63CA0B94-BE07-B9E6-39B3-C58A2095ADBB}"/>
              </a:ext>
            </a:extLst>
          </p:cNvPr>
          <p:cNvPicPr>
            <a:picLocks noChangeAspect="1"/>
          </p:cNvPicPr>
          <p:nvPr/>
        </p:nvPicPr>
        <p:blipFill>
          <a:blip r:embed="rId3"/>
          <a:stretch>
            <a:fillRect/>
          </a:stretch>
        </p:blipFill>
        <p:spPr>
          <a:xfrm>
            <a:off x="2689195" y="3059325"/>
            <a:ext cx="243861" cy="130125"/>
          </a:xfrm>
          <a:prstGeom prst="rect">
            <a:avLst/>
          </a:prstGeom>
        </p:spPr>
      </p:pic>
      <p:sp>
        <p:nvSpPr>
          <p:cNvPr id="5" name="テキスト ボックス 4">
            <a:extLst>
              <a:ext uri="{FF2B5EF4-FFF2-40B4-BE49-F238E27FC236}">
                <a16:creationId xmlns:a16="http://schemas.microsoft.com/office/drawing/2014/main" id="{6337E401-367A-D358-EE61-58250484722A}"/>
              </a:ext>
            </a:extLst>
          </p:cNvPr>
          <p:cNvSpPr txBox="1"/>
          <p:nvPr/>
        </p:nvSpPr>
        <p:spPr>
          <a:xfrm>
            <a:off x="2612773" y="302693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 name="図 5">
            <a:extLst>
              <a:ext uri="{FF2B5EF4-FFF2-40B4-BE49-F238E27FC236}">
                <a16:creationId xmlns:a16="http://schemas.microsoft.com/office/drawing/2014/main" id="{ADC653F8-D787-0E7A-9304-8DCA8AA2451D}"/>
              </a:ext>
            </a:extLst>
          </p:cNvPr>
          <p:cNvPicPr>
            <a:picLocks noChangeAspect="1"/>
          </p:cNvPicPr>
          <p:nvPr/>
        </p:nvPicPr>
        <p:blipFill>
          <a:blip r:embed="rId4"/>
          <a:stretch>
            <a:fillRect/>
          </a:stretch>
        </p:blipFill>
        <p:spPr>
          <a:xfrm>
            <a:off x="2100526" y="1898018"/>
            <a:ext cx="805148" cy="123622"/>
          </a:xfrm>
          <a:prstGeom prst="rect">
            <a:avLst/>
          </a:prstGeom>
        </p:spPr>
      </p:pic>
      <p:sp>
        <p:nvSpPr>
          <p:cNvPr id="7" name="テキスト ボックス 6">
            <a:extLst>
              <a:ext uri="{FF2B5EF4-FFF2-40B4-BE49-F238E27FC236}">
                <a16:creationId xmlns:a16="http://schemas.microsoft.com/office/drawing/2014/main" id="{86CAE205-FD80-73BD-924B-292DCF998386}"/>
              </a:ext>
            </a:extLst>
          </p:cNvPr>
          <p:cNvSpPr txBox="1"/>
          <p:nvPr/>
        </p:nvSpPr>
        <p:spPr>
          <a:xfrm>
            <a:off x="2015807" y="1884595"/>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8" name="図 7">
            <a:extLst>
              <a:ext uri="{FF2B5EF4-FFF2-40B4-BE49-F238E27FC236}">
                <a16:creationId xmlns:a16="http://schemas.microsoft.com/office/drawing/2014/main" id="{6115225A-0AC1-303B-6CA0-6EF4D00F2C37}"/>
              </a:ext>
            </a:extLst>
          </p:cNvPr>
          <p:cNvPicPr>
            <a:picLocks noChangeAspect="1"/>
          </p:cNvPicPr>
          <p:nvPr/>
        </p:nvPicPr>
        <p:blipFill>
          <a:blip r:embed="rId3"/>
          <a:stretch>
            <a:fillRect/>
          </a:stretch>
        </p:blipFill>
        <p:spPr>
          <a:xfrm>
            <a:off x="1736954" y="2762745"/>
            <a:ext cx="399116" cy="92870"/>
          </a:xfrm>
          <a:prstGeom prst="rect">
            <a:avLst/>
          </a:prstGeom>
        </p:spPr>
      </p:pic>
      <p:sp>
        <p:nvSpPr>
          <p:cNvPr id="9" name="テキスト ボックス 8">
            <a:extLst>
              <a:ext uri="{FF2B5EF4-FFF2-40B4-BE49-F238E27FC236}">
                <a16:creationId xmlns:a16="http://schemas.microsoft.com/office/drawing/2014/main" id="{527E5759-6DF9-DB51-336A-7481C00F5117}"/>
              </a:ext>
            </a:extLst>
          </p:cNvPr>
          <p:cNvSpPr txBox="1"/>
          <p:nvPr/>
        </p:nvSpPr>
        <p:spPr>
          <a:xfrm>
            <a:off x="1672584" y="271303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0" name="図 9">
            <a:extLst>
              <a:ext uri="{FF2B5EF4-FFF2-40B4-BE49-F238E27FC236}">
                <a16:creationId xmlns:a16="http://schemas.microsoft.com/office/drawing/2014/main" id="{1D776147-9054-5EDC-2B88-88E9A990F5E6}"/>
              </a:ext>
            </a:extLst>
          </p:cNvPr>
          <p:cNvPicPr>
            <a:picLocks noChangeAspect="1"/>
          </p:cNvPicPr>
          <p:nvPr/>
        </p:nvPicPr>
        <p:blipFill>
          <a:blip r:embed="rId5"/>
          <a:stretch>
            <a:fillRect/>
          </a:stretch>
        </p:blipFill>
        <p:spPr>
          <a:xfrm>
            <a:off x="2176671" y="3212511"/>
            <a:ext cx="234871" cy="129551"/>
          </a:xfrm>
          <a:prstGeom prst="rect">
            <a:avLst/>
          </a:prstGeom>
        </p:spPr>
      </p:pic>
      <p:pic>
        <p:nvPicPr>
          <p:cNvPr id="11" name="図 10">
            <a:extLst>
              <a:ext uri="{FF2B5EF4-FFF2-40B4-BE49-F238E27FC236}">
                <a16:creationId xmlns:a16="http://schemas.microsoft.com/office/drawing/2014/main" id="{60F3D731-1EA2-08D3-57F0-2BDFE560020D}"/>
              </a:ext>
            </a:extLst>
          </p:cNvPr>
          <p:cNvPicPr>
            <a:picLocks noChangeAspect="1"/>
          </p:cNvPicPr>
          <p:nvPr/>
        </p:nvPicPr>
        <p:blipFill>
          <a:blip r:embed="rId5"/>
          <a:stretch>
            <a:fillRect/>
          </a:stretch>
        </p:blipFill>
        <p:spPr>
          <a:xfrm>
            <a:off x="2130715" y="3393891"/>
            <a:ext cx="234871" cy="129551"/>
          </a:xfrm>
          <a:prstGeom prst="rect">
            <a:avLst/>
          </a:prstGeom>
        </p:spPr>
      </p:pic>
      <p:pic>
        <p:nvPicPr>
          <p:cNvPr id="12" name="図 11">
            <a:extLst>
              <a:ext uri="{FF2B5EF4-FFF2-40B4-BE49-F238E27FC236}">
                <a16:creationId xmlns:a16="http://schemas.microsoft.com/office/drawing/2014/main" id="{E340FE28-F459-779B-70B6-06FDB07DC916}"/>
              </a:ext>
            </a:extLst>
          </p:cNvPr>
          <p:cNvPicPr>
            <a:picLocks noChangeAspect="1"/>
          </p:cNvPicPr>
          <p:nvPr/>
        </p:nvPicPr>
        <p:blipFill>
          <a:blip r:embed="rId6"/>
          <a:stretch>
            <a:fillRect/>
          </a:stretch>
        </p:blipFill>
        <p:spPr>
          <a:xfrm>
            <a:off x="1613046" y="2732926"/>
            <a:ext cx="1343495" cy="497253"/>
          </a:xfrm>
          <a:prstGeom prst="rect">
            <a:avLst/>
          </a:prstGeom>
        </p:spPr>
      </p:pic>
      <p:pic>
        <p:nvPicPr>
          <p:cNvPr id="13" name="図 12">
            <a:extLst>
              <a:ext uri="{FF2B5EF4-FFF2-40B4-BE49-F238E27FC236}">
                <a16:creationId xmlns:a16="http://schemas.microsoft.com/office/drawing/2014/main" id="{534CF0D8-8CDF-4039-0F2A-86DDE7BDCC5E}"/>
              </a:ext>
            </a:extLst>
          </p:cNvPr>
          <p:cNvPicPr>
            <a:picLocks noChangeAspect="1"/>
          </p:cNvPicPr>
          <p:nvPr/>
        </p:nvPicPr>
        <p:blipFill>
          <a:blip r:embed="rId7"/>
          <a:stretch>
            <a:fillRect/>
          </a:stretch>
        </p:blipFill>
        <p:spPr>
          <a:xfrm>
            <a:off x="1617381" y="3243285"/>
            <a:ext cx="1334826" cy="129551"/>
          </a:xfrm>
          <a:prstGeom prst="rect">
            <a:avLst/>
          </a:prstGeom>
        </p:spPr>
      </p:pic>
      <p:sp>
        <p:nvSpPr>
          <p:cNvPr id="14" name="四角形: 角を丸くする 13">
            <a:extLst>
              <a:ext uri="{FF2B5EF4-FFF2-40B4-BE49-F238E27FC236}">
                <a16:creationId xmlns:a16="http://schemas.microsoft.com/office/drawing/2014/main" id="{4A2E9502-F648-CC4A-14B3-F6E091E0B44F}"/>
              </a:ext>
            </a:extLst>
          </p:cNvPr>
          <p:cNvSpPr/>
          <p:nvPr/>
        </p:nvSpPr>
        <p:spPr>
          <a:xfrm>
            <a:off x="1830134" y="3248640"/>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 name="テキスト ボックス 14">
            <a:extLst>
              <a:ext uri="{FF2B5EF4-FFF2-40B4-BE49-F238E27FC236}">
                <a16:creationId xmlns:a16="http://schemas.microsoft.com/office/drawing/2014/main" id="{8D2AF060-380C-412B-6902-4F53B10360F0}"/>
              </a:ext>
            </a:extLst>
          </p:cNvPr>
          <p:cNvSpPr txBox="1"/>
          <p:nvPr/>
        </p:nvSpPr>
        <p:spPr>
          <a:xfrm>
            <a:off x="1566673" y="3198450"/>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6" name="テキスト ボックス 15">
            <a:extLst>
              <a:ext uri="{FF2B5EF4-FFF2-40B4-BE49-F238E27FC236}">
                <a16:creationId xmlns:a16="http://schemas.microsoft.com/office/drawing/2014/main" id="{0E4B25B2-7493-5B16-4248-2FE738A8ECE1}"/>
              </a:ext>
            </a:extLst>
          </p:cNvPr>
          <p:cNvSpPr txBox="1"/>
          <p:nvPr/>
        </p:nvSpPr>
        <p:spPr>
          <a:xfrm>
            <a:off x="2081383" y="3368446"/>
            <a:ext cx="514722" cy="184666"/>
          </a:xfrm>
          <a:prstGeom prst="rect">
            <a:avLst/>
          </a:prstGeom>
          <a:noFill/>
        </p:spPr>
        <p:txBody>
          <a:bodyPr wrap="square" rtlCol="0">
            <a:spAutoFit/>
          </a:bodyPr>
          <a:lstStyle/>
          <a:p>
            <a:r>
              <a:rPr kumimoji="1" lang="en-US" altLang="ja-JP" sz="600" dirty="0">
                <a:latin typeface="+mj-lt"/>
              </a:rPr>
              <a:t>RD07</a:t>
            </a:r>
          </a:p>
        </p:txBody>
      </p:sp>
      <p:sp>
        <p:nvSpPr>
          <p:cNvPr id="18" name="テキスト ボックス 17">
            <a:extLst>
              <a:ext uri="{FF2B5EF4-FFF2-40B4-BE49-F238E27FC236}">
                <a16:creationId xmlns:a16="http://schemas.microsoft.com/office/drawing/2014/main" id="{1DBF7F0F-9CF9-6E7F-7F6D-6615FACA93DD}"/>
              </a:ext>
            </a:extLst>
          </p:cNvPr>
          <p:cNvSpPr txBox="1"/>
          <p:nvPr/>
        </p:nvSpPr>
        <p:spPr>
          <a:xfrm>
            <a:off x="1889327" y="2562364"/>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9" name="四角形: 角を丸くする 18">
            <a:extLst>
              <a:ext uri="{FF2B5EF4-FFF2-40B4-BE49-F238E27FC236}">
                <a16:creationId xmlns:a16="http://schemas.microsoft.com/office/drawing/2014/main" id="{B48301A5-0F9D-D209-3EA1-F51F18F79A66}"/>
              </a:ext>
            </a:extLst>
          </p:cNvPr>
          <p:cNvSpPr/>
          <p:nvPr/>
        </p:nvSpPr>
        <p:spPr>
          <a:xfrm>
            <a:off x="2535573" y="3252991"/>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 name="テキスト ボックス 19">
            <a:extLst>
              <a:ext uri="{FF2B5EF4-FFF2-40B4-BE49-F238E27FC236}">
                <a16:creationId xmlns:a16="http://schemas.microsoft.com/office/drawing/2014/main" id="{A6B25DFA-C903-1DB9-C3E1-05A67CA34A92}"/>
              </a:ext>
            </a:extLst>
          </p:cNvPr>
          <p:cNvSpPr txBox="1"/>
          <p:nvPr/>
        </p:nvSpPr>
        <p:spPr>
          <a:xfrm>
            <a:off x="2213713" y="3198698"/>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5-2-16. QC schedule </a:t>
            </a:r>
          </a:p>
        </p:txBody>
      </p:sp>
      <p:pic>
        <p:nvPicPr>
          <p:cNvPr id="79" name="図 78">
            <a:extLst>
              <a:ext uri="{FF2B5EF4-FFF2-40B4-BE49-F238E27FC236}">
                <a16:creationId xmlns:a16="http://schemas.microsoft.com/office/drawing/2014/main" id="{ABA0FFDE-2459-8FD9-C27F-ACE8AD07B313}"/>
              </a:ext>
            </a:extLst>
          </p:cNvPr>
          <p:cNvPicPr>
            <a:picLocks noChangeAspect="1"/>
          </p:cNvPicPr>
          <p:nvPr/>
        </p:nvPicPr>
        <p:blipFill>
          <a:blip r:embed="rId8"/>
          <a:stretch>
            <a:fillRect/>
          </a:stretch>
        </p:blipFill>
        <p:spPr>
          <a:xfrm>
            <a:off x="515392" y="1711785"/>
            <a:ext cx="767534" cy="496491"/>
          </a:xfrm>
          <a:prstGeom prst="rect">
            <a:avLst/>
          </a:prstGeom>
          <a:solidFill>
            <a:schemeClr val="bg1"/>
          </a:solidFill>
        </p:spPr>
      </p:pic>
      <p:sp>
        <p:nvSpPr>
          <p:cNvPr id="80" name="テキスト ボックス 79">
            <a:extLst>
              <a:ext uri="{FF2B5EF4-FFF2-40B4-BE49-F238E27FC236}">
                <a16:creationId xmlns:a16="http://schemas.microsoft.com/office/drawing/2014/main" id="{4B52A47E-1AC6-6C9B-3D62-A37B8316F902}"/>
              </a:ext>
            </a:extLst>
          </p:cNvPr>
          <p:cNvSpPr txBox="1"/>
          <p:nvPr/>
        </p:nvSpPr>
        <p:spPr>
          <a:xfrm>
            <a:off x="451676" y="2218823"/>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94" name="矢印: 右 93">
            <a:extLst>
              <a:ext uri="{FF2B5EF4-FFF2-40B4-BE49-F238E27FC236}">
                <a16:creationId xmlns:a16="http://schemas.microsoft.com/office/drawing/2014/main" id="{972933B8-2D0C-B028-CF6B-81E62DECF71E}"/>
              </a:ext>
            </a:extLst>
          </p:cNvPr>
          <p:cNvSpPr/>
          <p:nvPr/>
        </p:nvSpPr>
        <p:spPr>
          <a:xfrm>
            <a:off x="1438333"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4" name="図 103">
            <a:extLst>
              <a:ext uri="{FF2B5EF4-FFF2-40B4-BE49-F238E27FC236}">
                <a16:creationId xmlns:a16="http://schemas.microsoft.com/office/drawing/2014/main" id="{F8E2BF0F-0B64-B006-1BF5-5F657640CF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79044" y="1818391"/>
            <a:ext cx="193980" cy="422448"/>
          </a:xfrm>
          <a:prstGeom prst="rect">
            <a:avLst/>
          </a:prstGeom>
        </p:spPr>
      </p:pic>
      <p:sp>
        <p:nvSpPr>
          <p:cNvPr id="112" name="台形 111">
            <a:extLst>
              <a:ext uri="{FF2B5EF4-FFF2-40B4-BE49-F238E27FC236}">
                <a16:creationId xmlns:a16="http://schemas.microsoft.com/office/drawing/2014/main" id="{2BECB002-1810-9E69-AED0-E8DA80191620}"/>
              </a:ext>
            </a:extLst>
          </p:cNvPr>
          <p:cNvSpPr/>
          <p:nvPr/>
        </p:nvSpPr>
        <p:spPr>
          <a:xfrm rot="9223765">
            <a:off x="1106164" y="167732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29" name="矢印: 右 128">
            <a:extLst>
              <a:ext uri="{FF2B5EF4-FFF2-40B4-BE49-F238E27FC236}">
                <a16:creationId xmlns:a16="http://schemas.microsoft.com/office/drawing/2014/main" id="{7C8868CB-44B4-6D54-429D-E5D0D37D5EF9}"/>
              </a:ext>
            </a:extLst>
          </p:cNvPr>
          <p:cNvSpPr/>
          <p:nvPr/>
        </p:nvSpPr>
        <p:spPr>
          <a:xfrm>
            <a:off x="3080132" y="21507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1" name="正方形/長方形 200">
            <a:extLst>
              <a:ext uri="{FF2B5EF4-FFF2-40B4-BE49-F238E27FC236}">
                <a16:creationId xmlns:a16="http://schemas.microsoft.com/office/drawing/2014/main" id="{5E9C0CF8-8AE1-1310-6C67-74763314BD05}"/>
              </a:ext>
            </a:extLst>
          </p:cNvPr>
          <p:cNvSpPr/>
          <p:nvPr/>
        </p:nvSpPr>
        <p:spPr>
          <a:xfrm>
            <a:off x="3654958" y="3211234"/>
            <a:ext cx="494745" cy="170003"/>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25" name="グラフィックス 224" descr="右向き指示マーク">
            <a:extLst>
              <a:ext uri="{FF2B5EF4-FFF2-40B4-BE49-F238E27FC236}">
                <a16:creationId xmlns:a16="http://schemas.microsoft.com/office/drawing/2014/main" id="{C60C2D36-0567-43CA-FD3F-0654411563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715408" y="3621340"/>
            <a:ext cx="253626" cy="253626"/>
          </a:xfrm>
          <a:prstGeom prst="rect">
            <a:avLst/>
          </a:prstGeom>
        </p:spPr>
      </p:pic>
      <p:sp>
        <p:nvSpPr>
          <p:cNvPr id="329" name="二等辺三角形 328">
            <a:extLst>
              <a:ext uri="{FF2B5EF4-FFF2-40B4-BE49-F238E27FC236}">
                <a16:creationId xmlns:a16="http://schemas.microsoft.com/office/drawing/2014/main" id="{9F785FFA-16DF-8C5E-0B2A-EDD4CEEAD03F}"/>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21" name="テキスト ボックス 20">
            <a:extLst>
              <a:ext uri="{FF2B5EF4-FFF2-40B4-BE49-F238E27FC236}">
                <a16:creationId xmlns:a16="http://schemas.microsoft.com/office/drawing/2014/main" id="{73BABB62-46C8-D952-B61E-A68DC23E736B}"/>
              </a:ext>
            </a:extLst>
          </p:cNvPr>
          <p:cNvSpPr txBox="1"/>
          <p:nvPr/>
        </p:nvSpPr>
        <p:spPr>
          <a:xfrm>
            <a:off x="1615044" y="305826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3" name="テキスト ボックス 22">
            <a:extLst>
              <a:ext uri="{FF2B5EF4-FFF2-40B4-BE49-F238E27FC236}">
                <a16:creationId xmlns:a16="http://schemas.microsoft.com/office/drawing/2014/main" id="{16D0210D-1A79-8B86-21C1-9ACED7504690}"/>
              </a:ext>
            </a:extLst>
          </p:cNvPr>
          <p:cNvSpPr txBox="1"/>
          <p:nvPr/>
        </p:nvSpPr>
        <p:spPr>
          <a:xfrm>
            <a:off x="2067459" y="306082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4" name="テキスト ボックス 23">
            <a:extLst>
              <a:ext uri="{FF2B5EF4-FFF2-40B4-BE49-F238E27FC236}">
                <a16:creationId xmlns:a16="http://schemas.microsoft.com/office/drawing/2014/main" id="{5E72F125-B4FC-F8E0-0320-02C765B9EE6B}"/>
              </a:ext>
            </a:extLst>
          </p:cNvPr>
          <p:cNvSpPr txBox="1"/>
          <p:nvPr/>
        </p:nvSpPr>
        <p:spPr>
          <a:xfrm>
            <a:off x="2506109" y="3066536"/>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25" name="テキスト ボックス 24">
            <a:extLst>
              <a:ext uri="{FF2B5EF4-FFF2-40B4-BE49-F238E27FC236}">
                <a16:creationId xmlns:a16="http://schemas.microsoft.com/office/drawing/2014/main" id="{965882E4-32CC-C17B-EF7C-4839A595D140}"/>
              </a:ext>
            </a:extLst>
          </p:cNvPr>
          <p:cNvSpPr txBox="1"/>
          <p:nvPr/>
        </p:nvSpPr>
        <p:spPr>
          <a:xfrm>
            <a:off x="2119210" y="23634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6" name="テキスト ボックス 25">
            <a:extLst>
              <a:ext uri="{FF2B5EF4-FFF2-40B4-BE49-F238E27FC236}">
                <a16:creationId xmlns:a16="http://schemas.microsoft.com/office/drawing/2014/main" id="{F15B8A70-1EA0-7162-F279-AD368EE6E990}"/>
              </a:ext>
            </a:extLst>
          </p:cNvPr>
          <p:cNvSpPr txBox="1"/>
          <p:nvPr/>
        </p:nvSpPr>
        <p:spPr>
          <a:xfrm>
            <a:off x="1578301" y="284077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7" name="テキスト ボックス 26">
            <a:extLst>
              <a:ext uri="{FF2B5EF4-FFF2-40B4-BE49-F238E27FC236}">
                <a16:creationId xmlns:a16="http://schemas.microsoft.com/office/drawing/2014/main" id="{0ABCE7B9-6CC7-4285-A0C8-1DA73AA29337}"/>
              </a:ext>
            </a:extLst>
          </p:cNvPr>
          <p:cNvSpPr txBox="1"/>
          <p:nvPr/>
        </p:nvSpPr>
        <p:spPr>
          <a:xfrm>
            <a:off x="2254102" y="2835250"/>
            <a:ext cx="699456" cy="169277"/>
          </a:xfrm>
          <a:prstGeom prst="rect">
            <a:avLst/>
          </a:prstGeom>
          <a:noFill/>
        </p:spPr>
        <p:txBody>
          <a:bodyPr wrap="square" rtlCol="0">
            <a:spAutoFit/>
          </a:bodyPr>
          <a:lstStyle/>
          <a:p>
            <a:r>
              <a:rPr kumimoji="1" lang="en-US" altLang="ja-JP" sz="500" dirty="0">
                <a:latin typeface="+mj-lt"/>
              </a:rPr>
              <a:t>2023-09-09</a:t>
            </a:r>
          </a:p>
        </p:txBody>
      </p:sp>
      <p:sp>
        <p:nvSpPr>
          <p:cNvPr id="53" name="テキスト ボックス 52">
            <a:extLst>
              <a:ext uri="{FF2B5EF4-FFF2-40B4-BE49-F238E27FC236}">
                <a16:creationId xmlns:a16="http://schemas.microsoft.com/office/drawing/2014/main" id="{4B7A4F8E-E158-25F4-634F-C18176A147D9}"/>
              </a:ext>
            </a:extLst>
          </p:cNvPr>
          <p:cNvSpPr txBox="1"/>
          <p:nvPr/>
        </p:nvSpPr>
        <p:spPr>
          <a:xfrm>
            <a:off x="2536277" y="3222373"/>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54" name="テキスト ボックス 53">
            <a:extLst>
              <a:ext uri="{FF2B5EF4-FFF2-40B4-BE49-F238E27FC236}">
                <a16:creationId xmlns:a16="http://schemas.microsoft.com/office/drawing/2014/main" id="{B7B3B55C-B5A8-7F4D-1F2A-F90DD13A8C70}"/>
              </a:ext>
            </a:extLst>
          </p:cNvPr>
          <p:cNvSpPr txBox="1"/>
          <p:nvPr/>
        </p:nvSpPr>
        <p:spPr>
          <a:xfrm>
            <a:off x="4374580" y="3220703"/>
            <a:ext cx="416633" cy="169277"/>
          </a:xfrm>
          <a:prstGeom prst="rect">
            <a:avLst/>
          </a:prstGeom>
          <a:noFill/>
        </p:spPr>
        <p:txBody>
          <a:bodyPr wrap="square" rtlCol="0">
            <a:spAutoFit/>
          </a:bodyPr>
          <a:lstStyle/>
          <a:p>
            <a:pPr algn="ctr"/>
            <a:r>
              <a:rPr kumimoji="1" lang="en-US" altLang="ja-JP" sz="500" dirty="0">
                <a:latin typeface="+mj-lt"/>
              </a:rPr>
              <a:t>590</a:t>
            </a:r>
          </a:p>
        </p:txBody>
      </p:sp>
      <p:sp>
        <p:nvSpPr>
          <p:cNvPr id="55" name="テキスト ボックス 54">
            <a:extLst>
              <a:ext uri="{FF2B5EF4-FFF2-40B4-BE49-F238E27FC236}">
                <a16:creationId xmlns:a16="http://schemas.microsoft.com/office/drawing/2014/main" id="{4C9C3AE6-EAEA-E8B2-017F-FB3B5B801267}"/>
              </a:ext>
            </a:extLst>
          </p:cNvPr>
          <p:cNvSpPr txBox="1"/>
          <p:nvPr/>
        </p:nvSpPr>
        <p:spPr>
          <a:xfrm>
            <a:off x="3683492" y="3211234"/>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56" name="図 55">
            <a:extLst>
              <a:ext uri="{FF2B5EF4-FFF2-40B4-BE49-F238E27FC236}">
                <a16:creationId xmlns:a16="http://schemas.microsoft.com/office/drawing/2014/main" id="{7BCA83C0-4787-14B9-9438-88AD64B1BEF4}"/>
              </a:ext>
            </a:extLst>
          </p:cNvPr>
          <p:cNvPicPr>
            <a:picLocks noChangeAspect="1"/>
          </p:cNvPicPr>
          <p:nvPr/>
        </p:nvPicPr>
        <p:blipFill>
          <a:blip r:embed="rId2"/>
          <a:stretch>
            <a:fillRect/>
          </a:stretch>
        </p:blipFill>
        <p:spPr>
          <a:xfrm>
            <a:off x="3469827" y="4026140"/>
            <a:ext cx="1358764" cy="2027693"/>
          </a:xfrm>
          <a:prstGeom prst="rect">
            <a:avLst/>
          </a:prstGeom>
        </p:spPr>
      </p:pic>
      <p:pic>
        <p:nvPicPr>
          <p:cNvPr id="57" name="図 56">
            <a:extLst>
              <a:ext uri="{FF2B5EF4-FFF2-40B4-BE49-F238E27FC236}">
                <a16:creationId xmlns:a16="http://schemas.microsoft.com/office/drawing/2014/main" id="{1D238105-C146-8F6D-BEF4-F3413061CE4E}"/>
              </a:ext>
            </a:extLst>
          </p:cNvPr>
          <p:cNvPicPr>
            <a:picLocks noChangeAspect="1"/>
          </p:cNvPicPr>
          <p:nvPr/>
        </p:nvPicPr>
        <p:blipFill>
          <a:blip r:embed="rId3"/>
          <a:stretch>
            <a:fillRect/>
          </a:stretch>
        </p:blipFill>
        <p:spPr>
          <a:xfrm>
            <a:off x="4563183" y="5321527"/>
            <a:ext cx="243861" cy="130125"/>
          </a:xfrm>
          <a:prstGeom prst="rect">
            <a:avLst/>
          </a:prstGeom>
        </p:spPr>
      </p:pic>
      <p:sp>
        <p:nvSpPr>
          <p:cNvPr id="58" name="テキスト ボックス 57">
            <a:extLst>
              <a:ext uri="{FF2B5EF4-FFF2-40B4-BE49-F238E27FC236}">
                <a16:creationId xmlns:a16="http://schemas.microsoft.com/office/drawing/2014/main" id="{BFD23DB9-751A-5082-8F6E-9EA005DDC744}"/>
              </a:ext>
            </a:extLst>
          </p:cNvPr>
          <p:cNvSpPr txBox="1"/>
          <p:nvPr/>
        </p:nvSpPr>
        <p:spPr>
          <a:xfrm>
            <a:off x="4486761" y="528913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9" name="図 58">
            <a:extLst>
              <a:ext uri="{FF2B5EF4-FFF2-40B4-BE49-F238E27FC236}">
                <a16:creationId xmlns:a16="http://schemas.microsoft.com/office/drawing/2014/main" id="{4EA5FEB2-3693-FD15-D7EA-21ADE8D764E4}"/>
              </a:ext>
            </a:extLst>
          </p:cNvPr>
          <p:cNvPicPr>
            <a:picLocks noChangeAspect="1"/>
          </p:cNvPicPr>
          <p:nvPr/>
        </p:nvPicPr>
        <p:blipFill>
          <a:blip r:embed="rId4"/>
          <a:stretch>
            <a:fillRect/>
          </a:stretch>
        </p:blipFill>
        <p:spPr>
          <a:xfrm>
            <a:off x="3974514" y="4160220"/>
            <a:ext cx="805148" cy="123622"/>
          </a:xfrm>
          <a:prstGeom prst="rect">
            <a:avLst/>
          </a:prstGeom>
        </p:spPr>
      </p:pic>
      <p:sp>
        <p:nvSpPr>
          <p:cNvPr id="60" name="テキスト ボックス 59">
            <a:extLst>
              <a:ext uri="{FF2B5EF4-FFF2-40B4-BE49-F238E27FC236}">
                <a16:creationId xmlns:a16="http://schemas.microsoft.com/office/drawing/2014/main" id="{95DD9A4C-CB12-6C9B-DEEB-0F08E0B04A98}"/>
              </a:ext>
            </a:extLst>
          </p:cNvPr>
          <p:cNvSpPr txBox="1"/>
          <p:nvPr/>
        </p:nvSpPr>
        <p:spPr>
          <a:xfrm>
            <a:off x="3889795" y="4146797"/>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61" name="図 60">
            <a:extLst>
              <a:ext uri="{FF2B5EF4-FFF2-40B4-BE49-F238E27FC236}">
                <a16:creationId xmlns:a16="http://schemas.microsoft.com/office/drawing/2014/main" id="{A27E4563-B568-2B8B-F69C-BC797D08C019}"/>
              </a:ext>
            </a:extLst>
          </p:cNvPr>
          <p:cNvPicPr>
            <a:picLocks noChangeAspect="1"/>
          </p:cNvPicPr>
          <p:nvPr/>
        </p:nvPicPr>
        <p:blipFill>
          <a:blip r:embed="rId3"/>
          <a:stretch>
            <a:fillRect/>
          </a:stretch>
        </p:blipFill>
        <p:spPr>
          <a:xfrm>
            <a:off x="3610942" y="5024947"/>
            <a:ext cx="399116" cy="92870"/>
          </a:xfrm>
          <a:prstGeom prst="rect">
            <a:avLst/>
          </a:prstGeom>
        </p:spPr>
      </p:pic>
      <p:sp>
        <p:nvSpPr>
          <p:cNvPr id="62" name="テキスト ボックス 61">
            <a:extLst>
              <a:ext uri="{FF2B5EF4-FFF2-40B4-BE49-F238E27FC236}">
                <a16:creationId xmlns:a16="http://schemas.microsoft.com/office/drawing/2014/main" id="{7DCCAE66-1C54-2152-6A72-936550643BCA}"/>
              </a:ext>
            </a:extLst>
          </p:cNvPr>
          <p:cNvSpPr txBox="1"/>
          <p:nvPr/>
        </p:nvSpPr>
        <p:spPr>
          <a:xfrm>
            <a:off x="3546572" y="497523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63" name="図 62">
            <a:extLst>
              <a:ext uri="{FF2B5EF4-FFF2-40B4-BE49-F238E27FC236}">
                <a16:creationId xmlns:a16="http://schemas.microsoft.com/office/drawing/2014/main" id="{B91C3E0A-DC45-ED60-12BE-CFFC1ABD9C31}"/>
              </a:ext>
            </a:extLst>
          </p:cNvPr>
          <p:cNvPicPr>
            <a:picLocks noChangeAspect="1"/>
          </p:cNvPicPr>
          <p:nvPr/>
        </p:nvPicPr>
        <p:blipFill>
          <a:blip r:embed="rId5"/>
          <a:stretch>
            <a:fillRect/>
          </a:stretch>
        </p:blipFill>
        <p:spPr>
          <a:xfrm>
            <a:off x="4050659" y="5474713"/>
            <a:ext cx="234871" cy="129551"/>
          </a:xfrm>
          <a:prstGeom prst="rect">
            <a:avLst/>
          </a:prstGeom>
        </p:spPr>
      </p:pic>
      <p:pic>
        <p:nvPicPr>
          <p:cNvPr id="82" name="図 81">
            <a:extLst>
              <a:ext uri="{FF2B5EF4-FFF2-40B4-BE49-F238E27FC236}">
                <a16:creationId xmlns:a16="http://schemas.microsoft.com/office/drawing/2014/main" id="{67D3E38A-4F6C-3752-678A-FEF67031207C}"/>
              </a:ext>
            </a:extLst>
          </p:cNvPr>
          <p:cNvPicPr>
            <a:picLocks noChangeAspect="1"/>
          </p:cNvPicPr>
          <p:nvPr/>
        </p:nvPicPr>
        <p:blipFill>
          <a:blip r:embed="rId5"/>
          <a:stretch>
            <a:fillRect/>
          </a:stretch>
        </p:blipFill>
        <p:spPr>
          <a:xfrm>
            <a:off x="4004703" y="5656093"/>
            <a:ext cx="234871" cy="129551"/>
          </a:xfrm>
          <a:prstGeom prst="rect">
            <a:avLst/>
          </a:prstGeom>
        </p:spPr>
      </p:pic>
      <p:pic>
        <p:nvPicPr>
          <p:cNvPr id="83" name="図 82">
            <a:extLst>
              <a:ext uri="{FF2B5EF4-FFF2-40B4-BE49-F238E27FC236}">
                <a16:creationId xmlns:a16="http://schemas.microsoft.com/office/drawing/2014/main" id="{FCA4F878-5D4D-718F-BADC-E0FA082907A2}"/>
              </a:ext>
            </a:extLst>
          </p:cNvPr>
          <p:cNvPicPr>
            <a:picLocks noChangeAspect="1"/>
          </p:cNvPicPr>
          <p:nvPr/>
        </p:nvPicPr>
        <p:blipFill>
          <a:blip r:embed="rId6"/>
          <a:stretch>
            <a:fillRect/>
          </a:stretch>
        </p:blipFill>
        <p:spPr>
          <a:xfrm>
            <a:off x="3487034" y="4995128"/>
            <a:ext cx="1343495" cy="497253"/>
          </a:xfrm>
          <a:prstGeom prst="rect">
            <a:avLst/>
          </a:prstGeom>
        </p:spPr>
      </p:pic>
      <p:pic>
        <p:nvPicPr>
          <p:cNvPr id="84" name="図 83">
            <a:extLst>
              <a:ext uri="{FF2B5EF4-FFF2-40B4-BE49-F238E27FC236}">
                <a16:creationId xmlns:a16="http://schemas.microsoft.com/office/drawing/2014/main" id="{75C8E3D7-20EB-F4F8-5D45-5C6FCD6CA5EE}"/>
              </a:ext>
            </a:extLst>
          </p:cNvPr>
          <p:cNvPicPr>
            <a:picLocks noChangeAspect="1"/>
          </p:cNvPicPr>
          <p:nvPr/>
        </p:nvPicPr>
        <p:blipFill>
          <a:blip r:embed="rId7"/>
          <a:stretch>
            <a:fillRect/>
          </a:stretch>
        </p:blipFill>
        <p:spPr>
          <a:xfrm>
            <a:off x="3491369" y="5505487"/>
            <a:ext cx="1334826" cy="129551"/>
          </a:xfrm>
          <a:prstGeom prst="rect">
            <a:avLst/>
          </a:prstGeom>
        </p:spPr>
      </p:pic>
      <p:sp>
        <p:nvSpPr>
          <p:cNvPr id="85" name="四角形: 角を丸くする 84">
            <a:extLst>
              <a:ext uri="{FF2B5EF4-FFF2-40B4-BE49-F238E27FC236}">
                <a16:creationId xmlns:a16="http://schemas.microsoft.com/office/drawing/2014/main" id="{D5C074D2-10C0-334F-588C-677F0023ADB3}"/>
              </a:ext>
            </a:extLst>
          </p:cNvPr>
          <p:cNvSpPr/>
          <p:nvPr/>
        </p:nvSpPr>
        <p:spPr>
          <a:xfrm>
            <a:off x="3704122" y="5510842"/>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6" name="テキスト ボックス 85">
            <a:extLst>
              <a:ext uri="{FF2B5EF4-FFF2-40B4-BE49-F238E27FC236}">
                <a16:creationId xmlns:a16="http://schemas.microsoft.com/office/drawing/2014/main" id="{B0125E9E-0EA8-3E2B-1162-5B31AEF5D936}"/>
              </a:ext>
            </a:extLst>
          </p:cNvPr>
          <p:cNvSpPr txBox="1"/>
          <p:nvPr/>
        </p:nvSpPr>
        <p:spPr>
          <a:xfrm>
            <a:off x="3440661" y="5460652"/>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87" name="テキスト ボックス 86">
            <a:extLst>
              <a:ext uri="{FF2B5EF4-FFF2-40B4-BE49-F238E27FC236}">
                <a16:creationId xmlns:a16="http://schemas.microsoft.com/office/drawing/2014/main" id="{30C586AA-A0FC-8EDD-312A-CFCDFABB13B3}"/>
              </a:ext>
            </a:extLst>
          </p:cNvPr>
          <p:cNvSpPr txBox="1"/>
          <p:nvPr/>
        </p:nvSpPr>
        <p:spPr>
          <a:xfrm>
            <a:off x="3955371" y="5630648"/>
            <a:ext cx="514722" cy="184666"/>
          </a:xfrm>
          <a:prstGeom prst="rect">
            <a:avLst/>
          </a:prstGeom>
          <a:noFill/>
        </p:spPr>
        <p:txBody>
          <a:bodyPr wrap="square" rtlCol="0">
            <a:spAutoFit/>
          </a:bodyPr>
          <a:lstStyle/>
          <a:p>
            <a:r>
              <a:rPr kumimoji="1" lang="en-US" altLang="ja-JP" sz="600" dirty="0">
                <a:latin typeface="+mj-lt"/>
              </a:rPr>
              <a:t>RD07</a:t>
            </a:r>
          </a:p>
        </p:txBody>
      </p:sp>
      <p:sp>
        <p:nvSpPr>
          <p:cNvPr id="88" name="テキスト ボックス 87">
            <a:extLst>
              <a:ext uri="{FF2B5EF4-FFF2-40B4-BE49-F238E27FC236}">
                <a16:creationId xmlns:a16="http://schemas.microsoft.com/office/drawing/2014/main" id="{E67FA570-4549-0A68-7171-600CF1C0973C}"/>
              </a:ext>
            </a:extLst>
          </p:cNvPr>
          <p:cNvSpPr txBox="1"/>
          <p:nvPr/>
        </p:nvSpPr>
        <p:spPr>
          <a:xfrm>
            <a:off x="3763315" y="4824566"/>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89" name="四角形: 角を丸くする 88">
            <a:extLst>
              <a:ext uri="{FF2B5EF4-FFF2-40B4-BE49-F238E27FC236}">
                <a16:creationId xmlns:a16="http://schemas.microsoft.com/office/drawing/2014/main" id="{FCAFD145-3170-C65D-0C11-306099A1FDDA}"/>
              </a:ext>
            </a:extLst>
          </p:cNvPr>
          <p:cNvSpPr/>
          <p:nvPr/>
        </p:nvSpPr>
        <p:spPr>
          <a:xfrm>
            <a:off x="4409561" y="5515193"/>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0" name="テキスト ボックス 89">
            <a:extLst>
              <a:ext uri="{FF2B5EF4-FFF2-40B4-BE49-F238E27FC236}">
                <a16:creationId xmlns:a16="http://schemas.microsoft.com/office/drawing/2014/main" id="{02CE27C8-A244-C118-6C56-8D89A5646A2F}"/>
              </a:ext>
            </a:extLst>
          </p:cNvPr>
          <p:cNvSpPr txBox="1"/>
          <p:nvPr/>
        </p:nvSpPr>
        <p:spPr>
          <a:xfrm>
            <a:off x="4087701" y="5460900"/>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91" name="テキスト ボックス 90">
            <a:extLst>
              <a:ext uri="{FF2B5EF4-FFF2-40B4-BE49-F238E27FC236}">
                <a16:creationId xmlns:a16="http://schemas.microsoft.com/office/drawing/2014/main" id="{9656B3E9-6088-BCC3-6CBA-D0411955FD24}"/>
              </a:ext>
            </a:extLst>
          </p:cNvPr>
          <p:cNvSpPr txBox="1"/>
          <p:nvPr/>
        </p:nvSpPr>
        <p:spPr>
          <a:xfrm>
            <a:off x="3489032" y="5320468"/>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92" name="テキスト ボックス 91">
            <a:extLst>
              <a:ext uri="{FF2B5EF4-FFF2-40B4-BE49-F238E27FC236}">
                <a16:creationId xmlns:a16="http://schemas.microsoft.com/office/drawing/2014/main" id="{F508C8D7-9840-C24B-8974-963603CC71B6}"/>
              </a:ext>
            </a:extLst>
          </p:cNvPr>
          <p:cNvSpPr txBox="1"/>
          <p:nvPr/>
        </p:nvSpPr>
        <p:spPr>
          <a:xfrm>
            <a:off x="3941447" y="5323024"/>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95" name="テキスト ボックス 94">
            <a:extLst>
              <a:ext uri="{FF2B5EF4-FFF2-40B4-BE49-F238E27FC236}">
                <a16:creationId xmlns:a16="http://schemas.microsoft.com/office/drawing/2014/main" id="{0713F9D3-15B2-4632-03CD-3297CDC36F99}"/>
              </a:ext>
            </a:extLst>
          </p:cNvPr>
          <p:cNvSpPr txBox="1"/>
          <p:nvPr/>
        </p:nvSpPr>
        <p:spPr>
          <a:xfrm>
            <a:off x="4380097" y="5328738"/>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96" name="テキスト ボックス 95">
            <a:extLst>
              <a:ext uri="{FF2B5EF4-FFF2-40B4-BE49-F238E27FC236}">
                <a16:creationId xmlns:a16="http://schemas.microsoft.com/office/drawing/2014/main" id="{4F252D8A-4E5E-B61E-A69C-98963DD81F05}"/>
              </a:ext>
            </a:extLst>
          </p:cNvPr>
          <p:cNvSpPr txBox="1"/>
          <p:nvPr/>
        </p:nvSpPr>
        <p:spPr>
          <a:xfrm>
            <a:off x="3993198" y="462568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97" name="テキスト ボックス 96">
            <a:extLst>
              <a:ext uri="{FF2B5EF4-FFF2-40B4-BE49-F238E27FC236}">
                <a16:creationId xmlns:a16="http://schemas.microsoft.com/office/drawing/2014/main" id="{8E96C86A-302E-AB00-219A-701FBE9E40F7}"/>
              </a:ext>
            </a:extLst>
          </p:cNvPr>
          <p:cNvSpPr txBox="1"/>
          <p:nvPr/>
        </p:nvSpPr>
        <p:spPr>
          <a:xfrm>
            <a:off x="3452289" y="510298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98" name="テキスト ボックス 97">
            <a:extLst>
              <a:ext uri="{FF2B5EF4-FFF2-40B4-BE49-F238E27FC236}">
                <a16:creationId xmlns:a16="http://schemas.microsoft.com/office/drawing/2014/main" id="{A1216DCC-588E-090E-1FD0-D2A8DB5541F1}"/>
              </a:ext>
            </a:extLst>
          </p:cNvPr>
          <p:cNvSpPr txBox="1"/>
          <p:nvPr/>
        </p:nvSpPr>
        <p:spPr>
          <a:xfrm>
            <a:off x="4128090" y="5097452"/>
            <a:ext cx="699456" cy="169277"/>
          </a:xfrm>
          <a:prstGeom prst="rect">
            <a:avLst/>
          </a:prstGeom>
          <a:noFill/>
        </p:spPr>
        <p:txBody>
          <a:bodyPr wrap="square" rtlCol="0">
            <a:spAutoFit/>
          </a:bodyPr>
          <a:lstStyle/>
          <a:p>
            <a:r>
              <a:rPr kumimoji="1" lang="en-US" altLang="ja-JP" sz="500" dirty="0">
                <a:latin typeface="+mj-lt"/>
              </a:rPr>
              <a:t>2023-09-09</a:t>
            </a:r>
          </a:p>
        </p:txBody>
      </p:sp>
      <p:pic>
        <p:nvPicPr>
          <p:cNvPr id="99" name="図 98">
            <a:extLst>
              <a:ext uri="{FF2B5EF4-FFF2-40B4-BE49-F238E27FC236}">
                <a16:creationId xmlns:a16="http://schemas.microsoft.com/office/drawing/2014/main" id="{363E6D0B-8662-CBF6-8F07-892B8712E667}"/>
              </a:ext>
            </a:extLst>
          </p:cNvPr>
          <p:cNvPicPr>
            <a:picLocks noChangeAspect="1"/>
          </p:cNvPicPr>
          <p:nvPr/>
        </p:nvPicPr>
        <p:blipFill>
          <a:blip r:embed="rId2"/>
          <a:stretch>
            <a:fillRect/>
          </a:stretch>
        </p:blipFill>
        <p:spPr>
          <a:xfrm>
            <a:off x="1611376" y="4028266"/>
            <a:ext cx="1358764" cy="2027693"/>
          </a:xfrm>
          <a:prstGeom prst="rect">
            <a:avLst/>
          </a:prstGeom>
        </p:spPr>
      </p:pic>
      <p:pic>
        <p:nvPicPr>
          <p:cNvPr id="117" name="図 116">
            <a:extLst>
              <a:ext uri="{FF2B5EF4-FFF2-40B4-BE49-F238E27FC236}">
                <a16:creationId xmlns:a16="http://schemas.microsoft.com/office/drawing/2014/main" id="{0DB24879-9E54-F9AF-2B88-1C7D32862749}"/>
              </a:ext>
            </a:extLst>
          </p:cNvPr>
          <p:cNvPicPr>
            <a:picLocks noChangeAspect="1"/>
          </p:cNvPicPr>
          <p:nvPr/>
        </p:nvPicPr>
        <p:blipFill>
          <a:blip r:embed="rId3"/>
          <a:stretch>
            <a:fillRect/>
          </a:stretch>
        </p:blipFill>
        <p:spPr>
          <a:xfrm>
            <a:off x="2704732" y="5323653"/>
            <a:ext cx="243861" cy="130125"/>
          </a:xfrm>
          <a:prstGeom prst="rect">
            <a:avLst/>
          </a:prstGeom>
        </p:spPr>
      </p:pic>
      <p:sp>
        <p:nvSpPr>
          <p:cNvPr id="118" name="テキスト ボックス 117">
            <a:extLst>
              <a:ext uri="{FF2B5EF4-FFF2-40B4-BE49-F238E27FC236}">
                <a16:creationId xmlns:a16="http://schemas.microsoft.com/office/drawing/2014/main" id="{0D7C858C-1FA9-E559-0639-D298F173C8E1}"/>
              </a:ext>
            </a:extLst>
          </p:cNvPr>
          <p:cNvSpPr txBox="1"/>
          <p:nvPr/>
        </p:nvSpPr>
        <p:spPr>
          <a:xfrm>
            <a:off x="2628310" y="529126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19" name="図 118">
            <a:extLst>
              <a:ext uri="{FF2B5EF4-FFF2-40B4-BE49-F238E27FC236}">
                <a16:creationId xmlns:a16="http://schemas.microsoft.com/office/drawing/2014/main" id="{159D3B76-32AA-8053-C77D-351673AB5168}"/>
              </a:ext>
            </a:extLst>
          </p:cNvPr>
          <p:cNvPicPr>
            <a:picLocks noChangeAspect="1"/>
          </p:cNvPicPr>
          <p:nvPr/>
        </p:nvPicPr>
        <p:blipFill>
          <a:blip r:embed="rId4"/>
          <a:stretch>
            <a:fillRect/>
          </a:stretch>
        </p:blipFill>
        <p:spPr>
          <a:xfrm>
            <a:off x="2116063" y="4162346"/>
            <a:ext cx="805148" cy="123622"/>
          </a:xfrm>
          <a:prstGeom prst="rect">
            <a:avLst/>
          </a:prstGeom>
        </p:spPr>
      </p:pic>
      <p:sp>
        <p:nvSpPr>
          <p:cNvPr id="120" name="テキスト ボックス 119">
            <a:extLst>
              <a:ext uri="{FF2B5EF4-FFF2-40B4-BE49-F238E27FC236}">
                <a16:creationId xmlns:a16="http://schemas.microsoft.com/office/drawing/2014/main" id="{D164B4EB-0CA8-BE5E-9686-A35701E1B518}"/>
              </a:ext>
            </a:extLst>
          </p:cNvPr>
          <p:cNvSpPr txBox="1"/>
          <p:nvPr/>
        </p:nvSpPr>
        <p:spPr>
          <a:xfrm>
            <a:off x="2031344" y="4148923"/>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21" name="図 120">
            <a:extLst>
              <a:ext uri="{FF2B5EF4-FFF2-40B4-BE49-F238E27FC236}">
                <a16:creationId xmlns:a16="http://schemas.microsoft.com/office/drawing/2014/main" id="{3B35DF2A-3A4D-09BD-3755-3341DA013CDC}"/>
              </a:ext>
            </a:extLst>
          </p:cNvPr>
          <p:cNvPicPr>
            <a:picLocks noChangeAspect="1"/>
          </p:cNvPicPr>
          <p:nvPr/>
        </p:nvPicPr>
        <p:blipFill>
          <a:blip r:embed="rId3"/>
          <a:stretch>
            <a:fillRect/>
          </a:stretch>
        </p:blipFill>
        <p:spPr>
          <a:xfrm>
            <a:off x="1752491" y="5027073"/>
            <a:ext cx="399116" cy="92870"/>
          </a:xfrm>
          <a:prstGeom prst="rect">
            <a:avLst/>
          </a:prstGeom>
        </p:spPr>
      </p:pic>
      <p:sp>
        <p:nvSpPr>
          <p:cNvPr id="122" name="テキスト ボックス 121">
            <a:extLst>
              <a:ext uri="{FF2B5EF4-FFF2-40B4-BE49-F238E27FC236}">
                <a16:creationId xmlns:a16="http://schemas.microsoft.com/office/drawing/2014/main" id="{9904CF71-4EFB-F66D-7403-E93A86DA1D4D}"/>
              </a:ext>
            </a:extLst>
          </p:cNvPr>
          <p:cNvSpPr txBox="1"/>
          <p:nvPr/>
        </p:nvSpPr>
        <p:spPr>
          <a:xfrm>
            <a:off x="1688121" y="497736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23" name="図 122">
            <a:extLst>
              <a:ext uri="{FF2B5EF4-FFF2-40B4-BE49-F238E27FC236}">
                <a16:creationId xmlns:a16="http://schemas.microsoft.com/office/drawing/2014/main" id="{0F2691B3-E4E3-0399-C1AB-6EB153EDE0B0}"/>
              </a:ext>
            </a:extLst>
          </p:cNvPr>
          <p:cNvPicPr>
            <a:picLocks noChangeAspect="1"/>
          </p:cNvPicPr>
          <p:nvPr/>
        </p:nvPicPr>
        <p:blipFill>
          <a:blip r:embed="rId5"/>
          <a:stretch>
            <a:fillRect/>
          </a:stretch>
        </p:blipFill>
        <p:spPr>
          <a:xfrm>
            <a:off x="2192208" y="5476839"/>
            <a:ext cx="234871" cy="129551"/>
          </a:xfrm>
          <a:prstGeom prst="rect">
            <a:avLst/>
          </a:prstGeom>
        </p:spPr>
      </p:pic>
      <p:pic>
        <p:nvPicPr>
          <p:cNvPr id="124" name="図 123">
            <a:extLst>
              <a:ext uri="{FF2B5EF4-FFF2-40B4-BE49-F238E27FC236}">
                <a16:creationId xmlns:a16="http://schemas.microsoft.com/office/drawing/2014/main" id="{946D4EF1-B42F-DAA1-06F6-7352CA9AA7FE}"/>
              </a:ext>
            </a:extLst>
          </p:cNvPr>
          <p:cNvPicPr>
            <a:picLocks noChangeAspect="1"/>
          </p:cNvPicPr>
          <p:nvPr/>
        </p:nvPicPr>
        <p:blipFill>
          <a:blip r:embed="rId5"/>
          <a:stretch>
            <a:fillRect/>
          </a:stretch>
        </p:blipFill>
        <p:spPr>
          <a:xfrm>
            <a:off x="2146252" y="5658219"/>
            <a:ext cx="234871" cy="129551"/>
          </a:xfrm>
          <a:prstGeom prst="rect">
            <a:avLst/>
          </a:prstGeom>
        </p:spPr>
      </p:pic>
      <p:pic>
        <p:nvPicPr>
          <p:cNvPr id="125" name="図 124">
            <a:extLst>
              <a:ext uri="{FF2B5EF4-FFF2-40B4-BE49-F238E27FC236}">
                <a16:creationId xmlns:a16="http://schemas.microsoft.com/office/drawing/2014/main" id="{754A2F44-DE9B-D34C-D776-40F20B9F057C}"/>
              </a:ext>
            </a:extLst>
          </p:cNvPr>
          <p:cNvPicPr>
            <a:picLocks noChangeAspect="1"/>
          </p:cNvPicPr>
          <p:nvPr/>
        </p:nvPicPr>
        <p:blipFill>
          <a:blip r:embed="rId6"/>
          <a:stretch>
            <a:fillRect/>
          </a:stretch>
        </p:blipFill>
        <p:spPr>
          <a:xfrm>
            <a:off x="1628583" y="4997254"/>
            <a:ext cx="1343495" cy="497253"/>
          </a:xfrm>
          <a:prstGeom prst="rect">
            <a:avLst/>
          </a:prstGeom>
        </p:spPr>
      </p:pic>
      <p:pic>
        <p:nvPicPr>
          <p:cNvPr id="126" name="図 125">
            <a:extLst>
              <a:ext uri="{FF2B5EF4-FFF2-40B4-BE49-F238E27FC236}">
                <a16:creationId xmlns:a16="http://schemas.microsoft.com/office/drawing/2014/main" id="{145F7A2D-963E-859A-9D51-29999D3A5420}"/>
              </a:ext>
            </a:extLst>
          </p:cNvPr>
          <p:cNvPicPr>
            <a:picLocks noChangeAspect="1"/>
          </p:cNvPicPr>
          <p:nvPr/>
        </p:nvPicPr>
        <p:blipFill>
          <a:blip r:embed="rId7"/>
          <a:stretch>
            <a:fillRect/>
          </a:stretch>
        </p:blipFill>
        <p:spPr>
          <a:xfrm>
            <a:off x="1632918" y="5507613"/>
            <a:ext cx="1334826" cy="129551"/>
          </a:xfrm>
          <a:prstGeom prst="rect">
            <a:avLst/>
          </a:prstGeom>
        </p:spPr>
      </p:pic>
      <p:sp>
        <p:nvSpPr>
          <p:cNvPr id="127" name="四角形: 角を丸くする 126">
            <a:extLst>
              <a:ext uri="{FF2B5EF4-FFF2-40B4-BE49-F238E27FC236}">
                <a16:creationId xmlns:a16="http://schemas.microsoft.com/office/drawing/2014/main" id="{7821A7C6-BB5D-B533-5806-390DD58C9E11}"/>
              </a:ext>
            </a:extLst>
          </p:cNvPr>
          <p:cNvSpPr/>
          <p:nvPr/>
        </p:nvSpPr>
        <p:spPr>
          <a:xfrm>
            <a:off x="1845671" y="5512968"/>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0" name="テキスト ボックス 129">
            <a:extLst>
              <a:ext uri="{FF2B5EF4-FFF2-40B4-BE49-F238E27FC236}">
                <a16:creationId xmlns:a16="http://schemas.microsoft.com/office/drawing/2014/main" id="{6FE89972-5CF4-A0F0-85B0-5BABA8DF472C}"/>
              </a:ext>
            </a:extLst>
          </p:cNvPr>
          <p:cNvSpPr txBox="1"/>
          <p:nvPr/>
        </p:nvSpPr>
        <p:spPr>
          <a:xfrm>
            <a:off x="1582210" y="5462778"/>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31" name="テキスト ボックス 130">
            <a:extLst>
              <a:ext uri="{FF2B5EF4-FFF2-40B4-BE49-F238E27FC236}">
                <a16:creationId xmlns:a16="http://schemas.microsoft.com/office/drawing/2014/main" id="{2C4A0B97-E20B-7F40-36D8-A134C42342C3}"/>
              </a:ext>
            </a:extLst>
          </p:cNvPr>
          <p:cNvSpPr txBox="1"/>
          <p:nvPr/>
        </p:nvSpPr>
        <p:spPr>
          <a:xfrm>
            <a:off x="2096920" y="5632774"/>
            <a:ext cx="514722" cy="184666"/>
          </a:xfrm>
          <a:prstGeom prst="rect">
            <a:avLst/>
          </a:prstGeom>
          <a:noFill/>
        </p:spPr>
        <p:txBody>
          <a:bodyPr wrap="square" rtlCol="0">
            <a:spAutoFit/>
          </a:bodyPr>
          <a:lstStyle/>
          <a:p>
            <a:r>
              <a:rPr kumimoji="1" lang="en-US" altLang="ja-JP" sz="600" dirty="0">
                <a:latin typeface="+mj-lt"/>
              </a:rPr>
              <a:t>RD07</a:t>
            </a:r>
          </a:p>
        </p:txBody>
      </p:sp>
      <p:sp>
        <p:nvSpPr>
          <p:cNvPr id="132" name="テキスト ボックス 131">
            <a:extLst>
              <a:ext uri="{FF2B5EF4-FFF2-40B4-BE49-F238E27FC236}">
                <a16:creationId xmlns:a16="http://schemas.microsoft.com/office/drawing/2014/main" id="{1DE655A9-DBA9-3F63-5594-E1C7246BDFD7}"/>
              </a:ext>
            </a:extLst>
          </p:cNvPr>
          <p:cNvSpPr txBox="1"/>
          <p:nvPr/>
        </p:nvSpPr>
        <p:spPr>
          <a:xfrm>
            <a:off x="1904864" y="4826692"/>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33" name="四角形: 角を丸くする 132">
            <a:extLst>
              <a:ext uri="{FF2B5EF4-FFF2-40B4-BE49-F238E27FC236}">
                <a16:creationId xmlns:a16="http://schemas.microsoft.com/office/drawing/2014/main" id="{22169767-111A-CDE9-0E38-E603FB802797}"/>
              </a:ext>
            </a:extLst>
          </p:cNvPr>
          <p:cNvSpPr/>
          <p:nvPr/>
        </p:nvSpPr>
        <p:spPr>
          <a:xfrm>
            <a:off x="2551110" y="5517319"/>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4" name="テキスト ボックス 133">
            <a:extLst>
              <a:ext uri="{FF2B5EF4-FFF2-40B4-BE49-F238E27FC236}">
                <a16:creationId xmlns:a16="http://schemas.microsoft.com/office/drawing/2014/main" id="{44AFB2E6-FEE5-67E1-402D-DA7BB732A2FC}"/>
              </a:ext>
            </a:extLst>
          </p:cNvPr>
          <p:cNvSpPr txBox="1"/>
          <p:nvPr/>
        </p:nvSpPr>
        <p:spPr>
          <a:xfrm>
            <a:off x="2229250" y="5463026"/>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135" name="図 134">
            <a:extLst>
              <a:ext uri="{FF2B5EF4-FFF2-40B4-BE49-F238E27FC236}">
                <a16:creationId xmlns:a16="http://schemas.microsoft.com/office/drawing/2014/main" id="{B700B57D-F55D-81D6-AAF2-C51D3A160004}"/>
              </a:ext>
            </a:extLst>
          </p:cNvPr>
          <p:cNvPicPr>
            <a:picLocks noChangeAspect="1"/>
          </p:cNvPicPr>
          <p:nvPr/>
        </p:nvPicPr>
        <p:blipFill>
          <a:blip r:embed="rId8"/>
          <a:stretch>
            <a:fillRect/>
          </a:stretch>
        </p:blipFill>
        <p:spPr>
          <a:xfrm>
            <a:off x="530929" y="3976113"/>
            <a:ext cx="767534" cy="496491"/>
          </a:xfrm>
          <a:prstGeom prst="rect">
            <a:avLst/>
          </a:prstGeom>
          <a:solidFill>
            <a:schemeClr val="bg1"/>
          </a:solidFill>
        </p:spPr>
      </p:pic>
      <p:sp>
        <p:nvSpPr>
          <p:cNvPr id="136" name="テキスト ボックス 135">
            <a:extLst>
              <a:ext uri="{FF2B5EF4-FFF2-40B4-BE49-F238E27FC236}">
                <a16:creationId xmlns:a16="http://schemas.microsoft.com/office/drawing/2014/main" id="{C4FE5D88-4749-5979-419B-19C0EFCEDDDF}"/>
              </a:ext>
            </a:extLst>
          </p:cNvPr>
          <p:cNvSpPr txBox="1"/>
          <p:nvPr/>
        </p:nvSpPr>
        <p:spPr>
          <a:xfrm>
            <a:off x="467213" y="448315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137" name="矢印: 右 136">
            <a:extLst>
              <a:ext uri="{FF2B5EF4-FFF2-40B4-BE49-F238E27FC236}">
                <a16:creationId xmlns:a16="http://schemas.microsoft.com/office/drawing/2014/main" id="{E9B2DB37-245C-5424-1A38-69270837EA61}"/>
              </a:ext>
            </a:extLst>
          </p:cNvPr>
          <p:cNvSpPr/>
          <p:nvPr/>
        </p:nvSpPr>
        <p:spPr>
          <a:xfrm>
            <a:off x="1453870" y="441507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38" name="図 137">
            <a:extLst>
              <a:ext uri="{FF2B5EF4-FFF2-40B4-BE49-F238E27FC236}">
                <a16:creationId xmlns:a16="http://schemas.microsoft.com/office/drawing/2014/main" id="{99B7A6DE-3A55-0E70-C14A-C9FD196CC9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94581" y="4082719"/>
            <a:ext cx="193980" cy="422448"/>
          </a:xfrm>
          <a:prstGeom prst="rect">
            <a:avLst/>
          </a:prstGeom>
        </p:spPr>
      </p:pic>
      <p:sp>
        <p:nvSpPr>
          <p:cNvPr id="139" name="台形 138">
            <a:extLst>
              <a:ext uri="{FF2B5EF4-FFF2-40B4-BE49-F238E27FC236}">
                <a16:creationId xmlns:a16="http://schemas.microsoft.com/office/drawing/2014/main" id="{A7D33FF9-AA39-8A64-B4AE-2549B2991761}"/>
              </a:ext>
            </a:extLst>
          </p:cNvPr>
          <p:cNvSpPr/>
          <p:nvPr/>
        </p:nvSpPr>
        <p:spPr>
          <a:xfrm rot="9223765">
            <a:off x="1121701" y="394165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40" name="矢印: 右 139">
            <a:extLst>
              <a:ext uri="{FF2B5EF4-FFF2-40B4-BE49-F238E27FC236}">
                <a16:creationId xmlns:a16="http://schemas.microsoft.com/office/drawing/2014/main" id="{7BBF3615-8C31-6589-1F20-51F20CA826CD}"/>
              </a:ext>
            </a:extLst>
          </p:cNvPr>
          <p:cNvSpPr/>
          <p:nvPr/>
        </p:nvSpPr>
        <p:spPr>
          <a:xfrm>
            <a:off x="3095669" y="441507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1" name="正方形/長方形 140">
            <a:extLst>
              <a:ext uri="{FF2B5EF4-FFF2-40B4-BE49-F238E27FC236}">
                <a16:creationId xmlns:a16="http://schemas.microsoft.com/office/drawing/2014/main" id="{67D5EB44-8C0A-A7F2-6FF9-1CA20E646D6A}"/>
              </a:ext>
            </a:extLst>
          </p:cNvPr>
          <p:cNvSpPr/>
          <p:nvPr/>
        </p:nvSpPr>
        <p:spPr>
          <a:xfrm>
            <a:off x="3670495" y="5475562"/>
            <a:ext cx="494745" cy="170003"/>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42" name="グラフィックス 141" descr="右向き指示マーク">
            <a:extLst>
              <a:ext uri="{FF2B5EF4-FFF2-40B4-BE49-F238E27FC236}">
                <a16:creationId xmlns:a16="http://schemas.microsoft.com/office/drawing/2014/main" id="{E9ADD04F-EAD7-9580-4AA4-D528081C858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730945" y="5885668"/>
            <a:ext cx="253626" cy="253626"/>
          </a:xfrm>
          <a:prstGeom prst="rect">
            <a:avLst/>
          </a:prstGeom>
        </p:spPr>
      </p:pic>
      <p:sp>
        <p:nvSpPr>
          <p:cNvPr id="143" name="テキスト ボックス 142">
            <a:extLst>
              <a:ext uri="{FF2B5EF4-FFF2-40B4-BE49-F238E27FC236}">
                <a16:creationId xmlns:a16="http://schemas.microsoft.com/office/drawing/2014/main" id="{E4D2A125-3E25-526B-EAC1-DE583FDEDE56}"/>
              </a:ext>
            </a:extLst>
          </p:cNvPr>
          <p:cNvSpPr txBox="1"/>
          <p:nvPr/>
        </p:nvSpPr>
        <p:spPr>
          <a:xfrm>
            <a:off x="1630581" y="5322594"/>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44" name="テキスト ボックス 143">
            <a:extLst>
              <a:ext uri="{FF2B5EF4-FFF2-40B4-BE49-F238E27FC236}">
                <a16:creationId xmlns:a16="http://schemas.microsoft.com/office/drawing/2014/main" id="{ECB3AC68-1C75-A162-217B-1562E0235077}"/>
              </a:ext>
            </a:extLst>
          </p:cNvPr>
          <p:cNvSpPr txBox="1"/>
          <p:nvPr/>
        </p:nvSpPr>
        <p:spPr>
          <a:xfrm>
            <a:off x="2082996" y="5325150"/>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45" name="テキスト ボックス 144">
            <a:extLst>
              <a:ext uri="{FF2B5EF4-FFF2-40B4-BE49-F238E27FC236}">
                <a16:creationId xmlns:a16="http://schemas.microsoft.com/office/drawing/2014/main" id="{3D3F9229-A991-7670-9619-CF827B8D78EA}"/>
              </a:ext>
            </a:extLst>
          </p:cNvPr>
          <p:cNvSpPr txBox="1"/>
          <p:nvPr/>
        </p:nvSpPr>
        <p:spPr>
          <a:xfrm>
            <a:off x="2521646" y="5330864"/>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146" name="テキスト ボックス 145">
            <a:extLst>
              <a:ext uri="{FF2B5EF4-FFF2-40B4-BE49-F238E27FC236}">
                <a16:creationId xmlns:a16="http://schemas.microsoft.com/office/drawing/2014/main" id="{684A0FDE-5806-EB3B-7D8B-B9573C80F3E4}"/>
              </a:ext>
            </a:extLst>
          </p:cNvPr>
          <p:cNvSpPr txBox="1"/>
          <p:nvPr/>
        </p:nvSpPr>
        <p:spPr>
          <a:xfrm>
            <a:off x="2134747" y="462781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47" name="テキスト ボックス 146">
            <a:extLst>
              <a:ext uri="{FF2B5EF4-FFF2-40B4-BE49-F238E27FC236}">
                <a16:creationId xmlns:a16="http://schemas.microsoft.com/office/drawing/2014/main" id="{1122A01C-20C3-3235-5BBE-528DDDF0747D}"/>
              </a:ext>
            </a:extLst>
          </p:cNvPr>
          <p:cNvSpPr txBox="1"/>
          <p:nvPr/>
        </p:nvSpPr>
        <p:spPr>
          <a:xfrm>
            <a:off x="1593838" y="510510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48" name="テキスト ボックス 147">
            <a:extLst>
              <a:ext uri="{FF2B5EF4-FFF2-40B4-BE49-F238E27FC236}">
                <a16:creationId xmlns:a16="http://schemas.microsoft.com/office/drawing/2014/main" id="{5F05600F-4CB2-5AA6-CA78-A52445308D0D}"/>
              </a:ext>
            </a:extLst>
          </p:cNvPr>
          <p:cNvSpPr txBox="1"/>
          <p:nvPr/>
        </p:nvSpPr>
        <p:spPr>
          <a:xfrm>
            <a:off x="2269639" y="5099578"/>
            <a:ext cx="699456" cy="169277"/>
          </a:xfrm>
          <a:prstGeom prst="rect">
            <a:avLst/>
          </a:prstGeom>
          <a:noFill/>
        </p:spPr>
        <p:txBody>
          <a:bodyPr wrap="square" rtlCol="0">
            <a:spAutoFit/>
          </a:bodyPr>
          <a:lstStyle/>
          <a:p>
            <a:r>
              <a:rPr kumimoji="1" lang="en-US" altLang="ja-JP" sz="500" dirty="0">
                <a:latin typeface="+mj-lt"/>
              </a:rPr>
              <a:t>2023-09-09</a:t>
            </a:r>
          </a:p>
        </p:txBody>
      </p:sp>
      <p:sp>
        <p:nvSpPr>
          <p:cNvPr id="149" name="テキスト ボックス 148">
            <a:extLst>
              <a:ext uri="{FF2B5EF4-FFF2-40B4-BE49-F238E27FC236}">
                <a16:creationId xmlns:a16="http://schemas.microsoft.com/office/drawing/2014/main" id="{2AD16661-07D2-9368-8554-4982522E3BFD}"/>
              </a:ext>
            </a:extLst>
          </p:cNvPr>
          <p:cNvSpPr txBox="1"/>
          <p:nvPr/>
        </p:nvSpPr>
        <p:spPr>
          <a:xfrm>
            <a:off x="2551814" y="5486701"/>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150" name="テキスト ボックス 149">
            <a:extLst>
              <a:ext uri="{FF2B5EF4-FFF2-40B4-BE49-F238E27FC236}">
                <a16:creationId xmlns:a16="http://schemas.microsoft.com/office/drawing/2014/main" id="{771196E3-2425-117F-4464-406E92C56A52}"/>
              </a:ext>
            </a:extLst>
          </p:cNvPr>
          <p:cNvSpPr txBox="1"/>
          <p:nvPr/>
        </p:nvSpPr>
        <p:spPr>
          <a:xfrm>
            <a:off x="4390117" y="5485031"/>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51" name="テキスト ボックス 150">
            <a:extLst>
              <a:ext uri="{FF2B5EF4-FFF2-40B4-BE49-F238E27FC236}">
                <a16:creationId xmlns:a16="http://schemas.microsoft.com/office/drawing/2014/main" id="{52E01C6E-A29F-309E-313C-DA584B4CDA21}"/>
              </a:ext>
            </a:extLst>
          </p:cNvPr>
          <p:cNvSpPr txBox="1"/>
          <p:nvPr/>
        </p:nvSpPr>
        <p:spPr>
          <a:xfrm>
            <a:off x="3699029" y="5475562"/>
            <a:ext cx="416633" cy="169277"/>
          </a:xfrm>
          <a:prstGeom prst="rect">
            <a:avLst/>
          </a:prstGeom>
          <a:noFill/>
        </p:spPr>
        <p:txBody>
          <a:bodyPr wrap="square" rtlCol="0">
            <a:spAutoFit/>
          </a:bodyPr>
          <a:lstStyle/>
          <a:p>
            <a:pPr algn="ctr"/>
            <a:r>
              <a:rPr kumimoji="1" lang="en-US" altLang="ja-JP" sz="500" dirty="0">
                <a:latin typeface="+mj-lt"/>
              </a:rPr>
              <a:t>601</a:t>
            </a:r>
          </a:p>
        </p:txBody>
      </p:sp>
      <p:sp>
        <p:nvSpPr>
          <p:cNvPr id="152" name="テキスト ボックス 151">
            <a:extLst>
              <a:ext uri="{FF2B5EF4-FFF2-40B4-BE49-F238E27FC236}">
                <a16:creationId xmlns:a16="http://schemas.microsoft.com/office/drawing/2014/main" id="{D85E00B8-435D-D774-BB86-9A0A708053E0}"/>
              </a:ext>
            </a:extLst>
          </p:cNvPr>
          <p:cNvSpPr txBox="1"/>
          <p:nvPr/>
        </p:nvSpPr>
        <p:spPr>
          <a:xfrm>
            <a:off x="5164967" y="4910185"/>
            <a:ext cx="1367498" cy="954107"/>
          </a:xfrm>
          <a:prstGeom prst="rect">
            <a:avLst/>
          </a:prstGeom>
          <a:noFill/>
        </p:spPr>
        <p:txBody>
          <a:bodyPr wrap="square" rtlCol="0">
            <a:spAutoFit/>
          </a:bodyPr>
          <a:lstStyle/>
          <a:p>
            <a:r>
              <a:rPr kumimoji="1" lang="en-US" altLang="ja-JP" sz="800" dirty="0">
                <a:latin typeface="+mj-lt"/>
              </a:rPr>
              <a:t>*10: If NG Qty </a:t>
            </a:r>
            <a:r>
              <a:rPr kumimoji="1" lang="ja-JP" altLang="en-US" sz="800" dirty="0">
                <a:latin typeface="+mj-lt"/>
              </a:rPr>
              <a:t>＞</a:t>
            </a:r>
            <a:r>
              <a:rPr kumimoji="1" lang="en-US" altLang="ja-JP" sz="800" dirty="0">
                <a:latin typeface="+mj-lt"/>
              </a:rPr>
              <a:t> Sum 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153" name="図 152">
            <a:extLst>
              <a:ext uri="{FF2B5EF4-FFF2-40B4-BE49-F238E27FC236}">
                <a16:creationId xmlns:a16="http://schemas.microsoft.com/office/drawing/2014/main" id="{0DA614F2-022D-B735-0ACC-92485EDA70DB}"/>
              </a:ext>
            </a:extLst>
          </p:cNvPr>
          <p:cNvPicPr>
            <a:picLocks noChangeAspect="1"/>
          </p:cNvPicPr>
          <p:nvPr/>
        </p:nvPicPr>
        <p:blipFill>
          <a:blip r:embed="rId12"/>
          <a:stretch>
            <a:fillRect/>
          </a:stretch>
        </p:blipFill>
        <p:spPr>
          <a:xfrm>
            <a:off x="5329305" y="4026140"/>
            <a:ext cx="1075165" cy="745191"/>
          </a:xfrm>
          <a:prstGeom prst="rect">
            <a:avLst/>
          </a:prstGeom>
        </p:spPr>
      </p:pic>
      <p:pic>
        <p:nvPicPr>
          <p:cNvPr id="154" name="図 153">
            <a:extLst>
              <a:ext uri="{FF2B5EF4-FFF2-40B4-BE49-F238E27FC236}">
                <a16:creationId xmlns:a16="http://schemas.microsoft.com/office/drawing/2014/main" id="{A8DDAD97-190C-50BA-9B2B-82E51C52C27C}"/>
              </a:ext>
            </a:extLst>
          </p:cNvPr>
          <p:cNvPicPr>
            <a:picLocks noChangeAspect="1"/>
          </p:cNvPicPr>
          <p:nvPr/>
        </p:nvPicPr>
        <p:blipFill>
          <a:blip r:embed="rId13"/>
          <a:stretch>
            <a:fillRect/>
          </a:stretch>
        </p:blipFill>
        <p:spPr>
          <a:xfrm>
            <a:off x="5451244" y="4416270"/>
            <a:ext cx="847293" cy="112175"/>
          </a:xfrm>
          <a:prstGeom prst="rect">
            <a:avLst/>
          </a:prstGeom>
        </p:spPr>
      </p:pic>
      <p:sp>
        <p:nvSpPr>
          <p:cNvPr id="155" name="テキスト ボックス 154">
            <a:extLst>
              <a:ext uri="{FF2B5EF4-FFF2-40B4-BE49-F238E27FC236}">
                <a16:creationId xmlns:a16="http://schemas.microsoft.com/office/drawing/2014/main" id="{55B2F728-24D1-25FA-C7A5-6E24551792B5}"/>
              </a:ext>
            </a:extLst>
          </p:cNvPr>
          <p:cNvSpPr txBox="1"/>
          <p:nvPr/>
        </p:nvSpPr>
        <p:spPr>
          <a:xfrm>
            <a:off x="5288380" y="4376967"/>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NG Qty </a:t>
            </a:r>
            <a:r>
              <a:rPr kumimoji="1" lang="ja-JP" altLang="en-US" sz="500" dirty="0">
                <a:solidFill>
                  <a:schemeClr val="bg2">
                    <a:lumMod val="75000"/>
                  </a:schemeClr>
                </a:solidFill>
                <a:latin typeface="+mj-lt"/>
              </a:rPr>
              <a:t>＞ </a:t>
            </a:r>
            <a:r>
              <a:rPr kumimoji="1" lang="en-US" altLang="ja-JP" sz="500" dirty="0">
                <a:solidFill>
                  <a:schemeClr val="bg2">
                    <a:lumMod val="75000"/>
                  </a:schemeClr>
                </a:solidFill>
                <a:latin typeface="+mj-lt"/>
              </a:rPr>
              <a:t>Sum Qty</a:t>
            </a:r>
          </a:p>
        </p:txBody>
      </p:sp>
      <p:sp>
        <p:nvSpPr>
          <p:cNvPr id="66" name="テキスト ボックス 65">
            <a:extLst>
              <a:ext uri="{FF2B5EF4-FFF2-40B4-BE49-F238E27FC236}">
                <a16:creationId xmlns:a16="http://schemas.microsoft.com/office/drawing/2014/main" id="{92871196-1881-3D07-8CD2-111C46B550DB}"/>
              </a:ext>
            </a:extLst>
          </p:cNvPr>
          <p:cNvSpPr txBox="1"/>
          <p:nvPr/>
        </p:nvSpPr>
        <p:spPr>
          <a:xfrm>
            <a:off x="4993586" y="2615121"/>
            <a:ext cx="1506907" cy="1200329"/>
          </a:xfrm>
          <a:prstGeom prst="rect">
            <a:avLst/>
          </a:prstGeom>
          <a:noFill/>
        </p:spPr>
        <p:txBody>
          <a:bodyPr wrap="square" rtlCol="0">
            <a:spAutoFit/>
          </a:bodyPr>
          <a:lstStyle/>
          <a:p>
            <a:r>
              <a:rPr kumimoji="1" lang="en-US" altLang="ja-JP" sz="800" dirty="0">
                <a:latin typeface="+mj-lt"/>
              </a:rPr>
              <a:t>*1: Display screen when information is correct</a:t>
            </a:r>
          </a:p>
          <a:p>
            <a:r>
              <a:rPr kumimoji="1" lang="en-US" altLang="ja-JP" sz="800" b="1" dirty="0">
                <a:latin typeface="+mj-lt"/>
              </a:rPr>
              <a:t>Yes button: </a:t>
            </a:r>
            <a:r>
              <a:rPr kumimoji="1" lang="en-US" altLang="ja-JP" sz="800" dirty="0">
                <a:latin typeface="+mj-lt"/>
              </a:rPr>
              <a:t>When the process is complete, the popup closes and you return to the object screen. The screen must be refreshed.</a:t>
            </a:r>
          </a:p>
          <a:p>
            <a:r>
              <a:rPr kumimoji="1" lang="en-US" altLang="ja-JP" sz="800" dirty="0">
                <a:latin typeface="+mj-lt"/>
              </a:rPr>
              <a:t>* System will print the tag label with new Qty.</a:t>
            </a:r>
          </a:p>
        </p:txBody>
      </p:sp>
      <p:pic>
        <p:nvPicPr>
          <p:cNvPr id="67" name="図 66">
            <a:extLst>
              <a:ext uri="{FF2B5EF4-FFF2-40B4-BE49-F238E27FC236}">
                <a16:creationId xmlns:a16="http://schemas.microsoft.com/office/drawing/2014/main" id="{19F49788-EA0F-FA94-4AE1-92449CB4C744}"/>
              </a:ext>
            </a:extLst>
          </p:cNvPr>
          <p:cNvPicPr>
            <a:picLocks noChangeAspect="1"/>
          </p:cNvPicPr>
          <p:nvPr/>
        </p:nvPicPr>
        <p:blipFill>
          <a:blip r:embed="rId12"/>
          <a:stretch>
            <a:fillRect/>
          </a:stretch>
        </p:blipFill>
        <p:spPr>
          <a:xfrm>
            <a:off x="5094167" y="1792009"/>
            <a:ext cx="1075165" cy="745191"/>
          </a:xfrm>
          <a:prstGeom prst="rect">
            <a:avLst/>
          </a:prstGeom>
        </p:spPr>
      </p:pic>
      <p:pic>
        <p:nvPicPr>
          <p:cNvPr id="68" name="図 67">
            <a:extLst>
              <a:ext uri="{FF2B5EF4-FFF2-40B4-BE49-F238E27FC236}">
                <a16:creationId xmlns:a16="http://schemas.microsoft.com/office/drawing/2014/main" id="{09B8B802-3792-7D88-F504-128413752D51}"/>
              </a:ext>
            </a:extLst>
          </p:cNvPr>
          <p:cNvPicPr>
            <a:picLocks noChangeAspect="1"/>
          </p:cNvPicPr>
          <p:nvPr/>
        </p:nvPicPr>
        <p:blipFill>
          <a:blip r:embed="rId13"/>
          <a:stretch>
            <a:fillRect/>
          </a:stretch>
        </p:blipFill>
        <p:spPr>
          <a:xfrm>
            <a:off x="5216106" y="2182139"/>
            <a:ext cx="847293" cy="112175"/>
          </a:xfrm>
          <a:prstGeom prst="rect">
            <a:avLst/>
          </a:prstGeom>
        </p:spPr>
      </p:pic>
      <p:pic>
        <p:nvPicPr>
          <p:cNvPr id="69" name="図 68">
            <a:extLst>
              <a:ext uri="{FF2B5EF4-FFF2-40B4-BE49-F238E27FC236}">
                <a16:creationId xmlns:a16="http://schemas.microsoft.com/office/drawing/2014/main" id="{7489FF8C-9941-64BB-0256-6FAAE9ECF6E8}"/>
              </a:ext>
            </a:extLst>
          </p:cNvPr>
          <p:cNvPicPr>
            <a:picLocks noChangeAspect="1"/>
          </p:cNvPicPr>
          <p:nvPr/>
        </p:nvPicPr>
        <p:blipFill>
          <a:blip r:embed="rId14"/>
          <a:stretch>
            <a:fillRect/>
          </a:stretch>
        </p:blipFill>
        <p:spPr>
          <a:xfrm>
            <a:off x="5471715" y="2297658"/>
            <a:ext cx="336603" cy="186540"/>
          </a:xfrm>
          <a:prstGeom prst="rect">
            <a:avLst/>
          </a:prstGeom>
        </p:spPr>
      </p:pic>
      <p:sp>
        <p:nvSpPr>
          <p:cNvPr id="70" name="四角形: 角を丸くする 69">
            <a:extLst>
              <a:ext uri="{FF2B5EF4-FFF2-40B4-BE49-F238E27FC236}">
                <a16:creationId xmlns:a16="http://schemas.microsoft.com/office/drawing/2014/main" id="{24BC4B90-F9A3-5B98-4500-312593AC5D65}"/>
              </a:ext>
            </a:extLst>
          </p:cNvPr>
          <p:cNvSpPr/>
          <p:nvPr/>
        </p:nvSpPr>
        <p:spPr>
          <a:xfrm>
            <a:off x="5250567" y="2331613"/>
            <a:ext cx="374470"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71" name="四角形: 角を丸くする 70">
            <a:extLst>
              <a:ext uri="{FF2B5EF4-FFF2-40B4-BE49-F238E27FC236}">
                <a16:creationId xmlns:a16="http://schemas.microsoft.com/office/drawing/2014/main" id="{F0A2E4E1-3266-4E41-8F37-0F2B009D479F}"/>
              </a:ext>
            </a:extLst>
          </p:cNvPr>
          <p:cNvSpPr/>
          <p:nvPr/>
        </p:nvSpPr>
        <p:spPr>
          <a:xfrm>
            <a:off x="5651006" y="2332084"/>
            <a:ext cx="386960"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Relabeling</a:t>
            </a:r>
            <a:endParaRPr kumimoji="1" lang="ja-JP" altLang="en-US" sz="300" kern="0" dirty="0">
              <a:solidFill>
                <a:schemeClr val="bg1"/>
              </a:solidFill>
            </a:endParaRPr>
          </a:p>
        </p:txBody>
      </p:sp>
      <p:pic>
        <p:nvPicPr>
          <p:cNvPr id="72" name="図 71">
            <a:extLst>
              <a:ext uri="{FF2B5EF4-FFF2-40B4-BE49-F238E27FC236}">
                <a16:creationId xmlns:a16="http://schemas.microsoft.com/office/drawing/2014/main" id="{6B6A1963-71B3-5A11-2973-678B55ECB7FB}"/>
              </a:ext>
            </a:extLst>
          </p:cNvPr>
          <p:cNvPicPr>
            <a:picLocks noChangeAspect="1"/>
          </p:cNvPicPr>
          <p:nvPr/>
        </p:nvPicPr>
        <p:blipFill>
          <a:blip r:embed="rId15"/>
          <a:stretch>
            <a:fillRect/>
          </a:stretch>
        </p:blipFill>
        <p:spPr>
          <a:xfrm>
            <a:off x="5357387" y="1847145"/>
            <a:ext cx="680579" cy="317460"/>
          </a:xfrm>
          <a:prstGeom prst="rect">
            <a:avLst/>
          </a:prstGeom>
        </p:spPr>
      </p:pic>
      <p:sp>
        <p:nvSpPr>
          <p:cNvPr id="73" name="テキスト ボックス 72">
            <a:extLst>
              <a:ext uri="{FF2B5EF4-FFF2-40B4-BE49-F238E27FC236}">
                <a16:creationId xmlns:a16="http://schemas.microsoft.com/office/drawing/2014/main" id="{78A88E2D-7A81-2470-632C-1CC005596FA4}"/>
              </a:ext>
            </a:extLst>
          </p:cNvPr>
          <p:cNvSpPr txBox="1"/>
          <p:nvPr/>
        </p:nvSpPr>
        <p:spPr>
          <a:xfrm>
            <a:off x="5145879" y="1935918"/>
            <a:ext cx="958313" cy="246221"/>
          </a:xfrm>
          <a:prstGeom prst="rect">
            <a:avLst/>
          </a:prstGeom>
          <a:noFill/>
        </p:spPr>
        <p:txBody>
          <a:bodyPr wrap="square" rtlCol="0">
            <a:spAutoFit/>
          </a:bodyPr>
          <a:lstStyle/>
          <a:p>
            <a:pPr algn="ctr"/>
            <a:r>
              <a:rPr kumimoji="1" lang="en-US" altLang="ja-JP" sz="500" dirty="0">
                <a:latin typeface="+mj-lt"/>
              </a:rPr>
              <a:t>Successful processing</a:t>
            </a:r>
          </a:p>
          <a:p>
            <a:pPr algn="ctr"/>
            <a:r>
              <a:rPr kumimoji="1" lang="en-US" altLang="ja-JP" sz="500" dirty="0">
                <a:latin typeface="+mj-lt"/>
              </a:rPr>
              <a:t>Is the process finished?</a:t>
            </a:r>
          </a:p>
        </p:txBody>
      </p:sp>
      <p:sp>
        <p:nvSpPr>
          <p:cNvPr id="74" name="二等辺三角形 73">
            <a:extLst>
              <a:ext uri="{FF2B5EF4-FFF2-40B4-BE49-F238E27FC236}">
                <a16:creationId xmlns:a16="http://schemas.microsoft.com/office/drawing/2014/main" id="{1A43DC62-5D4C-3115-2BE9-730FAB7B7D98}"/>
              </a:ext>
            </a:extLst>
          </p:cNvPr>
          <p:cNvSpPr/>
          <p:nvPr/>
        </p:nvSpPr>
        <p:spPr>
          <a:xfrm>
            <a:off x="6066057" y="169751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grpSp>
        <p:nvGrpSpPr>
          <p:cNvPr id="115" name="Group 114">
            <a:extLst>
              <a:ext uri="{FF2B5EF4-FFF2-40B4-BE49-F238E27FC236}">
                <a16:creationId xmlns:a16="http://schemas.microsoft.com/office/drawing/2014/main" id="{E96CA4DC-9869-6464-C0B3-B7E7360EF1DA}"/>
              </a:ext>
            </a:extLst>
          </p:cNvPr>
          <p:cNvGrpSpPr/>
          <p:nvPr/>
        </p:nvGrpSpPr>
        <p:grpSpPr>
          <a:xfrm>
            <a:off x="396142" y="2753486"/>
            <a:ext cx="1261693" cy="916717"/>
            <a:chOff x="101342" y="2781210"/>
            <a:chExt cx="1261693" cy="916717"/>
          </a:xfrm>
        </p:grpSpPr>
        <p:sp>
          <p:nvSpPr>
            <p:cNvPr id="77" name="Rectangle 76">
              <a:extLst>
                <a:ext uri="{FF2B5EF4-FFF2-40B4-BE49-F238E27FC236}">
                  <a16:creationId xmlns:a16="http://schemas.microsoft.com/office/drawing/2014/main" id="{5419FC11-C997-AC3C-BA5E-0E275D8DAD46}"/>
                </a:ext>
              </a:extLst>
            </p:cNvPr>
            <p:cNvSpPr/>
            <p:nvPr/>
          </p:nvSpPr>
          <p:spPr>
            <a:xfrm>
              <a:off x="153665" y="2787803"/>
              <a:ext cx="1128906" cy="910124"/>
            </a:xfrm>
            <a:prstGeom prst="rect">
              <a:avLst/>
            </a:prstGeom>
            <a:solidFill>
              <a:schemeClr val="accent1">
                <a:lumMod val="20000"/>
                <a:lumOff val="80000"/>
              </a:schemeClr>
            </a:solidFill>
            <a:ln w="3175" cap="flat" cmpd="sng" algn="ctr">
              <a:solidFill>
                <a:sysClr val="windowText" lastClr="000000"/>
              </a:solidFill>
              <a:prstDash val="solid"/>
            </a:ln>
            <a:effectLst/>
          </p:spPr>
          <p:txBody>
            <a:bodyPr rtlCol="0" anchor="ctr"/>
            <a:lstStyle/>
            <a:p>
              <a:pPr algn="l" defTabSz="914400"/>
              <a:endParaRPr kumimoji="1" lang="en-US" sz="500" kern="0" dirty="0">
                <a:solidFill>
                  <a:prstClr val="black"/>
                </a:solidFill>
              </a:endParaRPr>
            </a:p>
          </p:txBody>
        </p:sp>
        <p:sp>
          <p:nvSpPr>
            <p:cNvPr id="78" name="Rectangle 77">
              <a:extLst>
                <a:ext uri="{FF2B5EF4-FFF2-40B4-BE49-F238E27FC236}">
                  <a16:creationId xmlns:a16="http://schemas.microsoft.com/office/drawing/2014/main" id="{11C025A8-7229-8C0B-5FCC-EBB408BE1784}"/>
                </a:ext>
              </a:extLst>
            </p:cNvPr>
            <p:cNvSpPr/>
            <p:nvPr/>
          </p:nvSpPr>
          <p:spPr>
            <a:xfrm>
              <a:off x="759470" y="3025077"/>
              <a:ext cx="365848" cy="148230"/>
            </a:xfrm>
            <a:prstGeom prst="rect">
              <a:avLst/>
            </a:prstGeom>
            <a:solidFill>
              <a:schemeClr val="bg1"/>
            </a:solidFill>
            <a:ln w="3175" cap="flat" cmpd="sng" algn="ctr">
              <a:solidFill>
                <a:sysClr val="windowText" lastClr="000000"/>
              </a:solidFill>
              <a:prstDash val="solid"/>
            </a:ln>
            <a:effectLst/>
          </p:spPr>
          <p:txBody>
            <a:bodyPr rtlCol="0" anchor="ctr"/>
            <a:lstStyle/>
            <a:p>
              <a:pPr algn="r" defTabSz="914400"/>
              <a:r>
                <a:rPr kumimoji="1" lang="en-US" sz="600" b="1" kern="0" dirty="0">
                  <a:solidFill>
                    <a:prstClr val="black"/>
                  </a:solidFill>
                </a:rPr>
                <a:t>590</a:t>
              </a:r>
            </a:p>
          </p:txBody>
        </p:sp>
        <p:sp>
          <p:nvSpPr>
            <p:cNvPr id="81" name="Rectangle 80">
              <a:extLst>
                <a:ext uri="{FF2B5EF4-FFF2-40B4-BE49-F238E27FC236}">
                  <a16:creationId xmlns:a16="http://schemas.microsoft.com/office/drawing/2014/main" id="{25AF1F59-7985-87BB-917C-7FA36B2C9D7C}"/>
                </a:ext>
              </a:extLst>
            </p:cNvPr>
            <p:cNvSpPr/>
            <p:nvPr/>
          </p:nvSpPr>
          <p:spPr>
            <a:xfrm>
              <a:off x="752327" y="3233392"/>
              <a:ext cx="365849" cy="148229"/>
            </a:xfrm>
            <a:prstGeom prst="rect">
              <a:avLst/>
            </a:prstGeom>
            <a:solidFill>
              <a:srgbClr val="FF0000"/>
            </a:solidFill>
            <a:ln w="3175" cap="flat" cmpd="sng" algn="ctr">
              <a:solidFill>
                <a:sysClr val="windowText" lastClr="000000"/>
              </a:solidFill>
              <a:prstDash val="solid"/>
            </a:ln>
            <a:effectLst/>
          </p:spPr>
          <p:txBody>
            <a:bodyPr rtlCol="0" anchor="ctr"/>
            <a:lstStyle/>
            <a:p>
              <a:pPr algn="r" defTabSz="914400"/>
              <a:r>
                <a:rPr kumimoji="1" lang="en-US" sz="600" b="1" kern="0" dirty="0">
                  <a:solidFill>
                    <a:schemeClr val="bg1">
                      <a:lumMod val="95000"/>
                    </a:schemeClr>
                  </a:solidFill>
                </a:rPr>
                <a:t>10</a:t>
              </a:r>
            </a:p>
          </p:txBody>
        </p:sp>
        <p:sp>
          <p:nvSpPr>
            <p:cNvPr id="93" name="Rectangle: Rounded Corners 92">
              <a:extLst>
                <a:ext uri="{FF2B5EF4-FFF2-40B4-BE49-F238E27FC236}">
                  <a16:creationId xmlns:a16="http://schemas.microsoft.com/office/drawing/2014/main" id="{BB9F7EA6-B383-87AB-2937-1EEA7110B0CB}"/>
                </a:ext>
              </a:extLst>
            </p:cNvPr>
            <p:cNvSpPr/>
            <p:nvPr/>
          </p:nvSpPr>
          <p:spPr>
            <a:xfrm>
              <a:off x="289682" y="3491241"/>
              <a:ext cx="416397" cy="122873"/>
            </a:xfrm>
            <a:prstGeom prst="roundRect">
              <a:avLst/>
            </a:prstGeom>
            <a:solidFill>
              <a:srgbClr val="6CD506"/>
            </a:solidFill>
            <a:ln w="3175" cap="flat" cmpd="sng" algn="ctr">
              <a:solidFill>
                <a:sysClr val="windowText" lastClr="000000"/>
              </a:solidFill>
              <a:prstDash val="solid"/>
            </a:ln>
            <a:effectLst/>
          </p:spPr>
          <p:txBody>
            <a:bodyPr rtlCol="0" anchor="ctr"/>
            <a:lstStyle/>
            <a:p>
              <a:pPr algn="ctr" defTabSz="914400"/>
              <a:r>
                <a:rPr kumimoji="1" lang="en-US" sz="500" b="1" kern="0" dirty="0">
                  <a:solidFill>
                    <a:prstClr val="black"/>
                  </a:solidFill>
                </a:rPr>
                <a:t>OK</a:t>
              </a:r>
            </a:p>
          </p:txBody>
        </p:sp>
        <p:sp>
          <p:nvSpPr>
            <p:cNvPr id="101" name="TextBox 100">
              <a:extLst>
                <a:ext uri="{FF2B5EF4-FFF2-40B4-BE49-F238E27FC236}">
                  <a16:creationId xmlns:a16="http://schemas.microsoft.com/office/drawing/2014/main" id="{308EF89F-9A88-EBEA-40B1-A73DD1005695}"/>
                </a:ext>
              </a:extLst>
            </p:cNvPr>
            <p:cNvSpPr txBox="1"/>
            <p:nvPr/>
          </p:nvSpPr>
          <p:spPr>
            <a:xfrm>
              <a:off x="231075" y="2977060"/>
              <a:ext cx="536144" cy="215444"/>
            </a:xfrm>
            <a:prstGeom prst="rect">
              <a:avLst/>
            </a:prstGeom>
            <a:noFill/>
          </p:spPr>
          <p:txBody>
            <a:bodyPr wrap="square" rtlCol="0">
              <a:spAutoFit/>
            </a:bodyPr>
            <a:lstStyle/>
            <a:p>
              <a:r>
                <a:rPr lang="en-US" sz="800" b="1" dirty="0"/>
                <a:t>GOOD</a:t>
              </a:r>
            </a:p>
          </p:txBody>
        </p:sp>
        <p:sp>
          <p:nvSpPr>
            <p:cNvPr id="102" name="TextBox 101">
              <a:extLst>
                <a:ext uri="{FF2B5EF4-FFF2-40B4-BE49-F238E27FC236}">
                  <a16:creationId xmlns:a16="http://schemas.microsoft.com/office/drawing/2014/main" id="{35935F9C-C73A-7940-0A8E-5209C996FA7B}"/>
                </a:ext>
              </a:extLst>
            </p:cNvPr>
            <p:cNvSpPr txBox="1"/>
            <p:nvPr/>
          </p:nvSpPr>
          <p:spPr>
            <a:xfrm>
              <a:off x="236190" y="3192709"/>
              <a:ext cx="500142" cy="215444"/>
            </a:xfrm>
            <a:prstGeom prst="rect">
              <a:avLst/>
            </a:prstGeom>
            <a:noFill/>
          </p:spPr>
          <p:txBody>
            <a:bodyPr wrap="square" rtlCol="0">
              <a:spAutoFit/>
            </a:bodyPr>
            <a:lstStyle/>
            <a:p>
              <a:r>
                <a:rPr lang="en-US" sz="800" b="1" dirty="0"/>
                <a:t>NG</a:t>
              </a:r>
            </a:p>
          </p:txBody>
        </p:sp>
        <p:sp>
          <p:nvSpPr>
            <p:cNvPr id="76" name="TextBox 75">
              <a:extLst>
                <a:ext uri="{FF2B5EF4-FFF2-40B4-BE49-F238E27FC236}">
                  <a16:creationId xmlns:a16="http://schemas.microsoft.com/office/drawing/2014/main" id="{BE898EBE-B802-4989-A255-A2002C8972BB}"/>
                </a:ext>
              </a:extLst>
            </p:cNvPr>
            <p:cNvSpPr txBox="1"/>
            <p:nvPr/>
          </p:nvSpPr>
          <p:spPr>
            <a:xfrm>
              <a:off x="101342" y="2781210"/>
              <a:ext cx="580632" cy="169277"/>
            </a:xfrm>
            <a:prstGeom prst="rect">
              <a:avLst/>
            </a:prstGeom>
            <a:noFill/>
          </p:spPr>
          <p:txBody>
            <a:bodyPr wrap="square" rtlCol="0">
              <a:spAutoFit/>
            </a:bodyPr>
            <a:lstStyle/>
            <a:p>
              <a:r>
                <a:rPr lang="en-US" sz="500" b="1" dirty="0"/>
                <a:t>Box no: 0001</a:t>
              </a:r>
            </a:p>
          </p:txBody>
        </p:sp>
        <p:sp>
          <p:nvSpPr>
            <p:cNvPr id="65" name="TextBox 64">
              <a:extLst>
                <a:ext uri="{FF2B5EF4-FFF2-40B4-BE49-F238E27FC236}">
                  <a16:creationId xmlns:a16="http://schemas.microsoft.com/office/drawing/2014/main" id="{6D283585-8446-DF72-A23A-3726DB3832E5}"/>
                </a:ext>
              </a:extLst>
            </p:cNvPr>
            <p:cNvSpPr txBox="1"/>
            <p:nvPr/>
          </p:nvSpPr>
          <p:spPr>
            <a:xfrm>
              <a:off x="681973" y="2785150"/>
              <a:ext cx="681062" cy="169277"/>
            </a:xfrm>
            <a:prstGeom prst="rect">
              <a:avLst/>
            </a:prstGeom>
            <a:noFill/>
          </p:spPr>
          <p:txBody>
            <a:bodyPr wrap="square" rtlCol="0">
              <a:spAutoFit/>
            </a:bodyPr>
            <a:lstStyle/>
            <a:p>
              <a:pPr algn="r"/>
              <a:r>
                <a:rPr lang="en-US" sz="500" dirty="0"/>
                <a:t>Total : </a:t>
              </a:r>
              <a:r>
                <a:rPr lang="en-US" sz="500" b="1" dirty="0"/>
                <a:t>600</a:t>
              </a:r>
              <a:r>
                <a:rPr lang="en-US" sz="500" dirty="0"/>
                <a:t> Pcs</a:t>
              </a:r>
            </a:p>
          </p:txBody>
        </p:sp>
        <p:sp>
          <p:nvSpPr>
            <p:cNvPr id="114" name="Rectangle: Rounded Corners 113">
              <a:extLst>
                <a:ext uri="{FF2B5EF4-FFF2-40B4-BE49-F238E27FC236}">
                  <a16:creationId xmlns:a16="http://schemas.microsoft.com/office/drawing/2014/main" id="{8CB31C6D-6DBC-C3D8-9507-E57610867FC9}"/>
                </a:ext>
              </a:extLst>
            </p:cNvPr>
            <p:cNvSpPr/>
            <p:nvPr/>
          </p:nvSpPr>
          <p:spPr>
            <a:xfrm>
              <a:off x="722910" y="3490471"/>
              <a:ext cx="416397" cy="122873"/>
            </a:xfrm>
            <a:prstGeom prst="roundRect">
              <a:avLst/>
            </a:prstGeom>
            <a:solidFill>
              <a:schemeClr val="bg2">
                <a:lumMod val="50000"/>
              </a:schemeClr>
            </a:solidFill>
            <a:ln w="3175" cap="flat" cmpd="sng" algn="ctr">
              <a:solidFill>
                <a:sysClr val="windowText" lastClr="000000"/>
              </a:solidFill>
              <a:prstDash val="solid"/>
            </a:ln>
            <a:effectLst/>
          </p:spPr>
          <p:txBody>
            <a:bodyPr rtlCol="0" anchor="ctr"/>
            <a:lstStyle/>
            <a:p>
              <a:pPr algn="ctr" defTabSz="914400"/>
              <a:r>
                <a:rPr kumimoji="1" lang="en-US" sz="500" b="1" kern="0" dirty="0">
                  <a:solidFill>
                    <a:schemeClr val="bg1">
                      <a:lumMod val="95000"/>
                    </a:schemeClr>
                  </a:solidFill>
                </a:rPr>
                <a:t>Cancel</a:t>
              </a:r>
            </a:p>
          </p:txBody>
        </p:sp>
      </p:grpSp>
      <p:pic>
        <p:nvPicPr>
          <p:cNvPr id="157" name="Picture 156">
            <a:extLst>
              <a:ext uri="{FF2B5EF4-FFF2-40B4-BE49-F238E27FC236}">
                <a16:creationId xmlns:a16="http://schemas.microsoft.com/office/drawing/2014/main" id="{CBC529FB-99C6-C676-ACCD-1A88F8E26C80}"/>
              </a:ext>
            </a:extLst>
          </p:cNvPr>
          <p:cNvPicPr>
            <a:picLocks noChangeAspect="1"/>
          </p:cNvPicPr>
          <p:nvPr/>
        </p:nvPicPr>
        <p:blipFill>
          <a:blip r:embed="rId16"/>
          <a:stretch>
            <a:fillRect/>
          </a:stretch>
        </p:blipFill>
        <p:spPr>
          <a:xfrm>
            <a:off x="3470385" y="2721990"/>
            <a:ext cx="1333320" cy="754538"/>
          </a:xfrm>
          <a:prstGeom prst="rect">
            <a:avLst/>
          </a:prstGeom>
        </p:spPr>
      </p:pic>
      <p:pic>
        <p:nvPicPr>
          <p:cNvPr id="109" name="Picture 108">
            <a:extLst>
              <a:ext uri="{FF2B5EF4-FFF2-40B4-BE49-F238E27FC236}">
                <a16:creationId xmlns:a16="http://schemas.microsoft.com/office/drawing/2014/main" id="{CC36B8B0-2D2A-E309-774A-323418C5B98F}"/>
              </a:ext>
            </a:extLst>
          </p:cNvPr>
          <p:cNvPicPr>
            <a:picLocks noChangeAspect="1"/>
          </p:cNvPicPr>
          <p:nvPr/>
        </p:nvPicPr>
        <p:blipFill>
          <a:blip r:embed="rId17"/>
          <a:stretch>
            <a:fillRect/>
          </a:stretch>
        </p:blipFill>
        <p:spPr>
          <a:xfrm>
            <a:off x="3472660" y="3356078"/>
            <a:ext cx="1325305" cy="195028"/>
          </a:xfrm>
          <a:prstGeom prst="rect">
            <a:avLst/>
          </a:prstGeom>
        </p:spPr>
      </p:pic>
      <p:sp>
        <p:nvSpPr>
          <p:cNvPr id="110" name="TextBox 109">
            <a:extLst>
              <a:ext uri="{FF2B5EF4-FFF2-40B4-BE49-F238E27FC236}">
                <a16:creationId xmlns:a16="http://schemas.microsoft.com/office/drawing/2014/main" id="{BAECABFE-BE17-BC33-F1FA-BE44D6F7E941}"/>
              </a:ext>
            </a:extLst>
          </p:cNvPr>
          <p:cNvSpPr txBox="1"/>
          <p:nvPr/>
        </p:nvSpPr>
        <p:spPr>
          <a:xfrm>
            <a:off x="4390575" y="3350787"/>
            <a:ext cx="474058" cy="169277"/>
          </a:xfrm>
          <a:prstGeom prst="rect">
            <a:avLst/>
          </a:prstGeom>
          <a:noFill/>
        </p:spPr>
        <p:txBody>
          <a:bodyPr wrap="square" rtlCol="0">
            <a:spAutoFit/>
          </a:bodyPr>
          <a:lstStyle/>
          <a:p>
            <a:pPr algn="r"/>
            <a:r>
              <a:rPr lang="en-US" sz="500" dirty="0"/>
              <a:t>590/6</a:t>
            </a:r>
            <a:r>
              <a:rPr lang="th-TH" sz="500" dirty="0"/>
              <a:t>0</a:t>
            </a:r>
            <a:r>
              <a:rPr lang="en-US" sz="500" dirty="0"/>
              <a:t>0</a:t>
            </a:r>
          </a:p>
        </p:txBody>
      </p:sp>
      <p:pic>
        <p:nvPicPr>
          <p:cNvPr id="159" name="Picture 158">
            <a:extLst>
              <a:ext uri="{FF2B5EF4-FFF2-40B4-BE49-F238E27FC236}">
                <a16:creationId xmlns:a16="http://schemas.microsoft.com/office/drawing/2014/main" id="{F114ECB9-C941-6109-177B-D041D151C544}"/>
              </a:ext>
            </a:extLst>
          </p:cNvPr>
          <p:cNvPicPr>
            <a:picLocks noChangeAspect="1"/>
          </p:cNvPicPr>
          <p:nvPr/>
        </p:nvPicPr>
        <p:blipFill>
          <a:blip r:embed="rId18"/>
          <a:stretch>
            <a:fillRect/>
          </a:stretch>
        </p:blipFill>
        <p:spPr>
          <a:xfrm>
            <a:off x="1614694" y="2737113"/>
            <a:ext cx="1339081" cy="749393"/>
          </a:xfrm>
          <a:prstGeom prst="rect">
            <a:avLst/>
          </a:prstGeom>
        </p:spPr>
      </p:pic>
      <p:cxnSp>
        <p:nvCxnSpPr>
          <p:cNvPr id="128" name="Straight Arrow Connector 127">
            <a:extLst>
              <a:ext uri="{FF2B5EF4-FFF2-40B4-BE49-F238E27FC236}">
                <a16:creationId xmlns:a16="http://schemas.microsoft.com/office/drawing/2014/main" id="{8FC42012-8475-B499-3092-18FC1444AE98}"/>
              </a:ext>
            </a:extLst>
          </p:cNvPr>
          <p:cNvCxnSpPr>
            <a:cxnSpLocks/>
          </p:cNvCxnSpPr>
          <p:nvPr/>
        </p:nvCxnSpPr>
        <p:spPr>
          <a:xfrm flipH="1">
            <a:off x="1497044" y="2938088"/>
            <a:ext cx="469843" cy="319564"/>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F5897A34-2413-ECBF-30B0-129C565E34BB}"/>
              </a:ext>
            </a:extLst>
          </p:cNvPr>
          <p:cNvPicPr>
            <a:picLocks noChangeAspect="1"/>
          </p:cNvPicPr>
          <p:nvPr/>
        </p:nvPicPr>
        <p:blipFill>
          <a:blip r:embed="rId17"/>
          <a:stretch>
            <a:fillRect/>
          </a:stretch>
        </p:blipFill>
        <p:spPr>
          <a:xfrm>
            <a:off x="1611989" y="3361119"/>
            <a:ext cx="1325305" cy="195028"/>
          </a:xfrm>
          <a:prstGeom prst="rect">
            <a:avLst/>
          </a:prstGeom>
        </p:spPr>
      </p:pic>
      <p:sp>
        <p:nvSpPr>
          <p:cNvPr id="107" name="TextBox 106">
            <a:extLst>
              <a:ext uri="{FF2B5EF4-FFF2-40B4-BE49-F238E27FC236}">
                <a16:creationId xmlns:a16="http://schemas.microsoft.com/office/drawing/2014/main" id="{A5CB6E59-5542-DB49-B918-D39AC0CD3E2F}"/>
              </a:ext>
            </a:extLst>
          </p:cNvPr>
          <p:cNvSpPr txBox="1"/>
          <p:nvPr/>
        </p:nvSpPr>
        <p:spPr>
          <a:xfrm>
            <a:off x="2529904" y="3355828"/>
            <a:ext cx="474058" cy="169277"/>
          </a:xfrm>
          <a:prstGeom prst="rect">
            <a:avLst/>
          </a:prstGeom>
          <a:noFill/>
        </p:spPr>
        <p:txBody>
          <a:bodyPr wrap="square" rtlCol="0">
            <a:spAutoFit/>
          </a:bodyPr>
          <a:lstStyle/>
          <a:p>
            <a:pPr algn="r"/>
            <a:r>
              <a:rPr lang="en-US" sz="500" dirty="0"/>
              <a:t>600/6</a:t>
            </a:r>
            <a:r>
              <a:rPr lang="th-TH" sz="500" dirty="0"/>
              <a:t>0</a:t>
            </a:r>
            <a:r>
              <a:rPr lang="en-US" sz="500" dirty="0"/>
              <a:t>0</a:t>
            </a:r>
          </a:p>
        </p:txBody>
      </p:sp>
      <p:pic>
        <p:nvPicPr>
          <p:cNvPr id="170" name="Picture 169">
            <a:extLst>
              <a:ext uri="{FF2B5EF4-FFF2-40B4-BE49-F238E27FC236}">
                <a16:creationId xmlns:a16="http://schemas.microsoft.com/office/drawing/2014/main" id="{E0156B7E-F00D-D20C-72CC-1CAEE32711C9}"/>
              </a:ext>
            </a:extLst>
          </p:cNvPr>
          <p:cNvPicPr>
            <a:picLocks noChangeAspect="1"/>
          </p:cNvPicPr>
          <p:nvPr/>
        </p:nvPicPr>
        <p:blipFill>
          <a:blip r:embed="rId18"/>
          <a:stretch>
            <a:fillRect/>
          </a:stretch>
        </p:blipFill>
        <p:spPr>
          <a:xfrm>
            <a:off x="1630400" y="5004048"/>
            <a:ext cx="1339081" cy="749393"/>
          </a:xfrm>
          <a:prstGeom prst="rect">
            <a:avLst/>
          </a:prstGeom>
        </p:spPr>
      </p:pic>
      <p:pic>
        <p:nvPicPr>
          <p:cNvPr id="172" name="Picture 171">
            <a:extLst>
              <a:ext uri="{FF2B5EF4-FFF2-40B4-BE49-F238E27FC236}">
                <a16:creationId xmlns:a16="http://schemas.microsoft.com/office/drawing/2014/main" id="{2EA8E5C8-D90B-5F86-E496-EE0337AEEB78}"/>
              </a:ext>
            </a:extLst>
          </p:cNvPr>
          <p:cNvPicPr>
            <a:picLocks noChangeAspect="1"/>
          </p:cNvPicPr>
          <p:nvPr/>
        </p:nvPicPr>
        <p:blipFill>
          <a:blip r:embed="rId17"/>
          <a:stretch>
            <a:fillRect/>
          </a:stretch>
        </p:blipFill>
        <p:spPr>
          <a:xfrm>
            <a:off x="1633790" y="5623116"/>
            <a:ext cx="1325305" cy="195028"/>
          </a:xfrm>
          <a:prstGeom prst="rect">
            <a:avLst/>
          </a:prstGeom>
        </p:spPr>
      </p:pic>
      <p:sp>
        <p:nvSpPr>
          <p:cNvPr id="173" name="TextBox 172">
            <a:extLst>
              <a:ext uri="{FF2B5EF4-FFF2-40B4-BE49-F238E27FC236}">
                <a16:creationId xmlns:a16="http://schemas.microsoft.com/office/drawing/2014/main" id="{D0534A76-60EF-7267-E24C-C22B887A5D80}"/>
              </a:ext>
            </a:extLst>
          </p:cNvPr>
          <p:cNvSpPr txBox="1"/>
          <p:nvPr/>
        </p:nvSpPr>
        <p:spPr>
          <a:xfrm>
            <a:off x="2551705" y="5617825"/>
            <a:ext cx="474058" cy="169277"/>
          </a:xfrm>
          <a:prstGeom prst="rect">
            <a:avLst/>
          </a:prstGeom>
          <a:noFill/>
        </p:spPr>
        <p:txBody>
          <a:bodyPr wrap="square" rtlCol="0">
            <a:spAutoFit/>
          </a:bodyPr>
          <a:lstStyle/>
          <a:p>
            <a:pPr algn="r"/>
            <a:r>
              <a:rPr lang="en-US" sz="500" dirty="0"/>
              <a:t>600/6</a:t>
            </a:r>
            <a:r>
              <a:rPr lang="th-TH" sz="500" dirty="0"/>
              <a:t>0</a:t>
            </a:r>
            <a:r>
              <a:rPr lang="en-US" sz="500" dirty="0"/>
              <a:t>0</a:t>
            </a:r>
          </a:p>
        </p:txBody>
      </p:sp>
      <p:pic>
        <p:nvPicPr>
          <p:cNvPr id="174" name="Picture 173">
            <a:extLst>
              <a:ext uri="{FF2B5EF4-FFF2-40B4-BE49-F238E27FC236}">
                <a16:creationId xmlns:a16="http://schemas.microsoft.com/office/drawing/2014/main" id="{B7BE8400-3047-BDD5-7B2D-BB827CAB9189}"/>
              </a:ext>
            </a:extLst>
          </p:cNvPr>
          <p:cNvPicPr>
            <a:picLocks noChangeAspect="1"/>
          </p:cNvPicPr>
          <p:nvPr/>
        </p:nvPicPr>
        <p:blipFill>
          <a:blip r:embed="rId18"/>
          <a:stretch>
            <a:fillRect/>
          </a:stretch>
        </p:blipFill>
        <p:spPr>
          <a:xfrm>
            <a:off x="3483644" y="4994667"/>
            <a:ext cx="1339081" cy="749393"/>
          </a:xfrm>
          <a:prstGeom prst="rect">
            <a:avLst/>
          </a:prstGeom>
        </p:spPr>
      </p:pic>
      <p:pic>
        <p:nvPicPr>
          <p:cNvPr id="175" name="Picture 174">
            <a:extLst>
              <a:ext uri="{FF2B5EF4-FFF2-40B4-BE49-F238E27FC236}">
                <a16:creationId xmlns:a16="http://schemas.microsoft.com/office/drawing/2014/main" id="{C61099E4-DA38-D376-D7A2-C2FD98897787}"/>
              </a:ext>
            </a:extLst>
          </p:cNvPr>
          <p:cNvPicPr>
            <a:picLocks noChangeAspect="1"/>
          </p:cNvPicPr>
          <p:nvPr/>
        </p:nvPicPr>
        <p:blipFill>
          <a:blip r:embed="rId17"/>
          <a:stretch>
            <a:fillRect/>
          </a:stretch>
        </p:blipFill>
        <p:spPr>
          <a:xfrm>
            <a:off x="3487034" y="5613735"/>
            <a:ext cx="1325305" cy="195028"/>
          </a:xfrm>
          <a:prstGeom prst="rect">
            <a:avLst/>
          </a:prstGeom>
        </p:spPr>
      </p:pic>
      <p:sp>
        <p:nvSpPr>
          <p:cNvPr id="176" name="TextBox 175">
            <a:extLst>
              <a:ext uri="{FF2B5EF4-FFF2-40B4-BE49-F238E27FC236}">
                <a16:creationId xmlns:a16="http://schemas.microsoft.com/office/drawing/2014/main" id="{588CA799-5F9D-6A85-3DA9-C3B8FD966626}"/>
              </a:ext>
            </a:extLst>
          </p:cNvPr>
          <p:cNvSpPr txBox="1"/>
          <p:nvPr/>
        </p:nvSpPr>
        <p:spPr>
          <a:xfrm>
            <a:off x="4404949" y="5608444"/>
            <a:ext cx="474058" cy="169277"/>
          </a:xfrm>
          <a:prstGeom prst="rect">
            <a:avLst/>
          </a:prstGeom>
          <a:noFill/>
        </p:spPr>
        <p:txBody>
          <a:bodyPr wrap="square" rtlCol="0">
            <a:spAutoFit/>
          </a:bodyPr>
          <a:lstStyle/>
          <a:p>
            <a:pPr algn="r"/>
            <a:r>
              <a:rPr lang="en-US" sz="500" dirty="0"/>
              <a:t>600/6</a:t>
            </a:r>
            <a:r>
              <a:rPr lang="th-TH" sz="500" dirty="0"/>
              <a:t>0</a:t>
            </a:r>
            <a:r>
              <a:rPr lang="en-US" sz="500" dirty="0"/>
              <a:t>0</a:t>
            </a:r>
          </a:p>
        </p:txBody>
      </p:sp>
      <p:grpSp>
        <p:nvGrpSpPr>
          <p:cNvPr id="160" name="Group 159">
            <a:extLst>
              <a:ext uri="{FF2B5EF4-FFF2-40B4-BE49-F238E27FC236}">
                <a16:creationId xmlns:a16="http://schemas.microsoft.com/office/drawing/2014/main" id="{A9ED0D52-70F4-1517-A510-FFBF0FD96A1A}"/>
              </a:ext>
            </a:extLst>
          </p:cNvPr>
          <p:cNvGrpSpPr/>
          <p:nvPr/>
        </p:nvGrpSpPr>
        <p:grpSpPr>
          <a:xfrm>
            <a:off x="3550577" y="4669167"/>
            <a:ext cx="1261693" cy="916717"/>
            <a:chOff x="101342" y="2781210"/>
            <a:chExt cx="1261693" cy="916717"/>
          </a:xfrm>
        </p:grpSpPr>
        <p:sp>
          <p:nvSpPr>
            <p:cNvPr id="161" name="Rectangle 160">
              <a:extLst>
                <a:ext uri="{FF2B5EF4-FFF2-40B4-BE49-F238E27FC236}">
                  <a16:creationId xmlns:a16="http://schemas.microsoft.com/office/drawing/2014/main" id="{8B205F36-D5A3-13FB-E8FB-12D1B615DB0B}"/>
                </a:ext>
              </a:extLst>
            </p:cNvPr>
            <p:cNvSpPr/>
            <p:nvPr/>
          </p:nvSpPr>
          <p:spPr>
            <a:xfrm>
              <a:off x="153665" y="2787803"/>
              <a:ext cx="1128906" cy="910124"/>
            </a:xfrm>
            <a:prstGeom prst="rect">
              <a:avLst/>
            </a:prstGeom>
            <a:solidFill>
              <a:schemeClr val="accent1">
                <a:lumMod val="20000"/>
                <a:lumOff val="80000"/>
              </a:schemeClr>
            </a:solidFill>
            <a:ln w="3175" cap="flat" cmpd="sng" algn="ctr">
              <a:solidFill>
                <a:sysClr val="windowText" lastClr="000000"/>
              </a:solidFill>
              <a:prstDash val="solid"/>
            </a:ln>
            <a:effectLst/>
          </p:spPr>
          <p:txBody>
            <a:bodyPr rtlCol="0" anchor="ctr"/>
            <a:lstStyle/>
            <a:p>
              <a:pPr algn="l" defTabSz="914400"/>
              <a:endParaRPr kumimoji="1" lang="en-US" sz="500" kern="0" dirty="0">
                <a:solidFill>
                  <a:prstClr val="black"/>
                </a:solidFill>
              </a:endParaRPr>
            </a:p>
          </p:txBody>
        </p:sp>
        <p:sp>
          <p:nvSpPr>
            <p:cNvPr id="162" name="Rectangle 161">
              <a:extLst>
                <a:ext uri="{FF2B5EF4-FFF2-40B4-BE49-F238E27FC236}">
                  <a16:creationId xmlns:a16="http://schemas.microsoft.com/office/drawing/2014/main" id="{4146CAEE-E8A7-0135-87F9-9BE6BEA731D2}"/>
                </a:ext>
              </a:extLst>
            </p:cNvPr>
            <p:cNvSpPr/>
            <p:nvPr/>
          </p:nvSpPr>
          <p:spPr>
            <a:xfrm>
              <a:off x="759470" y="3025077"/>
              <a:ext cx="365848" cy="148230"/>
            </a:xfrm>
            <a:prstGeom prst="rect">
              <a:avLst/>
            </a:prstGeom>
            <a:solidFill>
              <a:schemeClr val="bg1"/>
            </a:solidFill>
            <a:ln w="3175" cap="flat" cmpd="sng" algn="ctr">
              <a:solidFill>
                <a:sysClr val="windowText" lastClr="000000"/>
              </a:solidFill>
              <a:prstDash val="solid"/>
            </a:ln>
            <a:effectLst/>
          </p:spPr>
          <p:txBody>
            <a:bodyPr rtlCol="0" anchor="ctr"/>
            <a:lstStyle/>
            <a:p>
              <a:pPr algn="r" defTabSz="914400"/>
              <a:r>
                <a:rPr kumimoji="1" lang="en-US" sz="600" b="1" kern="0" dirty="0">
                  <a:solidFill>
                    <a:prstClr val="black"/>
                  </a:solidFill>
                </a:rPr>
                <a:t>-1</a:t>
              </a:r>
            </a:p>
          </p:txBody>
        </p:sp>
        <p:sp>
          <p:nvSpPr>
            <p:cNvPr id="163" name="Rectangle 162">
              <a:extLst>
                <a:ext uri="{FF2B5EF4-FFF2-40B4-BE49-F238E27FC236}">
                  <a16:creationId xmlns:a16="http://schemas.microsoft.com/office/drawing/2014/main" id="{59FE1608-05B7-0D57-19ED-B8CA094826D4}"/>
                </a:ext>
              </a:extLst>
            </p:cNvPr>
            <p:cNvSpPr/>
            <p:nvPr/>
          </p:nvSpPr>
          <p:spPr>
            <a:xfrm>
              <a:off x="752327" y="3233392"/>
              <a:ext cx="365849" cy="148229"/>
            </a:xfrm>
            <a:prstGeom prst="rect">
              <a:avLst/>
            </a:prstGeom>
            <a:solidFill>
              <a:srgbClr val="FF0000"/>
            </a:solidFill>
            <a:ln w="3175" cap="flat" cmpd="sng" algn="ctr">
              <a:solidFill>
                <a:sysClr val="windowText" lastClr="000000"/>
              </a:solidFill>
              <a:prstDash val="solid"/>
            </a:ln>
            <a:effectLst/>
          </p:spPr>
          <p:txBody>
            <a:bodyPr rtlCol="0" anchor="ctr"/>
            <a:lstStyle/>
            <a:p>
              <a:pPr algn="r" defTabSz="914400"/>
              <a:r>
                <a:rPr kumimoji="1" lang="en-US" sz="600" b="1" kern="0" dirty="0">
                  <a:solidFill>
                    <a:schemeClr val="bg1">
                      <a:lumMod val="95000"/>
                    </a:schemeClr>
                  </a:solidFill>
                </a:rPr>
                <a:t>601</a:t>
              </a:r>
            </a:p>
          </p:txBody>
        </p:sp>
        <p:sp>
          <p:nvSpPr>
            <p:cNvPr id="164" name="Rectangle: Rounded Corners 163">
              <a:extLst>
                <a:ext uri="{FF2B5EF4-FFF2-40B4-BE49-F238E27FC236}">
                  <a16:creationId xmlns:a16="http://schemas.microsoft.com/office/drawing/2014/main" id="{146ED418-345C-301A-1002-3E31D4113050}"/>
                </a:ext>
              </a:extLst>
            </p:cNvPr>
            <p:cNvSpPr/>
            <p:nvPr/>
          </p:nvSpPr>
          <p:spPr>
            <a:xfrm>
              <a:off x="289682" y="3491241"/>
              <a:ext cx="416397" cy="122873"/>
            </a:xfrm>
            <a:prstGeom prst="roundRect">
              <a:avLst/>
            </a:prstGeom>
            <a:solidFill>
              <a:srgbClr val="6CD506"/>
            </a:solidFill>
            <a:ln w="3175" cap="flat" cmpd="sng" algn="ctr">
              <a:solidFill>
                <a:sysClr val="windowText" lastClr="000000"/>
              </a:solidFill>
              <a:prstDash val="solid"/>
            </a:ln>
            <a:effectLst/>
          </p:spPr>
          <p:txBody>
            <a:bodyPr rtlCol="0" anchor="ctr"/>
            <a:lstStyle/>
            <a:p>
              <a:pPr algn="ctr" defTabSz="914400"/>
              <a:r>
                <a:rPr kumimoji="1" lang="en-US" sz="500" b="1" kern="0" dirty="0">
                  <a:solidFill>
                    <a:prstClr val="black"/>
                  </a:solidFill>
                </a:rPr>
                <a:t>OK</a:t>
              </a:r>
            </a:p>
          </p:txBody>
        </p:sp>
        <p:sp>
          <p:nvSpPr>
            <p:cNvPr id="165" name="TextBox 164">
              <a:extLst>
                <a:ext uri="{FF2B5EF4-FFF2-40B4-BE49-F238E27FC236}">
                  <a16:creationId xmlns:a16="http://schemas.microsoft.com/office/drawing/2014/main" id="{E030AFAE-9C9D-D710-AC19-C46D968744B0}"/>
                </a:ext>
              </a:extLst>
            </p:cNvPr>
            <p:cNvSpPr txBox="1"/>
            <p:nvPr/>
          </p:nvSpPr>
          <p:spPr>
            <a:xfrm>
              <a:off x="231075" y="2977060"/>
              <a:ext cx="536144" cy="215444"/>
            </a:xfrm>
            <a:prstGeom prst="rect">
              <a:avLst/>
            </a:prstGeom>
            <a:noFill/>
          </p:spPr>
          <p:txBody>
            <a:bodyPr wrap="square" rtlCol="0">
              <a:spAutoFit/>
            </a:bodyPr>
            <a:lstStyle/>
            <a:p>
              <a:r>
                <a:rPr lang="en-US" sz="800" b="1" dirty="0"/>
                <a:t>GOOD</a:t>
              </a:r>
            </a:p>
          </p:txBody>
        </p:sp>
        <p:sp>
          <p:nvSpPr>
            <p:cNvPr id="166" name="TextBox 165">
              <a:extLst>
                <a:ext uri="{FF2B5EF4-FFF2-40B4-BE49-F238E27FC236}">
                  <a16:creationId xmlns:a16="http://schemas.microsoft.com/office/drawing/2014/main" id="{B29D3577-3D4E-9F4B-CEC8-6F27E1778B43}"/>
                </a:ext>
              </a:extLst>
            </p:cNvPr>
            <p:cNvSpPr txBox="1"/>
            <p:nvPr/>
          </p:nvSpPr>
          <p:spPr>
            <a:xfrm>
              <a:off x="236190" y="3192709"/>
              <a:ext cx="500142" cy="215444"/>
            </a:xfrm>
            <a:prstGeom prst="rect">
              <a:avLst/>
            </a:prstGeom>
            <a:noFill/>
          </p:spPr>
          <p:txBody>
            <a:bodyPr wrap="square" rtlCol="0">
              <a:spAutoFit/>
            </a:bodyPr>
            <a:lstStyle/>
            <a:p>
              <a:r>
                <a:rPr lang="en-US" sz="800" b="1" dirty="0"/>
                <a:t>NG</a:t>
              </a:r>
            </a:p>
          </p:txBody>
        </p:sp>
        <p:sp>
          <p:nvSpPr>
            <p:cNvPr id="167" name="TextBox 166">
              <a:extLst>
                <a:ext uri="{FF2B5EF4-FFF2-40B4-BE49-F238E27FC236}">
                  <a16:creationId xmlns:a16="http://schemas.microsoft.com/office/drawing/2014/main" id="{3B2E087F-47C7-7C7B-637A-869C1759D359}"/>
                </a:ext>
              </a:extLst>
            </p:cNvPr>
            <p:cNvSpPr txBox="1"/>
            <p:nvPr/>
          </p:nvSpPr>
          <p:spPr>
            <a:xfrm>
              <a:off x="101342" y="2781210"/>
              <a:ext cx="580632" cy="169277"/>
            </a:xfrm>
            <a:prstGeom prst="rect">
              <a:avLst/>
            </a:prstGeom>
            <a:noFill/>
          </p:spPr>
          <p:txBody>
            <a:bodyPr wrap="square" rtlCol="0">
              <a:spAutoFit/>
            </a:bodyPr>
            <a:lstStyle/>
            <a:p>
              <a:r>
                <a:rPr lang="en-US" sz="500" b="1" dirty="0"/>
                <a:t>Box no: 0001</a:t>
              </a:r>
            </a:p>
          </p:txBody>
        </p:sp>
        <p:sp>
          <p:nvSpPr>
            <p:cNvPr id="168" name="TextBox 167">
              <a:extLst>
                <a:ext uri="{FF2B5EF4-FFF2-40B4-BE49-F238E27FC236}">
                  <a16:creationId xmlns:a16="http://schemas.microsoft.com/office/drawing/2014/main" id="{AE26293F-B30F-BD9D-17CA-546C115E7C9C}"/>
                </a:ext>
              </a:extLst>
            </p:cNvPr>
            <p:cNvSpPr txBox="1"/>
            <p:nvPr/>
          </p:nvSpPr>
          <p:spPr>
            <a:xfrm>
              <a:off x="681973" y="2785150"/>
              <a:ext cx="681062" cy="169277"/>
            </a:xfrm>
            <a:prstGeom prst="rect">
              <a:avLst/>
            </a:prstGeom>
            <a:noFill/>
          </p:spPr>
          <p:txBody>
            <a:bodyPr wrap="square" rtlCol="0">
              <a:spAutoFit/>
            </a:bodyPr>
            <a:lstStyle/>
            <a:p>
              <a:pPr algn="r"/>
              <a:r>
                <a:rPr lang="en-US" sz="500" dirty="0"/>
                <a:t>Total : </a:t>
              </a:r>
              <a:r>
                <a:rPr lang="en-US" sz="500" b="1" dirty="0"/>
                <a:t>600</a:t>
              </a:r>
              <a:r>
                <a:rPr lang="en-US" sz="500" dirty="0"/>
                <a:t> Pcs</a:t>
              </a:r>
            </a:p>
          </p:txBody>
        </p:sp>
        <p:sp>
          <p:nvSpPr>
            <p:cNvPr id="169" name="Rectangle: Rounded Corners 168">
              <a:extLst>
                <a:ext uri="{FF2B5EF4-FFF2-40B4-BE49-F238E27FC236}">
                  <a16:creationId xmlns:a16="http://schemas.microsoft.com/office/drawing/2014/main" id="{1EF5818F-2DA6-605D-A3FB-5F8AA1423E3E}"/>
                </a:ext>
              </a:extLst>
            </p:cNvPr>
            <p:cNvSpPr/>
            <p:nvPr/>
          </p:nvSpPr>
          <p:spPr>
            <a:xfrm>
              <a:off x="722910" y="3490471"/>
              <a:ext cx="416397" cy="122873"/>
            </a:xfrm>
            <a:prstGeom prst="roundRect">
              <a:avLst/>
            </a:prstGeom>
            <a:solidFill>
              <a:schemeClr val="bg2">
                <a:lumMod val="50000"/>
              </a:schemeClr>
            </a:solidFill>
            <a:ln w="3175" cap="flat" cmpd="sng" algn="ctr">
              <a:solidFill>
                <a:sysClr val="windowText" lastClr="000000"/>
              </a:solidFill>
              <a:prstDash val="solid"/>
            </a:ln>
            <a:effectLst/>
          </p:spPr>
          <p:txBody>
            <a:bodyPr rtlCol="0" anchor="ctr"/>
            <a:lstStyle/>
            <a:p>
              <a:pPr algn="ctr" defTabSz="914400"/>
              <a:r>
                <a:rPr kumimoji="1" lang="en-US" sz="500" b="1" kern="0" dirty="0">
                  <a:solidFill>
                    <a:schemeClr val="bg1">
                      <a:lumMod val="95000"/>
                    </a:schemeClr>
                  </a:solidFill>
                </a:rPr>
                <a:t>Cancel</a:t>
              </a:r>
            </a:p>
          </p:txBody>
        </p:sp>
      </p:grpSp>
      <p:cxnSp>
        <p:nvCxnSpPr>
          <p:cNvPr id="171" name="Straight Arrow Connector 170">
            <a:extLst>
              <a:ext uri="{FF2B5EF4-FFF2-40B4-BE49-F238E27FC236}">
                <a16:creationId xmlns:a16="http://schemas.microsoft.com/office/drawing/2014/main" id="{75144112-362F-F386-A9C9-F2321043CDD0}"/>
              </a:ext>
            </a:extLst>
          </p:cNvPr>
          <p:cNvCxnSpPr>
            <a:cxnSpLocks/>
            <a:endCxn id="161" idx="1"/>
          </p:cNvCxnSpPr>
          <p:nvPr/>
        </p:nvCxnSpPr>
        <p:spPr>
          <a:xfrm flipV="1">
            <a:off x="2971957" y="5130822"/>
            <a:ext cx="630943" cy="15906"/>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586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図 106">
            <a:extLst>
              <a:ext uri="{FF2B5EF4-FFF2-40B4-BE49-F238E27FC236}">
                <a16:creationId xmlns:a16="http://schemas.microsoft.com/office/drawing/2014/main" id="{7D58D527-1B70-0FCD-FD9E-56138D0F5C82}"/>
              </a:ext>
            </a:extLst>
          </p:cNvPr>
          <p:cNvPicPr>
            <a:picLocks noChangeAspect="1"/>
          </p:cNvPicPr>
          <p:nvPr/>
        </p:nvPicPr>
        <p:blipFill>
          <a:blip r:embed="rId2"/>
          <a:stretch>
            <a:fillRect/>
          </a:stretch>
        </p:blipFill>
        <p:spPr>
          <a:xfrm>
            <a:off x="611025" y="1665537"/>
            <a:ext cx="1355770" cy="2019144"/>
          </a:xfrm>
          <a:prstGeom prst="rect">
            <a:avLst/>
          </a:prstGeom>
        </p:spPr>
      </p:pic>
      <p:pic>
        <p:nvPicPr>
          <p:cNvPr id="108" name="図 107">
            <a:extLst>
              <a:ext uri="{FF2B5EF4-FFF2-40B4-BE49-F238E27FC236}">
                <a16:creationId xmlns:a16="http://schemas.microsoft.com/office/drawing/2014/main" id="{FBB5DF08-7AD0-2347-46E1-12E84089ECC9}"/>
              </a:ext>
            </a:extLst>
          </p:cNvPr>
          <p:cNvPicPr>
            <a:picLocks noChangeAspect="1"/>
          </p:cNvPicPr>
          <p:nvPr/>
        </p:nvPicPr>
        <p:blipFill>
          <a:blip r:embed="rId3"/>
          <a:stretch>
            <a:fillRect/>
          </a:stretch>
        </p:blipFill>
        <p:spPr>
          <a:xfrm>
            <a:off x="1086563" y="1794682"/>
            <a:ext cx="805148" cy="123622"/>
          </a:xfrm>
          <a:prstGeom prst="rect">
            <a:avLst/>
          </a:prstGeom>
        </p:spPr>
      </p:pic>
      <p:sp>
        <p:nvSpPr>
          <p:cNvPr id="109" name="テキスト ボックス 108">
            <a:extLst>
              <a:ext uri="{FF2B5EF4-FFF2-40B4-BE49-F238E27FC236}">
                <a16:creationId xmlns:a16="http://schemas.microsoft.com/office/drawing/2014/main" id="{906BDB61-90FF-8118-285A-DFDB550DB0AD}"/>
              </a:ext>
            </a:extLst>
          </p:cNvPr>
          <p:cNvSpPr txBox="1"/>
          <p:nvPr/>
        </p:nvSpPr>
        <p:spPr>
          <a:xfrm>
            <a:off x="1001844" y="1781259"/>
            <a:ext cx="874330" cy="200055"/>
          </a:xfrm>
          <a:prstGeom prst="rect">
            <a:avLst/>
          </a:prstGeom>
          <a:noFill/>
        </p:spPr>
        <p:txBody>
          <a:bodyPr wrap="square" rtlCol="0">
            <a:spAutoFit/>
          </a:bodyPr>
          <a:lstStyle/>
          <a:p>
            <a:pPr algn="ctr"/>
            <a:r>
              <a:rPr kumimoji="1" lang="en-US" altLang="ja-JP" sz="700" dirty="0">
                <a:solidFill>
                  <a:schemeClr val="bg1"/>
                </a:solidFill>
              </a:rPr>
              <a:t>QC Schedule</a:t>
            </a:r>
            <a:endParaRPr kumimoji="1" lang="ja-JP" altLang="en-US" sz="700" dirty="0">
              <a:solidFill>
                <a:schemeClr val="bg1"/>
              </a:solidFill>
            </a:endParaRPr>
          </a:p>
        </p:txBody>
      </p:sp>
      <p:pic>
        <p:nvPicPr>
          <p:cNvPr id="110" name="図 109">
            <a:extLst>
              <a:ext uri="{FF2B5EF4-FFF2-40B4-BE49-F238E27FC236}">
                <a16:creationId xmlns:a16="http://schemas.microsoft.com/office/drawing/2014/main" id="{6C192BBB-2F4F-FA7F-D600-C44D5077BC5B}"/>
              </a:ext>
            </a:extLst>
          </p:cNvPr>
          <p:cNvPicPr>
            <a:picLocks noChangeAspect="1"/>
          </p:cNvPicPr>
          <p:nvPr/>
        </p:nvPicPr>
        <p:blipFill>
          <a:blip r:embed="rId4"/>
          <a:stretch>
            <a:fillRect/>
          </a:stretch>
        </p:blipFill>
        <p:spPr>
          <a:xfrm>
            <a:off x="648000" y="2289300"/>
            <a:ext cx="1289035" cy="212113"/>
          </a:xfrm>
          <a:prstGeom prst="rect">
            <a:avLst/>
          </a:prstGeom>
        </p:spPr>
      </p:pic>
      <p:pic>
        <p:nvPicPr>
          <p:cNvPr id="111" name="図 110">
            <a:extLst>
              <a:ext uri="{FF2B5EF4-FFF2-40B4-BE49-F238E27FC236}">
                <a16:creationId xmlns:a16="http://schemas.microsoft.com/office/drawing/2014/main" id="{AF39E8D3-D958-8C3C-35E8-2A5689FB9AED}"/>
              </a:ext>
            </a:extLst>
          </p:cNvPr>
          <p:cNvPicPr>
            <a:picLocks noChangeAspect="1"/>
          </p:cNvPicPr>
          <p:nvPr/>
        </p:nvPicPr>
        <p:blipFill>
          <a:blip r:embed="rId5"/>
          <a:stretch>
            <a:fillRect/>
          </a:stretch>
        </p:blipFill>
        <p:spPr>
          <a:xfrm>
            <a:off x="649230" y="2692680"/>
            <a:ext cx="981060" cy="220999"/>
          </a:xfrm>
          <a:prstGeom prst="rect">
            <a:avLst/>
          </a:prstGeom>
        </p:spPr>
      </p:pic>
      <p:pic>
        <p:nvPicPr>
          <p:cNvPr id="112" name="図 111">
            <a:extLst>
              <a:ext uri="{FF2B5EF4-FFF2-40B4-BE49-F238E27FC236}">
                <a16:creationId xmlns:a16="http://schemas.microsoft.com/office/drawing/2014/main" id="{F2CD9009-056A-6F22-EEB0-28100EFB6EF7}"/>
              </a:ext>
            </a:extLst>
          </p:cNvPr>
          <p:cNvPicPr>
            <a:picLocks noChangeAspect="1"/>
          </p:cNvPicPr>
          <p:nvPr/>
        </p:nvPicPr>
        <p:blipFill>
          <a:blip r:embed="rId6"/>
          <a:stretch>
            <a:fillRect/>
          </a:stretch>
        </p:blipFill>
        <p:spPr>
          <a:xfrm>
            <a:off x="622043" y="2383988"/>
            <a:ext cx="1313642" cy="894800"/>
          </a:xfrm>
          <a:prstGeom prst="rect">
            <a:avLst/>
          </a:prstGeom>
        </p:spPr>
      </p:pic>
      <p:pic>
        <p:nvPicPr>
          <p:cNvPr id="113" name="図 112">
            <a:extLst>
              <a:ext uri="{FF2B5EF4-FFF2-40B4-BE49-F238E27FC236}">
                <a16:creationId xmlns:a16="http://schemas.microsoft.com/office/drawing/2014/main" id="{E2224C10-D395-AF79-A4FB-43A4426F805C}"/>
              </a:ext>
            </a:extLst>
          </p:cNvPr>
          <p:cNvPicPr>
            <a:picLocks noChangeAspect="1"/>
          </p:cNvPicPr>
          <p:nvPr/>
        </p:nvPicPr>
        <p:blipFill>
          <a:blip r:embed="rId7"/>
          <a:stretch>
            <a:fillRect/>
          </a:stretch>
        </p:blipFill>
        <p:spPr>
          <a:xfrm>
            <a:off x="631187" y="1964859"/>
            <a:ext cx="1313642" cy="434647"/>
          </a:xfrm>
          <a:prstGeom prst="rect">
            <a:avLst/>
          </a:prstGeom>
        </p:spPr>
      </p:pic>
      <p:sp>
        <p:nvSpPr>
          <p:cNvPr id="114" name="四角形: 角を丸くする 113">
            <a:extLst>
              <a:ext uri="{FF2B5EF4-FFF2-40B4-BE49-F238E27FC236}">
                <a16:creationId xmlns:a16="http://schemas.microsoft.com/office/drawing/2014/main" id="{AFDE6658-BB2F-84F3-D95E-AD3E7EE4C908}"/>
              </a:ext>
            </a:extLst>
          </p:cNvPr>
          <p:cNvSpPr/>
          <p:nvPr/>
        </p:nvSpPr>
        <p:spPr>
          <a:xfrm>
            <a:off x="833486" y="1991458"/>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5" name="四角形: 角を丸くする 114">
            <a:extLst>
              <a:ext uri="{FF2B5EF4-FFF2-40B4-BE49-F238E27FC236}">
                <a16:creationId xmlns:a16="http://schemas.microsoft.com/office/drawing/2014/main" id="{25F60677-999E-3BEA-34E9-C304B1643FED}"/>
              </a:ext>
            </a:extLst>
          </p:cNvPr>
          <p:cNvSpPr/>
          <p:nvPr/>
        </p:nvSpPr>
        <p:spPr>
          <a:xfrm>
            <a:off x="1467491" y="1987648"/>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6" name="テキスト ボックス 115">
            <a:extLst>
              <a:ext uri="{FF2B5EF4-FFF2-40B4-BE49-F238E27FC236}">
                <a16:creationId xmlns:a16="http://schemas.microsoft.com/office/drawing/2014/main" id="{AD5038F2-CA3E-F2F4-2339-773D3F752BF1}"/>
              </a:ext>
            </a:extLst>
          </p:cNvPr>
          <p:cNvSpPr txBox="1"/>
          <p:nvPr/>
        </p:nvSpPr>
        <p:spPr>
          <a:xfrm>
            <a:off x="585876" y="1961864"/>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117" name="テキスト ボックス 116">
            <a:extLst>
              <a:ext uri="{FF2B5EF4-FFF2-40B4-BE49-F238E27FC236}">
                <a16:creationId xmlns:a16="http://schemas.microsoft.com/office/drawing/2014/main" id="{2FD90F83-CA86-8B1B-4C37-6F2A04857C64}"/>
              </a:ext>
            </a:extLst>
          </p:cNvPr>
          <p:cNvSpPr txBox="1"/>
          <p:nvPr/>
        </p:nvSpPr>
        <p:spPr>
          <a:xfrm>
            <a:off x="1234668" y="1963351"/>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118" name="グラフィックス 117" descr="日毎カレンダー">
            <a:extLst>
              <a:ext uri="{FF2B5EF4-FFF2-40B4-BE49-F238E27FC236}">
                <a16:creationId xmlns:a16="http://schemas.microsoft.com/office/drawing/2014/main" id="{3E0401EB-6C14-2324-19F6-469CA243A0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66088" y="2000833"/>
            <a:ext cx="137160" cy="137160"/>
          </a:xfrm>
          <a:prstGeom prst="rect">
            <a:avLst/>
          </a:prstGeom>
        </p:spPr>
      </p:pic>
      <p:pic>
        <p:nvPicPr>
          <p:cNvPr id="119" name="グラフィックス 118" descr="日毎カレンダー">
            <a:extLst>
              <a:ext uri="{FF2B5EF4-FFF2-40B4-BE49-F238E27FC236}">
                <a16:creationId xmlns:a16="http://schemas.microsoft.com/office/drawing/2014/main" id="{FF2CB8D6-6306-09DF-A793-95FC7DDDAB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6096" y="1991760"/>
            <a:ext cx="137160" cy="137160"/>
          </a:xfrm>
          <a:prstGeom prst="rect">
            <a:avLst/>
          </a:prstGeom>
        </p:spPr>
      </p:pic>
      <p:sp>
        <p:nvSpPr>
          <p:cNvPr id="120" name="四角形: 角を丸くする 119">
            <a:extLst>
              <a:ext uri="{FF2B5EF4-FFF2-40B4-BE49-F238E27FC236}">
                <a16:creationId xmlns:a16="http://schemas.microsoft.com/office/drawing/2014/main" id="{4EC3AF63-C9FB-A9EE-027A-387DE43A8E4A}"/>
              </a:ext>
            </a:extLst>
          </p:cNvPr>
          <p:cNvSpPr/>
          <p:nvPr/>
        </p:nvSpPr>
        <p:spPr>
          <a:xfrm>
            <a:off x="877513" y="2179018"/>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1" name="テキスト ボックス 120">
            <a:extLst>
              <a:ext uri="{FF2B5EF4-FFF2-40B4-BE49-F238E27FC236}">
                <a16:creationId xmlns:a16="http://schemas.microsoft.com/office/drawing/2014/main" id="{650E6980-71AF-9330-9481-EC31CC4B98EC}"/>
              </a:ext>
            </a:extLst>
          </p:cNvPr>
          <p:cNvSpPr txBox="1"/>
          <p:nvPr/>
        </p:nvSpPr>
        <p:spPr>
          <a:xfrm>
            <a:off x="1418317" y="2142107"/>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122" name="正方形/長方形 121">
            <a:extLst>
              <a:ext uri="{FF2B5EF4-FFF2-40B4-BE49-F238E27FC236}">
                <a16:creationId xmlns:a16="http://schemas.microsoft.com/office/drawing/2014/main" id="{1A773D31-75DD-E48D-3008-E2B833029E72}"/>
              </a:ext>
            </a:extLst>
          </p:cNvPr>
          <p:cNvSpPr/>
          <p:nvPr/>
        </p:nvSpPr>
        <p:spPr>
          <a:xfrm>
            <a:off x="1754177" y="2195471"/>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3" name="テキスト ボックス 122">
            <a:extLst>
              <a:ext uri="{FF2B5EF4-FFF2-40B4-BE49-F238E27FC236}">
                <a16:creationId xmlns:a16="http://schemas.microsoft.com/office/drawing/2014/main" id="{7431D187-3BF1-57FA-944E-9BF599A168BA}"/>
              </a:ext>
            </a:extLst>
          </p:cNvPr>
          <p:cNvSpPr txBox="1"/>
          <p:nvPr/>
        </p:nvSpPr>
        <p:spPr>
          <a:xfrm>
            <a:off x="784286" y="1994454"/>
            <a:ext cx="501629" cy="153888"/>
          </a:xfrm>
          <a:prstGeom prst="rect">
            <a:avLst/>
          </a:prstGeom>
          <a:noFill/>
        </p:spPr>
        <p:txBody>
          <a:bodyPr wrap="square" rtlCol="0">
            <a:spAutoFit/>
          </a:bodyPr>
          <a:lstStyle/>
          <a:p>
            <a:r>
              <a:rPr kumimoji="1" lang="en-US" altLang="ja-JP" sz="400" dirty="0">
                <a:latin typeface="+mj-lt"/>
              </a:rPr>
              <a:t>07/Oct/2023</a:t>
            </a:r>
          </a:p>
        </p:txBody>
      </p:sp>
      <p:sp>
        <p:nvSpPr>
          <p:cNvPr id="124" name="テキスト ボックス 123">
            <a:extLst>
              <a:ext uri="{FF2B5EF4-FFF2-40B4-BE49-F238E27FC236}">
                <a16:creationId xmlns:a16="http://schemas.microsoft.com/office/drawing/2014/main" id="{4399BA0B-37C0-E5F1-D5C3-134486A63067}"/>
              </a:ext>
            </a:extLst>
          </p:cNvPr>
          <p:cNvSpPr txBox="1"/>
          <p:nvPr/>
        </p:nvSpPr>
        <p:spPr>
          <a:xfrm>
            <a:off x="1423081" y="1987893"/>
            <a:ext cx="501629" cy="153888"/>
          </a:xfrm>
          <a:prstGeom prst="rect">
            <a:avLst/>
          </a:prstGeom>
          <a:noFill/>
        </p:spPr>
        <p:txBody>
          <a:bodyPr wrap="square" rtlCol="0">
            <a:spAutoFit/>
          </a:bodyPr>
          <a:lstStyle/>
          <a:p>
            <a:r>
              <a:rPr kumimoji="1" lang="en-US" altLang="ja-JP" sz="400" dirty="0">
                <a:latin typeface="+mj-lt"/>
              </a:rPr>
              <a:t>07/Oct/2023</a:t>
            </a:r>
          </a:p>
        </p:txBody>
      </p:sp>
      <p:sp>
        <p:nvSpPr>
          <p:cNvPr id="125" name="二等辺三角形 124">
            <a:extLst>
              <a:ext uri="{FF2B5EF4-FFF2-40B4-BE49-F238E27FC236}">
                <a16:creationId xmlns:a16="http://schemas.microsoft.com/office/drawing/2014/main" id="{1BB74693-F495-99A6-6B36-65AB8E387D05}"/>
              </a:ext>
            </a:extLst>
          </p:cNvPr>
          <p:cNvSpPr/>
          <p:nvPr/>
        </p:nvSpPr>
        <p:spPr>
          <a:xfrm rot="10800000">
            <a:off x="1348794" y="2228908"/>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26" name="図 125">
            <a:extLst>
              <a:ext uri="{FF2B5EF4-FFF2-40B4-BE49-F238E27FC236}">
                <a16:creationId xmlns:a16="http://schemas.microsoft.com/office/drawing/2014/main" id="{F6EA7180-2E11-FBA9-3BC3-F7AFBA63FB30}"/>
              </a:ext>
            </a:extLst>
          </p:cNvPr>
          <p:cNvPicPr>
            <a:picLocks noChangeAspect="1"/>
          </p:cNvPicPr>
          <p:nvPr/>
        </p:nvPicPr>
        <p:blipFill>
          <a:blip r:embed="rId4"/>
          <a:stretch>
            <a:fillRect/>
          </a:stretch>
        </p:blipFill>
        <p:spPr>
          <a:xfrm>
            <a:off x="644850" y="2432545"/>
            <a:ext cx="1289035" cy="275128"/>
          </a:xfrm>
          <a:prstGeom prst="rect">
            <a:avLst/>
          </a:prstGeom>
        </p:spPr>
      </p:pic>
      <p:pic>
        <p:nvPicPr>
          <p:cNvPr id="127" name="図 126">
            <a:extLst>
              <a:ext uri="{FF2B5EF4-FFF2-40B4-BE49-F238E27FC236}">
                <a16:creationId xmlns:a16="http://schemas.microsoft.com/office/drawing/2014/main" id="{037A0172-9A4F-DB62-31A6-B0F30693D5EF}"/>
              </a:ext>
            </a:extLst>
          </p:cNvPr>
          <p:cNvPicPr>
            <a:picLocks noChangeAspect="1"/>
          </p:cNvPicPr>
          <p:nvPr/>
        </p:nvPicPr>
        <p:blipFill>
          <a:blip r:embed="rId5"/>
          <a:stretch>
            <a:fillRect/>
          </a:stretch>
        </p:blipFill>
        <p:spPr>
          <a:xfrm>
            <a:off x="645266" y="2863663"/>
            <a:ext cx="1279444" cy="267020"/>
          </a:xfrm>
          <a:prstGeom prst="rect">
            <a:avLst/>
          </a:prstGeom>
        </p:spPr>
      </p:pic>
      <p:sp>
        <p:nvSpPr>
          <p:cNvPr id="320" name="テキスト ボックス 319">
            <a:extLst>
              <a:ext uri="{FF2B5EF4-FFF2-40B4-BE49-F238E27FC236}">
                <a16:creationId xmlns:a16="http://schemas.microsoft.com/office/drawing/2014/main" id="{789D9799-9E6C-2D21-FA45-9FFA4BC5BD6C}"/>
              </a:ext>
            </a:extLst>
          </p:cNvPr>
          <p:cNvSpPr txBox="1"/>
          <p:nvPr/>
        </p:nvSpPr>
        <p:spPr>
          <a:xfrm>
            <a:off x="596705" y="2391737"/>
            <a:ext cx="1182096" cy="400110"/>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Supplier Name : DEMO-SUP-A</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21" name="テキスト ボックス 320">
            <a:extLst>
              <a:ext uri="{FF2B5EF4-FFF2-40B4-BE49-F238E27FC236}">
                <a16:creationId xmlns:a16="http://schemas.microsoft.com/office/drawing/2014/main" id="{6025E9B4-B702-8698-587F-3F580043EB0D}"/>
              </a:ext>
            </a:extLst>
          </p:cNvPr>
          <p:cNvSpPr txBox="1"/>
          <p:nvPr/>
        </p:nvSpPr>
        <p:spPr>
          <a:xfrm>
            <a:off x="596705" y="2806668"/>
            <a:ext cx="1182096" cy="400110"/>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Supplier Name : DEMO-SUP-B</a:t>
            </a: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RANK : A</a:t>
            </a:r>
            <a:endParaRPr kumimoji="1" lang="ja-JP" altLang="en-US" sz="200" dirty="0">
              <a:latin typeface="+mj-lt"/>
            </a:endParaRPr>
          </a:p>
        </p:txBody>
      </p:sp>
      <p:sp>
        <p:nvSpPr>
          <p:cNvPr id="322" name="正方形/長方形 321">
            <a:extLst>
              <a:ext uri="{FF2B5EF4-FFF2-40B4-BE49-F238E27FC236}">
                <a16:creationId xmlns:a16="http://schemas.microsoft.com/office/drawing/2014/main" id="{31582BAF-A73A-AB33-18D7-9AECED5716B0}"/>
              </a:ext>
            </a:extLst>
          </p:cNvPr>
          <p:cNvSpPr/>
          <p:nvPr/>
        </p:nvSpPr>
        <p:spPr>
          <a:xfrm>
            <a:off x="680911" y="2895126"/>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5-2-16. QC schedule </a:t>
            </a:r>
          </a:p>
        </p:txBody>
      </p:sp>
      <p:sp>
        <p:nvSpPr>
          <p:cNvPr id="371" name="二等辺三角形 370">
            <a:extLst>
              <a:ext uri="{FF2B5EF4-FFF2-40B4-BE49-F238E27FC236}">
                <a16:creationId xmlns:a16="http://schemas.microsoft.com/office/drawing/2014/main" id="{828DEE19-5131-52AC-99F2-D9D2A89C8211}"/>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pic>
        <p:nvPicPr>
          <p:cNvPr id="33" name="図 32">
            <a:extLst>
              <a:ext uri="{FF2B5EF4-FFF2-40B4-BE49-F238E27FC236}">
                <a16:creationId xmlns:a16="http://schemas.microsoft.com/office/drawing/2014/main" id="{34A79889-F52C-6911-3735-16B719CDD551}"/>
              </a:ext>
            </a:extLst>
          </p:cNvPr>
          <p:cNvPicPr>
            <a:picLocks noChangeAspect="1"/>
          </p:cNvPicPr>
          <p:nvPr/>
        </p:nvPicPr>
        <p:blipFill>
          <a:blip r:embed="rId10"/>
          <a:stretch>
            <a:fillRect/>
          </a:stretch>
        </p:blipFill>
        <p:spPr>
          <a:xfrm>
            <a:off x="2098378" y="1637296"/>
            <a:ext cx="767534" cy="496491"/>
          </a:xfrm>
          <a:prstGeom prst="rect">
            <a:avLst/>
          </a:prstGeom>
          <a:solidFill>
            <a:schemeClr val="bg1"/>
          </a:solidFill>
        </p:spPr>
      </p:pic>
      <p:sp>
        <p:nvSpPr>
          <p:cNvPr id="34" name="テキスト ボックス 33">
            <a:extLst>
              <a:ext uri="{FF2B5EF4-FFF2-40B4-BE49-F238E27FC236}">
                <a16:creationId xmlns:a16="http://schemas.microsoft.com/office/drawing/2014/main" id="{58E3C15B-199F-E762-2F7B-47E415808603}"/>
              </a:ext>
            </a:extLst>
          </p:cNvPr>
          <p:cNvSpPr txBox="1"/>
          <p:nvPr/>
        </p:nvSpPr>
        <p:spPr>
          <a:xfrm>
            <a:off x="2034662" y="2144334"/>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5" name="台形 34">
            <a:extLst>
              <a:ext uri="{FF2B5EF4-FFF2-40B4-BE49-F238E27FC236}">
                <a16:creationId xmlns:a16="http://schemas.microsoft.com/office/drawing/2014/main" id="{ADD2CF33-35E4-01FF-8D68-FAA12EC101EE}"/>
              </a:ext>
            </a:extLst>
          </p:cNvPr>
          <p:cNvSpPr/>
          <p:nvPr/>
        </p:nvSpPr>
        <p:spPr>
          <a:xfrm rot="9223765">
            <a:off x="2713022" y="155778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6" name="矢印: 右 35">
            <a:extLst>
              <a:ext uri="{FF2B5EF4-FFF2-40B4-BE49-F238E27FC236}">
                <a16:creationId xmlns:a16="http://schemas.microsoft.com/office/drawing/2014/main" id="{D9A3C07C-1BE6-896D-1D52-97CEA9A64D4A}"/>
              </a:ext>
            </a:extLst>
          </p:cNvPr>
          <p:cNvSpPr/>
          <p:nvPr/>
        </p:nvSpPr>
        <p:spPr>
          <a:xfrm>
            <a:off x="1914524" y="20771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9" name="矢印: 右 48">
            <a:extLst>
              <a:ext uri="{FF2B5EF4-FFF2-40B4-BE49-F238E27FC236}">
                <a16:creationId xmlns:a16="http://schemas.microsoft.com/office/drawing/2014/main" id="{BD6DFE8D-D22D-7464-3014-DC8FF94DF2F6}"/>
              </a:ext>
            </a:extLst>
          </p:cNvPr>
          <p:cNvSpPr/>
          <p:nvPr/>
        </p:nvSpPr>
        <p:spPr>
          <a:xfrm>
            <a:off x="3021319" y="207625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6" name="図 65">
            <a:extLst>
              <a:ext uri="{FF2B5EF4-FFF2-40B4-BE49-F238E27FC236}">
                <a16:creationId xmlns:a16="http://schemas.microsoft.com/office/drawing/2014/main" id="{6A9F9D4A-24CC-D3AD-25E2-4ED090B257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181814">
            <a:off x="2662030" y="1743902"/>
            <a:ext cx="193980" cy="422448"/>
          </a:xfrm>
          <a:prstGeom prst="rect">
            <a:avLst/>
          </a:prstGeom>
        </p:spPr>
      </p:pic>
      <p:sp>
        <p:nvSpPr>
          <p:cNvPr id="68" name="正方形/長方形 67">
            <a:extLst>
              <a:ext uri="{FF2B5EF4-FFF2-40B4-BE49-F238E27FC236}">
                <a16:creationId xmlns:a16="http://schemas.microsoft.com/office/drawing/2014/main" id="{6A324F92-AD19-A351-8DDC-A9193FF3EBB6}"/>
              </a:ext>
            </a:extLst>
          </p:cNvPr>
          <p:cNvSpPr/>
          <p:nvPr/>
        </p:nvSpPr>
        <p:spPr>
          <a:xfrm>
            <a:off x="2464652" y="3827310"/>
            <a:ext cx="3965250" cy="53340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it scan the label from the Inbound item screen, it will jump to the corresponding page. </a:t>
            </a:r>
          </a:p>
          <a:p>
            <a:pPr algn="l" defTabSz="914400"/>
            <a:r>
              <a:rPr kumimoji="1" lang="en-US" altLang="ja-JP" sz="700" kern="0" dirty="0">
                <a:solidFill>
                  <a:prstClr val="black"/>
                </a:solidFill>
              </a:rPr>
              <a:t>If there is no data on the list, "This label was not found." is displayed.</a:t>
            </a:r>
            <a:endParaRPr kumimoji="1" lang="ja-JP" altLang="en-US" sz="700" kern="0" dirty="0">
              <a:solidFill>
                <a:prstClr val="black"/>
              </a:solidFill>
            </a:endParaRPr>
          </a:p>
        </p:txBody>
      </p:sp>
      <p:sp>
        <p:nvSpPr>
          <p:cNvPr id="71" name="テキスト ボックス 70">
            <a:extLst>
              <a:ext uri="{FF2B5EF4-FFF2-40B4-BE49-F238E27FC236}">
                <a16:creationId xmlns:a16="http://schemas.microsoft.com/office/drawing/2014/main" id="{41323DC3-AC11-A2AB-0393-209218892111}"/>
              </a:ext>
            </a:extLst>
          </p:cNvPr>
          <p:cNvSpPr txBox="1"/>
          <p:nvPr/>
        </p:nvSpPr>
        <p:spPr>
          <a:xfrm>
            <a:off x="724948" y="4851345"/>
            <a:ext cx="1367498" cy="830997"/>
          </a:xfrm>
          <a:prstGeom prst="rect">
            <a:avLst/>
          </a:prstGeom>
          <a:noFill/>
        </p:spPr>
        <p:txBody>
          <a:bodyPr wrap="square" rtlCol="0">
            <a:spAutoFit/>
          </a:bodyPr>
          <a:lstStyle/>
          <a:p>
            <a:r>
              <a:rPr kumimoji="1" lang="en-US" altLang="ja-JP" sz="800" dirty="0">
                <a:latin typeface="+mj-lt"/>
              </a:rPr>
              <a:t>*11: This label was not found.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72" name="図 71">
            <a:extLst>
              <a:ext uri="{FF2B5EF4-FFF2-40B4-BE49-F238E27FC236}">
                <a16:creationId xmlns:a16="http://schemas.microsoft.com/office/drawing/2014/main" id="{84C6A749-BFCF-E766-F52D-3AE80FD0914F}"/>
              </a:ext>
            </a:extLst>
          </p:cNvPr>
          <p:cNvPicPr>
            <a:picLocks noChangeAspect="1"/>
          </p:cNvPicPr>
          <p:nvPr/>
        </p:nvPicPr>
        <p:blipFill>
          <a:blip r:embed="rId12"/>
          <a:stretch>
            <a:fillRect/>
          </a:stretch>
        </p:blipFill>
        <p:spPr>
          <a:xfrm>
            <a:off x="851891" y="3931599"/>
            <a:ext cx="1075165" cy="745191"/>
          </a:xfrm>
          <a:prstGeom prst="rect">
            <a:avLst/>
          </a:prstGeom>
        </p:spPr>
      </p:pic>
      <p:pic>
        <p:nvPicPr>
          <p:cNvPr id="73" name="図 72">
            <a:extLst>
              <a:ext uri="{FF2B5EF4-FFF2-40B4-BE49-F238E27FC236}">
                <a16:creationId xmlns:a16="http://schemas.microsoft.com/office/drawing/2014/main" id="{543963FE-7A1E-73F2-E294-C0B9BB3324BD}"/>
              </a:ext>
            </a:extLst>
          </p:cNvPr>
          <p:cNvPicPr>
            <a:picLocks noChangeAspect="1"/>
          </p:cNvPicPr>
          <p:nvPr/>
        </p:nvPicPr>
        <p:blipFill>
          <a:blip r:embed="rId13"/>
          <a:stretch>
            <a:fillRect/>
          </a:stretch>
        </p:blipFill>
        <p:spPr>
          <a:xfrm>
            <a:off x="973830" y="4321729"/>
            <a:ext cx="847293" cy="112175"/>
          </a:xfrm>
          <a:prstGeom prst="rect">
            <a:avLst/>
          </a:prstGeom>
        </p:spPr>
      </p:pic>
      <p:sp>
        <p:nvSpPr>
          <p:cNvPr id="74" name="テキスト ボックス 73">
            <a:extLst>
              <a:ext uri="{FF2B5EF4-FFF2-40B4-BE49-F238E27FC236}">
                <a16:creationId xmlns:a16="http://schemas.microsoft.com/office/drawing/2014/main" id="{93962F46-E13F-2C13-F863-ECD484A1EC9B}"/>
              </a:ext>
            </a:extLst>
          </p:cNvPr>
          <p:cNvSpPr txBox="1"/>
          <p:nvPr/>
        </p:nvSpPr>
        <p:spPr>
          <a:xfrm>
            <a:off x="892762" y="4246152"/>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This label was not found.</a:t>
            </a:r>
          </a:p>
        </p:txBody>
      </p:sp>
      <p:pic>
        <p:nvPicPr>
          <p:cNvPr id="75" name="図 74">
            <a:extLst>
              <a:ext uri="{FF2B5EF4-FFF2-40B4-BE49-F238E27FC236}">
                <a16:creationId xmlns:a16="http://schemas.microsoft.com/office/drawing/2014/main" id="{77B116D9-9BB7-C3F9-B951-DF4F8F20C445}"/>
              </a:ext>
            </a:extLst>
          </p:cNvPr>
          <p:cNvPicPr>
            <a:picLocks noChangeAspect="1"/>
          </p:cNvPicPr>
          <p:nvPr/>
        </p:nvPicPr>
        <p:blipFill>
          <a:blip r:embed="rId14"/>
          <a:stretch>
            <a:fillRect/>
          </a:stretch>
        </p:blipFill>
        <p:spPr>
          <a:xfrm>
            <a:off x="1229439" y="4437248"/>
            <a:ext cx="336603" cy="186540"/>
          </a:xfrm>
          <a:prstGeom prst="rect">
            <a:avLst/>
          </a:prstGeom>
        </p:spPr>
      </p:pic>
      <p:sp>
        <p:nvSpPr>
          <p:cNvPr id="76" name="四角形: 角を丸くする 75">
            <a:extLst>
              <a:ext uri="{FF2B5EF4-FFF2-40B4-BE49-F238E27FC236}">
                <a16:creationId xmlns:a16="http://schemas.microsoft.com/office/drawing/2014/main" id="{B964E6E1-0F15-9863-D958-D29317BD653B}"/>
              </a:ext>
            </a:extLst>
          </p:cNvPr>
          <p:cNvSpPr/>
          <p:nvPr/>
        </p:nvSpPr>
        <p:spPr>
          <a:xfrm>
            <a:off x="1266562" y="4458312"/>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OK</a:t>
            </a:r>
            <a:endParaRPr kumimoji="1" lang="ja-JP" altLang="en-US" sz="300" kern="0" dirty="0">
              <a:solidFill>
                <a:schemeClr val="bg1"/>
              </a:solidFill>
            </a:endParaRPr>
          </a:p>
        </p:txBody>
      </p:sp>
      <p:sp>
        <p:nvSpPr>
          <p:cNvPr id="78" name="矢印: 右 77">
            <a:extLst>
              <a:ext uri="{FF2B5EF4-FFF2-40B4-BE49-F238E27FC236}">
                <a16:creationId xmlns:a16="http://schemas.microsoft.com/office/drawing/2014/main" id="{79A3ADCA-B2BA-7F93-8C2A-6F8FCE525709}"/>
              </a:ext>
            </a:extLst>
          </p:cNvPr>
          <p:cNvSpPr/>
          <p:nvPr/>
        </p:nvSpPr>
        <p:spPr>
          <a:xfrm rot="5400000">
            <a:off x="1413205" y="358547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23" name="図 322">
            <a:extLst>
              <a:ext uri="{FF2B5EF4-FFF2-40B4-BE49-F238E27FC236}">
                <a16:creationId xmlns:a16="http://schemas.microsoft.com/office/drawing/2014/main" id="{69B1D329-C10D-614A-D5AF-C19B58143131}"/>
              </a:ext>
            </a:extLst>
          </p:cNvPr>
          <p:cNvPicPr>
            <a:picLocks noChangeAspect="1"/>
          </p:cNvPicPr>
          <p:nvPr/>
        </p:nvPicPr>
        <p:blipFill>
          <a:blip r:embed="rId15"/>
          <a:stretch>
            <a:fillRect/>
          </a:stretch>
        </p:blipFill>
        <p:spPr>
          <a:xfrm>
            <a:off x="3463661" y="1642899"/>
            <a:ext cx="1358764" cy="2027693"/>
          </a:xfrm>
          <a:prstGeom prst="rect">
            <a:avLst/>
          </a:prstGeom>
        </p:spPr>
      </p:pic>
      <p:pic>
        <p:nvPicPr>
          <p:cNvPr id="324" name="図 323">
            <a:extLst>
              <a:ext uri="{FF2B5EF4-FFF2-40B4-BE49-F238E27FC236}">
                <a16:creationId xmlns:a16="http://schemas.microsoft.com/office/drawing/2014/main" id="{CCE7D8F0-4693-07A2-D939-126DBEF551B5}"/>
              </a:ext>
            </a:extLst>
          </p:cNvPr>
          <p:cNvPicPr>
            <a:picLocks noChangeAspect="1"/>
          </p:cNvPicPr>
          <p:nvPr/>
        </p:nvPicPr>
        <p:blipFill>
          <a:blip r:embed="rId16"/>
          <a:stretch>
            <a:fillRect/>
          </a:stretch>
        </p:blipFill>
        <p:spPr>
          <a:xfrm>
            <a:off x="4557017" y="2938286"/>
            <a:ext cx="243861" cy="130125"/>
          </a:xfrm>
          <a:prstGeom prst="rect">
            <a:avLst/>
          </a:prstGeom>
        </p:spPr>
      </p:pic>
      <p:sp>
        <p:nvSpPr>
          <p:cNvPr id="325" name="テキスト ボックス 324">
            <a:extLst>
              <a:ext uri="{FF2B5EF4-FFF2-40B4-BE49-F238E27FC236}">
                <a16:creationId xmlns:a16="http://schemas.microsoft.com/office/drawing/2014/main" id="{0C69D4CF-D1C7-CC9F-3CB0-F1FD09B197AD}"/>
              </a:ext>
            </a:extLst>
          </p:cNvPr>
          <p:cNvSpPr txBox="1"/>
          <p:nvPr/>
        </p:nvSpPr>
        <p:spPr>
          <a:xfrm>
            <a:off x="4480595" y="290589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26" name="図 325">
            <a:extLst>
              <a:ext uri="{FF2B5EF4-FFF2-40B4-BE49-F238E27FC236}">
                <a16:creationId xmlns:a16="http://schemas.microsoft.com/office/drawing/2014/main" id="{0C80218E-4BA0-DFF0-27E1-D8C95534EEF2}"/>
              </a:ext>
            </a:extLst>
          </p:cNvPr>
          <p:cNvPicPr>
            <a:picLocks noChangeAspect="1"/>
          </p:cNvPicPr>
          <p:nvPr/>
        </p:nvPicPr>
        <p:blipFill>
          <a:blip r:embed="rId3"/>
          <a:stretch>
            <a:fillRect/>
          </a:stretch>
        </p:blipFill>
        <p:spPr>
          <a:xfrm>
            <a:off x="3968348" y="1776979"/>
            <a:ext cx="805148" cy="123622"/>
          </a:xfrm>
          <a:prstGeom prst="rect">
            <a:avLst/>
          </a:prstGeom>
        </p:spPr>
      </p:pic>
      <p:sp>
        <p:nvSpPr>
          <p:cNvPr id="327" name="テキスト ボックス 326">
            <a:extLst>
              <a:ext uri="{FF2B5EF4-FFF2-40B4-BE49-F238E27FC236}">
                <a16:creationId xmlns:a16="http://schemas.microsoft.com/office/drawing/2014/main" id="{30FCE478-0E93-8A5C-2CED-ABB4BF868EFA}"/>
              </a:ext>
            </a:extLst>
          </p:cNvPr>
          <p:cNvSpPr txBox="1"/>
          <p:nvPr/>
        </p:nvSpPr>
        <p:spPr>
          <a:xfrm>
            <a:off x="3883629" y="1763556"/>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328" name="図 327">
            <a:extLst>
              <a:ext uri="{FF2B5EF4-FFF2-40B4-BE49-F238E27FC236}">
                <a16:creationId xmlns:a16="http://schemas.microsoft.com/office/drawing/2014/main" id="{14EA2700-D00C-D073-82EB-5F3C7599159C}"/>
              </a:ext>
            </a:extLst>
          </p:cNvPr>
          <p:cNvPicPr>
            <a:picLocks noChangeAspect="1"/>
          </p:cNvPicPr>
          <p:nvPr/>
        </p:nvPicPr>
        <p:blipFill>
          <a:blip r:embed="rId16"/>
          <a:stretch>
            <a:fillRect/>
          </a:stretch>
        </p:blipFill>
        <p:spPr>
          <a:xfrm>
            <a:off x="3604776" y="2641706"/>
            <a:ext cx="399116" cy="92870"/>
          </a:xfrm>
          <a:prstGeom prst="rect">
            <a:avLst/>
          </a:prstGeom>
        </p:spPr>
      </p:pic>
      <p:sp>
        <p:nvSpPr>
          <p:cNvPr id="329" name="テキスト ボックス 328">
            <a:extLst>
              <a:ext uri="{FF2B5EF4-FFF2-40B4-BE49-F238E27FC236}">
                <a16:creationId xmlns:a16="http://schemas.microsoft.com/office/drawing/2014/main" id="{1A82E520-D165-CE84-E71E-53B1CEE15C57}"/>
              </a:ext>
            </a:extLst>
          </p:cNvPr>
          <p:cNvSpPr txBox="1"/>
          <p:nvPr/>
        </p:nvSpPr>
        <p:spPr>
          <a:xfrm>
            <a:off x="3540406" y="259199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30" name="図 329">
            <a:extLst>
              <a:ext uri="{FF2B5EF4-FFF2-40B4-BE49-F238E27FC236}">
                <a16:creationId xmlns:a16="http://schemas.microsoft.com/office/drawing/2014/main" id="{42E3A66F-6F6F-6C4F-54FA-0D79D47865A1}"/>
              </a:ext>
            </a:extLst>
          </p:cNvPr>
          <p:cNvPicPr>
            <a:picLocks noChangeAspect="1"/>
          </p:cNvPicPr>
          <p:nvPr/>
        </p:nvPicPr>
        <p:blipFill>
          <a:blip r:embed="rId17"/>
          <a:stretch>
            <a:fillRect/>
          </a:stretch>
        </p:blipFill>
        <p:spPr>
          <a:xfrm>
            <a:off x="4044493" y="3091472"/>
            <a:ext cx="234871" cy="129551"/>
          </a:xfrm>
          <a:prstGeom prst="rect">
            <a:avLst/>
          </a:prstGeom>
        </p:spPr>
      </p:pic>
      <p:pic>
        <p:nvPicPr>
          <p:cNvPr id="331" name="図 330">
            <a:extLst>
              <a:ext uri="{FF2B5EF4-FFF2-40B4-BE49-F238E27FC236}">
                <a16:creationId xmlns:a16="http://schemas.microsoft.com/office/drawing/2014/main" id="{D82ABAC7-1CA6-E736-C7D4-93547246B132}"/>
              </a:ext>
            </a:extLst>
          </p:cNvPr>
          <p:cNvPicPr>
            <a:picLocks noChangeAspect="1"/>
          </p:cNvPicPr>
          <p:nvPr/>
        </p:nvPicPr>
        <p:blipFill>
          <a:blip r:embed="rId17"/>
          <a:stretch>
            <a:fillRect/>
          </a:stretch>
        </p:blipFill>
        <p:spPr>
          <a:xfrm>
            <a:off x="3998537" y="3272852"/>
            <a:ext cx="234871" cy="129551"/>
          </a:xfrm>
          <a:prstGeom prst="rect">
            <a:avLst/>
          </a:prstGeom>
        </p:spPr>
      </p:pic>
      <p:pic>
        <p:nvPicPr>
          <p:cNvPr id="332" name="図 331">
            <a:extLst>
              <a:ext uri="{FF2B5EF4-FFF2-40B4-BE49-F238E27FC236}">
                <a16:creationId xmlns:a16="http://schemas.microsoft.com/office/drawing/2014/main" id="{81CD6E24-3E0E-1142-8726-40511A858864}"/>
              </a:ext>
            </a:extLst>
          </p:cNvPr>
          <p:cNvPicPr>
            <a:picLocks noChangeAspect="1"/>
          </p:cNvPicPr>
          <p:nvPr/>
        </p:nvPicPr>
        <p:blipFill>
          <a:blip r:embed="rId18"/>
          <a:stretch>
            <a:fillRect/>
          </a:stretch>
        </p:blipFill>
        <p:spPr>
          <a:xfrm>
            <a:off x="3480868" y="2611887"/>
            <a:ext cx="1343495" cy="497253"/>
          </a:xfrm>
          <a:prstGeom prst="rect">
            <a:avLst/>
          </a:prstGeom>
        </p:spPr>
      </p:pic>
      <p:pic>
        <p:nvPicPr>
          <p:cNvPr id="333" name="図 332">
            <a:extLst>
              <a:ext uri="{FF2B5EF4-FFF2-40B4-BE49-F238E27FC236}">
                <a16:creationId xmlns:a16="http://schemas.microsoft.com/office/drawing/2014/main" id="{6CFA2FDB-630D-DAE7-0132-BEA5601F0E82}"/>
              </a:ext>
            </a:extLst>
          </p:cNvPr>
          <p:cNvPicPr>
            <a:picLocks noChangeAspect="1"/>
          </p:cNvPicPr>
          <p:nvPr/>
        </p:nvPicPr>
        <p:blipFill>
          <a:blip r:embed="rId19"/>
          <a:stretch>
            <a:fillRect/>
          </a:stretch>
        </p:blipFill>
        <p:spPr>
          <a:xfrm>
            <a:off x="3485203" y="3122246"/>
            <a:ext cx="1334826" cy="129551"/>
          </a:xfrm>
          <a:prstGeom prst="rect">
            <a:avLst/>
          </a:prstGeom>
        </p:spPr>
      </p:pic>
      <p:sp>
        <p:nvSpPr>
          <p:cNvPr id="334" name="四角形: 角を丸くする 333">
            <a:extLst>
              <a:ext uri="{FF2B5EF4-FFF2-40B4-BE49-F238E27FC236}">
                <a16:creationId xmlns:a16="http://schemas.microsoft.com/office/drawing/2014/main" id="{98B8C5EA-E24B-A674-A258-EAAA4DB1015D}"/>
              </a:ext>
            </a:extLst>
          </p:cNvPr>
          <p:cNvSpPr/>
          <p:nvPr/>
        </p:nvSpPr>
        <p:spPr>
          <a:xfrm>
            <a:off x="3697956" y="3127601"/>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5" name="テキスト ボックス 334">
            <a:extLst>
              <a:ext uri="{FF2B5EF4-FFF2-40B4-BE49-F238E27FC236}">
                <a16:creationId xmlns:a16="http://schemas.microsoft.com/office/drawing/2014/main" id="{1BBFB218-418B-BB43-7AA9-B52B5C922EDF}"/>
              </a:ext>
            </a:extLst>
          </p:cNvPr>
          <p:cNvSpPr txBox="1"/>
          <p:nvPr/>
        </p:nvSpPr>
        <p:spPr>
          <a:xfrm>
            <a:off x="3434495" y="3077411"/>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336" name="テキスト ボックス 335">
            <a:extLst>
              <a:ext uri="{FF2B5EF4-FFF2-40B4-BE49-F238E27FC236}">
                <a16:creationId xmlns:a16="http://schemas.microsoft.com/office/drawing/2014/main" id="{ED78B733-EBEE-C16E-DD49-66F62AC7B77E}"/>
              </a:ext>
            </a:extLst>
          </p:cNvPr>
          <p:cNvSpPr txBox="1"/>
          <p:nvPr/>
        </p:nvSpPr>
        <p:spPr>
          <a:xfrm>
            <a:off x="3949205" y="3247407"/>
            <a:ext cx="514722" cy="184666"/>
          </a:xfrm>
          <a:prstGeom prst="rect">
            <a:avLst/>
          </a:prstGeom>
          <a:noFill/>
        </p:spPr>
        <p:txBody>
          <a:bodyPr wrap="square" rtlCol="0">
            <a:spAutoFit/>
          </a:bodyPr>
          <a:lstStyle/>
          <a:p>
            <a:r>
              <a:rPr kumimoji="1" lang="en-US" altLang="ja-JP" sz="600" dirty="0">
                <a:latin typeface="+mj-lt"/>
              </a:rPr>
              <a:t>RD07</a:t>
            </a:r>
          </a:p>
        </p:txBody>
      </p:sp>
      <p:sp>
        <p:nvSpPr>
          <p:cNvPr id="337" name="テキスト ボックス 336">
            <a:extLst>
              <a:ext uri="{FF2B5EF4-FFF2-40B4-BE49-F238E27FC236}">
                <a16:creationId xmlns:a16="http://schemas.microsoft.com/office/drawing/2014/main" id="{270EBF3D-D8C3-8171-CBC3-B996C4D555CC}"/>
              </a:ext>
            </a:extLst>
          </p:cNvPr>
          <p:cNvSpPr txBox="1"/>
          <p:nvPr/>
        </p:nvSpPr>
        <p:spPr>
          <a:xfrm>
            <a:off x="3968654" y="2243261"/>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38" name="テキスト ボックス 337">
            <a:extLst>
              <a:ext uri="{FF2B5EF4-FFF2-40B4-BE49-F238E27FC236}">
                <a16:creationId xmlns:a16="http://schemas.microsoft.com/office/drawing/2014/main" id="{0E9D24C4-DD30-A5AF-07FF-4290EF579E08}"/>
              </a:ext>
            </a:extLst>
          </p:cNvPr>
          <p:cNvSpPr txBox="1"/>
          <p:nvPr/>
        </p:nvSpPr>
        <p:spPr>
          <a:xfrm>
            <a:off x="3757149" y="244132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39" name="四角形: 角を丸くする 338">
            <a:extLst>
              <a:ext uri="{FF2B5EF4-FFF2-40B4-BE49-F238E27FC236}">
                <a16:creationId xmlns:a16="http://schemas.microsoft.com/office/drawing/2014/main" id="{71A622A9-F62A-C285-5C53-7711969653C9}"/>
              </a:ext>
            </a:extLst>
          </p:cNvPr>
          <p:cNvSpPr/>
          <p:nvPr/>
        </p:nvSpPr>
        <p:spPr>
          <a:xfrm>
            <a:off x="4403395" y="3131952"/>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0" name="テキスト ボックス 339">
            <a:extLst>
              <a:ext uri="{FF2B5EF4-FFF2-40B4-BE49-F238E27FC236}">
                <a16:creationId xmlns:a16="http://schemas.microsoft.com/office/drawing/2014/main" id="{327C71FE-C8AB-3105-1888-88286750776F}"/>
              </a:ext>
            </a:extLst>
          </p:cNvPr>
          <p:cNvSpPr txBox="1"/>
          <p:nvPr/>
        </p:nvSpPr>
        <p:spPr>
          <a:xfrm>
            <a:off x="4081535" y="3077659"/>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341" name="テキスト ボックス 340">
            <a:extLst>
              <a:ext uri="{FF2B5EF4-FFF2-40B4-BE49-F238E27FC236}">
                <a16:creationId xmlns:a16="http://schemas.microsoft.com/office/drawing/2014/main" id="{D2F96D70-7E10-968D-F634-8944DF5DF889}"/>
              </a:ext>
            </a:extLst>
          </p:cNvPr>
          <p:cNvSpPr txBox="1"/>
          <p:nvPr/>
        </p:nvSpPr>
        <p:spPr>
          <a:xfrm>
            <a:off x="3460867" y="2696797"/>
            <a:ext cx="639994" cy="169277"/>
          </a:xfrm>
          <a:prstGeom prst="rect">
            <a:avLst/>
          </a:prstGeom>
          <a:noFill/>
        </p:spPr>
        <p:txBody>
          <a:bodyPr wrap="square" rtlCol="0">
            <a:spAutoFit/>
          </a:bodyPr>
          <a:lstStyle/>
          <a:p>
            <a:pPr algn="ctr"/>
            <a:r>
              <a:rPr kumimoji="1" lang="en-US" altLang="ja-JP" sz="500" dirty="0">
                <a:latin typeface="+mj-lt"/>
              </a:rPr>
              <a:t>0001</a:t>
            </a:r>
          </a:p>
        </p:txBody>
      </p:sp>
      <p:sp>
        <p:nvSpPr>
          <p:cNvPr id="342" name="テキスト ボックス 341">
            <a:extLst>
              <a:ext uri="{FF2B5EF4-FFF2-40B4-BE49-F238E27FC236}">
                <a16:creationId xmlns:a16="http://schemas.microsoft.com/office/drawing/2014/main" id="{EF5FF0DC-458C-DAAF-44D6-2B15A5CF5331}"/>
              </a:ext>
            </a:extLst>
          </p:cNvPr>
          <p:cNvSpPr txBox="1"/>
          <p:nvPr/>
        </p:nvSpPr>
        <p:spPr>
          <a:xfrm>
            <a:off x="4160884" y="2686984"/>
            <a:ext cx="639994" cy="169277"/>
          </a:xfrm>
          <a:prstGeom prst="rect">
            <a:avLst/>
          </a:prstGeom>
          <a:noFill/>
        </p:spPr>
        <p:txBody>
          <a:bodyPr wrap="square" rtlCol="0">
            <a:spAutoFit/>
          </a:bodyPr>
          <a:lstStyle/>
          <a:p>
            <a:pPr algn="ctr"/>
            <a:r>
              <a:rPr kumimoji="1" lang="en-US" altLang="ja-JP" sz="500" dirty="0">
                <a:latin typeface="+mj-lt"/>
              </a:rPr>
              <a:t>2023-09-09</a:t>
            </a:r>
          </a:p>
        </p:txBody>
      </p:sp>
      <p:sp>
        <p:nvSpPr>
          <p:cNvPr id="343" name="テキスト ボックス 342">
            <a:extLst>
              <a:ext uri="{FF2B5EF4-FFF2-40B4-BE49-F238E27FC236}">
                <a16:creationId xmlns:a16="http://schemas.microsoft.com/office/drawing/2014/main" id="{23D5C590-1111-786A-55F9-0A5F759A0103}"/>
              </a:ext>
            </a:extLst>
          </p:cNvPr>
          <p:cNvSpPr txBox="1"/>
          <p:nvPr/>
        </p:nvSpPr>
        <p:spPr>
          <a:xfrm>
            <a:off x="3502142" y="2954346"/>
            <a:ext cx="450290" cy="169277"/>
          </a:xfrm>
          <a:prstGeom prst="rect">
            <a:avLst/>
          </a:prstGeom>
          <a:noFill/>
        </p:spPr>
        <p:txBody>
          <a:bodyPr wrap="square" rtlCol="0">
            <a:spAutoFit/>
          </a:bodyPr>
          <a:lstStyle/>
          <a:p>
            <a:pPr algn="ctr"/>
            <a:r>
              <a:rPr kumimoji="1" lang="en-US" altLang="ja-JP" sz="500" dirty="0">
                <a:latin typeface="+mj-lt"/>
              </a:rPr>
              <a:t>1</a:t>
            </a:r>
          </a:p>
        </p:txBody>
      </p:sp>
      <p:sp>
        <p:nvSpPr>
          <p:cNvPr id="344" name="テキスト ボックス 343">
            <a:extLst>
              <a:ext uri="{FF2B5EF4-FFF2-40B4-BE49-F238E27FC236}">
                <a16:creationId xmlns:a16="http://schemas.microsoft.com/office/drawing/2014/main" id="{00FD60D8-42EF-BBF3-4E58-2A7DF7CA1753}"/>
              </a:ext>
            </a:extLst>
          </p:cNvPr>
          <p:cNvSpPr txBox="1"/>
          <p:nvPr/>
        </p:nvSpPr>
        <p:spPr>
          <a:xfrm>
            <a:off x="3921353" y="2964523"/>
            <a:ext cx="450290" cy="169277"/>
          </a:xfrm>
          <a:prstGeom prst="rect">
            <a:avLst/>
          </a:prstGeom>
          <a:noFill/>
        </p:spPr>
        <p:txBody>
          <a:bodyPr wrap="square" rtlCol="0">
            <a:spAutoFit/>
          </a:bodyPr>
          <a:lstStyle/>
          <a:p>
            <a:pPr algn="ctr"/>
            <a:r>
              <a:rPr kumimoji="1" lang="en-US" altLang="ja-JP" sz="500" dirty="0">
                <a:latin typeface="+mj-lt"/>
              </a:rPr>
              <a:t>pcs</a:t>
            </a:r>
          </a:p>
        </p:txBody>
      </p:sp>
      <p:sp>
        <p:nvSpPr>
          <p:cNvPr id="345" name="テキスト ボックス 344">
            <a:extLst>
              <a:ext uri="{FF2B5EF4-FFF2-40B4-BE49-F238E27FC236}">
                <a16:creationId xmlns:a16="http://schemas.microsoft.com/office/drawing/2014/main" id="{14D818E9-E2B6-2868-E96E-9CCE67078B27}"/>
              </a:ext>
            </a:extLst>
          </p:cNvPr>
          <p:cNvSpPr txBox="1"/>
          <p:nvPr/>
        </p:nvSpPr>
        <p:spPr>
          <a:xfrm>
            <a:off x="4364135" y="2954346"/>
            <a:ext cx="450290" cy="169277"/>
          </a:xfrm>
          <a:prstGeom prst="rect">
            <a:avLst/>
          </a:prstGeom>
          <a:noFill/>
        </p:spPr>
        <p:txBody>
          <a:bodyPr wrap="square" rtlCol="0">
            <a:spAutoFit/>
          </a:bodyPr>
          <a:lstStyle/>
          <a:p>
            <a:pPr algn="ctr"/>
            <a:r>
              <a:rPr kumimoji="1" lang="en-US" altLang="ja-JP" sz="500" dirty="0">
                <a:latin typeface="+mj-lt"/>
              </a:rPr>
              <a:t>10</a:t>
            </a:r>
          </a:p>
        </p:txBody>
      </p:sp>
      <p:sp>
        <p:nvSpPr>
          <p:cNvPr id="346" name="テキスト ボックス 345">
            <a:extLst>
              <a:ext uri="{FF2B5EF4-FFF2-40B4-BE49-F238E27FC236}">
                <a16:creationId xmlns:a16="http://schemas.microsoft.com/office/drawing/2014/main" id="{86472CD0-FC19-718F-0CFB-24104FED6435}"/>
              </a:ext>
            </a:extLst>
          </p:cNvPr>
          <p:cNvSpPr txBox="1"/>
          <p:nvPr/>
        </p:nvSpPr>
        <p:spPr>
          <a:xfrm>
            <a:off x="4364570" y="3101476"/>
            <a:ext cx="450290" cy="169277"/>
          </a:xfrm>
          <a:prstGeom prst="rect">
            <a:avLst/>
          </a:prstGeom>
          <a:noFill/>
        </p:spPr>
        <p:txBody>
          <a:bodyPr wrap="square" rtlCol="0">
            <a:spAutoFit/>
          </a:bodyPr>
          <a:lstStyle/>
          <a:p>
            <a:pPr algn="ctr"/>
            <a:r>
              <a:rPr kumimoji="1" lang="en-US" altLang="ja-JP" sz="500" dirty="0">
                <a:latin typeface="+mj-lt"/>
              </a:rPr>
              <a:t>10</a:t>
            </a:r>
          </a:p>
        </p:txBody>
      </p:sp>
      <p:pic>
        <p:nvPicPr>
          <p:cNvPr id="4" name="Picture 3">
            <a:extLst>
              <a:ext uri="{FF2B5EF4-FFF2-40B4-BE49-F238E27FC236}">
                <a16:creationId xmlns:a16="http://schemas.microsoft.com/office/drawing/2014/main" id="{D251E0F9-12F2-5941-92B8-C86E910FE28D}"/>
              </a:ext>
            </a:extLst>
          </p:cNvPr>
          <p:cNvPicPr>
            <a:picLocks noChangeAspect="1"/>
          </p:cNvPicPr>
          <p:nvPr/>
        </p:nvPicPr>
        <p:blipFill>
          <a:blip r:embed="rId20"/>
          <a:stretch>
            <a:fillRect/>
          </a:stretch>
        </p:blipFill>
        <p:spPr>
          <a:xfrm>
            <a:off x="3480868" y="2618550"/>
            <a:ext cx="1333557" cy="762474"/>
          </a:xfrm>
          <a:prstGeom prst="rect">
            <a:avLst/>
          </a:prstGeom>
        </p:spPr>
      </p:pic>
      <p:pic>
        <p:nvPicPr>
          <p:cNvPr id="5" name="Picture 4">
            <a:extLst>
              <a:ext uri="{FF2B5EF4-FFF2-40B4-BE49-F238E27FC236}">
                <a16:creationId xmlns:a16="http://schemas.microsoft.com/office/drawing/2014/main" id="{99A77B02-0D00-B25C-9D2F-A378330B8E1E}"/>
              </a:ext>
            </a:extLst>
          </p:cNvPr>
          <p:cNvPicPr>
            <a:picLocks noChangeAspect="1"/>
          </p:cNvPicPr>
          <p:nvPr/>
        </p:nvPicPr>
        <p:blipFill>
          <a:blip r:embed="rId21"/>
          <a:stretch>
            <a:fillRect/>
          </a:stretch>
        </p:blipFill>
        <p:spPr>
          <a:xfrm>
            <a:off x="3490110" y="3250572"/>
            <a:ext cx="1325305" cy="195028"/>
          </a:xfrm>
          <a:prstGeom prst="rect">
            <a:avLst/>
          </a:prstGeom>
        </p:spPr>
      </p:pic>
      <p:sp>
        <p:nvSpPr>
          <p:cNvPr id="6" name="TextBox 5">
            <a:extLst>
              <a:ext uri="{FF2B5EF4-FFF2-40B4-BE49-F238E27FC236}">
                <a16:creationId xmlns:a16="http://schemas.microsoft.com/office/drawing/2014/main" id="{61F249A1-F8F1-FE7B-60EE-EAA13B6B4067}"/>
              </a:ext>
            </a:extLst>
          </p:cNvPr>
          <p:cNvSpPr txBox="1"/>
          <p:nvPr/>
        </p:nvSpPr>
        <p:spPr>
          <a:xfrm>
            <a:off x="4408025" y="3245281"/>
            <a:ext cx="474058" cy="169277"/>
          </a:xfrm>
          <a:prstGeom prst="rect">
            <a:avLst/>
          </a:prstGeom>
          <a:noFill/>
        </p:spPr>
        <p:txBody>
          <a:bodyPr wrap="square" rtlCol="0">
            <a:spAutoFit/>
          </a:bodyPr>
          <a:lstStyle/>
          <a:p>
            <a:pPr algn="r"/>
            <a:r>
              <a:rPr lang="en-US" sz="500" dirty="0"/>
              <a:t>10/6</a:t>
            </a:r>
            <a:r>
              <a:rPr lang="th-TH" sz="500" dirty="0"/>
              <a:t>0</a:t>
            </a:r>
            <a:r>
              <a:rPr lang="en-US" sz="500" dirty="0"/>
              <a:t>0</a:t>
            </a:r>
          </a:p>
        </p:txBody>
      </p:sp>
    </p:spTree>
    <p:extLst>
      <p:ext uri="{BB962C8B-B14F-4D97-AF65-F5344CB8AC3E}">
        <p14:creationId xmlns:p14="http://schemas.microsoft.com/office/powerpoint/2010/main" val="12152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線コネクタ 38">
            <a:extLst>
              <a:ext uri="{FF2B5EF4-FFF2-40B4-BE49-F238E27FC236}">
                <a16:creationId xmlns:a16="http://schemas.microsoft.com/office/drawing/2014/main" id="{17180B30-499B-6945-4DE1-1ED81D962704}"/>
              </a:ext>
            </a:extLst>
          </p:cNvPr>
          <p:cNvCxnSpPr>
            <a:cxnSpLocks/>
            <a:stCxn id="4" idx="3"/>
            <a:endCxn id="35" idx="0"/>
          </p:cNvCxnSpPr>
          <p:nvPr/>
        </p:nvCxnSpPr>
        <p:spPr>
          <a:xfrm flipH="1">
            <a:off x="2965270" y="4405225"/>
            <a:ext cx="9974" cy="713402"/>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BB3865C1-75B2-4279-A206-D537FC580716}"/>
              </a:ext>
            </a:extLst>
          </p:cNvPr>
          <p:cNvSpPr/>
          <p:nvPr/>
        </p:nvSpPr>
        <p:spPr>
          <a:xfrm>
            <a:off x="532220" y="3154808"/>
            <a:ext cx="3930856" cy="13942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a:t>
            </a:fld>
            <a:endParaRPr kumimoji="1" lang="ja-JP" altLang="en-US"/>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400" y="1092830"/>
            <a:ext cx="6117062" cy="808856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4" name="フローチャート: 磁気ディスク 3">
            <a:extLst>
              <a:ext uri="{FF2B5EF4-FFF2-40B4-BE49-F238E27FC236}">
                <a16:creationId xmlns:a16="http://schemas.microsoft.com/office/drawing/2014/main" id="{B513C674-2760-4A3F-A0A8-3E4F9C7D53DC}"/>
              </a:ext>
            </a:extLst>
          </p:cNvPr>
          <p:cNvSpPr/>
          <p:nvPr/>
        </p:nvSpPr>
        <p:spPr>
          <a:xfrm>
            <a:off x="2479944" y="3562098"/>
            <a:ext cx="990600" cy="843127"/>
          </a:xfrm>
          <a:prstGeom prst="flowChartMagneticDisk">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Pegasus</a:t>
            </a:r>
          </a:p>
          <a:p>
            <a:pPr algn="ctr"/>
            <a:r>
              <a:rPr kumimoji="1" lang="en-US" altLang="ja-JP" sz="800" b="1" dirty="0">
                <a:solidFill>
                  <a:srgbClr val="FF0000"/>
                </a:solidFill>
              </a:rPr>
              <a:t>server</a:t>
            </a:r>
            <a:endParaRPr kumimoji="1" lang="ja-JP" altLang="en-US" sz="800" b="1" dirty="0">
              <a:solidFill>
                <a:srgbClr val="FF0000"/>
              </a:solidFill>
            </a:endParaRPr>
          </a:p>
        </p:txBody>
      </p:sp>
      <p:sp>
        <p:nvSpPr>
          <p:cNvPr id="36" name="正方形/長方形 35">
            <a:extLst>
              <a:ext uri="{FF2B5EF4-FFF2-40B4-BE49-F238E27FC236}">
                <a16:creationId xmlns:a16="http://schemas.microsoft.com/office/drawing/2014/main" id="{28BC77B6-A72F-423E-BE2E-9A22B6F717F6}"/>
              </a:ext>
            </a:extLst>
          </p:cNvPr>
          <p:cNvSpPr/>
          <p:nvPr/>
        </p:nvSpPr>
        <p:spPr>
          <a:xfrm>
            <a:off x="4018590" y="6280705"/>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Handy terminal#1</a:t>
            </a:r>
            <a:endParaRPr kumimoji="1" lang="ja-JP" altLang="en-US" sz="800" b="1" dirty="0">
              <a:solidFill>
                <a:srgbClr val="FF0000"/>
              </a:solidFill>
            </a:endParaRPr>
          </a:p>
        </p:txBody>
      </p:sp>
      <p:sp>
        <p:nvSpPr>
          <p:cNvPr id="69" name="正方形/長方形 68">
            <a:extLst>
              <a:ext uri="{FF2B5EF4-FFF2-40B4-BE49-F238E27FC236}">
                <a16:creationId xmlns:a16="http://schemas.microsoft.com/office/drawing/2014/main" id="{7EAA3B7F-1988-4A22-AC06-70D6469DB04E}"/>
              </a:ext>
            </a:extLst>
          </p:cNvPr>
          <p:cNvSpPr/>
          <p:nvPr/>
        </p:nvSpPr>
        <p:spPr>
          <a:xfrm>
            <a:off x="532220" y="4600650"/>
            <a:ext cx="5854292" cy="44741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cxnSp>
        <p:nvCxnSpPr>
          <p:cNvPr id="62" name="直線矢印コネクタ 61">
            <a:extLst>
              <a:ext uri="{FF2B5EF4-FFF2-40B4-BE49-F238E27FC236}">
                <a16:creationId xmlns:a16="http://schemas.microsoft.com/office/drawing/2014/main" id="{F8358342-E7F9-4476-B44A-7F5B2CCC3605}"/>
              </a:ext>
            </a:extLst>
          </p:cNvPr>
          <p:cNvCxnSpPr>
            <a:cxnSpLocks/>
          </p:cNvCxnSpPr>
          <p:nvPr/>
        </p:nvCxnSpPr>
        <p:spPr>
          <a:xfrm>
            <a:off x="4760643" y="3468228"/>
            <a:ext cx="258081" cy="0"/>
          </a:xfrm>
          <a:prstGeom prst="straightConnector1">
            <a:avLst/>
          </a:prstGeom>
          <a:ln w="254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AA99CF50-377A-48F3-A242-54CAD267ABCB}"/>
              </a:ext>
            </a:extLst>
          </p:cNvPr>
          <p:cNvCxnSpPr>
            <a:cxnSpLocks/>
          </p:cNvCxnSpPr>
          <p:nvPr/>
        </p:nvCxnSpPr>
        <p:spPr>
          <a:xfrm>
            <a:off x="4775512" y="3756915"/>
            <a:ext cx="249107"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46821916-99FF-47CA-96A6-72D38CFACAF7}"/>
              </a:ext>
            </a:extLst>
          </p:cNvPr>
          <p:cNvSpPr txBox="1"/>
          <p:nvPr/>
        </p:nvSpPr>
        <p:spPr>
          <a:xfrm>
            <a:off x="5080096" y="3357960"/>
            <a:ext cx="1011137" cy="215444"/>
          </a:xfrm>
          <a:prstGeom prst="rect">
            <a:avLst/>
          </a:prstGeom>
          <a:noFill/>
        </p:spPr>
        <p:txBody>
          <a:bodyPr wrap="square" rtlCol="0">
            <a:spAutoFit/>
          </a:bodyPr>
          <a:lstStyle/>
          <a:p>
            <a:r>
              <a:rPr kumimoji="1" lang="en-US" altLang="ja-JP" sz="800" dirty="0"/>
              <a:t>Lan cable</a:t>
            </a:r>
          </a:p>
        </p:txBody>
      </p:sp>
      <p:sp>
        <p:nvSpPr>
          <p:cNvPr id="78" name="テキスト ボックス 77">
            <a:extLst>
              <a:ext uri="{FF2B5EF4-FFF2-40B4-BE49-F238E27FC236}">
                <a16:creationId xmlns:a16="http://schemas.microsoft.com/office/drawing/2014/main" id="{1470DFBE-6680-4515-9C31-AF052AA50A8B}"/>
              </a:ext>
            </a:extLst>
          </p:cNvPr>
          <p:cNvSpPr txBox="1"/>
          <p:nvPr/>
        </p:nvSpPr>
        <p:spPr>
          <a:xfrm>
            <a:off x="5080096" y="3667810"/>
            <a:ext cx="1011137" cy="215444"/>
          </a:xfrm>
          <a:prstGeom prst="rect">
            <a:avLst/>
          </a:prstGeom>
          <a:noFill/>
        </p:spPr>
        <p:txBody>
          <a:bodyPr wrap="square" rtlCol="0">
            <a:spAutoFit/>
          </a:bodyPr>
          <a:lstStyle/>
          <a:p>
            <a:r>
              <a:rPr kumimoji="1" lang="en-US" altLang="ja-JP" sz="800" dirty="0"/>
              <a:t>Wi-Fi</a:t>
            </a:r>
          </a:p>
        </p:txBody>
      </p:sp>
      <p:sp>
        <p:nvSpPr>
          <p:cNvPr id="27" name="正方形/長方形 26">
            <a:extLst>
              <a:ext uri="{FF2B5EF4-FFF2-40B4-BE49-F238E27FC236}">
                <a16:creationId xmlns:a16="http://schemas.microsoft.com/office/drawing/2014/main" id="{CF77E42F-C721-4F63-B6DD-CA1CBD40FBE5}"/>
              </a:ext>
            </a:extLst>
          </p:cNvPr>
          <p:cNvSpPr/>
          <p:nvPr/>
        </p:nvSpPr>
        <p:spPr>
          <a:xfrm>
            <a:off x="4582454" y="3168506"/>
            <a:ext cx="1794330" cy="88964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pPr algn="ctr"/>
            <a:r>
              <a:rPr kumimoji="1" lang="en-US" altLang="ja-JP" sz="1100" dirty="0"/>
              <a:t>Network diagram</a:t>
            </a:r>
            <a:endParaRPr kumimoji="1" lang="ja-JP" altLang="en-US" sz="1100" dirty="0">
              <a:solidFill>
                <a:srgbClr val="FF0000"/>
              </a:solidFill>
            </a:endParaRPr>
          </a:p>
        </p:txBody>
      </p:sp>
      <p:cxnSp>
        <p:nvCxnSpPr>
          <p:cNvPr id="92" name="コネクタ: カギ線 91">
            <a:extLst>
              <a:ext uri="{FF2B5EF4-FFF2-40B4-BE49-F238E27FC236}">
                <a16:creationId xmlns:a16="http://schemas.microsoft.com/office/drawing/2014/main" id="{A60ED0DD-12DF-42B2-B553-17DF6F7E8C28}"/>
              </a:ext>
            </a:extLst>
          </p:cNvPr>
          <p:cNvCxnSpPr>
            <a:cxnSpLocks/>
            <a:stCxn id="46" idx="0"/>
            <a:endCxn id="35" idx="2"/>
          </p:cNvCxnSpPr>
          <p:nvPr/>
        </p:nvCxnSpPr>
        <p:spPr>
          <a:xfrm rot="5400000" flipH="1" flipV="1">
            <a:off x="1803017" y="5118228"/>
            <a:ext cx="832474" cy="1492032"/>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2" name="正方形/長方形 101">
            <a:extLst>
              <a:ext uri="{FF2B5EF4-FFF2-40B4-BE49-F238E27FC236}">
                <a16:creationId xmlns:a16="http://schemas.microsoft.com/office/drawing/2014/main" id="{EA69A683-EDE4-4BE6-A244-F2C4EA44C94C}"/>
              </a:ext>
            </a:extLst>
          </p:cNvPr>
          <p:cNvSpPr/>
          <p:nvPr/>
        </p:nvSpPr>
        <p:spPr>
          <a:xfrm>
            <a:off x="2206967" y="3210027"/>
            <a:ext cx="1790169" cy="2511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MAS-T office</a:t>
            </a:r>
          </a:p>
        </p:txBody>
      </p:sp>
      <p:sp>
        <p:nvSpPr>
          <p:cNvPr id="103" name="正方形/長方形 102">
            <a:extLst>
              <a:ext uri="{FF2B5EF4-FFF2-40B4-BE49-F238E27FC236}">
                <a16:creationId xmlns:a16="http://schemas.microsoft.com/office/drawing/2014/main" id="{AAC3B509-7E5E-4961-852F-BE339887FC36}"/>
              </a:ext>
            </a:extLst>
          </p:cNvPr>
          <p:cNvSpPr/>
          <p:nvPr/>
        </p:nvSpPr>
        <p:spPr>
          <a:xfrm>
            <a:off x="2256737" y="8771929"/>
            <a:ext cx="1790169" cy="2511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MAS-T Warehouse</a:t>
            </a:r>
            <a:endParaRPr kumimoji="1" lang="ja-JP" altLang="en-US" sz="1000" dirty="0">
              <a:solidFill>
                <a:schemeClr val="tx1"/>
              </a:solidFill>
            </a:endParaRPr>
          </a:p>
        </p:txBody>
      </p:sp>
      <p:sp>
        <p:nvSpPr>
          <p:cNvPr id="37" name="フローチャート: 磁気ディスク 36">
            <a:extLst>
              <a:ext uri="{FF2B5EF4-FFF2-40B4-BE49-F238E27FC236}">
                <a16:creationId xmlns:a16="http://schemas.microsoft.com/office/drawing/2014/main" id="{739A4C3C-E776-4EFA-A5B7-390EE902F08B}"/>
              </a:ext>
            </a:extLst>
          </p:cNvPr>
          <p:cNvSpPr/>
          <p:nvPr/>
        </p:nvSpPr>
        <p:spPr>
          <a:xfrm>
            <a:off x="929456" y="3562239"/>
            <a:ext cx="990600" cy="843127"/>
          </a:xfrm>
          <a:prstGeom prst="flowChartMagneticDisk">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MAS-T</a:t>
            </a:r>
          </a:p>
          <a:p>
            <a:pPr algn="ctr"/>
            <a:r>
              <a:rPr kumimoji="1" lang="en-US" altLang="ja-JP" sz="800" b="1" dirty="0">
                <a:solidFill>
                  <a:schemeClr val="tx1"/>
                </a:solidFill>
              </a:rPr>
              <a:t>AS400 server</a:t>
            </a:r>
            <a:endParaRPr kumimoji="1" lang="ja-JP" altLang="en-US" sz="800" b="1" dirty="0">
              <a:solidFill>
                <a:schemeClr val="tx1"/>
              </a:solidFill>
            </a:endParaRPr>
          </a:p>
        </p:txBody>
      </p:sp>
      <p:cxnSp>
        <p:nvCxnSpPr>
          <p:cNvPr id="9" name="直線コネクタ 8">
            <a:extLst>
              <a:ext uri="{FF2B5EF4-FFF2-40B4-BE49-F238E27FC236}">
                <a16:creationId xmlns:a16="http://schemas.microsoft.com/office/drawing/2014/main" id="{F12C8B23-09AF-4DBD-82A9-3B9D2223ACEA}"/>
              </a:ext>
            </a:extLst>
          </p:cNvPr>
          <p:cNvCxnSpPr>
            <a:cxnSpLocks/>
            <a:stCxn id="37" idx="4"/>
            <a:endCxn id="4" idx="2"/>
          </p:cNvCxnSpPr>
          <p:nvPr/>
        </p:nvCxnSpPr>
        <p:spPr>
          <a:xfrm flipV="1">
            <a:off x="1920056" y="3983662"/>
            <a:ext cx="559888" cy="141"/>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5" name="正方形/長方形 84">
            <a:extLst>
              <a:ext uri="{FF2B5EF4-FFF2-40B4-BE49-F238E27FC236}">
                <a16:creationId xmlns:a16="http://schemas.microsoft.com/office/drawing/2014/main" id="{BAE6847F-5925-41C2-A43E-A15A935D0CA7}"/>
              </a:ext>
            </a:extLst>
          </p:cNvPr>
          <p:cNvSpPr/>
          <p:nvPr/>
        </p:nvSpPr>
        <p:spPr>
          <a:xfrm>
            <a:off x="2935648" y="6280481"/>
            <a:ext cx="815340" cy="32938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Label printer #1</a:t>
            </a:r>
            <a:endParaRPr kumimoji="1" lang="ja-JP" altLang="en-US" sz="800" b="1" dirty="0">
              <a:solidFill>
                <a:srgbClr val="FF0000"/>
              </a:solidFill>
            </a:endParaRPr>
          </a:p>
        </p:txBody>
      </p:sp>
      <p:graphicFrame>
        <p:nvGraphicFramePr>
          <p:cNvPr id="124" name="オブジェクト 123">
            <a:extLst>
              <a:ext uri="{FF2B5EF4-FFF2-40B4-BE49-F238E27FC236}">
                <a16:creationId xmlns:a16="http://schemas.microsoft.com/office/drawing/2014/main" id="{D596B5E9-BC36-4563-A99F-113F00204117}"/>
              </a:ext>
            </a:extLst>
          </p:cNvPr>
          <p:cNvGraphicFramePr>
            <a:graphicFrameLocks noChangeAspect="1"/>
          </p:cNvGraphicFramePr>
          <p:nvPr>
            <p:extLst>
              <p:ext uri="{D42A27DB-BD31-4B8C-83A1-F6EECF244321}">
                <p14:modId xmlns:p14="http://schemas.microsoft.com/office/powerpoint/2010/main" val="461741558"/>
              </p:ext>
            </p:extLst>
          </p:nvPr>
        </p:nvGraphicFramePr>
        <p:xfrm>
          <a:off x="549729" y="1188215"/>
          <a:ext cx="5901871" cy="1836737"/>
        </p:xfrm>
        <a:graphic>
          <a:graphicData uri="http://schemas.openxmlformats.org/presentationml/2006/ole">
            <mc:AlternateContent xmlns:mc="http://schemas.openxmlformats.org/markup-compatibility/2006">
              <mc:Choice xmlns:v="urn:schemas-microsoft-com:vml" Requires="v">
                <p:oleObj name="Worksheet" r:id="rId2" imgW="5448161" imgH="1836512" progId="Excel.Sheet.12">
                  <p:embed/>
                </p:oleObj>
              </mc:Choice>
              <mc:Fallback>
                <p:oleObj name="Worksheet" r:id="rId2" imgW="5448161" imgH="1836512" progId="Excel.Sheet.12">
                  <p:embed/>
                  <p:pic>
                    <p:nvPicPr>
                      <p:cNvPr id="0" name=""/>
                      <p:cNvPicPr/>
                      <p:nvPr/>
                    </p:nvPicPr>
                    <p:blipFill>
                      <a:blip r:embed="rId3"/>
                      <a:stretch>
                        <a:fillRect/>
                      </a:stretch>
                    </p:blipFill>
                    <p:spPr>
                      <a:xfrm>
                        <a:off x="549729" y="1188215"/>
                        <a:ext cx="5901871" cy="1836737"/>
                      </a:xfrm>
                      <a:prstGeom prst="rect">
                        <a:avLst/>
                      </a:prstGeom>
                    </p:spPr>
                  </p:pic>
                </p:oleObj>
              </mc:Fallback>
            </mc:AlternateContent>
          </a:graphicData>
        </a:graphic>
      </p:graphicFrame>
      <p:sp>
        <p:nvSpPr>
          <p:cNvPr id="130" name="正方形/長方形 129">
            <a:extLst>
              <a:ext uri="{FF2B5EF4-FFF2-40B4-BE49-F238E27FC236}">
                <a16:creationId xmlns:a16="http://schemas.microsoft.com/office/drawing/2014/main" id="{C23A4901-91DF-4895-BCEE-15353B8D514C}"/>
              </a:ext>
            </a:extLst>
          </p:cNvPr>
          <p:cNvSpPr/>
          <p:nvPr/>
        </p:nvSpPr>
        <p:spPr>
          <a:xfrm>
            <a:off x="2567126" y="4704783"/>
            <a:ext cx="815340"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Switching hub</a:t>
            </a:r>
            <a:endParaRPr kumimoji="1" lang="ja-JP" altLang="en-US" sz="800" b="1" dirty="0">
              <a:solidFill>
                <a:schemeClr val="tx1"/>
              </a:solidFill>
            </a:endParaRPr>
          </a:p>
        </p:txBody>
      </p:sp>
      <p:sp>
        <p:nvSpPr>
          <p:cNvPr id="31" name="正方形/長方形 30">
            <a:extLst>
              <a:ext uri="{FF2B5EF4-FFF2-40B4-BE49-F238E27FC236}">
                <a16:creationId xmlns:a16="http://schemas.microsoft.com/office/drawing/2014/main" id="{F75DCCF1-D6E7-AFC0-4672-4058EE3DF591}"/>
              </a:ext>
            </a:extLst>
          </p:cNvPr>
          <p:cNvSpPr/>
          <p:nvPr/>
        </p:nvSpPr>
        <p:spPr>
          <a:xfrm>
            <a:off x="3620436" y="3820821"/>
            <a:ext cx="815340"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Client pc</a:t>
            </a:r>
            <a:endParaRPr kumimoji="1" lang="ja-JP" altLang="en-US" sz="800" b="1" dirty="0">
              <a:solidFill>
                <a:schemeClr val="tx1"/>
              </a:solidFill>
            </a:endParaRPr>
          </a:p>
        </p:txBody>
      </p:sp>
      <p:cxnSp>
        <p:nvCxnSpPr>
          <p:cNvPr id="32" name="直線コネクタ 31">
            <a:extLst>
              <a:ext uri="{FF2B5EF4-FFF2-40B4-BE49-F238E27FC236}">
                <a16:creationId xmlns:a16="http://schemas.microsoft.com/office/drawing/2014/main" id="{3237305F-4599-865F-3A8B-3963955918D2}"/>
              </a:ext>
            </a:extLst>
          </p:cNvPr>
          <p:cNvCxnSpPr>
            <a:cxnSpLocks/>
            <a:stCxn id="4" idx="4"/>
            <a:endCxn id="31" idx="1"/>
          </p:cNvCxnSpPr>
          <p:nvPr/>
        </p:nvCxnSpPr>
        <p:spPr>
          <a:xfrm>
            <a:off x="3470544" y="3983662"/>
            <a:ext cx="149892" cy="1849"/>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CA64B018-350E-9599-A3F6-23FAB639A755}"/>
              </a:ext>
            </a:extLst>
          </p:cNvPr>
          <p:cNvSpPr/>
          <p:nvPr/>
        </p:nvSpPr>
        <p:spPr>
          <a:xfrm>
            <a:off x="2557600" y="5118627"/>
            <a:ext cx="815340" cy="329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Access Point</a:t>
            </a:r>
            <a:endParaRPr kumimoji="1" lang="ja-JP" altLang="en-US" sz="800" b="1" dirty="0">
              <a:solidFill>
                <a:schemeClr val="tx1"/>
              </a:solidFill>
            </a:endParaRPr>
          </a:p>
        </p:txBody>
      </p:sp>
      <p:sp>
        <p:nvSpPr>
          <p:cNvPr id="45" name="正方形/長方形 44">
            <a:extLst>
              <a:ext uri="{FF2B5EF4-FFF2-40B4-BE49-F238E27FC236}">
                <a16:creationId xmlns:a16="http://schemas.microsoft.com/office/drawing/2014/main" id="{D7465099-BEE7-F27B-787D-C04BD90F4620}"/>
              </a:ext>
            </a:extLst>
          </p:cNvPr>
          <p:cNvSpPr/>
          <p:nvPr/>
        </p:nvSpPr>
        <p:spPr>
          <a:xfrm>
            <a:off x="4880135" y="6280705"/>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Handy terminal#16</a:t>
            </a:r>
            <a:endParaRPr kumimoji="1" lang="ja-JP" altLang="en-US" sz="800" b="1" dirty="0">
              <a:solidFill>
                <a:srgbClr val="FF0000"/>
              </a:solidFill>
            </a:endParaRPr>
          </a:p>
        </p:txBody>
      </p:sp>
      <p:sp>
        <p:nvSpPr>
          <p:cNvPr id="46" name="正方形/長方形 45">
            <a:extLst>
              <a:ext uri="{FF2B5EF4-FFF2-40B4-BE49-F238E27FC236}">
                <a16:creationId xmlns:a16="http://schemas.microsoft.com/office/drawing/2014/main" id="{D533B8CF-C489-7B6E-B546-C56A7A9BAD98}"/>
              </a:ext>
            </a:extLst>
          </p:cNvPr>
          <p:cNvSpPr/>
          <p:nvPr/>
        </p:nvSpPr>
        <p:spPr>
          <a:xfrm>
            <a:off x="1065568" y="6280481"/>
            <a:ext cx="815340" cy="329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 Label printer #1</a:t>
            </a:r>
            <a:endParaRPr kumimoji="1" lang="ja-JP" altLang="en-US" sz="800" b="1" dirty="0">
              <a:solidFill>
                <a:schemeClr val="tx1"/>
              </a:solidFill>
            </a:endParaRPr>
          </a:p>
        </p:txBody>
      </p:sp>
      <p:sp>
        <p:nvSpPr>
          <p:cNvPr id="47" name="正方形/長方形 46">
            <a:extLst>
              <a:ext uri="{FF2B5EF4-FFF2-40B4-BE49-F238E27FC236}">
                <a16:creationId xmlns:a16="http://schemas.microsoft.com/office/drawing/2014/main" id="{27F2254E-7817-779C-F2A5-CD5731E702DD}"/>
              </a:ext>
            </a:extLst>
          </p:cNvPr>
          <p:cNvSpPr/>
          <p:nvPr/>
        </p:nvSpPr>
        <p:spPr>
          <a:xfrm>
            <a:off x="1920056" y="6280481"/>
            <a:ext cx="815340" cy="329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 Label printer #4</a:t>
            </a:r>
            <a:endParaRPr kumimoji="1" lang="ja-JP" altLang="en-US" sz="800" b="1" dirty="0">
              <a:solidFill>
                <a:schemeClr val="tx1"/>
              </a:solidFill>
            </a:endParaRPr>
          </a:p>
        </p:txBody>
      </p:sp>
      <p:sp>
        <p:nvSpPr>
          <p:cNvPr id="49" name="矢印: 右 48">
            <a:extLst>
              <a:ext uri="{FF2B5EF4-FFF2-40B4-BE49-F238E27FC236}">
                <a16:creationId xmlns:a16="http://schemas.microsoft.com/office/drawing/2014/main" id="{74D25CC1-644A-C142-0173-EE12FA8567C1}"/>
              </a:ext>
            </a:extLst>
          </p:cNvPr>
          <p:cNvSpPr/>
          <p:nvPr/>
        </p:nvSpPr>
        <p:spPr>
          <a:xfrm>
            <a:off x="1828280" y="6407071"/>
            <a:ext cx="152753" cy="76200"/>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矢印: 右 49">
            <a:extLst>
              <a:ext uri="{FF2B5EF4-FFF2-40B4-BE49-F238E27FC236}">
                <a16:creationId xmlns:a16="http://schemas.microsoft.com/office/drawing/2014/main" id="{4A494E9B-CDBC-15C1-F527-9B1BD40C4457}"/>
              </a:ext>
            </a:extLst>
          </p:cNvPr>
          <p:cNvSpPr/>
          <p:nvPr/>
        </p:nvSpPr>
        <p:spPr>
          <a:xfrm>
            <a:off x="4796701" y="6407071"/>
            <a:ext cx="152753" cy="76200"/>
          </a:xfrm>
          <a:prstGeom prst="rightArrow">
            <a:avLst/>
          </a:prstGeom>
          <a:solidFill>
            <a:schemeClr val="bg1"/>
          </a:solidFill>
          <a:ln w="3175" cap="flat" cmpd="sng" algn="ctr">
            <a:solidFill>
              <a:srgbClr val="FF0000"/>
            </a:solidFill>
            <a:prstDash val="solid"/>
          </a:ln>
          <a:effectLst/>
        </p:spPr>
        <p:txBody>
          <a:bodyPr rtlCol="0" anchor="ctr"/>
          <a:lstStyle/>
          <a:p>
            <a:pPr algn="l" defTabSz="914400"/>
            <a:endParaRPr kumimoji="1" lang="ja-JP" altLang="en-US" sz="700" kern="0" dirty="0">
              <a:solidFill>
                <a:srgbClr val="FF0000"/>
              </a:solidFill>
            </a:endParaRPr>
          </a:p>
        </p:txBody>
      </p:sp>
      <p:cxnSp>
        <p:nvCxnSpPr>
          <p:cNvPr id="66" name="コネクタ: カギ線 65">
            <a:extLst>
              <a:ext uri="{FF2B5EF4-FFF2-40B4-BE49-F238E27FC236}">
                <a16:creationId xmlns:a16="http://schemas.microsoft.com/office/drawing/2014/main" id="{13E326C3-FE41-6117-8B20-18E1BBFE4F64}"/>
              </a:ext>
            </a:extLst>
          </p:cNvPr>
          <p:cNvCxnSpPr>
            <a:cxnSpLocks/>
            <a:stCxn id="47" idx="0"/>
            <a:endCxn id="35" idx="2"/>
          </p:cNvCxnSpPr>
          <p:nvPr/>
        </p:nvCxnSpPr>
        <p:spPr>
          <a:xfrm rot="5400000" flipH="1" flipV="1">
            <a:off x="2230261" y="5545472"/>
            <a:ext cx="832474" cy="637544"/>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2" name="コネクタ: カギ線 71">
            <a:extLst>
              <a:ext uri="{FF2B5EF4-FFF2-40B4-BE49-F238E27FC236}">
                <a16:creationId xmlns:a16="http://schemas.microsoft.com/office/drawing/2014/main" id="{BFBF84B8-8113-6660-C08B-08882EE9745E}"/>
              </a:ext>
            </a:extLst>
          </p:cNvPr>
          <p:cNvCxnSpPr>
            <a:cxnSpLocks/>
            <a:stCxn id="85" idx="0"/>
            <a:endCxn id="35" idx="2"/>
          </p:cNvCxnSpPr>
          <p:nvPr/>
        </p:nvCxnSpPr>
        <p:spPr>
          <a:xfrm rot="16200000" flipV="1">
            <a:off x="2738057" y="5675220"/>
            <a:ext cx="832474" cy="378048"/>
          </a:xfrm>
          <a:prstGeom prst="bentConnector3">
            <a:avLst>
              <a:gd name="adj1" fmla="val 50000"/>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9" name="コネクタ: カギ線 78">
            <a:extLst>
              <a:ext uri="{FF2B5EF4-FFF2-40B4-BE49-F238E27FC236}">
                <a16:creationId xmlns:a16="http://schemas.microsoft.com/office/drawing/2014/main" id="{6DCF896D-D58E-C353-6642-D428FAB6D676}"/>
              </a:ext>
            </a:extLst>
          </p:cNvPr>
          <p:cNvCxnSpPr>
            <a:cxnSpLocks/>
            <a:stCxn id="36" idx="0"/>
            <a:endCxn id="35" idx="2"/>
          </p:cNvCxnSpPr>
          <p:nvPr/>
        </p:nvCxnSpPr>
        <p:spPr>
          <a:xfrm rot="16200000" flipV="1">
            <a:off x="3279416" y="5133861"/>
            <a:ext cx="832698" cy="1460990"/>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9" name="コネクタ: カギ線 88">
            <a:extLst>
              <a:ext uri="{FF2B5EF4-FFF2-40B4-BE49-F238E27FC236}">
                <a16:creationId xmlns:a16="http://schemas.microsoft.com/office/drawing/2014/main" id="{3B12C265-7A65-025C-C02F-68EAA70086D3}"/>
              </a:ext>
            </a:extLst>
          </p:cNvPr>
          <p:cNvCxnSpPr>
            <a:cxnSpLocks/>
            <a:stCxn id="45" idx="0"/>
            <a:endCxn id="35" idx="2"/>
          </p:cNvCxnSpPr>
          <p:nvPr/>
        </p:nvCxnSpPr>
        <p:spPr>
          <a:xfrm rot="16200000" flipV="1">
            <a:off x="3710189" y="4703088"/>
            <a:ext cx="832698" cy="2322535"/>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887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60</a:t>
            </a:fld>
            <a:endParaRPr kumimoji="1" lang="ja-JP" altLang="en-US" dirty="0"/>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5-2-17. QC Check Manual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396913" y="1360877"/>
            <a:ext cx="3126546" cy="3416320"/>
          </a:xfrm>
          <a:prstGeom prst="rect">
            <a:avLst/>
          </a:prstGeom>
          <a:noFill/>
        </p:spPr>
        <p:txBody>
          <a:bodyPr wrap="square" rtlCol="0">
            <a:spAutoFit/>
          </a:bodyPr>
          <a:lstStyle/>
          <a:p>
            <a:r>
              <a:rPr kumimoji="1" lang="en-US" altLang="ja-JP" sz="800" dirty="0">
                <a:latin typeface="+mj-lt"/>
              </a:rPr>
              <a:t>This is the screen that transitions after select inbound manual from inbound menu.</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No initial value information </a:t>
            </a:r>
            <a:r>
              <a:rPr kumimoji="1" lang="en-US" altLang="ja-JP" sz="800" dirty="0">
                <a:solidFill>
                  <a:srgbClr val="FF0000"/>
                </a:solidFill>
                <a:latin typeface="Arial 本文"/>
              </a:rPr>
              <a:t>* Scan QR data or Can be changed manually </a:t>
            </a:r>
          </a:p>
          <a:p>
            <a:r>
              <a:rPr kumimoji="1" lang="en-US" altLang="ja-JP" sz="800" b="1" dirty="0">
                <a:latin typeface="Arial 本文"/>
              </a:rPr>
              <a:t>Part Name</a:t>
            </a:r>
            <a:r>
              <a:rPr kumimoji="1" lang="en-US" altLang="ja-JP" sz="800" dirty="0">
                <a:latin typeface="Arial 本文"/>
              </a:rPr>
              <a:t> : 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Arial 本文"/>
              </a:rPr>
              <a:t>NG Qty: </a:t>
            </a:r>
            <a:r>
              <a:rPr kumimoji="1" lang="pt-BR" altLang="ja-JP" sz="800" dirty="0">
                <a:solidFill>
                  <a:srgbClr val="FF0000"/>
                </a:solidFill>
                <a:latin typeface="Arial 本文"/>
              </a:rPr>
              <a:t>No initial data. Manual input.</a:t>
            </a:r>
          </a:p>
          <a:p>
            <a:r>
              <a:rPr kumimoji="1" lang="pt-BR" altLang="ja-JP" sz="800" b="1" dirty="0">
                <a:latin typeface="Arial 本文"/>
              </a:rPr>
              <a:t>Total</a:t>
            </a:r>
            <a:r>
              <a:rPr kumimoji="1" lang="pt-BR" altLang="ja-JP" sz="800" dirty="0">
                <a:solidFill>
                  <a:srgbClr val="FF0000"/>
                </a:solidFill>
                <a:latin typeface="Arial 本文"/>
              </a:rPr>
              <a:t> </a:t>
            </a:r>
            <a:r>
              <a:rPr kumimoji="1" lang="pt-BR" altLang="ja-JP" sz="800" dirty="0">
                <a:latin typeface="Arial 本文"/>
              </a:rPr>
              <a:t>: </a:t>
            </a:r>
            <a:r>
              <a:rPr kumimoji="1" lang="pt-BR" altLang="ja-JP" sz="800" dirty="0">
                <a:solidFill>
                  <a:srgbClr val="FF0000"/>
                </a:solidFill>
                <a:latin typeface="Arial 本文"/>
              </a:rPr>
              <a:t>Sum Qty – NG Qty</a:t>
            </a:r>
            <a:endParaRPr kumimoji="1" lang="en-US" altLang="ja-JP" sz="800" dirty="0">
              <a:latin typeface="+mj-lt"/>
            </a:endParaRPr>
          </a:p>
          <a:p>
            <a:r>
              <a:rPr kumimoji="1" lang="en-US" altLang="ja-JP" sz="800" b="1" dirty="0">
                <a:latin typeface="+mj-lt"/>
              </a:rPr>
              <a:t>Location</a:t>
            </a:r>
            <a:r>
              <a:rPr kumimoji="1" lang="en-US" altLang="ja-JP" sz="800" dirty="0">
                <a:latin typeface="+mj-lt"/>
              </a:rPr>
              <a:t>: The initial value is referenced from the Location master. </a:t>
            </a:r>
            <a:r>
              <a:rPr kumimoji="1" lang="en-US" altLang="ja-JP" sz="800" dirty="0">
                <a:latin typeface="Arial 本文"/>
              </a:rPr>
              <a:t>No initial value information. If there is no link, display blank.</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 name="二等辺三角形 28">
            <a:extLst>
              <a:ext uri="{FF2B5EF4-FFF2-40B4-BE49-F238E27FC236}">
                <a16:creationId xmlns:a16="http://schemas.microsoft.com/office/drawing/2014/main" id="{AC05068B-BEA9-C61A-B988-090D0114674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72" name="図 271">
            <a:extLst>
              <a:ext uri="{FF2B5EF4-FFF2-40B4-BE49-F238E27FC236}">
                <a16:creationId xmlns:a16="http://schemas.microsoft.com/office/drawing/2014/main" id="{B06F9F1A-F18E-BFDF-4E34-398CE14E2938}"/>
              </a:ext>
            </a:extLst>
          </p:cNvPr>
          <p:cNvPicPr>
            <a:picLocks noChangeAspect="1"/>
          </p:cNvPicPr>
          <p:nvPr/>
        </p:nvPicPr>
        <p:blipFill rotWithShape="1">
          <a:blip r:embed="rId2"/>
          <a:srcRect b="79932"/>
          <a:stretch/>
        </p:blipFill>
        <p:spPr>
          <a:xfrm>
            <a:off x="475085" y="1682290"/>
            <a:ext cx="1360089" cy="405207"/>
          </a:xfrm>
          <a:prstGeom prst="rect">
            <a:avLst/>
          </a:prstGeom>
        </p:spPr>
      </p:pic>
      <p:pic>
        <p:nvPicPr>
          <p:cNvPr id="273" name="図 272">
            <a:extLst>
              <a:ext uri="{FF2B5EF4-FFF2-40B4-BE49-F238E27FC236}">
                <a16:creationId xmlns:a16="http://schemas.microsoft.com/office/drawing/2014/main" id="{4F537228-B6CA-29E9-F9DE-9FFFDE588D97}"/>
              </a:ext>
            </a:extLst>
          </p:cNvPr>
          <p:cNvPicPr>
            <a:picLocks noChangeAspect="1"/>
          </p:cNvPicPr>
          <p:nvPr/>
        </p:nvPicPr>
        <p:blipFill rotWithShape="1">
          <a:blip r:embed="rId3"/>
          <a:srcRect t="20856"/>
          <a:stretch/>
        </p:blipFill>
        <p:spPr>
          <a:xfrm>
            <a:off x="467852" y="2086801"/>
            <a:ext cx="1364286" cy="1614633"/>
          </a:xfrm>
          <a:prstGeom prst="rect">
            <a:avLst/>
          </a:prstGeom>
        </p:spPr>
      </p:pic>
      <p:pic>
        <p:nvPicPr>
          <p:cNvPr id="274" name="図 273">
            <a:extLst>
              <a:ext uri="{FF2B5EF4-FFF2-40B4-BE49-F238E27FC236}">
                <a16:creationId xmlns:a16="http://schemas.microsoft.com/office/drawing/2014/main" id="{287906BB-C94B-B839-6DA3-E49ED4454E11}"/>
              </a:ext>
            </a:extLst>
          </p:cNvPr>
          <p:cNvPicPr>
            <a:picLocks noChangeAspect="1"/>
          </p:cNvPicPr>
          <p:nvPr/>
        </p:nvPicPr>
        <p:blipFill>
          <a:blip r:embed="rId4"/>
          <a:stretch>
            <a:fillRect/>
          </a:stretch>
        </p:blipFill>
        <p:spPr>
          <a:xfrm>
            <a:off x="953450" y="2251327"/>
            <a:ext cx="546082" cy="198137"/>
          </a:xfrm>
          <a:prstGeom prst="rect">
            <a:avLst/>
          </a:prstGeom>
        </p:spPr>
      </p:pic>
      <p:pic>
        <p:nvPicPr>
          <p:cNvPr id="275" name="図 274">
            <a:extLst>
              <a:ext uri="{FF2B5EF4-FFF2-40B4-BE49-F238E27FC236}">
                <a16:creationId xmlns:a16="http://schemas.microsoft.com/office/drawing/2014/main" id="{2B328A67-897B-B528-6DF7-781385CD961C}"/>
              </a:ext>
            </a:extLst>
          </p:cNvPr>
          <p:cNvPicPr>
            <a:picLocks noChangeAspect="1"/>
          </p:cNvPicPr>
          <p:nvPr/>
        </p:nvPicPr>
        <p:blipFill>
          <a:blip r:embed="rId4"/>
          <a:stretch>
            <a:fillRect/>
          </a:stretch>
        </p:blipFill>
        <p:spPr>
          <a:xfrm>
            <a:off x="885632" y="2595719"/>
            <a:ext cx="546082" cy="198137"/>
          </a:xfrm>
          <a:prstGeom prst="rect">
            <a:avLst/>
          </a:prstGeom>
        </p:spPr>
      </p:pic>
      <p:sp>
        <p:nvSpPr>
          <p:cNvPr id="276" name="テキスト ボックス 275">
            <a:extLst>
              <a:ext uri="{FF2B5EF4-FFF2-40B4-BE49-F238E27FC236}">
                <a16:creationId xmlns:a16="http://schemas.microsoft.com/office/drawing/2014/main" id="{0473D655-10B2-246E-816D-A0B71E14B041}"/>
              </a:ext>
            </a:extLst>
          </p:cNvPr>
          <p:cNvSpPr txBox="1"/>
          <p:nvPr/>
        </p:nvSpPr>
        <p:spPr>
          <a:xfrm>
            <a:off x="853774" y="2258062"/>
            <a:ext cx="644728" cy="184666"/>
          </a:xfrm>
          <a:prstGeom prst="rect">
            <a:avLst/>
          </a:prstGeom>
          <a:noFill/>
        </p:spPr>
        <p:txBody>
          <a:bodyPr wrap="none" rtlCol="0">
            <a:spAutoFit/>
          </a:bodyPr>
          <a:lstStyle/>
          <a:p>
            <a:pPr algn="ctr"/>
            <a:r>
              <a:rPr kumimoji="1" lang="en-US" altLang="ja-JP" sz="600" dirty="0"/>
              <a:t>QC Schedule</a:t>
            </a:r>
            <a:endParaRPr kumimoji="1" lang="ja-JP" altLang="en-US" sz="600" dirty="0"/>
          </a:p>
        </p:txBody>
      </p:sp>
      <p:sp>
        <p:nvSpPr>
          <p:cNvPr id="277" name="テキスト ボックス 276">
            <a:extLst>
              <a:ext uri="{FF2B5EF4-FFF2-40B4-BE49-F238E27FC236}">
                <a16:creationId xmlns:a16="http://schemas.microsoft.com/office/drawing/2014/main" id="{B65D8DD1-0370-0C50-F1B0-B4D9D84A28C9}"/>
              </a:ext>
            </a:extLst>
          </p:cNvPr>
          <p:cNvSpPr txBox="1"/>
          <p:nvPr/>
        </p:nvSpPr>
        <p:spPr>
          <a:xfrm>
            <a:off x="567417" y="2598259"/>
            <a:ext cx="1186726" cy="184666"/>
          </a:xfrm>
          <a:prstGeom prst="rect">
            <a:avLst/>
          </a:prstGeom>
          <a:noFill/>
        </p:spPr>
        <p:txBody>
          <a:bodyPr wrap="square" rtlCol="0">
            <a:spAutoFit/>
          </a:bodyPr>
          <a:lstStyle/>
          <a:p>
            <a:pPr algn="ctr"/>
            <a:r>
              <a:rPr kumimoji="1" lang="en-US" altLang="ja-JP" sz="600" dirty="0"/>
              <a:t>QC Check Manual</a:t>
            </a:r>
            <a:endParaRPr kumimoji="1" lang="ja-JP" altLang="en-US" sz="600" dirty="0"/>
          </a:p>
        </p:txBody>
      </p:sp>
      <p:pic>
        <p:nvPicPr>
          <p:cNvPr id="278" name="図 277">
            <a:extLst>
              <a:ext uri="{FF2B5EF4-FFF2-40B4-BE49-F238E27FC236}">
                <a16:creationId xmlns:a16="http://schemas.microsoft.com/office/drawing/2014/main" id="{4A765039-FF6F-A629-FF5D-DE657187BFBD}"/>
              </a:ext>
            </a:extLst>
          </p:cNvPr>
          <p:cNvPicPr>
            <a:picLocks noChangeAspect="1"/>
          </p:cNvPicPr>
          <p:nvPr/>
        </p:nvPicPr>
        <p:blipFill>
          <a:blip r:embed="rId5"/>
          <a:stretch>
            <a:fillRect/>
          </a:stretch>
        </p:blipFill>
        <p:spPr>
          <a:xfrm>
            <a:off x="934398" y="2938456"/>
            <a:ext cx="510584" cy="178119"/>
          </a:xfrm>
          <a:prstGeom prst="rect">
            <a:avLst/>
          </a:prstGeom>
        </p:spPr>
      </p:pic>
      <p:sp>
        <p:nvSpPr>
          <p:cNvPr id="279" name="テキスト ボックス 278">
            <a:extLst>
              <a:ext uri="{FF2B5EF4-FFF2-40B4-BE49-F238E27FC236}">
                <a16:creationId xmlns:a16="http://schemas.microsoft.com/office/drawing/2014/main" id="{690EF370-1E2A-0B3C-B702-4382C2DCCD9D}"/>
              </a:ext>
            </a:extLst>
          </p:cNvPr>
          <p:cNvSpPr txBox="1"/>
          <p:nvPr/>
        </p:nvSpPr>
        <p:spPr>
          <a:xfrm>
            <a:off x="784772" y="293172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80" name="図 279">
            <a:extLst>
              <a:ext uri="{FF2B5EF4-FFF2-40B4-BE49-F238E27FC236}">
                <a16:creationId xmlns:a16="http://schemas.microsoft.com/office/drawing/2014/main" id="{658A2685-5087-B1CB-B502-D531C434302B}"/>
              </a:ext>
            </a:extLst>
          </p:cNvPr>
          <p:cNvPicPr>
            <a:picLocks noChangeAspect="1"/>
          </p:cNvPicPr>
          <p:nvPr/>
        </p:nvPicPr>
        <p:blipFill>
          <a:blip r:embed="rId5"/>
          <a:stretch>
            <a:fillRect/>
          </a:stretch>
        </p:blipFill>
        <p:spPr>
          <a:xfrm>
            <a:off x="935160" y="3273685"/>
            <a:ext cx="510584" cy="178119"/>
          </a:xfrm>
          <a:prstGeom prst="rect">
            <a:avLst/>
          </a:prstGeom>
        </p:spPr>
      </p:pic>
      <p:sp>
        <p:nvSpPr>
          <p:cNvPr id="281" name="テキスト ボックス 280">
            <a:extLst>
              <a:ext uri="{FF2B5EF4-FFF2-40B4-BE49-F238E27FC236}">
                <a16:creationId xmlns:a16="http://schemas.microsoft.com/office/drawing/2014/main" id="{1C692947-4CA9-67D5-5295-9C0686A2D8AB}"/>
              </a:ext>
            </a:extLst>
          </p:cNvPr>
          <p:cNvSpPr txBox="1"/>
          <p:nvPr/>
        </p:nvSpPr>
        <p:spPr>
          <a:xfrm>
            <a:off x="833859" y="3266949"/>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282" name="図 281">
            <a:extLst>
              <a:ext uri="{FF2B5EF4-FFF2-40B4-BE49-F238E27FC236}">
                <a16:creationId xmlns:a16="http://schemas.microsoft.com/office/drawing/2014/main" id="{C43480E3-0336-8C61-37DC-AE0034A3283A}"/>
              </a:ext>
            </a:extLst>
          </p:cNvPr>
          <p:cNvPicPr>
            <a:picLocks noChangeAspect="1"/>
          </p:cNvPicPr>
          <p:nvPr/>
        </p:nvPicPr>
        <p:blipFill>
          <a:blip r:embed="rId6"/>
          <a:stretch>
            <a:fillRect/>
          </a:stretch>
        </p:blipFill>
        <p:spPr>
          <a:xfrm>
            <a:off x="580290" y="2838620"/>
            <a:ext cx="1156765" cy="776895"/>
          </a:xfrm>
          <a:prstGeom prst="rect">
            <a:avLst/>
          </a:prstGeom>
        </p:spPr>
      </p:pic>
      <p:pic>
        <p:nvPicPr>
          <p:cNvPr id="283" name="図 282">
            <a:extLst>
              <a:ext uri="{FF2B5EF4-FFF2-40B4-BE49-F238E27FC236}">
                <a16:creationId xmlns:a16="http://schemas.microsoft.com/office/drawing/2014/main" id="{A8DA3F69-F320-705E-10B6-A851C83D489F}"/>
              </a:ext>
            </a:extLst>
          </p:cNvPr>
          <p:cNvPicPr>
            <a:picLocks noChangeAspect="1"/>
          </p:cNvPicPr>
          <p:nvPr/>
        </p:nvPicPr>
        <p:blipFill>
          <a:blip r:embed="rId7"/>
          <a:stretch>
            <a:fillRect/>
          </a:stretch>
        </p:blipFill>
        <p:spPr>
          <a:xfrm>
            <a:off x="928675" y="1811380"/>
            <a:ext cx="805148" cy="123622"/>
          </a:xfrm>
          <a:prstGeom prst="rect">
            <a:avLst/>
          </a:prstGeom>
        </p:spPr>
      </p:pic>
      <p:sp>
        <p:nvSpPr>
          <p:cNvPr id="284" name="テキスト ボックス 283">
            <a:extLst>
              <a:ext uri="{FF2B5EF4-FFF2-40B4-BE49-F238E27FC236}">
                <a16:creationId xmlns:a16="http://schemas.microsoft.com/office/drawing/2014/main" id="{E259ADC1-45FC-1B99-7D5A-D83166E7955A}"/>
              </a:ext>
            </a:extLst>
          </p:cNvPr>
          <p:cNvSpPr txBox="1"/>
          <p:nvPr/>
        </p:nvSpPr>
        <p:spPr>
          <a:xfrm>
            <a:off x="780456" y="1797957"/>
            <a:ext cx="1000944" cy="200055"/>
          </a:xfrm>
          <a:prstGeom prst="rect">
            <a:avLst/>
          </a:prstGeom>
          <a:noFill/>
        </p:spPr>
        <p:txBody>
          <a:bodyPr wrap="square" rtlCol="0">
            <a:spAutoFit/>
          </a:bodyPr>
          <a:lstStyle/>
          <a:p>
            <a:pPr algn="ctr"/>
            <a:r>
              <a:rPr kumimoji="1" lang="en-US" altLang="ja-JP" sz="700" dirty="0">
                <a:solidFill>
                  <a:schemeClr val="bg1"/>
                </a:solidFill>
              </a:rPr>
              <a:t>QC Menu</a:t>
            </a:r>
            <a:endParaRPr kumimoji="1" lang="ja-JP" altLang="en-US" sz="700" dirty="0">
              <a:solidFill>
                <a:schemeClr val="bg1"/>
              </a:solidFill>
            </a:endParaRPr>
          </a:p>
        </p:txBody>
      </p:sp>
      <p:sp>
        <p:nvSpPr>
          <p:cNvPr id="63" name="正方形/長方形 62">
            <a:extLst>
              <a:ext uri="{FF2B5EF4-FFF2-40B4-BE49-F238E27FC236}">
                <a16:creationId xmlns:a16="http://schemas.microsoft.com/office/drawing/2014/main" id="{3AD353DA-7EA3-50A4-AFFE-975CD177EB07}"/>
              </a:ext>
            </a:extLst>
          </p:cNvPr>
          <p:cNvSpPr/>
          <p:nvPr/>
        </p:nvSpPr>
        <p:spPr>
          <a:xfrm>
            <a:off x="582621" y="2532662"/>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28" name="グラフィックス 127" descr="右向き指示マーク">
            <a:extLst>
              <a:ext uri="{FF2B5EF4-FFF2-40B4-BE49-F238E27FC236}">
                <a16:creationId xmlns:a16="http://schemas.microsoft.com/office/drawing/2014/main" id="{003C98E8-4BC0-9288-7B85-8AF432E4DB1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613310" y="2724585"/>
            <a:ext cx="236144" cy="236144"/>
          </a:xfrm>
          <a:prstGeom prst="rect">
            <a:avLst/>
          </a:prstGeom>
        </p:spPr>
      </p:pic>
      <p:pic>
        <p:nvPicPr>
          <p:cNvPr id="2" name="図 1">
            <a:extLst>
              <a:ext uri="{FF2B5EF4-FFF2-40B4-BE49-F238E27FC236}">
                <a16:creationId xmlns:a16="http://schemas.microsoft.com/office/drawing/2014/main" id="{CE8C99E6-3EED-0362-F826-CD6667F0A1C9}"/>
              </a:ext>
            </a:extLst>
          </p:cNvPr>
          <p:cNvPicPr>
            <a:picLocks noChangeAspect="1"/>
          </p:cNvPicPr>
          <p:nvPr/>
        </p:nvPicPr>
        <p:blipFill>
          <a:blip r:embed="rId10"/>
          <a:stretch>
            <a:fillRect/>
          </a:stretch>
        </p:blipFill>
        <p:spPr>
          <a:xfrm>
            <a:off x="2068298" y="1683573"/>
            <a:ext cx="1358764" cy="2027693"/>
          </a:xfrm>
          <a:prstGeom prst="rect">
            <a:avLst/>
          </a:prstGeom>
        </p:spPr>
      </p:pic>
      <p:pic>
        <p:nvPicPr>
          <p:cNvPr id="4" name="図 3">
            <a:extLst>
              <a:ext uri="{FF2B5EF4-FFF2-40B4-BE49-F238E27FC236}">
                <a16:creationId xmlns:a16="http://schemas.microsoft.com/office/drawing/2014/main" id="{F311D4EB-E1F8-9641-63A7-01083A5115AD}"/>
              </a:ext>
            </a:extLst>
          </p:cNvPr>
          <p:cNvPicPr>
            <a:picLocks noChangeAspect="1"/>
          </p:cNvPicPr>
          <p:nvPr/>
        </p:nvPicPr>
        <p:blipFill>
          <a:blip r:embed="rId11"/>
          <a:stretch>
            <a:fillRect/>
          </a:stretch>
        </p:blipFill>
        <p:spPr>
          <a:xfrm>
            <a:off x="3161654" y="2974197"/>
            <a:ext cx="243861" cy="130125"/>
          </a:xfrm>
          <a:prstGeom prst="rect">
            <a:avLst/>
          </a:prstGeom>
        </p:spPr>
      </p:pic>
      <p:sp>
        <p:nvSpPr>
          <p:cNvPr id="5" name="テキスト ボックス 4">
            <a:extLst>
              <a:ext uri="{FF2B5EF4-FFF2-40B4-BE49-F238E27FC236}">
                <a16:creationId xmlns:a16="http://schemas.microsoft.com/office/drawing/2014/main" id="{2C4EA469-77B3-8BD7-2DFC-C093DB00C64D}"/>
              </a:ext>
            </a:extLst>
          </p:cNvPr>
          <p:cNvSpPr txBox="1"/>
          <p:nvPr/>
        </p:nvSpPr>
        <p:spPr>
          <a:xfrm>
            <a:off x="3085232" y="294180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 name="図 5">
            <a:extLst>
              <a:ext uri="{FF2B5EF4-FFF2-40B4-BE49-F238E27FC236}">
                <a16:creationId xmlns:a16="http://schemas.microsoft.com/office/drawing/2014/main" id="{30A9775B-5DDF-8FF4-BEED-E4D1016AFA8E}"/>
              </a:ext>
            </a:extLst>
          </p:cNvPr>
          <p:cNvPicPr>
            <a:picLocks noChangeAspect="1"/>
          </p:cNvPicPr>
          <p:nvPr/>
        </p:nvPicPr>
        <p:blipFill>
          <a:blip r:embed="rId7"/>
          <a:stretch>
            <a:fillRect/>
          </a:stretch>
        </p:blipFill>
        <p:spPr>
          <a:xfrm>
            <a:off x="2572985" y="1812890"/>
            <a:ext cx="805148" cy="123622"/>
          </a:xfrm>
          <a:prstGeom prst="rect">
            <a:avLst/>
          </a:prstGeom>
        </p:spPr>
      </p:pic>
      <p:sp>
        <p:nvSpPr>
          <p:cNvPr id="7" name="テキスト ボックス 6">
            <a:extLst>
              <a:ext uri="{FF2B5EF4-FFF2-40B4-BE49-F238E27FC236}">
                <a16:creationId xmlns:a16="http://schemas.microsoft.com/office/drawing/2014/main" id="{EFF3431D-6BD8-F1AC-0A61-3276082966CE}"/>
              </a:ext>
            </a:extLst>
          </p:cNvPr>
          <p:cNvSpPr txBox="1"/>
          <p:nvPr/>
        </p:nvSpPr>
        <p:spPr>
          <a:xfrm>
            <a:off x="2409018" y="1799467"/>
            <a:ext cx="1010676" cy="200055"/>
          </a:xfrm>
          <a:prstGeom prst="rect">
            <a:avLst/>
          </a:prstGeom>
          <a:noFill/>
        </p:spPr>
        <p:txBody>
          <a:bodyPr wrap="square" rtlCol="0">
            <a:spAutoFit/>
          </a:bodyPr>
          <a:lstStyle/>
          <a:p>
            <a:pPr algn="ctr"/>
            <a:r>
              <a:rPr kumimoji="1" lang="en-US" altLang="ja-JP" sz="700" dirty="0">
                <a:solidFill>
                  <a:schemeClr val="bg1"/>
                </a:solidFill>
              </a:rPr>
              <a:t>QC Check</a:t>
            </a:r>
            <a:r>
              <a:rPr kumimoji="1" lang="ja-JP" altLang="en-US" sz="700" dirty="0">
                <a:solidFill>
                  <a:schemeClr val="bg1"/>
                </a:solidFill>
              </a:rPr>
              <a:t> </a:t>
            </a:r>
            <a:r>
              <a:rPr kumimoji="1" lang="en-US" altLang="ja-JP" sz="700" dirty="0">
                <a:solidFill>
                  <a:schemeClr val="bg1"/>
                </a:solidFill>
              </a:rPr>
              <a:t>Manual</a:t>
            </a:r>
            <a:endParaRPr kumimoji="1" lang="ja-JP" altLang="en-US" sz="700" dirty="0">
              <a:solidFill>
                <a:schemeClr val="bg1"/>
              </a:solidFill>
            </a:endParaRPr>
          </a:p>
        </p:txBody>
      </p:sp>
      <p:pic>
        <p:nvPicPr>
          <p:cNvPr id="8" name="図 7">
            <a:extLst>
              <a:ext uri="{FF2B5EF4-FFF2-40B4-BE49-F238E27FC236}">
                <a16:creationId xmlns:a16="http://schemas.microsoft.com/office/drawing/2014/main" id="{DBB182D4-F39A-6226-E1D1-1C246DA6A048}"/>
              </a:ext>
            </a:extLst>
          </p:cNvPr>
          <p:cNvPicPr>
            <a:picLocks noChangeAspect="1"/>
          </p:cNvPicPr>
          <p:nvPr/>
        </p:nvPicPr>
        <p:blipFill>
          <a:blip r:embed="rId11"/>
          <a:stretch>
            <a:fillRect/>
          </a:stretch>
        </p:blipFill>
        <p:spPr>
          <a:xfrm>
            <a:off x="2209413" y="2677617"/>
            <a:ext cx="399116" cy="92870"/>
          </a:xfrm>
          <a:prstGeom prst="rect">
            <a:avLst/>
          </a:prstGeom>
        </p:spPr>
      </p:pic>
      <p:sp>
        <p:nvSpPr>
          <p:cNvPr id="9" name="テキスト ボックス 8">
            <a:extLst>
              <a:ext uri="{FF2B5EF4-FFF2-40B4-BE49-F238E27FC236}">
                <a16:creationId xmlns:a16="http://schemas.microsoft.com/office/drawing/2014/main" id="{4B2AD62D-FAA5-9C17-C70C-2624037ABA42}"/>
              </a:ext>
            </a:extLst>
          </p:cNvPr>
          <p:cNvSpPr txBox="1"/>
          <p:nvPr/>
        </p:nvSpPr>
        <p:spPr>
          <a:xfrm>
            <a:off x="2145043" y="262790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0" name="図 9">
            <a:extLst>
              <a:ext uri="{FF2B5EF4-FFF2-40B4-BE49-F238E27FC236}">
                <a16:creationId xmlns:a16="http://schemas.microsoft.com/office/drawing/2014/main" id="{0A4DA6BA-1548-F9A2-932F-2C80A414B550}"/>
              </a:ext>
            </a:extLst>
          </p:cNvPr>
          <p:cNvPicPr>
            <a:picLocks noChangeAspect="1"/>
          </p:cNvPicPr>
          <p:nvPr/>
        </p:nvPicPr>
        <p:blipFill>
          <a:blip r:embed="rId12"/>
          <a:stretch>
            <a:fillRect/>
          </a:stretch>
        </p:blipFill>
        <p:spPr>
          <a:xfrm>
            <a:off x="2649130" y="3127383"/>
            <a:ext cx="234871" cy="129551"/>
          </a:xfrm>
          <a:prstGeom prst="rect">
            <a:avLst/>
          </a:prstGeom>
        </p:spPr>
      </p:pic>
      <p:pic>
        <p:nvPicPr>
          <p:cNvPr id="11" name="図 10">
            <a:extLst>
              <a:ext uri="{FF2B5EF4-FFF2-40B4-BE49-F238E27FC236}">
                <a16:creationId xmlns:a16="http://schemas.microsoft.com/office/drawing/2014/main" id="{46BE5E91-C3C1-64B0-CF2D-678A7C12740E}"/>
              </a:ext>
            </a:extLst>
          </p:cNvPr>
          <p:cNvPicPr>
            <a:picLocks noChangeAspect="1"/>
          </p:cNvPicPr>
          <p:nvPr/>
        </p:nvPicPr>
        <p:blipFill>
          <a:blip r:embed="rId12"/>
          <a:stretch>
            <a:fillRect/>
          </a:stretch>
        </p:blipFill>
        <p:spPr>
          <a:xfrm>
            <a:off x="2603174" y="3308763"/>
            <a:ext cx="234871" cy="129551"/>
          </a:xfrm>
          <a:prstGeom prst="rect">
            <a:avLst/>
          </a:prstGeom>
        </p:spPr>
      </p:pic>
      <p:pic>
        <p:nvPicPr>
          <p:cNvPr id="12" name="図 11">
            <a:extLst>
              <a:ext uri="{FF2B5EF4-FFF2-40B4-BE49-F238E27FC236}">
                <a16:creationId xmlns:a16="http://schemas.microsoft.com/office/drawing/2014/main" id="{9BA6D66D-00A6-FA74-3C6C-30C1B198E52E}"/>
              </a:ext>
            </a:extLst>
          </p:cNvPr>
          <p:cNvPicPr>
            <a:picLocks noChangeAspect="1"/>
          </p:cNvPicPr>
          <p:nvPr/>
        </p:nvPicPr>
        <p:blipFill>
          <a:blip r:embed="rId13"/>
          <a:stretch>
            <a:fillRect/>
          </a:stretch>
        </p:blipFill>
        <p:spPr>
          <a:xfrm>
            <a:off x="2085505" y="2647798"/>
            <a:ext cx="1343495" cy="497253"/>
          </a:xfrm>
          <a:prstGeom prst="rect">
            <a:avLst/>
          </a:prstGeom>
        </p:spPr>
      </p:pic>
      <p:pic>
        <p:nvPicPr>
          <p:cNvPr id="13" name="図 12">
            <a:extLst>
              <a:ext uri="{FF2B5EF4-FFF2-40B4-BE49-F238E27FC236}">
                <a16:creationId xmlns:a16="http://schemas.microsoft.com/office/drawing/2014/main" id="{435028E9-4BEB-262C-0339-2E1D44F03F4F}"/>
              </a:ext>
            </a:extLst>
          </p:cNvPr>
          <p:cNvPicPr>
            <a:picLocks noChangeAspect="1"/>
          </p:cNvPicPr>
          <p:nvPr/>
        </p:nvPicPr>
        <p:blipFill>
          <a:blip r:embed="rId14"/>
          <a:stretch>
            <a:fillRect/>
          </a:stretch>
        </p:blipFill>
        <p:spPr>
          <a:xfrm>
            <a:off x="2089840" y="3158157"/>
            <a:ext cx="1334826" cy="129551"/>
          </a:xfrm>
          <a:prstGeom prst="rect">
            <a:avLst/>
          </a:prstGeom>
        </p:spPr>
      </p:pic>
      <p:sp>
        <p:nvSpPr>
          <p:cNvPr id="14" name="四角形: 角を丸くする 13">
            <a:extLst>
              <a:ext uri="{FF2B5EF4-FFF2-40B4-BE49-F238E27FC236}">
                <a16:creationId xmlns:a16="http://schemas.microsoft.com/office/drawing/2014/main" id="{57CE4FB9-6B74-2268-5E4A-B15AEEE1ADD1}"/>
              </a:ext>
            </a:extLst>
          </p:cNvPr>
          <p:cNvSpPr/>
          <p:nvPr/>
        </p:nvSpPr>
        <p:spPr>
          <a:xfrm>
            <a:off x="2302593" y="3163512"/>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 name="テキスト ボックス 14">
            <a:extLst>
              <a:ext uri="{FF2B5EF4-FFF2-40B4-BE49-F238E27FC236}">
                <a16:creationId xmlns:a16="http://schemas.microsoft.com/office/drawing/2014/main" id="{96106E56-C689-1297-13AB-6F498D18726D}"/>
              </a:ext>
            </a:extLst>
          </p:cNvPr>
          <p:cNvSpPr txBox="1"/>
          <p:nvPr/>
        </p:nvSpPr>
        <p:spPr>
          <a:xfrm>
            <a:off x="2039132" y="3113322"/>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6" name="テキスト ボックス 15">
            <a:extLst>
              <a:ext uri="{FF2B5EF4-FFF2-40B4-BE49-F238E27FC236}">
                <a16:creationId xmlns:a16="http://schemas.microsoft.com/office/drawing/2014/main" id="{49ADF717-272F-5B16-0DED-40ECE02FF32E}"/>
              </a:ext>
            </a:extLst>
          </p:cNvPr>
          <p:cNvSpPr txBox="1"/>
          <p:nvPr/>
        </p:nvSpPr>
        <p:spPr>
          <a:xfrm>
            <a:off x="2553842" y="3283318"/>
            <a:ext cx="514722" cy="184666"/>
          </a:xfrm>
          <a:prstGeom prst="rect">
            <a:avLst/>
          </a:prstGeom>
          <a:noFill/>
        </p:spPr>
        <p:txBody>
          <a:bodyPr wrap="square" rtlCol="0">
            <a:spAutoFit/>
          </a:bodyPr>
          <a:lstStyle/>
          <a:p>
            <a:r>
              <a:rPr kumimoji="1" lang="en-US" altLang="ja-JP" sz="600" dirty="0">
                <a:latin typeface="+mj-lt"/>
              </a:rPr>
              <a:t>RD07</a:t>
            </a:r>
          </a:p>
        </p:txBody>
      </p:sp>
      <p:sp>
        <p:nvSpPr>
          <p:cNvPr id="18" name="テキスト ボックス 17">
            <a:extLst>
              <a:ext uri="{FF2B5EF4-FFF2-40B4-BE49-F238E27FC236}">
                <a16:creationId xmlns:a16="http://schemas.microsoft.com/office/drawing/2014/main" id="{3AC0C4A7-98A5-2546-3DE7-58003FBAF445}"/>
              </a:ext>
            </a:extLst>
          </p:cNvPr>
          <p:cNvSpPr txBox="1"/>
          <p:nvPr/>
        </p:nvSpPr>
        <p:spPr>
          <a:xfrm>
            <a:off x="2573291" y="2279172"/>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1" name="テキスト ボックス 20">
            <a:extLst>
              <a:ext uri="{FF2B5EF4-FFF2-40B4-BE49-F238E27FC236}">
                <a16:creationId xmlns:a16="http://schemas.microsoft.com/office/drawing/2014/main" id="{C30AA0FF-8A5D-BAC3-A6A1-314B513C91B6}"/>
              </a:ext>
            </a:extLst>
          </p:cNvPr>
          <p:cNvSpPr txBox="1"/>
          <p:nvPr/>
        </p:nvSpPr>
        <p:spPr>
          <a:xfrm>
            <a:off x="2361786" y="2477236"/>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4" name="四角形: 角を丸くする 23">
            <a:extLst>
              <a:ext uri="{FF2B5EF4-FFF2-40B4-BE49-F238E27FC236}">
                <a16:creationId xmlns:a16="http://schemas.microsoft.com/office/drawing/2014/main" id="{E927ACE0-5498-1887-8838-489C04F12650}"/>
              </a:ext>
            </a:extLst>
          </p:cNvPr>
          <p:cNvSpPr/>
          <p:nvPr/>
        </p:nvSpPr>
        <p:spPr>
          <a:xfrm>
            <a:off x="3008032" y="3167863"/>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 name="テキスト ボックス 24">
            <a:extLst>
              <a:ext uri="{FF2B5EF4-FFF2-40B4-BE49-F238E27FC236}">
                <a16:creationId xmlns:a16="http://schemas.microsoft.com/office/drawing/2014/main" id="{FC0B3D1C-DDAC-2645-C208-4AB4B98D1FFB}"/>
              </a:ext>
            </a:extLst>
          </p:cNvPr>
          <p:cNvSpPr txBox="1"/>
          <p:nvPr/>
        </p:nvSpPr>
        <p:spPr>
          <a:xfrm>
            <a:off x="2686172" y="3113570"/>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26" name="図 25">
            <a:extLst>
              <a:ext uri="{FF2B5EF4-FFF2-40B4-BE49-F238E27FC236}">
                <a16:creationId xmlns:a16="http://schemas.microsoft.com/office/drawing/2014/main" id="{990CEBB4-B084-70E7-D223-392154E7D2D8}"/>
              </a:ext>
            </a:extLst>
          </p:cNvPr>
          <p:cNvPicPr>
            <a:picLocks noChangeAspect="1"/>
          </p:cNvPicPr>
          <p:nvPr/>
        </p:nvPicPr>
        <p:blipFill>
          <a:blip r:embed="rId10"/>
          <a:stretch>
            <a:fillRect/>
          </a:stretch>
        </p:blipFill>
        <p:spPr>
          <a:xfrm>
            <a:off x="2838359" y="6983589"/>
            <a:ext cx="1358764" cy="2027693"/>
          </a:xfrm>
          <a:prstGeom prst="rect">
            <a:avLst/>
          </a:prstGeom>
        </p:spPr>
      </p:pic>
      <p:pic>
        <p:nvPicPr>
          <p:cNvPr id="27" name="図 26">
            <a:extLst>
              <a:ext uri="{FF2B5EF4-FFF2-40B4-BE49-F238E27FC236}">
                <a16:creationId xmlns:a16="http://schemas.microsoft.com/office/drawing/2014/main" id="{39F318A6-45BB-2354-3588-2B0C7AAD92F5}"/>
              </a:ext>
            </a:extLst>
          </p:cNvPr>
          <p:cNvPicPr>
            <a:picLocks noChangeAspect="1"/>
          </p:cNvPicPr>
          <p:nvPr/>
        </p:nvPicPr>
        <p:blipFill>
          <a:blip r:embed="rId11"/>
          <a:stretch>
            <a:fillRect/>
          </a:stretch>
        </p:blipFill>
        <p:spPr>
          <a:xfrm>
            <a:off x="3931715" y="8278976"/>
            <a:ext cx="243861" cy="130125"/>
          </a:xfrm>
          <a:prstGeom prst="rect">
            <a:avLst/>
          </a:prstGeom>
        </p:spPr>
      </p:pic>
      <p:sp>
        <p:nvSpPr>
          <p:cNvPr id="30" name="テキスト ボックス 29">
            <a:extLst>
              <a:ext uri="{FF2B5EF4-FFF2-40B4-BE49-F238E27FC236}">
                <a16:creationId xmlns:a16="http://schemas.microsoft.com/office/drawing/2014/main" id="{CC3630EE-B346-C52B-A468-7CA8D9AC3051}"/>
              </a:ext>
            </a:extLst>
          </p:cNvPr>
          <p:cNvSpPr txBox="1"/>
          <p:nvPr/>
        </p:nvSpPr>
        <p:spPr>
          <a:xfrm>
            <a:off x="3855293" y="824658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1" name="図 30">
            <a:extLst>
              <a:ext uri="{FF2B5EF4-FFF2-40B4-BE49-F238E27FC236}">
                <a16:creationId xmlns:a16="http://schemas.microsoft.com/office/drawing/2014/main" id="{AB537350-79A5-74BF-C96B-B12463AE6A93}"/>
              </a:ext>
            </a:extLst>
          </p:cNvPr>
          <p:cNvPicPr>
            <a:picLocks noChangeAspect="1"/>
          </p:cNvPicPr>
          <p:nvPr/>
        </p:nvPicPr>
        <p:blipFill>
          <a:blip r:embed="rId7"/>
          <a:stretch>
            <a:fillRect/>
          </a:stretch>
        </p:blipFill>
        <p:spPr>
          <a:xfrm>
            <a:off x="3343046" y="7117669"/>
            <a:ext cx="805148" cy="123622"/>
          </a:xfrm>
          <a:prstGeom prst="rect">
            <a:avLst/>
          </a:prstGeom>
        </p:spPr>
      </p:pic>
      <p:sp>
        <p:nvSpPr>
          <p:cNvPr id="32" name="テキスト ボックス 31">
            <a:extLst>
              <a:ext uri="{FF2B5EF4-FFF2-40B4-BE49-F238E27FC236}">
                <a16:creationId xmlns:a16="http://schemas.microsoft.com/office/drawing/2014/main" id="{47F886D7-EDA9-0EC9-517B-6B8EB33CDF4C}"/>
              </a:ext>
            </a:extLst>
          </p:cNvPr>
          <p:cNvSpPr txBox="1"/>
          <p:nvPr/>
        </p:nvSpPr>
        <p:spPr>
          <a:xfrm>
            <a:off x="3169777" y="7104246"/>
            <a:ext cx="962880" cy="200055"/>
          </a:xfrm>
          <a:prstGeom prst="rect">
            <a:avLst/>
          </a:prstGeom>
          <a:noFill/>
        </p:spPr>
        <p:txBody>
          <a:bodyPr wrap="square" rtlCol="0">
            <a:spAutoFit/>
          </a:bodyPr>
          <a:lstStyle/>
          <a:p>
            <a:pPr algn="ctr"/>
            <a:r>
              <a:rPr kumimoji="1" lang="en-US" altLang="ja-JP" sz="700" dirty="0">
                <a:solidFill>
                  <a:schemeClr val="bg1"/>
                </a:solidFill>
              </a:rPr>
              <a:t>QC Check Manual</a:t>
            </a:r>
            <a:endParaRPr kumimoji="1" lang="ja-JP" altLang="en-US" sz="700" dirty="0">
              <a:solidFill>
                <a:schemeClr val="bg1"/>
              </a:solidFill>
            </a:endParaRPr>
          </a:p>
        </p:txBody>
      </p:sp>
      <p:pic>
        <p:nvPicPr>
          <p:cNvPr id="33" name="図 32">
            <a:extLst>
              <a:ext uri="{FF2B5EF4-FFF2-40B4-BE49-F238E27FC236}">
                <a16:creationId xmlns:a16="http://schemas.microsoft.com/office/drawing/2014/main" id="{719C6D26-4DBC-6F7A-7675-063CC1D2F2A1}"/>
              </a:ext>
            </a:extLst>
          </p:cNvPr>
          <p:cNvPicPr>
            <a:picLocks noChangeAspect="1"/>
          </p:cNvPicPr>
          <p:nvPr/>
        </p:nvPicPr>
        <p:blipFill>
          <a:blip r:embed="rId11"/>
          <a:stretch>
            <a:fillRect/>
          </a:stretch>
        </p:blipFill>
        <p:spPr>
          <a:xfrm>
            <a:off x="2979474" y="7982396"/>
            <a:ext cx="399116" cy="92870"/>
          </a:xfrm>
          <a:prstGeom prst="rect">
            <a:avLst/>
          </a:prstGeom>
        </p:spPr>
      </p:pic>
      <p:sp>
        <p:nvSpPr>
          <p:cNvPr id="34" name="テキスト ボックス 33">
            <a:extLst>
              <a:ext uri="{FF2B5EF4-FFF2-40B4-BE49-F238E27FC236}">
                <a16:creationId xmlns:a16="http://schemas.microsoft.com/office/drawing/2014/main" id="{DAF0179C-61C1-FD4B-BE92-B76AFCBF6D59}"/>
              </a:ext>
            </a:extLst>
          </p:cNvPr>
          <p:cNvSpPr txBox="1"/>
          <p:nvPr/>
        </p:nvSpPr>
        <p:spPr>
          <a:xfrm>
            <a:off x="2915104" y="793268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5" name="図 34">
            <a:extLst>
              <a:ext uri="{FF2B5EF4-FFF2-40B4-BE49-F238E27FC236}">
                <a16:creationId xmlns:a16="http://schemas.microsoft.com/office/drawing/2014/main" id="{9B0283D2-C869-D3B3-BD1D-016B7F930F62}"/>
              </a:ext>
            </a:extLst>
          </p:cNvPr>
          <p:cNvPicPr>
            <a:picLocks noChangeAspect="1"/>
          </p:cNvPicPr>
          <p:nvPr/>
        </p:nvPicPr>
        <p:blipFill>
          <a:blip r:embed="rId12"/>
          <a:stretch>
            <a:fillRect/>
          </a:stretch>
        </p:blipFill>
        <p:spPr>
          <a:xfrm>
            <a:off x="3419191" y="8432162"/>
            <a:ext cx="234871" cy="129551"/>
          </a:xfrm>
          <a:prstGeom prst="rect">
            <a:avLst/>
          </a:prstGeom>
        </p:spPr>
      </p:pic>
      <p:pic>
        <p:nvPicPr>
          <p:cNvPr id="36" name="図 35">
            <a:extLst>
              <a:ext uri="{FF2B5EF4-FFF2-40B4-BE49-F238E27FC236}">
                <a16:creationId xmlns:a16="http://schemas.microsoft.com/office/drawing/2014/main" id="{2EB09EAD-635F-29EE-552F-18A9F9A75817}"/>
              </a:ext>
            </a:extLst>
          </p:cNvPr>
          <p:cNvPicPr>
            <a:picLocks noChangeAspect="1"/>
          </p:cNvPicPr>
          <p:nvPr/>
        </p:nvPicPr>
        <p:blipFill>
          <a:blip r:embed="rId12"/>
          <a:stretch>
            <a:fillRect/>
          </a:stretch>
        </p:blipFill>
        <p:spPr>
          <a:xfrm>
            <a:off x="3373235" y="8613542"/>
            <a:ext cx="234871" cy="129551"/>
          </a:xfrm>
          <a:prstGeom prst="rect">
            <a:avLst/>
          </a:prstGeom>
        </p:spPr>
      </p:pic>
      <p:pic>
        <p:nvPicPr>
          <p:cNvPr id="37" name="図 36">
            <a:extLst>
              <a:ext uri="{FF2B5EF4-FFF2-40B4-BE49-F238E27FC236}">
                <a16:creationId xmlns:a16="http://schemas.microsoft.com/office/drawing/2014/main" id="{6F6C87EE-7851-60EE-FE9A-ED69A0E9D659}"/>
              </a:ext>
            </a:extLst>
          </p:cNvPr>
          <p:cNvPicPr>
            <a:picLocks noChangeAspect="1"/>
          </p:cNvPicPr>
          <p:nvPr/>
        </p:nvPicPr>
        <p:blipFill>
          <a:blip r:embed="rId13"/>
          <a:stretch>
            <a:fillRect/>
          </a:stretch>
        </p:blipFill>
        <p:spPr>
          <a:xfrm>
            <a:off x="2855566" y="7952577"/>
            <a:ext cx="1343495" cy="497253"/>
          </a:xfrm>
          <a:prstGeom prst="rect">
            <a:avLst/>
          </a:prstGeom>
        </p:spPr>
      </p:pic>
      <p:pic>
        <p:nvPicPr>
          <p:cNvPr id="38" name="図 37">
            <a:extLst>
              <a:ext uri="{FF2B5EF4-FFF2-40B4-BE49-F238E27FC236}">
                <a16:creationId xmlns:a16="http://schemas.microsoft.com/office/drawing/2014/main" id="{1192ED6F-15F1-C9C8-A2B8-9480C1D18AC1}"/>
              </a:ext>
            </a:extLst>
          </p:cNvPr>
          <p:cNvPicPr>
            <a:picLocks noChangeAspect="1"/>
          </p:cNvPicPr>
          <p:nvPr/>
        </p:nvPicPr>
        <p:blipFill>
          <a:blip r:embed="rId14"/>
          <a:stretch>
            <a:fillRect/>
          </a:stretch>
        </p:blipFill>
        <p:spPr>
          <a:xfrm>
            <a:off x="2859901" y="8462936"/>
            <a:ext cx="1334826" cy="129551"/>
          </a:xfrm>
          <a:prstGeom prst="rect">
            <a:avLst/>
          </a:prstGeom>
        </p:spPr>
      </p:pic>
      <p:sp>
        <p:nvSpPr>
          <p:cNvPr id="39" name="四角形: 角を丸くする 38">
            <a:extLst>
              <a:ext uri="{FF2B5EF4-FFF2-40B4-BE49-F238E27FC236}">
                <a16:creationId xmlns:a16="http://schemas.microsoft.com/office/drawing/2014/main" id="{01A84BA2-B8D5-E34D-F7A0-19B8D31C2518}"/>
              </a:ext>
            </a:extLst>
          </p:cNvPr>
          <p:cNvSpPr/>
          <p:nvPr/>
        </p:nvSpPr>
        <p:spPr>
          <a:xfrm>
            <a:off x="3072654" y="8468291"/>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3DCA241C-2E0C-8E4D-43F3-C82850B1E0F1}"/>
              </a:ext>
            </a:extLst>
          </p:cNvPr>
          <p:cNvSpPr txBox="1"/>
          <p:nvPr/>
        </p:nvSpPr>
        <p:spPr>
          <a:xfrm>
            <a:off x="2809193" y="8418101"/>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42" name="テキスト ボックス 41">
            <a:extLst>
              <a:ext uri="{FF2B5EF4-FFF2-40B4-BE49-F238E27FC236}">
                <a16:creationId xmlns:a16="http://schemas.microsoft.com/office/drawing/2014/main" id="{F3E313A3-5BF1-75CE-C921-DD4EAF3BE32F}"/>
              </a:ext>
            </a:extLst>
          </p:cNvPr>
          <p:cNvSpPr txBox="1"/>
          <p:nvPr/>
        </p:nvSpPr>
        <p:spPr>
          <a:xfrm>
            <a:off x="3323903" y="8588097"/>
            <a:ext cx="514722" cy="184666"/>
          </a:xfrm>
          <a:prstGeom prst="rect">
            <a:avLst/>
          </a:prstGeom>
          <a:noFill/>
        </p:spPr>
        <p:txBody>
          <a:bodyPr wrap="square" rtlCol="0">
            <a:spAutoFit/>
          </a:bodyPr>
          <a:lstStyle/>
          <a:p>
            <a:r>
              <a:rPr kumimoji="1" lang="en-US" altLang="ja-JP" sz="600" dirty="0">
                <a:latin typeface="+mj-lt"/>
              </a:rPr>
              <a:t>RD07</a:t>
            </a:r>
          </a:p>
        </p:txBody>
      </p:sp>
      <p:sp>
        <p:nvSpPr>
          <p:cNvPr id="43" name="テキスト ボックス 42">
            <a:extLst>
              <a:ext uri="{FF2B5EF4-FFF2-40B4-BE49-F238E27FC236}">
                <a16:creationId xmlns:a16="http://schemas.microsoft.com/office/drawing/2014/main" id="{96CA1A82-AB9D-3069-8AE6-73E88B952D55}"/>
              </a:ext>
            </a:extLst>
          </p:cNvPr>
          <p:cNvSpPr txBox="1"/>
          <p:nvPr/>
        </p:nvSpPr>
        <p:spPr>
          <a:xfrm>
            <a:off x="3131847" y="778201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4" name="四角形: 角を丸くする 43">
            <a:extLst>
              <a:ext uri="{FF2B5EF4-FFF2-40B4-BE49-F238E27FC236}">
                <a16:creationId xmlns:a16="http://schemas.microsoft.com/office/drawing/2014/main" id="{FE0B1493-CBD0-A8E2-28D7-831BC2E0A9E4}"/>
              </a:ext>
            </a:extLst>
          </p:cNvPr>
          <p:cNvSpPr/>
          <p:nvPr/>
        </p:nvSpPr>
        <p:spPr>
          <a:xfrm>
            <a:off x="3778093" y="8472642"/>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テキスト ボックス 44">
            <a:extLst>
              <a:ext uri="{FF2B5EF4-FFF2-40B4-BE49-F238E27FC236}">
                <a16:creationId xmlns:a16="http://schemas.microsoft.com/office/drawing/2014/main" id="{8C161199-4600-4550-D066-DCE20407A120}"/>
              </a:ext>
            </a:extLst>
          </p:cNvPr>
          <p:cNvSpPr txBox="1"/>
          <p:nvPr/>
        </p:nvSpPr>
        <p:spPr>
          <a:xfrm>
            <a:off x="3456233" y="8418349"/>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46" name="テキスト ボックス 45">
            <a:extLst>
              <a:ext uri="{FF2B5EF4-FFF2-40B4-BE49-F238E27FC236}">
                <a16:creationId xmlns:a16="http://schemas.microsoft.com/office/drawing/2014/main" id="{6BA47BFA-1F73-D249-20FE-D93A054880BE}"/>
              </a:ext>
            </a:extLst>
          </p:cNvPr>
          <p:cNvSpPr txBox="1"/>
          <p:nvPr/>
        </p:nvSpPr>
        <p:spPr>
          <a:xfrm>
            <a:off x="2874492" y="803449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7" name="テキスト ボックス 46">
            <a:extLst>
              <a:ext uri="{FF2B5EF4-FFF2-40B4-BE49-F238E27FC236}">
                <a16:creationId xmlns:a16="http://schemas.microsoft.com/office/drawing/2014/main" id="{26C04F9C-371A-C2D3-416D-57BC4BE80FF5}"/>
              </a:ext>
            </a:extLst>
          </p:cNvPr>
          <p:cNvSpPr txBox="1"/>
          <p:nvPr/>
        </p:nvSpPr>
        <p:spPr>
          <a:xfrm>
            <a:off x="2862991" y="830653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8" name="テキスト ボックス 47">
            <a:extLst>
              <a:ext uri="{FF2B5EF4-FFF2-40B4-BE49-F238E27FC236}">
                <a16:creationId xmlns:a16="http://schemas.microsoft.com/office/drawing/2014/main" id="{47A3EB41-5151-594E-2700-406E7D464D8D}"/>
              </a:ext>
            </a:extLst>
          </p:cNvPr>
          <p:cNvSpPr txBox="1"/>
          <p:nvPr/>
        </p:nvSpPr>
        <p:spPr>
          <a:xfrm>
            <a:off x="3315406" y="830909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49" name="テキスト ボックス 48">
            <a:extLst>
              <a:ext uri="{FF2B5EF4-FFF2-40B4-BE49-F238E27FC236}">
                <a16:creationId xmlns:a16="http://schemas.microsoft.com/office/drawing/2014/main" id="{ED72970D-2951-7ED4-84B4-E63F911DFB19}"/>
              </a:ext>
            </a:extLst>
          </p:cNvPr>
          <p:cNvSpPr txBox="1"/>
          <p:nvPr/>
        </p:nvSpPr>
        <p:spPr>
          <a:xfrm>
            <a:off x="3754056" y="8314809"/>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50" name="図 49">
            <a:extLst>
              <a:ext uri="{FF2B5EF4-FFF2-40B4-BE49-F238E27FC236}">
                <a16:creationId xmlns:a16="http://schemas.microsoft.com/office/drawing/2014/main" id="{E9940F81-BF40-A167-2F41-BD04484A5E54}"/>
              </a:ext>
            </a:extLst>
          </p:cNvPr>
          <p:cNvPicPr>
            <a:picLocks noChangeAspect="1"/>
          </p:cNvPicPr>
          <p:nvPr/>
        </p:nvPicPr>
        <p:blipFill>
          <a:blip r:embed="rId10"/>
          <a:stretch>
            <a:fillRect/>
          </a:stretch>
        </p:blipFill>
        <p:spPr>
          <a:xfrm>
            <a:off x="495137" y="6997882"/>
            <a:ext cx="1358764" cy="2027693"/>
          </a:xfrm>
          <a:prstGeom prst="rect">
            <a:avLst/>
          </a:prstGeom>
        </p:spPr>
      </p:pic>
      <p:pic>
        <p:nvPicPr>
          <p:cNvPr id="51" name="図 50">
            <a:extLst>
              <a:ext uri="{FF2B5EF4-FFF2-40B4-BE49-F238E27FC236}">
                <a16:creationId xmlns:a16="http://schemas.microsoft.com/office/drawing/2014/main" id="{AE47FD12-4FCE-A106-2123-6013F9E111DD}"/>
              </a:ext>
            </a:extLst>
          </p:cNvPr>
          <p:cNvPicPr>
            <a:picLocks noChangeAspect="1"/>
          </p:cNvPicPr>
          <p:nvPr/>
        </p:nvPicPr>
        <p:blipFill>
          <a:blip r:embed="rId11"/>
          <a:stretch>
            <a:fillRect/>
          </a:stretch>
        </p:blipFill>
        <p:spPr>
          <a:xfrm>
            <a:off x="1588493" y="8293269"/>
            <a:ext cx="243861" cy="130125"/>
          </a:xfrm>
          <a:prstGeom prst="rect">
            <a:avLst/>
          </a:prstGeom>
        </p:spPr>
      </p:pic>
      <p:sp>
        <p:nvSpPr>
          <p:cNvPr id="52" name="テキスト ボックス 51">
            <a:extLst>
              <a:ext uri="{FF2B5EF4-FFF2-40B4-BE49-F238E27FC236}">
                <a16:creationId xmlns:a16="http://schemas.microsoft.com/office/drawing/2014/main" id="{726E7586-D721-C5D9-43BE-BA3809C6B7A6}"/>
              </a:ext>
            </a:extLst>
          </p:cNvPr>
          <p:cNvSpPr txBox="1"/>
          <p:nvPr/>
        </p:nvSpPr>
        <p:spPr>
          <a:xfrm>
            <a:off x="1512071" y="826088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3" name="図 52">
            <a:extLst>
              <a:ext uri="{FF2B5EF4-FFF2-40B4-BE49-F238E27FC236}">
                <a16:creationId xmlns:a16="http://schemas.microsoft.com/office/drawing/2014/main" id="{12ED95A2-BF95-4EDC-2D14-6E89A83F4D4B}"/>
              </a:ext>
            </a:extLst>
          </p:cNvPr>
          <p:cNvPicPr>
            <a:picLocks noChangeAspect="1"/>
          </p:cNvPicPr>
          <p:nvPr/>
        </p:nvPicPr>
        <p:blipFill>
          <a:blip r:embed="rId7"/>
          <a:stretch>
            <a:fillRect/>
          </a:stretch>
        </p:blipFill>
        <p:spPr>
          <a:xfrm>
            <a:off x="999824" y="7131962"/>
            <a:ext cx="805148" cy="123622"/>
          </a:xfrm>
          <a:prstGeom prst="rect">
            <a:avLst/>
          </a:prstGeom>
        </p:spPr>
      </p:pic>
      <p:sp>
        <p:nvSpPr>
          <p:cNvPr id="54" name="テキスト ボックス 53">
            <a:extLst>
              <a:ext uri="{FF2B5EF4-FFF2-40B4-BE49-F238E27FC236}">
                <a16:creationId xmlns:a16="http://schemas.microsoft.com/office/drawing/2014/main" id="{8424C091-A555-0D88-8569-FFA772A37240}"/>
              </a:ext>
            </a:extLst>
          </p:cNvPr>
          <p:cNvSpPr txBox="1"/>
          <p:nvPr/>
        </p:nvSpPr>
        <p:spPr>
          <a:xfrm>
            <a:off x="841813" y="7118539"/>
            <a:ext cx="947622" cy="200055"/>
          </a:xfrm>
          <a:prstGeom prst="rect">
            <a:avLst/>
          </a:prstGeom>
          <a:noFill/>
        </p:spPr>
        <p:txBody>
          <a:bodyPr wrap="square" rtlCol="0">
            <a:spAutoFit/>
          </a:bodyPr>
          <a:lstStyle/>
          <a:p>
            <a:pPr algn="ctr"/>
            <a:r>
              <a:rPr kumimoji="1" lang="en-US" altLang="ja-JP" sz="700" dirty="0">
                <a:solidFill>
                  <a:schemeClr val="bg1"/>
                </a:solidFill>
              </a:rPr>
              <a:t>QC Check Manual</a:t>
            </a:r>
            <a:endParaRPr kumimoji="1" lang="ja-JP" altLang="en-US" sz="700" dirty="0">
              <a:solidFill>
                <a:schemeClr val="bg1"/>
              </a:solidFill>
            </a:endParaRPr>
          </a:p>
        </p:txBody>
      </p:sp>
      <p:pic>
        <p:nvPicPr>
          <p:cNvPr id="55" name="図 54">
            <a:extLst>
              <a:ext uri="{FF2B5EF4-FFF2-40B4-BE49-F238E27FC236}">
                <a16:creationId xmlns:a16="http://schemas.microsoft.com/office/drawing/2014/main" id="{18DE76AD-FF0C-70B3-3C98-08D98FE9E3CA}"/>
              </a:ext>
            </a:extLst>
          </p:cNvPr>
          <p:cNvPicPr>
            <a:picLocks noChangeAspect="1"/>
          </p:cNvPicPr>
          <p:nvPr/>
        </p:nvPicPr>
        <p:blipFill>
          <a:blip r:embed="rId11"/>
          <a:stretch>
            <a:fillRect/>
          </a:stretch>
        </p:blipFill>
        <p:spPr>
          <a:xfrm>
            <a:off x="636252" y="7996689"/>
            <a:ext cx="399116" cy="92870"/>
          </a:xfrm>
          <a:prstGeom prst="rect">
            <a:avLst/>
          </a:prstGeom>
        </p:spPr>
      </p:pic>
      <p:sp>
        <p:nvSpPr>
          <p:cNvPr id="56" name="テキスト ボックス 55">
            <a:extLst>
              <a:ext uri="{FF2B5EF4-FFF2-40B4-BE49-F238E27FC236}">
                <a16:creationId xmlns:a16="http://schemas.microsoft.com/office/drawing/2014/main" id="{2DA68C74-A6E4-8D80-DD1B-C7B68416DEA3}"/>
              </a:ext>
            </a:extLst>
          </p:cNvPr>
          <p:cNvSpPr txBox="1"/>
          <p:nvPr/>
        </p:nvSpPr>
        <p:spPr>
          <a:xfrm>
            <a:off x="571882" y="794698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7" name="図 56">
            <a:extLst>
              <a:ext uri="{FF2B5EF4-FFF2-40B4-BE49-F238E27FC236}">
                <a16:creationId xmlns:a16="http://schemas.microsoft.com/office/drawing/2014/main" id="{606A4869-E7D0-D643-AC4C-F01035C9A1D9}"/>
              </a:ext>
            </a:extLst>
          </p:cNvPr>
          <p:cNvPicPr>
            <a:picLocks noChangeAspect="1"/>
          </p:cNvPicPr>
          <p:nvPr/>
        </p:nvPicPr>
        <p:blipFill>
          <a:blip r:embed="rId12"/>
          <a:stretch>
            <a:fillRect/>
          </a:stretch>
        </p:blipFill>
        <p:spPr>
          <a:xfrm>
            <a:off x="1075969" y="8446455"/>
            <a:ext cx="234871" cy="129551"/>
          </a:xfrm>
          <a:prstGeom prst="rect">
            <a:avLst/>
          </a:prstGeom>
        </p:spPr>
      </p:pic>
      <p:pic>
        <p:nvPicPr>
          <p:cNvPr id="58" name="図 57">
            <a:extLst>
              <a:ext uri="{FF2B5EF4-FFF2-40B4-BE49-F238E27FC236}">
                <a16:creationId xmlns:a16="http://schemas.microsoft.com/office/drawing/2014/main" id="{2A773FDE-8303-9FEF-8A8B-4F130286D8CC}"/>
              </a:ext>
            </a:extLst>
          </p:cNvPr>
          <p:cNvPicPr>
            <a:picLocks noChangeAspect="1"/>
          </p:cNvPicPr>
          <p:nvPr/>
        </p:nvPicPr>
        <p:blipFill>
          <a:blip r:embed="rId12"/>
          <a:stretch>
            <a:fillRect/>
          </a:stretch>
        </p:blipFill>
        <p:spPr>
          <a:xfrm>
            <a:off x="1030013" y="8627835"/>
            <a:ext cx="234871" cy="129551"/>
          </a:xfrm>
          <a:prstGeom prst="rect">
            <a:avLst/>
          </a:prstGeom>
        </p:spPr>
      </p:pic>
      <p:pic>
        <p:nvPicPr>
          <p:cNvPr id="59" name="図 58">
            <a:extLst>
              <a:ext uri="{FF2B5EF4-FFF2-40B4-BE49-F238E27FC236}">
                <a16:creationId xmlns:a16="http://schemas.microsoft.com/office/drawing/2014/main" id="{B716AA7D-3376-C0A0-D56E-96974E86AC98}"/>
              </a:ext>
            </a:extLst>
          </p:cNvPr>
          <p:cNvPicPr>
            <a:picLocks noChangeAspect="1"/>
          </p:cNvPicPr>
          <p:nvPr/>
        </p:nvPicPr>
        <p:blipFill>
          <a:blip r:embed="rId13"/>
          <a:stretch>
            <a:fillRect/>
          </a:stretch>
        </p:blipFill>
        <p:spPr>
          <a:xfrm>
            <a:off x="512344" y="7966870"/>
            <a:ext cx="1343495" cy="497253"/>
          </a:xfrm>
          <a:prstGeom prst="rect">
            <a:avLst/>
          </a:prstGeom>
        </p:spPr>
      </p:pic>
      <p:pic>
        <p:nvPicPr>
          <p:cNvPr id="60" name="図 59">
            <a:extLst>
              <a:ext uri="{FF2B5EF4-FFF2-40B4-BE49-F238E27FC236}">
                <a16:creationId xmlns:a16="http://schemas.microsoft.com/office/drawing/2014/main" id="{1C020FF9-A64C-776A-C46B-E920BBB7EA23}"/>
              </a:ext>
            </a:extLst>
          </p:cNvPr>
          <p:cNvPicPr>
            <a:picLocks noChangeAspect="1"/>
          </p:cNvPicPr>
          <p:nvPr/>
        </p:nvPicPr>
        <p:blipFill>
          <a:blip r:embed="rId14"/>
          <a:stretch>
            <a:fillRect/>
          </a:stretch>
        </p:blipFill>
        <p:spPr>
          <a:xfrm>
            <a:off x="516679" y="8477229"/>
            <a:ext cx="1334826" cy="129551"/>
          </a:xfrm>
          <a:prstGeom prst="rect">
            <a:avLst/>
          </a:prstGeom>
        </p:spPr>
      </p:pic>
      <p:sp>
        <p:nvSpPr>
          <p:cNvPr id="61" name="四角形: 角を丸くする 60">
            <a:extLst>
              <a:ext uri="{FF2B5EF4-FFF2-40B4-BE49-F238E27FC236}">
                <a16:creationId xmlns:a16="http://schemas.microsoft.com/office/drawing/2014/main" id="{ED309101-0B2A-69D6-3175-B13EA21DC1F7}"/>
              </a:ext>
            </a:extLst>
          </p:cNvPr>
          <p:cNvSpPr/>
          <p:nvPr/>
        </p:nvSpPr>
        <p:spPr>
          <a:xfrm>
            <a:off x="729432" y="8482584"/>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2" name="テキスト ボックス 61">
            <a:extLst>
              <a:ext uri="{FF2B5EF4-FFF2-40B4-BE49-F238E27FC236}">
                <a16:creationId xmlns:a16="http://schemas.microsoft.com/office/drawing/2014/main" id="{B340F5CE-2793-DC61-6699-FC8DCCAFD112}"/>
              </a:ext>
            </a:extLst>
          </p:cNvPr>
          <p:cNvSpPr txBox="1"/>
          <p:nvPr/>
        </p:nvSpPr>
        <p:spPr>
          <a:xfrm>
            <a:off x="465971" y="8432394"/>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142" name="テキスト ボックス 141">
            <a:extLst>
              <a:ext uri="{FF2B5EF4-FFF2-40B4-BE49-F238E27FC236}">
                <a16:creationId xmlns:a16="http://schemas.microsoft.com/office/drawing/2014/main" id="{38E9BC85-8620-1159-1CD3-A139D2E1D3CD}"/>
              </a:ext>
            </a:extLst>
          </p:cNvPr>
          <p:cNvSpPr txBox="1"/>
          <p:nvPr/>
        </p:nvSpPr>
        <p:spPr>
          <a:xfrm>
            <a:off x="980681" y="8602390"/>
            <a:ext cx="514722" cy="184666"/>
          </a:xfrm>
          <a:prstGeom prst="rect">
            <a:avLst/>
          </a:prstGeom>
          <a:noFill/>
        </p:spPr>
        <p:txBody>
          <a:bodyPr wrap="square" rtlCol="0">
            <a:spAutoFit/>
          </a:bodyPr>
          <a:lstStyle/>
          <a:p>
            <a:r>
              <a:rPr kumimoji="1" lang="en-US" altLang="ja-JP" sz="600" dirty="0">
                <a:latin typeface="+mj-lt"/>
              </a:rPr>
              <a:t>RD07</a:t>
            </a:r>
          </a:p>
        </p:txBody>
      </p:sp>
      <p:sp>
        <p:nvSpPr>
          <p:cNvPr id="143" name="テキスト ボックス 142">
            <a:extLst>
              <a:ext uri="{FF2B5EF4-FFF2-40B4-BE49-F238E27FC236}">
                <a16:creationId xmlns:a16="http://schemas.microsoft.com/office/drawing/2014/main" id="{A6818FC3-B892-E19F-7E67-449D7F9676B5}"/>
              </a:ext>
            </a:extLst>
          </p:cNvPr>
          <p:cNvSpPr txBox="1"/>
          <p:nvPr/>
        </p:nvSpPr>
        <p:spPr>
          <a:xfrm>
            <a:off x="788625" y="7796308"/>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44" name="四角形: 角を丸くする 143">
            <a:extLst>
              <a:ext uri="{FF2B5EF4-FFF2-40B4-BE49-F238E27FC236}">
                <a16:creationId xmlns:a16="http://schemas.microsoft.com/office/drawing/2014/main" id="{B79AB914-1CA3-A9C0-8C4D-A8077BCA82A4}"/>
              </a:ext>
            </a:extLst>
          </p:cNvPr>
          <p:cNvSpPr/>
          <p:nvPr/>
        </p:nvSpPr>
        <p:spPr>
          <a:xfrm>
            <a:off x="1434871" y="8486935"/>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5" name="テキスト ボックス 144">
            <a:extLst>
              <a:ext uri="{FF2B5EF4-FFF2-40B4-BE49-F238E27FC236}">
                <a16:creationId xmlns:a16="http://schemas.microsoft.com/office/drawing/2014/main" id="{63B46168-BD48-5A13-DABE-805F222D6D67}"/>
              </a:ext>
            </a:extLst>
          </p:cNvPr>
          <p:cNvSpPr txBox="1"/>
          <p:nvPr/>
        </p:nvSpPr>
        <p:spPr>
          <a:xfrm>
            <a:off x="1113011" y="8432642"/>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146" name="図 145">
            <a:extLst>
              <a:ext uri="{FF2B5EF4-FFF2-40B4-BE49-F238E27FC236}">
                <a16:creationId xmlns:a16="http://schemas.microsoft.com/office/drawing/2014/main" id="{F1590D55-083E-3D4C-F485-85380C82F7CC}"/>
              </a:ext>
            </a:extLst>
          </p:cNvPr>
          <p:cNvPicPr>
            <a:picLocks noChangeAspect="1"/>
          </p:cNvPicPr>
          <p:nvPr/>
        </p:nvPicPr>
        <p:blipFill>
          <a:blip r:embed="rId10"/>
          <a:stretch>
            <a:fillRect/>
          </a:stretch>
        </p:blipFill>
        <p:spPr>
          <a:xfrm>
            <a:off x="5066645" y="4904903"/>
            <a:ext cx="1358764" cy="2027693"/>
          </a:xfrm>
          <a:prstGeom prst="rect">
            <a:avLst/>
          </a:prstGeom>
        </p:spPr>
      </p:pic>
      <p:pic>
        <p:nvPicPr>
          <p:cNvPr id="147" name="図 146">
            <a:extLst>
              <a:ext uri="{FF2B5EF4-FFF2-40B4-BE49-F238E27FC236}">
                <a16:creationId xmlns:a16="http://schemas.microsoft.com/office/drawing/2014/main" id="{BF325AEB-86E1-8D32-45DF-C7033A8D742D}"/>
              </a:ext>
            </a:extLst>
          </p:cNvPr>
          <p:cNvPicPr>
            <a:picLocks noChangeAspect="1"/>
          </p:cNvPicPr>
          <p:nvPr/>
        </p:nvPicPr>
        <p:blipFill>
          <a:blip r:embed="rId11"/>
          <a:stretch>
            <a:fillRect/>
          </a:stretch>
        </p:blipFill>
        <p:spPr>
          <a:xfrm>
            <a:off x="6160001" y="6200290"/>
            <a:ext cx="243861" cy="130125"/>
          </a:xfrm>
          <a:prstGeom prst="rect">
            <a:avLst/>
          </a:prstGeom>
        </p:spPr>
      </p:pic>
      <p:sp>
        <p:nvSpPr>
          <p:cNvPr id="148" name="テキスト ボックス 147">
            <a:extLst>
              <a:ext uri="{FF2B5EF4-FFF2-40B4-BE49-F238E27FC236}">
                <a16:creationId xmlns:a16="http://schemas.microsoft.com/office/drawing/2014/main" id="{A618BF1A-C201-7E06-8C2B-DE872672F65D}"/>
              </a:ext>
            </a:extLst>
          </p:cNvPr>
          <p:cNvSpPr txBox="1"/>
          <p:nvPr/>
        </p:nvSpPr>
        <p:spPr>
          <a:xfrm>
            <a:off x="6083579" y="616790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9" name="図 148">
            <a:extLst>
              <a:ext uri="{FF2B5EF4-FFF2-40B4-BE49-F238E27FC236}">
                <a16:creationId xmlns:a16="http://schemas.microsoft.com/office/drawing/2014/main" id="{60702C81-27E8-E85A-AAF2-414398672B99}"/>
              </a:ext>
            </a:extLst>
          </p:cNvPr>
          <p:cNvPicPr>
            <a:picLocks noChangeAspect="1"/>
          </p:cNvPicPr>
          <p:nvPr/>
        </p:nvPicPr>
        <p:blipFill>
          <a:blip r:embed="rId7"/>
          <a:stretch>
            <a:fillRect/>
          </a:stretch>
        </p:blipFill>
        <p:spPr>
          <a:xfrm>
            <a:off x="5571332" y="5038983"/>
            <a:ext cx="805148" cy="123622"/>
          </a:xfrm>
          <a:prstGeom prst="rect">
            <a:avLst/>
          </a:prstGeom>
        </p:spPr>
      </p:pic>
      <p:sp>
        <p:nvSpPr>
          <p:cNvPr id="150" name="テキスト ボックス 149">
            <a:extLst>
              <a:ext uri="{FF2B5EF4-FFF2-40B4-BE49-F238E27FC236}">
                <a16:creationId xmlns:a16="http://schemas.microsoft.com/office/drawing/2014/main" id="{07697446-07F7-DAA7-04BD-70F217C3839A}"/>
              </a:ext>
            </a:extLst>
          </p:cNvPr>
          <p:cNvSpPr txBox="1"/>
          <p:nvPr/>
        </p:nvSpPr>
        <p:spPr>
          <a:xfrm>
            <a:off x="5486613" y="5025560"/>
            <a:ext cx="936400" cy="200055"/>
          </a:xfrm>
          <a:prstGeom prst="rect">
            <a:avLst/>
          </a:prstGeom>
          <a:noFill/>
        </p:spPr>
        <p:txBody>
          <a:bodyPr wrap="square" rtlCol="0">
            <a:spAutoFit/>
          </a:bodyPr>
          <a:lstStyle/>
          <a:p>
            <a:pPr algn="ctr"/>
            <a:r>
              <a:rPr kumimoji="1" lang="en-US" altLang="ja-JP" sz="700" dirty="0">
                <a:solidFill>
                  <a:schemeClr val="bg1"/>
                </a:solidFill>
              </a:rPr>
              <a:t>QC Check Manual</a:t>
            </a:r>
            <a:endParaRPr kumimoji="1" lang="ja-JP" altLang="en-US" sz="700" dirty="0">
              <a:solidFill>
                <a:schemeClr val="bg1"/>
              </a:solidFill>
            </a:endParaRPr>
          </a:p>
        </p:txBody>
      </p:sp>
      <p:pic>
        <p:nvPicPr>
          <p:cNvPr id="151" name="図 150">
            <a:extLst>
              <a:ext uri="{FF2B5EF4-FFF2-40B4-BE49-F238E27FC236}">
                <a16:creationId xmlns:a16="http://schemas.microsoft.com/office/drawing/2014/main" id="{39AEF9D5-9879-7A47-0CEB-4AD9463257F5}"/>
              </a:ext>
            </a:extLst>
          </p:cNvPr>
          <p:cNvPicPr>
            <a:picLocks noChangeAspect="1"/>
          </p:cNvPicPr>
          <p:nvPr/>
        </p:nvPicPr>
        <p:blipFill>
          <a:blip r:embed="rId11"/>
          <a:stretch>
            <a:fillRect/>
          </a:stretch>
        </p:blipFill>
        <p:spPr>
          <a:xfrm>
            <a:off x="5207760" y="5903710"/>
            <a:ext cx="399116" cy="92870"/>
          </a:xfrm>
          <a:prstGeom prst="rect">
            <a:avLst/>
          </a:prstGeom>
        </p:spPr>
      </p:pic>
      <p:sp>
        <p:nvSpPr>
          <p:cNvPr id="152" name="テキスト ボックス 151">
            <a:extLst>
              <a:ext uri="{FF2B5EF4-FFF2-40B4-BE49-F238E27FC236}">
                <a16:creationId xmlns:a16="http://schemas.microsoft.com/office/drawing/2014/main" id="{354EFD99-755F-DAF1-50EE-930FC7687DDA}"/>
              </a:ext>
            </a:extLst>
          </p:cNvPr>
          <p:cNvSpPr txBox="1"/>
          <p:nvPr/>
        </p:nvSpPr>
        <p:spPr>
          <a:xfrm>
            <a:off x="5143390" y="585400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53" name="図 152">
            <a:extLst>
              <a:ext uri="{FF2B5EF4-FFF2-40B4-BE49-F238E27FC236}">
                <a16:creationId xmlns:a16="http://schemas.microsoft.com/office/drawing/2014/main" id="{23BD79A1-17A5-581E-CA3B-E3D9316A8A07}"/>
              </a:ext>
            </a:extLst>
          </p:cNvPr>
          <p:cNvPicPr>
            <a:picLocks noChangeAspect="1"/>
          </p:cNvPicPr>
          <p:nvPr/>
        </p:nvPicPr>
        <p:blipFill>
          <a:blip r:embed="rId12"/>
          <a:stretch>
            <a:fillRect/>
          </a:stretch>
        </p:blipFill>
        <p:spPr>
          <a:xfrm>
            <a:off x="5647477" y="6353476"/>
            <a:ext cx="234871" cy="129551"/>
          </a:xfrm>
          <a:prstGeom prst="rect">
            <a:avLst/>
          </a:prstGeom>
        </p:spPr>
      </p:pic>
      <p:pic>
        <p:nvPicPr>
          <p:cNvPr id="154" name="図 153">
            <a:extLst>
              <a:ext uri="{FF2B5EF4-FFF2-40B4-BE49-F238E27FC236}">
                <a16:creationId xmlns:a16="http://schemas.microsoft.com/office/drawing/2014/main" id="{81250BC6-1AE8-567D-8D50-95CA4F16FC17}"/>
              </a:ext>
            </a:extLst>
          </p:cNvPr>
          <p:cNvPicPr>
            <a:picLocks noChangeAspect="1"/>
          </p:cNvPicPr>
          <p:nvPr/>
        </p:nvPicPr>
        <p:blipFill>
          <a:blip r:embed="rId12"/>
          <a:stretch>
            <a:fillRect/>
          </a:stretch>
        </p:blipFill>
        <p:spPr>
          <a:xfrm>
            <a:off x="5601521" y="6534856"/>
            <a:ext cx="234871" cy="129551"/>
          </a:xfrm>
          <a:prstGeom prst="rect">
            <a:avLst/>
          </a:prstGeom>
        </p:spPr>
      </p:pic>
      <p:pic>
        <p:nvPicPr>
          <p:cNvPr id="155" name="図 154">
            <a:extLst>
              <a:ext uri="{FF2B5EF4-FFF2-40B4-BE49-F238E27FC236}">
                <a16:creationId xmlns:a16="http://schemas.microsoft.com/office/drawing/2014/main" id="{C85DD87E-8F72-AFCF-9A4B-C2EA8AAE7D83}"/>
              </a:ext>
            </a:extLst>
          </p:cNvPr>
          <p:cNvPicPr>
            <a:picLocks noChangeAspect="1"/>
          </p:cNvPicPr>
          <p:nvPr/>
        </p:nvPicPr>
        <p:blipFill>
          <a:blip r:embed="rId13"/>
          <a:stretch>
            <a:fillRect/>
          </a:stretch>
        </p:blipFill>
        <p:spPr>
          <a:xfrm>
            <a:off x="5083852" y="5873891"/>
            <a:ext cx="1343495" cy="497253"/>
          </a:xfrm>
          <a:prstGeom prst="rect">
            <a:avLst/>
          </a:prstGeom>
        </p:spPr>
      </p:pic>
      <p:pic>
        <p:nvPicPr>
          <p:cNvPr id="165" name="図 164">
            <a:extLst>
              <a:ext uri="{FF2B5EF4-FFF2-40B4-BE49-F238E27FC236}">
                <a16:creationId xmlns:a16="http://schemas.microsoft.com/office/drawing/2014/main" id="{83A6CFAA-91C7-4A9C-0A57-8F550E3B13D2}"/>
              </a:ext>
            </a:extLst>
          </p:cNvPr>
          <p:cNvPicPr>
            <a:picLocks noChangeAspect="1"/>
          </p:cNvPicPr>
          <p:nvPr/>
        </p:nvPicPr>
        <p:blipFill>
          <a:blip r:embed="rId14"/>
          <a:stretch>
            <a:fillRect/>
          </a:stretch>
        </p:blipFill>
        <p:spPr>
          <a:xfrm>
            <a:off x="5088187" y="6384250"/>
            <a:ext cx="1334826" cy="129551"/>
          </a:xfrm>
          <a:prstGeom prst="rect">
            <a:avLst/>
          </a:prstGeom>
        </p:spPr>
      </p:pic>
      <p:sp>
        <p:nvSpPr>
          <p:cNvPr id="166" name="四角形: 角を丸くする 165">
            <a:extLst>
              <a:ext uri="{FF2B5EF4-FFF2-40B4-BE49-F238E27FC236}">
                <a16:creationId xmlns:a16="http://schemas.microsoft.com/office/drawing/2014/main" id="{9D724E05-260C-7217-7660-60035E1F8737}"/>
              </a:ext>
            </a:extLst>
          </p:cNvPr>
          <p:cNvSpPr/>
          <p:nvPr/>
        </p:nvSpPr>
        <p:spPr>
          <a:xfrm>
            <a:off x="5300940" y="6389605"/>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0" name="テキスト ボックス 219">
            <a:extLst>
              <a:ext uri="{FF2B5EF4-FFF2-40B4-BE49-F238E27FC236}">
                <a16:creationId xmlns:a16="http://schemas.microsoft.com/office/drawing/2014/main" id="{E0B9249A-0EAF-5AB0-322A-DFE75D34ACFF}"/>
              </a:ext>
            </a:extLst>
          </p:cNvPr>
          <p:cNvSpPr txBox="1"/>
          <p:nvPr/>
        </p:nvSpPr>
        <p:spPr>
          <a:xfrm>
            <a:off x="5037479" y="6339415"/>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221" name="テキスト ボックス 220">
            <a:extLst>
              <a:ext uri="{FF2B5EF4-FFF2-40B4-BE49-F238E27FC236}">
                <a16:creationId xmlns:a16="http://schemas.microsoft.com/office/drawing/2014/main" id="{C6DF2FDB-219F-DBCE-A374-13B15BBBE0D9}"/>
              </a:ext>
            </a:extLst>
          </p:cNvPr>
          <p:cNvSpPr txBox="1"/>
          <p:nvPr/>
        </p:nvSpPr>
        <p:spPr>
          <a:xfrm>
            <a:off x="5552189" y="6509411"/>
            <a:ext cx="514722" cy="184666"/>
          </a:xfrm>
          <a:prstGeom prst="rect">
            <a:avLst/>
          </a:prstGeom>
          <a:noFill/>
        </p:spPr>
        <p:txBody>
          <a:bodyPr wrap="square" rtlCol="0">
            <a:spAutoFit/>
          </a:bodyPr>
          <a:lstStyle/>
          <a:p>
            <a:r>
              <a:rPr kumimoji="1" lang="en-US" altLang="ja-JP" sz="600" dirty="0">
                <a:latin typeface="+mj-lt"/>
              </a:rPr>
              <a:t>RD07</a:t>
            </a:r>
          </a:p>
        </p:txBody>
      </p:sp>
      <p:sp>
        <p:nvSpPr>
          <p:cNvPr id="254" name="テキスト ボックス 253">
            <a:extLst>
              <a:ext uri="{FF2B5EF4-FFF2-40B4-BE49-F238E27FC236}">
                <a16:creationId xmlns:a16="http://schemas.microsoft.com/office/drawing/2014/main" id="{BA945A15-0507-DE15-CA6E-A6EC932B6BB0}"/>
              </a:ext>
            </a:extLst>
          </p:cNvPr>
          <p:cNvSpPr txBox="1"/>
          <p:nvPr/>
        </p:nvSpPr>
        <p:spPr>
          <a:xfrm>
            <a:off x="5360133" y="5703329"/>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55" name="四角形: 角を丸くする 254">
            <a:extLst>
              <a:ext uri="{FF2B5EF4-FFF2-40B4-BE49-F238E27FC236}">
                <a16:creationId xmlns:a16="http://schemas.microsoft.com/office/drawing/2014/main" id="{2504A03A-3EA2-754F-0015-E8C2E1B2327B}"/>
              </a:ext>
            </a:extLst>
          </p:cNvPr>
          <p:cNvSpPr/>
          <p:nvPr/>
        </p:nvSpPr>
        <p:spPr>
          <a:xfrm>
            <a:off x="6006379" y="6393956"/>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6" name="テキスト ボックス 255">
            <a:extLst>
              <a:ext uri="{FF2B5EF4-FFF2-40B4-BE49-F238E27FC236}">
                <a16:creationId xmlns:a16="http://schemas.microsoft.com/office/drawing/2014/main" id="{AC4B2A29-26D1-98A9-8BF5-5CDB4ED2B4AE}"/>
              </a:ext>
            </a:extLst>
          </p:cNvPr>
          <p:cNvSpPr txBox="1"/>
          <p:nvPr/>
        </p:nvSpPr>
        <p:spPr>
          <a:xfrm>
            <a:off x="5684519" y="6339663"/>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258" name="テキスト ボックス 257">
            <a:extLst>
              <a:ext uri="{FF2B5EF4-FFF2-40B4-BE49-F238E27FC236}">
                <a16:creationId xmlns:a16="http://schemas.microsoft.com/office/drawing/2014/main" id="{F0FD4071-8DAA-5933-72B5-294D34A9E383}"/>
              </a:ext>
            </a:extLst>
          </p:cNvPr>
          <p:cNvSpPr txBox="1"/>
          <p:nvPr/>
        </p:nvSpPr>
        <p:spPr>
          <a:xfrm>
            <a:off x="5102778" y="595580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85" name="テキスト ボックス 284">
            <a:extLst>
              <a:ext uri="{FF2B5EF4-FFF2-40B4-BE49-F238E27FC236}">
                <a16:creationId xmlns:a16="http://schemas.microsoft.com/office/drawing/2014/main" id="{8AAF2CF2-C9E0-2410-2887-89CA50E6818F}"/>
              </a:ext>
            </a:extLst>
          </p:cNvPr>
          <p:cNvSpPr txBox="1"/>
          <p:nvPr/>
        </p:nvSpPr>
        <p:spPr>
          <a:xfrm>
            <a:off x="5778579" y="5950278"/>
            <a:ext cx="699456" cy="169277"/>
          </a:xfrm>
          <a:prstGeom prst="rect">
            <a:avLst/>
          </a:prstGeom>
          <a:noFill/>
        </p:spPr>
        <p:txBody>
          <a:bodyPr wrap="square" rtlCol="0">
            <a:spAutoFit/>
          </a:bodyPr>
          <a:lstStyle/>
          <a:p>
            <a:r>
              <a:rPr kumimoji="1" lang="en-US" altLang="ja-JP" sz="500" dirty="0">
                <a:latin typeface="+mj-lt"/>
              </a:rPr>
              <a:t>2023-09-09</a:t>
            </a:r>
          </a:p>
        </p:txBody>
      </p:sp>
      <p:sp>
        <p:nvSpPr>
          <p:cNvPr id="286" name="テキスト ボックス 285">
            <a:extLst>
              <a:ext uri="{FF2B5EF4-FFF2-40B4-BE49-F238E27FC236}">
                <a16:creationId xmlns:a16="http://schemas.microsoft.com/office/drawing/2014/main" id="{872D22AA-11DB-76BD-7E5C-BE5C0B98F9A3}"/>
              </a:ext>
            </a:extLst>
          </p:cNvPr>
          <p:cNvSpPr txBox="1"/>
          <p:nvPr/>
        </p:nvSpPr>
        <p:spPr>
          <a:xfrm>
            <a:off x="5091277" y="6227853"/>
            <a:ext cx="416633" cy="169277"/>
          </a:xfrm>
          <a:prstGeom prst="rect">
            <a:avLst/>
          </a:prstGeom>
          <a:noFill/>
        </p:spPr>
        <p:txBody>
          <a:bodyPr wrap="square" rtlCol="0">
            <a:spAutoFit/>
          </a:bodyPr>
          <a:lstStyle/>
          <a:p>
            <a:pPr algn="ctr"/>
            <a:r>
              <a:rPr kumimoji="1" lang="en-US" altLang="ja-JP" sz="500" dirty="0">
                <a:latin typeface="+mj-lt"/>
              </a:rPr>
              <a:t>2</a:t>
            </a:r>
          </a:p>
        </p:txBody>
      </p:sp>
      <p:sp>
        <p:nvSpPr>
          <p:cNvPr id="287" name="テキスト ボックス 286">
            <a:extLst>
              <a:ext uri="{FF2B5EF4-FFF2-40B4-BE49-F238E27FC236}">
                <a16:creationId xmlns:a16="http://schemas.microsoft.com/office/drawing/2014/main" id="{71CDEE24-1441-BF1A-BE0E-97486C38938A}"/>
              </a:ext>
            </a:extLst>
          </p:cNvPr>
          <p:cNvSpPr txBox="1"/>
          <p:nvPr/>
        </p:nvSpPr>
        <p:spPr>
          <a:xfrm>
            <a:off x="5543692" y="6230409"/>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88" name="テキスト ボックス 287">
            <a:extLst>
              <a:ext uri="{FF2B5EF4-FFF2-40B4-BE49-F238E27FC236}">
                <a16:creationId xmlns:a16="http://schemas.microsoft.com/office/drawing/2014/main" id="{BA9E7A6A-6E83-56A0-DA41-DBBEAFB25228}"/>
              </a:ext>
            </a:extLst>
          </p:cNvPr>
          <p:cNvSpPr txBox="1"/>
          <p:nvPr/>
        </p:nvSpPr>
        <p:spPr>
          <a:xfrm>
            <a:off x="5982342" y="6236123"/>
            <a:ext cx="416633" cy="169277"/>
          </a:xfrm>
          <a:prstGeom prst="rect">
            <a:avLst/>
          </a:prstGeom>
          <a:noFill/>
        </p:spPr>
        <p:txBody>
          <a:bodyPr wrap="square" rtlCol="0">
            <a:spAutoFit/>
          </a:bodyPr>
          <a:lstStyle/>
          <a:p>
            <a:pPr algn="ctr"/>
            <a:r>
              <a:rPr kumimoji="1" lang="en-US" altLang="ja-JP" sz="500" dirty="0">
                <a:latin typeface="+mj-lt"/>
              </a:rPr>
              <a:t>20</a:t>
            </a:r>
          </a:p>
        </p:txBody>
      </p:sp>
      <p:pic>
        <p:nvPicPr>
          <p:cNvPr id="289" name="図 288">
            <a:extLst>
              <a:ext uri="{FF2B5EF4-FFF2-40B4-BE49-F238E27FC236}">
                <a16:creationId xmlns:a16="http://schemas.microsoft.com/office/drawing/2014/main" id="{439CCEDE-53CE-DB94-B401-9E94AC646946}"/>
              </a:ext>
            </a:extLst>
          </p:cNvPr>
          <p:cNvPicPr>
            <a:picLocks noChangeAspect="1"/>
          </p:cNvPicPr>
          <p:nvPr/>
        </p:nvPicPr>
        <p:blipFill>
          <a:blip r:embed="rId10"/>
          <a:stretch>
            <a:fillRect/>
          </a:stretch>
        </p:blipFill>
        <p:spPr>
          <a:xfrm>
            <a:off x="2719357" y="4894951"/>
            <a:ext cx="1358764" cy="2027693"/>
          </a:xfrm>
          <a:prstGeom prst="rect">
            <a:avLst/>
          </a:prstGeom>
        </p:spPr>
      </p:pic>
      <p:pic>
        <p:nvPicPr>
          <p:cNvPr id="290" name="図 289">
            <a:extLst>
              <a:ext uri="{FF2B5EF4-FFF2-40B4-BE49-F238E27FC236}">
                <a16:creationId xmlns:a16="http://schemas.microsoft.com/office/drawing/2014/main" id="{0CF6B6B7-E228-2B62-62BF-D4DC0333950D}"/>
              </a:ext>
            </a:extLst>
          </p:cNvPr>
          <p:cNvPicPr>
            <a:picLocks noChangeAspect="1"/>
          </p:cNvPicPr>
          <p:nvPr/>
        </p:nvPicPr>
        <p:blipFill>
          <a:blip r:embed="rId11"/>
          <a:stretch>
            <a:fillRect/>
          </a:stretch>
        </p:blipFill>
        <p:spPr>
          <a:xfrm>
            <a:off x="3812713" y="6190338"/>
            <a:ext cx="243861" cy="130125"/>
          </a:xfrm>
          <a:prstGeom prst="rect">
            <a:avLst/>
          </a:prstGeom>
        </p:spPr>
      </p:pic>
      <p:sp>
        <p:nvSpPr>
          <p:cNvPr id="291" name="テキスト ボックス 290">
            <a:extLst>
              <a:ext uri="{FF2B5EF4-FFF2-40B4-BE49-F238E27FC236}">
                <a16:creationId xmlns:a16="http://schemas.microsoft.com/office/drawing/2014/main" id="{BD715A81-66BF-9B3E-6FE2-2C4A1647B628}"/>
              </a:ext>
            </a:extLst>
          </p:cNvPr>
          <p:cNvSpPr txBox="1"/>
          <p:nvPr/>
        </p:nvSpPr>
        <p:spPr>
          <a:xfrm>
            <a:off x="3736291" y="615794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2" name="図 291">
            <a:extLst>
              <a:ext uri="{FF2B5EF4-FFF2-40B4-BE49-F238E27FC236}">
                <a16:creationId xmlns:a16="http://schemas.microsoft.com/office/drawing/2014/main" id="{80C1CE94-8E1C-F50C-2CE0-9FA2D45E7FA3}"/>
              </a:ext>
            </a:extLst>
          </p:cNvPr>
          <p:cNvPicPr>
            <a:picLocks noChangeAspect="1"/>
          </p:cNvPicPr>
          <p:nvPr/>
        </p:nvPicPr>
        <p:blipFill>
          <a:blip r:embed="rId7"/>
          <a:stretch>
            <a:fillRect/>
          </a:stretch>
        </p:blipFill>
        <p:spPr>
          <a:xfrm>
            <a:off x="3224044" y="5029031"/>
            <a:ext cx="805148" cy="123622"/>
          </a:xfrm>
          <a:prstGeom prst="rect">
            <a:avLst/>
          </a:prstGeom>
        </p:spPr>
      </p:pic>
      <p:sp>
        <p:nvSpPr>
          <p:cNvPr id="293" name="テキスト ボックス 292">
            <a:extLst>
              <a:ext uri="{FF2B5EF4-FFF2-40B4-BE49-F238E27FC236}">
                <a16:creationId xmlns:a16="http://schemas.microsoft.com/office/drawing/2014/main" id="{2AC0A93B-F437-36B4-F911-7ED50262B00E}"/>
              </a:ext>
            </a:extLst>
          </p:cNvPr>
          <p:cNvSpPr txBox="1"/>
          <p:nvPr/>
        </p:nvSpPr>
        <p:spPr>
          <a:xfrm>
            <a:off x="3139325" y="5015608"/>
            <a:ext cx="936400" cy="200055"/>
          </a:xfrm>
          <a:prstGeom prst="rect">
            <a:avLst/>
          </a:prstGeom>
          <a:noFill/>
        </p:spPr>
        <p:txBody>
          <a:bodyPr wrap="square" rtlCol="0">
            <a:spAutoFit/>
          </a:bodyPr>
          <a:lstStyle/>
          <a:p>
            <a:pPr algn="ctr"/>
            <a:r>
              <a:rPr kumimoji="1" lang="en-US" altLang="ja-JP" sz="700" dirty="0">
                <a:solidFill>
                  <a:schemeClr val="bg1"/>
                </a:solidFill>
              </a:rPr>
              <a:t>QC Check Manual</a:t>
            </a:r>
            <a:endParaRPr kumimoji="1" lang="ja-JP" altLang="en-US" sz="700" dirty="0">
              <a:solidFill>
                <a:schemeClr val="bg1"/>
              </a:solidFill>
            </a:endParaRPr>
          </a:p>
        </p:txBody>
      </p:sp>
      <p:pic>
        <p:nvPicPr>
          <p:cNvPr id="294" name="図 293">
            <a:extLst>
              <a:ext uri="{FF2B5EF4-FFF2-40B4-BE49-F238E27FC236}">
                <a16:creationId xmlns:a16="http://schemas.microsoft.com/office/drawing/2014/main" id="{934647E2-C326-79B3-F0A1-4453FCCADB0B}"/>
              </a:ext>
            </a:extLst>
          </p:cNvPr>
          <p:cNvPicPr>
            <a:picLocks noChangeAspect="1"/>
          </p:cNvPicPr>
          <p:nvPr/>
        </p:nvPicPr>
        <p:blipFill>
          <a:blip r:embed="rId11"/>
          <a:stretch>
            <a:fillRect/>
          </a:stretch>
        </p:blipFill>
        <p:spPr>
          <a:xfrm>
            <a:off x="2860472" y="5893758"/>
            <a:ext cx="399116" cy="92870"/>
          </a:xfrm>
          <a:prstGeom prst="rect">
            <a:avLst/>
          </a:prstGeom>
        </p:spPr>
      </p:pic>
      <p:sp>
        <p:nvSpPr>
          <p:cNvPr id="295" name="テキスト ボックス 294">
            <a:extLst>
              <a:ext uri="{FF2B5EF4-FFF2-40B4-BE49-F238E27FC236}">
                <a16:creationId xmlns:a16="http://schemas.microsoft.com/office/drawing/2014/main" id="{195B1469-F4FA-8B2E-1F6F-38808506C216}"/>
              </a:ext>
            </a:extLst>
          </p:cNvPr>
          <p:cNvSpPr txBox="1"/>
          <p:nvPr/>
        </p:nvSpPr>
        <p:spPr>
          <a:xfrm>
            <a:off x="2796102" y="584405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96" name="図 295">
            <a:extLst>
              <a:ext uri="{FF2B5EF4-FFF2-40B4-BE49-F238E27FC236}">
                <a16:creationId xmlns:a16="http://schemas.microsoft.com/office/drawing/2014/main" id="{419652E9-8CC7-D6F1-A103-412E5743295B}"/>
              </a:ext>
            </a:extLst>
          </p:cNvPr>
          <p:cNvPicPr>
            <a:picLocks noChangeAspect="1"/>
          </p:cNvPicPr>
          <p:nvPr/>
        </p:nvPicPr>
        <p:blipFill>
          <a:blip r:embed="rId12"/>
          <a:stretch>
            <a:fillRect/>
          </a:stretch>
        </p:blipFill>
        <p:spPr>
          <a:xfrm>
            <a:off x="3300189" y="6343524"/>
            <a:ext cx="234871" cy="129551"/>
          </a:xfrm>
          <a:prstGeom prst="rect">
            <a:avLst/>
          </a:prstGeom>
        </p:spPr>
      </p:pic>
      <p:pic>
        <p:nvPicPr>
          <p:cNvPr id="297" name="図 296">
            <a:extLst>
              <a:ext uri="{FF2B5EF4-FFF2-40B4-BE49-F238E27FC236}">
                <a16:creationId xmlns:a16="http://schemas.microsoft.com/office/drawing/2014/main" id="{A1080C75-02CB-A07D-0FE3-87BA292DD9C2}"/>
              </a:ext>
            </a:extLst>
          </p:cNvPr>
          <p:cNvPicPr>
            <a:picLocks noChangeAspect="1"/>
          </p:cNvPicPr>
          <p:nvPr/>
        </p:nvPicPr>
        <p:blipFill>
          <a:blip r:embed="rId12"/>
          <a:stretch>
            <a:fillRect/>
          </a:stretch>
        </p:blipFill>
        <p:spPr>
          <a:xfrm>
            <a:off x="3254233" y="6524904"/>
            <a:ext cx="234871" cy="129551"/>
          </a:xfrm>
          <a:prstGeom prst="rect">
            <a:avLst/>
          </a:prstGeom>
        </p:spPr>
      </p:pic>
      <p:pic>
        <p:nvPicPr>
          <p:cNvPr id="298" name="図 297">
            <a:extLst>
              <a:ext uri="{FF2B5EF4-FFF2-40B4-BE49-F238E27FC236}">
                <a16:creationId xmlns:a16="http://schemas.microsoft.com/office/drawing/2014/main" id="{937E1DA7-C424-AC9B-7E6A-642CDFFFC0D6}"/>
              </a:ext>
            </a:extLst>
          </p:cNvPr>
          <p:cNvPicPr>
            <a:picLocks noChangeAspect="1"/>
          </p:cNvPicPr>
          <p:nvPr/>
        </p:nvPicPr>
        <p:blipFill>
          <a:blip r:embed="rId13"/>
          <a:stretch>
            <a:fillRect/>
          </a:stretch>
        </p:blipFill>
        <p:spPr>
          <a:xfrm>
            <a:off x="2736564" y="5863939"/>
            <a:ext cx="1343495" cy="497253"/>
          </a:xfrm>
          <a:prstGeom prst="rect">
            <a:avLst/>
          </a:prstGeom>
        </p:spPr>
      </p:pic>
      <p:pic>
        <p:nvPicPr>
          <p:cNvPr id="299" name="図 298">
            <a:extLst>
              <a:ext uri="{FF2B5EF4-FFF2-40B4-BE49-F238E27FC236}">
                <a16:creationId xmlns:a16="http://schemas.microsoft.com/office/drawing/2014/main" id="{4286383C-1F25-3248-9FFD-8FCA6BC0EE49}"/>
              </a:ext>
            </a:extLst>
          </p:cNvPr>
          <p:cNvPicPr>
            <a:picLocks noChangeAspect="1"/>
          </p:cNvPicPr>
          <p:nvPr/>
        </p:nvPicPr>
        <p:blipFill>
          <a:blip r:embed="rId14"/>
          <a:stretch>
            <a:fillRect/>
          </a:stretch>
        </p:blipFill>
        <p:spPr>
          <a:xfrm>
            <a:off x="2740899" y="6374298"/>
            <a:ext cx="1334826" cy="129551"/>
          </a:xfrm>
          <a:prstGeom prst="rect">
            <a:avLst/>
          </a:prstGeom>
        </p:spPr>
      </p:pic>
      <p:sp>
        <p:nvSpPr>
          <p:cNvPr id="300" name="四角形: 角を丸くする 299">
            <a:extLst>
              <a:ext uri="{FF2B5EF4-FFF2-40B4-BE49-F238E27FC236}">
                <a16:creationId xmlns:a16="http://schemas.microsoft.com/office/drawing/2014/main" id="{287B32B0-B2BA-E67A-9B49-83F9F06E5AF8}"/>
              </a:ext>
            </a:extLst>
          </p:cNvPr>
          <p:cNvSpPr/>
          <p:nvPr/>
        </p:nvSpPr>
        <p:spPr>
          <a:xfrm>
            <a:off x="2953652" y="6379653"/>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1" name="テキスト ボックス 300">
            <a:extLst>
              <a:ext uri="{FF2B5EF4-FFF2-40B4-BE49-F238E27FC236}">
                <a16:creationId xmlns:a16="http://schemas.microsoft.com/office/drawing/2014/main" id="{6614228B-81D2-5E0D-66FC-CD55BFA5569A}"/>
              </a:ext>
            </a:extLst>
          </p:cNvPr>
          <p:cNvSpPr txBox="1"/>
          <p:nvPr/>
        </p:nvSpPr>
        <p:spPr>
          <a:xfrm>
            <a:off x="2690191" y="6329463"/>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302" name="テキスト ボックス 301">
            <a:extLst>
              <a:ext uri="{FF2B5EF4-FFF2-40B4-BE49-F238E27FC236}">
                <a16:creationId xmlns:a16="http://schemas.microsoft.com/office/drawing/2014/main" id="{5FC3E733-3F8C-C8E5-0F2A-F143843CC59C}"/>
              </a:ext>
            </a:extLst>
          </p:cNvPr>
          <p:cNvSpPr txBox="1"/>
          <p:nvPr/>
        </p:nvSpPr>
        <p:spPr>
          <a:xfrm>
            <a:off x="3204901" y="6499459"/>
            <a:ext cx="514722" cy="184666"/>
          </a:xfrm>
          <a:prstGeom prst="rect">
            <a:avLst/>
          </a:prstGeom>
          <a:noFill/>
        </p:spPr>
        <p:txBody>
          <a:bodyPr wrap="square" rtlCol="0">
            <a:spAutoFit/>
          </a:bodyPr>
          <a:lstStyle/>
          <a:p>
            <a:r>
              <a:rPr kumimoji="1" lang="en-US" altLang="ja-JP" sz="600" dirty="0">
                <a:latin typeface="+mj-lt"/>
              </a:rPr>
              <a:t>RD07</a:t>
            </a:r>
          </a:p>
        </p:txBody>
      </p:sp>
      <p:sp>
        <p:nvSpPr>
          <p:cNvPr id="303" name="テキスト ボックス 302">
            <a:extLst>
              <a:ext uri="{FF2B5EF4-FFF2-40B4-BE49-F238E27FC236}">
                <a16:creationId xmlns:a16="http://schemas.microsoft.com/office/drawing/2014/main" id="{02A43173-71E3-25D7-9F27-2F1B74DAB8D0}"/>
              </a:ext>
            </a:extLst>
          </p:cNvPr>
          <p:cNvSpPr txBox="1"/>
          <p:nvPr/>
        </p:nvSpPr>
        <p:spPr>
          <a:xfrm>
            <a:off x="3012845" y="5693377"/>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04" name="四角形: 角を丸くする 303">
            <a:extLst>
              <a:ext uri="{FF2B5EF4-FFF2-40B4-BE49-F238E27FC236}">
                <a16:creationId xmlns:a16="http://schemas.microsoft.com/office/drawing/2014/main" id="{DBD5160E-28DE-6FB1-F6D8-EE822EF52D53}"/>
              </a:ext>
            </a:extLst>
          </p:cNvPr>
          <p:cNvSpPr/>
          <p:nvPr/>
        </p:nvSpPr>
        <p:spPr>
          <a:xfrm>
            <a:off x="3659091" y="6384004"/>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5" name="テキスト ボックス 304">
            <a:extLst>
              <a:ext uri="{FF2B5EF4-FFF2-40B4-BE49-F238E27FC236}">
                <a16:creationId xmlns:a16="http://schemas.microsoft.com/office/drawing/2014/main" id="{59951AB1-A94F-4AC6-32F0-115046712059}"/>
              </a:ext>
            </a:extLst>
          </p:cNvPr>
          <p:cNvSpPr txBox="1"/>
          <p:nvPr/>
        </p:nvSpPr>
        <p:spPr>
          <a:xfrm>
            <a:off x="3337231" y="6329711"/>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306" name="図 305">
            <a:extLst>
              <a:ext uri="{FF2B5EF4-FFF2-40B4-BE49-F238E27FC236}">
                <a16:creationId xmlns:a16="http://schemas.microsoft.com/office/drawing/2014/main" id="{211BEC50-5D05-FA6E-E495-DF305015E95B}"/>
              </a:ext>
            </a:extLst>
          </p:cNvPr>
          <p:cNvPicPr>
            <a:picLocks noChangeAspect="1"/>
          </p:cNvPicPr>
          <p:nvPr/>
        </p:nvPicPr>
        <p:blipFill>
          <a:blip r:embed="rId10"/>
          <a:stretch>
            <a:fillRect/>
          </a:stretch>
        </p:blipFill>
        <p:spPr>
          <a:xfrm>
            <a:off x="505507" y="4896999"/>
            <a:ext cx="1358764" cy="2027693"/>
          </a:xfrm>
          <a:prstGeom prst="rect">
            <a:avLst/>
          </a:prstGeom>
        </p:spPr>
      </p:pic>
      <p:pic>
        <p:nvPicPr>
          <p:cNvPr id="307" name="図 306">
            <a:extLst>
              <a:ext uri="{FF2B5EF4-FFF2-40B4-BE49-F238E27FC236}">
                <a16:creationId xmlns:a16="http://schemas.microsoft.com/office/drawing/2014/main" id="{3B02C00D-84C5-0C9F-450C-2998741380B2}"/>
              </a:ext>
            </a:extLst>
          </p:cNvPr>
          <p:cNvPicPr>
            <a:picLocks noChangeAspect="1"/>
          </p:cNvPicPr>
          <p:nvPr/>
        </p:nvPicPr>
        <p:blipFill>
          <a:blip r:embed="rId11"/>
          <a:stretch>
            <a:fillRect/>
          </a:stretch>
        </p:blipFill>
        <p:spPr>
          <a:xfrm>
            <a:off x="1598863" y="6192386"/>
            <a:ext cx="243861" cy="130125"/>
          </a:xfrm>
          <a:prstGeom prst="rect">
            <a:avLst/>
          </a:prstGeom>
        </p:spPr>
      </p:pic>
      <p:sp>
        <p:nvSpPr>
          <p:cNvPr id="308" name="テキスト ボックス 307">
            <a:extLst>
              <a:ext uri="{FF2B5EF4-FFF2-40B4-BE49-F238E27FC236}">
                <a16:creationId xmlns:a16="http://schemas.microsoft.com/office/drawing/2014/main" id="{CAFCEE78-4215-2455-3FC4-3EF44E9C5BEE}"/>
              </a:ext>
            </a:extLst>
          </p:cNvPr>
          <p:cNvSpPr txBox="1"/>
          <p:nvPr/>
        </p:nvSpPr>
        <p:spPr>
          <a:xfrm>
            <a:off x="1522441" y="615999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09" name="図 308">
            <a:extLst>
              <a:ext uri="{FF2B5EF4-FFF2-40B4-BE49-F238E27FC236}">
                <a16:creationId xmlns:a16="http://schemas.microsoft.com/office/drawing/2014/main" id="{F621D40A-1B66-1137-FB78-AC91C576A30D}"/>
              </a:ext>
            </a:extLst>
          </p:cNvPr>
          <p:cNvPicPr>
            <a:picLocks noChangeAspect="1"/>
          </p:cNvPicPr>
          <p:nvPr/>
        </p:nvPicPr>
        <p:blipFill>
          <a:blip r:embed="rId7"/>
          <a:stretch>
            <a:fillRect/>
          </a:stretch>
        </p:blipFill>
        <p:spPr>
          <a:xfrm>
            <a:off x="1010194" y="5031079"/>
            <a:ext cx="805148" cy="123622"/>
          </a:xfrm>
          <a:prstGeom prst="rect">
            <a:avLst/>
          </a:prstGeom>
        </p:spPr>
      </p:pic>
      <p:sp>
        <p:nvSpPr>
          <p:cNvPr id="310" name="テキスト ボックス 309">
            <a:extLst>
              <a:ext uri="{FF2B5EF4-FFF2-40B4-BE49-F238E27FC236}">
                <a16:creationId xmlns:a16="http://schemas.microsoft.com/office/drawing/2014/main" id="{2812C83D-B492-A98E-9F1A-60F83C07CC75}"/>
              </a:ext>
            </a:extLst>
          </p:cNvPr>
          <p:cNvSpPr txBox="1"/>
          <p:nvPr/>
        </p:nvSpPr>
        <p:spPr>
          <a:xfrm>
            <a:off x="925475" y="5017656"/>
            <a:ext cx="936400" cy="200055"/>
          </a:xfrm>
          <a:prstGeom prst="rect">
            <a:avLst/>
          </a:prstGeom>
          <a:noFill/>
        </p:spPr>
        <p:txBody>
          <a:bodyPr wrap="square" rtlCol="0">
            <a:spAutoFit/>
          </a:bodyPr>
          <a:lstStyle/>
          <a:p>
            <a:pPr algn="ctr"/>
            <a:r>
              <a:rPr kumimoji="1" lang="en-US" altLang="ja-JP" sz="700" dirty="0">
                <a:solidFill>
                  <a:schemeClr val="bg1"/>
                </a:solidFill>
              </a:rPr>
              <a:t>QC Check Manual</a:t>
            </a:r>
            <a:endParaRPr kumimoji="1" lang="ja-JP" altLang="en-US" sz="700" dirty="0">
              <a:solidFill>
                <a:schemeClr val="bg1"/>
              </a:solidFill>
            </a:endParaRPr>
          </a:p>
        </p:txBody>
      </p:sp>
      <p:pic>
        <p:nvPicPr>
          <p:cNvPr id="311" name="図 310">
            <a:extLst>
              <a:ext uri="{FF2B5EF4-FFF2-40B4-BE49-F238E27FC236}">
                <a16:creationId xmlns:a16="http://schemas.microsoft.com/office/drawing/2014/main" id="{DA1AF507-9B28-737E-02B4-CC887A3ADA6B}"/>
              </a:ext>
            </a:extLst>
          </p:cNvPr>
          <p:cNvPicPr>
            <a:picLocks noChangeAspect="1"/>
          </p:cNvPicPr>
          <p:nvPr/>
        </p:nvPicPr>
        <p:blipFill>
          <a:blip r:embed="rId11"/>
          <a:stretch>
            <a:fillRect/>
          </a:stretch>
        </p:blipFill>
        <p:spPr>
          <a:xfrm>
            <a:off x="646622" y="5895806"/>
            <a:ext cx="399116" cy="92870"/>
          </a:xfrm>
          <a:prstGeom prst="rect">
            <a:avLst/>
          </a:prstGeom>
        </p:spPr>
      </p:pic>
      <p:sp>
        <p:nvSpPr>
          <p:cNvPr id="312" name="テキスト ボックス 311">
            <a:extLst>
              <a:ext uri="{FF2B5EF4-FFF2-40B4-BE49-F238E27FC236}">
                <a16:creationId xmlns:a16="http://schemas.microsoft.com/office/drawing/2014/main" id="{1A633CBD-33D9-B847-513C-47371535A7B6}"/>
              </a:ext>
            </a:extLst>
          </p:cNvPr>
          <p:cNvSpPr txBox="1"/>
          <p:nvPr/>
        </p:nvSpPr>
        <p:spPr>
          <a:xfrm>
            <a:off x="582252" y="584609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13" name="図 312">
            <a:extLst>
              <a:ext uri="{FF2B5EF4-FFF2-40B4-BE49-F238E27FC236}">
                <a16:creationId xmlns:a16="http://schemas.microsoft.com/office/drawing/2014/main" id="{929330BE-C263-3B2C-4452-638C3D0F3D70}"/>
              </a:ext>
            </a:extLst>
          </p:cNvPr>
          <p:cNvPicPr>
            <a:picLocks noChangeAspect="1"/>
          </p:cNvPicPr>
          <p:nvPr/>
        </p:nvPicPr>
        <p:blipFill>
          <a:blip r:embed="rId12"/>
          <a:stretch>
            <a:fillRect/>
          </a:stretch>
        </p:blipFill>
        <p:spPr>
          <a:xfrm>
            <a:off x="1086339" y="6345572"/>
            <a:ext cx="234871" cy="129551"/>
          </a:xfrm>
          <a:prstGeom prst="rect">
            <a:avLst/>
          </a:prstGeom>
        </p:spPr>
      </p:pic>
      <p:pic>
        <p:nvPicPr>
          <p:cNvPr id="314" name="図 313">
            <a:extLst>
              <a:ext uri="{FF2B5EF4-FFF2-40B4-BE49-F238E27FC236}">
                <a16:creationId xmlns:a16="http://schemas.microsoft.com/office/drawing/2014/main" id="{5C2FEE57-085F-5FD3-C4B8-DA3D21E07385}"/>
              </a:ext>
            </a:extLst>
          </p:cNvPr>
          <p:cNvPicPr>
            <a:picLocks noChangeAspect="1"/>
          </p:cNvPicPr>
          <p:nvPr/>
        </p:nvPicPr>
        <p:blipFill>
          <a:blip r:embed="rId12"/>
          <a:stretch>
            <a:fillRect/>
          </a:stretch>
        </p:blipFill>
        <p:spPr>
          <a:xfrm>
            <a:off x="1040383" y="6526952"/>
            <a:ext cx="234871" cy="129551"/>
          </a:xfrm>
          <a:prstGeom prst="rect">
            <a:avLst/>
          </a:prstGeom>
        </p:spPr>
      </p:pic>
      <p:pic>
        <p:nvPicPr>
          <p:cNvPr id="315" name="図 314">
            <a:extLst>
              <a:ext uri="{FF2B5EF4-FFF2-40B4-BE49-F238E27FC236}">
                <a16:creationId xmlns:a16="http://schemas.microsoft.com/office/drawing/2014/main" id="{871E7630-19BB-8E96-FBCC-461CCEB61735}"/>
              </a:ext>
            </a:extLst>
          </p:cNvPr>
          <p:cNvPicPr>
            <a:picLocks noChangeAspect="1"/>
          </p:cNvPicPr>
          <p:nvPr/>
        </p:nvPicPr>
        <p:blipFill>
          <a:blip r:embed="rId13"/>
          <a:stretch>
            <a:fillRect/>
          </a:stretch>
        </p:blipFill>
        <p:spPr>
          <a:xfrm>
            <a:off x="522714" y="5865987"/>
            <a:ext cx="1343495" cy="497253"/>
          </a:xfrm>
          <a:prstGeom prst="rect">
            <a:avLst/>
          </a:prstGeom>
        </p:spPr>
      </p:pic>
      <p:pic>
        <p:nvPicPr>
          <p:cNvPr id="316" name="図 315">
            <a:extLst>
              <a:ext uri="{FF2B5EF4-FFF2-40B4-BE49-F238E27FC236}">
                <a16:creationId xmlns:a16="http://schemas.microsoft.com/office/drawing/2014/main" id="{1B6D724E-E8DB-41AB-DE9A-463B44D0CF23}"/>
              </a:ext>
            </a:extLst>
          </p:cNvPr>
          <p:cNvPicPr>
            <a:picLocks noChangeAspect="1"/>
          </p:cNvPicPr>
          <p:nvPr/>
        </p:nvPicPr>
        <p:blipFill>
          <a:blip r:embed="rId14"/>
          <a:stretch>
            <a:fillRect/>
          </a:stretch>
        </p:blipFill>
        <p:spPr>
          <a:xfrm>
            <a:off x="527049" y="6376346"/>
            <a:ext cx="1334826" cy="129551"/>
          </a:xfrm>
          <a:prstGeom prst="rect">
            <a:avLst/>
          </a:prstGeom>
        </p:spPr>
      </p:pic>
      <p:sp>
        <p:nvSpPr>
          <p:cNvPr id="317" name="四角形: 角を丸くする 316">
            <a:extLst>
              <a:ext uri="{FF2B5EF4-FFF2-40B4-BE49-F238E27FC236}">
                <a16:creationId xmlns:a16="http://schemas.microsoft.com/office/drawing/2014/main" id="{D0ED7B82-FB9C-F227-DACB-FC68D2E2F491}"/>
              </a:ext>
            </a:extLst>
          </p:cNvPr>
          <p:cNvSpPr/>
          <p:nvPr/>
        </p:nvSpPr>
        <p:spPr>
          <a:xfrm>
            <a:off x="739802" y="6381701"/>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8" name="テキスト ボックス 317">
            <a:extLst>
              <a:ext uri="{FF2B5EF4-FFF2-40B4-BE49-F238E27FC236}">
                <a16:creationId xmlns:a16="http://schemas.microsoft.com/office/drawing/2014/main" id="{E28507E8-4C6A-F0E1-A30F-53C741F66C10}"/>
              </a:ext>
            </a:extLst>
          </p:cNvPr>
          <p:cNvSpPr txBox="1"/>
          <p:nvPr/>
        </p:nvSpPr>
        <p:spPr>
          <a:xfrm>
            <a:off x="476341" y="6331511"/>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319" name="テキスト ボックス 318">
            <a:extLst>
              <a:ext uri="{FF2B5EF4-FFF2-40B4-BE49-F238E27FC236}">
                <a16:creationId xmlns:a16="http://schemas.microsoft.com/office/drawing/2014/main" id="{C630F728-1889-868F-6FD8-CF83C95CEDCF}"/>
              </a:ext>
            </a:extLst>
          </p:cNvPr>
          <p:cNvSpPr txBox="1"/>
          <p:nvPr/>
        </p:nvSpPr>
        <p:spPr>
          <a:xfrm>
            <a:off x="991051" y="6501507"/>
            <a:ext cx="514722" cy="184666"/>
          </a:xfrm>
          <a:prstGeom prst="rect">
            <a:avLst/>
          </a:prstGeom>
          <a:noFill/>
        </p:spPr>
        <p:txBody>
          <a:bodyPr wrap="square" rtlCol="0">
            <a:spAutoFit/>
          </a:bodyPr>
          <a:lstStyle/>
          <a:p>
            <a:r>
              <a:rPr kumimoji="1" lang="en-US" altLang="ja-JP" sz="600" dirty="0">
                <a:latin typeface="+mj-lt"/>
              </a:rPr>
              <a:t>RD07</a:t>
            </a:r>
          </a:p>
        </p:txBody>
      </p:sp>
      <p:sp>
        <p:nvSpPr>
          <p:cNvPr id="320" name="テキスト ボックス 319">
            <a:extLst>
              <a:ext uri="{FF2B5EF4-FFF2-40B4-BE49-F238E27FC236}">
                <a16:creationId xmlns:a16="http://schemas.microsoft.com/office/drawing/2014/main" id="{A3669889-7E12-74E8-016E-AE95AF4B54C8}"/>
              </a:ext>
            </a:extLst>
          </p:cNvPr>
          <p:cNvSpPr txBox="1"/>
          <p:nvPr/>
        </p:nvSpPr>
        <p:spPr>
          <a:xfrm>
            <a:off x="1010500" y="5497361"/>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21" name="テキスト ボックス 320">
            <a:extLst>
              <a:ext uri="{FF2B5EF4-FFF2-40B4-BE49-F238E27FC236}">
                <a16:creationId xmlns:a16="http://schemas.microsoft.com/office/drawing/2014/main" id="{8E35E1FB-3E31-EE16-819B-476130DC230F}"/>
              </a:ext>
            </a:extLst>
          </p:cNvPr>
          <p:cNvSpPr txBox="1"/>
          <p:nvPr/>
        </p:nvSpPr>
        <p:spPr>
          <a:xfrm>
            <a:off x="798995" y="569542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22" name="四角形: 角を丸くする 321">
            <a:extLst>
              <a:ext uri="{FF2B5EF4-FFF2-40B4-BE49-F238E27FC236}">
                <a16:creationId xmlns:a16="http://schemas.microsoft.com/office/drawing/2014/main" id="{62C6015F-9392-2303-D455-871E8392CA1C}"/>
              </a:ext>
            </a:extLst>
          </p:cNvPr>
          <p:cNvSpPr/>
          <p:nvPr/>
        </p:nvSpPr>
        <p:spPr>
          <a:xfrm>
            <a:off x="1445241" y="6386052"/>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3" name="テキスト ボックス 322">
            <a:extLst>
              <a:ext uri="{FF2B5EF4-FFF2-40B4-BE49-F238E27FC236}">
                <a16:creationId xmlns:a16="http://schemas.microsoft.com/office/drawing/2014/main" id="{01B2E85B-0034-5A75-455E-BE8FCFEBCF10}"/>
              </a:ext>
            </a:extLst>
          </p:cNvPr>
          <p:cNvSpPr txBox="1"/>
          <p:nvPr/>
        </p:nvSpPr>
        <p:spPr>
          <a:xfrm>
            <a:off x="1123381" y="6331759"/>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324" name="図 323">
            <a:extLst>
              <a:ext uri="{FF2B5EF4-FFF2-40B4-BE49-F238E27FC236}">
                <a16:creationId xmlns:a16="http://schemas.microsoft.com/office/drawing/2014/main" id="{AE4271BF-6583-2CC7-923D-E6638AD920AA}"/>
              </a:ext>
            </a:extLst>
          </p:cNvPr>
          <p:cNvPicPr>
            <a:picLocks noChangeAspect="1"/>
          </p:cNvPicPr>
          <p:nvPr/>
        </p:nvPicPr>
        <p:blipFill>
          <a:blip r:embed="rId15"/>
          <a:stretch>
            <a:fillRect/>
          </a:stretch>
        </p:blipFill>
        <p:spPr>
          <a:xfrm>
            <a:off x="1893200" y="4874441"/>
            <a:ext cx="767534" cy="496491"/>
          </a:xfrm>
          <a:prstGeom prst="rect">
            <a:avLst/>
          </a:prstGeom>
          <a:solidFill>
            <a:schemeClr val="bg1"/>
          </a:solidFill>
        </p:spPr>
      </p:pic>
      <p:sp>
        <p:nvSpPr>
          <p:cNvPr id="325" name="テキスト ボックス 324">
            <a:extLst>
              <a:ext uri="{FF2B5EF4-FFF2-40B4-BE49-F238E27FC236}">
                <a16:creationId xmlns:a16="http://schemas.microsoft.com/office/drawing/2014/main" id="{FD57E282-CFA2-BD13-2B11-94AA3AB59793}"/>
              </a:ext>
            </a:extLst>
          </p:cNvPr>
          <p:cNvSpPr txBox="1"/>
          <p:nvPr/>
        </p:nvSpPr>
        <p:spPr>
          <a:xfrm>
            <a:off x="1829484" y="538147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26" name="台形 325">
            <a:extLst>
              <a:ext uri="{FF2B5EF4-FFF2-40B4-BE49-F238E27FC236}">
                <a16:creationId xmlns:a16="http://schemas.microsoft.com/office/drawing/2014/main" id="{256A748D-C14F-B6BD-C1D4-054ECD0D12C2}"/>
              </a:ext>
            </a:extLst>
          </p:cNvPr>
          <p:cNvSpPr/>
          <p:nvPr/>
        </p:nvSpPr>
        <p:spPr>
          <a:xfrm rot="9223765">
            <a:off x="2507844" y="479493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27" name="矢印: 右 326">
            <a:extLst>
              <a:ext uri="{FF2B5EF4-FFF2-40B4-BE49-F238E27FC236}">
                <a16:creationId xmlns:a16="http://schemas.microsoft.com/office/drawing/2014/main" id="{F70551C1-4BDA-7B98-73E5-8BBDAD27993A}"/>
              </a:ext>
            </a:extLst>
          </p:cNvPr>
          <p:cNvSpPr/>
          <p:nvPr/>
        </p:nvSpPr>
        <p:spPr>
          <a:xfrm>
            <a:off x="1709346" y="531426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8" name="矢印: 右 327">
            <a:extLst>
              <a:ext uri="{FF2B5EF4-FFF2-40B4-BE49-F238E27FC236}">
                <a16:creationId xmlns:a16="http://schemas.microsoft.com/office/drawing/2014/main" id="{771DE07D-8B35-4304-3E05-1AB991EDCF9A}"/>
              </a:ext>
            </a:extLst>
          </p:cNvPr>
          <p:cNvSpPr/>
          <p:nvPr/>
        </p:nvSpPr>
        <p:spPr>
          <a:xfrm>
            <a:off x="4130747"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9" name="矢印: 右 328">
            <a:extLst>
              <a:ext uri="{FF2B5EF4-FFF2-40B4-BE49-F238E27FC236}">
                <a16:creationId xmlns:a16="http://schemas.microsoft.com/office/drawing/2014/main" id="{B98738EF-9EFD-D5E2-8B4B-3D6C98862617}"/>
              </a:ext>
            </a:extLst>
          </p:cNvPr>
          <p:cNvSpPr/>
          <p:nvPr/>
        </p:nvSpPr>
        <p:spPr>
          <a:xfrm>
            <a:off x="2816141"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0" name="テキスト ボックス 329">
            <a:extLst>
              <a:ext uri="{FF2B5EF4-FFF2-40B4-BE49-F238E27FC236}">
                <a16:creationId xmlns:a16="http://schemas.microsoft.com/office/drawing/2014/main" id="{B3EB73F0-C5CF-6420-A388-A383CDB5BA88}"/>
              </a:ext>
            </a:extLst>
          </p:cNvPr>
          <p:cNvSpPr txBox="1"/>
          <p:nvPr/>
        </p:nvSpPr>
        <p:spPr>
          <a:xfrm>
            <a:off x="2755490" y="594585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31" name="テキスト ボックス 330">
            <a:extLst>
              <a:ext uri="{FF2B5EF4-FFF2-40B4-BE49-F238E27FC236}">
                <a16:creationId xmlns:a16="http://schemas.microsoft.com/office/drawing/2014/main" id="{F9775B0F-F69A-27AA-622F-C71D80965114}"/>
              </a:ext>
            </a:extLst>
          </p:cNvPr>
          <p:cNvSpPr txBox="1"/>
          <p:nvPr/>
        </p:nvSpPr>
        <p:spPr>
          <a:xfrm>
            <a:off x="3431291" y="5940326"/>
            <a:ext cx="699456" cy="169277"/>
          </a:xfrm>
          <a:prstGeom prst="rect">
            <a:avLst/>
          </a:prstGeom>
          <a:noFill/>
        </p:spPr>
        <p:txBody>
          <a:bodyPr wrap="square" rtlCol="0">
            <a:spAutoFit/>
          </a:bodyPr>
          <a:lstStyle/>
          <a:p>
            <a:r>
              <a:rPr kumimoji="1" lang="en-US" altLang="ja-JP" sz="500" dirty="0">
                <a:latin typeface="+mj-lt"/>
              </a:rPr>
              <a:t>2023-09-09</a:t>
            </a:r>
          </a:p>
        </p:txBody>
      </p:sp>
      <p:pic>
        <p:nvPicPr>
          <p:cNvPr id="332" name="図 331">
            <a:extLst>
              <a:ext uri="{FF2B5EF4-FFF2-40B4-BE49-F238E27FC236}">
                <a16:creationId xmlns:a16="http://schemas.microsoft.com/office/drawing/2014/main" id="{3C823844-672C-82DE-D637-1EB8F54E4F34}"/>
              </a:ext>
            </a:extLst>
          </p:cNvPr>
          <p:cNvPicPr>
            <a:picLocks noChangeAspect="1"/>
          </p:cNvPicPr>
          <p:nvPr/>
        </p:nvPicPr>
        <p:blipFill>
          <a:blip r:embed="rId15"/>
          <a:stretch>
            <a:fillRect/>
          </a:stretch>
        </p:blipFill>
        <p:spPr>
          <a:xfrm>
            <a:off x="4130747" y="4836823"/>
            <a:ext cx="767534" cy="496491"/>
          </a:xfrm>
          <a:prstGeom prst="rect">
            <a:avLst/>
          </a:prstGeom>
          <a:solidFill>
            <a:schemeClr val="bg1"/>
          </a:solidFill>
        </p:spPr>
      </p:pic>
      <p:sp>
        <p:nvSpPr>
          <p:cNvPr id="333" name="台形 332">
            <a:extLst>
              <a:ext uri="{FF2B5EF4-FFF2-40B4-BE49-F238E27FC236}">
                <a16:creationId xmlns:a16="http://schemas.microsoft.com/office/drawing/2014/main" id="{A8AB1033-0E11-29DA-20A1-58EBDFACF1D7}"/>
              </a:ext>
            </a:extLst>
          </p:cNvPr>
          <p:cNvSpPr/>
          <p:nvPr/>
        </p:nvSpPr>
        <p:spPr>
          <a:xfrm rot="9223765">
            <a:off x="4761391" y="48168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34" name="矢印: 右 333">
            <a:extLst>
              <a:ext uri="{FF2B5EF4-FFF2-40B4-BE49-F238E27FC236}">
                <a16:creationId xmlns:a16="http://schemas.microsoft.com/office/drawing/2014/main" id="{AC47BE62-5EA1-85D8-39D7-DD4E8D2C73F1}"/>
              </a:ext>
            </a:extLst>
          </p:cNvPr>
          <p:cNvSpPr/>
          <p:nvPr/>
        </p:nvSpPr>
        <p:spPr>
          <a:xfrm>
            <a:off x="4987172"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35" name="図 334">
            <a:extLst>
              <a:ext uri="{FF2B5EF4-FFF2-40B4-BE49-F238E27FC236}">
                <a16:creationId xmlns:a16="http://schemas.microsoft.com/office/drawing/2014/main" id="{FAB834F9-5D99-2B03-1BCB-42B2386E214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181814">
            <a:off x="4708819" y="4994531"/>
            <a:ext cx="193980" cy="422448"/>
          </a:xfrm>
          <a:prstGeom prst="rect">
            <a:avLst/>
          </a:prstGeom>
        </p:spPr>
      </p:pic>
      <p:pic>
        <p:nvPicPr>
          <p:cNvPr id="336" name="図 335">
            <a:extLst>
              <a:ext uri="{FF2B5EF4-FFF2-40B4-BE49-F238E27FC236}">
                <a16:creationId xmlns:a16="http://schemas.microsoft.com/office/drawing/2014/main" id="{00AC3982-FEA9-7E92-6CA1-25BF0164082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181814">
            <a:off x="2456852" y="4981047"/>
            <a:ext cx="193980" cy="422448"/>
          </a:xfrm>
          <a:prstGeom prst="rect">
            <a:avLst/>
          </a:prstGeom>
        </p:spPr>
      </p:pic>
      <p:sp>
        <p:nvSpPr>
          <p:cNvPr id="337" name="テキスト ボックス 336">
            <a:extLst>
              <a:ext uri="{FF2B5EF4-FFF2-40B4-BE49-F238E27FC236}">
                <a16:creationId xmlns:a16="http://schemas.microsoft.com/office/drawing/2014/main" id="{2A7DF63D-57A3-D6CC-8E9C-CD3F98E91730}"/>
              </a:ext>
            </a:extLst>
          </p:cNvPr>
          <p:cNvSpPr txBox="1"/>
          <p:nvPr/>
        </p:nvSpPr>
        <p:spPr>
          <a:xfrm>
            <a:off x="4242731" y="542466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pic>
        <p:nvPicPr>
          <p:cNvPr id="338" name="図 337">
            <a:extLst>
              <a:ext uri="{FF2B5EF4-FFF2-40B4-BE49-F238E27FC236}">
                <a16:creationId xmlns:a16="http://schemas.microsoft.com/office/drawing/2014/main" id="{2C9A5549-3417-884F-B58F-7001D62B2C1E}"/>
              </a:ext>
            </a:extLst>
          </p:cNvPr>
          <p:cNvPicPr>
            <a:picLocks noChangeAspect="1"/>
          </p:cNvPicPr>
          <p:nvPr/>
        </p:nvPicPr>
        <p:blipFill>
          <a:blip r:embed="rId15"/>
          <a:stretch>
            <a:fillRect/>
          </a:stretch>
        </p:blipFill>
        <p:spPr>
          <a:xfrm>
            <a:off x="1875942" y="7001181"/>
            <a:ext cx="767534" cy="496491"/>
          </a:xfrm>
          <a:prstGeom prst="rect">
            <a:avLst/>
          </a:prstGeom>
          <a:solidFill>
            <a:schemeClr val="bg1"/>
          </a:solidFill>
        </p:spPr>
      </p:pic>
      <p:sp>
        <p:nvSpPr>
          <p:cNvPr id="339" name="テキスト ボックス 338">
            <a:extLst>
              <a:ext uri="{FF2B5EF4-FFF2-40B4-BE49-F238E27FC236}">
                <a16:creationId xmlns:a16="http://schemas.microsoft.com/office/drawing/2014/main" id="{9B94C032-04C4-1497-90CD-701E72DC946A}"/>
              </a:ext>
            </a:extLst>
          </p:cNvPr>
          <p:cNvSpPr txBox="1"/>
          <p:nvPr/>
        </p:nvSpPr>
        <p:spPr>
          <a:xfrm>
            <a:off x="1812226" y="750821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40" name="台形 339">
            <a:extLst>
              <a:ext uri="{FF2B5EF4-FFF2-40B4-BE49-F238E27FC236}">
                <a16:creationId xmlns:a16="http://schemas.microsoft.com/office/drawing/2014/main" id="{AA407564-C445-0C52-DDAE-79D4BAB08193}"/>
              </a:ext>
            </a:extLst>
          </p:cNvPr>
          <p:cNvSpPr/>
          <p:nvPr/>
        </p:nvSpPr>
        <p:spPr>
          <a:xfrm rot="9223765">
            <a:off x="2490586" y="692167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41" name="矢印: 右 340">
            <a:extLst>
              <a:ext uri="{FF2B5EF4-FFF2-40B4-BE49-F238E27FC236}">
                <a16:creationId xmlns:a16="http://schemas.microsoft.com/office/drawing/2014/main" id="{DCD1765E-43BD-03E5-1707-71A2BEECD346}"/>
              </a:ext>
            </a:extLst>
          </p:cNvPr>
          <p:cNvSpPr/>
          <p:nvPr/>
        </p:nvSpPr>
        <p:spPr>
          <a:xfrm>
            <a:off x="1692088" y="744100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2" name="矢印: 右 341">
            <a:extLst>
              <a:ext uri="{FF2B5EF4-FFF2-40B4-BE49-F238E27FC236}">
                <a16:creationId xmlns:a16="http://schemas.microsoft.com/office/drawing/2014/main" id="{A39696E2-C0A6-80FA-8775-2AEA13D3EDD0}"/>
              </a:ext>
            </a:extLst>
          </p:cNvPr>
          <p:cNvSpPr/>
          <p:nvPr/>
        </p:nvSpPr>
        <p:spPr>
          <a:xfrm>
            <a:off x="4113489"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3" name="矢印: 右 342">
            <a:extLst>
              <a:ext uri="{FF2B5EF4-FFF2-40B4-BE49-F238E27FC236}">
                <a16:creationId xmlns:a16="http://schemas.microsoft.com/office/drawing/2014/main" id="{8E708082-F345-4798-08FF-8E9E89AE9BA8}"/>
              </a:ext>
            </a:extLst>
          </p:cNvPr>
          <p:cNvSpPr/>
          <p:nvPr/>
        </p:nvSpPr>
        <p:spPr>
          <a:xfrm>
            <a:off x="2798883"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4" name="図 343">
            <a:extLst>
              <a:ext uri="{FF2B5EF4-FFF2-40B4-BE49-F238E27FC236}">
                <a16:creationId xmlns:a16="http://schemas.microsoft.com/office/drawing/2014/main" id="{45E3E36E-78DD-2DBB-2E84-741209DA2AA8}"/>
              </a:ext>
            </a:extLst>
          </p:cNvPr>
          <p:cNvPicPr>
            <a:picLocks noChangeAspect="1"/>
          </p:cNvPicPr>
          <p:nvPr/>
        </p:nvPicPr>
        <p:blipFill>
          <a:blip r:embed="rId15"/>
          <a:stretch>
            <a:fillRect/>
          </a:stretch>
        </p:blipFill>
        <p:spPr>
          <a:xfrm>
            <a:off x="4113489" y="6963563"/>
            <a:ext cx="767534" cy="496491"/>
          </a:xfrm>
          <a:prstGeom prst="rect">
            <a:avLst/>
          </a:prstGeom>
          <a:solidFill>
            <a:schemeClr val="bg1"/>
          </a:solidFill>
        </p:spPr>
      </p:pic>
      <p:sp>
        <p:nvSpPr>
          <p:cNvPr id="345" name="台形 344">
            <a:extLst>
              <a:ext uri="{FF2B5EF4-FFF2-40B4-BE49-F238E27FC236}">
                <a16:creationId xmlns:a16="http://schemas.microsoft.com/office/drawing/2014/main" id="{AA1661CD-51B2-3939-4879-D4BA42599518}"/>
              </a:ext>
            </a:extLst>
          </p:cNvPr>
          <p:cNvSpPr/>
          <p:nvPr/>
        </p:nvSpPr>
        <p:spPr>
          <a:xfrm rot="9223765">
            <a:off x="4744133" y="694362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46" name="矢印: 右 345">
            <a:extLst>
              <a:ext uri="{FF2B5EF4-FFF2-40B4-BE49-F238E27FC236}">
                <a16:creationId xmlns:a16="http://schemas.microsoft.com/office/drawing/2014/main" id="{721DD90C-0113-0115-9350-F8014B2EF70E}"/>
              </a:ext>
            </a:extLst>
          </p:cNvPr>
          <p:cNvSpPr/>
          <p:nvPr/>
        </p:nvSpPr>
        <p:spPr>
          <a:xfrm>
            <a:off x="4969914"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7" name="図 346">
            <a:extLst>
              <a:ext uri="{FF2B5EF4-FFF2-40B4-BE49-F238E27FC236}">
                <a16:creationId xmlns:a16="http://schemas.microsoft.com/office/drawing/2014/main" id="{A19581AD-A8DA-62B0-9261-B07938D48C9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181814">
            <a:off x="4691561" y="7121271"/>
            <a:ext cx="193980" cy="422448"/>
          </a:xfrm>
          <a:prstGeom prst="rect">
            <a:avLst/>
          </a:prstGeom>
        </p:spPr>
      </p:pic>
      <p:pic>
        <p:nvPicPr>
          <p:cNvPr id="348" name="図 347">
            <a:extLst>
              <a:ext uri="{FF2B5EF4-FFF2-40B4-BE49-F238E27FC236}">
                <a16:creationId xmlns:a16="http://schemas.microsoft.com/office/drawing/2014/main" id="{61B4FA04-CEDC-C8D3-332A-F92AA20E6E5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181814">
            <a:off x="2439594" y="7107787"/>
            <a:ext cx="193980" cy="422448"/>
          </a:xfrm>
          <a:prstGeom prst="rect">
            <a:avLst/>
          </a:prstGeom>
        </p:spPr>
      </p:pic>
      <p:sp>
        <p:nvSpPr>
          <p:cNvPr id="349" name="テキスト ボックス 348">
            <a:extLst>
              <a:ext uri="{FF2B5EF4-FFF2-40B4-BE49-F238E27FC236}">
                <a16:creationId xmlns:a16="http://schemas.microsoft.com/office/drawing/2014/main" id="{7109F8C1-9E9C-D109-7285-7B1692E23704}"/>
              </a:ext>
            </a:extLst>
          </p:cNvPr>
          <p:cNvSpPr txBox="1"/>
          <p:nvPr/>
        </p:nvSpPr>
        <p:spPr>
          <a:xfrm>
            <a:off x="4225473" y="755140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350" name="テキスト ボックス 349">
            <a:extLst>
              <a:ext uri="{FF2B5EF4-FFF2-40B4-BE49-F238E27FC236}">
                <a16:creationId xmlns:a16="http://schemas.microsoft.com/office/drawing/2014/main" id="{B077E36B-DDB9-C4B0-606F-0F76697CEBDC}"/>
              </a:ext>
            </a:extLst>
          </p:cNvPr>
          <p:cNvSpPr txBox="1"/>
          <p:nvPr/>
        </p:nvSpPr>
        <p:spPr>
          <a:xfrm>
            <a:off x="5065035" y="8044321"/>
            <a:ext cx="1367498" cy="830997"/>
          </a:xfrm>
          <a:prstGeom prst="rect">
            <a:avLst/>
          </a:prstGeom>
          <a:noFill/>
        </p:spPr>
        <p:txBody>
          <a:bodyPr wrap="square" rtlCol="0">
            <a:spAutoFit/>
          </a:bodyPr>
          <a:lstStyle/>
          <a:p>
            <a:r>
              <a:rPr kumimoji="1" lang="en-US" altLang="ja-JP" sz="800" dirty="0">
                <a:latin typeface="+mj-lt"/>
              </a:rPr>
              <a:t>*3: When Parts No does not match the Plan.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351" name="図 350">
            <a:extLst>
              <a:ext uri="{FF2B5EF4-FFF2-40B4-BE49-F238E27FC236}">
                <a16:creationId xmlns:a16="http://schemas.microsoft.com/office/drawing/2014/main" id="{B7CDE5E3-7A65-FD80-7358-DC9C27447DF9}"/>
              </a:ext>
            </a:extLst>
          </p:cNvPr>
          <p:cNvPicPr>
            <a:picLocks noChangeAspect="1"/>
          </p:cNvPicPr>
          <p:nvPr/>
        </p:nvPicPr>
        <p:blipFill>
          <a:blip r:embed="rId17"/>
          <a:stretch>
            <a:fillRect/>
          </a:stretch>
        </p:blipFill>
        <p:spPr>
          <a:xfrm>
            <a:off x="5319474" y="7210864"/>
            <a:ext cx="1075165" cy="745191"/>
          </a:xfrm>
          <a:prstGeom prst="rect">
            <a:avLst/>
          </a:prstGeom>
        </p:spPr>
      </p:pic>
      <p:pic>
        <p:nvPicPr>
          <p:cNvPr id="352" name="図 351">
            <a:extLst>
              <a:ext uri="{FF2B5EF4-FFF2-40B4-BE49-F238E27FC236}">
                <a16:creationId xmlns:a16="http://schemas.microsoft.com/office/drawing/2014/main" id="{42A013E8-E1FC-D54B-5EC4-0B5797AC5B2E}"/>
              </a:ext>
            </a:extLst>
          </p:cNvPr>
          <p:cNvPicPr>
            <a:picLocks noChangeAspect="1"/>
          </p:cNvPicPr>
          <p:nvPr/>
        </p:nvPicPr>
        <p:blipFill>
          <a:blip r:embed="rId18"/>
          <a:stretch>
            <a:fillRect/>
          </a:stretch>
        </p:blipFill>
        <p:spPr>
          <a:xfrm>
            <a:off x="5441413" y="7600994"/>
            <a:ext cx="847293" cy="112175"/>
          </a:xfrm>
          <a:prstGeom prst="rect">
            <a:avLst/>
          </a:prstGeom>
        </p:spPr>
      </p:pic>
      <p:sp>
        <p:nvSpPr>
          <p:cNvPr id="353" name="テキスト ボックス 352">
            <a:extLst>
              <a:ext uri="{FF2B5EF4-FFF2-40B4-BE49-F238E27FC236}">
                <a16:creationId xmlns:a16="http://schemas.microsoft.com/office/drawing/2014/main" id="{EFB99AC2-55BB-3FD4-B295-B412A814CED4}"/>
              </a:ext>
            </a:extLst>
          </p:cNvPr>
          <p:cNvSpPr txBox="1"/>
          <p:nvPr/>
        </p:nvSpPr>
        <p:spPr>
          <a:xfrm>
            <a:off x="5278549" y="7561691"/>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Plan</a:t>
            </a:r>
          </a:p>
        </p:txBody>
      </p:sp>
      <p:sp>
        <p:nvSpPr>
          <p:cNvPr id="354" name="テキスト ボックス 353">
            <a:extLst>
              <a:ext uri="{FF2B5EF4-FFF2-40B4-BE49-F238E27FC236}">
                <a16:creationId xmlns:a16="http://schemas.microsoft.com/office/drawing/2014/main" id="{48AEF736-4822-1FF1-8F7F-5F9A1549C252}"/>
              </a:ext>
            </a:extLst>
          </p:cNvPr>
          <p:cNvSpPr txBox="1"/>
          <p:nvPr/>
        </p:nvSpPr>
        <p:spPr>
          <a:xfrm>
            <a:off x="2743989" y="6217901"/>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355" name="テキスト ボックス 354">
            <a:extLst>
              <a:ext uri="{FF2B5EF4-FFF2-40B4-BE49-F238E27FC236}">
                <a16:creationId xmlns:a16="http://schemas.microsoft.com/office/drawing/2014/main" id="{9EE4B5D2-8ECD-94A5-6EAC-E0165DC0F37E}"/>
              </a:ext>
            </a:extLst>
          </p:cNvPr>
          <p:cNvSpPr txBox="1"/>
          <p:nvPr/>
        </p:nvSpPr>
        <p:spPr>
          <a:xfrm>
            <a:off x="3196404" y="6220457"/>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56" name="テキスト ボックス 355">
            <a:extLst>
              <a:ext uri="{FF2B5EF4-FFF2-40B4-BE49-F238E27FC236}">
                <a16:creationId xmlns:a16="http://schemas.microsoft.com/office/drawing/2014/main" id="{BB7D13AB-C22F-F966-CC38-0F62644E3622}"/>
              </a:ext>
            </a:extLst>
          </p:cNvPr>
          <p:cNvSpPr txBox="1"/>
          <p:nvPr/>
        </p:nvSpPr>
        <p:spPr>
          <a:xfrm>
            <a:off x="3635054" y="6226171"/>
            <a:ext cx="416633" cy="169277"/>
          </a:xfrm>
          <a:prstGeom prst="rect">
            <a:avLst/>
          </a:prstGeom>
          <a:noFill/>
        </p:spPr>
        <p:txBody>
          <a:bodyPr wrap="square" rtlCol="0">
            <a:spAutoFit/>
          </a:bodyPr>
          <a:lstStyle/>
          <a:p>
            <a:pPr algn="ctr"/>
            <a:r>
              <a:rPr kumimoji="1" lang="en-US" altLang="ja-JP" sz="500" dirty="0">
                <a:latin typeface="+mj-lt"/>
              </a:rPr>
              <a:t>10</a:t>
            </a:r>
          </a:p>
        </p:txBody>
      </p:sp>
      <p:sp>
        <p:nvSpPr>
          <p:cNvPr id="357" name="テキスト ボックス 356">
            <a:extLst>
              <a:ext uri="{FF2B5EF4-FFF2-40B4-BE49-F238E27FC236}">
                <a16:creationId xmlns:a16="http://schemas.microsoft.com/office/drawing/2014/main" id="{B6C55FA1-C39C-61D6-5457-BBDE3F104406}"/>
              </a:ext>
            </a:extLst>
          </p:cNvPr>
          <p:cNvSpPr txBox="1"/>
          <p:nvPr/>
        </p:nvSpPr>
        <p:spPr>
          <a:xfrm>
            <a:off x="3248817" y="5503413"/>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58" name="テキスト ボックス 357">
            <a:extLst>
              <a:ext uri="{FF2B5EF4-FFF2-40B4-BE49-F238E27FC236}">
                <a16:creationId xmlns:a16="http://schemas.microsoft.com/office/drawing/2014/main" id="{D737E896-D99D-1416-3918-C1B968871ADD}"/>
              </a:ext>
            </a:extLst>
          </p:cNvPr>
          <p:cNvSpPr txBox="1"/>
          <p:nvPr/>
        </p:nvSpPr>
        <p:spPr>
          <a:xfrm>
            <a:off x="5604435" y="5522064"/>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59" name="テキスト ボックス 358">
            <a:extLst>
              <a:ext uri="{FF2B5EF4-FFF2-40B4-BE49-F238E27FC236}">
                <a16:creationId xmlns:a16="http://schemas.microsoft.com/office/drawing/2014/main" id="{C94302C7-C6AB-BDF6-37AE-B403AC0970AD}"/>
              </a:ext>
            </a:extLst>
          </p:cNvPr>
          <p:cNvSpPr txBox="1"/>
          <p:nvPr/>
        </p:nvSpPr>
        <p:spPr>
          <a:xfrm>
            <a:off x="1060976" y="7612118"/>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60" name="テキスト ボックス 359">
            <a:extLst>
              <a:ext uri="{FF2B5EF4-FFF2-40B4-BE49-F238E27FC236}">
                <a16:creationId xmlns:a16="http://schemas.microsoft.com/office/drawing/2014/main" id="{243F4753-1E2B-4B08-6F94-A3FCFD2B6E30}"/>
              </a:ext>
            </a:extLst>
          </p:cNvPr>
          <p:cNvSpPr txBox="1"/>
          <p:nvPr/>
        </p:nvSpPr>
        <p:spPr>
          <a:xfrm>
            <a:off x="3394730" y="7587724"/>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61" name="テキスト ボックス 360">
            <a:extLst>
              <a:ext uri="{FF2B5EF4-FFF2-40B4-BE49-F238E27FC236}">
                <a16:creationId xmlns:a16="http://schemas.microsoft.com/office/drawing/2014/main" id="{8B935F0D-8754-E27A-2EB7-7339B630CDBE}"/>
              </a:ext>
            </a:extLst>
          </p:cNvPr>
          <p:cNvSpPr txBox="1"/>
          <p:nvPr/>
        </p:nvSpPr>
        <p:spPr>
          <a:xfrm>
            <a:off x="5982342" y="6363610"/>
            <a:ext cx="416633" cy="169277"/>
          </a:xfrm>
          <a:prstGeom prst="rect">
            <a:avLst/>
          </a:prstGeom>
          <a:noFill/>
        </p:spPr>
        <p:txBody>
          <a:bodyPr wrap="square" rtlCol="0">
            <a:spAutoFit/>
          </a:bodyPr>
          <a:lstStyle/>
          <a:p>
            <a:pPr algn="ctr"/>
            <a:r>
              <a:rPr kumimoji="1" lang="en-US" altLang="ja-JP" sz="500" dirty="0">
                <a:latin typeface="+mj-lt"/>
              </a:rPr>
              <a:t>20</a:t>
            </a:r>
          </a:p>
        </p:txBody>
      </p:sp>
      <p:sp>
        <p:nvSpPr>
          <p:cNvPr id="362" name="テキスト ボックス 361">
            <a:extLst>
              <a:ext uri="{FF2B5EF4-FFF2-40B4-BE49-F238E27FC236}">
                <a16:creationId xmlns:a16="http://schemas.microsoft.com/office/drawing/2014/main" id="{5C5F45CF-1A0D-CAEA-0E58-6BE727B4D1F5}"/>
              </a:ext>
            </a:extLst>
          </p:cNvPr>
          <p:cNvSpPr txBox="1"/>
          <p:nvPr/>
        </p:nvSpPr>
        <p:spPr>
          <a:xfrm>
            <a:off x="3635054" y="6353658"/>
            <a:ext cx="416633" cy="169277"/>
          </a:xfrm>
          <a:prstGeom prst="rect">
            <a:avLst/>
          </a:prstGeom>
          <a:noFill/>
        </p:spPr>
        <p:txBody>
          <a:bodyPr wrap="square" rtlCol="0">
            <a:spAutoFit/>
          </a:bodyPr>
          <a:lstStyle/>
          <a:p>
            <a:pPr algn="ctr"/>
            <a:r>
              <a:rPr kumimoji="1" lang="en-US" altLang="ja-JP" sz="500" dirty="0">
                <a:latin typeface="+mj-lt"/>
              </a:rPr>
              <a:t>10</a:t>
            </a:r>
          </a:p>
        </p:txBody>
      </p:sp>
      <p:sp>
        <p:nvSpPr>
          <p:cNvPr id="363" name="テキスト ボックス 362">
            <a:extLst>
              <a:ext uri="{FF2B5EF4-FFF2-40B4-BE49-F238E27FC236}">
                <a16:creationId xmlns:a16="http://schemas.microsoft.com/office/drawing/2014/main" id="{C62143C6-772C-0E08-EDEF-46F49633B010}"/>
              </a:ext>
            </a:extLst>
          </p:cNvPr>
          <p:cNvSpPr txBox="1"/>
          <p:nvPr/>
        </p:nvSpPr>
        <p:spPr>
          <a:xfrm>
            <a:off x="3774073" y="8447594"/>
            <a:ext cx="416633" cy="169277"/>
          </a:xfrm>
          <a:prstGeom prst="rect">
            <a:avLst/>
          </a:prstGeom>
          <a:noFill/>
        </p:spPr>
        <p:txBody>
          <a:bodyPr wrap="square" rtlCol="0">
            <a:spAutoFit/>
          </a:bodyPr>
          <a:lstStyle/>
          <a:p>
            <a:pPr algn="ctr"/>
            <a:r>
              <a:rPr kumimoji="1" lang="en-US" altLang="ja-JP" sz="500" dirty="0">
                <a:latin typeface="+mj-lt"/>
              </a:rPr>
              <a:t>10</a:t>
            </a:r>
          </a:p>
        </p:txBody>
      </p:sp>
      <p:sp>
        <p:nvSpPr>
          <p:cNvPr id="138" name="テキスト ボックス 137">
            <a:extLst>
              <a:ext uri="{FF2B5EF4-FFF2-40B4-BE49-F238E27FC236}">
                <a16:creationId xmlns:a16="http://schemas.microsoft.com/office/drawing/2014/main" id="{E7F46F41-190C-A551-10B5-769D091DF0C3}"/>
              </a:ext>
            </a:extLst>
          </p:cNvPr>
          <p:cNvSpPr txBox="1"/>
          <p:nvPr/>
        </p:nvSpPr>
        <p:spPr>
          <a:xfrm>
            <a:off x="1661862" y="3722121"/>
            <a:ext cx="1893334" cy="1077218"/>
          </a:xfrm>
          <a:prstGeom prst="rect">
            <a:avLst/>
          </a:prstGeom>
          <a:noFill/>
        </p:spPr>
        <p:txBody>
          <a:bodyPr wrap="square" rtlCol="0">
            <a:spAutoFit/>
          </a:bodyPr>
          <a:lstStyle/>
          <a:p>
            <a:r>
              <a:rPr kumimoji="1" lang="en-US" altLang="ja-JP" sz="800" dirty="0">
                <a:latin typeface="+mj-lt"/>
              </a:rPr>
              <a:t>*1: Display screen when information is correct</a:t>
            </a:r>
          </a:p>
          <a:p>
            <a:r>
              <a:rPr kumimoji="1" lang="en-US" altLang="ja-JP" sz="800" b="1" dirty="0">
                <a:latin typeface="+mj-lt"/>
              </a:rPr>
              <a:t>Yes button: </a:t>
            </a:r>
            <a:r>
              <a:rPr kumimoji="1" lang="en-US" altLang="ja-JP" sz="800" dirty="0">
                <a:latin typeface="+mj-lt"/>
              </a:rPr>
              <a:t>When the process is complete, the popup closes and you return to the object screen. The screen must be refreshed.</a:t>
            </a:r>
          </a:p>
          <a:p>
            <a:r>
              <a:rPr kumimoji="1" lang="en-US" altLang="ja-JP" sz="800" b="1" dirty="0">
                <a:latin typeface="+mj-lt"/>
              </a:rPr>
              <a:t>Relabeling button:</a:t>
            </a:r>
            <a:r>
              <a:rPr kumimoji="1" lang="en-US" altLang="ja-JP" sz="800" dirty="0">
                <a:latin typeface="+mj-lt"/>
              </a:rPr>
              <a:t> Jump to the Relabeling screen.</a:t>
            </a:r>
          </a:p>
        </p:txBody>
      </p:sp>
      <p:pic>
        <p:nvPicPr>
          <p:cNvPr id="139" name="図 138">
            <a:extLst>
              <a:ext uri="{FF2B5EF4-FFF2-40B4-BE49-F238E27FC236}">
                <a16:creationId xmlns:a16="http://schemas.microsoft.com/office/drawing/2014/main" id="{0FC3137A-0917-76F0-A0B0-A5BD7EF0A7A3}"/>
              </a:ext>
            </a:extLst>
          </p:cNvPr>
          <p:cNvPicPr>
            <a:picLocks noChangeAspect="1"/>
          </p:cNvPicPr>
          <p:nvPr/>
        </p:nvPicPr>
        <p:blipFill>
          <a:blip r:embed="rId17"/>
          <a:stretch>
            <a:fillRect/>
          </a:stretch>
        </p:blipFill>
        <p:spPr>
          <a:xfrm>
            <a:off x="556651" y="3731066"/>
            <a:ext cx="1075165" cy="745191"/>
          </a:xfrm>
          <a:prstGeom prst="rect">
            <a:avLst/>
          </a:prstGeom>
        </p:spPr>
      </p:pic>
      <p:pic>
        <p:nvPicPr>
          <p:cNvPr id="140" name="図 139">
            <a:extLst>
              <a:ext uri="{FF2B5EF4-FFF2-40B4-BE49-F238E27FC236}">
                <a16:creationId xmlns:a16="http://schemas.microsoft.com/office/drawing/2014/main" id="{3B30D0B7-84A9-40D1-6482-87475F39B4BF}"/>
              </a:ext>
            </a:extLst>
          </p:cNvPr>
          <p:cNvPicPr>
            <a:picLocks noChangeAspect="1"/>
          </p:cNvPicPr>
          <p:nvPr/>
        </p:nvPicPr>
        <p:blipFill>
          <a:blip r:embed="rId18"/>
          <a:stretch>
            <a:fillRect/>
          </a:stretch>
        </p:blipFill>
        <p:spPr>
          <a:xfrm>
            <a:off x="678590" y="4121196"/>
            <a:ext cx="847293" cy="112175"/>
          </a:xfrm>
          <a:prstGeom prst="rect">
            <a:avLst/>
          </a:prstGeom>
        </p:spPr>
      </p:pic>
      <p:pic>
        <p:nvPicPr>
          <p:cNvPr id="141" name="図 140">
            <a:extLst>
              <a:ext uri="{FF2B5EF4-FFF2-40B4-BE49-F238E27FC236}">
                <a16:creationId xmlns:a16="http://schemas.microsoft.com/office/drawing/2014/main" id="{3A9DAEFE-CF61-D53D-8F71-31C993F688BE}"/>
              </a:ext>
            </a:extLst>
          </p:cNvPr>
          <p:cNvPicPr>
            <a:picLocks noChangeAspect="1"/>
          </p:cNvPicPr>
          <p:nvPr/>
        </p:nvPicPr>
        <p:blipFill>
          <a:blip r:embed="rId19"/>
          <a:stretch>
            <a:fillRect/>
          </a:stretch>
        </p:blipFill>
        <p:spPr>
          <a:xfrm>
            <a:off x="934199" y="4236715"/>
            <a:ext cx="336603" cy="186540"/>
          </a:xfrm>
          <a:prstGeom prst="rect">
            <a:avLst/>
          </a:prstGeom>
        </p:spPr>
      </p:pic>
      <p:sp>
        <p:nvSpPr>
          <p:cNvPr id="156" name="四角形: 角を丸くする 155">
            <a:extLst>
              <a:ext uri="{FF2B5EF4-FFF2-40B4-BE49-F238E27FC236}">
                <a16:creationId xmlns:a16="http://schemas.microsoft.com/office/drawing/2014/main" id="{F82924C5-DCB0-6BC4-2115-B94CB50A7E38}"/>
              </a:ext>
            </a:extLst>
          </p:cNvPr>
          <p:cNvSpPr/>
          <p:nvPr/>
        </p:nvSpPr>
        <p:spPr>
          <a:xfrm>
            <a:off x="713051" y="4270670"/>
            <a:ext cx="374470"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157" name="四角形: 角を丸くする 156">
            <a:extLst>
              <a:ext uri="{FF2B5EF4-FFF2-40B4-BE49-F238E27FC236}">
                <a16:creationId xmlns:a16="http://schemas.microsoft.com/office/drawing/2014/main" id="{4714DD72-5E3D-39BA-0E9D-E5BC150952D9}"/>
              </a:ext>
            </a:extLst>
          </p:cNvPr>
          <p:cNvSpPr/>
          <p:nvPr/>
        </p:nvSpPr>
        <p:spPr>
          <a:xfrm>
            <a:off x="1113490" y="4271141"/>
            <a:ext cx="386960"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Relabeling</a:t>
            </a:r>
            <a:endParaRPr kumimoji="1" lang="ja-JP" altLang="en-US" sz="300" kern="0" dirty="0">
              <a:solidFill>
                <a:schemeClr val="bg1"/>
              </a:solidFill>
            </a:endParaRPr>
          </a:p>
        </p:txBody>
      </p:sp>
      <p:pic>
        <p:nvPicPr>
          <p:cNvPr id="158" name="図 157">
            <a:extLst>
              <a:ext uri="{FF2B5EF4-FFF2-40B4-BE49-F238E27FC236}">
                <a16:creationId xmlns:a16="http://schemas.microsoft.com/office/drawing/2014/main" id="{93EA1866-D88D-557B-788E-DD47B7E6C420}"/>
              </a:ext>
            </a:extLst>
          </p:cNvPr>
          <p:cNvPicPr>
            <a:picLocks noChangeAspect="1"/>
          </p:cNvPicPr>
          <p:nvPr/>
        </p:nvPicPr>
        <p:blipFill>
          <a:blip r:embed="rId20"/>
          <a:stretch>
            <a:fillRect/>
          </a:stretch>
        </p:blipFill>
        <p:spPr>
          <a:xfrm>
            <a:off x="819871" y="3786202"/>
            <a:ext cx="680579" cy="317460"/>
          </a:xfrm>
          <a:prstGeom prst="rect">
            <a:avLst/>
          </a:prstGeom>
        </p:spPr>
      </p:pic>
      <p:sp>
        <p:nvSpPr>
          <p:cNvPr id="159" name="テキスト ボックス 158">
            <a:extLst>
              <a:ext uri="{FF2B5EF4-FFF2-40B4-BE49-F238E27FC236}">
                <a16:creationId xmlns:a16="http://schemas.microsoft.com/office/drawing/2014/main" id="{B86E092F-2524-2CDD-95C6-3557E26045FE}"/>
              </a:ext>
            </a:extLst>
          </p:cNvPr>
          <p:cNvSpPr txBox="1"/>
          <p:nvPr/>
        </p:nvSpPr>
        <p:spPr>
          <a:xfrm>
            <a:off x="608363" y="3874975"/>
            <a:ext cx="958313" cy="246221"/>
          </a:xfrm>
          <a:prstGeom prst="rect">
            <a:avLst/>
          </a:prstGeom>
          <a:noFill/>
        </p:spPr>
        <p:txBody>
          <a:bodyPr wrap="square" rtlCol="0">
            <a:spAutoFit/>
          </a:bodyPr>
          <a:lstStyle/>
          <a:p>
            <a:pPr algn="ctr"/>
            <a:r>
              <a:rPr kumimoji="1" lang="en-US" altLang="ja-JP" sz="500" dirty="0">
                <a:latin typeface="+mj-lt"/>
              </a:rPr>
              <a:t>Successful processing</a:t>
            </a:r>
          </a:p>
          <a:p>
            <a:pPr algn="ctr"/>
            <a:r>
              <a:rPr kumimoji="1" lang="en-US" altLang="ja-JP" sz="500" dirty="0">
                <a:latin typeface="+mj-lt"/>
              </a:rPr>
              <a:t>Is the process finished?</a:t>
            </a:r>
          </a:p>
        </p:txBody>
      </p:sp>
      <p:sp>
        <p:nvSpPr>
          <p:cNvPr id="160" name="二等辺三角形 159">
            <a:extLst>
              <a:ext uri="{FF2B5EF4-FFF2-40B4-BE49-F238E27FC236}">
                <a16:creationId xmlns:a16="http://schemas.microsoft.com/office/drawing/2014/main" id="{C2FDE66B-B9EE-C1C5-FCAB-446D1C6DB69A}"/>
              </a:ext>
            </a:extLst>
          </p:cNvPr>
          <p:cNvSpPr/>
          <p:nvPr/>
        </p:nvSpPr>
        <p:spPr>
          <a:xfrm>
            <a:off x="1528541" y="363656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pic>
        <p:nvPicPr>
          <p:cNvPr id="129" name="Picture 128">
            <a:extLst>
              <a:ext uri="{FF2B5EF4-FFF2-40B4-BE49-F238E27FC236}">
                <a16:creationId xmlns:a16="http://schemas.microsoft.com/office/drawing/2014/main" id="{9BD977CF-A8B9-D4D9-3B46-43AE12893BD7}"/>
              </a:ext>
            </a:extLst>
          </p:cNvPr>
          <p:cNvPicPr>
            <a:picLocks noChangeAspect="1"/>
          </p:cNvPicPr>
          <p:nvPr/>
        </p:nvPicPr>
        <p:blipFill>
          <a:blip r:embed="rId21"/>
          <a:stretch>
            <a:fillRect/>
          </a:stretch>
        </p:blipFill>
        <p:spPr>
          <a:xfrm>
            <a:off x="2093117" y="2651572"/>
            <a:ext cx="1333382" cy="723924"/>
          </a:xfrm>
          <a:prstGeom prst="rect">
            <a:avLst/>
          </a:prstGeom>
        </p:spPr>
      </p:pic>
      <p:pic>
        <p:nvPicPr>
          <p:cNvPr id="130" name="Picture 129">
            <a:extLst>
              <a:ext uri="{FF2B5EF4-FFF2-40B4-BE49-F238E27FC236}">
                <a16:creationId xmlns:a16="http://schemas.microsoft.com/office/drawing/2014/main" id="{19EBA84D-4290-4ACC-2C34-934396CA15F9}"/>
              </a:ext>
            </a:extLst>
          </p:cNvPr>
          <p:cNvPicPr>
            <a:picLocks noChangeAspect="1"/>
          </p:cNvPicPr>
          <p:nvPr/>
        </p:nvPicPr>
        <p:blipFill>
          <a:blip r:embed="rId22"/>
          <a:stretch>
            <a:fillRect/>
          </a:stretch>
        </p:blipFill>
        <p:spPr>
          <a:xfrm>
            <a:off x="2092837" y="3279538"/>
            <a:ext cx="1325305" cy="195028"/>
          </a:xfrm>
          <a:prstGeom prst="rect">
            <a:avLst/>
          </a:prstGeom>
        </p:spPr>
      </p:pic>
      <p:sp>
        <p:nvSpPr>
          <p:cNvPr id="131" name="TextBox 130">
            <a:extLst>
              <a:ext uri="{FF2B5EF4-FFF2-40B4-BE49-F238E27FC236}">
                <a16:creationId xmlns:a16="http://schemas.microsoft.com/office/drawing/2014/main" id="{B40FEB70-0DCD-0301-9D9B-FE752E91D330}"/>
              </a:ext>
            </a:extLst>
          </p:cNvPr>
          <p:cNvSpPr txBox="1"/>
          <p:nvPr/>
        </p:nvSpPr>
        <p:spPr>
          <a:xfrm>
            <a:off x="3010752" y="3274247"/>
            <a:ext cx="474058" cy="169277"/>
          </a:xfrm>
          <a:prstGeom prst="rect">
            <a:avLst/>
          </a:prstGeom>
          <a:noFill/>
        </p:spPr>
        <p:txBody>
          <a:bodyPr wrap="square" rtlCol="0">
            <a:spAutoFit/>
          </a:bodyPr>
          <a:lstStyle/>
          <a:p>
            <a:pPr algn="r"/>
            <a:r>
              <a:rPr lang="en-US" sz="500" dirty="0"/>
              <a:t>0</a:t>
            </a:r>
          </a:p>
        </p:txBody>
      </p:sp>
      <p:pic>
        <p:nvPicPr>
          <p:cNvPr id="132" name="Picture 131">
            <a:extLst>
              <a:ext uri="{FF2B5EF4-FFF2-40B4-BE49-F238E27FC236}">
                <a16:creationId xmlns:a16="http://schemas.microsoft.com/office/drawing/2014/main" id="{584108FA-EA02-23C1-7406-8D7573CF0EB5}"/>
              </a:ext>
            </a:extLst>
          </p:cNvPr>
          <p:cNvPicPr>
            <a:picLocks noChangeAspect="1"/>
          </p:cNvPicPr>
          <p:nvPr/>
        </p:nvPicPr>
        <p:blipFill>
          <a:blip r:embed="rId21"/>
          <a:stretch>
            <a:fillRect/>
          </a:stretch>
        </p:blipFill>
        <p:spPr>
          <a:xfrm>
            <a:off x="527462" y="5865682"/>
            <a:ext cx="1333382" cy="723924"/>
          </a:xfrm>
          <a:prstGeom prst="rect">
            <a:avLst/>
          </a:prstGeom>
        </p:spPr>
      </p:pic>
      <p:pic>
        <p:nvPicPr>
          <p:cNvPr id="133" name="Picture 132">
            <a:extLst>
              <a:ext uri="{FF2B5EF4-FFF2-40B4-BE49-F238E27FC236}">
                <a16:creationId xmlns:a16="http://schemas.microsoft.com/office/drawing/2014/main" id="{57870D15-0B82-9E41-A981-5CE0473D341D}"/>
              </a:ext>
            </a:extLst>
          </p:cNvPr>
          <p:cNvPicPr>
            <a:picLocks noChangeAspect="1"/>
          </p:cNvPicPr>
          <p:nvPr/>
        </p:nvPicPr>
        <p:blipFill>
          <a:blip r:embed="rId22"/>
          <a:stretch>
            <a:fillRect/>
          </a:stretch>
        </p:blipFill>
        <p:spPr>
          <a:xfrm>
            <a:off x="527182" y="6493648"/>
            <a:ext cx="1325305" cy="195028"/>
          </a:xfrm>
          <a:prstGeom prst="rect">
            <a:avLst/>
          </a:prstGeom>
        </p:spPr>
      </p:pic>
      <p:sp>
        <p:nvSpPr>
          <p:cNvPr id="134" name="TextBox 133">
            <a:extLst>
              <a:ext uri="{FF2B5EF4-FFF2-40B4-BE49-F238E27FC236}">
                <a16:creationId xmlns:a16="http://schemas.microsoft.com/office/drawing/2014/main" id="{AFF59A29-27DC-C333-1D4B-F66162FA7A46}"/>
              </a:ext>
            </a:extLst>
          </p:cNvPr>
          <p:cNvSpPr txBox="1"/>
          <p:nvPr/>
        </p:nvSpPr>
        <p:spPr>
          <a:xfrm>
            <a:off x="1440334" y="6488357"/>
            <a:ext cx="474058" cy="169277"/>
          </a:xfrm>
          <a:prstGeom prst="rect">
            <a:avLst/>
          </a:prstGeom>
          <a:noFill/>
        </p:spPr>
        <p:txBody>
          <a:bodyPr wrap="square" rtlCol="0">
            <a:spAutoFit/>
          </a:bodyPr>
          <a:lstStyle/>
          <a:p>
            <a:pPr algn="r"/>
            <a:r>
              <a:rPr lang="en-US" sz="500" dirty="0"/>
              <a:t>0</a:t>
            </a:r>
          </a:p>
        </p:txBody>
      </p:sp>
      <p:pic>
        <p:nvPicPr>
          <p:cNvPr id="135" name="Picture 134">
            <a:extLst>
              <a:ext uri="{FF2B5EF4-FFF2-40B4-BE49-F238E27FC236}">
                <a16:creationId xmlns:a16="http://schemas.microsoft.com/office/drawing/2014/main" id="{68B343AE-D02C-0697-0546-53A2D7F42B99}"/>
              </a:ext>
            </a:extLst>
          </p:cNvPr>
          <p:cNvPicPr>
            <a:picLocks noChangeAspect="1"/>
          </p:cNvPicPr>
          <p:nvPr/>
        </p:nvPicPr>
        <p:blipFill>
          <a:blip r:embed="rId23"/>
          <a:stretch>
            <a:fillRect/>
          </a:stretch>
        </p:blipFill>
        <p:spPr>
          <a:xfrm>
            <a:off x="2738211" y="5871483"/>
            <a:ext cx="1333557" cy="762474"/>
          </a:xfrm>
          <a:prstGeom prst="rect">
            <a:avLst/>
          </a:prstGeom>
        </p:spPr>
      </p:pic>
      <p:pic>
        <p:nvPicPr>
          <p:cNvPr id="136" name="Picture 135">
            <a:extLst>
              <a:ext uri="{FF2B5EF4-FFF2-40B4-BE49-F238E27FC236}">
                <a16:creationId xmlns:a16="http://schemas.microsoft.com/office/drawing/2014/main" id="{E910A567-1AF1-3229-F532-B5F40C396BA1}"/>
              </a:ext>
            </a:extLst>
          </p:cNvPr>
          <p:cNvPicPr>
            <a:picLocks noChangeAspect="1"/>
          </p:cNvPicPr>
          <p:nvPr/>
        </p:nvPicPr>
        <p:blipFill>
          <a:blip r:embed="rId22"/>
          <a:stretch>
            <a:fillRect/>
          </a:stretch>
        </p:blipFill>
        <p:spPr>
          <a:xfrm>
            <a:off x="2747453" y="6503505"/>
            <a:ext cx="1325305" cy="195028"/>
          </a:xfrm>
          <a:prstGeom prst="rect">
            <a:avLst/>
          </a:prstGeom>
        </p:spPr>
      </p:pic>
      <p:sp>
        <p:nvSpPr>
          <p:cNvPr id="137" name="TextBox 136">
            <a:extLst>
              <a:ext uri="{FF2B5EF4-FFF2-40B4-BE49-F238E27FC236}">
                <a16:creationId xmlns:a16="http://schemas.microsoft.com/office/drawing/2014/main" id="{DC52C082-286A-EAAC-846E-FC8F7A11D61D}"/>
              </a:ext>
            </a:extLst>
          </p:cNvPr>
          <p:cNvSpPr txBox="1"/>
          <p:nvPr/>
        </p:nvSpPr>
        <p:spPr>
          <a:xfrm>
            <a:off x="3665368" y="6498214"/>
            <a:ext cx="474058" cy="169277"/>
          </a:xfrm>
          <a:prstGeom prst="rect">
            <a:avLst/>
          </a:prstGeom>
          <a:noFill/>
        </p:spPr>
        <p:txBody>
          <a:bodyPr wrap="square" rtlCol="0">
            <a:spAutoFit/>
          </a:bodyPr>
          <a:lstStyle/>
          <a:p>
            <a:pPr algn="r"/>
            <a:r>
              <a:rPr lang="en-US" sz="500" dirty="0"/>
              <a:t>10</a:t>
            </a:r>
          </a:p>
        </p:txBody>
      </p:sp>
      <p:pic>
        <p:nvPicPr>
          <p:cNvPr id="167" name="Picture 166">
            <a:extLst>
              <a:ext uri="{FF2B5EF4-FFF2-40B4-BE49-F238E27FC236}">
                <a16:creationId xmlns:a16="http://schemas.microsoft.com/office/drawing/2014/main" id="{60483DCA-9002-5A59-39A8-BD80FEBCAE19}"/>
              </a:ext>
            </a:extLst>
          </p:cNvPr>
          <p:cNvPicPr>
            <a:picLocks noChangeAspect="1"/>
          </p:cNvPicPr>
          <p:nvPr/>
        </p:nvPicPr>
        <p:blipFill>
          <a:blip r:embed="rId24"/>
          <a:stretch>
            <a:fillRect/>
          </a:stretch>
        </p:blipFill>
        <p:spPr>
          <a:xfrm>
            <a:off x="5086074" y="5884594"/>
            <a:ext cx="1326676" cy="722810"/>
          </a:xfrm>
          <a:prstGeom prst="rect">
            <a:avLst/>
          </a:prstGeom>
        </p:spPr>
      </p:pic>
      <p:pic>
        <p:nvPicPr>
          <p:cNvPr id="168" name="Picture 167">
            <a:extLst>
              <a:ext uri="{FF2B5EF4-FFF2-40B4-BE49-F238E27FC236}">
                <a16:creationId xmlns:a16="http://schemas.microsoft.com/office/drawing/2014/main" id="{5DD76B7B-7820-EBEF-850E-63EA42301357}"/>
              </a:ext>
            </a:extLst>
          </p:cNvPr>
          <p:cNvPicPr>
            <a:picLocks noChangeAspect="1"/>
          </p:cNvPicPr>
          <p:nvPr/>
        </p:nvPicPr>
        <p:blipFill>
          <a:blip r:embed="rId22"/>
          <a:stretch>
            <a:fillRect/>
          </a:stretch>
        </p:blipFill>
        <p:spPr>
          <a:xfrm>
            <a:off x="5092208" y="6498097"/>
            <a:ext cx="1325305" cy="195028"/>
          </a:xfrm>
          <a:prstGeom prst="rect">
            <a:avLst/>
          </a:prstGeom>
        </p:spPr>
      </p:pic>
      <p:sp>
        <p:nvSpPr>
          <p:cNvPr id="169" name="TextBox 168">
            <a:extLst>
              <a:ext uri="{FF2B5EF4-FFF2-40B4-BE49-F238E27FC236}">
                <a16:creationId xmlns:a16="http://schemas.microsoft.com/office/drawing/2014/main" id="{71C223BF-2B96-D6EB-0472-B0107086F769}"/>
              </a:ext>
            </a:extLst>
          </p:cNvPr>
          <p:cNvSpPr txBox="1"/>
          <p:nvPr/>
        </p:nvSpPr>
        <p:spPr>
          <a:xfrm>
            <a:off x="6010123" y="6492806"/>
            <a:ext cx="474058" cy="169277"/>
          </a:xfrm>
          <a:prstGeom prst="rect">
            <a:avLst/>
          </a:prstGeom>
          <a:noFill/>
        </p:spPr>
        <p:txBody>
          <a:bodyPr wrap="square" rtlCol="0">
            <a:spAutoFit/>
          </a:bodyPr>
          <a:lstStyle/>
          <a:p>
            <a:pPr algn="r"/>
            <a:r>
              <a:rPr lang="en-US" sz="500" dirty="0"/>
              <a:t>20</a:t>
            </a:r>
          </a:p>
        </p:txBody>
      </p:sp>
      <p:pic>
        <p:nvPicPr>
          <p:cNvPr id="170" name="Picture 169">
            <a:extLst>
              <a:ext uri="{FF2B5EF4-FFF2-40B4-BE49-F238E27FC236}">
                <a16:creationId xmlns:a16="http://schemas.microsoft.com/office/drawing/2014/main" id="{8B8B8ACD-0706-EEF0-A5A6-53FA297087D6}"/>
              </a:ext>
            </a:extLst>
          </p:cNvPr>
          <p:cNvPicPr>
            <a:picLocks noChangeAspect="1"/>
          </p:cNvPicPr>
          <p:nvPr/>
        </p:nvPicPr>
        <p:blipFill>
          <a:blip r:embed="rId21"/>
          <a:stretch>
            <a:fillRect/>
          </a:stretch>
        </p:blipFill>
        <p:spPr>
          <a:xfrm>
            <a:off x="514317" y="7976934"/>
            <a:ext cx="1333382" cy="723924"/>
          </a:xfrm>
          <a:prstGeom prst="rect">
            <a:avLst/>
          </a:prstGeom>
        </p:spPr>
      </p:pic>
      <p:pic>
        <p:nvPicPr>
          <p:cNvPr id="171" name="Picture 170">
            <a:extLst>
              <a:ext uri="{FF2B5EF4-FFF2-40B4-BE49-F238E27FC236}">
                <a16:creationId xmlns:a16="http://schemas.microsoft.com/office/drawing/2014/main" id="{83F9F48B-B842-B983-38D5-E5D9A39DDD09}"/>
              </a:ext>
            </a:extLst>
          </p:cNvPr>
          <p:cNvPicPr>
            <a:picLocks noChangeAspect="1"/>
          </p:cNvPicPr>
          <p:nvPr/>
        </p:nvPicPr>
        <p:blipFill>
          <a:blip r:embed="rId22"/>
          <a:stretch>
            <a:fillRect/>
          </a:stretch>
        </p:blipFill>
        <p:spPr>
          <a:xfrm>
            <a:off x="514037" y="8604900"/>
            <a:ext cx="1325305" cy="195028"/>
          </a:xfrm>
          <a:prstGeom prst="rect">
            <a:avLst/>
          </a:prstGeom>
        </p:spPr>
      </p:pic>
      <p:sp>
        <p:nvSpPr>
          <p:cNvPr id="172" name="TextBox 171">
            <a:extLst>
              <a:ext uri="{FF2B5EF4-FFF2-40B4-BE49-F238E27FC236}">
                <a16:creationId xmlns:a16="http://schemas.microsoft.com/office/drawing/2014/main" id="{95674791-8012-262D-2E1C-8366BFE58D5C}"/>
              </a:ext>
            </a:extLst>
          </p:cNvPr>
          <p:cNvSpPr txBox="1"/>
          <p:nvPr/>
        </p:nvSpPr>
        <p:spPr>
          <a:xfrm>
            <a:off x="1427189" y="8599609"/>
            <a:ext cx="474058" cy="169277"/>
          </a:xfrm>
          <a:prstGeom prst="rect">
            <a:avLst/>
          </a:prstGeom>
          <a:noFill/>
        </p:spPr>
        <p:txBody>
          <a:bodyPr wrap="square" rtlCol="0">
            <a:spAutoFit/>
          </a:bodyPr>
          <a:lstStyle/>
          <a:p>
            <a:pPr algn="r"/>
            <a:r>
              <a:rPr lang="en-US" sz="500" dirty="0"/>
              <a:t>0</a:t>
            </a:r>
          </a:p>
        </p:txBody>
      </p:sp>
      <p:pic>
        <p:nvPicPr>
          <p:cNvPr id="173" name="Picture 172">
            <a:extLst>
              <a:ext uri="{FF2B5EF4-FFF2-40B4-BE49-F238E27FC236}">
                <a16:creationId xmlns:a16="http://schemas.microsoft.com/office/drawing/2014/main" id="{A6186ECD-1D73-4857-71F4-8011160F2F6A}"/>
              </a:ext>
            </a:extLst>
          </p:cNvPr>
          <p:cNvPicPr>
            <a:picLocks noChangeAspect="1"/>
          </p:cNvPicPr>
          <p:nvPr/>
        </p:nvPicPr>
        <p:blipFill>
          <a:blip r:embed="rId23"/>
          <a:stretch>
            <a:fillRect/>
          </a:stretch>
        </p:blipFill>
        <p:spPr>
          <a:xfrm>
            <a:off x="2858410" y="7982735"/>
            <a:ext cx="1333557" cy="762474"/>
          </a:xfrm>
          <a:prstGeom prst="rect">
            <a:avLst/>
          </a:prstGeom>
        </p:spPr>
      </p:pic>
      <p:pic>
        <p:nvPicPr>
          <p:cNvPr id="174" name="Picture 173">
            <a:extLst>
              <a:ext uri="{FF2B5EF4-FFF2-40B4-BE49-F238E27FC236}">
                <a16:creationId xmlns:a16="http://schemas.microsoft.com/office/drawing/2014/main" id="{728869B5-F5B8-CD9B-3A45-79177152E1DD}"/>
              </a:ext>
            </a:extLst>
          </p:cNvPr>
          <p:cNvPicPr>
            <a:picLocks noChangeAspect="1"/>
          </p:cNvPicPr>
          <p:nvPr/>
        </p:nvPicPr>
        <p:blipFill>
          <a:blip r:embed="rId22"/>
          <a:stretch>
            <a:fillRect/>
          </a:stretch>
        </p:blipFill>
        <p:spPr>
          <a:xfrm>
            <a:off x="2867652" y="8614757"/>
            <a:ext cx="1325305" cy="195028"/>
          </a:xfrm>
          <a:prstGeom prst="rect">
            <a:avLst/>
          </a:prstGeom>
        </p:spPr>
      </p:pic>
      <p:sp>
        <p:nvSpPr>
          <p:cNvPr id="175" name="TextBox 174">
            <a:extLst>
              <a:ext uri="{FF2B5EF4-FFF2-40B4-BE49-F238E27FC236}">
                <a16:creationId xmlns:a16="http://schemas.microsoft.com/office/drawing/2014/main" id="{4C87DF36-1490-904F-6F46-0E46B3D160F6}"/>
              </a:ext>
            </a:extLst>
          </p:cNvPr>
          <p:cNvSpPr txBox="1"/>
          <p:nvPr/>
        </p:nvSpPr>
        <p:spPr>
          <a:xfrm>
            <a:off x="3785567" y="8609466"/>
            <a:ext cx="474058" cy="169277"/>
          </a:xfrm>
          <a:prstGeom prst="rect">
            <a:avLst/>
          </a:prstGeom>
          <a:noFill/>
        </p:spPr>
        <p:txBody>
          <a:bodyPr wrap="square" rtlCol="0">
            <a:spAutoFit/>
          </a:bodyPr>
          <a:lstStyle/>
          <a:p>
            <a:pPr algn="r"/>
            <a:r>
              <a:rPr lang="en-US" sz="500" dirty="0"/>
              <a:t>10</a:t>
            </a:r>
          </a:p>
        </p:txBody>
      </p:sp>
    </p:spTree>
    <p:extLst>
      <p:ext uri="{BB962C8B-B14F-4D97-AF65-F5344CB8AC3E}">
        <p14:creationId xmlns:p14="http://schemas.microsoft.com/office/powerpoint/2010/main" val="4912415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61</a:t>
            </a:fld>
            <a:endParaRPr kumimoji="1" lang="ja-JP" altLang="en-US" dirty="0"/>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5-2-17. QC Check Manual</a:t>
            </a:r>
          </a:p>
        </p:txBody>
      </p:sp>
      <p:sp>
        <p:nvSpPr>
          <p:cNvPr id="29" name="二等辺三角形 28">
            <a:extLst>
              <a:ext uri="{FF2B5EF4-FFF2-40B4-BE49-F238E27FC236}">
                <a16:creationId xmlns:a16="http://schemas.microsoft.com/office/drawing/2014/main" id="{AC05068B-BEA9-C61A-B988-090D0114674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03" name="図 202">
            <a:extLst>
              <a:ext uri="{FF2B5EF4-FFF2-40B4-BE49-F238E27FC236}">
                <a16:creationId xmlns:a16="http://schemas.microsoft.com/office/drawing/2014/main" id="{D2B66AE6-99F8-763E-6A27-B947A1C3EFCB}"/>
              </a:ext>
            </a:extLst>
          </p:cNvPr>
          <p:cNvPicPr>
            <a:picLocks noChangeAspect="1"/>
          </p:cNvPicPr>
          <p:nvPr/>
        </p:nvPicPr>
        <p:blipFill>
          <a:blip r:embed="rId2"/>
          <a:stretch>
            <a:fillRect/>
          </a:stretch>
        </p:blipFill>
        <p:spPr>
          <a:xfrm>
            <a:off x="2803075" y="1428058"/>
            <a:ext cx="1358764" cy="2027693"/>
          </a:xfrm>
          <a:prstGeom prst="rect">
            <a:avLst/>
          </a:prstGeom>
        </p:spPr>
      </p:pic>
      <p:pic>
        <p:nvPicPr>
          <p:cNvPr id="204" name="図 203">
            <a:extLst>
              <a:ext uri="{FF2B5EF4-FFF2-40B4-BE49-F238E27FC236}">
                <a16:creationId xmlns:a16="http://schemas.microsoft.com/office/drawing/2014/main" id="{1D75F255-2CE3-8ACE-6042-31CE87CE96E4}"/>
              </a:ext>
            </a:extLst>
          </p:cNvPr>
          <p:cNvPicPr>
            <a:picLocks noChangeAspect="1"/>
          </p:cNvPicPr>
          <p:nvPr/>
        </p:nvPicPr>
        <p:blipFill>
          <a:blip r:embed="rId3"/>
          <a:stretch>
            <a:fillRect/>
          </a:stretch>
        </p:blipFill>
        <p:spPr>
          <a:xfrm>
            <a:off x="3896431" y="2723445"/>
            <a:ext cx="243861" cy="130125"/>
          </a:xfrm>
          <a:prstGeom prst="rect">
            <a:avLst/>
          </a:prstGeom>
        </p:spPr>
      </p:pic>
      <p:sp>
        <p:nvSpPr>
          <p:cNvPr id="205" name="テキスト ボックス 204">
            <a:extLst>
              <a:ext uri="{FF2B5EF4-FFF2-40B4-BE49-F238E27FC236}">
                <a16:creationId xmlns:a16="http://schemas.microsoft.com/office/drawing/2014/main" id="{881134AE-04CC-2CC1-404C-44FC538BD5A7}"/>
              </a:ext>
            </a:extLst>
          </p:cNvPr>
          <p:cNvSpPr txBox="1"/>
          <p:nvPr/>
        </p:nvSpPr>
        <p:spPr>
          <a:xfrm>
            <a:off x="3820009" y="269105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06" name="図 205">
            <a:extLst>
              <a:ext uri="{FF2B5EF4-FFF2-40B4-BE49-F238E27FC236}">
                <a16:creationId xmlns:a16="http://schemas.microsoft.com/office/drawing/2014/main" id="{6681EE5F-5766-B9C4-299E-113FE9239EEA}"/>
              </a:ext>
            </a:extLst>
          </p:cNvPr>
          <p:cNvPicPr>
            <a:picLocks noChangeAspect="1"/>
          </p:cNvPicPr>
          <p:nvPr/>
        </p:nvPicPr>
        <p:blipFill>
          <a:blip r:embed="rId4"/>
          <a:stretch>
            <a:fillRect/>
          </a:stretch>
        </p:blipFill>
        <p:spPr>
          <a:xfrm>
            <a:off x="3307762" y="1562138"/>
            <a:ext cx="805148" cy="123622"/>
          </a:xfrm>
          <a:prstGeom prst="rect">
            <a:avLst/>
          </a:prstGeom>
        </p:spPr>
      </p:pic>
      <p:sp>
        <p:nvSpPr>
          <p:cNvPr id="207" name="テキスト ボックス 206">
            <a:extLst>
              <a:ext uri="{FF2B5EF4-FFF2-40B4-BE49-F238E27FC236}">
                <a16:creationId xmlns:a16="http://schemas.microsoft.com/office/drawing/2014/main" id="{ECA07C6E-DFBB-B5A8-A27E-BE279590AB4A}"/>
              </a:ext>
            </a:extLst>
          </p:cNvPr>
          <p:cNvSpPr txBox="1"/>
          <p:nvPr/>
        </p:nvSpPr>
        <p:spPr>
          <a:xfrm>
            <a:off x="3223043" y="1548715"/>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08" name="図 207">
            <a:extLst>
              <a:ext uri="{FF2B5EF4-FFF2-40B4-BE49-F238E27FC236}">
                <a16:creationId xmlns:a16="http://schemas.microsoft.com/office/drawing/2014/main" id="{849ABC30-7878-5D5B-0B3C-B62ED7BF1F30}"/>
              </a:ext>
            </a:extLst>
          </p:cNvPr>
          <p:cNvPicPr>
            <a:picLocks noChangeAspect="1"/>
          </p:cNvPicPr>
          <p:nvPr/>
        </p:nvPicPr>
        <p:blipFill>
          <a:blip r:embed="rId3"/>
          <a:stretch>
            <a:fillRect/>
          </a:stretch>
        </p:blipFill>
        <p:spPr>
          <a:xfrm>
            <a:off x="2944190" y="2426865"/>
            <a:ext cx="399116" cy="92870"/>
          </a:xfrm>
          <a:prstGeom prst="rect">
            <a:avLst/>
          </a:prstGeom>
        </p:spPr>
      </p:pic>
      <p:sp>
        <p:nvSpPr>
          <p:cNvPr id="209" name="テキスト ボックス 208">
            <a:extLst>
              <a:ext uri="{FF2B5EF4-FFF2-40B4-BE49-F238E27FC236}">
                <a16:creationId xmlns:a16="http://schemas.microsoft.com/office/drawing/2014/main" id="{4E23193E-7352-1D1A-6CEE-0E14DBB7C6FE}"/>
              </a:ext>
            </a:extLst>
          </p:cNvPr>
          <p:cNvSpPr txBox="1"/>
          <p:nvPr/>
        </p:nvSpPr>
        <p:spPr>
          <a:xfrm>
            <a:off x="2879820" y="237715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10" name="図 209">
            <a:extLst>
              <a:ext uri="{FF2B5EF4-FFF2-40B4-BE49-F238E27FC236}">
                <a16:creationId xmlns:a16="http://schemas.microsoft.com/office/drawing/2014/main" id="{B3D4F925-4BD2-5C04-C6D3-EB6FFBE6B77A}"/>
              </a:ext>
            </a:extLst>
          </p:cNvPr>
          <p:cNvPicPr>
            <a:picLocks noChangeAspect="1"/>
          </p:cNvPicPr>
          <p:nvPr/>
        </p:nvPicPr>
        <p:blipFill>
          <a:blip r:embed="rId5"/>
          <a:stretch>
            <a:fillRect/>
          </a:stretch>
        </p:blipFill>
        <p:spPr>
          <a:xfrm>
            <a:off x="3383907" y="2876631"/>
            <a:ext cx="234871" cy="129551"/>
          </a:xfrm>
          <a:prstGeom prst="rect">
            <a:avLst/>
          </a:prstGeom>
        </p:spPr>
      </p:pic>
      <p:pic>
        <p:nvPicPr>
          <p:cNvPr id="211" name="図 210">
            <a:extLst>
              <a:ext uri="{FF2B5EF4-FFF2-40B4-BE49-F238E27FC236}">
                <a16:creationId xmlns:a16="http://schemas.microsoft.com/office/drawing/2014/main" id="{C7CE7072-0049-A02D-49E7-D4A5C8181721}"/>
              </a:ext>
            </a:extLst>
          </p:cNvPr>
          <p:cNvPicPr>
            <a:picLocks noChangeAspect="1"/>
          </p:cNvPicPr>
          <p:nvPr/>
        </p:nvPicPr>
        <p:blipFill>
          <a:blip r:embed="rId5"/>
          <a:stretch>
            <a:fillRect/>
          </a:stretch>
        </p:blipFill>
        <p:spPr>
          <a:xfrm>
            <a:off x="3337951" y="3058011"/>
            <a:ext cx="234871" cy="129551"/>
          </a:xfrm>
          <a:prstGeom prst="rect">
            <a:avLst/>
          </a:prstGeom>
        </p:spPr>
      </p:pic>
      <p:pic>
        <p:nvPicPr>
          <p:cNvPr id="212" name="図 211">
            <a:extLst>
              <a:ext uri="{FF2B5EF4-FFF2-40B4-BE49-F238E27FC236}">
                <a16:creationId xmlns:a16="http://schemas.microsoft.com/office/drawing/2014/main" id="{3FB30EFC-1A84-08B4-BC2C-B84F769A90C3}"/>
              </a:ext>
            </a:extLst>
          </p:cNvPr>
          <p:cNvPicPr>
            <a:picLocks noChangeAspect="1"/>
          </p:cNvPicPr>
          <p:nvPr/>
        </p:nvPicPr>
        <p:blipFill>
          <a:blip r:embed="rId6"/>
          <a:stretch>
            <a:fillRect/>
          </a:stretch>
        </p:blipFill>
        <p:spPr>
          <a:xfrm>
            <a:off x="2820282" y="2397046"/>
            <a:ext cx="1343495" cy="497253"/>
          </a:xfrm>
          <a:prstGeom prst="rect">
            <a:avLst/>
          </a:prstGeom>
        </p:spPr>
      </p:pic>
      <p:pic>
        <p:nvPicPr>
          <p:cNvPr id="213" name="図 212">
            <a:extLst>
              <a:ext uri="{FF2B5EF4-FFF2-40B4-BE49-F238E27FC236}">
                <a16:creationId xmlns:a16="http://schemas.microsoft.com/office/drawing/2014/main" id="{630FF9B5-49E1-C942-B4FA-8A9E0516505B}"/>
              </a:ext>
            </a:extLst>
          </p:cNvPr>
          <p:cNvPicPr>
            <a:picLocks noChangeAspect="1"/>
          </p:cNvPicPr>
          <p:nvPr/>
        </p:nvPicPr>
        <p:blipFill>
          <a:blip r:embed="rId7"/>
          <a:stretch>
            <a:fillRect/>
          </a:stretch>
        </p:blipFill>
        <p:spPr>
          <a:xfrm>
            <a:off x="2824617" y="2907405"/>
            <a:ext cx="1334826" cy="129551"/>
          </a:xfrm>
          <a:prstGeom prst="rect">
            <a:avLst/>
          </a:prstGeom>
        </p:spPr>
      </p:pic>
      <p:sp>
        <p:nvSpPr>
          <p:cNvPr id="214" name="四角形: 角を丸くする 213">
            <a:extLst>
              <a:ext uri="{FF2B5EF4-FFF2-40B4-BE49-F238E27FC236}">
                <a16:creationId xmlns:a16="http://schemas.microsoft.com/office/drawing/2014/main" id="{A48E467C-1E3B-B4F1-5F69-0A1091824B28}"/>
              </a:ext>
            </a:extLst>
          </p:cNvPr>
          <p:cNvSpPr/>
          <p:nvPr/>
        </p:nvSpPr>
        <p:spPr>
          <a:xfrm>
            <a:off x="3037370" y="2912760"/>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5" name="テキスト ボックス 214">
            <a:extLst>
              <a:ext uri="{FF2B5EF4-FFF2-40B4-BE49-F238E27FC236}">
                <a16:creationId xmlns:a16="http://schemas.microsoft.com/office/drawing/2014/main" id="{CA32C95A-17F6-D2CB-DD9B-534CF92635DB}"/>
              </a:ext>
            </a:extLst>
          </p:cNvPr>
          <p:cNvSpPr txBox="1"/>
          <p:nvPr/>
        </p:nvSpPr>
        <p:spPr>
          <a:xfrm>
            <a:off x="2773909" y="2862570"/>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216" name="テキスト ボックス 215">
            <a:extLst>
              <a:ext uri="{FF2B5EF4-FFF2-40B4-BE49-F238E27FC236}">
                <a16:creationId xmlns:a16="http://schemas.microsoft.com/office/drawing/2014/main" id="{F6820E5C-80FE-7C60-F08C-58E99EC7E3BF}"/>
              </a:ext>
            </a:extLst>
          </p:cNvPr>
          <p:cNvSpPr txBox="1"/>
          <p:nvPr/>
        </p:nvSpPr>
        <p:spPr>
          <a:xfrm>
            <a:off x="3288619" y="3032566"/>
            <a:ext cx="514722" cy="184666"/>
          </a:xfrm>
          <a:prstGeom prst="rect">
            <a:avLst/>
          </a:prstGeom>
          <a:noFill/>
        </p:spPr>
        <p:txBody>
          <a:bodyPr wrap="square" rtlCol="0">
            <a:spAutoFit/>
          </a:bodyPr>
          <a:lstStyle/>
          <a:p>
            <a:r>
              <a:rPr kumimoji="1" lang="en-US" altLang="ja-JP" sz="600" dirty="0">
                <a:latin typeface="+mj-lt"/>
              </a:rPr>
              <a:t>RD07</a:t>
            </a:r>
          </a:p>
        </p:txBody>
      </p:sp>
      <p:sp>
        <p:nvSpPr>
          <p:cNvPr id="217" name="テキスト ボックス 216">
            <a:extLst>
              <a:ext uri="{FF2B5EF4-FFF2-40B4-BE49-F238E27FC236}">
                <a16:creationId xmlns:a16="http://schemas.microsoft.com/office/drawing/2014/main" id="{2D294EC3-7E0B-AF9E-7A57-1EFB95B4A53C}"/>
              </a:ext>
            </a:extLst>
          </p:cNvPr>
          <p:cNvSpPr txBox="1"/>
          <p:nvPr/>
        </p:nvSpPr>
        <p:spPr>
          <a:xfrm>
            <a:off x="3096563" y="2226484"/>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18" name="四角形: 角を丸くする 217">
            <a:extLst>
              <a:ext uri="{FF2B5EF4-FFF2-40B4-BE49-F238E27FC236}">
                <a16:creationId xmlns:a16="http://schemas.microsoft.com/office/drawing/2014/main" id="{2731962C-51DF-0254-1010-106622B65154}"/>
              </a:ext>
            </a:extLst>
          </p:cNvPr>
          <p:cNvSpPr/>
          <p:nvPr/>
        </p:nvSpPr>
        <p:spPr>
          <a:xfrm>
            <a:off x="3742809" y="2917111"/>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9" name="テキスト ボックス 218">
            <a:extLst>
              <a:ext uri="{FF2B5EF4-FFF2-40B4-BE49-F238E27FC236}">
                <a16:creationId xmlns:a16="http://schemas.microsoft.com/office/drawing/2014/main" id="{D1A30FA9-5FDC-3D73-221E-F21F3274CA76}"/>
              </a:ext>
            </a:extLst>
          </p:cNvPr>
          <p:cNvSpPr txBox="1"/>
          <p:nvPr/>
        </p:nvSpPr>
        <p:spPr>
          <a:xfrm>
            <a:off x="3420949" y="2862818"/>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222" name="テキスト ボックス 221">
            <a:extLst>
              <a:ext uri="{FF2B5EF4-FFF2-40B4-BE49-F238E27FC236}">
                <a16:creationId xmlns:a16="http://schemas.microsoft.com/office/drawing/2014/main" id="{5515B820-47BF-62C3-F770-8B04860319B6}"/>
              </a:ext>
            </a:extLst>
          </p:cNvPr>
          <p:cNvSpPr txBox="1"/>
          <p:nvPr/>
        </p:nvSpPr>
        <p:spPr>
          <a:xfrm>
            <a:off x="2839208" y="247896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23" name="テキスト ボックス 222">
            <a:extLst>
              <a:ext uri="{FF2B5EF4-FFF2-40B4-BE49-F238E27FC236}">
                <a16:creationId xmlns:a16="http://schemas.microsoft.com/office/drawing/2014/main" id="{A7E19801-03FD-A5D3-5752-D5B70B9FF36B}"/>
              </a:ext>
            </a:extLst>
          </p:cNvPr>
          <p:cNvSpPr txBox="1"/>
          <p:nvPr/>
        </p:nvSpPr>
        <p:spPr>
          <a:xfrm>
            <a:off x="2827707" y="2751008"/>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24" name="テキスト ボックス 223">
            <a:extLst>
              <a:ext uri="{FF2B5EF4-FFF2-40B4-BE49-F238E27FC236}">
                <a16:creationId xmlns:a16="http://schemas.microsoft.com/office/drawing/2014/main" id="{C924E97F-FB52-E3B2-A502-57BE8C38FD37}"/>
              </a:ext>
            </a:extLst>
          </p:cNvPr>
          <p:cNvSpPr txBox="1"/>
          <p:nvPr/>
        </p:nvSpPr>
        <p:spPr>
          <a:xfrm>
            <a:off x="3280122" y="2753564"/>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25" name="テキスト ボックス 224">
            <a:extLst>
              <a:ext uri="{FF2B5EF4-FFF2-40B4-BE49-F238E27FC236}">
                <a16:creationId xmlns:a16="http://schemas.microsoft.com/office/drawing/2014/main" id="{E677C2EC-C651-96C5-CFD7-4DFBEFEA4A2A}"/>
              </a:ext>
            </a:extLst>
          </p:cNvPr>
          <p:cNvSpPr txBox="1"/>
          <p:nvPr/>
        </p:nvSpPr>
        <p:spPr>
          <a:xfrm>
            <a:off x="3718772" y="2759278"/>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226" name="図 225">
            <a:extLst>
              <a:ext uri="{FF2B5EF4-FFF2-40B4-BE49-F238E27FC236}">
                <a16:creationId xmlns:a16="http://schemas.microsoft.com/office/drawing/2014/main" id="{33CF91B0-F576-9DEC-1993-5C8BDF60390D}"/>
              </a:ext>
            </a:extLst>
          </p:cNvPr>
          <p:cNvPicPr>
            <a:picLocks noChangeAspect="1"/>
          </p:cNvPicPr>
          <p:nvPr/>
        </p:nvPicPr>
        <p:blipFill>
          <a:blip r:embed="rId2"/>
          <a:stretch>
            <a:fillRect/>
          </a:stretch>
        </p:blipFill>
        <p:spPr>
          <a:xfrm>
            <a:off x="459853" y="1442351"/>
            <a:ext cx="1358764" cy="2027693"/>
          </a:xfrm>
          <a:prstGeom prst="rect">
            <a:avLst/>
          </a:prstGeom>
        </p:spPr>
      </p:pic>
      <p:pic>
        <p:nvPicPr>
          <p:cNvPr id="227" name="図 226">
            <a:extLst>
              <a:ext uri="{FF2B5EF4-FFF2-40B4-BE49-F238E27FC236}">
                <a16:creationId xmlns:a16="http://schemas.microsoft.com/office/drawing/2014/main" id="{4B92097C-B9E8-C1B9-DCB8-521BA6BEB3D0}"/>
              </a:ext>
            </a:extLst>
          </p:cNvPr>
          <p:cNvPicPr>
            <a:picLocks noChangeAspect="1"/>
          </p:cNvPicPr>
          <p:nvPr/>
        </p:nvPicPr>
        <p:blipFill>
          <a:blip r:embed="rId3"/>
          <a:stretch>
            <a:fillRect/>
          </a:stretch>
        </p:blipFill>
        <p:spPr>
          <a:xfrm>
            <a:off x="1553209" y="2737738"/>
            <a:ext cx="243861" cy="130125"/>
          </a:xfrm>
          <a:prstGeom prst="rect">
            <a:avLst/>
          </a:prstGeom>
        </p:spPr>
      </p:pic>
      <p:sp>
        <p:nvSpPr>
          <p:cNvPr id="228" name="テキスト ボックス 227">
            <a:extLst>
              <a:ext uri="{FF2B5EF4-FFF2-40B4-BE49-F238E27FC236}">
                <a16:creationId xmlns:a16="http://schemas.microsoft.com/office/drawing/2014/main" id="{BDE3E1B0-76BD-CA8B-8679-7C444D6997AE}"/>
              </a:ext>
            </a:extLst>
          </p:cNvPr>
          <p:cNvSpPr txBox="1"/>
          <p:nvPr/>
        </p:nvSpPr>
        <p:spPr>
          <a:xfrm>
            <a:off x="1476787" y="270534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29" name="図 228">
            <a:extLst>
              <a:ext uri="{FF2B5EF4-FFF2-40B4-BE49-F238E27FC236}">
                <a16:creationId xmlns:a16="http://schemas.microsoft.com/office/drawing/2014/main" id="{FABC4563-0C69-B882-AE98-25DB7B2A8A44}"/>
              </a:ext>
            </a:extLst>
          </p:cNvPr>
          <p:cNvPicPr>
            <a:picLocks noChangeAspect="1"/>
          </p:cNvPicPr>
          <p:nvPr/>
        </p:nvPicPr>
        <p:blipFill>
          <a:blip r:embed="rId4"/>
          <a:stretch>
            <a:fillRect/>
          </a:stretch>
        </p:blipFill>
        <p:spPr>
          <a:xfrm>
            <a:off x="964540" y="1576431"/>
            <a:ext cx="805148" cy="123622"/>
          </a:xfrm>
          <a:prstGeom prst="rect">
            <a:avLst/>
          </a:prstGeom>
        </p:spPr>
      </p:pic>
      <p:sp>
        <p:nvSpPr>
          <p:cNvPr id="230" name="テキスト ボックス 229">
            <a:extLst>
              <a:ext uri="{FF2B5EF4-FFF2-40B4-BE49-F238E27FC236}">
                <a16:creationId xmlns:a16="http://schemas.microsoft.com/office/drawing/2014/main" id="{2D8CC8DC-AC54-D436-3579-0D54D31EF1E7}"/>
              </a:ext>
            </a:extLst>
          </p:cNvPr>
          <p:cNvSpPr txBox="1"/>
          <p:nvPr/>
        </p:nvSpPr>
        <p:spPr>
          <a:xfrm>
            <a:off x="879821" y="1563008"/>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31" name="図 230">
            <a:extLst>
              <a:ext uri="{FF2B5EF4-FFF2-40B4-BE49-F238E27FC236}">
                <a16:creationId xmlns:a16="http://schemas.microsoft.com/office/drawing/2014/main" id="{3D1C4A7D-D85F-2E4F-895E-4EAB29DEB0F0}"/>
              </a:ext>
            </a:extLst>
          </p:cNvPr>
          <p:cNvPicPr>
            <a:picLocks noChangeAspect="1"/>
          </p:cNvPicPr>
          <p:nvPr/>
        </p:nvPicPr>
        <p:blipFill>
          <a:blip r:embed="rId3"/>
          <a:stretch>
            <a:fillRect/>
          </a:stretch>
        </p:blipFill>
        <p:spPr>
          <a:xfrm>
            <a:off x="600968" y="2441158"/>
            <a:ext cx="399116" cy="92870"/>
          </a:xfrm>
          <a:prstGeom prst="rect">
            <a:avLst/>
          </a:prstGeom>
        </p:spPr>
      </p:pic>
      <p:sp>
        <p:nvSpPr>
          <p:cNvPr id="232" name="テキスト ボックス 231">
            <a:extLst>
              <a:ext uri="{FF2B5EF4-FFF2-40B4-BE49-F238E27FC236}">
                <a16:creationId xmlns:a16="http://schemas.microsoft.com/office/drawing/2014/main" id="{A29FBB74-4EC3-5FE7-907B-ACB386711BB4}"/>
              </a:ext>
            </a:extLst>
          </p:cNvPr>
          <p:cNvSpPr txBox="1"/>
          <p:nvPr/>
        </p:nvSpPr>
        <p:spPr>
          <a:xfrm>
            <a:off x="536598" y="239145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33" name="図 232">
            <a:extLst>
              <a:ext uri="{FF2B5EF4-FFF2-40B4-BE49-F238E27FC236}">
                <a16:creationId xmlns:a16="http://schemas.microsoft.com/office/drawing/2014/main" id="{C870A6BE-31D7-7816-58BB-0010ABAC5C08}"/>
              </a:ext>
            </a:extLst>
          </p:cNvPr>
          <p:cNvPicPr>
            <a:picLocks noChangeAspect="1"/>
          </p:cNvPicPr>
          <p:nvPr/>
        </p:nvPicPr>
        <p:blipFill>
          <a:blip r:embed="rId5"/>
          <a:stretch>
            <a:fillRect/>
          </a:stretch>
        </p:blipFill>
        <p:spPr>
          <a:xfrm>
            <a:off x="1040685" y="2890924"/>
            <a:ext cx="234871" cy="129551"/>
          </a:xfrm>
          <a:prstGeom prst="rect">
            <a:avLst/>
          </a:prstGeom>
        </p:spPr>
      </p:pic>
      <p:pic>
        <p:nvPicPr>
          <p:cNvPr id="234" name="図 233">
            <a:extLst>
              <a:ext uri="{FF2B5EF4-FFF2-40B4-BE49-F238E27FC236}">
                <a16:creationId xmlns:a16="http://schemas.microsoft.com/office/drawing/2014/main" id="{BDD50F13-B129-B672-3877-8DFF9A105108}"/>
              </a:ext>
            </a:extLst>
          </p:cNvPr>
          <p:cNvPicPr>
            <a:picLocks noChangeAspect="1"/>
          </p:cNvPicPr>
          <p:nvPr/>
        </p:nvPicPr>
        <p:blipFill>
          <a:blip r:embed="rId5"/>
          <a:stretch>
            <a:fillRect/>
          </a:stretch>
        </p:blipFill>
        <p:spPr>
          <a:xfrm>
            <a:off x="994729" y="3072304"/>
            <a:ext cx="234871" cy="129551"/>
          </a:xfrm>
          <a:prstGeom prst="rect">
            <a:avLst/>
          </a:prstGeom>
        </p:spPr>
      </p:pic>
      <p:pic>
        <p:nvPicPr>
          <p:cNvPr id="235" name="図 234">
            <a:extLst>
              <a:ext uri="{FF2B5EF4-FFF2-40B4-BE49-F238E27FC236}">
                <a16:creationId xmlns:a16="http://schemas.microsoft.com/office/drawing/2014/main" id="{8D995EB4-DE3F-AEFD-31E0-4E125A81DD0C}"/>
              </a:ext>
            </a:extLst>
          </p:cNvPr>
          <p:cNvPicPr>
            <a:picLocks noChangeAspect="1"/>
          </p:cNvPicPr>
          <p:nvPr/>
        </p:nvPicPr>
        <p:blipFill>
          <a:blip r:embed="rId6"/>
          <a:stretch>
            <a:fillRect/>
          </a:stretch>
        </p:blipFill>
        <p:spPr>
          <a:xfrm>
            <a:off x="477060" y="2411339"/>
            <a:ext cx="1343495" cy="497253"/>
          </a:xfrm>
          <a:prstGeom prst="rect">
            <a:avLst/>
          </a:prstGeom>
        </p:spPr>
      </p:pic>
      <p:pic>
        <p:nvPicPr>
          <p:cNvPr id="236" name="図 235">
            <a:extLst>
              <a:ext uri="{FF2B5EF4-FFF2-40B4-BE49-F238E27FC236}">
                <a16:creationId xmlns:a16="http://schemas.microsoft.com/office/drawing/2014/main" id="{D45BCFEE-7A11-A98B-C59C-49681DD97A55}"/>
              </a:ext>
            </a:extLst>
          </p:cNvPr>
          <p:cNvPicPr>
            <a:picLocks noChangeAspect="1"/>
          </p:cNvPicPr>
          <p:nvPr/>
        </p:nvPicPr>
        <p:blipFill>
          <a:blip r:embed="rId7"/>
          <a:stretch>
            <a:fillRect/>
          </a:stretch>
        </p:blipFill>
        <p:spPr>
          <a:xfrm>
            <a:off x="481395" y="2921698"/>
            <a:ext cx="1334826" cy="129551"/>
          </a:xfrm>
          <a:prstGeom prst="rect">
            <a:avLst/>
          </a:prstGeom>
        </p:spPr>
      </p:pic>
      <p:sp>
        <p:nvSpPr>
          <p:cNvPr id="237" name="四角形: 角を丸くする 236">
            <a:extLst>
              <a:ext uri="{FF2B5EF4-FFF2-40B4-BE49-F238E27FC236}">
                <a16:creationId xmlns:a16="http://schemas.microsoft.com/office/drawing/2014/main" id="{3ECAC2D4-62CC-AC57-A486-342884E1E238}"/>
              </a:ext>
            </a:extLst>
          </p:cNvPr>
          <p:cNvSpPr/>
          <p:nvPr/>
        </p:nvSpPr>
        <p:spPr>
          <a:xfrm>
            <a:off x="694148" y="2927053"/>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8" name="テキスト ボックス 237">
            <a:extLst>
              <a:ext uri="{FF2B5EF4-FFF2-40B4-BE49-F238E27FC236}">
                <a16:creationId xmlns:a16="http://schemas.microsoft.com/office/drawing/2014/main" id="{72F0CFD2-FF37-DBFE-6FEE-1ADDF15EB3E0}"/>
              </a:ext>
            </a:extLst>
          </p:cNvPr>
          <p:cNvSpPr txBox="1"/>
          <p:nvPr/>
        </p:nvSpPr>
        <p:spPr>
          <a:xfrm>
            <a:off x="430687" y="2876863"/>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241" name="四角形: 角を丸くする 240">
            <a:extLst>
              <a:ext uri="{FF2B5EF4-FFF2-40B4-BE49-F238E27FC236}">
                <a16:creationId xmlns:a16="http://schemas.microsoft.com/office/drawing/2014/main" id="{50311893-D5E8-9A0D-F28C-59A46AD4EBD3}"/>
              </a:ext>
            </a:extLst>
          </p:cNvPr>
          <p:cNvSpPr/>
          <p:nvPr/>
        </p:nvSpPr>
        <p:spPr>
          <a:xfrm>
            <a:off x="1399587" y="2931404"/>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2" name="テキスト ボックス 241">
            <a:extLst>
              <a:ext uri="{FF2B5EF4-FFF2-40B4-BE49-F238E27FC236}">
                <a16:creationId xmlns:a16="http://schemas.microsoft.com/office/drawing/2014/main" id="{065A9F4B-27E7-C0CC-0EE7-9E7076D91DA0}"/>
              </a:ext>
            </a:extLst>
          </p:cNvPr>
          <p:cNvSpPr txBox="1"/>
          <p:nvPr/>
        </p:nvSpPr>
        <p:spPr>
          <a:xfrm>
            <a:off x="1077727" y="2877111"/>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243" name="図 242">
            <a:extLst>
              <a:ext uri="{FF2B5EF4-FFF2-40B4-BE49-F238E27FC236}">
                <a16:creationId xmlns:a16="http://schemas.microsoft.com/office/drawing/2014/main" id="{6CAB2F50-31E5-0321-8952-28ABFA4EA078}"/>
              </a:ext>
            </a:extLst>
          </p:cNvPr>
          <p:cNvPicPr>
            <a:picLocks noChangeAspect="1"/>
          </p:cNvPicPr>
          <p:nvPr/>
        </p:nvPicPr>
        <p:blipFill>
          <a:blip r:embed="rId8"/>
          <a:stretch>
            <a:fillRect/>
          </a:stretch>
        </p:blipFill>
        <p:spPr>
          <a:xfrm>
            <a:off x="1895009" y="1475440"/>
            <a:ext cx="767534" cy="496491"/>
          </a:xfrm>
          <a:prstGeom prst="rect">
            <a:avLst/>
          </a:prstGeom>
          <a:solidFill>
            <a:schemeClr val="bg1"/>
          </a:solidFill>
        </p:spPr>
      </p:pic>
      <p:sp>
        <p:nvSpPr>
          <p:cNvPr id="244" name="テキスト ボックス 243">
            <a:extLst>
              <a:ext uri="{FF2B5EF4-FFF2-40B4-BE49-F238E27FC236}">
                <a16:creationId xmlns:a16="http://schemas.microsoft.com/office/drawing/2014/main" id="{06C6154E-7FA2-1227-F475-2CD46FFD24CA}"/>
              </a:ext>
            </a:extLst>
          </p:cNvPr>
          <p:cNvSpPr txBox="1"/>
          <p:nvPr/>
        </p:nvSpPr>
        <p:spPr>
          <a:xfrm>
            <a:off x="1831293" y="1982478"/>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245" name="台形 244">
            <a:extLst>
              <a:ext uri="{FF2B5EF4-FFF2-40B4-BE49-F238E27FC236}">
                <a16:creationId xmlns:a16="http://schemas.microsoft.com/office/drawing/2014/main" id="{8E1BF948-1745-4885-D94D-11896453F1E4}"/>
              </a:ext>
            </a:extLst>
          </p:cNvPr>
          <p:cNvSpPr/>
          <p:nvPr/>
        </p:nvSpPr>
        <p:spPr>
          <a:xfrm rot="9223765">
            <a:off x="2509653" y="139593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46" name="矢印: 右 245">
            <a:extLst>
              <a:ext uri="{FF2B5EF4-FFF2-40B4-BE49-F238E27FC236}">
                <a16:creationId xmlns:a16="http://schemas.microsoft.com/office/drawing/2014/main" id="{5F7D50EA-2BB9-4FF6-F5CE-BE8D5CDA23CA}"/>
              </a:ext>
            </a:extLst>
          </p:cNvPr>
          <p:cNvSpPr/>
          <p:nvPr/>
        </p:nvSpPr>
        <p:spPr>
          <a:xfrm>
            <a:off x="1711155" y="191526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7" name="矢印: 右 246">
            <a:extLst>
              <a:ext uri="{FF2B5EF4-FFF2-40B4-BE49-F238E27FC236}">
                <a16:creationId xmlns:a16="http://schemas.microsoft.com/office/drawing/2014/main" id="{A3F80C32-0FE4-B0DD-EE83-6728F37FD700}"/>
              </a:ext>
            </a:extLst>
          </p:cNvPr>
          <p:cNvSpPr/>
          <p:nvPr/>
        </p:nvSpPr>
        <p:spPr>
          <a:xfrm>
            <a:off x="4132556"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8" name="矢印: 右 247">
            <a:extLst>
              <a:ext uri="{FF2B5EF4-FFF2-40B4-BE49-F238E27FC236}">
                <a16:creationId xmlns:a16="http://schemas.microsoft.com/office/drawing/2014/main" id="{241E4B33-06DA-199E-9B34-D90BF3460FDB}"/>
              </a:ext>
            </a:extLst>
          </p:cNvPr>
          <p:cNvSpPr/>
          <p:nvPr/>
        </p:nvSpPr>
        <p:spPr>
          <a:xfrm>
            <a:off x="2705968" y="191946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49" name="図 248">
            <a:extLst>
              <a:ext uri="{FF2B5EF4-FFF2-40B4-BE49-F238E27FC236}">
                <a16:creationId xmlns:a16="http://schemas.microsoft.com/office/drawing/2014/main" id="{DF4F67F5-39B3-B8CE-9081-32243B4F880C}"/>
              </a:ext>
            </a:extLst>
          </p:cNvPr>
          <p:cNvPicPr>
            <a:picLocks noChangeAspect="1"/>
          </p:cNvPicPr>
          <p:nvPr/>
        </p:nvPicPr>
        <p:blipFill>
          <a:blip r:embed="rId8"/>
          <a:stretch>
            <a:fillRect/>
          </a:stretch>
        </p:blipFill>
        <p:spPr>
          <a:xfrm>
            <a:off x="4132556" y="1437822"/>
            <a:ext cx="767534" cy="496491"/>
          </a:xfrm>
          <a:prstGeom prst="rect">
            <a:avLst/>
          </a:prstGeom>
          <a:solidFill>
            <a:schemeClr val="bg1"/>
          </a:solidFill>
        </p:spPr>
      </p:pic>
      <p:sp>
        <p:nvSpPr>
          <p:cNvPr id="250" name="台形 249">
            <a:extLst>
              <a:ext uri="{FF2B5EF4-FFF2-40B4-BE49-F238E27FC236}">
                <a16:creationId xmlns:a16="http://schemas.microsoft.com/office/drawing/2014/main" id="{F01BDAC8-A4D1-0852-FE55-A74633AA0874}"/>
              </a:ext>
            </a:extLst>
          </p:cNvPr>
          <p:cNvSpPr/>
          <p:nvPr/>
        </p:nvSpPr>
        <p:spPr>
          <a:xfrm rot="9223765">
            <a:off x="4763200" y="141788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51" name="矢印: 右 250">
            <a:extLst>
              <a:ext uri="{FF2B5EF4-FFF2-40B4-BE49-F238E27FC236}">
                <a16:creationId xmlns:a16="http://schemas.microsoft.com/office/drawing/2014/main" id="{918EDF14-9A4B-38ED-F87F-4EA782E8C21F}"/>
              </a:ext>
            </a:extLst>
          </p:cNvPr>
          <p:cNvSpPr/>
          <p:nvPr/>
        </p:nvSpPr>
        <p:spPr>
          <a:xfrm>
            <a:off x="4988981"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52" name="図 251">
            <a:extLst>
              <a:ext uri="{FF2B5EF4-FFF2-40B4-BE49-F238E27FC236}">
                <a16:creationId xmlns:a16="http://schemas.microsoft.com/office/drawing/2014/main" id="{09FDCAF5-D3B7-4A93-5B81-0E522C76422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710628" y="1595530"/>
            <a:ext cx="193980" cy="422448"/>
          </a:xfrm>
          <a:prstGeom prst="rect">
            <a:avLst/>
          </a:prstGeom>
        </p:spPr>
      </p:pic>
      <p:pic>
        <p:nvPicPr>
          <p:cNvPr id="253" name="図 252">
            <a:extLst>
              <a:ext uri="{FF2B5EF4-FFF2-40B4-BE49-F238E27FC236}">
                <a16:creationId xmlns:a16="http://schemas.microsoft.com/office/drawing/2014/main" id="{528678F8-071D-17B1-532D-B030138C07F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58661" y="1582046"/>
            <a:ext cx="193980" cy="422448"/>
          </a:xfrm>
          <a:prstGeom prst="rect">
            <a:avLst/>
          </a:prstGeom>
        </p:spPr>
      </p:pic>
      <p:sp>
        <p:nvSpPr>
          <p:cNvPr id="257" name="テキスト ボックス 256">
            <a:extLst>
              <a:ext uri="{FF2B5EF4-FFF2-40B4-BE49-F238E27FC236}">
                <a16:creationId xmlns:a16="http://schemas.microsoft.com/office/drawing/2014/main" id="{76EB0C4F-1957-BF8D-4556-05BE6F8D64AF}"/>
              </a:ext>
            </a:extLst>
          </p:cNvPr>
          <p:cNvSpPr txBox="1"/>
          <p:nvPr/>
        </p:nvSpPr>
        <p:spPr>
          <a:xfrm>
            <a:off x="4244540" y="2025661"/>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endParaRPr kumimoji="1" lang="ja-JP" altLang="en-US" sz="600" dirty="0">
              <a:solidFill>
                <a:srgbClr val="FF0000"/>
              </a:solidFill>
            </a:endParaRPr>
          </a:p>
        </p:txBody>
      </p:sp>
      <p:sp>
        <p:nvSpPr>
          <p:cNvPr id="259" name="テキスト ボックス 258">
            <a:extLst>
              <a:ext uri="{FF2B5EF4-FFF2-40B4-BE49-F238E27FC236}">
                <a16:creationId xmlns:a16="http://schemas.microsoft.com/office/drawing/2014/main" id="{09726E9A-8405-3934-907D-4D61A41852FE}"/>
              </a:ext>
            </a:extLst>
          </p:cNvPr>
          <p:cNvSpPr txBox="1"/>
          <p:nvPr/>
        </p:nvSpPr>
        <p:spPr>
          <a:xfrm>
            <a:off x="5191746" y="2484107"/>
            <a:ext cx="1367498" cy="954107"/>
          </a:xfrm>
          <a:prstGeom prst="rect">
            <a:avLst/>
          </a:prstGeom>
          <a:noFill/>
        </p:spPr>
        <p:txBody>
          <a:bodyPr wrap="square" rtlCol="0">
            <a:spAutoFit/>
          </a:bodyPr>
          <a:lstStyle/>
          <a:p>
            <a:r>
              <a:rPr kumimoji="1" lang="en-US" altLang="ja-JP" sz="800" dirty="0">
                <a:latin typeface="+mj-lt"/>
              </a:rPr>
              <a:t>*4: If the lot numbers are different, a warning will be issued.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260" name="図 259">
            <a:extLst>
              <a:ext uri="{FF2B5EF4-FFF2-40B4-BE49-F238E27FC236}">
                <a16:creationId xmlns:a16="http://schemas.microsoft.com/office/drawing/2014/main" id="{B53D2EB0-B636-AB81-7E8E-8C96888E3268}"/>
              </a:ext>
            </a:extLst>
          </p:cNvPr>
          <p:cNvPicPr>
            <a:picLocks noChangeAspect="1"/>
          </p:cNvPicPr>
          <p:nvPr/>
        </p:nvPicPr>
        <p:blipFill>
          <a:blip r:embed="rId10"/>
          <a:stretch>
            <a:fillRect/>
          </a:stretch>
        </p:blipFill>
        <p:spPr>
          <a:xfrm>
            <a:off x="5356084" y="1600062"/>
            <a:ext cx="1075165" cy="745191"/>
          </a:xfrm>
          <a:prstGeom prst="rect">
            <a:avLst/>
          </a:prstGeom>
        </p:spPr>
      </p:pic>
      <p:pic>
        <p:nvPicPr>
          <p:cNvPr id="261" name="図 260">
            <a:extLst>
              <a:ext uri="{FF2B5EF4-FFF2-40B4-BE49-F238E27FC236}">
                <a16:creationId xmlns:a16="http://schemas.microsoft.com/office/drawing/2014/main" id="{A0605515-0C1D-B98C-C22D-849DE70218BF}"/>
              </a:ext>
            </a:extLst>
          </p:cNvPr>
          <p:cNvPicPr>
            <a:picLocks noChangeAspect="1"/>
          </p:cNvPicPr>
          <p:nvPr/>
        </p:nvPicPr>
        <p:blipFill>
          <a:blip r:embed="rId11"/>
          <a:stretch>
            <a:fillRect/>
          </a:stretch>
        </p:blipFill>
        <p:spPr>
          <a:xfrm>
            <a:off x="5478023" y="1990192"/>
            <a:ext cx="847293" cy="112175"/>
          </a:xfrm>
          <a:prstGeom prst="rect">
            <a:avLst/>
          </a:prstGeom>
        </p:spPr>
      </p:pic>
      <p:sp>
        <p:nvSpPr>
          <p:cNvPr id="262" name="テキスト ボックス 261">
            <a:extLst>
              <a:ext uri="{FF2B5EF4-FFF2-40B4-BE49-F238E27FC236}">
                <a16:creationId xmlns:a16="http://schemas.microsoft.com/office/drawing/2014/main" id="{26F3B52A-C70E-AE64-7F83-74F69695256B}"/>
              </a:ext>
            </a:extLst>
          </p:cNvPr>
          <p:cNvSpPr txBox="1"/>
          <p:nvPr/>
        </p:nvSpPr>
        <p:spPr>
          <a:xfrm>
            <a:off x="5315159" y="195088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Lot number is different.</a:t>
            </a:r>
          </a:p>
        </p:txBody>
      </p:sp>
      <p:sp>
        <p:nvSpPr>
          <p:cNvPr id="411" name="テキスト ボックス 410">
            <a:extLst>
              <a:ext uri="{FF2B5EF4-FFF2-40B4-BE49-F238E27FC236}">
                <a16:creationId xmlns:a16="http://schemas.microsoft.com/office/drawing/2014/main" id="{9B64FEFD-8E2B-1C4D-E6A7-BF9C51E4C033}"/>
              </a:ext>
            </a:extLst>
          </p:cNvPr>
          <p:cNvSpPr txBox="1"/>
          <p:nvPr/>
        </p:nvSpPr>
        <p:spPr>
          <a:xfrm>
            <a:off x="3321903" y="2034400"/>
            <a:ext cx="98641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418" name="テキスト ボックス 417">
            <a:extLst>
              <a:ext uri="{FF2B5EF4-FFF2-40B4-BE49-F238E27FC236}">
                <a16:creationId xmlns:a16="http://schemas.microsoft.com/office/drawing/2014/main" id="{0D59F26B-3BFA-C8D0-D299-D1DBECF43B12}"/>
              </a:ext>
            </a:extLst>
          </p:cNvPr>
          <p:cNvSpPr txBox="1"/>
          <p:nvPr/>
        </p:nvSpPr>
        <p:spPr>
          <a:xfrm>
            <a:off x="3754569" y="2897771"/>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419" name="図 418">
            <a:extLst>
              <a:ext uri="{FF2B5EF4-FFF2-40B4-BE49-F238E27FC236}">
                <a16:creationId xmlns:a16="http://schemas.microsoft.com/office/drawing/2014/main" id="{E4CEBD3E-F985-CB4F-7782-6DAB70C87847}"/>
              </a:ext>
            </a:extLst>
          </p:cNvPr>
          <p:cNvPicPr>
            <a:picLocks noChangeAspect="1"/>
          </p:cNvPicPr>
          <p:nvPr/>
        </p:nvPicPr>
        <p:blipFill>
          <a:blip r:embed="rId2"/>
          <a:stretch>
            <a:fillRect/>
          </a:stretch>
        </p:blipFill>
        <p:spPr>
          <a:xfrm>
            <a:off x="3461815" y="3685545"/>
            <a:ext cx="1358764" cy="2027693"/>
          </a:xfrm>
          <a:prstGeom prst="rect">
            <a:avLst/>
          </a:prstGeom>
        </p:spPr>
      </p:pic>
      <p:pic>
        <p:nvPicPr>
          <p:cNvPr id="420" name="図 419">
            <a:extLst>
              <a:ext uri="{FF2B5EF4-FFF2-40B4-BE49-F238E27FC236}">
                <a16:creationId xmlns:a16="http://schemas.microsoft.com/office/drawing/2014/main" id="{881FEB4E-C391-1339-AB0C-195F0EB3C049}"/>
              </a:ext>
            </a:extLst>
          </p:cNvPr>
          <p:cNvPicPr>
            <a:picLocks noChangeAspect="1"/>
          </p:cNvPicPr>
          <p:nvPr/>
        </p:nvPicPr>
        <p:blipFill>
          <a:blip r:embed="rId3"/>
          <a:stretch>
            <a:fillRect/>
          </a:stretch>
        </p:blipFill>
        <p:spPr>
          <a:xfrm>
            <a:off x="4555171" y="4980932"/>
            <a:ext cx="243861" cy="130125"/>
          </a:xfrm>
          <a:prstGeom prst="rect">
            <a:avLst/>
          </a:prstGeom>
        </p:spPr>
      </p:pic>
      <p:sp>
        <p:nvSpPr>
          <p:cNvPr id="421" name="テキスト ボックス 420">
            <a:extLst>
              <a:ext uri="{FF2B5EF4-FFF2-40B4-BE49-F238E27FC236}">
                <a16:creationId xmlns:a16="http://schemas.microsoft.com/office/drawing/2014/main" id="{C84C70F7-9221-A5A0-8D3F-CC55360F1C6F}"/>
              </a:ext>
            </a:extLst>
          </p:cNvPr>
          <p:cNvSpPr txBox="1"/>
          <p:nvPr/>
        </p:nvSpPr>
        <p:spPr>
          <a:xfrm>
            <a:off x="4478749" y="494854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22" name="図 421">
            <a:extLst>
              <a:ext uri="{FF2B5EF4-FFF2-40B4-BE49-F238E27FC236}">
                <a16:creationId xmlns:a16="http://schemas.microsoft.com/office/drawing/2014/main" id="{7BCC9695-1D1E-D857-E793-8CE2C2DB3486}"/>
              </a:ext>
            </a:extLst>
          </p:cNvPr>
          <p:cNvPicPr>
            <a:picLocks noChangeAspect="1"/>
          </p:cNvPicPr>
          <p:nvPr/>
        </p:nvPicPr>
        <p:blipFill>
          <a:blip r:embed="rId4"/>
          <a:stretch>
            <a:fillRect/>
          </a:stretch>
        </p:blipFill>
        <p:spPr>
          <a:xfrm>
            <a:off x="3966502" y="3819625"/>
            <a:ext cx="805148" cy="123622"/>
          </a:xfrm>
          <a:prstGeom prst="rect">
            <a:avLst/>
          </a:prstGeom>
        </p:spPr>
      </p:pic>
      <p:sp>
        <p:nvSpPr>
          <p:cNvPr id="423" name="テキスト ボックス 422">
            <a:extLst>
              <a:ext uri="{FF2B5EF4-FFF2-40B4-BE49-F238E27FC236}">
                <a16:creationId xmlns:a16="http://schemas.microsoft.com/office/drawing/2014/main" id="{EDCA6B3A-00A5-9CFC-3BE3-0D4D4A73A6A5}"/>
              </a:ext>
            </a:extLst>
          </p:cNvPr>
          <p:cNvSpPr txBox="1"/>
          <p:nvPr/>
        </p:nvSpPr>
        <p:spPr>
          <a:xfrm>
            <a:off x="3881783" y="3806202"/>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424" name="図 423">
            <a:extLst>
              <a:ext uri="{FF2B5EF4-FFF2-40B4-BE49-F238E27FC236}">
                <a16:creationId xmlns:a16="http://schemas.microsoft.com/office/drawing/2014/main" id="{0E77281E-3831-467F-0BAF-FADFE2DC8AB9}"/>
              </a:ext>
            </a:extLst>
          </p:cNvPr>
          <p:cNvPicPr>
            <a:picLocks noChangeAspect="1"/>
          </p:cNvPicPr>
          <p:nvPr/>
        </p:nvPicPr>
        <p:blipFill>
          <a:blip r:embed="rId3"/>
          <a:stretch>
            <a:fillRect/>
          </a:stretch>
        </p:blipFill>
        <p:spPr>
          <a:xfrm>
            <a:off x="3602930" y="4684352"/>
            <a:ext cx="399116" cy="92870"/>
          </a:xfrm>
          <a:prstGeom prst="rect">
            <a:avLst/>
          </a:prstGeom>
        </p:spPr>
      </p:pic>
      <p:sp>
        <p:nvSpPr>
          <p:cNvPr id="425" name="テキスト ボックス 424">
            <a:extLst>
              <a:ext uri="{FF2B5EF4-FFF2-40B4-BE49-F238E27FC236}">
                <a16:creationId xmlns:a16="http://schemas.microsoft.com/office/drawing/2014/main" id="{A1114144-C8EF-0003-F452-4A986D1D17A3}"/>
              </a:ext>
            </a:extLst>
          </p:cNvPr>
          <p:cNvSpPr txBox="1"/>
          <p:nvPr/>
        </p:nvSpPr>
        <p:spPr>
          <a:xfrm>
            <a:off x="3538560" y="463464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26" name="図 425">
            <a:extLst>
              <a:ext uri="{FF2B5EF4-FFF2-40B4-BE49-F238E27FC236}">
                <a16:creationId xmlns:a16="http://schemas.microsoft.com/office/drawing/2014/main" id="{2F3EF856-0685-81C3-95A4-7C0948BA91D2}"/>
              </a:ext>
            </a:extLst>
          </p:cNvPr>
          <p:cNvPicPr>
            <a:picLocks noChangeAspect="1"/>
          </p:cNvPicPr>
          <p:nvPr/>
        </p:nvPicPr>
        <p:blipFill>
          <a:blip r:embed="rId5"/>
          <a:stretch>
            <a:fillRect/>
          </a:stretch>
        </p:blipFill>
        <p:spPr>
          <a:xfrm>
            <a:off x="4042647" y="5134118"/>
            <a:ext cx="234871" cy="129551"/>
          </a:xfrm>
          <a:prstGeom prst="rect">
            <a:avLst/>
          </a:prstGeom>
        </p:spPr>
      </p:pic>
      <p:pic>
        <p:nvPicPr>
          <p:cNvPr id="427" name="図 426">
            <a:extLst>
              <a:ext uri="{FF2B5EF4-FFF2-40B4-BE49-F238E27FC236}">
                <a16:creationId xmlns:a16="http://schemas.microsoft.com/office/drawing/2014/main" id="{94AE0A20-C01A-1DB0-C746-AE6A35E27A28}"/>
              </a:ext>
            </a:extLst>
          </p:cNvPr>
          <p:cNvPicPr>
            <a:picLocks noChangeAspect="1"/>
          </p:cNvPicPr>
          <p:nvPr/>
        </p:nvPicPr>
        <p:blipFill>
          <a:blip r:embed="rId5"/>
          <a:stretch>
            <a:fillRect/>
          </a:stretch>
        </p:blipFill>
        <p:spPr>
          <a:xfrm>
            <a:off x="3996691" y="5315498"/>
            <a:ext cx="234871" cy="129551"/>
          </a:xfrm>
          <a:prstGeom prst="rect">
            <a:avLst/>
          </a:prstGeom>
        </p:spPr>
      </p:pic>
      <p:pic>
        <p:nvPicPr>
          <p:cNvPr id="428" name="図 427">
            <a:extLst>
              <a:ext uri="{FF2B5EF4-FFF2-40B4-BE49-F238E27FC236}">
                <a16:creationId xmlns:a16="http://schemas.microsoft.com/office/drawing/2014/main" id="{98204B7D-BACD-A1B2-A52B-B02AD8340564}"/>
              </a:ext>
            </a:extLst>
          </p:cNvPr>
          <p:cNvPicPr>
            <a:picLocks noChangeAspect="1"/>
          </p:cNvPicPr>
          <p:nvPr/>
        </p:nvPicPr>
        <p:blipFill>
          <a:blip r:embed="rId6"/>
          <a:stretch>
            <a:fillRect/>
          </a:stretch>
        </p:blipFill>
        <p:spPr>
          <a:xfrm>
            <a:off x="3479022" y="4654533"/>
            <a:ext cx="1343495" cy="497253"/>
          </a:xfrm>
          <a:prstGeom prst="rect">
            <a:avLst/>
          </a:prstGeom>
        </p:spPr>
      </p:pic>
      <p:pic>
        <p:nvPicPr>
          <p:cNvPr id="429" name="図 428">
            <a:extLst>
              <a:ext uri="{FF2B5EF4-FFF2-40B4-BE49-F238E27FC236}">
                <a16:creationId xmlns:a16="http://schemas.microsoft.com/office/drawing/2014/main" id="{23434651-0256-390F-A73B-EC3E315F9E69}"/>
              </a:ext>
            </a:extLst>
          </p:cNvPr>
          <p:cNvPicPr>
            <a:picLocks noChangeAspect="1"/>
          </p:cNvPicPr>
          <p:nvPr/>
        </p:nvPicPr>
        <p:blipFill>
          <a:blip r:embed="rId7"/>
          <a:stretch>
            <a:fillRect/>
          </a:stretch>
        </p:blipFill>
        <p:spPr>
          <a:xfrm>
            <a:off x="3483357" y="5164892"/>
            <a:ext cx="1334826" cy="129551"/>
          </a:xfrm>
          <a:prstGeom prst="rect">
            <a:avLst/>
          </a:prstGeom>
        </p:spPr>
      </p:pic>
      <p:sp>
        <p:nvSpPr>
          <p:cNvPr id="430" name="四角形: 角を丸くする 429">
            <a:extLst>
              <a:ext uri="{FF2B5EF4-FFF2-40B4-BE49-F238E27FC236}">
                <a16:creationId xmlns:a16="http://schemas.microsoft.com/office/drawing/2014/main" id="{5065A48A-EE43-6CE1-B64D-24AA8CEE248B}"/>
              </a:ext>
            </a:extLst>
          </p:cNvPr>
          <p:cNvSpPr/>
          <p:nvPr/>
        </p:nvSpPr>
        <p:spPr>
          <a:xfrm>
            <a:off x="3696110" y="5170247"/>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1" name="テキスト ボックス 430">
            <a:extLst>
              <a:ext uri="{FF2B5EF4-FFF2-40B4-BE49-F238E27FC236}">
                <a16:creationId xmlns:a16="http://schemas.microsoft.com/office/drawing/2014/main" id="{FCFA7EEF-2839-46B1-B046-0350E297EEEF}"/>
              </a:ext>
            </a:extLst>
          </p:cNvPr>
          <p:cNvSpPr txBox="1"/>
          <p:nvPr/>
        </p:nvSpPr>
        <p:spPr>
          <a:xfrm>
            <a:off x="3432649" y="5120057"/>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432" name="テキスト ボックス 431">
            <a:extLst>
              <a:ext uri="{FF2B5EF4-FFF2-40B4-BE49-F238E27FC236}">
                <a16:creationId xmlns:a16="http://schemas.microsoft.com/office/drawing/2014/main" id="{64FBD6A2-02FB-8B0B-8253-3CE549002746}"/>
              </a:ext>
            </a:extLst>
          </p:cNvPr>
          <p:cNvSpPr txBox="1"/>
          <p:nvPr/>
        </p:nvSpPr>
        <p:spPr>
          <a:xfrm>
            <a:off x="3947359" y="5290053"/>
            <a:ext cx="514722" cy="184666"/>
          </a:xfrm>
          <a:prstGeom prst="rect">
            <a:avLst/>
          </a:prstGeom>
          <a:noFill/>
        </p:spPr>
        <p:txBody>
          <a:bodyPr wrap="square" rtlCol="0">
            <a:spAutoFit/>
          </a:bodyPr>
          <a:lstStyle/>
          <a:p>
            <a:pPr algn="ctr"/>
            <a:r>
              <a:rPr kumimoji="1" lang="en-US" altLang="ja-JP" sz="600" dirty="0">
                <a:latin typeface="+mj-lt"/>
              </a:rPr>
              <a:t>RF00005</a:t>
            </a:r>
          </a:p>
        </p:txBody>
      </p:sp>
      <p:sp>
        <p:nvSpPr>
          <p:cNvPr id="433" name="テキスト ボックス 432">
            <a:extLst>
              <a:ext uri="{FF2B5EF4-FFF2-40B4-BE49-F238E27FC236}">
                <a16:creationId xmlns:a16="http://schemas.microsoft.com/office/drawing/2014/main" id="{3CA09204-7D5F-47AF-A075-5E6086103200}"/>
              </a:ext>
            </a:extLst>
          </p:cNvPr>
          <p:cNvSpPr txBox="1"/>
          <p:nvPr/>
        </p:nvSpPr>
        <p:spPr>
          <a:xfrm>
            <a:off x="3755303" y="4483971"/>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34" name="四角形: 角を丸くする 433">
            <a:extLst>
              <a:ext uri="{FF2B5EF4-FFF2-40B4-BE49-F238E27FC236}">
                <a16:creationId xmlns:a16="http://schemas.microsoft.com/office/drawing/2014/main" id="{5DACBFB1-AE22-D5A2-4FDC-FC41B679E8D9}"/>
              </a:ext>
            </a:extLst>
          </p:cNvPr>
          <p:cNvSpPr/>
          <p:nvPr/>
        </p:nvSpPr>
        <p:spPr>
          <a:xfrm>
            <a:off x="4401549" y="5174598"/>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5" name="テキスト ボックス 434">
            <a:extLst>
              <a:ext uri="{FF2B5EF4-FFF2-40B4-BE49-F238E27FC236}">
                <a16:creationId xmlns:a16="http://schemas.microsoft.com/office/drawing/2014/main" id="{1D49E5C4-5A1B-9947-4D1A-563E632BDAF4}"/>
              </a:ext>
            </a:extLst>
          </p:cNvPr>
          <p:cNvSpPr txBox="1"/>
          <p:nvPr/>
        </p:nvSpPr>
        <p:spPr>
          <a:xfrm>
            <a:off x="4079689" y="5120305"/>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436" name="矢印: 右 435">
            <a:extLst>
              <a:ext uri="{FF2B5EF4-FFF2-40B4-BE49-F238E27FC236}">
                <a16:creationId xmlns:a16="http://schemas.microsoft.com/office/drawing/2014/main" id="{9FADEA8B-61CD-5B8F-F9B6-1392324773CE}"/>
              </a:ext>
            </a:extLst>
          </p:cNvPr>
          <p:cNvSpPr/>
          <p:nvPr/>
        </p:nvSpPr>
        <p:spPr>
          <a:xfrm>
            <a:off x="4618915" y="407235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7" name="テキスト ボックス 436">
            <a:extLst>
              <a:ext uri="{FF2B5EF4-FFF2-40B4-BE49-F238E27FC236}">
                <a16:creationId xmlns:a16="http://schemas.microsoft.com/office/drawing/2014/main" id="{FDE73EAF-DF6D-6DD2-196F-46AA72640A75}"/>
              </a:ext>
            </a:extLst>
          </p:cNvPr>
          <p:cNvSpPr txBox="1"/>
          <p:nvPr/>
        </p:nvSpPr>
        <p:spPr>
          <a:xfrm>
            <a:off x="3481020" y="4979873"/>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438" name="テキスト ボックス 437">
            <a:extLst>
              <a:ext uri="{FF2B5EF4-FFF2-40B4-BE49-F238E27FC236}">
                <a16:creationId xmlns:a16="http://schemas.microsoft.com/office/drawing/2014/main" id="{6BAC78BE-C9A2-7EED-DD6C-C59902707216}"/>
              </a:ext>
            </a:extLst>
          </p:cNvPr>
          <p:cNvSpPr txBox="1"/>
          <p:nvPr/>
        </p:nvSpPr>
        <p:spPr>
          <a:xfrm>
            <a:off x="3933435" y="4982429"/>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439" name="テキスト ボックス 438">
            <a:extLst>
              <a:ext uri="{FF2B5EF4-FFF2-40B4-BE49-F238E27FC236}">
                <a16:creationId xmlns:a16="http://schemas.microsoft.com/office/drawing/2014/main" id="{F78F8476-C91E-EB08-0781-44C200FAF821}"/>
              </a:ext>
            </a:extLst>
          </p:cNvPr>
          <p:cNvSpPr txBox="1"/>
          <p:nvPr/>
        </p:nvSpPr>
        <p:spPr>
          <a:xfrm>
            <a:off x="4372085" y="4988143"/>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440" name="テキスト ボックス 439">
            <a:extLst>
              <a:ext uri="{FF2B5EF4-FFF2-40B4-BE49-F238E27FC236}">
                <a16:creationId xmlns:a16="http://schemas.microsoft.com/office/drawing/2014/main" id="{10F2C747-40F0-8453-E2B2-1A035ED47F48}"/>
              </a:ext>
            </a:extLst>
          </p:cNvPr>
          <p:cNvSpPr txBox="1"/>
          <p:nvPr/>
        </p:nvSpPr>
        <p:spPr>
          <a:xfrm>
            <a:off x="3985186" y="428508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41" name="テキスト ボックス 440">
            <a:extLst>
              <a:ext uri="{FF2B5EF4-FFF2-40B4-BE49-F238E27FC236}">
                <a16:creationId xmlns:a16="http://schemas.microsoft.com/office/drawing/2014/main" id="{39C77ABA-A8AF-BC1A-2C8B-F7DD815FE0E6}"/>
              </a:ext>
            </a:extLst>
          </p:cNvPr>
          <p:cNvSpPr txBox="1"/>
          <p:nvPr/>
        </p:nvSpPr>
        <p:spPr>
          <a:xfrm>
            <a:off x="3444277" y="4762386"/>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42" name="テキスト ボックス 441">
            <a:extLst>
              <a:ext uri="{FF2B5EF4-FFF2-40B4-BE49-F238E27FC236}">
                <a16:creationId xmlns:a16="http://schemas.microsoft.com/office/drawing/2014/main" id="{CA87BF0D-8F87-A81E-C75B-F2531E868433}"/>
              </a:ext>
            </a:extLst>
          </p:cNvPr>
          <p:cNvSpPr txBox="1"/>
          <p:nvPr/>
        </p:nvSpPr>
        <p:spPr>
          <a:xfrm>
            <a:off x="4120078" y="4756857"/>
            <a:ext cx="699456" cy="169277"/>
          </a:xfrm>
          <a:prstGeom prst="rect">
            <a:avLst/>
          </a:prstGeom>
          <a:noFill/>
        </p:spPr>
        <p:txBody>
          <a:bodyPr wrap="square" rtlCol="0">
            <a:spAutoFit/>
          </a:bodyPr>
          <a:lstStyle/>
          <a:p>
            <a:r>
              <a:rPr kumimoji="1" lang="en-US" altLang="ja-JP" sz="500" dirty="0">
                <a:latin typeface="+mj-lt"/>
              </a:rPr>
              <a:t>2023-09-09</a:t>
            </a:r>
          </a:p>
        </p:txBody>
      </p:sp>
      <p:pic>
        <p:nvPicPr>
          <p:cNvPr id="443" name="図 442">
            <a:extLst>
              <a:ext uri="{FF2B5EF4-FFF2-40B4-BE49-F238E27FC236}">
                <a16:creationId xmlns:a16="http://schemas.microsoft.com/office/drawing/2014/main" id="{637FD7ED-6FC5-EA0F-5112-656B1B6853C4}"/>
              </a:ext>
            </a:extLst>
          </p:cNvPr>
          <p:cNvPicPr>
            <a:picLocks noChangeAspect="1"/>
          </p:cNvPicPr>
          <p:nvPr/>
        </p:nvPicPr>
        <p:blipFill>
          <a:blip r:embed="rId2"/>
          <a:stretch>
            <a:fillRect/>
          </a:stretch>
        </p:blipFill>
        <p:spPr>
          <a:xfrm>
            <a:off x="1603364" y="3687671"/>
            <a:ext cx="1358764" cy="2027693"/>
          </a:xfrm>
          <a:prstGeom prst="rect">
            <a:avLst/>
          </a:prstGeom>
        </p:spPr>
      </p:pic>
      <p:pic>
        <p:nvPicPr>
          <p:cNvPr id="444" name="図 443">
            <a:extLst>
              <a:ext uri="{FF2B5EF4-FFF2-40B4-BE49-F238E27FC236}">
                <a16:creationId xmlns:a16="http://schemas.microsoft.com/office/drawing/2014/main" id="{D8229FB9-B331-78B1-0FCA-C29CE73B0595}"/>
              </a:ext>
            </a:extLst>
          </p:cNvPr>
          <p:cNvPicPr>
            <a:picLocks noChangeAspect="1"/>
          </p:cNvPicPr>
          <p:nvPr/>
        </p:nvPicPr>
        <p:blipFill>
          <a:blip r:embed="rId3"/>
          <a:stretch>
            <a:fillRect/>
          </a:stretch>
        </p:blipFill>
        <p:spPr>
          <a:xfrm>
            <a:off x="2696720" y="4983058"/>
            <a:ext cx="243861" cy="130125"/>
          </a:xfrm>
          <a:prstGeom prst="rect">
            <a:avLst/>
          </a:prstGeom>
        </p:spPr>
      </p:pic>
      <p:sp>
        <p:nvSpPr>
          <p:cNvPr id="445" name="テキスト ボックス 444">
            <a:extLst>
              <a:ext uri="{FF2B5EF4-FFF2-40B4-BE49-F238E27FC236}">
                <a16:creationId xmlns:a16="http://schemas.microsoft.com/office/drawing/2014/main" id="{CCA82051-7EE9-82F3-72B4-8216FAFED19C}"/>
              </a:ext>
            </a:extLst>
          </p:cNvPr>
          <p:cNvSpPr txBox="1"/>
          <p:nvPr/>
        </p:nvSpPr>
        <p:spPr>
          <a:xfrm>
            <a:off x="2620298" y="495066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46" name="図 445">
            <a:extLst>
              <a:ext uri="{FF2B5EF4-FFF2-40B4-BE49-F238E27FC236}">
                <a16:creationId xmlns:a16="http://schemas.microsoft.com/office/drawing/2014/main" id="{91EC7468-0D5E-59E4-3051-7FA3A1AF0007}"/>
              </a:ext>
            </a:extLst>
          </p:cNvPr>
          <p:cNvPicPr>
            <a:picLocks noChangeAspect="1"/>
          </p:cNvPicPr>
          <p:nvPr/>
        </p:nvPicPr>
        <p:blipFill>
          <a:blip r:embed="rId4"/>
          <a:stretch>
            <a:fillRect/>
          </a:stretch>
        </p:blipFill>
        <p:spPr>
          <a:xfrm>
            <a:off x="2108051" y="3821751"/>
            <a:ext cx="805148" cy="123622"/>
          </a:xfrm>
          <a:prstGeom prst="rect">
            <a:avLst/>
          </a:prstGeom>
        </p:spPr>
      </p:pic>
      <p:sp>
        <p:nvSpPr>
          <p:cNvPr id="447" name="テキスト ボックス 446">
            <a:extLst>
              <a:ext uri="{FF2B5EF4-FFF2-40B4-BE49-F238E27FC236}">
                <a16:creationId xmlns:a16="http://schemas.microsoft.com/office/drawing/2014/main" id="{7B0EC6FF-5E79-3ED1-5030-DF4B3835B85B}"/>
              </a:ext>
            </a:extLst>
          </p:cNvPr>
          <p:cNvSpPr txBox="1"/>
          <p:nvPr/>
        </p:nvSpPr>
        <p:spPr>
          <a:xfrm>
            <a:off x="2023332" y="3808328"/>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448" name="図 447">
            <a:extLst>
              <a:ext uri="{FF2B5EF4-FFF2-40B4-BE49-F238E27FC236}">
                <a16:creationId xmlns:a16="http://schemas.microsoft.com/office/drawing/2014/main" id="{28C8CB1D-EB49-38A9-60E0-25AE4AA337A8}"/>
              </a:ext>
            </a:extLst>
          </p:cNvPr>
          <p:cNvPicPr>
            <a:picLocks noChangeAspect="1"/>
          </p:cNvPicPr>
          <p:nvPr/>
        </p:nvPicPr>
        <p:blipFill>
          <a:blip r:embed="rId3"/>
          <a:stretch>
            <a:fillRect/>
          </a:stretch>
        </p:blipFill>
        <p:spPr>
          <a:xfrm>
            <a:off x="1744479" y="4686478"/>
            <a:ext cx="399116" cy="92870"/>
          </a:xfrm>
          <a:prstGeom prst="rect">
            <a:avLst/>
          </a:prstGeom>
        </p:spPr>
      </p:pic>
      <p:sp>
        <p:nvSpPr>
          <p:cNvPr id="449" name="テキスト ボックス 448">
            <a:extLst>
              <a:ext uri="{FF2B5EF4-FFF2-40B4-BE49-F238E27FC236}">
                <a16:creationId xmlns:a16="http://schemas.microsoft.com/office/drawing/2014/main" id="{B56424F8-BEAF-DBA5-61FA-9000A740C9D5}"/>
              </a:ext>
            </a:extLst>
          </p:cNvPr>
          <p:cNvSpPr txBox="1"/>
          <p:nvPr/>
        </p:nvSpPr>
        <p:spPr>
          <a:xfrm>
            <a:off x="1680109" y="463677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50" name="図 449">
            <a:extLst>
              <a:ext uri="{FF2B5EF4-FFF2-40B4-BE49-F238E27FC236}">
                <a16:creationId xmlns:a16="http://schemas.microsoft.com/office/drawing/2014/main" id="{20E2C37C-F76A-22B1-B837-EF24E68F55D4}"/>
              </a:ext>
            </a:extLst>
          </p:cNvPr>
          <p:cNvPicPr>
            <a:picLocks noChangeAspect="1"/>
          </p:cNvPicPr>
          <p:nvPr/>
        </p:nvPicPr>
        <p:blipFill>
          <a:blip r:embed="rId5"/>
          <a:stretch>
            <a:fillRect/>
          </a:stretch>
        </p:blipFill>
        <p:spPr>
          <a:xfrm>
            <a:off x="2184196" y="5136244"/>
            <a:ext cx="234871" cy="129551"/>
          </a:xfrm>
          <a:prstGeom prst="rect">
            <a:avLst/>
          </a:prstGeom>
        </p:spPr>
      </p:pic>
      <p:pic>
        <p:nvPicPr>
          <p:cNvPr id="451" name="図 450">
            <a:extLst>
              <a:ext uri="{FF2B5EF4-FFF2-40B4-BE49-F238E27FC236}">
                <a16:creationId xmlns:a16="http://schemas.microsoft.com/office/drawing/2014/main" id="{FBF2B3F7-12D4-4BB8-F82A-AF3C8F1433D6}"/>
              </a:ext>
            </a:extLst>
          </p:cNvPr>
          <p:cNvPicPr>
            <a:picLocks noChangeAspect="1"/>
          </p:cNvPicPr>
          <p:nvPr/>
        </p:nvPicPr>
        <p:blipFill>
          <a:blip r:embed="rId5"/>
          <a:stretch>
            <a:fillRect/>
          </a:stretch>
        </p:blipFill>
        <p:spPr>
          <a:xfrm>
            <a:off x="2138240" y="5317624"/>
            <a:ext cx="234871" cy="129551"/>
          </a:xfrm>
          <a:prstGeom prst="rect">
            <a:avLst/>
          </a:prstGeom>
        </p:spPr>
      </p:pic>
      <p:pic>
        <p:nvPicPr>
          <p:cNvPr id="452" name="図 451">
            <a:extLst>
              <a:ext uri="{FF2B5EF4-FFF2-40B4-BE49-F238E27FC236}">
                <a16:creationId xmlns:a16="http://schemas.microsoft.com/office/drawing/2014/main" id="{7CE7BC26-8878-2BD3-DB9F-52F3FA1B8DDB}"/>
              </a:ext>
            </a:extLst>
          </p:cNvPr>
          <p:cNvPicPr>
            <a:picLocks noChangeAspect="1"/>
          </p:cNvPicPr>
          <p:nvPr/>
        </p:nvPicPr>
        <p:blipFill>
          <a:blip r:embed="rId6"/>
          <a:stretch>
            <a:fillRect/>
          </a:stretch>
        </p:blipFill>
        <p:spPr>
          <a:xfrm>
            <a:off x="1620571" y="4656659"/>
            <a:ext cx="1343495" cy="497253"/>
          </a:xfrm>
          <a:prstGeom prst="rect">
            <a:avLst/>
          </a:prstGeom>
        </p:spPr>
      </p:pic>
      <p:pic>
        <p:nvPicPr>
          <p:cNvPr id="453" name="図 452">
            <a:extLst>
              <a:ext uri="{FF2B5EF4-FFF2-40B4-BE49-F238E27FC236}">
                <a16:creationId xmlns:a16="http://schemas.microsoft.com/office/drawing/2014/main" id="{92D042D7-B6E6-3464-E5D2-5318AB4C1AE8}"/>
              </a:ext>
            </a:extLst>
          </p:cNvPr>
          <p:cNvPicPr>
            <a:picLocks noChangeAspect="1"/>
          </p:cNvPicPr>
          <p:nvPr/>
        </p:nvPicPr>
        <p:blipFill>
          <a:blip r:embed="rId7"/>
          <a:stretch>
            <a:fillRect/>
          </a:stretch>
        </p:blipFill>
        <p:spPr>
          <a:xfrm>
            <a:off x="1624906" y="5167018"/>
            <a:ext cx="1334826" cy="129551"/>
          </a:xfrm>
          <a:prstGeom prst="rect">
            <a:avLst/>
          </a:prstGeom>
        </p:spPr>
      </p:pic>
      <p:sp>
        <p:nvSpPr>
          <p:cNvPr id="454" name="四角形: 角を丸くする 453">
            <a:extLst>
              <a:ext uri="{FF2B5EF4-FFF2-40B4-BE49-F238E27FC236}">
                <a16:creationId xmlns:a16="http://schemas.microsoft.com/office/drawing/2014/main" id="{55ED526B-9B28-25A8-9E61-B95464C72EE6}"/>
              </a:ext>
            </a:extLst>
          </p:cNvPr>
          <p:cNvSpPr/>
          <p:nvPr/>
        </p:nvSpPr>
        <p:spPr>
          <a:xfrm>
            <a:off x="1837659" y="5172373"/>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5" name="テキスト ボックス 454">
            <a:extLst>
              <a:ext uri="{FF2B5EF4-FFF2-40B4-BE49-F238E27FC236}">
                <a16:creationId xmlns:a16="http://schemas.microsoft.com/office/drawing/2014/main" id="{CDE4938E-9B8A-02D1-7B7F-DC24774AC7CA}"/>
              </a:ext>
            </a:extLst>
          </p:cNvPr>
          <p:cNvSpPr txBox="1"/>
          <p:nvPr/>
        </p:nvSpPr>
        <p:spPr>
          <a:xfrm>
            <a:off x="1574198" y="5122183"/>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456" name="テキスト ボックス 455">
            <a:extLst>
              <a:ext uri="{FF2B5EF4-FFF2-40B4-BE49-F238E27FC236}">
                <a16:creationId xmlns:a16="http://schemas.microsoft.com/office/drawing/2014/main" id="{23D51D72-C02A-9E45-3952-38EF3CAE47D5}"/>
              </a:ext>
            </a:extLst>
          </p:cNvPr>
          <p:cNvSpPr txBox="1"/>
          <p:nvPr/>
        </p:nvSpPr>
        <p:spPr>
          <a:xfrm>
            <a:off x="2088908" y="5292179"/>
            <a:ext cx="514722" cy="184666"/>
          </a:xfrm>
          <a:prstGeom prst="rect">
            <a:avLst/>
          </a:prstGeom>
          <a:noFill/>
        </p:spPr>
        <p:txBody>
          <a:bodyPr wrap="square" rtlCol="0">
            <a:spAutoFit/>
          </a:bodyPr>
          <a:lstStyle/>
          <a:p>
            <a:r>
              <a:rPr kumimoji="1" lang="en-US" altLang="ja-JP" sz="600" dirty="0">
                <a:latin typeface="+mj-lt"/>
              </a:rPr>
              <a:t>RD07</a:t>
            </a:r>
          </a:p>
        </p:txBody>
      </p:sp>
      <p:sp>
        <p:nvSpPr>
          <p:cNvPr id="457" name="テキスト ボックス 456">
            <a:extLst>
              <a:ext uri="{FF2B5EF4-FFF2-40B4-BE49-F238E27FC236}">
                <a16:creationId xmlns:a16="http://schemas.microsoft.com/office/drawing/2014/main" id="{29694FA9-EA1C-39D2-510B-DB3C4C08A76A}"/>
              </a:ext>
            </a:extLst>
          </p:cNvPr>
          <p:cNvSpPr txBox="1"/>
          <p:nvPr/>
        </p:nvSpPr>
        <p:spPr>
          <a:xfrm>
            <a:off x="1896852" y="4486097"/>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58" name="四角形: 角を丸くする 457">
            <a:extLst>
              <a:ext uri="{FF2B5EF4-FFF2-40B4-BE49-F238E27FC236}">
                <a16:creationId xmlns:a16="http://schemas.microsoft.com/office/drawing/2014/main" id="{09D0C700-4191-2B4A-A59B-DE1C5809CA10}"/>
              </a:ext>
            </a:extLst>
          </p:cNvPr>
          <p:cNvSpPr/>
          <p:nvPr/>
        </p:nvSpPr>
        <p:spPr>
          <a:xfrm>
            <a:off x="2543098" y="5176724"/>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9" name="テキスト ボックス 458">
            <a:extLst>
              <a:ext uri="{FF2B5EF4-FFF2-40B4-BE49-F238E27FC236}">
                <a16:creationId xmlns:a16="http://schemas.microsoft.com/office/drawing/2014/main" id="{B54942C4-2D6B-56EE-F282-F58797736E40}"/>
              </a:ext>
            </a:extLst>
          </p:cNvPr>
          <p:cNvSpPr txBox="1"/>
          <p:nvPr/>
        </p:nvSpPr>
        <p:spPr>
          <a:xfrm>
            <a:off x="2221238" y="5122431"/>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460" name="図 459">
            <a:extLst>
              <a:ext uri="{FF2B5EF4-FFF2-40B4-BE49-F238E27FC236}">
                <a16:creationId xmlns:a16="http://schemas.microsoft.com/office/drawing/2014/main" id="{8F89B80F-6A11-0C07-7EB0-8D900277206C}"/>
              </a:ext>
            </a:extLst>
          </p:cNvPr>
          <p:cNvPicPr>
            <a:picLocks noChangeAspect="1"/>
          </p:cNvPicPr>
          <p:nvPr/>
        </p:nvPicPr>
        <p:blipFill>
          <a:blip r:embed="rId8"/>
          <a:stretch>
            <a:fillRect/>
          </a:stretch>
        </p:blipFill>
        <p:spPr>
          <a:xfrm>
            <a:off x="522917" y="3635518"/>
            <a:ext cx="767534" cy="496491"/>
          </a:xfrm>
          <a:prstGeom prst="rect">
            <a:avLst/>
          </a:prstGeom>
          <a:solidFill>
            <a:schemeClr val="bg1"/>
          </a:solidFill>
        </p:spPr>
      </p:pic>
      <p:sp>
        <p:nvSpPr>
          <p:cNvPr id="461" name="テキスト ボックス 460">
            <a:extLst>
              <a:ext uri="{FF2B5EF4-FFF2-40B4-BE49-F238E27FC236}">
                <a16:creationId xmlns:a16="http://schemas.microsoft.com/office/drawing/2014/main" id="{8EAFF3AD-B70B-2DAD-9B53-89632AC10B42}"/>
              </a:ext>
            </a:extLst>
          </p:cNvPr>
          <p:cNvSpPr txBox="1"/>
          <p:nvPr/>
        </p:nvSpPr>
        <p:spPr>
          <a:xfrm>
            <a:off x="459201" y="4142556"/>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sp>
        <p:nvSpPr>
          <p:cNvPr id="462" name="矢印: 右 461">
            <a:extLst>
              <a:ext uri="{FF2B5EF4-FFF2-40B4-BE49-F238E27FC236}">
                <a16:creationId xmlns:a16="http://schemas.microsoft.com/office/drawing/2014/main" id="{733765E9-75E5-1F4B-693F-BF0593378F4C}"/>
              </a:ext>
            </a:extLst>
          </p:cNvPr>
          <p:cNvSpPr/>
          <p:nvPr/>
        </p:nvSpPr>
        <p:spPr>
          <a:xfrm>
            <a:off x="2760464" y="407448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3" name="矢印: 右 462">
            <a:extLst>
              <a:ext uri="{FF2B5EF4-FFF2-40B4-BE49-F238E27FC236}">
                <a16:creationId xmlns:a16="http://schemas.microsoft.com/office/drawing/2014/main" id="{B72DA7CB-7343-AD62-77FF-276D2AAAC6F6}"/>
              </a:ext>
            </a:extLst>
          </p:cNvPr>
          <p:cNvSpPr/>
          <p:nvPr/>
        </p:nvSpPr>
        <p:spPr>
          <a:xfrm>
            <a:off x="1445858" y="407448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64" name="図 463">
            <a:extLst>
              <a:ext uri="{FF2B5EF4-FFF2-40B4-BE49-F238E27FC236}">
                <a16:creationId xmlns:a16="http://schemas.microsoft.com/office/drawing/2014/main" id="{F7F72515-4F1E-948C-9706-A0C849903E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86569" y="3742124"/>
            <a:ext cx="193980" cy="422448"/>
          </a:xfrm>
          <a:prstGeom prst="rect">
            <a:avLst/>
          </a:prstGeom>
        </p:spPr>
      </p:pic>
      <p:sp>
        <p:nvSpPr>
          <p:cNvPr id="465" name="テキスト ボックス 464">
            <a:extLst>
              <a:ext uri="{FF2B5EF4-FFF2-40B4-BE49-F238E27FC236}">
                <a16:creationId xmlns:a16="http://schemas.microsoft.com/office/drawing/2014/main" id="{43A5EB23-E2A1-006B-A6DB-F0CF167F0075}"/>
              </a:ext>
            </a:extLst>
          </p:cNvPr>
          <p:cNvSpPr txBox="1"/>
          <p:nvPr/>
        </p:nvSpPr>
        <p:spPr>
          <a:xfrm>
            <a:off x="5173386" y="4568522"/>
            <a:ext cx="1367498" cy="1200329"/>
          </a:xfrm>
          <a:prstGeom prst="rect">
            <a:avLst/>
          </a:prstGeom>
          <a:noFill/>
        </p:spPr>
        <p:txBody>
          <a:bodyPr wrap="square" rtlCol="0">
            <a:spAutoFit/>
          </a:bodyPr>
          <a:lstStyle/>
          <a:p>
            <a:r>
              <a:rPr kumimoji="1" lang="en-US" altLang="ja-JP" sz="800" dirty="0">
                <a:latin typeface="+mj-lt"/>
              </a:rPr>
              <a:t>*7: Are you sure about the overflow location?</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sp>
        <p:nvSpPr>
          <p:cNvPr id="466" name="台形 465">
            <a:extLst>
              <a:ext uri="{FF2B5EF4-FFF2-40B4-BE49-F238E27FC236}">
                <a16:creationId xmlns:a16="http://schemas.microsoft.com/office/drawing/2014/main" id="{B5A08533-7BE7-C6EC-1728-D353B235D522}"/>
              </a:ext>
            </a:extLst>
          </p:cNvPr>
          <p:cNvSpPr/>
          <p:nvPr/>
        </p:nvSpPr>
        <p:spPr>
          <a:xfrm rot="9223765">
            <a:off x="1113689" y="3601056"/>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467" name="図 466">
            <a:extLst>
              <a:ext uri="{FF2B5EF4-FFF2-40B4-BE49-F238E27FC236}">
                <a16:creationId xmlns:a16="http://schemas.microsoft.com/office/drawing/2014/main" id="{513EBB57-B178-6D20-A044-DEFE03CE53E0}"/>
              </a:ext>
            </a:extLst>
          </p:cNvPr>
          <p:cNvPicPr>
            <a:picLocks noChangeAspect="1"/>
          </p:cNvPicPr>
          <p:nvPr/>
        </p:nvPicPr>
        <p:blipFill rotWithShape="1">
          <a:blip r:embed="rId8"/>
          <a:srcRect l="81914" b="78679"/>
          <a:stretch/>
        </p:blipFill>
        <p:spPr>
          <a:xfrm>
            <a:off x="3056218" y="3668030"/>
            <a:ext cx="138817" cy="105854"/>
          </a:xfrm>
          <a:prstGeom prst="rect">
            <a:avLst/>
          </a:prstGeom>
          <a:solidFill>
            <a:schemeClr val="bg1"/>
          </a:solidFill>
        </p:spPr>
      </p:pic>
      <p:pic>
        <p:nvPicPr>
          <p:cNvPr id="468" name="図 467">
            <a:extLst>
              <a:ext uri="{FF2B5EF4-FFF2-40B4-BE49-F238E27FC236}">
                <a16:creationId xmlns:a16="http://schemas.microsoft.com/office/drawing/2014/main" id="{BCF71F4F-85F1-8DD5-7139-FEF09798A9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991305" y="3761802"/>
            <a:ext cx="193980" cy="422448"/>
          </a:xfrm>
          <a:prstGeom prst="rect">
            <a:avLst/>
          </a:prstGeom>
        </p:spPr>
      </p:pic>
      <p:sp>
        <p:nvSpPr>
          <p:cNvPr id="469" name="台形 468">
            <a:extLst>
              <a:ext uri="{FF2B5EF4-FFF2-40B4-BE49-F238E27FC236}">
                <a16:creationId xmlns:a16="http://schemas.microsoft.com/office/drawing/2014/main" id="{B81DA1E5-6E5A-FF02-25D9-E1E274981FD3}"/>
              </a:ext>
            </a:extLst>
          </p:cNvPr>
          <p:cNvSpPr/>
          <p:nvPr/>
        </p:nvSpPr>
        <p:spPr>
          <a:xfrm rot="9223765">
            <a:off x="3018425" y="362073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70" name="テキスト ボックス 469">
            <a:extLst>
              <a:ext uri="{FF2B5EF4-FFF2-40B4-BE49-F238E27FC236}">
                <a16:creationId xmlns:a16="http://schemas.microsoft.com/office/drawing/2014/main" id="{47A76744-83DF-E0B3-8693-B5EF7EBB1049}"/>
              </a:ext>
            </a:extLst>
          </p:cNvPr>
          <p:cNvSpPr txBox="1"/>
          <p:nvPr/>
        </p:nvSpPr>
        <p:spPr>
          <a:xfrm>
            <a:off x="2953752" y="4111294"/>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Master </a:t>
            </a:r>
            <a:r>
              <a:rPr kumimoji="1" lang="ja-JP" altLang="en-US" sz="600" dirty="0">
                <a:latin typeface="+mj-lt"/>
              </a:rPr>
              <a:t>≒</a:t>
            </a:r>
            <a:r>
              <a:rPr kumimoji="1" lang="en-US" altLang="ja-JP" sz="600" dirty="0">
                <a:latin typeface="+mj-lt"/>
              </a:rPr>
              <a:t> Actual</a:t>
            </a:r>
            <a:endParaRPr kumimoji="1" lang="ja-JP" altLang="en-US" sz="600" dirty="0"/>
          </a:p>
        </p:txBody>
      </p:sp>
      <p:sp>
        <p:nvSpPr>
          <p:cNvPr id="471" name="矢印: 右 470">
            <a:extLst>
              <a:ext uri="{FF2B5EF4-FFF2-40B4-BE49-F238E27FC236}">
                <a16:creationId xmlns:a16="http://schemas.microsoft.com/office/drawing/2014/main" id="{656B2840-EF61-1DF8-3B6B-B648C4D15239}"/>
              </a:ext>
            </a:extLst>
          </p:cNvPr>
          <p:cNvSpPr/>
          <p:nvPr/>
        </p:nvSpPr>
        <p:spPr>
          <a:xfrm>
            <a:off x="3328059" y="409169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2" name="正方形/長方形 471">
            <a:extLst>
              <a:ext uri="{FF2B5EF4-FFF2-40B4-BE49-F238E27FC236}">
                <a16:creationId xmlns:a16="http://schemas.microsoft.com/office/drawing/2014/main" id="{4352593F-AA5E-7BD8-D708-6D9E6E8E9CBC}"/>
              </a:ext>
            </a:extLst>
          </p:cNvPr>
          <p:cNvSpPr/>
          <p:nvPr/>
        </p:nvSpPr>
        <p:spPr>
          <a:xfrm>
            <a:off x="4083746" y="5459548"/>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73" name="グラフィックス 472" descr="右向き指示マーク">
            <a:extLst>
              <a:ext uri="{FF2B5EF4-FFF2-40B4-BE49-F238E27FC236}">
                <a16:creationId xmlns:a16="http://schemas.microsoft.com/office/drawing/2014/main" id="{E736C47A-61E3-D1F1-614F-D32D966E95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4754202">
            <a:off x="4713788" y="5640094"/>
            <a:ext cx="253626" cy="253626"/>
          </a:xfrm>
          <a:prstGeom prst="rect">
            <a:avLst/>
          </a:prstGeom>
        </p:spPr>
      </p:pic>
      <p:pic>
        <p:nvPicPr>
          <p:cNvPr id="474" name="図 473">
            <a:extLst>
              <a:ext uri="{FF2B5EF4-FFF2-40B4-BE49-F238E27FC236}">
                <a16:creationId xmlns:a16="http://schemas.microsoft.com/office/drawing/2014/main" id="{66D73F1D-5828-6380-115F-FB352D5AF7D4}"/>
              </a:ext>
            </a:extLst>
          </p:cNvPr>
          <p:cNvPicPr>
            <a:picLocks noChangeAspect="1"/>
          </p:cNvPicPr>
          <p:nvPr/>
        </p:nvPicPr>
        <p:blipFill>
          <a:blip r:embed="rId10"/>
          <a:stretch>
            <a:fillRect/>
          </a:stretch>
        </p:blipFill>
        <p:spPr>
          <a:xfrm>
            <a:off x="5300329" y="3648776"/>
            <a:ext cx="1075165" cy="745191"/>
          </a:xfrm>
          <a:prstGeom prst="rect">
            <a:avLst/>
          </a:prstGeom>
        </p:spPr>
      </p:pic>
      <p:pic>
        <p:nvPicPr>
          <p:cNvPr id="475" name="図 474">
            <a:extLst>
              <a:ext uri="{FF2B5EF4-FFF2-40B4-BE49-F238E27FC236}">
                <a16:creationId xmlns:a16="http://schemas.microsoft.com/office/drawing/2014/main" id="{524E44C8-DA16-693D-69F9-D141D52E33E0}"/>
              </a:ext>
            </a:extLst>
          </p:cNvPr>
          <p:cNvPicPr>
            <a:picLocks noChangeAspect="1"/>
          </p:cNvPicPr>
          <p:nvPr/>
        </p:nvPicPr>
        <p:blipFill>
          <a:blip r:embed="rId11"/>
          <a:stretch>
            <a:fillRect/>
          </a:stretch>
        </p:blipFill>
        <p:spPr>
          <a:xfrm>
            <a:off x="5422268" y="4038906"/>
            <a:ext cx="847293" cy="112175"/>
          </a:xfrm>
          <a:prstGeom prst="rect">
            <a:avLst/>
          </a:prstGeom>
        </p:spPr>
      </p:pic>
      <p:sp>
        <p:nvSpPr>
          <p:cNvPr id="476" name="テキスト ボックス 475">
            <a:extLst>
              <a:ext uri="{FF2B5EF4-FFF2-40B4-BE49-F238E27FC236}">
                <a16:creationId xmlns:a16="http://schemas.microsoft.com/office/drawing/2014/main" id="{5A10E1B8-2316-227E-2351-A1C15C6A9A3C}"/>
              </a:ext>
            </a:extLst>
          </p:cNvPr>
          <p:cNvSpPr txBox="1"/>
          <p:nvPr/>
        </p:nvSpPr>
        <p:spPr>
          <a:xfrm>
            <a:off x="5341200" y="3963329"/>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Are you sure about the overflow location?</a:t>
            </a:r>
          </a:p>
        </p:txBody>
      </p:sp>
      <p:pic>
        <p:nvPicPr>
          <p:cNvPr id="477" name="図 476">
            <a:extLst>
              <a:ext uri="{FF2B5EF4-FFF2-40B4-BE49-F238E27FC236}">
                <a16:creationId xmlns:a16="http://schemas.microsoft.com/office/drawing/2014/main" id="{D70E4063-3CA9-45D7-0F22-9A7E957BFB46}"/>
              </a:ext>
            </a:extLst>
          </p:cNvPr>
          <p:cNvPicPr>
            <a:picLocks noChangeAspect="1"/>
          </p:cNvPicPr>
          <p:nvPr/>
        </p:nvPicPr>
        <p:blipFill>
          <a:blip r:embed="rId14"/>
          <a:stretch>
            <a:fillRect/>
          </a:stretch>
        </p:blipFill>
        <p:spPr>
          <a:xfrm>
            <a:off x="5677877" y="4154425"/>
            <a:ext cx="336603" cy="186540"/>
          </a:xfrm>
          <a:prstGeom prst="rect">
            <a:avLst/>
          </a:prstGeom>
        </p:spPr>
      </p:pic>
      <p:sp>
        <p:nvSpPr>
          <p:cNvPr id="478" name="四角形: 角を丸くする 477">
            <a:extLst>
              <a:ext uri="{FF2B5EF4-FFF2-40B4-BE49-F238E27FC236}">
                <a16:creationId xmlns:a16="http://schemas.microsoft.com/office/drawing/2014/main" id="{473885F3-9188-4189-0D71-4B7D72C332B3}"/>
              </a:ext>
            </a:extLst>
          </p:cNvPr>
          <p:cNvSpPr/>
          <p:nvPr/>
        </p:nvSpPr>
        <p:spPr>
          <a:xfrm>
            <a:off x="5546929" y="4188380"/>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79" name="四角形: 角を丸くする 478">
            <a:extLst>
              <a:ext uri="{FF2B5EF4-FFF2-40B4-BE49-F238E27FC236}">
                <a16:creationId xmlns:a16="http://schemas.microsoft.com/office/drawing/2014/main" id="{C38519D1-354D-E9AE-9CBE-0FCE9EA81810}"/>
              </a:ext>
            </a:extLst>
          </p:cNvPr>
          <p:cNvSpPr/>
          <p:nvPr/>
        </p:nvSpPr>
        <p:spPr>
          <a:xfrm>
            <a:off x="5857168" y="4188851"/>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480" name="テキスト ボックス 479">
            <a:extLst>
              <a:ext uri="{FF2B5EF4-FFF2-40B4-BE49-F238E27FC236}">
                <a16:creationId xmlns:a16="http://schemas.microsoft.com/office/drawing/2014/main" id="{052B022F-37F3-779F-1951-7A1F977D2C64}"/>
              </a:ext>
            </a:extLst>
          </p:cNvPr>
          <p:cNvSpPr txBox="1"/>
          <p:nvPr/>
        </p:nvSpPr>
        <p:spPr>
          <a:xfrm>
            <a:off x="5127667" y="6738870"/>
            <a:ext cx="1367498" cy="1077218"/>
          </a:xfrm>
          <a:prstGeom prst="rect">
            <a:avLst/>
          </a:prstGeom>
          <a:noFill/>
        </p:spPr>
        <p:txBody>
          <a:bodyPr wrap="square" rtlCol="0">
            <a:spAutoFit/>
          </a:bodyPr>
          <a:lstStyle/>
          <a:p>
            <a:r>
              <a:rPr kumimoji="1" lang="en-US" altLang="ja-JP" sz="800" dirty="0">
                <a:latin typeface="+mj-lt"/>
              </a:rPr>
              <a:t>*8: If it try to place an item with rank A or B in a location other than the QC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481" name="図 480">
            <a:extLst>
              <a:ext uri="{FF2B5EF4-FFF2-40B4-BE49-F238E27FC236}">
                <a16:creationId xmlns:a16="http://schemas.microsoft.com/office/drawing/2014/main" id="{FFA4555B-133C-7DBE-D378-5BE542412EC1}"/>
              </a:ext>
            </a:extLst>
          </p:cNvPr>
          <p:cNvPicPr>
            <a:picLocks noChangeAspect="1"/>
          </p:cNvPicPr>
          <p:nvPr/>
        </p:nvPicPr>
        <p:blipFill>
          <a:blip r:embed="rId10"/>
          <a:stretch>
            <a:fillRect/>
          </a:stretch>
        </p:blipFill>
        <p:spPr>
          <a:xfrm>
            <a:off x="5292005" y="5854825"/>
            <a:ext cx="1075165" cy="745191"/>
          </a:xfrm>
          <a:prstGeom prst="rect">
            <a:avLst/>
          </a:prstGeom>
        </p:spPr>
      </p:pic>
      <p:pic>
        <p:nvPicPr>
          <p:cNvPr id="482" name="図 481">
            <a:extLst>
              <a:ext uri="{FF2B5EF4-FFF2-40B4-BE49-F238E27FC236}">
                <a16:creationId xmlns:a16="http://schemas.microsoft.com/office/drawing/2014/main" id="{1021C5EC-0B51-9EF6-326E-708A574A0389}"/>
              </a:ext>
            </a:extLst>
          </p:cNvPr>
          <p:cNvPicPr>
            <a:picLocks noChangeAspect="1"/>
          </p:cNvPicPr>
          <p:nvPr/>
        </p:nvPicPr>
        <p:blipFill>
          <a:blip r:embed="rId11"/>
          <a:stretch>
            <a:fillRect/>
          </a:stretch>
        </p:blipFill>
        <p:spPr>
          <a:xfrm>
            <a:off x="5413944" y="6244955"/>
            <a:ext cx="847293" cy="112175"/>
          </a:xfrm>
          <a:prstGeom prst="rect">
            <a:avLst/>
          </a:prstGeom>
        </p:spPr>
      </p:pic>
      <p:sp>
        <p:nvSpPr>
          <p:cNvPr id="483" name="テキスト ボックス 482">
            <a:extLst>
              <a:ext uri="{FF2B5EF4-FFF2-40B4-BE49-F238E27FC236}">
                <a16:creationId xmlns:a16="http://schemas.microsoft.com/office/drawing/2014/main" id="{5AC6E947-DCCD-092C-157A-6888D9FC3C98}"/>
              </a:ext>
            </a:extLst>
          </p:cNvPr>
          <p:cNvSpPr txBox="1"/>
          <p:nvPr/>
        </p:nvSpPr>
        <p:spPr>
          <a:xfrm>
            <a:off x="5251080" y="6205652"/>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Limited to QC locations</a:t>
            </a:r>
          </a:p>
        </p:txBody>
      </p:sp>
      <p:pic>
        <p:nvPicPr>
          <p:cNvPr id="484" name="図 483">
            <a:extLst>
              <a:ext uri="{FF2B5EF4-FFF2-40B4-BE49-F238E27FC236}">
                <a16:creationId xmlns:a16="http://schemas.microsoft.com/office/drawing/2014/main" id="{F8CE58D0-795F-3BF4-D205-706D0831EC50}"/>
              </a:ext>
            </a:extLst>
          </p:cNvPr>
          <p:cNvPicPr>
            <a:picLocks noChangeAspect="1"/>
          </p:cNvPicPr>
          <p:nvPr/>
        </p:nvPicPr>
        <p:blipFill>
          <a:blip r:embed="rId8"/>
          <a:stretch>
            <a:fillRect/>
          </a:stretch>
        </p:blipFill>
        <p:spPr>
          <a:xfrm>
            <a:off x="503778" y="5824405"/>
            <a:ext cx="767534" cy="496491"/>
          </a:xfrm>
          <a:prstGeom prst="rect">
            <a:avLst/>
          </a:prstGeom>
          <a:solidFill>
            <a:schemeClr val="bg1"/>
          </a:solidFill>
        </p:spPr>
      </p:pic>
      <p:sp>
        <p:nvSpPr>
          <p:cNvPr id="485" name="テキスト ボックス 484">
            <a:extLst>
              <a:ext uri="{FF2B5EF4-FFF2-40B4-BE49-F238E27FC236}">
                <a16:creationId xmlns:a16="http://schemas.microsoft.com/office/drawing/2014/main" id="{F6830F47-2B25-04EE-A70C-601B814BD749}"/>
              </a:ext>
            </a:extLst>
          </p:cNvPr>
          <p:cNvSpPr txBox="1"/>
          <p:nvPr/>
        </p:nvSpPr>
        <p:spPr>
          <a:xfrm>
            <a:off x="440062" y="6331443"/>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A or B</a:t>
            </a:r>
            <a:endParaRPr kumimoji="1" lang="ja-JP" altLang="en-US" sz="600" dirty="0">
              <a:solidFill>
                <a:srgbClr val="FF0000"/>
              </a:solidFill>
            </a:endParaRPr>
          </a:p>
        </p:txBody>
      </p:sp>
      <p:pic>
        <p:nvPicPr>
          <p:cNvPr id="486" name="図 485">
            <a:extLst>
              <a:ext uri="{FF2B5EF4-FFF2-40B4-BE49-F238E27FC236}">
                <a16:creationId xmlns:a16="http://schemas.microsoft.com/office/drawing/2014/main" id="{F78BD8E5-9955-A032-4F11-08861DB458E6}"/>
              </a:ext>
            </a:extLst>
          </p:cNvPr>
          <p:cNvPicPr>
            <a:picLocks noChangeAspect="1"/>
          </p:cNvPicPr>
          <p:nvPr/>
        </p:nvPicPr>
        <p:blipFill>
          <a:blip r:embed="rId2"/>
          <a:stretch>
            <a:fillRect/>
          </a:stretch>
        </p:blipFill>
        <p:spPr>
          <a:xfrm>
            <a:off x="1542842" y="5852646"/>
            <a:ext cx="1358764" cy="2027693"/>
          </a:xfrm>
          <a:prstGeom prst="rect">
            <a:avLst/>
          </a:prstGeom>
        </p:spPr>
      </p:pic>
      <p:pic>
        <p:nvPicPr>
          <p:cNvPr id="487" name="図 486">
            <a:extLst>
              <a:ext uri="{FF2B5EF4-FFF2-40B4-BE49-F238E27FC236}">
                <a16:creationId xmlns:a16="http://schemas.microsoft.com/office/drawing/2014/main" id="{E49BABF9-E506-F852-DD63-16451875D6BE}"/>
              </a:ext>
            </a:extLst>
          </p:cNvPr>
          <p:cNvPicPr>
            <a:picLocks noChangeAspect="1"/>
          </p:cNvPicPr>
          <p:nvPr/>
        </p:nvPicPr>
        <p:blipFill>
          <a:blip r:embed="rId3"/>
          <a:stretch>
            <a:fillRect/>
          </a:stretch>
        </p:blipFill>
        <p:spPr>
          <a:xfrm>
            <a:off x="2636198" y="7148033"/>
            <a:ext cx="243861" cy="130125"/>
          </a:xfrm>
          <a:prstGeom prst="rect">
            <a:avLst/>
          </a:prstGeom>
        </p:spPr>
      </p:pic>
      <p:sp>
        <p:nvSpPr>
          <p:cNvPr id="488" name="テキスト ボックス 487">
            <a:extLst>
              <a:ext uri="{FF2B5EF4-FFF2-40B4-BE49-F238E27FC236}">
                <a16:creationId xmlns:a16="http://schemas.microsoft.com/office/drawing/2014/main" id="{6E075535-ED3B-BE55-EF34-70FCA4FCDC85}"/>
              </a:ext>
            </a:extLst>
          </p:cNvPr>
          <p:cNvSpPr txBox="1"/>
          <p:nvPr/>
        </p:nvSpPr>
        <p:spPr>
          <a:xfrm>
            <a:off x="2559776" y="711564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89" name="図 488">
            <a:extLst>
              <a:ext uri="{FF2B5EF4-FFF2-40B4-BE49-F238E27FC236}">
                <a16:creationId xmlns:a16="http://schemas.microsoft.com/office/drawing/2014/main" id="{46B015FD-F072-8613-93CF-08B873178083}"/>
              </a:ext>
            </a:extLst>
          </p:cNvPr>
          <p:cNvPicPr>
            <a:picLocks noChangeAspect="1"/>
          </p:cNvPicPr>
          <p:nvPr/>
        </p:nvPicPr>
        <p:blipFill>
          <a:blip r:embed="rId4"/>
          <a:stretch>
            <a:fillRect/>
          </a:stretch>
        </p:blipFill>
        <p:spPr>
          <a:xfrm>
            <a:off x="2047529" y="5986726"/>
            <a:ext cx="805148" cy="123622"/>
          </a:xfrm>
          <a:prstGeom prst="rect">
            <a:avLst/>
          </a:prstGeom>
        </p:spPr>
      </p:pic>
      <p:sp>
        <p:nvSpPr>
          <p:cNvPr id="490" name="テキスト ボックス 489">
            <a:extLst>
              <a:ext uri="{FF2B5EF4-FFF2-40B4-BE49-F238E27FC236}">
                <a16:creationId xmlns:a16="http://schemas.microsoft.com/office/drawing/2014/main" id="{52216329-D98D-A0C7-40F2-FC046715BABC}"/>
              </a:ext>
            </a:extLst>
          </p:cNvPr>
          <p:cNvSpPr txBox="1"/>
          <p:nvPr/>
        </p:nvSpPr>
        <p:spPr>
          <a:xfrm>
            <a:off x="1962810" y="5973303"/>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491" name="図 490">
            <a:extLst>
              <a:ext uri="{FF2B5EF4-FFF2-40B4-BE49-F238E27FC236}">
                <a16:creationId xmlns:a16="http://schemas.microsoft.com/office/drawing/2014/main" id="{9E8942ED-06FE-33F9-4509-CC5797FF0EE8}"/>
              </a:ext>
            </a:extLst>
          </p:cNvPr>
          <p:cNvPicPr>
            <a:picLocks noChangeAspect="1"/>
          </p:cNvPicPr>
          <p:nvPr/>
        </p:nvPicPr>
        <p:blipFill>
          <a:blip r:embed="rId3"/>
          <a:stretch>
            <a:fillRect/>
          </a:stretch>
        </p:blipFill>
        <p:spPr>
          <a:xfrm>
            <a:off x="1683957" y="6851453"/>
            <a:ext cx="399116" cy="92870"/>
          </a:xfrm>
          <a:prstGeom prst="rect">
            <a:avLst/>
          </a:prstGeom>
        </p:spPr>
      </p:pic>
      <p:sp>
        <p:nvSpPr>
          <p:cNvPr id="492" name="テキスト ボックス 491">
            <a:extLst>
              <a:ext uri="{FF2B5EF4-FFF2-40B4-BE49-F238E27FC236}">
                <a16:creationId xmlns:a16="http://schemas.microsoft.com/office/drawing/2014/main" id="{BB3B8E8E-DF56-E8C7-262B-FFE7FF81F8BA}"/>
              </a:ext>
            </a:extLst>
          </p:cNvPr>
          <p:cNvSpPr txBox="1"/>
          <p:nvPr/>
        </p:nvSpPr>
        <p:spPr>
          <a:xfrm>
            <a:off x="1619587" y="680174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93" name="図 492">
            <a:extLst>
              <a:ext uri="{FF2B5EF4-FFF2-40B4-BE49-F238E27FC236}">
                <a16:creationId xmlns:a16="http://schemas.microsoft.com/office/drawing/2014/main" id="{C627E453-D8C6-75D8-9328-D5F6203E476D}"/>
              </a:ext>
            </a:extLst>
          </p:cNvPr>
          <p:cNvPicPr>
            <a:picLocks noChangeAspect="1"/>
          </p:cNvPicPr>
          <p:nvPr/>
        </p:nvPicPr>
        <p:blipFill>
          <a:blip r:embed="rId5"/>
          <a:stretch>
            <a:fillRect/>
          </a:stretch>
        </p:blipFill>
        <p:spPr>
          <a:xfrm>
            <a:off x="2123674" y="7301219"/>
            <a:ext cx="234871" cy="129551"/>
          </a:xfrm>
          <a:prstGeom prst="rect">
            <a:avLst/>
          </a:prstGeom>
        </p:spPr>
      </p:pic>
      <p:pic>
        <p:nvPicPr>
          <p:cNvPr id="494" name="図 493">
            <a:extLst>
              <a:ext uri="{FF2B5EF4-FFF2-40B4-BE49-F238E27FC236}">
                <a16:creationId xmlns:a16="http://schemas.microsoft.com/office/drawing/2014/main" id="{270DABA0-11DB-1442-0041-D4FF2B3D63B9}"/>
              </a:ext>
            </a:extLst>
          </p:cNvPr>
          <p:cNvPicPr>
            <a:picLocks noChangeAspect="1"/>
          </p:cNvPicPr>
          <p:nvPr/>
        </p:nvPicPr>
        <p:blipFill>
          <a:blip r:embed="rId5"/>
          <a:stretch>
            <a:fillRect/>
          </a:stretch>
        </p:blipFill>
        <p:spPr>
          <a:xfrm>
            <a:off x="2077718" y="7482599"/>
            <a:ext cx="234871" cy="129551"/>
          </a:xfrm>
          <a:prstGeom prst="rect">
            <a:avLst/>
          </a:prstGeom>
        </p:spPr>
      </p:pic>
      <p:sp>
        <p:nvSpPr>
          <p:cNvPr id="495" name="テキスト ボックス 494">
            <a:extLst>
              <a:ext uri="{FF2B5EF4-FFF2-40B4-BE49-F238E27FC236}">
                <a16:creationId xmlns:a16="http://schemas.microsoft.com/office/drawing/2014/main" id="{9558F045-19A7-4329-27BA-D7E09D0563AC}"/>
              </a:ext>
            </a:extLst>
          </p:cNvPr>
          <p:cNvSpPr txBox="1"/>
          <p:nvPr/>
        </p:nvSpPr>
        <p:spPr>
          <a:xfrm>
            <a:off x="2067258" y="647109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96" name="テキスト ボックス 495">
            <a:extLst>
              <a:ext uri="{FF2B5EF4-FFF2-40B4-BE49-F238E27FC236}">
                <a16:creationId xmlns:a16="http://schemas.microsoft.com/office/drawing/2014/main" id="{47F87953-7DAE-9055-F5DA-2AC7CD48425F}"/>
              </a:ext>
            </a:extLst>
          </p:cNvPr>
          <p:cNvSpPr txBox="1"/>
          <p:nvPr/>
        </p:nvSpPr>
        <p:spPr>
          <a:xfrm>
            <a:off x="1892569" y="664704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97" name="矢印: 右 496">
            <a:extLst>
              <a:ext uri="{FF2B5EF4-FFF2-40B4-BE49-F238E27FC236}">
                <a16:creationId xmlns:a16="http://schemas.microsoft.com/office/drawing/2014/main" id="{0FA1B52E-2CA8-45E4-AAE7-29BDC93E72DC}"/>
              </a:ext>
            </a:extLst>
          </p:cNvPr>
          <p:cNvSpPr/>
          <p:nvPr/>
        </p:nvSpPr>
        <p:spPr>
          <a:xfrm>
            <a:off x="2741325" y="626336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98" name="矢印: 右 497">
            <a:extLst>
              <a:ext uri="{FF2B5EF4-FFF2-40B4-BE49-F238E27FC236}">
                <a16:creationId xmlns:a16="http://schemas.microsoft.com/office/drawing/2014/main" id="{3BD396E7-9DEA-5426-A44D-FFF00BF20B30}"/>
              </a:ext>
            </a:extLst>
          </p:cNvPr>
          <p:cNvSpPr/>
          <p:nvPr/>
        </p:nvSpPr>
        <p:spPr>
          <a:xfrm>
            <a:off x="1426719" y="626336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99" name="テキスト ボックス 498">
            <a:extLst>
              <a:ext uri="{FF2B5EF4-FFF2-40B4-BE49-F238E27FC236}">
                <a16:creationId xmlns:a16="http://schemas.microsoft.com/office/drawing/2014/main" id="{B35A0477-FD21-E3C5-46B8-3084D3C71659}"/>
              </a:ext>
            </a:extLst>
          </p:cNvPr>
          <p:cNvSpPr txBox="1"/>
          <p:nvPr/>
        </p:nvSpPr>
        <p:spPr>
          <a:xfrm>
            <a:off x="1526349" y="694839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00" name="テキスト ボックス 499">
            <a:extLst>
              <a:ext uri="{FF2B5EF4-FFF2-40B4-BE49-F238E27FC236}">
                <a16:creationId xmlns:a16="http://schemas.microsoft.com/office/drawing/2014/main" id="{FBC6A90D-5F8A-B627-4662-AC92F3430D14}"/>
              </a:ext>
            </a:extLst>
          </p:cNvPr>
          <p:cNvSpPr txBox="1"/>
          <p:nvPr/>
        </p:nvSpPr>
        <p:spPr>
          <a:xfrm>
            <a:off x="2202150" y="6942862"/>
            <a:ext cx="699456" cy="169277"/>
          </a:xfrm>
          <a:prstGeom prst="rect">
            <a:avLst/>
          </a:prstGeom>
          <a:noFill/>
        </p:spPr>
        <p:txBody>
          <a:bodyPr wrap="square" rtlCol="0">
            <a:spAutoFit/>
          </a:bodyPr>
          <a:lstStyle/>
          <a:p>
            <a:r>
              <a:rPr kumimoji="1" lang="en-US" altLang="ja-JP" sz="500" dirty="0">
                <a:latin typeface="+mj-lt"/>
              </a:rPr>
              <a:t>2023-09-09</a:t>
            </a:r>
          </a:p>
        </p:txBody>
      </p:sp>
      <p:sp>
        <p:nvSpPr>
          <p:cNvPr id="501" name="テキスト ボックス 500">
            <a:extLst>
              <a:ext uri="{FF2B5EF4-FFF2-40B4-BE49-F238E27FC236}">
                <a16:creationId xmlns:a16="http://schemas.microsoft.com/office/drawing/2014/main" id="{6D328FE3-2684-4BD6-EC0D-738E727F3E7C}"/>
              </a:ext>
            </a:extLst>
          </p:cNvPr>
          <p:cNvSpPr txBox="1"/>
          <p:nvPr/>
        </p:nvSpPr>
        <p:spPr>
          <a:xfrm>
            <a:off x="1580142" y="728173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02" name="テキスト ボックス 501">
            <a:extLst>
              <a:ext uri="{FF2B5EF4-FFF2-40B4-BE49-F238E27FC236}">
                <a16:creationId xmlns:a16="http://schemas.microsoft.com/office/drawing/2014/main" id="{31802543-EF1C-B221-6F79-E1B90D949400}"/>
              </a:ext>
            </a:extLst>
          </p:cNvPr>
          <p:cNvSpPr txBox="1"/>
          <p:nvPr/>
        </p:nvSpPr>
        <p:spPr>
          <a:xfrm>
            <a:off x="2032557" y="728429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03" name="テキスト ボックス 502">
            <a:extLst>
              <a:ext uri="{FF2B5EF4-FFF2-40B4-BE49-F238E27FC236}">
                <a16:creationId xmlns:a16="http://schemas.microsoft.com/office/drawing/2014/main" id="{9667B668-9831-3F2D-6110-38E5F5FD995E}"/>
              </a:ext>
            </a:extLst>
          </p:cNvPr>
          <p:cNvSpPr txBox="1"/>
          <p:nvPr/>
        </p:nvSpPr>
        <p:spPr>
          <a:xfrm>
            <a:off x="2471207" y="7290009"/>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504" name="図 503">
            <a:extLst>
              <a:ext uri="{FF2B5EF4-FFF2-40B4-BE49-F238E27FC236}">
                <a16:creationId xmlns:a16="http://schemas.microsoft.com/office/drawing/2014/main" id="{F7CE8B14-D769-7431-5BEB-EC173B6BA0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67430" y="5931011"/>
            <a:ext cx="193980" cy="422448"/>
          </a:xfrm>
          <a:prstGeom prst="rect">
            <a:avLst/>
          </a:prstGeom>
        </p:spPr>
      </p:pic>
      <p:sp>
        <p:nvSpPr>
          <p:cNvPr id="505" name="台形 504">
            <a:extLst>
              <a:ext uri="{FF2B5EF4-FFF2-40B4-BE49-F238E27FC236}">
                <a16:creationId xmlns:a16="http://schemas.microsoft.com/office/drawing/2014/main" id="{24E932F7-9E06-9EB7-3401-2C2B5A28C87B}"/>
              </a:ext>
            </a:extLst>
          </p:cNvPr>
          <p:cNvSpPr/>
          <p:nvPr/>
        </p:nvSpPr>
        <p:spPr>
          <a:xfrm rot="9223765">
            <a:off x="1094550" y="578994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506" name="図 505">
            <a:extLst>
              <a:ext uri="{FF2B5EF4-FFF2-40B4-BE49-F238E27FC236}">
                <a16:creationId xmlns:a16="http://schemas.microsoft.com/office/drawing/2014/main" id="{F99C7AED-445A-200A-C368-5CF177E28F8E}"/>
              </a:ext>
            </a:extLst>
          </p:cNvPr>
          <p:cNvPicPr>
            <a:picLocks noChangeAspect="1"/>
          </p:cNvPicPr>
          <p:nvPr/>
        </p:nvPicPr>
        <p:blipFill rotWithShape="1">
          <a:blip r:embed="rId8"/>
          <a:srcRect l="81914" b="78679"/>
          <a:stretch/>
        </p:blipFill>
        <p:spPr>
          <a:xfrm>
            <a:off x="3037079" y="5856917"/>
            <a:ext cx="138817" cy="105854"/>
          </a:xfrm>
          <a:prstGeom prst="rect">
            <a:avLst/>
          </a:prstGeom>
          <a:solidFill>
            <a:schemeClr val="bg1"/>
          </a:solidFill>
        </p:spPr>
      </p:pic>
      <p:pic>
        <p:nvPicPr>
          <p:cNvPr id="507" name="図 506">
            <a:extLst>
              <a:ext uri="{FF2B5EF4-FFF2-40B4-BE49-F238E27FC236}">
                <a16:creationId xmlns:a16="http://schemas.microsoft.com/office/drawing/2014/main" id="{F03D7F02-D0A0-15BE-8175-4DB9E76438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972166" y="5950689"/>
            <a:ext cx="193980" cy="422448"/>
          </a:xfrm>
          <a:prstGeom prst="rect">
            <a:avLst/>
          </a:prstGeom>
        </p:spPr>
      </p:pic>
      <p:sp>
        <p:nvSpPr>
          <p:cNvPr id="508" name="台形 507">
            <a:extLst>
              <a:ext uri="{FF2B5EF4-FFF2-40B4-BE49-F238E27FC236}">
                <a16:creationId xmlns:a16="http://schemas.microsoft.com/office/drawing/2014/main" id="{E5302FCC-80DE-C18B-46AE-3B3472E8EA36}"/>
              </a:ext>
            </a:extLst>
          </p:cNvPr>
          <p:cNvSpPr/>
          <p:nvPr/>
        </p:nvSpPr>
        <p:spPr>
          <a:xfrm rot="9223765">
            <a:off x="2999286" y="580962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09" name="テキスト ボックス 508">
            <a:extLst>
              <a:ext uri="{FF2B5EF4-FFF2-40B4-BE49-F238E27FC236}">
                <a16:creationId xmlns:a16="http://schemas.microsoft.com/office/drawing/2014/main" id="{7A19657F-25FA-E96F-8E45-CD6721F905D5}"/>
              </a:ext>
            </a:extLst>
          </p:cNvPr>
          <p:cNvSpPr txBox="1"/>
          <p:nvPr/>
        </p:nvSpPr>
        <p:spPr>
          <a:xfrm>
            <a:off x="2934613" y="6300181"/>
            <a:ext cx="523659" cy="369332"/>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Not QC area</a:t>
            </a:r>
          </a:p>
        </p:txBody>
      </p:sp>
      <p:pic>
        <p:nvPicPr>
          <p:cNvPr id="510" name="図 509">
            <a:extLst>
              <a:ext uri="{FF2B5EF4-FFF2-40B4-BE49-F238E27FC236}">
                <a16:creationId xmlns:a16="http://schemas.microsoft.com/office/drawing/2014/main" id="{16472521-C7C7-AB80-9BAE-0E71549CCB33}"/>
              </a:ext>
            </a:extLst>
          </p:cNvPr>
          <p:cNvPicPr>
            <a:picLocks noChangeAspect="1"/>
          </p:cNvPicPr>
          <p:nvPr/>
        </p:nvPicPr>
        <p:blipFill>
          <a:blip r:embed="rId2"/>
          <a:stretch>
            <a:fillRect/>
          </a:stretch>
        </p:blipFill>
        <p:spPr>
          <a:xfrm>
            <a:off x="3425043" y="5869860"/>
            <a:ext cx="1358764" cy="2027693"/>
          </a:xfrm>
          <a:prstGeom prst="rect">
            <a:avLst/>
          </a:prstGeom>
        </p:spPr>
      </p:pic>
      <p:pic>
        <p:nvPicPr>
          <p:cNvPr id="511" name="図 510">
            <a:extLst>
              <a:ext uri="{FF2B5EF4-FFF2-40B4-BE49-F238E27FC236}">
                <a16:creationId xmlns:a16="http://schemas.microsoft.com/office/drawing/2014/main" id="{A85516A4-CA9D-10E3-1CA0-819C95ADC544}"/>
              </a:ext>
            </a:extLst>
          </p:cNvPr>
          <p:cNvPicPr>
            <a:picLocks noChangeAspect="1"/>
          </p:cNvPicPr>
          <p:nvPr/>
        </p:nvPicPr>
        <p:blipFill>
          <a:blip r:embed="rId3"/>
          <a:stretch>
            <a:fillRect/>
          </a:stretch>
        </p:blipFill>
        <p:spPr>
          <a:xfrm>
            <a:off x="4518399" y="7165247"/>
            <a:ext cx="243861" cy="130125"/>
          </a:xfrm>
          <a:prstGeom prst="rect">
            <a:avLst/>
          </a:prstGeom>
        </p:spPr>
      </p:pic>
      <p:sp>
        <p:nvSpPr>
          <p:cNvPr id="512" name="テキスト ボックス 511">
            <a:extLst>
              <a:ext uri="{FF2B5EF4-FFF2-40B4-BE49-F238E27FC236}">
                <a16:creationId xmlns:a16="http://schemas.microsoft.com/office/drawing/2014/main" id="{3AC89B44-3F7C-25D6-1F1A-D04BB847619F}"/>
              </a:ext>
            </a:extLst>
          </p:cNvPr>
          <p:cNvSpPr txBox="1"/>
          <p:nvPr/>
        </p:nvSpPr>
        <p:spPr>
          <a:xfrm>
            <a:off x="4441977" y="713285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13" name="図 512">
            <a:extLst>
              <a:ext uri="{FF2B5EF4-FFF2-40B4-BE49-F238E27FC236}">
                <a16:creationId xmlns:a16="http://schemas.microsoft.com/office/drawing/2014/main" id="{528C330F-08C4-3260-F841-76C932DD9D10}"/>
              </a:ext>
            </a:extLst>
          </p:cNvPr>
          <p:cNvPicPr>
            <a:picLocks noChangeAspect="1"/>
          </p:cNvPicPr>
          <p:nvPr/>
        </p:nvPicPr>
        <p:blipFill>
          <a:blip r:embed="rId4"/>
          <a:stretch>
            <a:fillRect/>
          </a:stretch>
        </p:blipFill>
        <p:spPr>
          <a:xfrm>
            <a:off x="3929730" y="6003940"/>
            <a:ext cx="805148" cy="123622"/>
          </a:xfrm>
          <a:prstGeom prst="rect">
            <a:avLst/>
          </a:prstGeom>
        </p:spPr>
      </p:pic>
      <p:sp>
        <p:nvSpPr>
          <p:cNvPr id="514" name="テキスト ボックス 513">
            <a:extLst>
              <a:ext uri="{FF2B5EF4-FFF2-40B4-BE49-F238E27FC236}">
                <a16:creationId xmlns:a16="http://schemas.microsoft.com/office/drawing/2014/main" id="{ADB8B871-4B0B-3E10-5E6D-F1BA49EA90C4}"/>
              </a:ext>
            </a:extLst>
          </p:cNvPr>
          <p:cNvSpPr txBox="1"/>
          <p:nvPr/>
        </p:nvSpPr>
        <p:spPr>
          <a:xfrm>
            <a:off x="3845011" y="5990517"/>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515" name="図 514">
            <a:extLst>
              <a:ext uri="{FF2B5EF4-FFF2-40B4-BE49-F238E27FC236}">
                <a16:creationId xmlns:a16="http://schemas.microsoft.com/office/drawing/2014/main" id="{28857F70-A04B-32C6-CFF4-F8BDE45CFAD4}"/>
              </a:ext>
            </a:extLst>
          </p:cNvPr>
          <p:cNvPicPr>
            <a:picLocks noChangeAspect="1"/>
          </p:cNvPicPr>
          <p:nvPr/>
        </p:nvPicPr>
        <p:blipFill>
          <a:blip r:embed="rId3"/>
          <a:stretch>
            <a:fillRect/>
          </a:stretch>
        </p:blipFill>
        <p:spPr>
          <a:xfrm>
            <a:off x="3566158" y="6868667"/>
            <a:ext cx="399116" cy="92870"/>
          </a:xfrm>
          <a:prstGeom prst="rect">
            <a:avLst/>
          </a:prstGeom>
        </p:spPr>
      </p:pic>
      <p:sp>
        <p:nvSpPr>
          <p:cNvPr id="516" name="テキスト ボックス 515">
            <a:extLst>
              <a:ext uri="{FF2B5EF4-FFF2-40B4-BE49-F238E27FC236}">
                <a16:creationId xmlns:a16="http://schemas.microsoft.com/office/drawing/2014/main" id="{9DB0306C-BE9C-BDE3-3FA9-859471AE5457}"/>
              </a:ext>
            </a:extLst>
          </p:cNvPr>
          <p:cNvSpPr txBox="1"/>
          <p:nvPr/>
        </p:nvSpPr>
        <p:spPr>
          <a:xfrm>
            <a:off x="3501788" y="681895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17" name="図 516">
            <a:extLst>
              <a:ext uri="{FF2B5EF4-FFF2-40B4-BE49-F238E27FC236}">
                <a16:creationId xmlns:a16="http://schemas.microsoft.com/office/drawing/2014/main" id="{96B9C226-6C91-4206-79B0-AB0C7C5076BC}"/>
              </a:ext>
            </a:extLst>
          </p:cNvPr>
          <p:cNvPicPr>
            <a:picLocks noChangeAspect="1"/>
          </p:cNvPicPr>
          <p:nvPr/>
        </p:nvPicPr>
        <p:blipFill>
          <a:blip r:embed="rId5"/>
          <a:stretch>
            <a:fillRect/>
          </a:stretch>
        </p:blipFill>
        <p:spPr>
          <a:xfrm>
            <a:off x="4005875" y="7318433"/>
            <a:ext cx="234871" cy="129551"/>
          </a:xfrm>
          <a:prstGeom prst="rect">
            <a:avLst/>
          </a:prstGeom>
        </p:spPr>
      </p:pic>
      <p:pic>
        <p:nvPicPr>
          <p:cNvPr id="518" name="図 517">
            <a:extLst>
              <a:ext uri="{FF2B5EF4-FFF2-40B4-BE49-F238E27FC236}">
                <a16:creationId xmlns:a16="http://schemas.microsoft.com/office/drawing/2014/main" id="{D0ECF320-C6E2-C2E3-AB70-68B1FFFEFBD4}"/>
              </a:ext>
            </a:extLst>
          </p:cNvPr>
          <p:cNvPicPr>
            <a:picLocks noChangeAspect="1"/>
          </p:cNvPicPr>
          <p:nvPr/>
        </p:nvPicPr>
        <p:blipFill>
          <a:blip r:embed="rId5"/>
          <a:stretch>
            <a:fillRect/>
          </a:stretch>
        </p:blipFill>
        <p:spPr>
          <a:xfrm>
            <a:off x="3959919" y="7499813"/>
            <a:ext cx="234871" cy="129551"/>
          </a:xfrm>
          <a:prstGeom prst="rect">
            <a:avLst/>
          </a:prstGeom>
        </p:spPr>
      </p:pic>
      <p:sp>
        <p:nvSpPr>
          <p:cNvPr id="519" name="テキスト ボックス 518">
            <a:extLst>
              <a:ext uri="{FF2B5EF4-FFF2-40B4-BE49-F238E27FC236}">
                <a16:creationId xmlns:a16="http://schemas.microsoft.com/office/drawing/2014/main" id="{3A132B11-3A64-F816-F58B-BE1599FC750A}"/>
              </a:ext>
            </a:extLst>
          </p:cNvPr>
          <p:cNvSpPr txBox="1"/>
          <p:nvPr/>
        </p:nvSpPr>
        <p:spPr>
          <a:xfrm>
            <a:off x="3949459" y="648830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20" name="テキスト ボックス 519">
            <a:extLst>
              <a:ext uri="{FF2B5EF4-FFF2-40B4-BE49-F238E27FC236}">
                <a16:creationId xmlns:a16="http://schemas.microsoft.com/office/drawing/2014/main" id="{6F094690-866F-F423-74D1-B3E9196106D7}"/>
              </a:ext>
            </a:extLst>
          </p:cNvPr>
          <p:cNvSpPr txBox="1"/>
          <p:nvPr/>
        </p:nvSpPr>
        <p:spPr>
          <a:xfrm>
            <a:off x="3774770" y="666425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21" name="矢印: 右 520">
            <a:extLst>
              <a:ext uri="{FF2B5EF4-FFF2-40B4-BE49-F238E27FC236}">
                <a16:creationId xmlns:a16="http://schemas.microsoft.com/office/drawing/2014/main" id="{AFF45E6E-400E-C0A3-B35C-78809B9D35E4}"/>
              </a:ext>
            </a:extLst>
          </p:cNvPr>
          <p:cNvSpPr/>
          <p:nvPr/>
        </p:nvSpPr>
        <p:spPr>
          <a:xfrm>
            <a:off x="4623526" y="628058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2" name="矢印: 右 521">
            <a:extLst>
              <a:ext uri="{FF2B5EF4-FFF2-40B4-BE49-F238E27FC236}">
                <a16:creationId xmlns:a16="http://schemas.microsoft.com/office/drawing/2014/main" id="{D22F7168-E521-2476-F2B5-F45BD5FF0E4F}"/>
              </a:ext>
            </a:extLst>
          </p:cNvPr>
          <p:cNvSpPr/>
          <p:nvPr/>
        </p:nvSpPr>
        <p:spPr>
          <a:xfrm>
            <a:off x="3308920" y="628058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3" name="テキスト ボックス 522">
            <a:extLst>
              <a:ext uri="{FF2B5EF4-FFF2-40B4-BE49-F238E27FC236}">
                <a16:creationId xmlns:a16="http://schemas.microsoft.com/office/drawing/2014/main" id="{354DCDCD-EDE1-3BAB-35CC-96DB02B75F0F}"/>
              </a:ext>
            </a:extLst>
          </p:cNvPr>
          <p:cNvSpPr txBox="1"/>
          <p:nvPr/>
        </p:nvSpPr>
        <p:spPr>
          <a:xfrm>
            <a:off x="3408550" y="696560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24" name="テキスト ボックス 523">
            <a:extLst>
              <a:ext uri="{FF2B5EF4-FFF2-40B4-BE49-F238E27FC236}">
                <a16:creationId xmlns:a16="http://schemas.microsoft.com/office/drawing/2014/main" id="{3CF235E8-056C-31E9-2AB2-2D910A1A2573}"/>
              </a:ext>
            </a:extLst>
          </p:cNvPr>
          <p:cNvSpPr txBox="1"/>
          <p:nvPr/>
        </p:nvSpPr>
        <p:spPr>
          <a:xfrm>
            <a:off x="4084351" y="6960076"/>
            <a:ext cx="699456" cy="169277"/>
          </a:xfrm>
          <a:prstGeom prst="rect">
            <a:avLst/>
          </a:prstGeom>
          <a:noFill/>
        </p:spPr>
        <p:txBody>
          <a:bodyPr wrap="square" rtlCol="0">
            <a:spAutoFit/>
          </a:bodyPr>
          <a:lstStyle/>
          <a:p>
            <a:r>
              <a:rPr kumimoji="1" lang="en-US" altLang="ja-JP" sz="500" dirty="0">
                <a:latin typeface="+mj-lt"/>
              </a:rPr>
              <a:t>2023-09-09</a:t>
            </a:r>
          </a:p>
        </p:txBody>
      </p:sp>
      <p:sp>
        <p:nvSpPr>
          <p:cNvPr id="525" name="テキスト ボックス 524">
            <a:extLst>
              <a:ext uri="{FF2B5EF4-FFF2-40B4-BE49-F238E27FC236}">
                <a16:creationId xmlns:a16="http://schemas.microsoft.com/office/drawing/2014/main" id="{A8621517-B234-9555-9E89-A5719D6CF3A6}"/>
              </a:ext>
            </a:extLst>
          </p:cNvPr>
          <p:cNvSpPr txBox="1"/>
          <p:nvPr/>
        </p:nvSpPr>
        <p:spPr>
          <a:xfrm>
            <a:off x="3462343" y="7298953"/>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26" name="テキスト ボックス 525">
            <a:extLst>
              <a:ext uri="{FF2B5EF4-FFF2-40B4-BE49-F238E27FC236}">
                <a16:creationId xmlns:a16="http://schemas.microsoft.com/office/drawing/2014/main" id="{F9D81CFF-520D-C02A-442A-07B0153947CF}"/>
              </a:ext>
            </a:extLst>
          </p:cNvPr>
          <p:cNvSpPr txBox="1"/>
          <p:nvPr/>
        </p:nvSpPr>
        <p:spPr>
          <a:xfrm>
            <a:off x="3914758" y="7301509"/>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27" name="テキスト ボックス 526">
            <a:extLst>
              <a:ext uri="{FF2B5EF4-FFF2-40B4-BE49-F238E27FC236}">
                <a16:creationId xmlns:a16="http://schemas.microsoft.com/office/drawing/2014/main" id="{AA7DEB18-2F0A-6212-8D66-3038DC431BA7}"/>
              </a:ext>
            </a:extLst>
          </p:cNvPr>
          <p:cNvSpPr txBox="1"/>
          <p:nvPr/>
        </p:nvSpPr>
        <p:spPr>
          <a:xfrm>
            <a:off x="4353408" y="7307223"/>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28" name="正方形/長方形 527">
            <a:extLst>
              <a:ext uri="{FF2B5EF4-FFF2-40B4-BE49-F238E27FC236}">
                <a16:creationId xmlns:a16="http://schemas.microsoft.com/office/drawing/2014/main" id="{4E191551-6C28-FD48-6B29-77C74503FF68}"/>
              </a:ext>
            </a:extLst>
          </p:cNvPr>
          <p:cNvSpPr/>
          <p:nvPr/>
        </p:nvSpPr>
        <p:spPr>
          <a:xfrm>
            <a:off x="4064607" y="7648435"/>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529" name="テキスト ボックス 528">
            <a:extLst>
              <a:ext uri="{FF2B5EF4-FFF2-40B4-BE49-F238E27FC236}">
                <a16:creationId xmlns:a16="http://schemas.microsoft.com/office/drawing/2014/main" id="{61F456E2-5E8C-5100-7CDE-C6F33E142BBC}"/>
              </a:ext>
            </a:extLst>
          </p:cNvPr>
          <p:cNvSpPr txBox="1"/>
          <p:nvPr/>
        </p:nvSpPr>
        <p:spPr>
          <a:xfrm>
            <a:off x="4163583" y="7491889"/>
            <a:ext cx="490341" cy="169277"/>
          </a:xfrm>
          <a:prstGeom prst="rect">
            <a:avLst/>
          </a:prstGeom>
          <a:noFill/>
        </p:spPr>
        <p:txBody>
          <a:bodyPr wrap="square" rtlCol="0">
            <a:spAutoFit/>
          </a:bodyPr>
          <a:lstStyle/>
          <a:p>
            <a:pPr algn="ctr"/>
            <a:r>
              <a:rPr kumimoji="1" lang="en-US" altLang="ja-JP" sz="500" dirty="0">
                <a:latin typeface="+mj-lt"/>
              </a:rPr>
              <a:t>RF00005</a:t>
            </a:r>
          </a:p>
        </p:txBody>
      </p:sp>
      <p:sp>
        <p:nvSpPr>
          <p:cNvPr id="530" name="テキスト ボックス 529">
            <a:extLst>
              <a:ext uri="{FF2B5EF4-FFF2-40B4-BE49-F238E27FC236}">
                <a16:creationId xmlns:a16="http://schemas.microsoft.com/office/drawing/2014/main" id="{666B0A17-3F11-7113-02FE-274C8076B202}"/>
              </a:ext>
            </a:extLst>
          </p:cNvPr>
          <p:cNvSpPr txBox="1"/>
          <p:nvPr/>
        </p:nvSpPr>
        <p:spPr>
          <a:xfrm>
            <a:off x="1622569" y="498199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31" name="テキスト ボックス 530">
            <a:extLst>
              <a:ext uri="{FF2B5EF4-FFF2-40B4-BE49-F238E27FC236}">
                <a16:creationId xmlns:a16="http://schemas.microsoft.com/office/drawing/2014/main" id="{1AFACFF7-319A-4866-F035-43EB2A413752}"/>
              </a:ext>
            </a:extLst>
          </p:cNvPr>
          <p:cNvSpPr txBox="1"/>
          <p:nvPr/>
        </p:nvSpPr>
        <p:spPr>
          <a:xfrm>
            <a:off x="2074984" y="4984555"/>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32" name="テキスト ボックス 531">
            <a:extLst>
              <a:ext uri="{FF2B5EF4-FFF2-40B4-BE49-F238E27FC236}">
                <a16:creationId xmlns:a16="http://schemas.microsoft.com/office/drawing/2014/main" id="{8904201E-BF29-65F9-1A2E-5ECF9B382FE1}"/>
              </a:ext>
            </a:extLst>
          </p:cNvPr>
          <p:cNvSpPr txBox="1"/>
          <p:nvPr/>
        </p:nvSpPr>
        <p:spPr>
          <a:xfrm>
            <a:off x="2513634" y="4990269"/>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33" name="テキスト ボックス 532">
            <a:extLst>
              <a:ext uri="{FF2B5EF4-FFF2-40B4-BE49-F238E27FC236}">
                <a16:creationId xmlns:a16="http://schemas.microsoft.com/office/drawing/2014/main" id="{E96EB258-3572-DD4E-8D9C-A4643A7BB639}"/>
              </a:ext>
            </a:extLst>
          </p:cNvPr>
          <p:cNvSpPr txBox="1"/>
          <p:nvPr/>
        </p:nvSpPr>
        <p:spPr>
          <a:xfrm>
            <a:off x="2126735" y="428721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34" name="テキスト ボックス 533">
            <a:extLst>
              <a:ext uri="{FF2B5EF4-FFF2-40B4-BE49-F238E27FC236}">
                <a16:creationId xmlns:a16="http://schemas.microsoft.com/office/drawing/2014/main" id="{38563809-6474-87CC-4CCE-F42464757C01}"/>
              </a:ext>
            </a:extLst>
          </p:cNvPr>
          <p:cNvSpPr txBox="1"/>
          <p:nvPr/>
        </p:nvSpPr>
        <p:spPr>
          <a:xfrm>
            <a:off x="1585826" y="476451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35" name="テキスト ボックス 534">
            <a:extLst>
              <a:ext uri="{FF2B5EF4-FFF2-40B4-BE49-F238E27FC236}">
                <a16:creationId xmlns:a16="http://schemas.microsoft.com/office/drawing/2014/main" id="{3C86ACE4-FA4A-69F5-B66C-E2E1DCAC5212}"/>
              </a:ext>
            </a:extLst>
          </p:cNvPr>
          <p:cNvSpPr txBox="1"/>
          <p:nvPr/>
        </p:nvSpPr>
        <p:spPr>
          <a:xfrm>
            <a:off x="2261627" y="4758983"/>
            <a:ext cx="699456" cy="169277"/>
          </a:xfrm>
          <a:prstGeom prst="rect">
            <a:avLst/>
          </a:prstGeom>
          <a:noFill/>
        </p:spPr>
        <p:txBody>
          <a:bodyPr wrap="square" rtlCol="0">
            <a:spAutoFit/>
          </a:bodyPr>
          <a:lstStyle/>
          <a:p>
            <a:r>
              <a:rPr kumimoji="1" lang="en-US" altLang="ja-JP" sz="500" dirty="0">
                <a:latin typeface="+mj-lt"/>
              </a:rPr>
              <a:t>2023-09-09</a:t>
            </a:r>
          </a:p>
        </p:txBody>
      </p:sp>
      <p:sp>
        <p:nvSpPr>
          <p:cNvPr id="536" name="テキスト ボックス 535">
            <a:extLst>
              <a:ext uri="{FF2B5EF4-FFF2-40B4-BE49-F238E27FC236}">
                <a16:creationId xmlns:a16="http://schemas.microsoft.com/office/drawing/2014/main" id="{C1B0A17D-4397-112D-E8ED-B1B3A2F8AC3A}"/>
              </a:ext>
            </a:extLst>
          </p:cNvPr>
          <p:cNvSpPr txBox="1"/>
          <p:nvPr/>
        </p:nvSpPr>
        <p:spPr>
          <a:xfrm>
            <a:off x="2543802" y="5146106"/>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37" name="テキスト ボックス 536">
            <a:extLst>
              <a:ext uri="{FF2B5EF4-FFF2-40B4-BE49-F238E27FC236}">
                <a16:creationId xmlns:a16="http://schemas.microsoft.com/office/drawing/2014/main" id="{84B9D82A-0342-97A6-9BDC-30556531FD1E}"/>
              </a:ext>
            </a:extLst>
          </p:cNvPr>
          <p:cNvSpPr txBox="1"/>
          <p:nvPr/>
        </p:nvSpPr>
        <p:spPr>
          <a:xfrm>
            <a:off x="4382105" y="5144436"/>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38" name="正方形/長方形 537">
            <a:extLst>
              <a:ext uri="{FF2B5EF4-FFF2-40B4-BE49-F238E27FC236}">
                <a16:creationId xmlns:a16="http://schemas.microsoft.com/office/drawing/2014/main" id="{867137EE-6357-3002-A639-7034AFACF0E4}"/>
              </a:ext>
            </a:extLst>
          </p:cNvPr>
          <p:cNvSpPr/>
          <p:nvPr/>
        </p:nvSpPr>
        <p:spPr>
          <a:xfrm>
            <a:off x="496253" y="6017087"/>
            <a:ext cx="5955347" cy="1874526"/>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There is no case in this function 13/Oct/2023</a:t>
            </a:r>
            <a:endParaRPr kumimoji="1" lang="ja-JP" altLang="en-US" sz="700" kern="0" dirty="0">
              <a:solidFill>
                <a:srgbClr val="FF0000"/>
              </a:solidFill>
            </a:endParaRPr>
          </a:p>
        </p:txBody>
      </p:sp>
      <p:pic>
        <p:nvPicPr>
          <p:cNvPr id="2" name="Picture 1">
            <a:extLst>
              <a:ext uri="{FF2B5EF4-FFF2-40B4-BE49-F238E27FC236}">
                <a16:creationId xmlns:a16="http://schemas.microsoft.com/office/drawing/2014/main" id="{5831B387-EB05-3920-03CA-407B756C9464}"/>
              </a:ext>
            </a:extLst>
          </p:cNvPr>
          <p:cNvPicPr>
            <a:picLocks noChangeAspect="1"/>
          </p:cNvPicPr>
          <p:nvPr/>
        </p:nvPicPr>
        <p:blipFill>
          <a:blip r:embed="rId15"/>
          <a:stretch>
            <a:fillRect/>
          </a:stretch>
        </p:blipFill>
        <p:spPr>
          <a:xfrm>
            <a:off x="479689" y="2413760"/>
            <a:ext cx="1333382" cy="723924"/>
          </a:xfrm>
          <a:prstGeom prst="rect">
            <a:avLst/>
          </a:prstGeom>
        </p:spPr>
      </p:pic>
      <p:pic>
        <p:nvPicPr>
          <p:cNvPr id="4" name="Picture 3">
            <a:extLst>
              <a:ext uri="{FF2B5EF4-FFF2-40B4-BE49-F238E27FC236}">
                <a16:creationId xmlns:a16="http://schemas.microsoft.com/office/drawing/2014/main" id="{17EBB196-83EC-5F39-DE9B-77A2B830E05F}"/>
              </a:ext>
            </a:extLst>
          </p:cNvPr>
          <p:cNvPicPr>
            <a:picLocks noChangeAspect="1"/>
          </p:cNvPicPr>
          <p:nvPr/>
        </p:nvPicPr>
        <p:blipFill>
          <a:blip r:embed="rId16"/>
          <a:stretch>
            <a:fillRect/>
          </a:stretch>
        </p:blipFill>
        <p:spPr>
          <a:xfrm>
            <a:off x="479409" y="3041726"/>
            <a:ext cx="1325305" cy="195028"/>
          </a:xfrm>
          <a:prstGeom prst="rect">
            <a:avLst/>
          </a:prstGeom>
        </p:spPr>
      </p:pic>
      <p:sp>
        <p:nvSpPr>
          <p:cNvPr id="5" name="TextBox 4">
            <a:extLst>
              <a:ext uri="{FF2B5EF4-FFF2-40B4-BE49-F238E27FC236}">
                <a16:creationId xmlns:a16="http://schemas.microsoft.com/office/drawing/2014/main" id="{53C62998-D763-0B95-8877-D61AC3DB59B5}"/>
              </a:ext>
            </a:extLst>
          </p:cNvPr>
          <p:cNvSpPr txBox="1"/>
          <p:nvPr/>
        </p:nvSpPr>
        <p:spPr>
          <a:xfrm>
            <a:off x="1392561" y="3036435"/>
            <a:ext cx="474058" cy="169277"/>
          </a:xfrm>
          <a:prstGeom prst="rect">
            <a:avLst/>
          </a:prstGeom>
          <a:noFill/>
        </p:spPr>
        <p:txBody>
          <a:bodyPr wrap="square" rtlCol="0">
            <a:spAutoFit/>
          </a:bodyPr>
          <a:lstStyle/>
          <a:p>
            <a:pPr algn="r"/>
            <a:r>
              <a:rPr lang="en-US" sz="500" dirty="0"/>
              <a:t>0</a:t>
            </a:r>
          </a:p>
        </p:txBody>
      </p:sp>
      <p:pic>
        <p:nvPicPr>
          <p:cNvPr id="6" name="Picture 5">
            <a:extLst>
              <a:ext uri="{FF2B5EF4-FFF2-40B4-BE49-F238E27FC236}">
                <a16:creationId xmlns:a16="http://schemas.microsoft.com/office/drawing/2014/main" id="{DED9E5A7-DBC5-752D-0D85-395E0E5854A1}"/>
              </a:ext>
            </a:extLst>
          </p:cNvPr>
          <p:cNvPicPr>
            <a:picLocks noChangeAspect="1"/>
          </p:cNvPicPr>
          <p:nvPr/>
        </p:nvPicPr>
        <p:blipFill>
          <a:blip r:embed="rId17"/>
          <a:stretch>
            <a:fillRect/>
          </a:stretch>
        </p:blipFill>
        <p:spPr>
          <a:xfrm>
            <a:off x="2823784" y="2419561"/>
            <a:ext cx="1333557" cy="762474"/>
          </a:xfrm>
          <a:prstGeom prst="rect">
            <a:avLst/>
          </a:prstGeom>
        </p:spPr>
      </p:pic>
      <p:pic>
        <p:nvPicPr>
          <p:cNvPr id="7" name="Picture 6">
            <a:extLst>
              <a:ext uri="{FF2B5EF4-FFF2-40B4-BE49-F238E27FC236}">
                <a16:creationId xmlns:a16="http://schemas.microsoft.com/office/drawing/2014/main" id="{62A79524-2A60-9A00-BBA1-8AE56AB8E6CE}"/>
              </a:ext>
            </a:extLst>
          </p:cNvPr>
          <p:cNvPicPr>
            <a:picLocks noChangeAspect="1"/>
          </p:cNvPicPr>
          <p:nvPr/>
        </p:nvPicPr>
        <p:blipFill>
          <a:blip r:embed="rId16"/>
          <a:stretch>
            <a:fillRect/>
          </a:stretch>
        </p:blipFill>
        <p:spPr>
          <a:xfrm>
            <a:off x="2833026" y="3051583"/>
            <a:ext cx="1325305" cy="195028"/>
          </a:xfrm>
          <a:prstGeom prst="rect">
            <a:avLst/>
          </a:prstGeom>
        </p:spPr>
      </p:pic>
      <p:sp>
        <p:nvSpPr>
          <p:cNvPr id="8" name="TextBox 7">
            <a:extLst>
              <a:ext uri="{FF2B5EF4-FFF2-40B4-BE49-F238E27FC236}">
                <a16:creationId xmlns:a16="http://schemas.microsoft.com/office/drawing/2014/main" id="{1C34988C-8AB1-FCD5-FAA5-FED73B47DA51}"/>
              </a:ext>
            </a:extLst>
          </p:cNvPr>
          <p:cNvSpPr txBox="1"/>
          <p:nvPr/>
        </p:nvSpPr>
        <p:spPr>
          <a:xfrm>
            <a:off x="3750941" y="3046292"/>
            <a:ext cx="474058" cy="169277"/>
          </a:xfrm>
          <a:prstGeom prst="rect">
            <a:avLst/>
          </a:prstGeom>
          <a:noFill/>
        </p:spPr>
        <p:txBody>
          <a:bodyPr wrap="square" rtlCol="0">
            <a:spAutoFit/>
          </a:bodyPr>
          <a:lstStyle/>
          <a:p>
            <a:pPr algn="r"/>
            <a:r>
              <a:rPr lang="en-US" sz="500" dirty="0"/>
              <a:t>10</a:t>
            </a:r>
          </a:p>
        </p:txBody>
      </p:sp>
      <p:pic>
        <p:nvPicPr>
          <p:cNvPr id="10" name="Picture 9">
            <a:extLst>
              <a:ext uri="{FF2B5EF4-FFF2-40B4-BE49-F238E27FC236}">
                <a16:creationId xmlns:a16="http://schemas.microsoft.com/office/drawing/2014/main" id="{4BB9B1E2-78F7-9071-58A6-2CBD1F169980}"/>
              </a:ext>
            </a:extLst>
          </p:cNvPr>
          <p:cNvPicPr>
            <a:picLocks noChangeAspect="1"/>
          </p:cNvPicPr>
          <p:nvPr/>
        </p:nvPicPr>
        <p:blipFill>
          <a:blip r:embed="rId18"/>
          <a:stretch>
            <a:fillRect/>
          </a:stretch>
        </p:blipFill>
        <p:spPr>
          <a:xfrm>
            <a:off x="1617952" y="4663458"/>
            <a:ext cx="1340329" cy="685606"/>
          </a:xfrm>
          <a:prstGeom prst="rect">
            <a:avLst/>
          </a:prstGeom>
        </p:spPr>
      </p:pic>
      <p:pic>
        <p:nvPicPr>
          <p:cNvPr id="11" name="Picture 10">
            <a:extLst>
              <a:ext uri="{FF2B5EF4-FFF2-40B4-BE49-F238E27FC236}">
                <a16:creationId xmlns:a16="http://schemas.microsoft.com/office/drawing/2014/main" id="{3FFE101B-1445-3508-BAB4-ACACB717309F}"/>
              </a:ext>
            </a:extLst>
          </p:cNvPr>
          <p:cNvPicPr>
            <a:picLocks noChangeAspect="1"/>
          </p:cNvPicPr>
          <p:nvPr/>
        </p:nvPicPr>
        <p:blipFill>
          <a:blip r:embed="rId16"/>
          <a:stretch>
            <a:fillRect/>
          </a:stretch>
        </p:blipFill>
        <p:spPr>
          <a:xfrm>
            <a:off x="1622569" y="5285332"/>
            <a:ext cx="1325305" cy="195028"/>
          </a:xfrm>
          <a:prstGeom prst="rect">
            <a:avLst/>
          </a:prstGeom>
        </p:spPr>
      </p:pic>
      <p:sp>
        <p:nvSpPr>
          <p:cNvPr id="12" name="TextBox 11">
            <a:extLst>
              <a:ext uri="{FF2B5EF4-FFF2-40B4-BE49-F238E27FC236}">
                <a16:creationId xmlns:a16="http://schemas.microsoft.com/office/drawing/2014/main" id="{B7D9F158-DDD5-5018-027E-79964386ADC2}"/>
              </a:ext>
            </a:extLst>
          </p:cNvPr>
          <p:cNvSpPr txBox="1"/>
          <p:nvPr/>
        </p:nvSpPr>
        <p:spPr>
          <a:xfrm>
            <a:off x="2535721" y="5280041"/>
            <a:ext cx="474058" cy="169277"/>
          </a:xfrm>
          <a:prstGeom prst="rect">
            <a:avLst/>
          </a:prstGeom>
          <a:noFill/>
        </p:spPr>
        <p:txBody>
          <a:bodyPr wrap="square" rtlCol="0">
            <a:spAutoFit/>
          </a:bodyPr>
          <a:lstStyle/>
          <a:p>
            <a:pPr algn="r"/>
            <a:r>
              <a:rPr lang="en-US" sz="500" dirty="0"/>
              <a:t>500</a:t>
            </a:r>
          </a:p>
        </p:txBody>
      </p:sp>
      <p:pic>
        <p:nvPicPr>
          <p:cNvPr id="13" name="Picture 12">
            <a:extLst>
              <a:ext uri="{FF2B5EF4-FFF2-40B4-BE49-F238E27FC236}">
                <a16:creationId xmlns:a16="http://schemas.microsoft.com/office/drawing/2014/main" id="{1DFC3539-4F46-2A6D-D888-A1E17CD06089}"/>
              </a:ext>
            </a:extLst>
          </p:cNvPr>
          <p:cNvPicPr>
            <a:picLocks noChangeAspect="1"/>
          </p:cNvPicPr>
          <p:nvPr/>
        </p:nvPicPr>
        <p:blipFill>
          <a:blip r:embed="rId18"/>
          <a:stretch>
            <a:fillRect/>
          </a:stretch>
        </p:blipFill>
        <p:spPr>
          <a:xfrm>
            <a:off x="3480572" y="4654687"/>
            <a:ext cx="1340329" cy="685606"/>
          </a:xfrm>
          <a:prstGeom prst="rect">
            <a:avLst/>
          </a:prstGeom>
        </p:spPr>
      </p:pic>
      <p:pic>
        <p:nvPicPr>
          <p:cNvPr id="14" name="Picture 13">
            <a:extLst>
              <a:ext uri="{FF2B5EF4-FFF2-40B4-BE49-F238E27FC236}">
                <a16:creationId xmlns:a16="http://schemas.microsoft.com/office/drawing/2014/main" id="{FBD1F989-1405-CBAC-17D6-ECD44F2A6530}"/>
              </a:ext>
            </a:extLst>
          </p:cNvPr>
          <p:cNvPicPr>
            <a:picLocks noChangeAspect="1"/>
          </p:cNvPicPr>
          <p:nvPr/>
        </p:nvPicPr>
        <p:blipFill>
          <a:blip r:embed="rId16"/>
          <a:stretch>
            <a:fillRect/>
          </a:stretch>
        </p:blipFill>
        <p:spPr>
          <a:xfrm>
            <a:off x="3485189" y="5276561"/>
            <a:ext cx="1325305" cy="195028"/>
          </a:xfrm>
          <a:prstGeom prst="rect">
            <a:avLst/>
          </a:prstGeom>
        </p:spPr>
      </p:pic>
      <p:sp>
        <p:nvSpPr>
          <p:cNvPr id="15" name="TextBox 14">
            <a:extLst>
              <a:ext uri="{FF2B5EF4-FFF2-40B4-BE49-F238E27FC236}">
                <a16:creationId xmlns:a16="http://schemas.microsoft.com/office/drawing/2014/main" id="{9989924B-38D0-594E-3915-38E0ACCB9816}"/>
              </a:ext>
            </a:extLst>
          </p:cNvPr>
          <p:cNvSpPr txBox="1"/>
          <p:nvPr/>
        </p:nvSpPr>
        <p:spPr>
          <a:xfrm>
            <a:off x="4398341" y="5271270"/>
            <a:ext cx="474058" cy="169277"/>
          </a:xfrm>
          <a:prstGeom prst="rect">
            <a:avLst/>
          </a:prstGeom>
          <a:noFill/>
        </p:spPr>
        <p:txBody>
          <a:bodyPr wrap="square" rtlCol="0">
            <a:spAutoFit/>
          </a:bodyPr>
          <a:lstStyle/>
          <a:p>
            <a:pPr algn="r"/>
            <a:r>
              <a:rPr lang="en-US" sz="500" dirty="0"/>
              <a:t>500</a:t>
            </a:r>
          </a:p>
        </p:txBody>
      </p:sp>
    </p:spTree>
    <p:extLst>
      <p:ext uri="{BB962C8B-B14F-4D97-AF65-F5344CB8AC3E}">
        <p14:creationId xmlns:p14="http://schemas.microsoft.com/office/powerpoint/2010/main" val="30136903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62</a:t>
            </a:fld>
            <a:endParaRPr kumimoji="1" lang="ja-JP" altLang="en-US" dirty="0"/>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5-2-17. QC Check Manual</a:t>
            </a:r>
          </a:p>
        </p:txBody>
      </p:sp>
      <p:sp>
        <p:nvSpPr>
          <p:cNvPr id="29" name="二等辺三角形 28">
            <a:extLst>
              <a:ext uri="{FF2B5EF4-FFF2-40B4-BE49-F238E27FC236}">
                <a16:creationId xmlns:a16="http://schemas.microsoft.com/office/drawing/2014/main" id="{AC05068B-BEA9-C61A-B988-090D0114674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2" name="テキスト ボックス 1">
            <a:extLst>
              <a:ext uri="{FF2B5EF4-FFF2-40B4-BE49-F238E27FC236}">
                <a16:creationId xmlns:a16="http://schemas.microsoft.com/office/drawing/2014/main" id="{A754BF76-E58F-5F08-56F2-C2F974936D65}"/>
              </a:ext>
            </a:extLst>
          </p:cNvPr>
          <p:cNvSpPr txBox="1"/>
          <p:nvPr/>
        </p:nvSpPr>
        <p:spPr>
          <a:xfrm>
            <a:off x="5155961" y="2494687"/>
            <a:ext cx="1367498" cy="1077218"/>
          </a:xfrm>
          <a:prstGeom prst="rect">
            <a:avLst/>
          </a:prstGeom>
          <a:noFill/>
        </p:spPr>
        <p:txBody>
          <a:bodyPr wrap="square" rtlCol="0">
            <a:spAutoFit/>
          </a:bodyPr>
          <a:lstStyle/>
          <a:p>
            <a:r>
              <a:rPr kumimoji="1" lang="en-US" altLang="ja-JP" sz="800" dirty="0">
                <a:latin typeface="+mj-lt"/>
              </a:rPr>
              <a:t>*9: If it try to place an item with rank Not (A or B) in a location other than the normal location.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4" name="図 3">
            <a:extLst>
              <a:ext uri="{FF2B5EF4-FFF2-40B4-BE49-F238E27FC236}">
                <a16:creationId xmlns:a16="http://schemas.microsoft.com/office/drawing/2014/main" id="{184E3F3E-DA44-4B1B-9CE7-F0D192349611}"/>
              </a:ext>
            </a:extLst>
          </p:cNvPr>
          <p:cNvPicPr>
            <a:picLocks noChangeAspect="1"/>
          </p:cNvPicPr>
          <p:nvPr/>
        </p:nvPicPr>
        <p:blipFill>
          <a:blip r:embed="rId2"/>
          <a:stretch>
            <a:fillRect/>
          </a:stretch>
        </p:blipFill>
        <p:spPr>
          <a:xfrm>
            <a:off x="5320299" y="1610642"/>
            <a:ext cx="1075165" cy="745191"/>
          </a:xfrm>
          <a:prstGeom prst="rect">
            <a:avLst/>
          </a:prstGeom>
        </p:spPr>
      </p:pic>
      <p:pic>
        <p:nvPicPr>
          <p:cNvPr id="5" name="図 4">
            <a:extLst>
              <a:ext uri="{FF2B5EF4-FFF2-40B4-BE49-F238E27FC236}">
                <a16:creationId xmlns:a16="http://schemas.microsoft.com/office/drawing/2014/main" id="{E2DC0D14-9383-8DF8-150F-8E9A52AADAB9}"/>
              </a:ext>
            </a:extLst>
          </p:cNvPr>
          <p:cNvPicPr>
            <a:picLocks noChangeAspect="1"/>
          </p:cNvPicPr>
          <p:nvPr/>
        </p:nvPicPr>
        <p:blipFill>
          <a:blip r:embed="rId3"/>
          <a:stretch>
            <a:fillRect/>
          </a:stretch>
        </p:blipFill>
        <p:spPr>
          <a:xfrm>
            <a:off x="5442238" y="2000772"/>
            <a:ext cx="847293" cy="112175"/>
          </a:xfrm>
          <a:prstGeom prst="rect">
            <a:avLst/>
          </a:prstGeom>
        </p:spPr>
      </p:pic>
      <p:sp>
        <p:nvSpPr>
          <p:cNvPr id="6" name="テキスト ボックス 5">
            <a:extLst>
              <a:ext uri="{FF2B5EF4-FFF2-40B4-BE49-F238E27FC236}">
                <a16:creationId xmlns:a16="http://schemas.microsoft.com/office/drawing/2014/main" id="{74B67FB9-EB93-FB3D-1D9F-5C1F7FF3DC19}"/>
              </a:ext>
            </a:extLst>
          </p:cNvPr>
          <p:cNvSpPr txBox="1"/>
          <p:nvPr/>
        </p:nvSpPr>
        <p:spPr>
          <a:xfrm>
            <a:off x="5279374" y="196146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Other than QC location.</a:t>
            </a:r>
          </a:p>
        </p:txBody>
      </p:sp>
      <p:pic>
        <p:nvPicPr>
          <p:cNvPr id="7" name="図 6">
            <a:extLst>
              <a:ext uri="{FF2B5EF4-FFF2-40B4-BE49-F238E27FC236}">
                <a16:creationId xmlns:a16="http://schemas.microsoft.com/office/drawing/2014/main" id="{C7C93DD8-A776-0AA8-BA9F-962D3BF89601}"/>
              </a:ext>
            </a:extLst>
          </p:cNvPr>
          <p:cNvPicPr>
            <a:picLocks noChangeAspect="1"/>
          </p:cNvPicPr>
          <p:nvPr/>
        </p:nvPicPr>
        <p:blipFill>
          <a:blip r:embed="rId4"/>
          <a:stretch>
            <a:fillRect/>
          </a:stretch>
        </p:blipFill>
        <p:spPr>
          <a:xfrm>
            <a:off x="532072" y="1580222"/>
            <a:ext cx="767534" cy="496491"/>
          </a:xfrm>
          <a:prstGeom prst="rect">
            <a:avLst/>
          </a:prstGeom>
          <a:solidFill>
            <a:schemeClr val="bg1"/>
          </a:solidFill>
        </p:spPr>
      </p:pic>
      <p:sp>
        <p:nvSpPr>
          <p:cNvPr id="8" name="テキスト ボックス 7">
            <a:extLst>
              <a:ext uri="{FF2B5EF4-FFF2-40B4-BE49-F238E27FC236}">
                <a16:creationId xmlns:a16="http://schemas.microsoft.com/office/drawing/2014/main" id="{5241DC69-4B54-670F-ED49-3326BE9A15CE}"/>
              </a:ext>
            </a:extLst>
          </p:cNvPr>
          <p:cNvSpPr txBox="1"/>
          <p:nvPr/>
        </p:nvSpPr>
        <p:spPr>
          <a:xfrm>
            <a:off x="468356" y="2087260"/>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p>
          <a:p>
            <a:r>
              <a:rPr kumimoji="1" lang="en-US" altLang="ja-JP" sz="600" dirty="0">
                <a:solidFill>
                  <a:srgbClr val="FF0000"/>
                </a:solidFill>
              </a:rPr>
              <a:t>Rank Not (A or B)</a:t>
            </a:r>
            <a:endParaRPr kumimoji="1" lang="ja-JP" altLang="en-US" sz="600" dirty="0">
              <a:solidFill>
                <a:srgbClr val="FF0000"/>
              </a:solidFill>
            </a:endParaRPr>
          </a:p>
        </p:txBody>
      </p:sp>
      <p:pic>
        <p:nvPicPr>
          <p:cNvPr id="9" name="図 8">
            <a:extLst>
              <a:ext uri="{FF2B5EF4-FFF2-40B4-BE49-F238E27FC236}">
                <a16:creationId xmlns:a16="http://schemas.microsoft.com/office/drawing/2014/main" id="{229DEB14-E923-B02B-193C-6E753F9B6D6B}"/>
              </a:ext>
            </a:extLst>
          </p:cNvPr>
          <p:cNvPicPr>
            <a:picLocks noChangeAspect="1"/>
          </p:cNvPicPr>
          <p:nvPr/>
        </p:nvPicPr>
        <p:blipFill>
          <a:blip r:embed="rId5"/>
          <a:stretch>
            <a:fillRect/>
          </a:stretch>
        </p:blipFill>
        <p:spPr>
          <a:xfrm>
            <a:off x="1571136" y="1608463"/>
            <a:ext cx="1358764" cy="2027693"/>
          </a:xfrm>
          <a:prstGeom prst="rect">
            <a:avLst/>
          </a:prstGeom>
        </p:spPr>
      </p:pic>
      <p:pic>
        <p:nvPicPr>
          <p:cNvPr id="10" name="図 9">
            <a:extLst>
              <a:ext uri="{FF2B5EF4-FFF2-40B4-BE49-F238E27FC236}">
                <a16:creationId xmlns:a16="http://schemas.microsoft.com/office/drawing/2014/main" id="{4F9CBE5C-2BFD-EB0A-9ADB-9EC8CE2E9B92}"/>
              </a:ext>
            </a:extLst>
          </p:cNvPr>
          <p:cNvPicPr>
            <a:picLocks noChangeAspect="1"/>
          </p:cNvPicPr>
          <p:nvPr/>
        </p:nvPicPr>
        <p:blipFill>
          <a:blip r:embed="rId6"/>
          <a:stretch>
            <a:fillRect/>
          </a:stretch>
        </p:blipFill>
        <p:spPr>
          <a:xfrm>
            <a:off x="2664492" y="2903850"/>
            <a:ext cx="243861" cy="130125"/>
          </a:xfrm>
          <a:prstGeom prst="rect">
            <a:avLst/>
          </a:prstGeom>
        </p:spPr>
      </p:pic>
      <p:sp>
        <p:nvSpPr>
          <p:cNvPr id="11" name="テキスト ボックス 10">
            <a:extLst>
              <a:ext uri="{FF2B5EF4-FFF2-40B4-BE49-F238E27FC236}">
                <a16:creationId xmlns:a16="http://schemas.microsoft.com/office/drawing/2014/main" id="{C0046C6F-AAE0-BA79-9BF0-B42224ABFBD7}"/>
              </a:ext>
            </a:extLst>
          </p:cNvPr>
          <p:cNvSpPr txBox="1"/>
          <p:nvPr/>
        </p:nvSpPr>
        <p:spPr>
          <a:xfrm>
            <a:off x="2588070" y="287146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2" name="図 11">
            <a:extLst>
              <a:ext uri="{FF2B5EF4-FFF2-40B4-BE49-F238E27FC236}">
                <a16:creationId xmlns:a16="http://schemas.microsoft.com/office/drawing/2014/main" id="{EE159E67-89C5-A09C-2AF8-F816F7D7E955}"/>
              </a:ext>
            </a:extLst>
          </p:cNvPr>
          <p:cNvPicPr>
            <a:picLocks noChangeAspect="1"/>
          </p:cNvPicPr>
          <p:nvPr/>
        </p:nvPicPr>
        <p:blipFill>
          <a:blip r:embed="rId7"/>
          <a:stretch>
            <a:fillRect/>
          </a:stretch>
        </p:blipFill>
        <p:spPr>
          <a:xfrm>
            <a:off x="2075823" y="1742543"/>
            <a:ext cx="805148" cy="123622"/>
          </a:xfrm>
          <a:prstGeom prst="rect">
            <a:avLst/>
          </a:prstGeom>
        </p:spPr>
      </p:pic>
      <p:sp>
        <p:nvSpPr>
          <p:cNvPr id="13" name="テキスト ボックス 12">
            <a:extLst>
              <a:ext uri="{FF2B5EF4-FFF2-40B4-BE49-F238E27FC236}">
                <a16:creationId xmlns:a16="http://schemas.microsoft.com/office/drawing/2014/main" id="{6BC5C83B-B0E8-EF88-8EC3-5FA12F769371}"/>
              </a:ext>
            </a:extLst>
          </p:cNvPr>
          <p:cNvSpPr txBox="1"/>
          <p:nvPr/>
        </p:nvSpPr>
        <p:spPr>
          <a:xfrm>
            <a:off x="1991104" y="1729120"/>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14" name="図 13">
            <a:extLst>
              <a:ext uri="{FF2B5EF4-FFF2-40B4-BE49-F238E27FC236}">
                <a16:creationId xmlns:a16="http://schemas.microsoft.com/office/drawing/2014/main" id="{33F2D2B2-A333-9F5C-597C-F285D8C7D740}"/>
              </a:ext>
            </a:extLst>
          </p:cNvPr>
          <p:cNvPicPr>
            <a:picLocks noChangeAspect="1"/>
          </p:cNvPicPr>
          <p:nvPr/>
        </p:nvPicPr>
        <p:blipFill>
          <a:blip r:embed="rId6"/>
          <a:stretch>
            <a:fillRect/>
          </a:stretch>
        </p:blipFill>
        <p:spPr>
          <a:xfrm>
            <a:off x="1712251" y="2607270"/>
            <a:ext cx="399116" cy="92870"/>
          </a:xfrm>
          <a:prstGeom prst="rect">
            <a:avLst/>
          </a:prstGeom>
        </p:spPr>
      </p:pic>
      <p:sp>
        <p:nvSpPr>
          <p:cNvPr id="15" name="テキスト ボックス 14">
            <a:extLst>
              <a:ext uri="{FF2B5EF4-FFF2-40B4-BE49-F238E27FC236}">
                <a16:creationId xmlns:a16="http://schemas.microsoft.com/office/drawing/2014/main" id="{643A335E-5D00-02E5-6F84-ACD80D88FC4D}"/>
              </a:ext>
            </a:extLst>
          </p:cNvPr>
          <p:cNvSpPr txBox="1"/>
          <p:nvPr/>
        </p:nvSpPr>
        <p:spPr>
          <a:xfrm>
            <a:off x="1647881" y="255756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6" name="図 15">
            <a:extLst>
              <a:ext uri="{FF2B5EF4-FFF2-40B4-BE49-F238E27FC236}">
                <a16:creationId xmlns:a16="http://schemas.microsoft.com/office/drawing/2014/main" id="{15A44F01-6761-0937-9517-BDC4C1B7FFDA}"/>
              </a:ext>
            </a:extLst>
          </p:cNvPr>
          <p:cNvPicPr>
            <a:picLocks noChangeAspect="1"/>
          </p:cNvPicPr>
          <p:nvPr/>
        </p:nvPicPr>
        <p:blipFill>
          <a:blip r:embed="rId8"/>
          <a:stretch>
            <a:fillRect/>
          </a:stretch>
        </p:blipFill>
        <p:spPr>
          <a:xfrm>
            <a:off x="2151968" y="3057036"/>
            <a:ext cx="234871" cy="129551"/>
          </a:xfrm>
          <a:prstGeom prst="rect">
            <a:avLst/>
          </a:prstGeom>
        </p:spPr>
      </p:pic>
      <p:pic>
        <p:nvPicPr>
          <p:cNvPr id="18" name="図 17">
            <a:extLst>
              <a:ext uri="{FF2B5EF4-FFF2-40B4-BE49-F238E27FC236}">
                <a16:creationId xmlns:a16="http://schemas.microsoft.com/office/drawing/2014/main" id="{AC7DE34B-B2F7-E62C-363C-BC85F75116F9}"/>
              </a:ext>
            </a:extLst>
          </p:cNvPr>
          <p:cNvPicPr>
            <a:picLocks noChangeAspect="1"/>
          </p:cNvPicPr>
          <p:nvPr/>
        </p:nvPicPr>
        <p:blipFill>
          <a:blip r:embed="rId8"/>
          <a:stretch>
            <a:fillRect/>
          </a:stretch>
        </p:blipFill>
        <p:spPr>
          <a:xfrm>
            <a:off x="2106012" y="3238416"/>
            <a:ext cx="234871" cy="129551"/>
          </a:xfrm>
          <a:prstGeom prst="rect">
            <a:avLst/>
          </a:prstGeom>
        </p:spPr>
      </p:pic>
      <p:sp>
        <p:nvSpPr>
          <p:cNvPr id="19" name="テキスト ボックス 18">
            <a:extLst>
              <a:ext uri="{FF2B5EF4-FFF2-40B4-BE49-F238E27FC236}">
                <a16:creationId xmlns:a16="http://schemas.microsoft.com/office/drawing/2014/main" id="{F295BA04-9BEB-0608-0C00-5ADCFCAC6A63}"/>
              </a:ext>
            </a:extLst>
          </p:cNvPr>
          <p:cNvSpPr txBox="1"/>
          <p:nvPr/>
        </p:nvSpPr>
        <p:spPr>
          <a:xfrm>
            <a:off x="2095552" y="222691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0" name="テキスト ボックス 19">
            <a:extLst>
              <a:ext uri="{FF2B5EF4-FFF2-40B4-BE49-F238E27FC236}">
                <a16:creationId xmlns:a16="http://schemas.microsoft.com/office/drawing/2014/main" id="{96ED280A-A883-A712-9BB7-65CC940DED4B}"/>
              </a:ext>
            </a:extLst>
          </p:cNvPr>
          <p:cNvSpPr txBox="1"/>
          <p:nvPr/>
        </p:nvSpPr>
        <p:spPr>
          <a:xfrm>
            <a:off x="1920863" y="2402862"/>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1" name="矢印: 右 20">
            <a:extLst>
              <a:ext uri="{FF2B5EF4-FFF2-40B4-BE49-F238E27FC236}">
                <a16:creationId xmlns:a16="http://schemas.microsoft.com/office/drawing/2014/main" id="{C3283080-FE95-8647-7B64-37BA24AB8B14}"/>
              </a:ext>
            </a:extLst>
          </p:cNvPr>
          <p:cNvSpPr/>
          <p:nvPr/>
        </p:nvSpPr>
        <p:spPr>
          <a:xfrm>
            <a:off x="2769619" y="201918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 name="矢印: 右 22">
            <a:extLst>
              <a:ext uri="{FF2B5EF4-FFF2-40B4-BE49-F238E27FC236}">
                <a16:creationId xmlns:a16="http://schemas.microsoft.com/office/drawing/2014/main" id="{ED30AB6A-E929-BC67-3E4B-81326A230424}"/>
              </a:ext>
            </a:extLst>
          </p:cNvPr>
          <p:cNvSpPr/>
          <p:nvPr/>
        </p:nvSpPr>
        <p:spPr>
          <a:xfrm>
            <a:off x="1455013" y="201918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90CAEB51-1BA3-9B87-799B-DA6BA2F688B4}"/>
              </a:ext>
            </a:extLst>
          </p:cNvPr>
          <p:cNvSpPr txBox="1"/>
          <p:nvPr/>
        </p:nvSpPr>
        <p:spPr>
          <a:xfrm>
            <a:off x="1554643" y="2704208"/>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5" name="テキスト ボックス 24">
            <a:extLst>
              <a:ext uri="{FF2B5EF4-FFF2-40B4-BE49-F238E27FC236}">
                <a16:creationId xmlns:a16="http://schemas.microsoft.com/office/drawing/2014/main" id="{52740AC0-493F-64D5-AAC0-1E33F48E398F}"/>
              </a:ext>
            </a:extLst>
          </p:cNvPr>
          <p:cNvSpPr txBox="1"/>
          <p:nvPr/>
        </p:nvSpPr>
        <p:spPr>
          <a:xfrm>
            <a:off x="2230444" y="2698679"/>
            <a:ext cx="699456" cy="169277"/>
          </a:xfrm>
          <a:prstGeom prst="rect">
            <a:avLst/>
          </a:prstGeom>
          <a:noFill/>
        </p:spPr>
        <p:txBody>
          <a:bodyPr wrap="square" rtlCol="0">
            <a:spAutoFit/>
          </a:bodyPr>
          <a:lstStyle/>
          <a:p>
            <a:r>
              <a:rPr kumimoji="1" lang="en-US" altLang="ja-JP" sz="500" dirty="0">
                <a:latin typeface="+mj-lt"/>
              </a:rPr>
              <a:t>2023-09-09</a:t>
            </a:r>
          </a:p>
        </p:txBody>
      </p:sp>
      <p:sp>
        <p:nvSpPr>
          <p:cNvPr id="26" name="テキスト ボックス 25">
            <a:extLst>
              <a:ext uri="{FF2B5EF4-FFF2-40B4-BE49-F238E27FC236}">
                <a16:creationId xmlns:a16="http://schemas.microsoft.com/office/drawing/2014/main" id="{1A6DE0EE-4CA5-3686-71F6-FBA197C0F9DB}"/>
              </a:ext>
            </a:extLst>
          </p:cNvPr>
          <p:cNvSpPr txBox="1"/>
          <p:nvPr/>
        </p:nvSpPr>
        <p:spPr>
          <a:xfrm>
            <a:off x="1608436" y="303755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7" name="テキスト ボックス 26">
            <a:extLst>
              <a:ext uri="{FF2B5EF4-FFF2-40B4-BE49-F238E27FC236}">
                <a16:creationId xmlns:a16="http://schemas.microsoft.com/office/drawing/2014/main" id="{2C66C1BB-CE2C-1A01-421B-3B7CC10DF9F4}"/>
              </a:ext>
            </a:extLst>
          </p:cNvPr>
          <p:cNvSpPr txBox="1"/>
          <p:nvPr/>
        </p:nvSpPr>
        <p:spPr>
          <a:xfrm>
            <a:off x="2060851" y="304011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8" name="テキスト ボックス 27">
            <a:extLst>
              <a:ext uri="{FF2B5EF4-FFF2-40B4-BE49-F238E27FC236}">
                <a16:creationId xmlns:a16="http://schemas.microsoft.com/office/drawing/2014/main" id="{7F19D8F1-A41F-6236-516D-FE0E8D22CC0E}"/>
              </a:ext>
            </a:extLst>
          </p:cNvPr>
          <p:cNvSpPr txBox="1"/>
          <p:nvPr/>
        </p:nvSpPr>
        <p:spPr>
          <a:xfrm>
            <a:off x="2499501" y="3045826"/>
            <a:ext cx="416633" cy="169277"/>
          </a:xfrm>
          <a:prstGeom prst="rect">
            <a:avLst/>
          </a:prstGeom>
          <a:noFill/>
        </p:spPr>
        <p:txBody>
          <a:bodyPr wrap="square" rtlCol="0">
            <a:spAutoFit/>
          </a:bodyPr>
          <a:lstStyle/>
          <a:p>
            <a:pPr algn="ctr"/>
            <a:r>
              <a:rPr kumimoji="1" lang="en-US" altLang="ja-JP" sz="500" dirty="0">
                <a:latin typeface="+mj-lt"/>
              </a:rPr>
              <a:t>500</a:t>
            </a:r>
          </a:p>
        </p:txBody>
      </p:sp>
      <p:pic>
        <p:nvPicPr>
          <p:cNvPr id="30" name="図 29">
            <a:extLst>
              <a:ext uri="{FF2B5EF4-FFF2-40B4-BE49-F238E27FC236}">
                <a16:creationId xmlns:a16="http://schemas.microsoft.com/office/drawing/2014/main" id="{34BF871C-85B7-CBA8-C58D-18ADC21AA4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95724" y="1686828"/>
            <a:ext cx="193980" cy="422448"/>
          </a:xfrm>
          <a:prstGeom prst="rect">
            <a:avLst/>
          </a:prstGeom>
        </p:spPr>
      </p:pic>
      <p:sp>
        <p:nvSpPr>
          <p:cNvPr id="31" name="台形 30">
            <a:extLst>
              <a:ext uri="{FF2B5EF4-FFF2-40B4-BE49-F238E27FC236}">
                <a16:creationId xmlns:a16="http://schemas.microsoft.com/office/drawing/2014/main" id="{18C28875-E167-D1C0-3D9C-DF2A7066000B}"/>
              </a:ext>
            </a:extLst>
          </p:cNvPr>
          <p:cNvSpPr/>
          <p:nvPr/>
        </p:nvSpPr>
        <p:spPr>
          <a:xfrm rot="9223765">
            <a:off x="1122844" y="154576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32" name="図 31">
            <a:extLst>
              <a:ext uri="{FF2B5EF4-FFF2-40B4-BE49-F238E27FC236}">
                <a16:creationId xmlns:a16="http://schemas.microsoft.com/office/drawing/2014/main" id="{B04F83E5-F7C8-3169-6124-867EA72241D7}"/>
              </a:ext>
            </a:extLst>
          </p:cNvPr>
          <p:cNvPicPr>
            <a:picLocks noChangeAspect="1"/>
          </p:cNvPicPr>
          <p:nvPr/>
        </p:nvPicPr>
        <p:blipFill rotWithShape="1">
          <a:blip r:embed="rId4"/>
          <a:srcRect l="81914" b="78679"/>
          <a:stretch/>
        </p:blipFill>
        <p:spPr>
          <a:xfrm>
            <a:off x="3065373" y="1612734"/>
            <a:ext cx="138817" cy="105854"/>
          </a:xfrm>
          <a:prstGeom prst="rect">
            <a:avLst/>
          </a:prstGeom>
          <a:solidFill>
            <a:schemeClr val="bg1"/>
          </a:solidFill>
        </p:spPr>
      </p:pic>
      <p:pic>
        <p:nvPicPr>
          <p:cNvPr id="33" name="図 32">
            <a:extLst>
              <a:ext uri="{FF2B5EF4-FFF2-40B4-BE49-F238E27FC236}">
                <a16:creationId xmlns:a16="http://schemas.microsoft.com/office/drawing/2014/main" id="{2149C118-9C74-C933-7396-02A3855E94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3000460" y="1706506"/>
            <a:ext cx="193980" cy="422448"/>
          </a:xfrm>
          <a:prstGeom prst="rect">
            <a:avLst/>
          </a:prstGeom>
        </p:spPr>
      </p:pic>
      <p:sp>
        <p:nvSpPr>
          <p:cNvPr id="34" name="台形 33">
            <a:extLst>
              <a:ext uri="{FF2B5EF4-FFF2-40B4-BE49-F238E27FC236}">
                <a16:creationId xmlns:a16="http://schemas.microsoft.com/office/drawing/2014/main" id="{C43D782E-97BF-1BC2-5B5F-5449BED936D7}"/>
              </a:ext>
            </a:extLst>
          </p:cNvPr>
          <p:cNvSpPr/>
          <p:nvPr/>
        </p:nvSpPr>
        <p:spPr>
          <a:xfrm rot="9223765">
            <a:off x="3027580" y="156543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5" name="テキスト ボックス 34">
            <a:extLst>
              <a:ext uri="{FF2B5EF4-FFF2-40B4-BE49-F238E27FC236}">
                <a16:creationId xmlns:a16="http://schemas.microsoft.com/office/drawing/2014/main" id="{81E740B7-3AC5-B674-C506-DBFF54B51EE1}"/>
              </a:ext>
            </a:extLst>
          </p:cNvPr>
          <p:cNvSpPr txBox="1"/>
          <p:nvPr/>
        </p:nvSpPr>
        <p:spPr>
          <a:xfrm>
            <a:off x="2962907" y="2055998"/>
            <a:ext cx="523659" cy="276999"/>
          </a:xfrm>
          <a:prstGeom prst="rect">
            <a:avLst/>
          </a:prstGeom>
          <a:noFill/>
        </p:spPr>
        <p:txBody>
          <a:bodyPr wrap="square" rtlCol="0">
            <a:spAutoFit/>
          </a:bodyPr>
          <a:lstStyle/>
          <a:p>
            <a:r>
              <a:rPr kumimoji="1" lang="en-US" altLang="ja-JP" sz="600" dirty="0">
                <a:latin typeface="+mj-lt"/>
              </a:rPr>
              <a:t>Location</a:t>
            </a:r>
          </a:p>
          <a:p>
            <a:r>
              <a:rPr kumimoji="1" lang="en-US" altLang="ja-JP" sz="600" dirty="0">
                <a:solidFill>
                  <a:srgbClr val="FF0000"/>
                </a:solidFill>
                <a:latin typeface="+mj-lt"/>
              </a:rPr>
              <a:t>QC area</a:t>
            </a:r>
          </a:p>
        </p:txBody>
      </p:sp>
      <p:pic>
        <p:nvPicPr>
          <p:cNvPr id="36" name="図 35">
            <a:extLst>
              <a:ext uri="{FF2B5EF4-FFF2-40B4-BE49-F238E27FC236}">
                <a16:creationId xmlns:a16="http://schemas.microsoft.com/office/drawing/2014/main" id="{EA945722-E276-F8E1-C626-4D0CA6EE9453}"/>
              </a:ext>
            </a:extLst>
          </p:cNvPr>
          <p:cNvPicPr>
            <a:picLocks noChangeAspect="1"/>
          </p:cNvPicPr>
          <p:nvPr/>
        </p:nvPicPr>
        <p:blipFill>
          <a:blip r:embed="rId5"/>
          <a:stretch>
            <a:fillRect/>
          </a:stretch>
        </p:blipFill>
        <p:spPr>
          <a:xfrm>
            <a:off x="3453337" y="1625677"/>
            <a:ext cx="1358764" cy="2027693"/>
          </a:xfrm>
          <a:prstGeom prst="rect">
            <a:avLst/>
          </a:prstGeom>
        </p:spPr>
      </p:pic>
      <p:pic>
        <p:nvPicPr>
          <p:cNvPr id="37" name="図 36">
            <a:extLst>
              <a:ext uri="{FF2B5EF4-FFF2-40B4-BE49-F238E27FC236}">
                <a16:creationId xmlns:a16="http://schemas.microsoft.com/office/drawing/2014/main" id="{A8AF315F-A9E4-02D7-FF43-931EA109E157}"/>
              </a:ext>
            </a:extLst>
          </p:cNvPr>
          <p:cNvPicPr>
            <a:picLocks noChangeAspect="1"/>
          </p:cNvPicPr>
          <p:nvPr/>
        </p:nvPicPr>
        <p:blipFill>
          <a:blip r:embed="rId6"/>
          <a:stretch>
            <a:fillRect/>
          </a:stretch>
        </p:blipFill>
        <p:spPr>
          <a:xfrm>
            <a:off x="4546693" y="2921064"/>
            <a:ext cx="243861" cy="130125"/>
          </a:xfrm>
          <a:prstGeom prst="rect">
            <a:avLst/>
          </a:prstGeom>
        </p:spPr>
      </p:pic>
      <p:sp>
        <p:nvSpPr>
          <p:cNvPr id="38" name="テキスト ボックス 37">
            <a:extLst>
              <a:ext uri="{FF2B5EF4-FFF2-40B4-BE49-F238E27FC236}">
                <a16:creationId xmlns:a16="http://schemas.microsoft.com/office/drawing/2014/main" id="{7F8634AF-6394-7C41-0851-5AE7CBE058EF}"/>
              </a:ext>
            </a:extLst>
          </p:cNvPr>
          <p:cNvSpPr txBox="1"/>
          <p:nvPr/>
        </p:nvSpPr>
        <p:spPr>
          <a:xfrm>
            <a:off x="4470271" y="288867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9" name="図 38">
            <a:extLst>
              <a:ext uri="{FF2B5EF4-FFF2-40B4-BE49-F238E27FC236}">
                <a16:creationId xmlns:a16="http://schemas.microsoft.com/office/drawing/2014/main" id="{41B84BD4-940E-37AC-8CB3-7EE99B84F6AB}"/>
              </a:ext>
            </a:extLst>
          </p:cNvPr>
          <p:cNvPicPr>
            <a:picLocks noChangeAspect="1"/>
          </p:cNvPicPr>
          <p:nvPr/>
        </p:nvPicPr>
        <p:blipFill>
          <a:blip r:embed="rId7"/>
          <a:stretch>
            <a:fillRect/>
          </a:stretch>
        </p:blipFill>
        <p:spPr>
          <a:xfrm>
            <a:off x="3958024" y="1759757"/>
            <a:ext cx="805148" cy="123622"/>
          </a:xfrm>
          <a:prstGeom prst="rect">
            <a:avLst/>
          </a:prstGeom>
        </p:spPr>
      </p:pic>
      <p:sp>
        <p:nvSpPr>
          <p:cNvPr id="41" name="テキスト ボックス 40">
            <a:extLst>
              <a:ext uri="{FF2B5EF4-FFF2-40B4-BE49-F238E27FC236}">
                <a16:creationId xmlns:a16="http://schemas.microsoft.com/office/drawing/2014/main" id="{BC24D644-1EBF-6C4D-A2E9-8CEB044C5CD3}"/>
              </a:ext>
            </a:extLst>
          </p:cNvPr>
          <p:cNvSpPr txBox="1"/>
          <p:nvPr/>
        </p:nvSpPr>
        <p:spPr>
          <a:xfrm>
            <a:off x="3873305" y="1746334"/>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42" name="図 41">
            <a:extLst>
              <a:ext uri="{FF2B5EF4-FFF2-40B4-BE49-F238E27FC236}">
                <a16:creationId xmlns:a16="http://schemas.microsoft.com/office/drawing/2014/main" id="{33213CB8-D58C-F479-3E9A-1752D19FD4AB}"/>
              </a:ext>
            </a:extLst>
          </p:cNvPr>
          <p:cNvPicPr>
            <a:picLocks noChangeAspect="1"/>
          </p:cNvPicPr>
          <p:nvPr/>
        </p:nvPicPr>
        <p:blipFill>
          <a:blip r:embed="rId6"/>
          <a:stretch>
            <a:fillRect/>
          </a:stretch>
        </p:blipFill>
        <p:spPr>
          <a:xfrm>
            <a:off x="3594452" y="2624484"/>
            <a:ext cx="399116" cy="92870"/>
          </a:xfrm>
          <a:prstGeom prst="rect">
            <a:avLst/>
          </a:prstGeom>
        </p:spPr>
      </p:pic>
      <p:sp>
        <p:nvSpPr>
          <p:cNvPr id="43" name="テキスト ボックス 42">
            <a:extLst>
              <a:ext uri="{FF2B5EF4-FFF2-40B4-BE49-F238E27FC236}">
                <a16:creationId xmlns:a16="http://schemas.microsoft.com/office/drawing/2014/main" id="{CD04FCE6-D3E5-46B6-F56C-14023E7EA569}"/>
              </a:ext>
            </a:extLst>
          </p:cNvPr>
          <p:cNvSpPr txBox="1"/>
          <p:nvPr/>
        </p:nvSpPr>
        <p:spPr>
          <a:xfrm>
            <a:off x="3530082" y="257477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4" name="図 43">
            <a:extLst>
              <a:ext uri="{FF2B5EF4-FFF2-40B4-BE49-F238E27FC236}">
                <a16:creationId xmlns:a16="http://schemas.microsoft.com/office/drawing/2014/main" id="{09453BB2-A706-257A-8AA6-723286959110}"/>
              </a:ext>
            </a:extLst>
          </p:cNvPr>
          <p:cNvPicPr>
            <a:picLocks noChangeAspect="1"/>
          </p:cNvPicPr>
          <p:nvPr/>
        </p:nvPicPr>
        <p:blipFill>
          <a:blip r:embed="rId8"/>
          <a:stretch>
            <a:fillRect/>
          </a:stretch>
        </p:blipFill>
        <p:spPr>
          <a:xfrm>
            <a:off x="4034169" y="3074250"/>
            <a:ext cx="234871" cy="129551"/>
          </a:xfrm>
          <a:prstGeom prst="rect">
            <a:avLst/>
          </a:prstGeom>
        </p:spPr>
      </p:pic>
      <p:pic>
        <p:nvPicPr>
          <p:cNvPr id="45" name="図 44">
            <a:extLst>
              <a:ext uri="{FF2B5EF4-FFF2-40B4-BE49-F238E27FC236}">
                <a16:creationId xmlns:a16="http://schemas.microsoft.com/office/drawing/2014/main" id="{349798DE-1AF3-C60A-08A8-694396589488}"/>
              </a:ext>
            </a:extLst>
          </p:cNvPr>
          <p:cNvPicPr>
            <a:picLocks noChangeAspect="1"/>
          </p:cNvPicPr>
          <p:nvPr/>
        </p:nvPicPr>
        <p:blipFill>
          <a:blip r:embed="rId8"/>
          <a:stretch>
            <a:fillRect/>
          </a:stretch>
        </p:blipFill>
        <p:spPr>
          <a:xfrm>
            <a:off x="3988213" y="3255630"/>
            <a:ext cx="234871" cy="129551"/>
          </a:xfrm>
          <a:prstGeom prst="rect">
            <a:avLst/>
          </a:prstGeom>
        </p:spPr>
      </p:pic>
      <p:sp>
        <p:nvSpPr>
          <p:cNvPr id="46" name="テキスト ボックス 45">
            <a:extLst>
              <a:ext uri="{FF2B5EF4-FFF2-40B4-BE49-F238E27FC236}">
                <a16:creationId xmlns:a16="http://schemas.microsoft.com/office/drawing/2014/main" id="{8E78F50E-8206-8461-2800-157276DB31EB}"/>
              </a:ext>
            </a:extLst>
          </p:cNvPr>
          <p:cNvSpPr txBox="1"/>
          <p:nvPr/>
        </p:nvSpPr>
        <p:spPr>
          <a:xfrm>
            <a:off x="3977753" y="224412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7" name="テキスト ボックス 46">
            <a:extLst>
              <a:ext uri="{FF2B5EF4-FFF2-40B4-BE49-F238E27FC236}">
                <a16:creationId xmlns:a16="http://schemas.microsoft.com/office/drawing/2014/main" id="{B798F25E-A3C6-F88E-0FFA-BCCB56C9519B}"/>
              </a:ext>
            </a:extLst>
          </p:cNvPr>
          <p:cNvSpPr txBox="1"/>
          <p:nvPr/>
        </p:nvSpPr>
        <p:spPr>
          <a:xfrm>
            <a:off x="3803064" y="242007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8" name="矢印: 右 47">
            <a:extLst>
              <a:ext uri="{FF2B5EF4-FFF2-40B4-BE49-F238E27FC236}">
                <a16:creationId xmlns:a16="http://schemas.microsoft.com/office/drawing/2014/main" id="{4B2A5D95-822E-C83E-1014-904F0D724DE0}"/>
              </a:ext>
            </a:extLst>
          </p:cNvPr>
          <p:cNvSpPr/>
          <p:nvPr/>
        </p:nvSpPr>
        <p:spPr>
          <a:xfrm>
            <a:off x="4651820" y="203639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9" name="矢印: 右 48">
            <a:extLst>
              <a:ext uri="{FF2B5EF4-FFF2-40B4-BE49-F238E27FC236}">
                <a16:creationId xmlns:a16="http://schemas.microsoft.com/office/drawing/2014/main" id="{FD65592B-2F14-C71B-73E0-189B46BD3178}"/>
              </a:ext>
            </a:extLst>
          </p:cNvPr>
          <p:cNvSpPr/>
          <p:nvPr/>
        </p:nvSpPr>
        <p:spPr>
          <a:xfrm>
            <a:off x="3337214" y="203639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テキスト ボックス 49">
            <a:extLst>
              <a:ext uri="{FF2B5EF4-FFF2-40B4-BE49-F238E27FC236}">
                <a16:creationId xmlns:a16="http://schemas.microsoft.com/office/drawing/2014/main" id="{6FB270E0-A7D5-7D84-A9A6-CA85D4D6FB10}"/>
              </a:ext>
            </a:extLst>
          </p:cNvPr>
          <p:cNvSpPr txBox="1"/>
          <p:nvPr/>
        </p:nvSpPr>
        <p:spPr>
          <a:xfrm>
            <a:off x="3436844" y="272142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1" name="テキスト ボックス 50">
            <a:extLst>
              <a:ext uri="{FF2B5EF4-FFF2-40B4-BE49-F238E27FC236}">
                <a16:creationId xmlns:a16="http://schemas.microsoft.com/office/drawing/2014/main" id="{93C7E88B-7F5A-4638-E64E-E58D6627624E}"/>
              </a:ext>
            </a:extLst>
          </p:cNvPr>
          <p:cNvSpPr txBox="1"/>
          <p:nvPr/>
        </p:nvSpPr>
        <p:spPr>
          <a:xfrm>
            <a:off x="4112645" y="2715893"/>
            <a:ext cx="699456" cy="169277"/>
          </a:xfrm>
          <a:prstGeom prst="rect">
            <a:avLst/>
          </a:prstGeom>
          <a:noFill/>
        </p:spPr>
        <p:txBody>
          <a:bodyPr wrap="square" rtlCol="0">
            <a:spAutoFit/>
          </a:bodyPr>
          <a:lstStyle/>
          <a:p>
            <a:r>
              <a:rPr kumimoji="1" lang="en-US" altLang="ja-JP" sz="500" dirty="0">
                <a:latin typeface="+mj-lt"/>
              </a:rPr>
              <a:t>2023-09-09</a:t>
            </a:r>
          </a:p>
        </p:txBody>
      </p:sp>
      <p:sp>
        <p:nvSpPr>
          <p:cNvPr id="52" name="テキスト ボックス 51">
            <a:extLst>
              <a:ext uri="{FF2B5EF4-FFF2-40B4-BE49-F238E27FC236}">
                <a16:creationId xmlns:a16="http://schemas.microsoft.com/office/drawing/2014/main" id="{CB7EE095-FCD4-A887-C6F2-CF2FD9C10569}"/>
              </a:ext>
            </a:extLst>
          </p:cNvPr>
          <p:cNvSpPr txBox="1"/>
          <p:nvPr/>
        </p:nvSpPr>
        <p:spPr>
          <a:xfrm>
            <a:off x="3490637" y="305477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3" name="テキスト ボックス 52">
            <a:extLst>
              <a:ext uri="{FF2B5EF4-FFF2-40B4-BE49-F238E27FC236}">
                <a16:creationId xmlns:a16="http://schemas.microsoft.com/office/drawing/2014/main" id="{83A40859-F7B7-5FB4-3AC3-497F0D3B342E}"/>
              </a:ext>
            </a:extLst>
          </p:cNvPr>
          <p:cNvSpPr txBox="1"/>
          <p:nvPr/>
        </p:nvSpPr>
        <p:spPr>
          <a:xfrm>
            <a:off x="3943052" y="305732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4" name="テキスト ボックス 53">
            <a:extLst>
              <a:ext uri="{FF2B5EF4-FFF2-40B4-BE49-F238E27FC236}">
                <a16:creationId xmlns:a16="http://schemas.microsoft.com/office/drawing/2014/main" id="{3FBBF97E-6EC0-F895-63D8-2F75000F8FAA}"/>
              </a:ext>
            </a:extLst>
          </p:cNvPr>
          <p:cNvSpPr txBox="1"/>
          <p:nvPr/>
        </p:nvSpPr>
        <p:spPr>
          <a:xfrm>
            <a:off x="4381702" y="3063040"/>
            <a:ext cx="416633" cy="169277"/>
          </a:xfrm>
          <a:prstGeom prst="rect">
            <a:avLst/>
          </a:prstGeom>
          <a:noFill/>
        </p:spPr>
        <p:txBody>
          <a:bodyPr wrap="square" rtlCol="0">
            <a:spAutoFit/>
          </a:bodyPr>
          <a:lstStyle/>
          <a:p>
            <a:pPr algn="ctr"/>
            <a:r>
              <a:rPr kumimoji="1" lang="en-US" altLang="ja-JP" sz="500" dirty="0">
                <a:latin typeface="+mj-lt"/>
              </a:rPr>
              <a:t>500</a:t>
            </a:r>
          </a:p>
        </p:txBody>
      </p:sp>
      <p:sp>
        <p:nvSpPr>
          <p:cNvPr id="55" name="正方形/長方形 54">
            <a:extLst>
              <a:ext uri="{FF2B5EF4-FFF2-40B4-BE49-F238E27FC236}">
                <a16:creationId xmlns:a16="http://schemas.microsoft.com/office/drawing/2014/main" id="{50B9B441-FCA4-EC42-E80C-F5F44FB66432}"/>
              </a:ext>
            </a:extLst>
          </p:cNvPr>
          <p:cNvSpPr/>
          <p:nvPr/>
        </p:nvSpPr>
        <p:spPr>
          <a:xfrm>
            <a:off x="4092901" y="3404252"/>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56" name="テキスト ボックス 55">
            <a:extLst>
              <a:ext uri="{FF2B5EF4-FFF2-40B4-BE49-F238E27FC236}">
                <a16:creationId xmlns:a16="http://schemas.microsoft.com/office/drawing/2014/main" id="{2169F1C9-DBF6-0F8A-0A58-BEEE8BB3E053}"/>
              </a:ext>
            </a:extLst>
          </p:cNvPr>
          <p:cNvSpPr txBox="1"/>
          <p:nvPr/>
        </p:nvSpPr>
        <p:spPr>
          <a:xfrm>
            <a:off x="4191877" y="3247706"/>
            <a:ext cx="490341" cy="169277"/>
          </a:xfrm>
          <a:prstGeom prst="rect">
            <a:avLst/>
          </a:prstGeom>
          <a:noFill/>
        </p:spPr>
        <p:txBody>
          <a:bodyPr wrap="square" rtlCol="0">
            <a:spAutoFit/>
          </a:bodyPr>
          <a:lstStyle/>
          <a:p>
            <a:pPr algn="ctr"/>
            <a:r>
              <a:rPr kumimoji="1" lang="en-US" altLang="ja-JP" sz="500" dirty="0">
                <a:latin typeface="+mj-lt"/>
              </a:rPr>
              <a:t>RF00005</a:t>
            </a:r>
          </a:p>
        </p:txBody>
      </p:sp>
      <p:pic>
        <p:nvPicPr>
          <p:cNvPr id="57" name="グラフィックス 56" descr="右向き指示マーク">
            <a:extLst>
              <a:ext uri="{FF2B5EF4-FFF2-40B4-BE49-F238E27FC236}">
                <a16:creationId xmlns:a16="http://schemas.microsoft.com/office/drawing/2014/main" id="{FF08AFF7-C887-E6C9-FF82-86203A7D22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722943" y="3584798"/>
            <a:ext cx="253626" cy="253626"/>
          </a:xfrm>
          <a:prstGeom prst="rect">
            <a:avLst/>
          </a:prstGeom>
        </p:spPr>
      </p:pic>
      <p:pic>
        <p:nvPicPr>
          <p:cNvPr id="58" name="図 57">
            <a:extLst>
              <a:ext uri="{FF2B5EF4-FFF2-40B4-BE49-F238E27FC236}">
                <a16:creationId xmlns:a16="http://schemas.microsoft.com/office/drawing/2014/main" id="{16E3BF91-F7D0-BD33-1ACA-A127519DBB94}"/>
              </a:ext>
            </a:extLst>
          </p:cNvPr>
          <p:cNvPicPr>
            <a:picLocks noChangeAspect="1"/>
          </p:cNvPicPr>
          <p:nvPr/>
        </p:nvPicPr>
        <p:blipFill>
          <a:blip r:embed="rId5"/>
          <a:stretch>
            <a:fillRect/>
          </a:stretch>
        </p:blipFill>
        <p:spPr>
          <a:xfrm>
            <a:off x="3429149" y="3764700"/>
            <a:ext cx="1358764" cy="2027693"/>
          </a:xfrm>
          <a:prstGeom prst="rect">
            <a:avLst/>
          </a:prstGeom>
        </p:spPr>
      </p:pic>
      <p:pic>
        <p:nvPicPr>
          <p:cNvPr id="59" name="図 58">
            <a:extLst>
              <a:ext uri="{FF2B5EF4-FFF2-40B4-BE49-F238E27FC236}">
                <a16:creationId xmlns:a16="http://schemas.microsoft.com/office/drawing/2014/main" id="{5BF5CBE5-96CB-89B5-11CD-C7CA4455CF3D}"/>
              </a:ext>
            </a:extLst>
          </p:cNvPr>
          <p:cNvPicPr>
            <a:picLocks noChangeAspect="1"/>
          </p:cNvPicPr>
          <p:nvPr/>
        </p:nvPicPr>
        <p:blipFill>
          <a:blip r:embed="rId6"/>
          <a:stretch>
            <a:fillRect/>
          </a:stretch>
        </p:blipFill>
        <p:spPr>
          <a:xfrm>
            <a:off x="4522505" y="5060087"/>
            <a:ext cx="243861" cy="130125"/>
          </a:xfrm>
          <a:prstGeom prst="rect">
            <a:avLst/>
          </a:prstGeom>
        </p:spPr>
      </p:pic>
      <p:sp>
        <p:nvSpPr>
          <p:cNvPr id="60" name="テキスト ボックス 59">
            <a:extLst>
              <a:ext uri="{FF2B5EF4-FFF2-40B4-BE49-F238E27FC236}">
                <a16:creationId xmlns:a16="http://schemas.microsoft.com/office/drawing/2014/main" id="{FE413838-7253-DC1E-28FD-5590612E6D13}"/>
              </a:ext>
            </a:extLst>
          </p:cNvPr>
          <p:cNvSpPr txBox="1"/>
          <p:nvPr/>
        </p:nvSpPr>
        <p:spPr>
          <a:xfrm>
            <a:off x="4446083" y="502769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1" name="図 60">
            <a:extLst>
              <a:ext uri="{FF2B5EF4-FFF2-40B4-BE49-F238E27FC236}">
                <a16:creationId xmlns:a16="http://schemas.microsoft.com/office/drawing/2014/main" id="{FCC5CCA3-9D91-8E1F-1364-715779033F1B}"/>
              </a:ext>
            </a:extLst>
          </p:cNvPr>
          <p:cNvPicPr>
            <a:picLocks noChangeAspect="1"/>
          </p:cNvPicPr>
          <p:nvPr/>
        </p:nvPicPr>
        <p:blipFill>
          <a:blip r:embed="rId7"/>
          <a:stretch>
            <a:fillRect/>
          </a:stretch>
        </p:blipFill>
        <p:spPr>
          <a:xfrm>
            <a:off x="3933836" y="3898780"/>
            <a:ext cx="805148" cy="123622"/>
          </a:xfrm>
          <a:prstGeom prst="rect">
            <a:avLst/>
          </a:prstGeom>
        </p:spPr>
      </p:pic>
      <p:sp>
        <p:nvSpPr>
          <p:cNvPr id="62" name="テキスト ボックス 61">
            <a:extLst>
              <a:ext uri="{FF2B5EF4-FFF2-40B4-BE49-F238E27FC236}">
                <a16:creationId xmlns:a16="http://schemas.microsoft.com/office/drawing/2014/main" id="{AC575B6A-06B9-CD8F-D2B3-748411A54994}"/>
              </a:ext>
            </a:extLst>
          </p:cNvPr>
          <p:cNvSpPr txBox="1"/>
          <p:nvPr/>
        </p:nvSpPr>
        <p:spPr>
          <a:xfrm>
            <a:off x="3849117" y="3885357"/>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63" name="図 62">
            <a:extLst>
              <a:ext uri="{FF2B5EF4-FFF2-40B4-BE49-F238E27FC236}">
                <a16:creationId xmlns:a16="http://schemas.microsoft.com/office/drawing/2014/main" id="{84A88A19-1544-AE9B-CFD2-F39F75AC1EC9}"/>
              </a:ext>
            </a:extLst>
          </p:cNvPr>
          <p:cNvPicPr>
            <a:picLocks noChangeAspect="1"/>
          </p:cNvPicPr>
          <p:nvPr/>
        </p:nvPicPr>
        <p:blipFill>
          <a:blip r:embed="rId6"/>
          <a:stretch>
            <a:fillRect/>
          </a:stretch>
        </p:blipFill>
        <p:spPr>
          <a:xfrm>
            <a:off x="3570264" y="4763507"/>
            <a:ext cx="399116" cy="92870"/>
          </a:xfrm>
          <a:prstGeom prst="rect">
            <a:avLst/>
          </a:prstGeom>
        </p:spPr>
      </p:pic>
      <p:sp>
        <p:nvSpPr>
          <p:cNvPr id="539" name="テキスト ボックス 538">
            <a:extLst>
              <a:ext uri="{FF2B5EF4-FFF2-40B4-BE49-F238E27FC236}">
                <a16:creationId xmlns:a16="http://schemas.microsoft.com/office/drawing/2014/main" id="{897B932F-2F62-7257-32B0-C8C3935999CA}"/>
              </a:ext>
            </a:extLst>
          </p:cNvPr>
          <p:cNvSpPr txBox="1"/>
          <p:nvPr/>
        </p:nvSpPr>
        <p:spPr>
          <a:xfrm>
            <a:off x="3505894" y="471379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0" name="図 539">
            <a:extLst>
              <a:ext uri="{FF2B5EF4-FFF2-40B4-BE49-F238E27FC236}">
                <a16:creationId xmlns:a16="http://schemas.microsoft.com/office/drawing/2014/main" id="{A4C2BBC4-159E-77DA-60FA-08575C5FAE78}"/>
              </a:ext>
            </a:extLst>
          </p:cNvPr>
          <p:cNvPicPr>
            <a:picLocks noChangeAspect="1"/>
          </p:cNvPicPr>
          <p:nvPr/>
        </p:nvPicPr>
        <p:blipFill>
          <a:blip r:embed="rId8"/>
          <a:stretch>
            <a:fillRect/>
          </a:stretch>
        </p:blipFill>
        <p:spPr>
          <a:xfrm>
            <a:off x="4009981" y="5213273"/>
            <a:ext cx="234871" cy="129551"/>
          </a:xfrm>
          <a:prstGeom prst="rect">
            <a:avLst/>
          </a:prstGeom>
        </p:spPr>
      </p:pic>
      <p:pic>
        <p:nvPicPr>
          <p:cNvPr id="541" name="図 540">
            <a:extLst>
              <a:ext uri="{FF2B5EF4-FFF2-40B4-BE49-F238E27FC236}">
                <a16:creationId xmlns:a16="http://schemas.microsoft.com/office/drawing/2014/main" id="{A73E9424-90D9-9645-701D-4663EBA141CB}"/>
              </a:ext>
            </a:extLst>
          </p:cNvPr>
          <p:cNvPicPr>
            <a:picLocks noChangeAspect="1"/>
          </p:cNvPicPr>
          <p:nvPr/>
        </p:nvPicPr>
        <p:blipFill>
          <a:blip r:embed="rId8"/>
          <a:stretch>
            <a:fillRect/>
          </a:stretch>
        </p:blipFill>
        <p:spPr>
          <a:xfrm>
            <a:off x="3964025" y="5394653"/>
            <a:ext cx="234871" cy="129551"/>
          </a:xfrm>
          <a:prstGeom prst="rect">
            <a:avLst/>
          </a:prstGeom>
        </p:spPr>
      </p:pic>
      <p:pic>
        <p:nvPicPr>
          <p:cNvPr id="542" name="図 541">
            <a:extLst>
              <a:ext uri="{FF2B5EF4-FFF2-40B4-BE49-F238E27FC236}">
                <a16:creationId xmlns:a16="http://schemas.microsoft.com/office/drawing/2014/main" id="{736A6390-BDD5-24C0-7936-FC4F9F9467D3}"/>
              </a:ext>
            </a:extLst>
          </p:cNvPr>
          <p:cNvPicPr>
            <a:picLocks noChangeAspect="1"/>
          </p:cNvPicPr>
          <p:nvPr/>
        </p:nvPicPr>
        <p:blipFill>
          <a:blip r:embed="rId12"/>
          <a:stretch>
            <a:fillRect/>
          </a:stretch>
        </p:blipFill>
        <p:spPr>
          <a:xfrm>
            <a:off x="3446356" y="4733688"/>
            <a:ext cx="1343495" cy="497253"/>
          </a:xfrm>
          <a:prstGeom prst="rect">
            <a:avLst/>
          </a:prstGeom>
        </p:spPr>
      </p:pic>
      <p:pic>
        <p:nvPicPr>
          <p:cNvPr id="543" name="図 542">
            <a:extLst>
              <a:ext uri="{FF2B5EF4-FFF2-40B4-BE49-F238E27FC236}">
                <a16:creationId xmlns:a16="http://schemas.microsoft.com/office/drawing/2014/main" id="{87F0C914-67DD-479A-98BB-0BC14025C0E6}"/>
              </a:ext>
            </a:extLst>
          </p:cNvPr>
          <p:cNvPicPr>
            <a:picLocks noChangeAspect="1"/>
          </p:cNvPicPr>
          <p:nvPr/>
        </p:nvPicPr>
        <p:blipFill>
          <a:blip r:embed="rId13"/>
          <a:stretch>
            <a:fillRect/>
          </a:stretch>
        </p:blipFill>
        <p:spPr>
          <a:xfrm>
            <a:off x="3450691" y="5244047"/>
            <a:ext cx="1334826" cy="129551"/>
          </a:xfrm>
          <a:prstGeom prst="rect">
            <a:avLst/>
          </a:prstGeom>
        </p:spPr>
      </p:pic>
      <p:sp>
        <p:nvSpPr>
          <p:cNvPr id="544" name="四角形: 角を丸くする 543">
            <a:extLst>
              <a:ext uri="{FF2B5EF4-FFF2-40B4-BE49-F238E27FC236}">
                <a16:creationId xmlns:a16="http://schemas.microsoft.com/office/drawing/2014/main" id="{7F8E294B-E9F0-4F9F-70CA-974B032DB44B}"/>
              </a:ext>
            </a:extLst>
          </p:cNvPr>
          <p:cNvSpPr/>
          <p:nvPr/>
        </p:nvSpPr>
        <p:spPr>
          <a:xfrm>
            <a:off x="3663444" y="5249402"/>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5" name="テキスト ボックス 544">
            <a:extLst>
              <a:ext uri="{FF2B5EF4-FFF2-40B4-BE49-F238E27FC236}">
                <a16:creationId xmlns:a16="http://schemas.microsoft.com/office/drawing/2014/main" id="{9946AB00-CD4F-CAF3-ED82-98075C156535}"/>
              </a:ext>
            </a:extLst>
          </p:cNvPr>
          <p:cNvSpPr txBox="1"/>
          <p:nvPr/>
        </p:nvSpPr>
        <p:spPr>
          <a:xfrm>
            <a:off x="3399983" y="5199212"/>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546" name="テキスト ボックス 545">
            <a:extLst>
              <a:ext uri="{FF2B5EF4-FFF2-40B4-BE49-F238E27FC236}">
                <a16:creationId xmlns:a16="http://schemas.microsoft.com/office/drawing/2014/main" id="{C358F504-20FE-23A0-A68F-CE1186328B54}"/>
              </a:ext>
            </a:extLst>
          </p:cNvPr>
          <p:cNvSpPr txBox="1"/>
          <p:nvPr/>
        </p:nvSpPr>
        <p:spPr>
          <a:xfrm>
            <a:off x="3914693" y="5369208"/>
            <a:ext cx="514722" cy="184666"/>
          </a:xfrm>
          <a:prstGeom prst="rect">
            <a:avLst/>
          </a:prstGeom>
          <a:noFill/>
        </p:spPr>
        <p:txBody>
          <a:bodyPr wrap="square" rtlCol="0">
            <a:spAutoFit/>
          </a:bodyPr>
          <a:lstStyle/>
          <a:p>
            <a:r>
              <a:rPr kumimoji="1" lang="en-US" altLang="ja-JP" sz="600" dirty="0">
                <a:latin typeface="+mj-lt"/>
              </a:rPr>
              <a:t>RD07</a:t>
            </a:r>
          </a:p>
        </p:txBody>
      </p:sp>
      <p:sp>
        <p:nvSpPr>
          <p:cNvPr id="547" name="テキスト ボックス 546">
            <a:extLst>
              <a:ext uri="{FF2B5EF4-FFF2-40B4-BE49-F238E27FC236}">
                <a16:creationId xmlns:a16="http://schemas.microsoft.com/office/drawing/2014/main" id="{70EA441B-D03A-0B25-FF12-96BD824F3D02}"/>
              </a:ext>
            </a:extLst>
          </p:cNvPr>
          <p:cNvSpPr txBox="1"/>
          <p:nvPr/>
        </p:nvSpPr>
        <p:spPr>
          <a:xfrm>
            <a:off x="3722637" y="4563126"/>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48" name="四角形: 角を丸くする 547">
            <a:extLst>
              <a:ext uri="{FF2B5EF4-FFF2-40B4-BE49-F238E27FC236}">
                <a16:creationId xmlns:a16="http://schemas.microsoft.com/office/drawing/2014/main" id="{A0178519-7C3F-8B68-F356-8716D50DE7F4}"/>
              </a:ext>
            </a:extLst>
          </p:cNvPr>
          <p:cNvSpPr/>
          <p:nvPr/>
        </p:nvSpPr>
        <p:spPr>
          <a:xfrm>
            <a:off x="4368883" y="5253753"/>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テキスト ボックス 548">
            <a:extLst>
              <a:ext uri="{FF2B5EF4-FFF2-40B4-BE49-F238E27FC236}">
                <a16:creationId xmlns:a16="http://schemas.microsoft.com/office/drawing/2014/main" id="{782A1216-7FF7-BB87-7632-EB8A54CC0B01}"/>
              </a:ext>
            </a:extLst>
          </p:cNvPr>
          <p:cNvSpPr txBox="1"/>
          <p:nvPr/>
        </p:nvSpPr>
        <p:spPr>
          <a:xfrm>
            <a:off x="4047023" y="5199460"/>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550" name="テキスト ボックス 549">
            <a:extLst>
              <a:ext uri="{FF2B5EF4-FFF2-40B4-BE49-F238E27FC236}">
                <a16:creationId xmlns:a16="http://schemas.microsoft.com/office/drawing/2014/main" id="{3A92EC0D-DD47-6B97-877D-8172908B2A91}"/>
              </a:ext>
            </a:extLst>
          </p:cNvPr>
          <p:cNvSpPr txBox="1"/>
          <p:nvPr/>
        </p:nvSpPr>
        <p:spPr>
          <a:xfrm>
            <a:off x="3448354" y="5059028"/>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551" name="テキスト ボックス 550">
            <a:extLst>
              <a:ext uri="{FF2B5EF4-FFF2-40B4-BE49-F238E27FC236}">
                <a16:creationId xmlns:a16="http://schemas.microsoft.com/office/drawing/2014/main" id="{5D61BA42-EB58-6B8A-9360-6F731CADA2D7}"/>
              </a:ext>
            </a:extLst>
          </p:cNvPr>
          <p:cNvSpPr txBox="1"/>
          <p:nvPr/>
        </p:nvSpPr>
        <p:spPr>
          <a:xfrm>
            <a:off x="3900769" y="5061584"/>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552" name="テキスト ボックス 551">
            <a:extLst>
              <a:ext uri="{FF2B5EF4-FFF2-40B4-BE49-F238E27FC236}">
                <a16:creationId xmlns:a16="http://schemas.microsoft.com/office/drawing/2014/main" id="{5A2DE154-5FC4-9797-A0F2-F41B0DA1BD3B}"/>
              </a:ext>
            </a:extLst>
          </p:cNvPr>
          <p:cNvSpPr txBox="1"/>
          <p:nvPr/>
        </p:nvSpPr>
        <p:spPr>
          <a:xfrm>
            <a:off x="4339419" y="5067298"/>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553" name="テキスト ボックス 552">
            <a:extLst>
              <a:ext uri="{FF2B5EF4-FFF2-40B4-BE49-F238E27FC236}">
                <a16:creationId xmlns:a16="http://schemas.microsoft.com/office/drawing/2014/main" id="{09EB9252-410C-5C3C-F598-620165783A6F}"/>
              </a:ext>
            </a:extLst>
          </p:cNvPr>
          <p:cNvSpPr txBox="1"/>
          <p:nvPr/>
        </p:nvSpPr>
        <p:spPr>
          <a:xfrm>
            <a:off x="3952520" y="43642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54" name="テキスト ボックス 553">
            <a:extLst>
              <a:ext uri="{FF2B5EF4-FFF2-40B4-BE49-F238E27FC236}">
                <a16:creationId xmlns:a16="http://schemas.microsoft.com/office/drawing/2014/main" id="{06018AF8-0515-95EE-CCD1-227A5BD2C360}"/>
              </a:ext>
            </a:extLst>
          </p:cNvPr>
          <p:cNvSpPr txBox="1"/>
          <p:nvPr/>
        </p:nvSpPr>
        <p:spPr>
          <a:xfrm>
            <a:off x="3411611" y="484154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55" name="テキスト ボックス 554">
            <a:extLst>
              <a:ext uri="{FF2B5EF4-FFF2-40B4-BE49-F238E27FC236}">
                <a16:creationId xmlns:a16="http://schemas.microsoft.com/office/drawing/2014/main" id="{A19815A5-32B4-DA20-3D82-891B948CF0BA}"/>
              </a:ext>
            </a:extLst>
          </p:cNvPr>
          <p:cNvSpPr txBox="1"/>
          <p:nvPr/>
        </p:nvSpPr>
        <p:spPr>
          <a:xfrm>
            <a:off x="4087412" y="4836012"/>
            <a:ext cx="699456" cy="169277"/>
          </a:xfrm>
          <a:prstGeom prst="rect">
            <a:avLst/>
          </a:prstGeom>
          <a:noFill/>
        </p:spPr>
        <p:txBody>
          <a:bodyPr wrap="square" rtlCol="0">
            <a:spAutoFit/>
          </a:bodyPr>
          <a:lstStyle/>
          <a:p>
            <a:r>
              <a:rPr kumimoji="1" lang="en-US" altLang="ja-JP" sz="500" dirty="0">
                <a:latin typeface="+mj-lt"/>
              </a:rPr>
              <a:t>2023-09-09</a:t>
            </a:r>
          </a:p>
        </p:txBody>
      </p:sp>
      <p:pic>
        <p:nvPicPr>
          <p:cNvPr id="556" name="図 555">
            <a:extLst>
              <a:ext uri="{FF2B5EF4-FFF2-40B4-BE49-F238E27FC236}">
                <a16:creationId xmlns:a16="http://schemas.microsoft.com/office/drawing/2014/main" id="{1B71B746-E279-36AE-0ED7-C266E2E98A00}"/>
              </a:ext>
            </a:extLst>
          </p:cNvPr>
          <p:cNvPicPr>
            <a:picLocks noChangeAspect="1"/>
          </p:cNvPicPr>
          <p:nvPr/>
        </p:nvPicPr>
        <p:blipFill>
          <a:blip r:embed="rId5"/>
          <a:stretch>
            <a:fillRect/>
          </a:stretch>
        </p:blipFill>
        <p:spPr>
          <a:xfrm>
            <a:off x="1570698" y="3766826"/>
            <a:ext cx="1358764" cy="2027693"/>
          </a:xfrm>
          <a:prstGeom prst="rect">
            <a:avLst/>
          </a:prstGeom>
        </p:spPr>
      </p:pic>
      <p:pic>
        <p:nvPicPr>
          <p:cNvPr id="557" name="図 556">
            <a:extLst>
              <a:ext uri="{FF2B5EF4-FFF2-40B4-BE49-F238E27FC236}">
                <a16:creationId xmlns:a16="http://schemas.microsoft.com/office/drawing/2014/main" id="{AAE0DA78-9A1C-092F-AD3A-403D9113E14B}"/>
              </a:ext>
            </a:extLst>
          </p:cNvPr>
          <p:cNvPicPr>
            <a:picLocks noChangeAspect="1"/>
          </p:cNvPicPr>
          <p:nvPr/>
        </p:nvPicPr>
        <p:blipFill>
          <a:blip r:embed="rId6"/>
          <a:stretch>
            <a:fillRect/>
          </a:stretch>
        </p:blipFill>
        <p:spPr>
          <a:xfrm>
            <a:off x="2664054" y="5062213"/>
            <a:ext cx="243861" cy="130125"/>
          </a:xfrm>
          <a:prstGeom prst="rect">
            <a:avLst/>
          </a:prstGeom>
        </p:spPr>
      </p:pic>
      <p:sp>
        <p:nvSpPr>
          <p:cNvPr id="558" name="テキスト ボックス 557">
            <a:extLst>
              <a:ext uri="{FF2B5EF4-FFF2-40B4-BE49-F238E27FC236}">
                <a16:creationId xmlns:a16="http://schemas.microsoft.com/office/drawing/2014/main" id="{A0E7B44E-6CE9-F300-A551-090B0183BF4A}"/>
              </a:ext>
            </a:extLst>
          </p:cNvPr>
          <p:cNvSpPr txBox="1"/>
          <p:nvPr/>
        </p:nvSpPr>
        <p:spPr>
          <a:xfrm>
            <a:off x="2587632" y="502982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59" name="図 558">
            <a:extLst>
              <a:ext uri="{FF2B5EF4-FFF2-40B4-BE49-F238E27FC236}">
                <a16:creationId xmlns:a16="http://schemas.microsoft.com/office/drawing/2014/main" id="{F5F40523-AD42-8FD8-86D4-6CFB6B603E1A}"/>
              </a:ext>
            </a:extLst>
          </p:cNvPr>
          <p:cNvPicPr>
            <a:picLocks noChangeAspect="1"/>
          </p:cNvPicPr>
          <p:nvPr/>
        </p:nvPicPr>
        <p:blipFill>
          <a:blip r:embed="rId7"/>
          <a:stretch>
            <a:fillRect/>
          </a:stretch>
        </p:blipFill>
        <p:spPr>
          <a:xfrm>
            <a:off x="2075385" y="3900906"/>
            <a:ext cx="805148" cy="123622"/>
          </a:xfrm>
          <a:prstGeom prst="rect">
            <a:avLst/>
          </a:prstGeom>
        </p:spPr>
      </p:pic>
      <p:sp>
        <p:nvSpPr>
          <p:cNvPr id="560" name="テキスト ボックス 559">
            <a:extLst>
              <a:ext uri="{FF2B5EF4-FFF2-40B4-BE49-F238E27FC236}">
                <a16:creationId xmlns:a16="http://schemas.microsoft.com/office/drawing/2014/main" id="{75EA64D0-4F2C-5934-FF4F-D25DF45F38A5}"/>
              </a:ext>
            </a:extLst>
          </p:cNvPr>
          <p:cNvSpPr txBox="1"/>
          <p:nvPr/>
        </p:nvSpPr>
        <p:spPr>
          <a:xfrm>
            <a:off x="1990666" y="3887483"/>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561" name="図 560">
            <a:extLst>
              <a:ext uri="{FF2B5EF4-FFF2-40B4-BE49-F238E27FC236}">
                <a16:creationId xmlns:a16="http://schemas.microsoft.com/office/drawing/2014/main" id="{56FB1B14-097B-613A-B63D-B2C28D2F0BD6}"/>
              </a:ext>
            </a:extLst>
          </p:cNvPr>
          <p:cNvPicPr>
            <a:picLocks noChangeAspect="1"/>
          </p:cNvPicPr>
          <p:nvPr/>
        </p:nvPicPr>
        <p:blipFill>
          <a:blip r:embed="rId6"/>
          <a:stretch>
            <a:fillRect/>
          </a:stretch>
        </p:blipFill>
        <p:spPr>
          <a:xfrm>
            <a:off x="1711813" y="4765633"/>
            <a:ext cx="399116" cy="92870"/>
          </a:xfrm>
          <a:prstGeom prst="rect">
            <a:avLst/>
          </a:prstGeom>
        </p:spPr>
      </p:pic>
      <p:sp>
        <p:nvSpPr>
          <p:cNvPr id="562" name="テキスト ボックス 561">
            <a:extLst>
              <a:ext uri="{FF2B5EF4-FFF2-40B4-BE49-F238E27FC236}">
                <a16:creationId xmlns:a16="http://schemas.microsoft.com/office/drawing/2014/main" id="{5AB659C4-CAB5-98D4-6BAE-DB1B3083A88B}"/>
              </a:ext>
            </a:extLst>
          </p:cNvPr>
          <p:cNvSpPr txBox="1"/>
          <p:nvPr/>
        </p:nvSpPr>
        <p:spPr>
          <a:xfrm>
            <a:off x="1647443" y="471592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63" name="図 562">
            <a:extLst>
              <a:ext uri="{FF2B5EF4-FFF2-40B4-BE49-F238E27FC236}">
                <a16:creationId xmlns:a16="http://schemas.microsoft.com/office/drawing/2014/main" id="{B243F0C8-3ED0-00C1-40C3-49388BCB24F1}"/>
              </a:ext>
            </a:extLst>
          </p:cNvPr>
          <p:cNvPicPr>
            <a:picLocks noChangeAspect="1"/>
          </p:cNvPicPr>
          <p:nvPr/>
        </p:nvPicPr>
        <p:blipFill>
          <a:blip r:embed="rId8"/>
          <a:stretch>
            <a:fillRect/>
          </a:stretch>
        </p:blipFill>
        <p:spPr>
          <a:xfrm>
            <a:off x="2151530" y="5215399"/>
            <a:ext cx="234871" cy="129551"/>
          </a:xfrm>
          <a:prstGeom prst="rect">
            <a:avLst/>
          </a:prstGeom>
        </p:spPr>
      </p:pic>
      <p:pic>
        <p:nvPicPr>
          <p:cNvPr id="564" name="図 563">
            <a:extLst>
              <a:ext uri="{FF2B5EF4-FFF2-40B4-BE49-F238E27FC236}">
                <a16:creationId xmlns:a16="http://schemas.microsoft.com/office/drawing/2014/main" id="{9E5F8411-5469-4A6F-6D2D-2FCF9B945F8E}"/>
              </a:ext>
            </a:extLst>
          </p:cNvPr>
          <p:cNvPicPr>
            <a:picLocks noChangeAspect="1"/>
          </p:cNvPicPr>
          <p:nvPr/>
        </p:nvPicPr>
        <p:blipFill>
          <a:blip r:embed="rId8"/>
          <a:stretch>
            <a:fillRect/>
          </a:stretch>
        </p:blipFill>
        <p:spPr>
          <a:xfrm>
            <a:off x="2105574" y="5396779"/>
            <a:ext cx="234871" cy="129551"/>
          </a:xfrm>
          <a:prstGeom prst="rect">
            <a:avLst/>
          </a:prstGeom>
        </p:spPr>
      </p:pic>
      <p:pic>
        <p:nvPicPr>
          <p:cNvPr id="565" name="図 564">
            <a:extLst>
              <a:ext uri="{FF2B5EF4-FFF2-40B4-BE49-F238E27FC236}">
                <a16:creationId xmlns:a16="http://schemas.microsoft.com/office/drawing/2014/main" id="{7921AB07-511E-A021-9270-5633D585C358}"/>
              </a:ext>
            </a:extLst>
          </p:cNvPr>
          <p:cNvPicPr>
            <a:picLocks noChangeAspect="1"/>
          </p:cNvPicPr>
          <p:nvPr/>
        </p:nvPicPr>
        <p:blipFill>
          <a:blip r:embed="rId12"/>
          <a:stretch>
            <a:fillRect/>
          </a:stretch>
        </p:blipFill>
        <p:spPr>
          <a:xfrm>
            <a:off x="1587905" y="4735814"/>
            <a:ext cx="1343495" cy="497253"/>
          </a:xfrm>
          <a:prstGeom prst="rect">
            <a:avLst/>
          </a:prstGeom>
        </p:spPr>
      </p:pic>
      <p:pic>
        <p:nvPicPr>
          <p:cNvPr id="566" name="図 565">
            <a:extLst>
              <a:ext uri="{FF2B5EF4-FFF2-40B4-BE49-F238E27FC236}">
                <a16:creationId xmlns:a16="http://schemas.microsoft.com/office/drawing/2014/main" id="{EF785F7A-40B6-9475-7F61-AB6317F521B5}"/>
              </a:ext>
            </a:extLst>
          </p:cNvPr>
          <p:cNvPicPr>
            <a:picLocks noChangeAspect="1"/>
          </p:cNvPicPr>
          <p:nvPr/>
        </p:nvPicPr>
        <p:blipFill>
          <a:blip r:embed="rId13"/>
          <a:stretch>
            <a:fillRect/>
          </a:stretch>
        </p:blipFill>
        <p:spPr>
          <a:xfrm>
            <a:off x="1592240" y="5246173"/>
            <a:ext cx="1334826" cy="129551"/>
          </a:xfrm>
          <a:prstGeom prst="rect">
            <a:avLst/>
          </a:prstGeom>
        </p:spPr>
      </p:pic>
      <p:sp>
        <p:nvSpPr>
          <p:cNvPr id="567" name="四角形: 角を丸くする 566">
            <a:extLst>
              <a:ext uri="{FF2B5EF4-FFF2-40B4-BE49-F238E27FC236}">
                <a16:creationId xmlns:a16="http://schemas.microsoft.com/office/drawing/2014/main" id="{5AA3E5C5-DF80-031A-D164-218C74E039D6}"/>
              </a:ext>
            </a:extLst>
          </p:cNvPr>
          <p:cNvSpPr/>
          <p:nvPr/>
        </p:nvSpPr>
        <p:spPr>
          <a:xfrm>
            <a:off x="1804993" y="5251528"/>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8" name="テキスト ボックス 567">
            <a:extLst>
              <a:ext uri="{FF2B5EF4-FFF2-40B4-BE49-F238E27FC236}">
                <a16:creationId xmlns:a16="http://schemas.microsoft.com/office/drawing/2014/main" id="{08BACF18-6B33-C288-5F5C-7805605E5B48}"/>
              </a:ext>
            </a:extLst>
          </p:cNvPr>
          <p:cNvSpPr txBox="1"/>
          <p:nvPr/>
        </p:nvSpPr>
        <p:spPr>
          <a:xfrm>
            <a:off x="1541532" y="5201338"/>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569" name="テキスト ボックス 568">
            <a:extLst>
              <a:ext uri="{FF2B5EF4-FFF2-40B4-BE49-F238E27FC236}">
                <a16:creationId xmlns:a16="http://schemas.microsoft.com/office/drawing/2014/main" id="{F7C29E2C-5DC6-06E8-1DB4-12B1FB282D19}"/>
              </a:ext>
            </a:extLst>
          </p:cNvPr>
          <p:cNvSpPr txBox="1"/>
          <p:nvPr/>
        </p:nvSpPr>
        <p:spPr>
          <a:xfrm>
            <a:off x="2056242" y="5371334"/>
            <a:ext cx="514722" cy="184666"/>
          </a:xfrm>
          <a:prstGeom prst="rect">
            <a:avLst/>
          </a:prstGeom>
          <a:noFill/>
        </p:spPr>
        <p:txBody>
          <a:bodyPr wrap="square" rtlCol="0">
            <a:spAutoFit/>
          </a:bodyPr>
          <a:lstStyle/>
          <a:p>
            <a:r>
              <a:rPr kumimoji="1" lang="en-US" altLang="ja-JP" sz="600" dirty="0">
                <a:latin typeface="+mj-lt"/>
              </a:rPr>
              <a:t>RD07</a:t>
            </a:r>
          </a:p>
        </p:txBody>
      </p:sp>
      <p:sp>
        <p:nvSpPr>
          <p:cNvPr id="570" name="テキスト ボックス 569">
            <a:extLst>
              <a:ext uri="{FF2B5EF4-FFF2-40B4-BE49-F238E27FC236}">
                <a16:creationId xmlns:a16="http://schemas.microsoft.com/office/drawing/2014/main" id="{AC6A3D35-4894-1D0A-ABC0-CBF8B20EF4E7}"/>
              </a:ext>
            </a:extLst>
          </p:cNvPr>
          <p:cNvSpPr txBox="1"/>
          <p:nvPr/>
        </p:nvSpPr>
        <p:spPr>
          <a:xfrm>
            <a:off x="1864186" y="4565252"/>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71" name="四角形: 角を丸くする 570">
            <a:extLst>
              <a:ext uri="{FF2B5EF4-FFF2-40B4-BE49-F238E27FC236}">
                <a16:creationId xmlns:a16="http://schemas.microsoft.com/office/drawing/2014/main" id="{B502DC18-3AA9-7D35-8EE1-BC3403820AD0}"/>
              </a:ext>
            </a:extLst>
          </p:cNvPr>
          <p:cNvSpPr/>
          <p:nvPr/>
        </p:nvSpPr>
        <p:spPr>
          <a:xfrm>
            <a:off x="2510432" y="5255879"/>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72" name="テキスト ボックス 571">
            <a:extLst>
              <a:ext uri="{FF2B5EF4-FFF2-40B4-BE49-F238E27FC236}">
                <a16:creationId xmlns:a16="http://schemas.microsoft.com/office/drawing/2014/main" id="{BAB84202-D9FC-717C-EC60-99BB041F0C03}"/>
              </a:ext>
            </a:extLst>
          </p:cNvPr>
          <p:cNvSpPr txBox="1"/>
          <p:nvPr/>
        </p:nvSpPr>
        <p:spPr>
          <a:xfrm>
            <a:off x="2188572" y="5201586"/>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573" name="図 572">
            <a:extLst>
              <a:ext uri="{FF2B5EF4-FFF2-40B4-BE49-F238E27FC236}">
                <a16:creationId xmlns:a16="http://schemas.microsoft.com/office/drawing/2014/main" id="{C73C8C25-0DCC-6D1B-92FF-F624B570B5A1}"/>
              </a:ext>
            </a:extLst>
          </p:cNvPr>
          <p:cNvPicPr>
            <a:picLocks noChangeAspect="1"/>
          </p:cNvPicPr>
          <p:nvPr/>
        </p:nvPicPr>
        <p:blipFill>
          <a:blip r:embed="rId4"/>
          <a:stretch>
            <a:fillRect/>
          </a:stretch>
        </p:blipFill>
        <p:spPr>
          <a:xfrm>
            <a:off x="490251" y="3714673"/>
            <a:ext cx="767534" cy="496491"/>
          </a:xfrm>
          <a:prstGeom prst="rect">
            <a:avLst/>
          </a:prstGeom>
          <a:solidFill>
            <a:schemeClr val="bg1"/>
          </a:solidFill>
        </p:spPr>
      </p:pic>
      <p:sp>
        <p:nvSpPr>
          <p:cNvPr id="574" name="テキスト ボックス 573">
            <a:extLst>
              <a:ext uri="{FF2B5EF4-FFF2-40B4-BE49-F238E27FC236}">
                <a16:creationId xmlns:a16="http://schemas.microsoft.com/office/drawing/2014/main" id="{A0505202-4E84-524B-DAB4-0E2245605F67}"/>
              </a:ext>
            </a:extLst>
          </p:cNvPr>
          <p:cNvSpPr txBox="1"/>
          <p:nvPr/>
        </p:nvSpPr>
        <p:spPr>
          <a:xfrm>
            <a:off x="426535" y="422171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575" name="矢印: 右 574">
            <a:extLst>
              <a:ext uri="{FF2B5EF4-FFF2-40B4-BE49-F238E27FC236}">
                <a16:creationId xmlns:a16="http://schemas.microsoft.com/office/drawing/2014/main" id="{F505CE54-E341-7177-D8FA-6326044BE840}"/>
              </a:ext>
            </a:extLst>
          </p:cNvPr>
          <p:cNvSpPr/>
          <p:nvPr/>
        </p:nvSpPr>
        <p:spPr>
          <a:xfrm>
            <a:off x="1413192" y="415363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92" name="図 191">
            <a:extLst>
              <a:ext uri="{FF2B5EF4-FFF2-40B4-BE49-F238E27FC236}">
                <a16:creationId xmlns:a16="http://schemas.microsoft.com/office/drawing/2014/main" id="{D993E5B9-8D3D-B5A0-D411-F0A603FBC04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53903" y="3821279"/>
            <a:ext cx="193980" cy="422448"/>
          </a:xfrm>
          <a:prstGeom prst="rect">
            <a:avLst/>
          </a:prstGeom>
        </p:spPr>
      </p:pic>
      <p:sp>
        <p:nvSpPr>
          <p:cNvPr id="193" name="台形 192">
            <a:extLst>
              <a:ext uri="{FF2B5EF4-FFF2-40B4-BE49-F238E27FC236}">
                <a16:creationId xmlns:a16="http://schemas.microsoft.com/office/drawing/2014/main" id="{4DD1EE71-7F4E-6715-3615-AA5A60A1BFD1}"/>
              </a:ext>
            </a:extLst>
          </p:cNvPr>
          <p:cNvSpPr/>
          <p:nvPr/>
        </p:nvSpPr>
        <p:spPr>
          <a:xfrm rot="9223765">
            <a:off x="1081023" y="368021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94" name="矢印: 右 193">
            <a:extLst>
              <a:ext uri="{FF2B5EF4-FFF2-40B4-BE49-F238E27FC236}">
                <a16:creationId xmlns:a16="http://schemas.microsoft.com/office/drawing/2014/main" id="{5FF45520-1555-1DBA-2698-138395565130}"/>
              </a:ext>
            </a:extLst>
          </p:cNvPr>
          <p:cNvSpPr/>
          <p:nvPr/>
        </p:nvSpPr>
        <p:spPr>
          <a:xfrm>
            <a:off x="3054991" y="415363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5" name="正方形/長方形 194">
            <a:extLst>
              <a:ext uri="{FF2B5EF4-FFF2-40B4-BE49-F238E27FC236}">
                <a16:creationId xmlns:a16="http://schemas.microsoft.com/office/drawing/2014/main" id="{C6AE6C9F-CBD0-5266-43AF-9F3A0A4758A9}"/>
              </a:ext>
            </a:extLst>
          </p:cNvPr>
          <p:cNvSpPr/>
          <p:nvPr/>
        </p:nvSpPr>
        <p:spPr>
          <a:xfrm>
            <a:off x="3629817" y="5214122"/>
            <a:ext cx="494745" cy="170003"/>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96" name="グラフィックス 195" descr="右向き指示マーク">
            <a:extLst>
              <a:ext uri="{FF2B5EF4-FFF2-40B4-BE49-F238E27FC236}">
                <a16:creationId xmlns:a16="http://schemas.microsoft.com/office/drawing/2014/main" id="{D992DDFE-3AB0-A56D-A4DB-FE61B3362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690267" y="5624228"/>
            <a:ext cx="253626" cy="253626"/>
          </a:xfrm>
          <a:prstGeom prst="rect">
            <a:avLst/>
          </a:prstGeom>
        </p:spPr>
      </p:pic>
      <p:sp>
        <p:nvSpPr>
          <p:cNvPr id="197" name="テキスト ボックス 196">
            <a:extLst>
              <a:ext uri="{FF2B5EF4-FFF2-40B4-BE49-F238E27FC236}">
                <a16:creationId xmlns:a16="http://schemas.microsoft.com/office/drawing/2014/main" id="{6928DEE9-052A-D2F2-60F4-2B23F8E24A95}"/>
              </a:ext>
            </a:extLst>
          </p:cNvPr>
          <p:cNvSpPr txBox="1"/>
          <p:nvPr/>
        </p:nvSpPr>
        <p:spPr>
          <a:xfrm>
            <a:off x="1589903" y="5061154"/>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98" name="テキスト ボックス 197">
            <a:extLst>
              <a:ext uri="{FF2B5EF4-FFF2-40B4-BE49-F238E27FC236}">
                <a16:creationId xmlns:a16="http://schemas.microsoft.com/office/drawing/2014/main" id="{1685F2F9-0BE9-9D6B-B494-48E5AC028FE6}"/>
              </a:ext>
            </a:extLst>
          </p:cNvPr>
          <p:cNvSpPr txBox="1"/>
          <p:nvPr/>
        </p:nvSpPr>
        <p:spPr>
          <a:xfrm>
            <a:off x="2042318" y="5063710"/>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99" name="テキスト ボックス 198">
            <a:extLst>
              <a:ext uri="{FF2B5EF4-FFF2-40B4-BE49-F238E27FC236}">
                <a16:creationId xmlns:a16="http://schemas.microsoft.com/office/drawing/2014/main" id="{AD9EFE0D-0137-FA6D-0BD7-2C5BB340F144}"/>
              </a:ext>
            </a:extLst>
          </p:cNvPr>
          <p:cNvSpPr txBox="1"/>
          <p:nvPr/>
        </p:nvSpPr>
        <p:spPr>
          <a:xfrm>
            <a:off x="2480968" y="5069424"/>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200" name="テキスト ボックス 199">
            <a:extLst>
              <a:ext uri="{FF2B5EF4-FFF2-40B4-BE49-F238E27FC236}">
                <a16:creationId xmlns:a16="http://schemas.microsoft.com/office/drawing/2014/main" id="{0DE87D4A-719B-B6C1-7C79-C98B98F89E9B}"/>
              </a:ext>
            </a:extLst>
          </p:cNvPr>
          <p:cNvSpPr txBox="1"/>
          <p:nvPr/>
        </p:nvSpPr>
        <p:spPr>
          <a:xfrm>
            <a:off x="2094069" y="436637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01" name="テキスト ボックス 200">
            <a:extLst>
              <a:ext uri="{FF2B5EF4-FFF2-40B4-BE49-F238E27FC236}">
                <a16:creationId xmlns:a16="http://schemas.microsoft.com/office/drawing/2014/main" id="{5FEB5642-5CB0-CFCD-4081-5774F21E35EA}"/>
              </a:ext>
            </a:extLst>
          </p:cNvPr>
          <p:cNvSpPr txBox="1"/>
          <p:nvPr/>
        </p:nvSpPr>
        <p:spPr>
          <a:xfrm>
            <a:off x="1553160" y="484366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02" name="テキスト ボックス 201">
            <a:extLst>
              <a:ext uri="{FF2B5EF4-FFF2-40B4-BE49-F238E27FC236}">
                <a16:creationId xmlns:a16="http://schemas.microsoft.com/office/drawing/2014/main" id="{7129E8BA-B189-8BB2-4B00-D36E3A313481}"/>
              </a:ext>
            </a:extLst>
          </p:cNvPr>
          <p:cNvSpPr txBox="1"/>
          <p:nvPr/>
        </p:nvSpPr>
        <p:spPr>
          <a:xfrm>
            <a:off x="2228961" y="4838138"/>
            <a:ext cx="699456" cy="169277"/>
          </a:xfrm>
          <a:prstGeom prst="rect">
            <a:avLst/>
          </a:prstGeom>
          <a:noFill/>
        </p:spPr>
        <p:txBody>
          <a:bodyPr wrap="square" rtlCol="0">
            <a:spAutoFit/>
          </a:bodyPr>
          <a:lstStyle/>
          <a:p>
            <a:r>
              <a:rPr kumimoji="1" lang="en-US" altLang="ja-JP" sz="500" dirty="0">
                <a:latin typeface="+mj-lt"/>
              </a:rPr>
              <a:t>2023-09-09</a:t>
            </a:r>
          </a:p>
        </p:txBody>
      </p:sp>
      <p:sp>
        <p:nvSpPr>
          <p:cNvPr id="220" name="テキスト ボックス 219">
            <a:extLst>
              <a:ext uri="{FF2B5EF4-FFF2-40B4-BE49-F238E27FC236}">
                <a16:creationId xmlns:a16="http://schemas.microsoft.com/office/drawing/2014/main" id="{79FE0FBD-6F1D-FFA9-BB01-4314FC4833A2}"/>
              </a:ext>
            </a:extLst>
          </p:cNvPr>
          <p:cNvSpPr txBox="1"/>
          <p:nvPr/>
        </p:nvSpPr>
        <p:spPr>
          <a:xfrm>
            <a:off x="2511136" y="5225261"/>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221" name="テキスト ボックス 220">
            <a:extLst>
              <a:ext uri="{FF2B5EF4-FFF2-40B4-BE49-F238E27FC236}">
                <a16:creationId xmlns:a16="http://schemas.microsoft.com/office/drawing/2014/main" id="{C18AE042-C60B-B2C3-1CBE-D6EA205C536B}"/>
              </a:ext>
            </a:extLst>
          </p:cNvPr>
          <p:cNvSpPr txBox="1"/>
          <p:nvPr/>
        </p:nvSpPr>
        <p:spPr>
          <a:xfrm>
            <a:off x="4349439" y="5223591"/>
            <a:ext cx="416633" cy="169277"/>
          </a:xfrm>
          <a:prstGeom prst="rect">
            <a:avLst/>
          </a:prstGeom>
          <a:noFill/>
        </p:spPr>
        <p:txBody>
          <a:bodyPr wrap="square" rtlCol="0">
            <a:spAutoFit/>
          </a:bodyPr>
          <a:lstStyle/>
          <a:p>
            <a:pPr algn="ctr"/>
            <a:r>
              <a:rPr kumimoji="1" lang="en-US" altLang="ja-JP" sz="500" dirty="0">
                <a:latin typeface="+mj-lt"/>
              </a:rPr>
              <a:t>590</a:t>
            </a:r>
          </a:p>
        </p:txBody>
      </p:sp>
      <p:sp>
        <p:nvSpPr>
          <p:cNvPr id="239" name="テキスト ボックス 238">
            <a:extLst>
              <a:ext uri="{FF2B5EF4-FFF2-40B4-BE49-F238E27FC236}">
                <a16:creationId xmlns:a16="http://schemas.microsoft.com/office/drawing/2014/main" id="{D0176FED-2D34-0B36-1232-993AAAF691AA}"/>
              </a:ext>
            </a:extLst>
          </p:cNvPr>
          <p:cNvSpPr txBox="1"/>
          <p:nvPr/>
        </p:nvSpPr>
        <p:spPr>
          <a:xfrm>
            <a:off x="3658351" y="5214122"/>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240" name="図 239">
            <a:extLst>
              <a:ext uri="{FF2B5EF4-FFF2-40B4-BE49-F238E27FC236}">
                <a16:creationId xmlns:a16="http://schemas.microsoft.com/office/drawing/2014/main" id="{A5B07104-728A-AFA2-11E8-DADAB1CB2DE1}"/>
              </a:ext>
            </a:extLst>
          </p:cNvPr>
          <p:cNvPicPr>
            <a:picLocks noChangeAspect="1"/>
          </p:cNvPicPr>
          <p:nvPr/>
        </p:nvPicPr>
        <p:blipFill>
          <a:blip r:embed="rId5"/>
          <a:stretch>
            <a:fillRect/>
          </a:stretch>
        </p:blipFill>
        <p:spPr>
          <a:xfrm>
            <a:off x="3444686" y="6029028"/>
            <a:ext cx="1358764" cy="2027693"/>
          </a:xfrm>
          <a:prstGeom prst="rect">
            <a:avLst/>
          </a:prstGeom>
        </p:spPr>
      </p:pic>
      <p:pic>
        <p:nvPicPr>
          <p:cNvPr id="254" name="図 253">
            <a:extLst>
              <a:ext uri="{FF2B5EF4-FFF2-40B4-BE49-F238E27FC236}">
                <a16:creationId xmlns:a16="http://schemas.microsoft.com/office/drawing/2014/main" id="{2A6E97E0-EAE9-90A6-2A8B-5540C59BCD1F}"/>
              </a:ext>
            </a:extLst>
          </p:cNvPr>
          <p:cNvPicPr>
            <a:picLocks noChangeAspect="1"/>
          </p:cNvPicPr>
          <p:nvPr/>
        </p:nvPicPr>
        <p:blipFill>
          <a:blip r:embed="rId6"/>
          <a:stretch>
            <a:fillRect/>
          </a:stretch>
        </p:blipFill>
        <p:spPr>
          <a:xfrm>
            <a:off x="4538042" y="7324415"/>
            <a:ext cx="243861" cy="130125"/>
          </a:xfrm>
          <a:prstGeom prst="rect">
            <a:avLst/>
          </a:prstGeom>
        </p:spPr>
      </p:pic>
      <p:sp>
        <p:nvSpPr>
          <p:cNvPr id="255" name="テキスト ボックス 254">
            <a:extLst>
              <a:ext uri="{FF2B5EF4-FFF2-40B4-BE49-F238E27FC236}">
                <a16:creationId xmlns:a16="http://schemas.microsoft.com/office/drawing/2014/main" id="{C36B8303-875D-F823-2379-BDAAA0D35C43}"/>
              </a:ext>
            </a:extLst>
          </p:cNvPr>
          <p:cNvSpPr txBox="1"/>
          <p:nvPr/>
        </p:nvSpPr>
        <p:spPr>
          <a:xfrm>
            <a:off x="4461620" y="729202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56" name="図 255">
            <a:extLst>
              <a:ext uri="{FF2B5EF4-FFF2-40B4-BE49-F238E27FC236}">
                <a16:creationId xmlns:a16="http://schemas.microsoft.com/office/drawing/2014/main" id="{42231CA0-E2A3-1C0F-E344-0208C9EDCCE1}"/>
              </a:ext>
            </a:extLst>
          </p:cNvPr>
          <p:cNvPicPr>
            <a:picLocks noChangeAspect="1"/>
          </p:cNvPicPr>
          <p:nvPr/>
        </p:nvPicPr>
        <p:blipFill>
          <a:blip r:embed="rId7"/>
          <a:stretch>
            <a:fillRect/>
          </a:stretch>
        </p:blipFill>
        <p:spPr>
          <a:xfrm>
            <a:off x="3949373" y="6163108"/>
            <a:ext cx="805148" cy="123622"/>
          </a:xfrm>
          <a:prstGeom prst="rect">
            <a:avLst/>
          </a:prstGeom>
        </p:spPr>
      </p:pic>
      <p:sp>
        <p:nvSpPr>
          <p:cNvPr id="258" name="テキスト ボックス 257">
            <a:extLst>
              <a:ext uri="{FF2B5EF4-FFF2-40B4-BE49-F238E27FC236}">
                <a16:creationId xmlns:a16="http://schemas.microsoft.com/office/drawing/2014/main" id="{D085F59E-22A8-C008-6D77-F6B434D6ED93}"/>
              </a:ext>
            </a:extLst>
          </p:cNvPr>
          <p:cNvSpPr txBox="1"/>
          <p:nvPr/>
        </p:nvSpPr>
        <p:spPr>
          <a:xfrm>
            <a:off x="3864654" y="6149685"/>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63" name="図 262">
            <a:extLst>
              <a:ext uri="{FF2B5EF4-FFF2-40B4-BE49-F238E27FC236}">
                <a16:creationId xmlns:a16="http://schemas.microsoft.com/office/drawing/2014/main" id="{13F8591E-2ECC-7AD6-53F9-E8F191D00736}"/>
              </a:ext>
            </a:extLst>
          </p:cNvPr>
          <p:cNvPicPr>
            <a:picLocks noChangeAspect="1"/>
          </p:cNvPicPr>
          <p:nvPr/>
        </p:nvPicPr>
        <p:blipFill>
          <a:blip r:embed="rId6"/>
          <a:stretch>
            <a:fillRect/>
          </a:stretch>
        </p:blipFill>
        <p:spPr>
          <a:xfrm>
            <a:off x="3585801" y="7027835"/>
            <a:ext cx="399116" cy="92870"/>
          </a:xfrm>
          <a:prstGeom prst="rect">
            <a:avLst/>
          </a:prstGeom>
        </p:spPr>
      </p:pic>
      <p:sp>
        <p:nvSpPr>
          <p:cNvPr id="264" name="テキスト ボックス 263">
            <a:extLst>
              <a:ext uri="{FF2B5EF4-FFF2-40B4-BE49-F238E27FC236}">
                <a16:creationId xmlns:a16="http://schemas.microsoft.com/office/drawing/2014/main" id="{DC190BEC-170A-1908-2A8D-8BBBEB9364DB}"/>
              </a:ext>
            </a:extLst>
          </p:cNvPr>
          <p:cNvSpPr txBox="1"/>
          <p:nvPr/>
        </p:nvSpPr>
        <p:spPr>
          <a:xfrm>
            <a:off x="3521431" y="697812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65" name="図 264">
            <a:extLst>
              <a:ext uri="{FF2B5EF4-FFF2-40B4-BE49-F238E27FC236}">
                <a16:creationId xmlns:a16="http://schemas.microsoft.com/office/drawing/2014/main" id="{294183DA-BFA5-8CFD-A7BB-2C1C8027F5AA}"/>
              </a:ext>
            </a:extLst>
          </p:cNvPr>
          <p:cNvPicPr>
            <a:picLocks noChangeAspect="1"/>
          </p:cNvPicPr>
          <p:nvPr/>
        </p:nvPicPr>
        <p:blipFill>
          <a:blip r:embed="rId8"/>
          <a:stretch>
            <a:fillRect/>
          </a:stretch>
        </p:blipFill>
        <p:spPr>
          <a:xfrm>
            <a:off x="4025518" y="7477601"/>
            <a:ext cx="234871" cy="129551"/>
          </a:xfrm>
          <a:prstGeom prst="rect">
            <a:avLst/>
          </a:prstGeom>
        </p:spPr>
      </p:pic>
      <p:pic>
        <p:nvPicPr>
          <p:cNvPr id="266" name="図 265">
            <a:extLst>
              <a:ext uri="{FF2B5EF4-FFF2-40B4-BE49-F238E27FC236}">
                <a16:creationId xmlns:a16="http://schemas.microsoft.com/office/drawing/2014/main" id="{51CF23B1-037B-1FA4-A221-C34F94780769}"/>
              </a:ext>
            </a:extLst>
          </p:cNvPr>
          <p:cNvPicPr>
            <a:picLocks noChangeAspect="1"/>
          </p:cNvPicPr>
          <p:nvPr/>
        </p:nvPicPr>
        <p:blipFill>
          <a:blip r:embed="rId8"/>
          <a:stretch>
            <a:fillRect/>
          </a:stretch>
        </p:blipFill>
        <p:spPr>
          <a:xfrm>
            <a:off x="3979562" y="7658981"/>
            <a:ext cx="234871" cy="129551"/>
          </a:xfrm>
          <a:prstGeom prst="rect">
            <a:avLst/>
          </a:prstGeom>
        </p:spPr>
      </p:pic>
      <p:pic>
        <p:nvPicPr>
          <p:cNvPr id="267" name="図 266">
            <a:extLst>
              <a:ext uri="{FF2B5EF4-FFF2-40B4-BE49-F238E27FC236}">
                <a16:creationId xmlns:a16="http://schemas.microsoft.com/office/drawing/2014/main" id="{FA07AC9B-77AB-C659-F572-6AD88E8577A1}"/>
              </a:ext>
            </a:extLst>
          </p:cNvPr>
          <p:cNvPicPr>
            <a:picLocks noChangeAspect="1"/>
          </p:cNvPicPr>
          <p:nvPr/>
        </p:nvPicPr>
        <p:blipFill>
          <a:blip r:embed="rId12"/>
          <a:stretch>
            <a:fillRect/>
          </a:stretch>
        </p:blipFill>
        <p:spPr>
          <a:xfrm>
            <a:off x="3461893" y="6998016"/>
            <a:ext cx="1343495" cy="497253"/>
          </a:xfrm>
          <a:prstGeom prst="rect">
            <a:avLst/>
          </a:prstGeom>
        </p:spPr>
      </p:pic>
      <p:pic>
        <p:nvPicPr>
          <p:cNvPr id="268" name="図 267">
            <a:extLst>
              <a:ext uri="{FF2B5EF4-FFF2-40B4-BE49-F238E27FC236}">
                <a16:creationId xmlns:a16="http://schemas.microsoft.com/office/drawing/2014/main" id="{D38C8976-5C02-377F-1D61-5E70AE3DD6F6}"/>
              </a:ext>
            </a:extLst>
          </p:cNvPr>
          <p:cNvPicPr>
            <a:picLocks noChangeAspect="1"/>
          </p:cNvPicPr>
          <p:nvPr/>
        </p:nvPicPr>
        <p:blipFill>
          <a:blip r:embed="rId13"/>
          <a:stretch>
            <a:fillRect/>
          </a:stretch>
        </p:blipFill>
        <p:spPr>
          <a:xfrm>
            <a:off x="3466228" y="7508375"/>
            <a:ext cx="1334826" cy="129551"/>
          </a:xfrm>
          <a:prstGeom prst="rect">
            <a:avLst/>
          </a:prstGeom>
        </p:spPr>
      </p:pic>
      <p:sp>
        <p:nvSpPr>
          <p:cNvPr id="269" name="四角形: 角を丸くする 268">
            <a:extLst>
              <a:ext uri="{FF2B5EF4-FFF2-40B4-BE49-F238E27FC236}">
                <a16:creationId xmlns:a16="http://schemas.microsoft.com/office/drawing/2014/main" id="{69D77578-FA42-FBE3-E319-1E56457AD06A}"/>
              </a:ext>
            </a:extLst>
          </p:cNvPr>
          <p:cNvSpPr/>
          <p:nvPr/>
        </p:nvSpPr>
        <p:spPr>
          <a:xfrm>
            <a:off x="3678981" y="7513730"/>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0" name="テキスト ボックス 269">
            <a:extLst>
              <a:ext uri="{FF2B5EF4-FFF2-40B4-BE49-F238E27FC236}">
                <a16:creationId xmlns:a16="http://schemas.microsoft.com/office/drawing/2014/main" id="{6F04E654-B452-1E35-FFCC-32D878002226}"/>
              </a:ext>
            </a:extLst>
          </p:cNvPr>
          <p:cNvSpPr txBox="1"/>
          <p:nvPr/>
        </p:nvSpPr>
        <p:spPr>
          <a:xfrm>
            <a:off x="3415520" y="7463540"/>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271" name="テキスト ボックス 270">
            <a:extLst>
              <a:ext uri="{FF2B5EF4-FFF2-40B4-BE49-F238E27FC236}">
                <a16:creationId xmlns:a16="http://schemas.microsoft.com/office/drawing/2014/main" id="{E0F7A63F-FC1C-8445-DF88-2A6030CEAD50}"/>
              </a:ext>
            </a:extLst>
          </p:cNvPr>
          <p:cNvSpPr txBox="1"/>
          <p:nvPr/>
        </p:nvSpPr>
        <p:spPr>
          <a:xfrm>
            <a:off x="3930230" y="7633536"/>
            <a:ext cx="514722" cy="184666"/>
          </a:xfrm>
          <a:prstGeom prst="rect">
            <a:avLst/>
          </a:prstGeom>
          <a:noFill/>
        </p:spPr>
        <p:txBody>
          <a:bodyPr wrap="square" rtlCol="0">
            <a:spAutoFit/>
          </a:bodyPr>
          <a:lstStyle/>
          <a:p>
            <a:r>
              <a:rPr kumimoji="1" lang="en-US" altLang="ja-JP" sz="600" dirty="0">
                <a:latin typeface="+mj-lt"/>
              </a:rPr>
              <a:t>RD07</a:t>
            </a:r>
          </a:p>
        </p:txBody>
      </p:sp>
      <p:sp>
        <p:nvSpPr>
          <p:cNvPr id="272" name="テキスト ボックス 271">
            <a:extLst>
              <a:ext uri="{FF2B5EF4-FFF2-40B4-BE49-F238E27FC236}">
                <a16:creationId xmlns:a16="http://schemas.microsoft.com/office/drawing/2014/main" id="{53E6A2AA-0A46-EF3E-1B8B-FB824EB21099}"/>
              </a:ext>
            </a:extLst>
          </p:cNvPr>
          <p:cNvSpPr txBox="1"/>
          <p:nvPr/>
        </p:nvSpPr>
        <p:spPr>
          <a:xfrm>
            <a:off x="3738174" y="6827454"/>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73" name="四角形: 角を丸くする 272">
            <a:extLst>
              <a:ext uri="{FF2B5EF4-FFF2-40B4-BE49-F238E27FC236}">
                <a16:creationId xmlns:a16="http://schemas.microsoft.com/office/drawing/2014/main" id="{1B192FDC-FF63-06EC-6617-15205F8D7350}"/>
              </a:ext>
            </a:extLst>
          </p:cNvPr>
          <p:cNvSpPr/>
          <p:nvPr/>
        </p:nvSpPr>
        <p:spPr>
          <a:xfrm>
            <a:off x="4384420" y="7518081"/>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4" name="テキスト ボックス 273">
            <a:extLst>
              <a:ext uri="{FF2B5EF4-FFF2-40B4-BE49-F238E27FC236}">
                <a16:creationId xmlns:a16="http://schemas.microsoft.com/office/drawing/2014/main" id="{51176265-F872-5A53-CCDF-DF1E61A373C5}"/>
              </a:ext>
            </a:extLst>
          </p:cNvPr>
          <p:cNvSpPr txBox="1"/>
          <p:nvPr/>
        </p:nvSpPr>
        <p:spPr>
          <a:xfrm>
            <a:off x="4062560" y="7463788"/>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sp>
        <p:nvSpPr>
          <p:cNvPr id="275" name="テキスト ボックス 274">
            <a:extLst>
              <a:ext uri="{FF2B5EF4-FFF2-40B4-BE49-F238E27FC236}">
                <a16:creationId xmlns:a16="http://schemas.microsoft.com/office/drawing/2014/main" id="{9FCE65C4-A58D-406B-E2FA-98D44E1E6555}"/>
              </a:ext>
            </a:extLst>
          </p:cNvPr>
          <p:cNvSpPr txBox="1"/>
          <p:nvPr/>
        </p:nvSpPr>
        <p:spPr>
          <a:xfrm>
            <a:off x="3463891" y="7323356"/>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76" name="テキスト ボックス 275">
            <a:extLst>
              <a:ext uri="{FF2B5EF4-FFF2-40B4-BE49-F238E27FC236}">
                <a16:creationId xmlns:a16="http://schemas.microsoft.com/office/drawing/2014/main" id="{CF27FD0F-D3D0-44FE-BF05-50375E726347}"/>
              </a:ext>
            </a:extLst>
          </p:cNvPr>
          <p:cNvSpPr txBox="1"/>
          <p:nvPr/>
        </p:nvSpPr>
        <p:spPr>
          <a:xfrm>
            <a:off x="3916306" y="7325912"/>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77" name="テキスト ボックス 276">
            <a:extLst>
              <a:ext uri="{FF2B5EF4-FFF2-40B4-BE49-F238E27FC236}">
                <a16:creationId xmlns:a16="http://schemas.microsoft.com/office/drawing/2014/main" id="{A0A294F0-502A-3FE1-181F-878D62E28B58}"/>
              </a:ext>
            </a:extLst>
          </p:cNvPr>
          <p:cNvSpPr txBox="1"/>
          <p:nvPr/>
        </p:nvSpPr>
        <p:spPr>
          <a:xfrm>
            <a:off x="4354956" y="7331626"/>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278" name="テキスト ボックス 277">
            <a:extLst>
              <a:ext uri="{FF2B5EF4-FFF2-40B4-BE49-F238E27FC236}">
                <a16:creationId xmlns:a16="http://schemas.microsoft.com/office/drawing/2014/main" id="{3841F101-7EC0-2169-F22F-8C21D16176C4}"/>
              </a:ext>
            </a:extLst>
          </p:cNvPr>
          <p:cNvSpPr txBox="1"/>
          <p:nvPr/>
        </p:nvSpPr>
        <p:spPr>
          <a:xfrm>
            <a:off x="3968057" y="662857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79" name="テキスト ボックス 278">
            <a:extLst>
              <a:ext uri="{FF2B5EF4-FFF2-40B4-BE49-F238E27FC236}">
                <a16:creationId xmlns:a16="http://schemas.microsoft.com/office/drawing/2014/main" id="{234475BB-0734-A537-77FC-3E0AB9D9C7B6}"/>
              </a:ext>
            </a:extLst>
          </p:cNvPr>
          <p:cNvSpPr txBox="1"/>
          <p:nvPr/>
        </p:nvSpPr>
        <p:spPr>
          <a:xfrm>
            <a:off x="3427148" y="710586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80" name="テキスト ボックス 279">
            <a:extLst>
              <a:ext uri="{FF2B5EF4-FFF2-40B4-BE49-F238E27FC236}">
                <a16:creationId xmlns:a16="http://schemas.microsoft.com/office/drawing/2014/main" id="{1047D928-1604-A604-27D4-97F487067D16}"/>
              </a:ext>
            </a:extLst>
          </p:cNvPr>
          <p:cNvSpPr txBox="1"/>
          <p:nvPr/>
        </p:nvSpPr>
        <p:spPr>
          <a:xfrm>
            <a:off x="4102949" y="7100340"/>
            <a:ext cx="699456" cy="169277"/>
          </a:xfrm>
          <a:prstGeom prst="rect">
            <a:avLst/>
          </a:prstGeom>
          <a:noFill/>
        </p:spPr>
        <p:txBody>
          <a:bodyPr wrap="square" rtlCol="0">
            <a:spAutoFit/>
          </a:bodyPr>
          <a:lstStyle/>
          <a:p>
            <a:r>
              <a:rPr kumimoji="1" lang="en-US" altLang="ja-JP" sz="500" dirty="0">
                <a:latin typeface="+mj-lt"/>
              </a:rPr>
              <a:t>2023-09-09</a:t>
            </a:r>
          </a:p>
        </p:txBody>
      </p:sp>
      <p:pic>
        <p:nvPicPr>
          <p:cNvPr id="281" name="図 280">
            <a:extLst>
              <a:ext uri="{FF2B5EF4-FFF2-40B4-BE49-F238E27FC236}">
                <a16:creationId xmlns:a16="http://schemas.microsoft.com/office/drawing/2014/main" id="{C9BD972B-C312-6093-37E5-993221C79D54}"/>
              </a:ext>
            </a:extLst>
          </p:cNvPr>
          <p:cNvPicPr>
            <a:picLocks noChangeAspect="1"/>
          </p:cNvPicPr>
          <p:nvPr/>
        </p:nvPicPr>
        <p:blipFill>
          <a:blip r:embed="rId5"/>
          <a:stretch>
            <a:fillRect/>
          </a:stretch>
        </p:blipFill>
        <p:spPr>
          <a:xfrm>
            <a:off x="1586235" y="6031154"/>
            <a:ext cx="1358764" cy="2027693"/>
          </a:xfrm>
          <a:prstGeom prst="rect">
            <a:avLst/>
          </a:prstGeom>
        </p:spPr>
      </p:pic>
      <p:pic>
        <p:nvPicPr>
          <p:cNvPr id="282" name="図 281">
            <a:extLst>
              <a:ext uri="{FF2B5EF4-FFF2-40B4-BE49-F238E27FC236}">
                <a16:creationId xmlns:a16="http://schemas.microsoft.com/office/drawing/2014/main" id="{A9B35EE3-22C7-1D10-338E-FA7E2AFFF3CD}"/>
              </a:ext>
            </a:extLst>
          </p:cNvPr>
          <p:cNvPicPr>
            <a:picLocks noChangeAspect="1"/>
          </p:cNvPicPr>
          <p:nvPr/>
        </p:nvPicPr>
        <p:blipFill>
          <a:blip r:embed="rId6"/>
          <a:stretch>
            <a:fillRect/>
          </a:stretch>
        </p:blipFill>
        <p:spPr>
          <a:xfrm>
            <a:off x="2679591" y="7326541"/>
            <a:ext cx="243861" cy="130125"/>
          </a:xfrm>
          <a:prstGeom prst="rect">
            <a:avLst/>
          </a:prstGeom>
        </p:spPr>
      </p:pic>
      <p:sp>
        <p:nvSpPr>
          <p:cNvPr id="283" name="テキスト ボックス 282">
            <a:extLst>
              <a:ext uri="{FF2B5EF4-FFF2-40B4-BE49-F238E27FC236}">
                <a16:creationId xmlns:a16="http://schemas.microsoft.com/office/drawing/2014/main" id="{5BD10DD4-047D-0C5F-E2EE-CBC2B45D370B}"/>
              </a:ext>
            </a:extLst>
          </p:cNvPr>
          <p:cNvSpPr txBox="1"/>
          <p:nvPr/>
        </p:nvSpPr>
        <p:spPr>
          <a:xfrm>
            <a:off x="2603169" y="729415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84" name="図 283">
            <a:extLst>
              <a:ext uri="{FF2B5EF4-FFF2-40B4-BE49-F238E27FC236}">
                <a16:creationId xmlns:a16="http://schemas.microsoft.com/office/drawing/2014/main" id="{8103105D-BCE8-DC2E-A9F5-C16CECEB9F36}"/>
              </a:ext>
            </a:extLst>
          </p:cNvPr>
          <p:cNvPicPr>
            <a:picLocks noChangeAspect="1"/>
          </p:cNvPicPr>
          <p:nvPr/>
        </p:nvPicPr>
        <p:blipFill>
          <a:blip r:embed="rId7"/>
          <a:stretch>
            <a:fillRect/>
          </a:stretch>
        </p:blipFill>
        <p:spPr>
          <a:xfrm>
            <a:off x="2090922" y="6165234"/>
            <a:ext cx="805148" cy="123622"/>
          </a:xfrm>
          <a:prstGeom prst="rect">
            <a:avLst/>
          </a:prstGeom>
        </p:spPr>
      </p:pic>
      <p:sp>
        <p:nvSpPr>
          <p:cNvPr id="285" name="テキスト ボックス 284">
            <a:extLst>
              <a:ext uri="{FF2B5EF4-FFF2-40B4-BE49-F238E27FC236}">
                <a16:creationId xmlns:a16="http://schemas.microsoft.com/office/drawing/2014/main" id="{78B4ACD6-FC23-9415-7E22-B4A4FCBD6BF5}"/>
              </a:ext>
            </a:extLst>
          </p:cNvPr>
          <p:cNvSpPr txBox="1"/>
          <p:nvPr/>
        </p:nvSpPr>
        <p:spPr>
          <a:xfrm>
            <a:off x="2006203" y="6151811"/>
            <a:ext cx="874330" cy="200055"/>
          </a:xfrm>
          <a:prstGeom prst="rect">
            <a:avLst/>
          </a:prstGeom>
          <a:noFill/>
        </p:spPr>
        <p:txBody>
          <a:bodyPr wrap="square" rtlCol="0">
            <a:spAutoFit/>
          </a:bodyPr>
          <a:lstStyle/>
          <a:p>
            <a:pPr algn="ctr"/>
            <a:r>
              <a:rPr kumimoji="1" lang="en-US" altLang="ja-JP" sz="700" dirty="0">
                <a:solidFill>
                  <a:schemeClr val="bg1"/>
                </a:solidFill>
              </a:rPr>
              <a:t>QC Check</a:t>
            </a:r>
            <a:endParaRPr kumimoji="1" lang="ja-JP" altLang="en-US" sz="700" dirty="0">
              <a:solidFill>
                <a:schemeClr val="bg1"/>
              </a:solidFill>
            </a:endParaRPr>
          </a:p>
        </p:txBody>
      </p:sp>
      <p:pic>
        <p:nvPicPr>
          <p:cNvPr id="286" name="図 285">
            <a:extLst>
              <a:ext uri="{FF2B5EF4-FFF2-40B4-BE49-F238E27FC236}">
                <a16:creationId xmlns:a16="http://schemas.microsoft.com/office/drawing/2014/main" id="{BB1B01D2-824C-AA64-C765-6E12CA2A600D}"/>
              </a:ext>
            </a:extLst>
          </p:cNvPr>
          <p:cNvPicPr>
            <a:picLocks noChangeAspect="1"/>
          </p:cNvPicPr>
          <p:nvPr/>
        </p:nvPicPr>
        <p:blipFill>
          <a:blip r:embed="rId6"/>
          <a:stretch>
            <a:fillRect/>
          </a:stretch>
        </p:blipFill>
        <p:spPr>
          <a:xfrm>
            <a:off x="1727350" y="7029961"/>
            <a:ext cx="399116" cy="92870"/>
          </a:xfrm>
          <a:prstGeom prst="rect">
            <a:avLst/>
          </a:prstGeom>
        </p:spPr>
      </p:pic>
      <p:sp>
        <p:nvSpPr>
          <p:cNvPr id="287" name="テキスト ボックス 286">
            <a:extLst>
              <a:ext uri="{FF2B5EF4-FFF2-40B4-BE49-F238E27FC236}">
                <a16:creationId xmlns:a16="http://schemas.microsoft.com/office/drawing/2014/main" id="{33A06AF0-ACAE-AE4F-EFC7-C036E9C573D1}"/>
              </a:ext>
            </a:extLst>
          </p:cNvPr>
          <p:cNvSpPr txBox="1"/>
          <p:nvPr/>
        </p:nvSpPr>
        <p:spPr>
          <a:xfrm>
            <a:off x="1662980" y="698025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88" name="図 287">
            <a:extLst>
              <a:ext uri="{FF2B5EF4-FFF2-40B4-BE49-F238E27FC236}">
                <a16:creationId xmlns:a16="http://schemas.microsoft.com/office/drawing/2014/main" id="{4FD44C7F-C4A4-9228-F863-C40058C105BA}"/>
              </a:ext>
            </a:extLst>
          </p:cNvPr>
          <p:cNvPicPr>
            <a:picLocks noChangeAspect="1"/>
          </p:cNvPicPr>
          <p:nvPr/>
        </p:nvPicPr>
        <p:blipFill>
          <a:blip r:embed="rId8"/>
          <a:stretch>
            <a:fillRect/>
          </a:stretch>
        </p:blipFill>
        <p:spPr>
          <a:xfrm>
            <a:off x="2167067" y="7479727"/>
            <a:ext cx="234871" cy="129551"/>
          </a:xfrm>
          <a:prstGeom prst="rect">
            <a:avLst/>
          </a:prstGeom>
        </p:spPr>
      </p:pic>
      <p:pic>
        <p:nvPicPr>
          <p:cNvPr id="289" name="図 288">
            <a:extLst>
              <a:ext uri="{FF2B5EF4-FFF2-40B4-BE49-F238E27FC236}">
                <a16:creationId xmlns:a16="http://schemas.microsoft.com/office/drawing/2014/main" id="{3182262A-0F56-2964-E282-6ABFF37E826C}"/>
              </a:ext>
            </a:extLst>
          </p:cNvPr>
          <p:cNvPicPr>
            <a:picLocks noChangeAspect="1"/>
          </p:cNvPicPr>
          <p:nvPr/>
        </p:nvPicPr>
        <p:blipFill>
          <a:blip r:embed="rId8"/>
          <a:stretch>
            <a:fillRect/>
          </a:stretch>
        </p:blipFill>
        <p:spPr>
          <a:xfrm>
            <a:off x="2121111" y="7661107"/>
            <a:ext cx="234871" cy="129551"/>
          </a:xfrm>
          <a:prstGeom prst="rect">
            <a:avLst/>
          </a:prstGeom>
        </p:spPr>
      </p:pic>
      <p:pic>
        <p:nvPicPr>
          <p:cNvPr id="290" name="図 289">
            <a:extLst>
              <a:ext uri="{FF2B5EF4-FFF2-40B4-BE49-F238E27FC236}">
                <a16:creationId xmlns:a16="http://schemas.microsoft.com/office/drawing/2014/main" id="{A9458B30-BFAD-9239-91AB-9FFEC71119A7}"/>
              </a:ext>
            </a:extLst>
          </p:cNvPr>
          <p:cNvPicPr>
            <a:picLocks noChangeAspect="1"/>
          </p:cNvPicPr>
          <p:nvPr/>
        </p:nvPicPr>
        <p:blipFill>
          <a:blip r:embed="rId12"/>
          <a:stretch>
            <a:fillRect/>
          </a:stretch>
        </p:blipFill>
        <p:spPr>
          <a:xfrm>
            <a:off x="1603442" y="7000142"/>
            <a:ext cx="1343495" cy="497253"/>
          </a:xfrm>
          <a:prstGeom prst="rect">
            <a:avLst/>
          </a:prstGeom>
        </p:spPr>
      </p:pic>
      <p:pic>
        <p:nvPicPr>
          <p:cNvPr id="291" name="図 290">
            <a:extLst>
              <a:ext uri="{FF2B5EF4-FFF2-40B4-BE49-F238E27FC236}">
                <a16:creationId xmlns:a16="http://schemas.microsoft.com/office/drawing/2014/main" id="{ECC68564-8B63-FA59-B5ED-C265239EA0F3}"/>
              </a:ext>
            </a:extLst>
          </p:cNvPr>
          <p:cNvPicPr>
            <a:picLocks noChangeAspect="1"/>
          </p:cNvPicPr>
          <p:nvPr/>
        </p:nvPicPr>
        <p:blipFill>
          <a:blip r:embed="rId13"/>
          <a:stretch>
            <a:fillRect/>
          </a:stretch>
        </p:blipFill>
        <p:spPr>
          <a:xfrm>
            <a:off x="1607777" y="7510501"/>
            <a:ext cx="1334826" cy="129551"/>
          </a:xfrm>
          <a:prstGeom prst="rect">
            <a:avLst/>
          </a:prstGeom>
        </p:spPr>
      </p:pic>
      <p:sp>
        <p:nvSpPr>
          <p:cNvPr id="292" name="四角形: 角を丸くする 291">
            <a:extLst>
              <a:ext uri="{FF2B5EF4-FFF2-40B4-BE49-F238E27FC236}">
                <a16:creationId xmlns:a16="http://schemas.microsoft.com/office/drawing/2014/main" id="{A37F99EC-CB29-6EED-7E53-F66F3682C44B}"/>
              </a:ext>
            </a:extLst>
          </p:cNvPr>
          <p:cNvSpPr/>
          <p:nvPr/>
        </p:nvSpPr>
        <p:spPr>
          <a:xfrm>
            <a:off x="1820530" y="7515856"/>
            <a:ext cx="388576"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3" name="テキスト ボックス 292">
            <a:extLst>
              <a:ext uri="{FF2B5EF4-FFF2-40B4-BE49-F238E27FC236}">
                <a16:creationId xmlns:a16="http://schemas.microsoft.com/office/drawing/2014/main" id="{E5F6B4B0-E7A4-0684-9322-72886972CC1E}"/>
              </a:ext>
            </a:extLst>
          </p:cNvPr>
          <p:cNvSpPr txBox="1"/>
          <p:nvPr/>
        </p:nvSpPr>
        <p:spPr>
          <a:xfrm>
            <a:off x="1557069" y="7465666"/>
            <a:ext cx="300082" cy="184666"/>
          </a:xfrm>
          <a:prstGeom prst="rect">
            <a:avLst/>
          </a:prstGeom>
          <a:noFill/>
        </p:spPr>
        <p:txBody>
          <a:bodyPr wrap="none" rtlCol="0">
            <a:spAutoFit/>
          </a:bodyPr>
          <a:lstStyle/>
          <a:p>
            <a:r>
              <a:rPr kumimoji="1" lang="en-US" altLang="ja-JP" sz="600" dirty="0"/>
              <a:t>NG</a:t>
            </a:r>
            <a:endParaRPr kumimoji="1" lang="ja-JP" altLang="en-US" sz="600" dirty="0"/>
          </a:p>
        </p:txBody>
      </p:sp>
      <p:sp>
        <p:nvSpPr>
          <p:cNvPr id="294" name="テキスト ボックス 293">
            <a:extLst>
              <a:ext uri="{FF2B5EF4-FFF2-40B4-BE49-F238E27FC236}">
                <a16:creationId xmlns:a16="http://schemas.microsoft.com/office/drawing/2014/main" id="{AC76B59A-A0EA-85D6-345A-0C32E6218218}"/>
              </a:ext>
            </a:extLst>
          </p:cNvPr>
          <p:cNvSpPr txBox="1"/>
          <p:nvPr/>
        </p:nvSpPr>
        <p:spPr>
          <a:xfrm>
            <a:off x="2071779" y="7635662"/>
            <a:ext cx="514722" cy="184666"/>
          </a:xfrm>
          <a:prstGeom prst="rect">
            <a:avLst/>
          </a:prstGeom>
          <a:noFill/>
        </p:spPr>
        <p:txBody>
          <a:bodyPr wrap="square" rtlCol="0">
            <a:spAutoFit/>
          </a:bodyPr>
          <a:lstStyle/>
          <a:p>
            <a:r>
              <a:rPr kumimoji="1" lang="en-US" altLang="ja-JP" sz="600" dirty="0">
                <a:latin typeface="+mj-lt"/>
              </a:rPr>
              <a:t>RD07</a:t>
            </a:r>
          </a:p>
        </p:txBody>
      </p:sp>
      <p:sp>
        <p:nvSpPr>
          <p:cNvPr id="295" name="テキスト ボックス 294">
            <a:extLst>
              <a:ext uri="{FF2B5EF4-FFF2-40B4-BE49-F238E27FC236}">
                <a16:creationId xmlns:a16="http://schemas.microsoft.com/office/drawing/2014/main" id="{4A9F8E99-FD23-2E29-5D80-3C8896A1F243}"/>
              </a:ext>
            </a:extLst>
          </p:cNvPr>
          <p:cNvSpPr txBox="1"/>
          <p:nvPr/>
        </p:nvSpPr>
        <p:spPr>
          <a:xfrm>
            <a:off x="1879723" y="6829580"/>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96" name="四角形: 角を丸くする 295">
            <a:extLst>
              <a:ext uri="{FF2B5EF4-FFF2-40B4-BE49-F238E27FC236}">
                <a16:creationId xmlns:a16="http://schemas.microsoft.com/office/drawing/2014/main" id="{7AF29276-6B3B-2F6A-BD76-82D06FCA9C2C}"/>
              </a:ext>
            </a:extLst>
          </p:cNvPr>
          <p:cNvSpPr/>
          <p:nvPr/>
        </p:nvSpPr>
        <p:spPr>
          <a:xfrm>
            <a:off x="2525969" y="7520207"/>
            <a:ext cx="388576" cy="102965"/>
          </a:xfrm>
          <a:prstGeom prst="roundRect">
            <a:avLst/>
          </a:prstGeom>
          <a:solidFill>
            <a:schemeClr val="bg2"/>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7" name="テキスト ボックス 296">
            <a:extLst>
              <a:ext uri="{FF2B5EF4-FFF2-40B4-BE49-F238E27FC236}">
                <a16:creationId xmlns:a16="http://schemas.microsoft.com/office/drawing/2014/main" id="{1238DC97-02B6-3CBC-6F2B-264E334A87A6}"/>
              </a:ext>
            </a:extLst>
          </p:cNvPr>
          <p:cNvSpPr txBox="1"/>
          <p:nvPr/>
        </p:nvSpPr>
        <p:spPr>
          <a:xfrm>
            <a:off x="2204109" y="7465914"/>
            <a:ext cx="356188" cy="184666"/>
          </a:xfrm>
          <a:prstGeom prst="rect">
            <a:avLst/>
          </a:prstGeom>
          <a:noFill/>
        </p:spPr>
        <p:txBody>
          <a:bodyPr wrap="none" rtlCol="0">
            <a:spAutoFit/>
          </a:bodyPr>
          <a:lstStyle/>
          <a:p>
            <a:r>
              <a:rPr kumimoji="1" lang="en-US" altLang="ja-JP" sz="600" dirty="0"/>
              <a:t>Total</a:t>
            </a:r>
            <a:endParaRPr kumimoji="1" lang="ja-JP" altLang="en-US" sz="600" dirty="0"/>
          </a:p>
        </p:txBody>
      </p:sp>
      <p:pic>
        <p:nvPicPr>
          <p:cNvPr id="298" name="図 297">
            <a:extLst>
              <a:ext uri="{FF2B5EF4-FFF2-40B4-BE49-F238E27FC236}">
                <a16:creationId xmlns:a16="http://schemas.microsoft.com/office/drawing/2014/main" id="{49F27A74-4941-3BD8-56EC-8EE9DE48740D}"/>
              </a:ext>
            </a:extLst>
          </p:cNvPr>
          <p:cNvPicPr>
            <a:picLocks noChangeAspect="1"/>
          </p:cNvPicPr>
          <p:nvPr/>
        </p:nvPicPr>
        <p:blipFill>
          <a:blip r:embed="rId4"/>
          <a:stretch>
            <a:fillRect/>
          </a:stretch>
        </p:blipFill>
        <p:spPr>
          <a:xfrm>
            <a:off x="505788" y="5979001"/>
            <a:ext cx="767534" cy="496491"/>
          </a:xfrm>
          <a:prstGeom prst="rect">
            <a:avLst/>
          </a:prstGeom>
          <a:solidFill>
            <a:schemeClr val="bg1"/>
          </a:solidFill>
        </p:spPr>
      </p:pic>
      <p:sp>
        <p:nvSpPr>
          <p:cNvPr id="299" name="テキスト ボックス 298">
            <a:extLst>
              <a:ext uri="{FF2B5EF4-FFF2-40B4-BE49-F238E27FC236}">
                <a16:creationId xmlns:a16="http://schemas.microsoft.com/office/drawing/2014/main" id="{C492D8AE-CE35-A804-C4E3-953C51C8C1B4}"/>
              </a:ext>
            </a:extLst>
          </p:cNvPr>
          <p:cNvSpPr txBox="1"/>
          <p:nvPr/>
        </p:nvSpPr>
        <p:spPr>
          <a:xfrm>
            <a:off x="442072" y="648603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300" name="矢印: 右 299">
            <a:extLst>
              <a:ext uri="{FF2B5EF4-FFF2-40B4-BE49-F238E27FC236}">
                <a16:creationId xmlns:a16="http://schemas.microsoft.com/office/drawing/2014/main" id="{839E5A89-55F4-3CB3-C78E-90AF04E3FDE2}"/>
              </a:ext>
            </a:extLst>
          </p:cNvPr>
          <p:cNvSpPr/>
          <p:nvPr/>
        </p:nvSpPr>
        <p:spPr>
          <a:xfrm>
            <a:off x="1428729" y="641796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01" name="図 300">
            <a:extLst>
              <a:ext uri="{FF2B5EF4-FFF2-40B4-BE49-F238E27FC236}">
                <a16:creationId xmlns:a16="http://schemas.microsoft.com/office/drawing/2014/main" id="{6308D447-D3A4-ACD6-420A-6F95046CA9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69440" y="6085607"/>
            <a:ext cx="193980" cy="422448"/>
          </a:xfrm>
          <a:prstGeom prst="rect">
            <a:avLst/>
          </a:prstGeom>
        </p:spPr>
      </p:pic>
      <p:sp>
        <p:nvSpPr>
          <p:cNvPr id="302" name="台形 301">
            <a:extLst>
              <a:ext uri="{FF2B5EF4-FFF2-40B4-BE49-F238E27FC236}">
                <a16:creationId xmlns:a16="http://schemas.microsoft.com/office/drawing/2014/main" id="{01685CDE-1E50-9A01-FCEA-56A0254D908F}"/>
              </a:ext>
            </a:extLst>
          </p:cNvPr>
          <p:cNvSpPr/>
          <p:nvPr/>
        </p:nvSpPr>
        <p:spPr>
          <a:xfrm rot="9223765">
            <a:off x="1096560" y="594453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03" name="矢印: 右 302">
            <a:extLst>
              <a:ext uri="{FF2B5EF4-FFF2-40B4-BE49-F238E27FC236}">
                <a16:creationId xmlns:a16="http://schemas.microsoft.com/office/drawing/2014/main" id="{2D71960F-11BF-8AD2-BAFD-1DBD87C0AF6A}"/>
              </a:ext>
            </a:extLst>
          </p:cNvPr>
          <p:cNvSpPr/>
          <p:nvPr/>
        </p:nvSpPr>
        <p:spPr>
          <a:xfrm>
            <a:off x="3070528" y="641796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4" name="正方形/長方形 303">
            <a:extLst>
              <a:ext uri="{FF2B5EF4-FFF2-40B4-BE49-F238E27FC236}">
                <a16:creationId xmlns:a16="http://schemas.microsoft.com/office/drawing/2014/main" id="{2D710019-91C8-5208-DF5B-C1CCA36F3DBE}"/>
              </a:ext>
            </a:extLst>
          </p:cNvPr>
          <p:cNvSpPr/>
          <p:nvPr/>
        </p:nvSpPr>
        <p:spPr>
          <a:xfrm>
            <a:off x="3645354" y="7478450"/>
            <a:ext cx="494745" cy="170003"/>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05" name="グラフィックス 304" descr="右向き指示マーク">
            <a:extLst>
              <a:ext uri="{FF2B5EF4-FFF2-40B4-BE49-F238E27FC236}">
                <a16:creationId xmlns:a16="http://schemas.microsoft.com/office/drawing/2014/main" id="{E687BA67-EFCF-2FAB-AD46-C061F9D92F5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705804" y="7888556"/>
            <a:ext cx="253626" cy="253626"/>
          </a:xfrm>
          <a:prstGeom prst="rect">
            <a:avLst/>
          </a:prstGeom>
        </p:spPr>
      </p:pic>
      <p:sp>
        <p:nvSpPr>
          <p:cNvPr id="306" name="テキスト ボックス 305">
            <a:extLst>
              <a:ext uri="{FF2B5EF4-FFF2-40B4-BE49-F238E27FC236}">
                <a16:creationId xmlns:a16="http://schemas.microsoft.com/office/drawing/2014/main" id="{57803307-23C6-CF3F-96DF-E5A0CB4A9A07}"/>
              </a:ext>
            </a:extLst>
          </p:cNvPr>
          <p:cNvSpPr txBox="1"/>
          <p:nvPr/>
        </p:nvSpPr>
        <p:spPr>
          <a:xfrm>
            <a:off x="1605440" y="7325482"/>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307" name="テキスト ボックス 306">
            <a:extLst>
              <a:ext uri="{FF2B5EF4-FFF2-40B4-BE49-F238E27FC236}">
                <a16:creationId xmlns:a16="http://schemas.microsoft.com/office/drawing/2014/main" id="{A5083C7E-8EC5-AC29-97B7-605EFC468A82}"/>
              </a:ext>
            </a:extLst>
          </p:cNvPr>
          <p:cNvSpPr txBox="1"/>
          <p:nvPr/>
        </p:nvSpPr>
        <p:spPr>
          <a:xfrm>
            <a:off x="2057855" y="7328038"/>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08" name="テキスト ボックス 307">
            <a:extLst>
              <a:ext uri="{FF2B5EF4-FFF2-40B4-BE49-F238E27FC236}">
                <a16:creationId xmlns:a16="http://schemas.microsoft.com/office/drawing/2014/main" id="{0C7AD34B-C7AE-DBF0-1AB2-ADB94271C7B8}"/>
              </a:ext>
            </a:extLst>
          </p:cNvPr>
          <p:cNvSpPr txBox="1"/>
          <p:nvPr/>
        </p:nvSpPr>
        <p:spPr>
          <a:xfrm>
            <a:off x="2496505" y="7333752"/>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309" name="テキスト ボックス 308">
            <a:extLst>
              <a:ext uri="{FF2B5EF4-FFF2-40B4-BE49-F238E27FC236}">
                <a16:creationId xmlns:a16="http://schemas.microsoft.com/office/drawing/2014/main" id="{397FBA8E-CE70-F913-7FE8-371DB3593FC1}"/>
              </a:ext>
            </a:extLst>
          </p:cNvPr>
          <p:cNvSpPr txBox="1"/>
          <p:nvPr/>
        </p:nvSpPr>
        <p:spPr>
          <a:xfrm>
            <a:off x="2109606" y="663069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10" name="テキスト ボックス 309">
            <a:extLst>
              <a:ext uri="{FF2B5EF4-FFF2-40B4-BE49-F238E27FC236}">
                <a16:creationId xmlns:a16="http://schemas.microsoft.com/office/drawing/2014/main" id="{D1519124-D494-3BD9-FCC8-42E8DDAEB3A3}"/>
              </a:ext>
            </a:extLst>
          </p:cNvPr>
          <p:cNvSpPr txBox="1"/>
          <p:nvPr/>
        </p:nvSpPr>
        <p:spPr>
          <a:xfrm>
            <a:off x="1568697" y="710799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11" name="テキスト ボックス 310">
            <a:extLst>
              <a:ext uri="{FF2B5EF4-FFF2-40B4-BE49-F238E27FC236}">
                <a16:creationId xmlns:a16="http://schemas.microsoft.com/office/drawing/2014/main" id="{626D5F5D-8C78-69F5-9BB4-98D603A5BF5C}"/>
              </a:ext>
            </a:extLst>
          </p:cNvPr>
          <p:cNvSpPr txBox="1"/>
          <p:nvPr/>
        </p:nvSpPr>
        <p:spPr>
          <a:xfrm>
            <a:off x="2244498" y="7102466"/>
            <a:ext cx="699456" cy="169277"/>
          </a:xfrm>
          <a:prstGeom prst="rect">
            <a:avLst/>
          </a:prstGeom>
          <a:noFill/>
        </p:spPr>
        <p:txBody>
          <a:bodyPr wrap="square" rtlCol="0">
            <a:spAutoFit/>
          </a:bodyPr>
          <a:lstStyle/>
          <a:p>
            <a:r>
              <a:rPr kumimoji="1" lang="en-US" altLang="ja-JP" sz="500" dirty="0">
                <a:latin typeface="+mj-lt"/>
              </a:rPr>
              <a:t>2023-09-09</a:t>
            </a:r>
          </a:p>
        </p:txBody>
      </p:sp>
      <p:sp>
        <p:nvSpPr>
          <p:cNvPr id="312" name="テキスト ボックス 311">
            <a:extLst>
              <a:ext uri="{FF2B5EF4-FFF2-40B4-BE49-F238E27FC236}">
                <a16:creationId xmlns:a16="http://schemas.microsoft.com/office/drawing/2014/main" id="{21F83501-ACCB-6A5A-562B-EFB7786CE2C1}"/>
              </a:ext>
            </a:extLst>
          </p:cNvPr>
          <p:cNvSpPr txBox="1"/>
          <p:nvPr/>
        </p:nvSpPr>
        <p:spPr>
          <a:xfrm>
            <a:off x="2526673" y="7489589"/>
            <a:ext cx="416633" cy="169277"/>
          </a:xfrm>
          <a:prstGeom prst="rect">
            <a:avLst/>
          </a:prstGeom>
          <a:noFill/>
        </p:spPr>
        <p:txBody>
          <a:bodyPr wrap="square" rtlCol="0">
            <a:spAutoFit/>
          </a:bodyPr>
          <a:lstStyle/>
          <a:p>
            <a:pPr algn="ctr"/>
            <a:r>
              <a:rPr kumimoji="1" lang="en-US" altLang="ja-JP" sz="500" dirty="0">
                <a:latin typeface="+mj-lt"/>
              </a:rPr>
              <a:t>600</a:t>
            </a:r>
          </a:p>
        </p:txBody>
      </p:sp>
      <p:sp>
        <p:nvSpPr>
          <p:cNvPr id="313" name="テキスト ボックス 312">
            <a:extLst>
              <a:ext uri="{FF2B5EF4-FFF2-40B4-BE49-F238E27FC236}">
                <a16:creationId xmlns:a16="http://schemas.microsoft.com/office/drawing/2014/main" id="{1187360E-33EE-BCAE-938E-CA6200010FFA}"/>
              </a:ext>
            </a:extLst>
          </p:cNvPr>
          <p:cNvSpPr txBox="1"/>
          <p:nvPr/>
        </p:nvSpPr>
        <p:spPr>
          <a:xfrm>
            <a:off x="4364976" y="7487919"/>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314" name="テキスト ボックス 313">
            <a:extLst>
              <a:ext uri="{FF2B5EF4-FFF2-40B4-BE49-F238E27FC236}">
                <a16:creationId xmlns:a16="http://schemas.microsoft.com/office/drawing/2014/main" id="{DB63B92B-FB07-D26D-D3B1-F87D80A3E685}"/>
              </a:ext>
            </a:extLst>
          </p:cNvPr>
          <p:cNvSpPr txBox="1"/>
          <p:nvPr/>
        </p:nvSpPr>
        <p:spPr>
          <a:xfrm>
            <a:off x="3673888" y="7478450"/>
            <a:ext cx="416633" cy="169277"/>
          </a:xfrm>
          <a:prstGeom prst="rect">
            <a:avLst/>
          </a:prstGeom>
          <a:noFill/>
        </p:spPr>
        <p:txBody>
          <a:bodyPr wrap="square" rtlCol="0">
            <a:spAutoFit/>
          </a:bodyPr>
          <a:lstStyle/>
          <a:p>
            <a:pPr algn="ctr"/>
            <a:r>
              <a:rPr kumimoji="1" lang="en-US" altLang="ja-JP" sz="500" dirty="0">
                <a:latin typeface="+mj-lt"/>
              </a:rPr>
              <a:t>601</a:t>
            </a:r>
          </a:p>
        </p:txBody>
      </p:sp>
      <p:sp>
        <p:nvSpPr>
          <p:cNvPr id="315" name="テキスト ボックス 314">
            <a:extLst>
              <a:ext uri="{FF2B5EF4-FFF2-40B4-BE49-F238E27FC236}">
                <a16:creationId xmlns:a16="http://schemas.microsoft.com/office/drawing/2014/main" id="{FCE24208-6405-38AC-3604-DC851303717D}"/>
              </a:ext>
            </a:extLst>
          </p:cNvPr>
          <p:cNvSpPr txBox="1"/>
          <p:nvPr/>
        </p:nvSpPr>
        <p:spPr>
          <a:xfrm>
            <a:off x="5139826" y="6913073"/>
            <a:ext cx="1367498" cy="954107"/>
          </a:xfrm>
          <a:prstGeom prst="rect">
            <a:avLst/>
          </a:prstGeom>
          <a:noFill/>
        </p:spPr>
        <p:txBody>
          <a:bodyPr wrap="square" rtlCol="0">
            <a:spAutoFit/>
          </a:bodyPr>
          <a:lstStyle/>
          <a:p>
            <a:r>
              <a:rPr kumimoji="1" lang="en-US" altLang="ja-JP" sz="800" dirty="0">
                <a:latin typeface="+mj-lt"/>
              </a:rPr>
              <a:t>*10: If NG Qty </a:t>
            </a:r>
            <a:r>
              <a:rPr kumimoji="1" lang="ja-JP" altLang="en-US" sz="800" dirty="0">
                <a:latin typeface="+mj-lt"/>
              </a:rPr>
              <a:t>＞</a:t>
            </a:r>
            <a:r>
              <a:rPr kumimoji="1" lang="en-US" altLang="ja-JP" sz="800" dirty="0">
                <a:latin typeface="+mj-lt"/>
              </a:rPr>
              <a:t> Sum 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316" name="図 315">
            <a:extLst>
              <a:ext uri="{FF2B5EF4-FFF2-40B4-BE49-F238E27FC236}">
                <a16:creationId xmlns:a16="http://schemas.microsoft.com/office/drawing/2014/main" id="{7720DB10-68C4-9F78-DECB-D7D41D6A4C67}"/>
              </a:ext>
            </a:extLst>
          </p:cNvPr>
          <p:cNvPicPr>
            <a:picLocks noChangeAspect="1"/>
          </p:cNvPicPr>
          <p:nvPr/>
        </p:nvPicPr>
        <p:blipFill>
          <a:blip r:embed="rId2"/>
          <a:stretch>
            <a:fillRect/>
          </a:stretch>
        </p:blipFill>
        <p:spPr>
          <a:xfrm>
            <a:off x="5304164" y="6029028"/>
            <a:ext cx="1075165" cy="745191"/>
          </a:xfrm>
          <a:prstGeom prst="rect">
            <a:avLst/>
          </a:prstGeom>
        </p:spPr>
      </p:pic>
      <p:pic>
        <p:nvPicPr>
          <p:cNvPr id="317" name="図 316">
            <a:extLst>
              <a:ext uri="{FF2B5EF4-FFF2-40B4-BE49-F238E27FC236}">
                <a16:creationId xmlns:a16="http://schemas.microsoft.com/office/drawing/2014/main" id="{09321376-CC7D-66DA-3FF7-98B2771C4ED8}"/>
              </a:ext>
            </a:extLst>
          </p:cNvPr>
          <p:cNvPicPr>
            <a:picLocks noChangeAspect="1"/>
          </p:cNvPicPr>
          <p:nvPr/>
        </p:nvPicPr>
        <p:blipFill>
          <a:blip r:embed="rId3"/>
          <a:stretch>
            <a:fillRect/>
          </a:stretch>
        </p:blipFill>
        <p:spPr>
          <a:xfrm>
            <a:off x="5426103" y="6419158"/>
            <a:ext cx="847293" cy="112175"/>
          </a:xfrm>
          <a:prstGeom prst="rect">
            <a:avLst/>
          </a:prstGeom>
        </p:spPr>
      </p:pic>
      <p:sp>
        <p:nvSpPr>
          <p:cNvPr id="318" name="テキスト ボックス 317">
            <a:extLst>
              <a:ext uri="{FF2B5EF4-FFF2-40B4-BE49-F238E27FC236}">
                <a16:creationId xmlns:a16="http://schemas.microsoft.com/office/drawing/2014/main" id="{9933DD4B-661F-879F-80BA-4D56E29C7A44}"/>
              </a:ext>
            </a:extLst>
          </p:cNvPr>
          <p:cNvSpPr txBox="1"/>
          <p:nvPr/>
        </p:nvSpPr>
        <p:spPr>
          <a:xfrm>
            <a:off x="5263239" y="6379855"/>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NG Qty </a:t>
            </a:r>
            <a:r>
              <a:rPr kumimoji="1" lang="ja-JP" altLang="en-US" sz="500" dirty="0">
                <a:solidFill>
                  <a:schemeClr val="bg2">
                    <a:lumMod val="75000"/>
                  </a:schemeClr>
                </a:solidFill>
                <a:latin typeface="+mj-lt"/>
              </a:rPr>
              <a:t>＞ </a:t>
            </a:r>
            <a:r>
              <a:rPr kumimoji="1" lang="en-US" altLang="ja-JP" sz="500" dirty="0">
                <a:solidFill>
                  <a:schemeClr val="bg2">
                    <a:lumMod val="75000"/>
                  </a:schemeClr>
                </a:solidFill>
                <a:latin typeface="+mj-lt"/>
              </a:rPr>
              <a:t>Sum Qty</a:t>
            </a:r>
          </a:p>
        </p:txBody>
      </p:sp>
      <p:sp>
        <p:nvSpPr>
          <p:cNvPr id="512" name="テキスト ボックス 511">
            <a:extLst>
              <a:ext uri="{FF2B5EF4-FFF2-40B4-BE49-F238E27FC236}">
                <a16:creationId xmlns:a16="http://schemas.microsoft.com/office/drawing/2014/main" id="{301B24BC-98FE-9F52-F992-A46BA94FD50C}"/>
              </a:ext>
            </a:extLst>
          </p:cNvPr>
          <p:cNvSpPr txBox="1"/>
          <p:nvPr/>
        </p:nvSpPr>
        <p:spPr>
          <a:xfrm>
            <a:off x="4997943" y="4656403"/>
            <a:ext cx="1500654" cy="1323439"/>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When the process is complete, the popup closes and you return to the object screen. The screen must be refreshed.</a:t>
            </a:r>
          </a:p>
          <a:p>
            <a:r>
              <a:rPr kumimoji="1" lang="en-US" altLang="ja-JP" sz="800" b="1" dirty="0">
                <a:latin typeface="+mj-lt"/>
              </a:rPr>
              <a:t>Relabeling button:</a:t>
            </a:r>
            <a:r>
              <a:rPr kumimoji="1" lang="en-US" altLang="ja-JP" sz="800" dirty="0">
                <a:latin typeface="+mj-lt"/>
              </a:rPr>
              <a:t> Jump to the Relabeling screen.</a:t>
            </a:r>
          </a:p>
        </p:txBody>
      </p:sp>
      <p:pic>
        <p:nvPicPr>
          <p:cNvPr id="513" name="図 512">
            <a:extLst>
              <a:ext uri="{FF2B5EF4-FFF2-40B4-BE49-F238E27FC236}">
                <a16:creationId xmlns:a16="http://schemas.microsoft.com/office/drawing/2014/main" id="{B4C39167-B051-D4DF-1557-F2E3529EFA07}"/>
              </a:ext>
            </a:extLst>
          </p:cNvPr>
          <p:cNvPicPr>
            <a:picLocks noChangeAspect="1"/>
          </p:cNvPicPr>
          <p:nvPr/>
        </p:nvPicPr>
        <p:blipFill>
          <a:blip r:embed="rId2"/>
          <a:stretch>
            <a:fillRect/>
          </a:stretch>
        </p:blipFill>
        <p:spPr>
          <a:xfrm>
            <a:off x="5232418" y="3862027"/>
            <a:ext cx="1075165" cy="745191"/>
          </a:xfrm>
          <a:prstGeom prst="rect">
            <a:avLst/>
          </a:prstGeom>
        </p:spPr>
      </p:pic>
      <p:pic>
        <p:nvPicPr>
          <p:cNvPr id="514" name="図 513">
            <a:extLst>
              <a:ext uri="{FF2B5EF4-FFF2-40B4-BE49-F238E27FC236}">
                <a16:creationId xmlns:a16="http://schemas.microsoft.com/office/drawing/2014/main" id="{E3BEDB0F-9C3A-C104-AF26-15A57BD69905}"/>
              </a:ext>
            </a:extLst>
          </p:cNvPr>
          <p:cNvPicPr>
            <a:picLocks noChangeAspect="1"/>
          </p:cNvPicPr>
          <p:nvPr/>
        </p:nvPicPr>
        <p:blipFill>
          <a:blip r:embed="rId3"/>
          <a:stretch>
            <a:fillRect/>
          </a:stretch>
        </p:blipFill>
        <p:spPr>
          <a:xfrm>
            <a:off x="5354357" y="4252157"/>
            <a:ext cx="847293" cy="112175"/>
          </a:xfrm>
          <a:prstGeom prst="rect">
            <a:avLst/>
          </a:prstGeom>
        </p:spPr>
      </p:pic>
      <p:pic>
        <p:nvPicPr>
          <p:cNvPr id="515" name="図 514">
            <a:extLst>
              <a:ext uri="{FF2B5EF4-FFF2-40B4-BE49-F238E27FC236}">
                <a16:creationId xmlns:a16="http://schemas.microsoft.com/office/drawing/2014/main" id="{75125944-ADDC-78F4-222A-061897F80842}"/>
              </a:ext>
            </a:extLst>
          </p:cNvPr>
          <p:cNvPicPr>
            <a:picLocks noChangeAspect="1"/>
          </p:cNvPicPr>
          <p:nvPr/>
        </p:nvPicPr>
        <p:blipFill>
          <a:blip r:embed="rId14"/>
          <a:stretch>
            <a:fillRect/>
          </a:stretch>
        </p:blipFill>
        <p:spPr>
          <a:xfrm>
            <a:off x="5609966" y="4367676"/>
            <a:ext cx="336603" cy="186540"/>
          </a:xfrm>
          <a:prstGeom prst="rect">
            <a:avLst/>
          </a:prstGeom>
        </p:spPr>
      </p:pic>
      <p:sp>
        <p:nvSpPr>
          <p:cNvPr id="516" name="四角形: 角を丸くする 515">
            <a:extLst>
              <a:ext uri="{FF2B5EF4-FFF2-40B4-BE49-F238E27FC236}">
                <a16:creationId xmlns:a16="http://schemas.microsoft.com/office/drawing/2014/main" id="{A7BC5C0C-B685-0812-A9CE-AE85B3C1488A}"/>
              </a:ext>
            </a:extLst>
          </p:cNvPr>
          <p:cNvSpPr/>
          <p:nvPr/>
        </p:nvSpPr>
        <p:spPr>
          <a:xfrm>
            <a:off x="5388818" y="4401631"/>
            <a:ext cx="374470"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517" name="四角形: 角を丸くする 516">
            <a:extLst>
              <a:ext uri="{FF2B5EF4-FFF2-40B4-BE49-F238E27FC236}">
                <a16:creationId xmlns:a16="http://schemas.microsoft.com/office/drawing/2014/main" id="{E32161D1-0F04-B23A-143C-AE10DF688A84}"/>
              </a:ext>
            </a:extLst>
          </p:cNvPr>
          <p:cNvSpPr/>
          <p:nvPr/>
        </p:nvSpPr>
        <p:spPr>
          <a:xfrm>
            <a:off x="5789257" y="4402102"/>
            <a:ext cx="386960"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Relabeling</a:t>
            </a:r>
            <a:endParaRPr kumimoji="1" lang="ja-JP" altLang="en-US" sz="300" kern="0" dirty="0">
              <a:solidFill>
                <a:schemeClr val="bg1"/>
              </a:solidFill>
            </a:endParaRPr>
          </a:p>
        </p:txBody>
      </p:sp>
      <p:pic>
        <p:nvPicPr>
          <p:cNvPr id="518" name="図 517">
            <a:extLst>
              <a:ext uri="{FF2B5EF4-FFF2-40B4-BE49-F238E27FC236}">
                <a16:creationId xmlns:a16="http://schemas.microsoft.com/office/drawing/2014/main" id="{CA99102D-9B43-4863-B091-005FB6480519}"/>
              </a:ext>
            </a:extLst>
          </p:cNvPr>
          <p:cNvPicPr>
            <a:picLocks noChangeAspect="1"/>
          </p:cNvPicPr>
          <p:nvPr/>
        </p:nvPicPr>
        <p:blipFill>
          <a:blip r:embed="rId15"/>
          <a:stretch>
            <a:fillRect/>
          </a:stretch>
        </p:blipFill>
        <p:spPr>
          <a:xfrm>
            <a:off x="5495638" y="3917163"/>
            <a:ext cx="680579" cy="317460"/>
          </a:xfrm>
          <a:prstGeom prst="rect">
            <a:avLst/>
          </a:prstGeom>
        </p:spPr>
      </p:pic>
      <p:sp>
        <p:nvSpPr>
          <p:cNvPr id="519" name="テキスト ボックス 518">
            <a:extLst>
              <a:ext uri="{FF2B5EF4-FFF2-40B4-BE49-F238E27FC236}">
                <a16:creationId xmlns:a16="http://schemas.microsoft.com/office/drawing/2014/main" id="{FD758AC6-C773-B8D0-73FE-34C26C2DD9DE}"/>
              </a:ext>
            </a:extLst>
          </p:cNvPr>
          <p:cNvSpPr txBox="1"/>
          <p:nvPr/>
        </p:nvSpPr>
        <p:spPr>
          <a:xfrm>
            <a:off x="5284130" y="4005936"/>
            <a:ext cx="958313" cy="246221"/>
          </a:xfrm>
          <a:prstGeom prst="rect">
            <a:avLst/>
          </a:prstGeom>
          <a:noFill/>
        </p:spPr>
        <p:txBody>
          <a:bodyPr wrap="square" rtlCol="0">
            <a:spAutoFit/>
          </a:bodyPr>
          <a:lstStyle/>
          <a:p>
            <a:pPr algn="ctr"/>
            <a:r>
              <a:rPr kumimoji="1" lang="en-US" altLang="ja-JP" sz="500" dirty="0">
                <a:latin typeface="+mj-lt"/>
              </a:rPr>
              <a:t>Successful processing</a:t>
            </a:r>
          </a:p>
          <a:p>
            <a:pPr algn="ctr"/>
            <a:r>
              <a:rPr kumimoji="1" lang="en-US" altLang="ja-JP" sz="500" dirty="0">
                <a:latin typeface="+mj-lt"/>
              </a:rPr>
              <a:t>Is the process finished?</a:t>
            </a:r>
          </a:p>
        </p:txBody>
      </p:sp>
      <p:sp>
        <p:nvSpPr>
          <p:cNvPr id="520" name="二等辺三角形 519">
            <a:extLst>
              <a:ext uri="{FF2B5EF4-FFF2-40B4-BE49-F238E27FC236}">
                <a16:creationId xmlns:a16="http://schemas.microsoft.com/office/drawing/2014/main" id="{F8C92F63-C0AB-CADE-8811-E81C9B6B1E38}"/>
              </a:ext>
            </a:extLst>
          </p:cNvPr>
          <p:cNvSpPr/>
          <p:nvPr/>
        </p:nvSpPr>
        <p:spPr>
          <a:xfrm>
            <a:off x="6204308" y="376753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grpSp>
        <p:nvGrpSpPr>
          <p:cNvPr id="527" name="Group 526">
            <a:extLst>
              <a:ext uri="{FF2B5EF4-FFF2-40B4-BE49-F238E27FC236}">
                <a16:creationId xmlns:a16="http://schemas.microsoft.com/office/drawing/2014/main" id="{0DA1F350-8C1E-8A28-F784-0B3A5672EC75}"/>
              </a:ext>
            </a:extLst>
          </p:cNvPr>
          <p:cNvGrpSpPr/>
          <p:nvPr/>
        </p:nvGrpSpPr>
        <p:grpSpPr>
          <a:xfrm>
            <a:off x="370945" y="4758647"/>
            <a:ext cx="1261693" cy="916717"/>
            <a:chOff x="101342" y="2781210"/>
            <a:chExt cx="1261693" cy="916717"/>
          </a:xfrm>
        </p:grpSpPr>
        <p:sp>
          <p:nvSpPr>
            <p:cNvPr id="528" name="Rectangle 527">
              <a:extLst>
                <a:ext uri="{FF2B5EF4-FFF2-40B4-BE49-F238E27FC236}">
                  <a16:creationId xmlns:a16="http://schemas.microsoft.com/office/drawing/2014/main" id="{52DEE42B-76DA-91AE-D196-C4E935DC4FBD}"/>
                </a:ext>
              </a:extLst>
            </p:cNvPr>
            <p:cNvSpPr/>
            <p:nvPr/>
          </p:nvSpPr>
          <p:spPr>
            <a:xfrm>
              <a:off x="153665" y="2787803"/>
              <a:ext cx="1128906" cy="910124"/>
            </a:xfrm>
            <a:prstGeom prst="rect">
              <a:avLst/>
            </a:prstGeom>
            <a:solidFill>
              <a:schemeClr val="accent1">
                <a:lumMod val="20000"/>
                <a:lumOff val="80000"/>
              </a:schemeClr>
            </a:solidFill>
            <a:ln w="3175" cap="flat" cmpd="sng" algn="ctr">
              <a:solidFill>
                <a:sysClr val="windowText" lastClr="000000"/>
              </a:solidFill>
              <a:prstDash val="solid"/>
            </a:ln>
            <a:effectLst/>
          </p:spPr>
          <p:txBody>
            <a:bodyPr rtlCol="0" anchor="ctr"/>
            <a:lstStyle/>
            <a:p>
              <a:pPr algn="l" defTabSz="914400"/>
              <a:endParaRPr kumimoji="1" lang="en-US" sz="500" kern="0" dirty="0">
                <a:solidFill>
                  <a:prstClr val="black"/>
                </a:solidFill>
              </a:endParaRPr>
            </a:p>
          </p:txBody>
        </p:sp>
        <p:sp>
          <p:nvSpPr>
            <p:cNvPr id="529" name="Rectangle 528">
              <a:extLst>
                <a:ext uri="{FF2B5EF4-FFF2-40B4-BE49-F238E27FC236}">
                  <a16:creationId xmlns:a16="http://schemas.microsoft.com/office/drawing/2014/main" id="{4546000D-7B49-C41C-D3AD-F7B95ECB4B22}"/>
                </a:ext>
              </a:extLst>
            </p:cNvPr>
            <p:cNvSpPr/>
            <p:nvPr/>
          </p:nvSpPr>
          <p:spPr>
            <a:xfrm>
              <a:off x="759470" y="3025077"/>
              <a:ext cx="365848" cy="148230"/>
            </a:xfrm>
            <a:prstGeom prst="rect">
              <a:avLst/>
            </a:prstGeom>
            <a:solidFill>
              <a:schemeClr val="bg1"/>
            </a:solidFill>
            <a:ln w="3175" cap="flat" cmpd="sng" algn="ctr">
              <a:solidFill>
                <a:sysClr val="windowText" lastClr="000000"/>
              </a:solidFill>
              <a:prstDash val="solid"/>
            </a:ln>
            <a:effectLst/>
          </p:spPr>
          <p:txBody>
            <a:bodyPr rtlCol="0" anchor="ctr"/>
            <a:lstStyle/>
            <a:p>
              <a:pPr algn="r" defTabSz="914400"/>
              <a:r>
                <a:rPr kumimoji="1" lang="en-US" sz="600" b="1" kern="0" dirty="0">
                  <a:solidFill>
                    <a:prstClr val="black"/>
                  </a:solidFill>
                </a:rPr>
                <a:t>590</a:t>
              </a:r>
            </a:p>
          </p:txBody>
        </p:sp>
        <p:sp>
          <p:nvSpPr>
            <p:cNvPr id="530" name="Rectangle 529">
              <a:extLst>
                <a:ext uri="{FF2B5EF4-FFF2-40B4-BE49-F238E27FC236}">
                  <a16:creationId xmlns:a16="http://schemas.microsoft.com/office/drawing/2014/main" id="{9650FDE6-FEB2-3B5F-31BA-2582BD5BB169}"/>
                </a:ext>
              </a:extLst>
            </p:cNvPr>
            <p:cNvSpPr/>
            <p:nvPr/>
          </p:nvSpPr>
          <p:spPr>
            <a:xfrm>
              <a:off x="752327" y="3233392"/>
              <a:ext cx="365849" cy="148229"/>
            </a:xfrm>
            <a:prstGeom prst="rect">
              <a:avLst/>
            </a:prstGeom>
            <a:solidFill>
              <a:srgbClr val="FF0000"/>
            </a:solidFill>
            <a:ln w="3175" cap="flat" cmpd="sng" algn="ctr">
              <a:solidFill>
                <a:sysClr val="windowText" lastClr="000000"/>
              </a:solidFill>
              <a:prstDash val="solid"/>
            </a:ln>
            <a:effectLst/>
          </p:spPr>
          <p:txBody>
            <a:bodyPr rtlCol="0" anchor="ctr"/>
            <a:lstStyle/>
            <a:p>
              <a:pPr algn="r" defTabSz="914400"/>
              <a:r>
                <a:rPr kumimoji="1" lang="en-US" sz="600" b="1" kern="0" dirty="0">
                  <a:solidFill>
                    <a:schemeClr val="bg1">
                      <a:lumMod val="95000"/>
                    </a:schemeClr>
                  </a:solidFill>
                </a:rPr>
                <a:t>10</a:t>
              </a:r>
            </a:p>
          </p:txBody>
        </p:sp>
        <p:sp>
          <p:nvSpPr>
            <p:cNvPr id="531" name="Rectangle: Rounded Corners 530">
              <a:extLst>
                <a:ext uri="{FF2B5EF4-FFF2-40B4-BE49-F238E27FC236}">
                  <a16:creationId xmlns:a16="http://schemas.microsoft.com/office/drawing/2014/main" id="{4F842640-95A2-2EF8-76B3-E6987015E9D6}"/>
                </a:ext>
              </a:extLst>
            </p:cNvPr>
            <p:cNvSpPr/>
            <p:nvPr/>
          </p:nvSpPr>
          <p:spPr>
            <a:xfrm>
              <a:off x="289682" y="3491241"/>
              <a:ext cx="416397" cy="122873"/>
            </a:xfrm>
            <a:prstGeom prst="roundRect">
              <a:avLst/>
            </a:prstGeom>
            <a:solidFill>
              <a:srgbClr val="6CD506"/>
            </a:solidFill>
            <a:ln w="3175" cap="flat" cmpd="sng" algn="ctr">
              <a:solidFill>
                <a:sysClr val="windowText" lastClr="000000"/>
              </a:solidFill>
              <a:prstDash val="solid"/>
            </a:ln>
            <a:effectLst/>
          </p:spPr>
          <p:txBody>
            <a:bodyPr rtlCol="0" anchor="ctr"/>
            <a:lstStyle/>
            <a:p>
              <a:pPr algn="ctr" defTabSz="914400"/>
              <a:r>
                <a:rPr kumimoji="1" lang="en-US" sz="500" b="1" kern="0" dirty="0">
                  <a:solidFill>
                    <a:prstClr val="black"/>
                  </a:solidFill>
                </a:rPr>
                <a:t>OK</a:t>
              </a:r>
            </a:p>
          </p:txBody>
        </p:sp>
        <p:sp>
          <p:nvSpPr>
            <p:cNvPr id="532" name="TextBox 531">
              <a:extLst>
                <a:ext uri="{FF2B5EF4-FFF2-40B4-BE49-F238E27FC236}">
                  <a16:creationId xmlns:a16="http://schemas.microsoft.com/office/drawing/2014/main" id="{90808BE7-3F70-B7EC-005E-068A5C669348}"/>
                </a:ext>
              </a:extLst>
            </p:cNvPr>
            <p:cNvSpPr txBox="1"/>
            <p:nvPr/>
          </p:nvSpPr>
          <p:spPr>
            <a:xfrm>
              <a:off x="231075" y="2977060"/>
              <a:ext cx="536144" cy="215444"/>
            </a:xfrm>
            <a:prstGeom prst="rect">
              <a:avLst/>
            </a:prstGeom>
            <a:noFill/>
          </p:spPr>
          <p:txBody>
            <a:bodyPr wrap="square" rtlCol="0">
              <a:spAutoFit/>
            </a:bodyPr>
            <a:lstStyle/>
            <a:p>
              <a:r>
                <a:rPr lang="en-US" sz="800" b="1" dirty="0"/>
                <a:t>GOOD</a:t>
              </a:r>
            </a:p>
          </p:txBody>
        </p:sp>
        <p:sp>
          <p:nvSpPr>
            <p:cNvPr id="533" name="TextBox 532">
              <a:extLst>
                <a:ext uri="{FF2B5EF4-FFF2-40B4-BE49-F238E27FC236}">
                  <a16:creationId xmlns:a16="http://schemas.microsoft.com/office/drawing/2014/main" id="{439FFDBB-62B1-4F36-71C4-13C99E6935F8}"/>
                </a:ext>
              </a:extLst>
            </p:cNvPr>
            <p:cNvSpPr txBox="1"/>
            <p:nvPr/>
          </p:nvSpPr>
          <p:spPr>
            <a:xfrm>
              <a:off x="236190" y="3192709"/>
              <a:ext cx="500142" cy="215444"/>
            </a:xfrm>
            <a:prstGeom prst="rect">
              <a:avLst/>
            </a:prstGeom>
            <a:noFill/>
          </p:spPr>
          <p:txBody>
            <a:bodyPr wrap="square" rtlCol="0">
              <a:spAutoFit/>
            </a:bodyPr>
            <a:lstStyle/>
            <a:p>
              <a:r>
                <a:rPr lang="en-US" sz="800" b="1" dirty="0"/>
                <a:t>NG</a:t>
              </a:r>
            </a:p>
          </p:txBody>
        </p:sp>
        <p:sp>
          <p:nvSpPr>
            <p:cNvPr id="534" name="TextBox 533">
              <a:extLst>
                <a:ext uri="{FF2B5EF4-FFF2-40B4-BE49-F238E27FC236}">
                  <a16:creationId xmlns:a16="http://schemas.microsoft.com/office/drawing/2014/main" id="{B8B997B0-621D-12DF-658F-4A8AB7AA4AE9}"/>
                </a:ext>
              </a:extLst>
            </p:cNvPr>
            <p:cNvSpPr txBox="1"/>
            <p:nvPr/>
          </p:nvSpPr>
          <p:spPr>
            <a:xfrm>
              <a:off x="101342" y="2781210"/>
              <a:ext cx="580632" cy="169277"/>
            </a:xfrm>
            <a:prstGeom prst="rect">
              <a:avLst/>
            </a:prstGeom>
            <a:noFill/>
          </p:spPr>
          <p:txBody>
            <a:bodyPr wrap="square" rtlCol="0">
              <a:spAutoFit/>
            </a:bodyPr>
            <a:lstStyle/>
            <a:p>
              <a:r>
                <a:rPr lang="en-US" sz="500" b="1" dirty="0"/>
                <a:t>Box no: 0001</a:t>
              </a:r>
            </a:p>
          </p:txBody>
        </p:sp>
        <p:sp>
          <p:nvSpPr>
            <p:cNvPr id="535" name="TextBox 534">
              <a:extLst>
                <a:ext uri="{FF2B5EF4-FFF2-40B4-BE49-F238E27FC236}">
                  <a16:creationId xmlns:a16="http://schemas.microsoft.com/office/drawing/2014/main" id="{20902986-B861-C1F2-E989-00F023DC579C}"/>
                </a:ext>
              </a:extLst>
            </p:cNvPr>
            <p:cNvSpPr txBox="1"/>
            <p:nvPr/>
          </p:nvSpPr>
          <p:spPr>
            <a:xfrm>
              <a:off x="681973" y="2785150"/>
              <a:ext cx="681062" cy="169277"/>
            </a:xfrm>
            <a:prstGeom prst="rect">
              <a:avLst/>
            </a:prstGeom>
            <a:noFill/>
          </p:spPr>
          <p:txBody>
            <a:bodyPr wrap="square" rtlCol="0">
              <a:spAutoFit/>
            </a:bodyPr>
            <a:lstStyle/>
            <a:p>
              <a:pPr algn="r"/>
              <a:r>
                <a:rPr lang="en-US" sz="500" dirty="0"/>
                <a:t>Total : </a:t>
              </a:r>
              <a:r>
                <a:rPr lang="en-US" sz="500" b="1" dirty="0"/>
                <a:t>600</a:t>
              </a:r>
              <a:r>
                <a:rPr lang="en-US" sz="500" dirty="0"/>
                <a:t> Pcs</a:t>
              </a:r>
            </a:p>
          </p:txBody>
        </p:sp>
        <p:sp>
          <p:nvSpPr>
            <p:cNvPr id="536" name="Rectangle: Rounded Corners 535">
              <a:extLst>
                <a:ext uri="{FF2B5EF4-FFF2-40B4-BE49-F238E27FC236}">
                  <a16:creationId xmlns:a16="http://schemas.microsoft.com/office/drawing/2014/main" id="{2BCE62A4-2F25-44D5-2513-5F14A9F914EE}"/>
                </a:ext>
              </a:extLst>
            </p:cNvPr>
            <p:cNvSpPr/>
            <p:nvPr/>
          </p:nvSpPr>
          <p:spPr>
            <a:xfrm>
              <a:off x="722910" y="3490471"/>
              <a:ext cx="416397" cy="122873"/>
            </a:xfrm>
            <a:prstGeom prst="roundRect">
              <a:avLst/>
            </a:prstGeom>
            <a:solidFill>
              <a:schemeClr val="bg2">
                <a:lumMod val="50000"/>
              </a:schemeClr>
            </a:solidFill>
            <a:ln w="3175" cap="flat" cmpd="sng" algn="ctr">
              <a:solidFill>
                <a:sysClr val="windowText" lastClr="000000"/>
              </a:solidFill>
              <a:prstDash val="solid"/>
            </a:ln>
            <a:effectLst/>
          </p:spPr>
          <p:txBody>
            <a:bodyPr rtlCol="0" anchor="ctr"/>
            <a:lstStyle/>
            <a:p>
              <a:pPr algn="ctr" defTabSz="914400"/>
              <a:r>
                <a:rPr kumimoji="1" lang="en-US" sz="500" b="1" kern="0" dirty="0">
                  <a:solidFill>
                    <a:schemeClr val="bg1">
                      <a:lumMod val="95000"/>
                    </a:schemeClr>
                  </a:solidFill>
                </a:rPr>
                <a:t>Cancel</a:t>
              </a:r>
            </a:p>
          </p:txBody>
        </p:sp>
      </p:grpSp>
      <p:pic>
        <p:nvPicPr>
          <p:cNvPr id="537" name="Picture 536">
            <a:extLst>
              <a:ext uri="{FF2B5EF4-FFF2-40B4-BE49-F238E27FC236}">
                <a16:creationId xmlns:a16="http://schemas.microsoft.com/office/drawing/2014/main" id="{33A6F8CC-FBC5-BFE7-8795-E0C2F648F7E7}"/>
              </a:ext>
            </a:extLst>
          </p:cNvPr>
          <p:cNvPicPr>
            <a:picLocks noChangeAspect="1"/>
          </p:cNvPicPr>
          <p:nvPr/>
        </p:nvPicPr>
        <p:blipFill>
          <a:blip r:embed="rId16"/>
          <a:stretch>
            <a:fillRect/>
          </a:stretch>
        </p:blipFill>
        <p:spPr>
          <a:xfrm>
            <a:off x="3445188" y="4727151"/>
            <a:ext cx="1333320" cy="754538"/>
          </a:xfrm>
          <a:prstGeom prst="rect">
            <a:avLst/>
          </a:prstGeom>
        </p:spPr>
      </p:pic>
      <p:pic>
        <p:nvPicPr>
          <p:cNvPr id="538" name="Picture 537">
            <a:extLst>
              <a:ext uri="{FF2B5EF4-FFF2-40B4-BE49-F238E27FC236}">
                <a16:creationId xmlns:a16="http://schemas.microsoft.com/office/drawing/2014/main" id="{776C393B-9D58-AFFC-45EC-EE0EC0DA41AD}"/>
              </a:ext>
            </a:extLst>
          </p:cNvPr>
          <p:cNvPicPr>
            <a:picLocks noChangeAspect="1"/>
          </p:cNvPicPr>
          <p:nvPr/>
        </p:nvPicPr>
        <p:blipFill>
          <a:blip r:embed="rId17"/>
          <a:stretch>
            <a:fillRect/>
          </a:stretch>
        </p:blipFill>
        <p:spPr>
          <a:xfrm>
            <a:off x="3447463" y="5361239"/>
            <a:ext cx="1325305" cy="195028"/>
          </a:xfrm>
          <a:prstGeom prst="rect">
            <a:avLst/>
          </a:prstGeom>
        </p:spPr>
      </p:pic>
      <p:sp>
        <p:nvSpPr>
          <p:cNvPr id="203" name="TextBox 202">
            <a:extLst>
              <a:ext uri="{FF2B5EF4-FFF2-40B4-BE49-F238E27FC236}">
                <a16:creationId xmlns:a16="http://schemas.microsoft.com/office/drawing/2014/main" id="{E4F32AEC-39F2-C945-552B-39941DD504C5}"/>
              </a:ext>
            </a:extLst>
          </p:cNvPr>
          <p:cNvSpPr txBox="1"/>
          <p:nvPr/>
        </p:nvSpPr>
        <p:spPr>
          <a:xfrm>
            <a:off x="4365378" y="5355948"/>
            <a:ext cx="474058" cy="169277"/>
          </a:xfrm>
          <a:prstGeom prst="rect">
            <a:avLst/>
          </a:prstGeom>
          <a:noFill/>
        </p:spPr>
        <p:txBody>
          <a:bodyPr wrap="square" rtlCol="0">
            <a:spAutoFit/>
          </a:bodyPr>
          <a:lstStyle/>
          <a:p>
            <a:pPr algn="r"/>
            <a:r>
              <a:rPr lang="en-US" sz="500" dirty="0"/>
              <a:t>590</a:t>
            </a:r>
          </a:p>
        </p:txBody>
      </p:sp>
      <p:pic>
        <p:nvPicPr>
          <p:cNvPr id="204" name="Picture 203">
            <a:extLst>
              <a:ext uri="{FF2B5EF4-FFF2-40B4-BE49-F238E27FC236}">
                <a16:creationId xmlns:a16="http://schemas.microsoft.com/office/drawing/2014/main" id="{B2B1C777-F565-92D7-7029-E283F17290A0}"/>
              </a:ext>
            </a:extLst>
          </p:cNvPr>
          <p:cNvPicPr>
            <a:picLocks noChangeAspect="1"/>
          </p:cNvPicPr>
          <p:nvPr/>
        </p:nvPicPr>
        <p:blipFill>
          <a:blip r:embed="rId18"/>
          <a:stretch>
            <a:fillRect/>
          </a:stretch>
        </p:blipFill>
        <p:spPr>
          <a:xfrm>
            <a:off x="1589497" y="4742274"/>
            <a:ext cx="1339081" cy="749393"/>
          </a:xfrm>
          <a:prstGeom prst="rect">
            <a:avLst/>
          </a:prstGeom>
        </p:spPr>
      </p:pic>
      <p:cxnSp>
        <p:nvCxnSpPr>
          <p:cNvPr id="205" name="Straight Arrow Connector 204">
            <a:extLst>
              <a:ext uri="{FF2B5EF4-FFF2-40B4-BE49-F238E27FC236}">
                <a16:creationId xmlns:a16="http://schemas.microsoft.com/office/drawing/2014/main" id="{6F37DD23-5E43-5ECE-DC3E-959C539BA533}"/>
              </a:ext>
            </a:extLst>
          </p:cNvPr>
          <p:cNvCxnSpPr>
            <a:cxnSpLocks/>
          </p:cNvCxnSpPr>
          <p:nvPr/>
        </p:nvCxnSpPr>
        <p:spPr>
          <a:xfrm flipH="1">
            <a:off x="1471847" y="4943249"/>
            <a:ext cx="469843" cy="319564"/>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06" name="Picture 205">
            <a:extLst>
              <a:ext uri="{FF2B5EF4-FFF2-40B4-BE49-F238E27FC236}">
                <a16:creationId xmlns:a16="http://schemas.microsoft.com/office/drawing/2014/main" id="{1FE97039-9DCE-FD56-5663-EFD40BF381BD}"/>
              </a:ext>
            </a:extLst>
          </p:cNvPr>
          <p:cNvPicPr>
            <a:picLocks noChangeAspect="1"/>
          </p:cNvPicPr>
          <p:nvPr/>
        </p:nvPicPr>
        <p:blipFill>
          <a:blip r:embed="rId17"/>
          <a:stretch>
            <a:fillRect/>
          </a:stretch>
        </p:blipFill>
        <p:spPr>
          <a:xfrm>
            <a:off x="1586792" y="5366280"/>
            <a:ext cx="1325305" cy="195028"/>
          </a:xfrm>
          <a:prstGeom prst="rect">
            <a:avLst/>
          </a:prstGeom>
        </p:spPr>
      </p:pic>
      <p:sp>
        <p:nvSpPr>
          <p:cNvPr id="207" name="TextBox 206">
            <a:extLst>
              <a:ext uri="{FF2B5EF4-FFF2-40B4-BE49-F238E27FC236}">
                <a16:creationId xmlns:a16="http://schemas.microsoft.com/office/drawing/2014/main" id="{23FB5D53-1456-9CD0-8386-8A61FE84784F}"/>
              </a:ext>
            </a:extLst>
          </p:cNvPr>
          <p:cNvSpPr txBox="1"/>
          <p:nvPr/>
        </p:nvSpPr>
        <p:spPr>
          <a:xfrm>
            <a:off x="2504707" y="5360989"/>
            <a:ext cx="474058" cy="169277"/>
          </a:xfrm>
          <a:prstGeom prst="rect">
            <a:avLst/>
          </a:prstGeom>
          <a:noFill/>
        </p:spPr>
        <p:txBody>
          <a:bodyPr wrap="square" rtlCol="0">
            <a:spAutoFit/>
          </a:bodyPr>
          <a:lstStyle/>
          <a:p>
            <a:pPr algn="r"/>
            <a:r>
              <a:rPr lang="en-US" sz="500" dirty="0"/>
              <a:t>6</a:t>
            </a:r>
            <a:r>
              <a:rPr lang="th-TH" sz="500" dirty="0"/>
              <a:t>0</a:t>
            </a:r>
            <a:r>
              <a:rPr lang="en-US" sz="500" dirty="0"/>
              <a:t>0</a:t>
            </a:r>
          </a:p>
        </p:txBody>
      </p:sp>
      <p:pic>
        <p:nvPicPr>
          <p:cNvPr id="208" name="Picture 207">
            <a:extLst>
              <a:ext uri="{FF2B5EF4-FFF2-40B4-BE49-F238E27FC236}">
                <a16:creationId xmlns:a16="http://schemas.microsoft.com/office/drawing/2014/main" id="{659A89F1-3861-B9BD-1EAE-88627B981994}"/>
              </a:ext>
            </a:extLst>
          </p:cNvPr>
          <p:cNvPicPr>
            <a:picLocks noChangeAspect="1"/>
          </p:cNvPicPr>
          <p:nvPr/>
        </p:nvPicPr>
        <p:blipFill>
          <a:blip r:embed="rId18"/>
          <a:stretch>
            <a:fillRect/>
          </a:stretch>
        </p:blipFill>
        <p:spPr>
          <a:xfrm>
            <a:off x="1605203" y="7009209"/>
            <a:ext cx="1339081" cy="749393"/>
          </a:xfrm>
          <a:prstGeom prst="rect">
            <a:avLst/>
          </a:prstGeom>
        </p:spPr>
      </p:pic>
      <p:pic>
        <p:nvPicPr>
          <p:cNvPr id="209" name="Picture 208">
            <a:extLst>
              <a:ext uri="{FF2B5EF4-FFF2-40B4-BE49-F238E27FC236}">
                <a16:creationId xmlns:a16="http://schemas.microsoft.com/office/drawing/2014/main" id="{4ACAA94E-27D5-5E14-CE1F-290BEF331904}"/>
              </a:ext>
            </a:extLst>
          </p:cNvPr>
          <p:cNvPicPr>
            <a:picLocks noChangeAspect="1"/>
          </p:cNvPicPr>
          <p:nvPr/>
        </p:nvPicPr>
        <p:blipFill>
          <a:blip r:embed="rId17"/>
          <a:stretch>
            <a:fillRect/>
          </a:stretch>
        </p:blipFill>
        <p:spPr>
          <a:xfrm>
            <a:off x="1608593" y="7628277"/>
            <a:ext cx="1325305" cy="195028"/>
          </a:xfrm>
          <a:prstGeom prst="rect">
            <a:avLst/>
          </a:prstGeom>
        </p:spPr>
      </p:pic>
      <p:sp>
        <p:nvSpPr>
          <p:cNvPr id="210" name="TextBox 209">
            <a:extLst>
              <a:ext uri="{FF2B5EF4-FFF2-40B4-BE49-F238E27FC236}">
                <a16:creationId xmlns:a16="http://schemas.microsoft.com/office/drawing/2014/main" id="{691A90F1-D7C2-DC2D-6317-C2BE517C9E5B}"/>
              </a:ext>
            </a:extLst>
          </p:cNvPr>
          <p:cNvSpPr txBox="1"/>
          <p:nvPr/>
        </p:nvSpPr>
        <p:spPr>
          <a:xfrm>
            <a:off x="2526508" y="7622986"/>
            <a:ext cx="474058" cy="169277"/>
          </a:xfrm>
          <a:prstGeom prst="rect">
            <a:avLst/>
          </a:prstGeom>
          <a:noFill/>
        </p:spPr>
        <p:txBody>
          <a:bodyPr wrap="square" rtlCol="0">
            <a:spAutoFit/>
          </a:bodyPr>
          <a:lstStyle/>
          <a:p>
            <a:pPr algn="r"/>
            <a:r>
              <a:rPr lang="en-US" sz="500" dirty="0"/>
              <a:t>6</a:t>
            </a:r>
            <a:r>
              <a:rPr lang="th-TH" sz="500" dirty="0"/>
              <a:t>0</a:t>
            </a:r>
            <a:r>
              <a:rPr lang="en-US" sz="500" dirty="0"/>
              <a:t>0</a:t>
            </a:r>
          </a:p>
        </p:txBody>
      </p:sp>
      <p:pic>
        <p:nvPicPr>
          <p:cNvPr id="211" name="Picture 210">
            <a:extLst>
              <a:ext uri="{FF2B5EF4-FFF2-40B4-BE49-F238E27FC236}">
                <a16:creationId xmlns:a16="http://schemas.microsoft.com/office/drawing/2014/main" id="{07C668DA-F45C-9A58-421F-95BF476D4F42}"/>
              </a:ext>
            </a:extLst>
          </p:cNvPr>
          <p:cNvPicPr>
            <a:picLocks noChangeAspect="1"/>
          </p:cNvPicPr>
          <p:nvPr/>
        </p:nvPicPr>
        <p:blipFill>
          <a:blip r:embed="rId18"/>
          <a:stretch>
            <a:fillRect/>
          </a:stretch>
        </p:blipFill>
        <p:spPr>
          <a:xfrm>
            <a:off x="3458447" y="6999828"/>
            <a:ext cx="1339081" cy="749393"/>
          </a:xfrm>
          <a:prstGeom prst="rect">
            <a:avLst/>
          </a:prstGeom>
        </p:spPr>
      </p:pic>
      <p:pic>
        <p:nvPicPr>
          <p:cNvPr id="212" name="Picture 211">
            <a:extLst>
              <a:ext uri="{FF2B5EF4-FFF2-40B4-BE49-F238E27FC236}">
                <a16:creationId xmlns:a16="http://schemas.microsoft.com/office/drawing/2014/main" id="{19FA4060-F301-D863-061A-9FED5DFBD637}"/>
              </a:ext>
            </a:extLst>
          </p:cNvPr>
          <p:cNvPicPr>
            <a:picLocks noChangeAspect="1"/>
          </p:cNvPicPr>
          <p:nvPr/>
        </p:nvPicPr>
        <p:blipFill>
          <a:blip r:embed="rId17"/>
          <a:stretch>
            <a:fillRect/>
          </a:stretch>
        </p:blipFill>
        <p:spPr>
          <a:xfrm>
            <a:off x="3461837" y="7618896"/>
            <a:ext cx="1325305" cy="195028"/>
          </a:xfrm>
          <a:prstGeom prst="rect">
            <a:avLst/>
          </a:prstGeom>
        </p:spPr>
      </p:pic>
      <p:sp>
        <p:nvSpPr>
          <p:cNvPr id="213" name="TextBox 212">
            <a:extLst>
              <a:ext uri="{FF2B5EF4-FFF2-40B4-BE49-F238E27FC236}">
                <a16:creationId xmlns:a16="http://schemas.microsoft.com/office/drawing/2014/main" id="{0CC700FB-F1EF-F73B-FDEC-D0AACA81F5AA}"/>
              </a:ext>
            </a:extLst>
          </p:cNvPr>
          <p:cNvSpPr txBox="1"/>
          <p:nvPr/>
        </p:nvSpPr>
        <p:spPr>
          <a:xfrm>
            <a:off x="4379752" y="7613605"/>
            <a:ext cx="474058" cy="169277"/>
          </a:xfrm>
          <a:prstGeom prst="rect">
            <a:avLst/>
          </a:prstGeom>
          <a:noFill/>
        </p:spPr>
        <p:txBody>
          <a:bodyPr wrap="square" rtlCol="0">
            <a:spAutoFit/>
          </a:bodyPr>
          <a:lstStyle/>
          <a:p>
            <a:pPr algn="r"/>
            <a:r>
              <a:rPr lang="en-US" sz="500" dirty="0"/>
              <a:t>6</a:t>
            </a:r>
            <a:r>
              <a:rPr lang="th-TH" sz="500" dirty="0"/>
              <a:t>0</a:t>
            </a:r>
            <a:r>
              <a:rPr lang="en-US" sz="500" dirty="0"/>
              <a:t>0</a:t>
            </a:r>
          </a:p>
        </p:txBody>
      </p:sp>
      <p:grpSp>
        <p:nvGrpSpPr>
          <p:cNvPr id="214" name="Group 213">
            <a:extLst>
              <a:ext uri="{FF2B5EF4-FFF2-40B4-BE49-F238E27FC236}">
                <a16:creationId xmlns:a16="http://schemas.microsoft.com/office/drawing/2014/main" id="{08E7B79D-2C55-F85B-2E42-B0F28B30E1BB}"/>
              </a:ext>
            </a:extLst>
          </p:cNvPr>
          <p:cNvGrpSpPr/>
          <p:nvPr/>
        </p:nvGrpSpPr>
        <p:grpSpPr>
          <a:xfrm>
            <a:off x="3525380" y="6674328"/>
            <a:ext cx="1261693" cy="916717"/>
            <a:chOff x="101342" y="2781210"/>
            <a:chExt cx="1261693" cy="916717"/>
          </a:xfrm>
        </p:grpSpPr>
        <p:sp>
          <p:nvSpPr>
            <p:cNvPr id="215" name="Rectangle 214">
              <a:extLst>
                <a:ext uri="{FF2B5EF4-FFF2-40B4-BE49-F238E27FC236}">
                  <a16:creationId xmlns:a16="http://schemas.microsoft.com/office/drawing/2014/main" id="{93432D5B-457A-1F33-C137-D353423C2710}"/>
                </a:ext>
              </a:extLst>
            </p:cNvPr>
            <p:cNvSpPr/>
            <p:nvPr/>
          </p:nvSpPr>
          <p:spPr>
            <a:xfrm>
              <a:off x="153665" y="2787803"/>
              <a:ext cx="1128906" cy="910124"/>
            </a:xfrm>
            <a:prstGeom prst="rect">
              <a:avLst/>
            </a:prstGeom>
            <a:solidFill>
              <a:schemeClr val="accent1">
                <a:lumMod val="20000"/>
                <a:lumOff val="80000"/>
              </a:schemeClr>
            </a:solidFill>
            <a:ln w="3175" cap="flat" cmpd="sng" algn="ctr">
              <a:solidFill>
                <a:sysClr val="windowText" lastClr="000000"/>
              </a:solidFill>
              <a:prstDash val="solid"/>
            </a:ln>
            <a:effectLst/>
          </p:spPr>
          <p:txBody>
            <a:bodyPr rtlCol="0" anchor="ctr"/>
            <a:lstStyle/>
            <a:p>
              <a:pPr algn="l" defTabSz="914400"/>
              <a:endParaRPr kumimoji="1" lang="en-US" sz="500" kern="0" dirty="0">
                <a:solidFill>
                  <a:prstClr val="black"/>
                </a:solidFill>
              </a:endParaRPr>
            </a:p>
          </p:txBody>
        </p:sp>
        <p:sp>
          <p:nvSpPr>
            <p:cNvPr id="216" name="Rectangle 215">
              <a:extLst>
                <a:ext uri="{FF2B5EF4-FFF2-40B4-BE49-F238E27FC236}">
                  <a16:creationId xmlns:a16="http://schemas.microsoft.com/office/drawing/2014/main" id="{79A64D12-7E11-028B-A7D5-199E15CA5C10}"/>
                </a:ext>
              </a:extLst>
            </p:cNvPr>
            <p:cNvSpPr/>
            <p:nvPr/>
          </p:nvSpPr>
          <p:spPr>
            <a:xfrm>
              <a:off x="759470" y="3025077"/>
              <a:ext cx="365848" cy="148230"/>
            </a:xfrm>
            <a:prstGeom prst="rect">
              <a:avLst/>
            </a:prstGeom>
            <a:solidFill>
              <a:schemeClr val="bg1"/>
            </a:solidFill>
            <a:ln w="3175" cap="flat" cmpd="sng" algn="ctr">
              <a:solidFill>
                <a:sysClr val="windowText" lastClr="000000"/>
              </a:solidFill>
              <a:prstDash val="solid"/>
            </a:ln>
            <a:effectLst/>
          </p:spPr>
          <p:txBody>
            <a:bodyPr rtlCol="0" anchor="ctr"/>
            <a:lstStyle/>
            <a:p>
              <a:pPr algn="r" defTabSz="914400"/>
              <a:r>
                <a:rPr kumimoji="1" lang="en-US" sz="600" b="1" kern="0" dirty="0">
                  <a:solidFill>
                    <a:prstClr val="black"/>
                  </a:solidFill>
                </a:rPr>
                <a:t>-1</a:t>
              </a:r>
            </a:p>
          </p:txBody>
        </p:sp>
        <p:sp>
          <p:nvSpPr>
            <p:cNvPr id="217" name="Rectangle 216">
              <a:extLst>
                <a:ext uri="{FF2B5EF4-FFF2-40B4-BE49-F238E27FC236}">
                  <a16:creationId xmlns:a16="http://schemas.microsoft.com/office/drawing/2014/main" id="{2B13BE12-7A73-28F1-D683-FF033B86215D}"/>
                </a:ext>
              </a:extLst>
            </p:cNvPr>
            <p:cNvSpPr/>
            <p:nvPr/>
          </p:nvSpPr>
          <p:spPr>
            <a:xfrm>
              <a:off x="752327" y="3233392"/>
              <a:ext cx="365849" cy="148229"/>
            </a:xfrm>
            <a:prstGeom prst="rect">
              <a:avLst/>
            </a:prstGeom>
            <a:solidFill>
              <a:srgbClr val="FF0000"/>
            </a:solidFill>
            <a:ln w="3175" cap="flat" cmpd="sng" algn="ctr">
              <a:solidFill>
                <a:sysClr val="windowText" lastClr="000000"/>
              </a:solidFill>
              <a:prstDash val="solid"/>
            </a:ln>
            <a:effectLst/>
          </p:spPr>
          <p:txBody>
            <a:bodyPr rtlCol="0" anchor="ctr"/>
            <a:lstStyle/>
            <a:p>
              <a:pPr algn="r" defTabSz="914400"/>
              <a:r>
                <a:rPr kumimoji="1" lang="en-US" sz="600" b="1" kern="0" dirty="0">
                  <a:solidFill>
                    <a:schemeClr val="bg1">
                      <a:lumMod val="95000"/>
                    </a:schemeClr>
                  </a:solidFill>
                </a:rPr>
                <a:t>601</a:t>
              </a:r>
            </a:p>
          </p:txBody>
        </p:sp>
        <p:sp>
          <p:nvSpPr>
            <p:cNvPr id="218" name="Rectangle: Rounded Corners 217">
              <a:extLst>
                <a:ext uri="{FF2B5EF4-FFF2-40B4-BE49-F238E27FC236}">
                  <a16:creationId xmlns:a16="http://schemas.microsoft.com/office/drawing/2014/main" id="{AD691E49-B7B0-D20B-EA6E-59F6C787D09F}"/>
                </a:ext>
              </a:extLst>
            </p:cNvPr>
            <p:cNvSpPr/>
            <p:nvPr/>
          </p:nvSpPr>
          <p:spPr>
            <a:xfrm>
              <a:off x="289682" y="3491241"/>
              <a:ext cx="416397" cy="122873"/>
            </a:xfrm>
            <a:prstGeom prst="roundRect">
              <a:avLst/>
            </a:prstGeom>
            <a:solidFill>
              <a:srgbClr val="6CD506"/>
            </a:solidFill>
            <a:ln w="3175" cap="flat" cmpd="sng" algn="ctr">
              <a:solidFill>
                <a:sysClr val="windowText" lastClr="000000"/>
              </a:solidFill>
              <a:prstDash val="solid"/>
            </a:ln>
            <a:effectLst/>
          </p:spPr>
          <p:txBody>
            <a:bodyPr rtlCol="0" anchor="ctr"/>
            <a:lstStyle/>
            <a:p>
              <a:pPr algn="ctr" defTabSz="914400"/>
              <a:r>
                <a:rPr kumimoji="1" lang="en-US" sz="500" b="1" kern="0" dirty="0">
                  <a:solidFill>
                    <a:prstClr val="black"/>
                  </a:solidFill>
                </a:rPr>
                <a:t>OK</a:t>
              </a:r>
            </a:p>
          </p:txBody>
        </p:sp>
        <p:sp>
          <p:nvSpPr>
            <p:cNvPr id="219" name="TextBox 218">
              <a:extLst>
                <a:ext uri="{FF2B5EF4-FFF2-40B4-BE49-F238E27FC236}">
                  <a16:creationId xmlns:a16="http://schemas.microsoft.com/office/drawing/2014/main" id="{CC4484E8-F428-8D1B-E31A-A7C0EB528C74}"/>
                </a:ext>
              </a:extLst>
            </p:cNvPr>
            <p:cNvSpPr txBox="1"/>
            <p:nvPr/>
          </p:nvSpPr>
          <p:spPr>
            <a:xfrm>
              <a:off x="231075" y="2977060"/>
              <a:ext cx="536144" cy="215444"/>
            </a:xfrm>
            <a:prstGeom prst="rect">
              <a:avLst/>
            </a:prstGeom>
            <a:noFill/>
          </p:spPr>
          <p:txBody>
            <a:bodyPr wrap="square" rtlCol="0">
              <a:spAutoFit/>
            </a:bodyPr>
            <a:lstStyle/>
            <a:p>
              <a:r>
                <a:rPr lang="en-US" sz="800" b="1" dirty="0"/>
                <a:t>GOOD</a:t>
              </a:r>
            </a:p>
          </p:txBody>
        </p:sp>
        <p:sp>
          <p:nvSpPr>
            <p:cNvPr id="222" name="TextBox 221">
              <a:extLst>
                <a:ext uri="{FF2B5EF4-FFF2-40B4-BE49-F238E27FC236}">
                  <a16:creationId xmlns:a16="http://schemas.microsoft.com/office/drawing/2014/main" id="{C0182B48-7CC0-7477-4F64-F4CA46D725C1}"/>
                </a:ext>
              </a:extLst>
            </p:cNvPr>
            <p:cNvSpPr txBox="1"/>
            <p:nvPr/>
          </p:nvSpPr>
          <p:spPr>
            <a:xfrm>
              <a:off x="236190" y="3192709"/>
              <a:ext cx="500142" cy="215444"/>
            </a:xfrm>
            <a:prstGeom prst="rect">
              <a:avLst/>
            </a:prstGeom>
            <a:noFill/>
          </p:spPr>
          <p:txBody>
            <a:bodyPr wrap="square" rtlCol="0">
              <a:spAutoFit/>
            </a:bodyPr>
            <a:lstStyle/>
            <a:p>
              <a:r>
                <a:rPr lang="en-US" sz="800" b="1" dirty="0"/>
                <a:t>NG</a:t>
              </a:r>
            </a:p>
          </p:txBody>
        </p:sp>
        <p:sp>
          <p:nvSpPr>
            <p:cNvPr id="223" name="TextBox 222">
              <a:extLst>
                <a:ext uri="{FF2B5EF4-FFF2-40B4-BE49-F238E27FC236}">
                  <a16:creationId xmlns:a16="http://schemas.microsoft.com/office/drawing/2014/main" id="{802F5B8D-6CE3-A8C4-8064-C51CFBE5DB1F}"/>
                </a:ext>
              </a:extLst>
            </p:cNvPr>
            <p:cNvSpPr txBox="1"/>
            <p:nvPr/>
          </p:nvSpPr>
          <p:spPr>
            <a:xfrm>
              <a:off x="101342" y="2781210"/>
              <a:ext cx="580632" cy="169277"/>
            </a:xfrm>
            <a:prstGeom prst="rect">
              <a:avLst/>
            </a:prstGeom>
            <a:noFill/>
          </p:spPr>
          <p:txBody>
            <a:bodyPr wrap="square" rtlCol="0">
              <a:spAutoFit/>
            </a:bodyPr>
            <a:lstStyle/>
            <a:p>
              <a:r>
                <a:rPr lang="en-US" sz="500" b="1" dirty="0"/>
                <a:t>Box no: 0001</a:t>
              </a:r>
            </a:p>
          </p:txBody>
        </p:sp>
        <p:sp>
          <p:nvSpPr>
            <p:cNvPr id="224" name="TextBox 223">
              <a:extLst>
                <a:ext uri="{FF2B5EF4-FFF2-40B4-BE49-F238E27FC236}">
                  <a16:creationId xmlns:a16="http://schemas.microsoft.com/office/drawing/2014/main" id="{B8E3F8F2-A2F0-D120-0A4C-DD9B4F9A9790}"/>
                </a:ext>
              </a:extLst>
            </p:cNvPr>
            <p:cNvSpPr txBox="1"/>
            <p:nvPr/>
          </p:nvSpPr>
          <p:spPr>
            <a:xfrm>
              <a:off x="681973" y="2785150"/>
              <a:ext cx="681062" cy="169277"/>
            </a:xfrm>
            <a:prstGeom prst="rect">
              <a:avLst/>
            </a:prstGeom>
            <a:noFill/>
          </p:spPr>
          <p:txBody>
            <a:bodyPr wrap="square" rtlCol="0">
              <a:spAutoFit/>
            </a:bodyPr>
            <a:lstStyle/>
            <a:p>
              <a:pPr algn="r"/>
              <a:r>
                <a:rPr lang="en-US" sz="500" dirty="0"/>
                <a:t>Total : </a:t>
              </a:r>
              <a:r>
                <a:rPr lang="en-US" sz="500" b="1" dirty="0"/>
                <a:t>600</a:t>
              </a:r>
              <a:r>
                <a:rPr lang="en-US" sz="500" dirty="0"/>
                <a:t> Pcs</a:t>
              </a:r>
            </a:p>
          </p:txBody>
        </p:sp>
        <p:sp>
          <p:nvSpPr>
            <p:cNvPr id="225" name="Rectangle: Rounded Corners 224">
              <a:extLst>
                <a:ext uri="{FF2B5EF4-FFF2-40B4-BE49-F238E27FC236}">
                  <a16:creationId xmlns:a16="http://schemas.microsoft.com/office/drawing/2014/main" id="{12B9F005-4665-8684-1549-ECB18B97FB66}"/>
                </a:ext>
              </a:extLst>
            </p:cNvPr>
            <p:cNvSpPr/>
            <p:nvPr/>
          </p:nvSpPr>
          <p:spPr>
            <a:xfrm>
              <a:off x="722910" y="3490471"/>
              <a:ext cx="416397" cy="122873"/>
            </a:xfrm>
            <a:prstGeom prst="roundRect">
              <a:avLst/>
            </a:prstGeom>
            <a:solidFill>
              <a:schemeClr val="bg2">
                <a:lumMod val="50000"/>
              </a:schemeClr>
            </a:solidFill>
            <a:ln w="3175" cap="flat" cmpd="sng" algn="ctr">
              <a:solidFill>
                <a:sysClr val="windowText" lastClr="000000"/>
              </a:solidFill>
              <a:prstDash val="solid"/>
            </a:ln>
            <a:effectLst/>
          </p:spPr>
          <p:txBody>
            <a:bodyPr rtlCol="0" anchor="ctr"/>
            <a:lstStyle/>
            <a:p>
              <a:pPr algn="ctr" defTabSz="914400"/>
              <a:r>
                <a:rPr kumimoji="1" lang="en-US" sz="500" b="1" kern="0" dirty="0">
                  <a:solidFill>
                    <a:schemeClr val="bg1">
                      <a:lumMod val="95000"/>
                    </a:schemeClr>
                  </a:solidFill>
                </a:rPr>
                <a:t>Cancel</a:t>
              </a:r>
            </a:p>
          </p:txBody>
        </p:sp>
      </p:grpSp>
      <p:pic>
        <p:nvPicPr>
          <p:cNvPr id="226" name="Picture 225">
            <a:extLst>
              <a:ext uri="{FF2B5EF4-FFF2-40B4-BE49-F238E27FC236}">
                <a16:creationId xmlns:a16="http://schemas.microsoft.com/office/drawing/2014/main" id="{FCC229D1-14F8-CD5A-E3C2-EE1CB2EF725A}"/>
              </a:ext>
            </a:extLst>
          </p:cNvPr>
          <p:cNvPicPr>
            <a:picLocks noChangeAspect="1"/>
          </p:cNvPicPr>
          <p:nvPr/>
        </p:nvPicPr>
        <p:blipFill>
          <a:blip r:embed="rId19"/>
          <a:stretch>
            <a:fillRect/>
          </a:stretch>
        </p:blipFill>
        <p:spPr>
          <a:xfrm>
            <a:off x="1584734" y="2583684"/>
            <a:ext cx="1340329" cy="685606"/>
          </a:xfrm>
          <a:prstGeom prst="rect">
            <a:avLst/>
          </a:prstGeom>
        </p:spPr>
      </p:pic>
      <p:pic>
        <p:nvPicPr>
          <p:cNvPr id="227" name="Picture 226">
            <a:extLst>
              <a:ext uri="{FF2B5EF4-FFF2-40B4-BE49-F238E27FC236}">
                <a16:creationId xmlns:a16="http://schemas.microsoft.com/office/drawing/2014/main" id="{E978509D-4DB0-3149-93FC-6C029A68C3B7}"/>
              </a:ext>
            </a:extLst>
          </p:cNvPr>
          <p:cNvPicPr>
            <a:picLocks noChangeAspect="1"/>
          </p:cNvPicPr>
          <p:nvPr/>
        </p:nvPicPr>
        <p:blipFill>
          <a:blip r:embed="rId17"/>
          <a:stretch>
            <a:fillRect/>
          </a:stretch>
        </p:blipFill>
        <p:spPr>
          <a:xfrm>
            <a:off x="1589351" y="3205558"/>
            <a:ext cx="1325305" cy="195028"/>
          </a:xfrm>
          <a:prstGeom prst="rect">
            <a:avLst/>
          </a:prstGeom>
        </p:spPr>
      </p:pic>
      <p:sp>
        <p:nvSpPr>
          <p:cNvPr id="228" name="TextBox 227">
            <a:extLst>
              <a:ext uri="{FF2B5EF4-FFF2-40B4-BE49-F238E27FC236}">
                <a16:creationId xmlns:a16="http://schemas.microsoft.com/office/drawing/2014/main" id="{BD094D4E-EC33-9FBD-3B8A-EA224B403E09}"/>
              </a:ext>
            </a:extLst>
          </p:cNvPr>
          <p:cNvSpPr txBox="1"/>
          <p:nvPr/>
        </p:nvSpPr>
        <p:spPr>
          <a:xfrm>
            <a:off x="2502503" y="3200267"/>
            <a:ext cx="474058" cy="169277"/>
          </a:xfrm>
          <a:prstGeom prst="rect">
            <a:avLst/>
          </a:prstGeom>
          <a:noFill/>
        </p:spPr>
        <p:txBody>
          <a:bodyPr wrap="square" rtlCol="0">
            <a:spAutoFit/>
          </a:bodyPr>
          <a:lstStyle/>
          <a:p>
            <a:pPr algn="r"/>
            <a:r>
              <a:rPr lang="en-US" sz="500" dirty="0"/>
              <a:t>500</a:t>
            </a:r>
          </a:p>
        </p:txBody>
      </p:sp>
      <p:pic>
        <p:nvPicPr>
          <p:cNvPr id="229" name="Picture 228">
            <a:extLst>
              <a:ext uri="{FF2B5EF4-FFF2-40B4-BE49-F238E27FC236}">
                <a16:creationId xmlns:a16="http://schemas.microsoft.com/office/drawing/2014/main" id="{6458A061-3897-CD48-6803-64489815E4A0}"/>
              </a:ext>
            </a:extLst>
          </p:cNvPr>
          <p:cNvPicPr>
            <a:picLocks noChangeAspect="1"/>
          </p:cNvPicPr>
          <p:nvPr/>
        </p:nvPicPr>
        <p:blipFill>
          <a:blip r:embed="rId19"/>
          <a:stretch>
            <a:fillRect/>
          </a:stretch>
        </p:blipFill>
        <p:spPr>
          <a:xfrm>
            <a:off x="3466406" y="2603491"/>
            <a:ext cx="1340329" cy="685606"/>
          </a:xfrm>
          <a:prstGeom prst="rect">
            <a:avLst/>
          </a:prstGeom>
        </p:spPr>
      </p:pic>
      <p:pic>
        <p:nvPicPr>
          <p:cNvPr id="230" name="Picture 229">
            <a:extLst>
              <a:ext uri="{FF2B5EF4-FFF2-40B4-BE49-F238E27FC236}">
                <a16:creationId xmlns:a16="http://schemas.microsoft.com/office/drawing/2014/main" id="{BAEEA2F5-8DA8-D52F-55BE-8B7622156FE0}"/>
              </a:ext>
            </a:extLst>
          </p:cNvPr>
          <p:cNvPicPr>
            <a:picLocks noChangeAspect="1"/>
          </p:cNvPicPr>
          <p:nvPr/>
        </p:nvPicPr>
        <p:blipFill>
          <a:blip r:embed="rId17"/>
          <a:stretch>
            <a:fillRect/>
          </a:stretch>
        </p:blipFill>
        <p:spPr>
          <a:xfrm>
            <a:off x="3471023" y="3225365"/>
            <a:ext cx="1325305" cy="195028"/>
          </a:xfrm>
          <a:prstGeom prst="rect">
            <a:avLst/>
          </a:prstGeom>
        </p:spPr>
      </p:pic>
      <p:sp>
        <p:nvSpPr>
          <p:cNvPr id="231" name="TextBox 230">
            <a:extLst>
              <a:ext uri="{FF2B5EF4-FFF2-40B4-BE49-F238E27FC236}">
                <a16:creationId xmlns:a16="http://schemas.microsoft.com/office/drawing/2014/main" id="{A08525B1-D07F-19CE-E150-22CBF4FA6352}"/>
              </a:ext>
            </a:extLst>
          </p:cNvPr>
          <p:cNvSpPr txBox="1"/>
          <p:nvPr/>
        </p:nvSpPr>
        <p:spPr>
          <a:xfrm>
            <a:off x="4384175" y="3220074"/>
            <a:ext cx="474058" cy="169277"/>
          </a:xfrm>
          <a:prstGeom prst="rect">
            <a:avLst/>
          </a:prstGeom>
          <a:noFill/>
        </p:spPr>
        <p:txBody>
          <a:bodyPr wrap="square" rtlCol="0">
            <a:spAutoFit/>
          </a:bodyPr>
          <a:lstStyle/>
          <a:p>
            <a:pPr algn="r"/>
            <a:r>
              <a:rPr lang="en-US" sz="500" dirty="0"/>
              <a:t>500</a:t>
            </a:r>
          </a:p>
        </p:txBody>
      </p:sp>
    </p:spTree>
    <p:extLst>
      <p:ext uri="{BB962C8B-B14F-4D97-AF65-F5344CB8AC3E}">
        <p14:creationId xmlns:p14="http://schemas.microsoft.com/office/powerpoint/2010/main" val="2531375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A748166-D170-60DB-606D-F006537187EA}"/>
              </a:ext>
            </a:extLst>
          </p:cNvPr>
          <p:cNvPicPr>
            <a:picLocks noChangeAspect="1"/>
          </p:cNvPicPr>
          <p:nvPr/>
        </p:nvPicPr>
        <p:blipFill>
          <a:blip r:embed="rId2"/>
          <a:stretch>
            <a:fillRect/>
          </a:stretch>
        </p:blipFill>
        <p:spPr>
          <a:xfrm>
            <a:off x="2046207" y="1694692"/>
            <a:ext cx="1358764" cy="2027693"/>
          </a:xfrm>
          <a:prstGeom prst="rect">
            <a:avLst/>
          </a:prstGeom>
        </p:spPr>
      </p:pic>
      <p:pic>
        <p:nvPicPr>
          <p:cNvPr id="8" name="図 7">
            <a:extLst>
              <a:ext uri="{FF2B5EF4-FFF2-40B4-BE49-F238E27FC236}">
                <a16:creationId xmlns:a16="http://schemas.microsoft.com/office/drawing/2014/main" id="{D7A58ABD-A4FF-AA65-0EF3-CBF4FB957B24}"/>
              </a:ext>
            </a:extLst>
          </p:cNvPr>
          <p:cNvPicPr>
            <a:picLocks noChangeAspect="1"/>
          </p:cNvPicPr>
          <p:nvPr/>
        </p:nvPicPr>
        <p:blipFill>
          <a:blip r:embed="rId3"/>
          <a:stretch>
            <a:fillRect/>
          </a:stretch>
        </p:blipFill>
        <p:spPr>
          <a:xfrm>
            <a:off x="3139563" y="2990079"/>
            <a:ext cx="243861" cy="130125"/>
          </a:xfrm>
          <a:prstGeom prst="rect">
            <a:avLst/>
          </a:prstGeom>
        </p:spPr>
      </p:pic>
      <p:sp>
        <p:nvSpPr>
          <p:cNvPr id="10" name="テキスト ボックス 9">
            <a:extLst>
              <a:ext uri="{FF2B5EF4-FFF2-40B4-BE49-F238E27FC236}">
                <a16:creationId xmlns:a16="http://schemas.microsoft.com/office/drawing/2014/main" id="{F0F0FCE3-AECF-7079-BD96-5533377D1F09}"/>
              </a:ext>
            </a:extLst>
          </p:cNvPr>
          <p:cNvSpPr txBox="1"/>
          <p:nvPr/>
        </p:nvSpPr>
        <p:spPr>
          <a:xfrm>
            <a:off x="3063141" y="295769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1" name="図 10">
            <a:extLst>
              <a:ext uri="{FF2B5EF4-FFF2-40B4-BE49-F238E27FC236}">
                <a16:creationId xmlns:a16="http://schemas.microsoft.com/office/drawing/2014/main" id="{1C40DC90-03ED-4F39-4BD8-DED5CD310935}"/>
              </a:ext>
            </a:extLst>
          </p:cNvPr>
          <p:cNvPicPr>
            <a:picLocks noChangeAspect="1"/>
          </p:cNvPicPr>
          <p:nvPr/>
        </p:nvPicPr>
        <p:blipFill>
          <a:blip r:embed="rId4"/>
          <a:stretch>
            <a:fillRect/>
          </a:stretch>
        </p:blipFill>
        <p:spPr>
          <a:xfrm>
            <a:off x="2550894" y="1828772"/>
            <a:ext cx="805148" cy="123622"/>
          </a:xfrm>
          <a:prstGeom prst="rect">
            <a:avLst/>
          </a:prstGeom>
        </p:spPr>
      </p:pic>
      <p:sp>
        <p:nvSpPr>
          <p:cNvPr id="12" name="テキスト ボックス 11">
            <a:extLst>
              <a:ext uri="{FF2B5EF4-FFF2-40B4-BE49-F238E27FC236}">
                <a16:creationId xmlns:a16="http://schemas.microsoft.com/office/drawing/2014/main" id="{9E853EB6-8C79-2BBB-96AE-BCB2A919484C}"/>
              </a:ext>
            </a:extLst>
          </p:cNvPr>
          <p:cNvSpPr txBox="1"/>
          <p:nvPr/>
        </p:nvSpPr>
        <p:spPr>
          <a:xfrm>
            <a:off x="2466175" y="1815349"/>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13" name="図 12">
            <a:extLst>
              <a:ext uri="{FF2B5EF4-FFF2-40B4-BE49-F238E27FC236}">
                <a16:creationId xmlns:a16="http://schemas.microsoft.com/office/drawing/2014/main" id="{75D79072-96F6-F22B-9533-EE4806CB7211}"/>
              </a:ext>
            </a:extLst>
          </p:cNvPr>
          <p:cNvPicPr>
            <a:picLocks noChangeAspect="1"/>
          </p:cNvPicPr>
          <p:nvPr/>
        </p:nvPicPr>
        <p:blipFill>
          <a:blip r:embed="rId3"/>
          <a:stretch>
            <a:fillRect/>
          </a:stretch>
        </p:blipFill>
        <p:spPr>
          <a:xfrm>
            <a:off x="2187322" y="2693499"/>
            <a:ext cx="399116" cy="92870"/>
          </a:xfrm>
          <a:prstGeom prst="rect">
            <a:avLst/>
          </a:prstGeom>
        </p:spPr>
      </p:pic>
      <p:sp>
        <p:nvSpPr>
          <p:cNvPr id="18" name="テキスト ボックス 17">
            <a:extLst>
              <a:ext uri="{FF2B5EF4-FFF2-40B4-BE49-F238E27FC236}">
                <a16:creationId xmlns:a16="http://schemas.microsoft.com/office/drawing/2014/main" id="{C417B57B-8183-DD6F-AEA7-24547A720BE5}"/>
              </a:ext>
            </a:extLst>
          </p:cNvPr>
          <p:cNvSpPr txBox="1"/>
          <p:nvPr/>
        </p:nvSpPr>
        <p:spPr>
          <a:xfrm>
            <a:off x="2122952" y="264379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4" name="図 23">
            <a:extLst>
              <a:ext uri="{FF2B5EF4-FFF2-40B4-BE49-F238E27FC236}">
                <a16:creationId xmlns:a16="http://schemas.microsoft.com/office/drawing/2014/main" id="{732DC167-7D82-B65F-629E-1F807EA66186}"/>
              </a:ext>
            </a:extLst>
          </p:cNvPr>
          <p:cNvPicPr>
            <a:picLocks noChangeAspect="1"/>
          </p:cNvPicPr>
          <p:nvPr/>
        </p:nvPicPr>
        <p:blipFill>
          <a:blip r:embed="rId5"/>
          <a:stretch>
            <a:fillRect/>
          </a:stretch>
        </p:blipFill>
        <p:spPr>
          <a:xfrm>
            <a:off x="2627039" y="3143265"/>
            <a:ext cx="234871" cy="129551"/>
          </a:xfrm>
          <a:prstGeom prst="rect">
            <a:avLst/>
          </a:prstGeom>
        </p:spPr>
      </p:pic>
      <p:pic>
        <p:nvPicPr>
          <p:cNvPr id="25" name="図 24">
            <a:extLst>
              <a:ext uri="{FF2B5EF4-FFF2-40B4-BE49-F238E27FC236}">
                <a16:creationId xmlns:a16="http://schemas.microsoft.com/office/drawing/2014/main" id="{2B4BA64F-C230-882D-CC83-A63F724BA767}"/>
              </a:ext>
            </a:extLst>
          </p:cNvPr>
          <p:cNvPicPr>
            <a:picLocks noChangeAspect="1"/>
          </p:cNvPicPr>
          <p:nvPr/>
        </p:nvPicPr>
        <p:blipFill>
          <a:blip r:embed="rId5"/>
          <a:stretch>
            <a:fillRect/>
          </a:stretch>
        </p:blipFill>
        <p:spPr>
          <a:xfrm>
            <a:off x="2581083" y="3324645"/>
            <a:ext cx="234871" cy="129551"/>
          </a:xfrm>
          <a:prstGeom prst="rect">
            <a:avLst/>
          </a:prstGeom>
        </p:spPr>
      </p:pic>
      <p:pic>
        <p:nvPicPr>
          <p:cNvPr id="26" name="図 25">
            <a:extLst>
              <a:ext uri="{FF2B5EF4-FFF2-40B4-BE49-F238E27FC236}">
                <a16:creationId xmlns:a16="http://schemas.microsoft.com/office/drawing/2014/main" id="{998931E6-3C9E-0231-E899-CC40E1EA9E03}"/>
              </a:ext>
            </a:extLst>
          </p:cNvPr>
          <p:cNvPicPr>
            <a:picLocks noChangeAspect="1"/>
          </p:cNvPicPr>
          <p:nvPr/>
        </p:nvPicPr>
        <p:blipFill>
          <a:blip r:embed="rId6"/>
          <a:stretch>
            <a:fillRect/>
          </a:stretch>
        </p:blipFill>
        <p:spPr>
          <a:xfrm>
            <a:off x="2063414" y="2663680"/>
            <a:ext cx="1343495" cy="497253"/>
          </a:xfrm>
          <a:prstGeom prst="rect">
            <a:avLst/>
          </a:prstGeom>
        </p:spPr>
      </p:pic>
      <p:sp>
        <p:nvSpPr>
          <p:cNvPr id="27" name="四角形: 角を丸くする 26">
            <a:extLst>
              <a:ext uri="{FF2B5EF4-FFF2-40B4-BE49-F238E27FC236}">
                <a16:creationId xmlns:a16="http://schemas.microsoft.com/office/drawing/2014/main" id="{D356A9AD-7720-F147-F723-BC1D7C0E2288}"/>
              </a:ext>
            </a:extLst>
          </p:cNvPr>
          <p:cNvSpPr/>
          <p:nvPr/>
        </p:nvSpPr>
        <p:spPr>
          <a:xfrm>
            <a:off x="2581084" y="3174745"/>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29" name="図 128">
            <a:extLst>
              <a:ext uri="{FF2B5EF4-FFF2-40B4-BE49-F238E27FC236}">
                <a16:creationId xmlns:a16="http://schemas.microsoft.com/office/drawing/2014/main" id="{69049BD3-5C0C-1A0C-802C-DCE11D962AF9}"/>
              </a:ext>
            </a:extLst>
          </p:cNvPr>
          <p:cNvPicPr>
            <a:picLocks noChangeAspect="1"/>
          </p:cNvPicPr>
          <p:nvPr/>
        </p:nvPicPr>
        <p:blipFill>
          <a:blip r:embed="rId7"/>
          <a:stretch>
            <a:fillRect/>
          </a:stretch>
        </p:blipFill>
        <p:spPr>
          <a:xfrm>
            <a:off x="2067749" y="2086474"/>
            <a:ext cx="1334826" cy="1400859"/>
          </a:xfrm>
          <a:prstGeom prst="rect">
            <a:avLst/>
          </a:prstGeom>
        </p:spPr>
      </p:pic>
      <p:pic>
        <p:nvPicPr>
          <p:cNvPr id="130" name="図 129">
            <a:extLst>
              <a:ext uri="{FF2B5EF4-FFF2-40B4-BE49-F238E27FC236}">
                <a16:creationId xmlns:a16="http://schemas.microsoft.com/office/drawing/2014/main" id="{11BDFD85-F34A-8CB6-30B9-D66343B28A61}"/>
              </a:ext>
            </a:extLst>
          </p:cNvPr>
          <p:cNvPicPr>
            <a:picLocks noChangeAspect="1"/>
          </p:cNvPicPr>
          <p:nvPr/>
        </p:nvPicPr>
        <p:blipFill>
          <a:blip r:embed="rId7"/>
          <a:stretch>
            <a:fillRect/>
          </a:stretch>
        </p:blipFill>
        <p:spPr>
          <a:xfrm>
            <a:off x="2729197" y="2317568"/>
            <a:ext cx="673377" cy="1400859"/>
          </a:xfrm>
          <a:prstGeom prst="rect">
            <a:avLst/>
          </a:prstGeom>
        </p:spPr>
      </p:pic>
      <p:sp>
        <p:nvSpPr>
          <p:cNvPr id="131" name="テキスト ボックス 130">
            <a:extLst>
              <a:ext uri="{FF2B5EF4-FFF2-40B4-BE49-F238E27FC236}">
                <a16:creationId xmlns:a16="http://schemas.microsoft.com/office/drawing/2014/main" id="{4C0FBDC7-836F-77F6-37AF-800A2962BFC6}"/>
              </a:ext>
            </a:extLst>
          </p:cNvPr>
          <p:cNvSpPr txBox="1"/>
          <p:nvPr/>
        </p:nvSpPr>
        <p:spPr>
          <a:xfrm>
            <a:off x="2266807" y="2653194"/>
            <a:ext cx="920445" cy="184666"/>
          </a:xfrm>
          <a:prstGeom prst="rect">
            <a:avLst/>
          </a:prstGeom>
          <a:solidFill>
            <a:schemeClr val="accent6">
              <a:lumMod val="20000"/>
              <a:lumOff val="80000"/>
            </a:schemeClr>
          </a:solidFill>
        </p:spPr>
        <p:txBody>
          <a:bodyPr wrap="none" rtlCol="0">
            <a:spAutoFit/>
          </a:bodyPr>
          <a:lstStyle/>
          <a:p>
            <a:r>
              <a:rPr kumimoji="1" lang="en-US" altLang="ja-JP" sz="600" dirty="0"/>
              <a:t>Please scan the label</a:t>
            </a:r>
            <a:endParaRPr kumimoji="1" lang="ja-JP" altLang="en-US" sz="600" dirty="0"/>
          </a:p>
        </p:txBody>
      </p:sp>
      <p:pic>
        <p:nvPicPr>
          <p:cNvPr id="30" name="図 29">
            <a:extLst>
              <a:ext uri="{FF2B5EF4-FFF2-40B4-BE49-F238E27FC236}">
                <a16:creationId xmlns:a16="http://schemas.microsoft.com/office/drawing/2014/main" id="{97F054FB-50FD-22F7-6937-28ED628CBB2E}"/>
              </a:ext>
            </a:extLst>
          </p:cNvPr>
          <p:cNvPicPr>
            <a:picLocks noChangeAspect="1"/>
          </p:cNvPicPr>
          <p:nvPr/>
        </p:nvPicPr>
        <p:blipFill>
          <a:blip r:embed="rId8"/>
          <a:stretch>
            <a:fillRect/>
          </a:stretch>
        </p:blipFill>
        <p:spPr>
          <a:xfrm>
            <a:off x="967347" y="2257577"/>
            <a:ext cx="546082" cy="198137"/>
          </a:xfrm>
          <a:prstGeom prst="rect">
            <a:avLst/>
          </a:prstGeom>
        </p:spPr>
      </p:pic>
      <p:pic>
        <p:nvPicPr>
          <p:cNvPr id="31" name="図 30">
            <a:extLst>
              <a:ext uri="{FF2B5EF4-FFF2-40B4-BE49-F238E27FC236}">
                <a16:creationId xmlns:a16="http://schemas.microsoft.com/office/drawing/2014/main" id="{6E122F49-69BD-A6A5-F254-C0942E2EEF1E}"/>
              </a:ext>
            </a:extLst>
          </p:cNvPr>
          <p:cNvPicPr>
            <a:picLocks noChangeAspect="1"/>
          </p:cNvPicPr>
          <p:nvPr/>
        </p:nvPicPr>
        <p:blipFill>
          <a:blip r:embed="rId8"/>
          <a:stretch>
            <a:fillRect/>
          </a:stretch>
        </p:blipFill>
        <p:spPr>
          <a:xfrm>
            <a:off x="899529" y="2601969"/>
            <a:ext cx="546082" cy="198137"/>
          </a:xfrm>
          <a:prstGeom prst="rect">
            <a:avLst/>
          </a:prstGeom>
        </p:spPr>
      </p:pic>
      <p:pic>
        <p:nvPicPr>
          <p:cNvPr id="32" name="図 31">
            <a:extLst>
              <a:ext uri="{FF2B5EF4-FFF2-40B4-BE49-F238E27FC236}">
                <a16:creationId xmlns:a16="http://schemas.microsoft.com/office/drawing/2014/main" id="{2FC6206A-4832-D358-5395-2230A610CF4F}"/>
              </a:ext>
            </a:extLst>
          </p:cNvPr>
          <p:cNvPicPr>
            <a:picLocks noChangeAspect="1"/>
          </p:cNvPicPr>
          <p:nvPr/>
        </p:nvPicPr>
        <p:blipFill>
          <a:blip r:embed="rId9"/>
          <a:stretch>
            <a:fillRect/>
          </a:stretch>
        </p:blipFill>
        <p:spPr>
          <a:xfrm>
            <a:off x="948295" y="2944706"/>
            <a:ext cx="510584" cy="178119"/>
          </a:xfrm>
          <a:prstGeom prst="rect">
            <a:avLst/>
          </a:prstGeom>
        </p:spPr>
      </p:pic>
      <p:pic>
        <p:nvPicPr>
          <p:cNvPr id="33" name="図 32">
            <a:extLst>
              <a:ext uri="{FF2B5EF4-FFF2-40B4-BE49-F238E27FC236}">
                <a16:creationId xmlns:a16="http://schemas.microsoft.com/office/drawing/2014/main" id="{A7E7FD4A-0A87-0F23-F338-95C77568F965}"/>
              </a:ext>
            </a:extLst>
          </p:cNvPr>
          <p:cNvPicPr>
            <a:picLocks noChangeAspect="1"/>
          </p:cNvPicPr>
          <p:nvPr/>
        </p:nvPicPr>
        <p:blipFill>
          <a:blip r:embed="rId9"/>
          <a:stretch>
            <a:fillRect/>
          </a:stretch>
        </p:blipFill>
        <p:spPr>
          <a:xfrm>
            <a:off x="949057" y="3279935"/>
            <a:ext cx="510584" cy="178119"/>
          </a:xfrm>
          <a:prstGeom prst="rect">
            <a:avLst/>
          </a:prstGeom>
        </p:spPr>
      </p:pic>
      <p:pic>
        <p:nvPicPr>
          <p:cNvPr id="34" name="図 33">
            <a:extLst>
              <a:ext uri="{FF2B5EF4-FFF2-40B4-BE49-F238E27FC236}">
                <a16:creationId xmlns:a16="http://schemas.microsoft.com/office/drawing/2014/main" id="{CA4A533A-A545-A9B6-B273-A06443641A07}"/>
              </a:ext>
            </a:extLst>
          </p:cNvPr>
          <p:cNvPicPr>
            <a:picLocks noChangeAspect="1"/>
          </p:cNvPicPr>
          <p:nvPr/>
        </p:nvPicPr>
        <p:blipFill>
          <a:blip r:embed="rId10"/>
          <a:stretch>
            <a:fillRect/>
          </a:stretch>
        </p:blipFill>
        <p:spPr>
          <a:xfrm>
            <a:off x="478637" y="1678018"/>
            <a:ext cx="1364286" cy="2040133"/>
          </a:xfrm>
          <a:prstGeom prst="rect">
            <a:avLst/>
          </a:prstGeom>
        </p:spPr>
      </p:pic>
      <p:pic>
        <p:nvPicPr>
          <p:cNvPr id="35" name="図 34">
            <a:extLst>
              <a:ext uri="{FF2B5EF4-FFF2-40B4-BE49-F238E27FC236}">
                <a16:creationId xmlns:a16="http://schemas.microsoft.com/office/drawing/2014/main" id="{998CAD91-C0B8-2CAF-BB7A-9D8C41F18349}"/>
              </a:ext>
            </a:extLst>
          </p:cNvPr>
          <p:cNvPicPr>
            <a:picLocks noChangeAspect="1"/>
          </p:cNvPicPr>
          <p:nvPr/>
        </p:nvPicPr>
        <p:blipFill>
          <a:blip r:embed="rId8"/>
          <a:stretch>
            <a:fillRect/>
          </a:stretch>
        </p:blipFill>
        <p:spPr>
          <a:xfrm>
            <a:off x="933719" y="2265117"/>
            <a:ext cx="546082" cy="198137"/>
          </a:xfrm>
          <a:prstGeom prst="rect">
            <a:avLst/>
          </a:prstGeom>
        </p:spPr>
      </p:pic>
      <p:pic>
        <p:nvPicPr>
          <p:cNvPr id="36" name="図 35">
            <a:extLst>
              <a:ext uri="{FF2B5EF4-FFF2-40B4-BE49-F238E27FC236}">
                <a16:creationId xmlns:a16="http://schemas.microsoft.com/office/drawing/2014/main" id="{558BB883-E548-D9BB-5B41-4909F58C2342}"/>
              </a:ext>
            </a:extLst>
          </p:cNvPr>
          <p:cNvPicPr>
            <a:picLocks noChangeAspect="1"/>
          </p:cNvPicPr>
          <p:nvPr/>
        </p:nvPicPr>
        <p:blipFill>
          <a:blip r:embed="rId8"/>
          <a:stretch>
            <a:fillRect/>
          </a:stretch>
        </p:blipFill>
        <p:spPr>
          <a:xfrm>
            <a:off x="865901" y="2609509"/>
            <a:ext cx="546082" cy="198137"/>
          </a:xfrm>
          <a:prstGeom prst="rect">
            <a:avLst/>
          </a:prstGeom>
        </p:spPr>
      </p:pic>
      <p:sp>
        <p:nvSpPr>
          <p:cNvPr id="37" name="テキスト ボックス 36">
            <a:extLst>
              <a:ext uri="{FF2B5EF4-FFF2-40B4-BE49-F238E27FC236}">
                <a16:creationId xmlns:a16="http://schemas.microsoft.com/office/drawing/2014/main" id="{CE4B1EE3-B33B-3C3D-23BB-19AB77D00E45}"/>
              </a:ext>
            </a:extLst>
          </p:cNvPr>
          <p:cNvSpPr txBox="1"/>
          <p:nvPr/>
        </p:nvSpPr>
        <p:spPr>
          <a:xfrm>
            <a:off x="801841" y="2271852"/>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38" name="テキスト ボックス 37">
            <a:extLst>
              <a:ext uri="{FF2B5EF4-FFF2-40B4-BE49-F238E27FC236}">
                <a16:creationId xmlns:a16="http://schemas.microsoft.com/office/drawing/2014/main" id="{8EC8B698-5167-23BB-7C6E-5F54A0D3218E}"/>
              </a:ext>
            </a:extLst>
          </p:cNvPr>
          <p:cNvSpPr txBox="1"/>
          <p:nvPr/>
        </p:nvSpPr>
        <p:spPr>
          <a:xfrm>
            <a:off x="797216" y="2612049"/>
            <a:ext cx="718146" cy="184666"/>
          </a:xfrm>
          <a:prstGeom prst="rect">
            <a:avLst/>
          </a:prstGeom>
          <a:noFill/>
        </p:spPr>
        <p:txBody>
          <a:bodyPr wrap="square" rtlCol="0">
            <a:spAutoFit/>
          </a:bodyPr>
          <a:lstStyle/>
          <a:p>
            <a:pPr algn="ctr"/>
            <a:r>
              <a:rPr kumimoji="1" lang="en-US" altLang="ja-JP" sz="600" dirty="0"/>
              <a:t>Label Manual</a:t>
            </a:r>
          </a:p>
        </p:txBody>
      </p:sp>
      <p:pic>
        <p:nvPicPr>
          <p:cNvPr id="39" name="図 38">
            <a:extLst>
              <a:ext uri="{FF2B5EF4-FFF2-40B4-BE49-F238E27FC236}">
                <a16:creationId xmlns:a16="http://schemas.microsoft.com/office/drawing/2014/main" id="{0F249A91-A0A9-AF97-01D2-42CB07B81536}"/>
              </a:ext>
            </a:extLst>
          </p:cNvPr>
          <p:cNvPicPr>
            <a:picLocks noChangeAspect="1"/>
          </p:cNvPicPr>
          <p:nvPr/>
        </p:nvPicPr>
        <p:blipFill>
          <a:blip r:embed="rId9"/>
          <a:stretch>
            <a:fillRect/>
          </a:stretch>
        </p:blipFill>
        <p:spPr>
          <a:xfrm>
            <a:off x="914667" y="2952246"/>
            <a:ext cx="510584" cy="178119"/>
          </a:xfrm>
          <a:prstGeom prst="rect">
            <a:avLst/>
          </a:prstGeom>
        </p:spPr>
      </p:pic>
      <p:sp>
        <p:nvSpPr>
          <p:cNvPr id="41" name="テキスト ボックス 40">
            <a:extLst>
              <a:ext uri="{FF2B5EF4-FFF2-40B4-BE49-F238E27FC236}">
                <a16:creationId xmlns:a16="http://schemas.microsoft.com/office/drawing/2014/main" id="{4A3231CF-5A5F-C869-84F9-D42920FA7CC1}"/>
              </a:ext>
            </a:extLst>
          </p:cNvPr>
          <p:cNvSpPr txBox="1"/>
          <p:nvPr/>
        </p:nvSpPr>
        <p:spPr>
          <a:xfrm>
            <a:off x="765041" y="2945510"/>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42" name="図 41">
            <a:extLst>
              <a:ext uri="{FF2B5EF4-FFF2-40B4-BE49-F238E27FC236}">
                <a16:creationId xmlns:a16="http://schemas.microsoft.com/office/drawing/2014/main" id="{FFF13A72-ED57-3EE4-6024-73087C193593}"/>
              </a:ext>
            </a:extLst>
          </p:cNvPr>
          <p:cNvPicPr>
            <a:picLocks noChangeAspect="1"/>
          </p:cNvPicPr>
          <p:nvPr/>
        </p:nvPicPr>
        <p:blipFill>
          <a:blip r:embed="rId9"/>
          <a:stretch>
            <a:fillRect/>
          </a:stretch>
        </p:blipFill>
        <p:spPr>
          <a:xfrm>
            <a:off x="915429" y="3287475"/>
            <a:ext cx="510584" cy="178119"/>
          </a:xfrm>
          <a:prstGeom prst="rect">
            <a:avLst/>
          </a:prstGeom>
        </p:spPr>
      </p:pic>
      <p:sp>
        <p:nvSpPr>
          <p:cNvPr id="43" name="テキスト ボックス 42">
            <a:extLst>
              <a:ext uri="{FF2B5EF4-FFF2-40B4-BE49-F238E27FC236}">
                <a16:creationId xmlns:a16="http://schemas.microsoft.com/office/drawing/2014/main" id="{C4150F95-9F0D-EBFA-A784-955D1881F824}"/>
              </a:ext>
            </a:extLst>
          </p:cNvPr>
          <p:cNvSpPr txBox="1"/>
          <p:nvPr/>
        </p:nvSpPr>
        <p:spPr>
          <a:xfrm>
            <a:off x="766502" y="3280739"/>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44" name="図 43">
            <a:extLst>
              <a:ext uri="{FF2B5EF4-FFF2-40B4-BE49-F238E27FC236}">
                <a16:creationId xmlns:a16="http://schemas.microsoft.com/office/drawing/2014/main" id="{DC43BEB1-CBED-3C95-FD94-BFFB0307C35B}"/>
              </a:ext>
            </a:extLst>
          </p:cNvPr>
          <p:cNvPicPr>
            <a:picLocks noChangeAspect="1"/>
          </p:cNvPicPr>
          <p:nvPr/>
        </p:nvPicPr>
        <p:blipFill>
          <a:blip r:embed="rId11"/>
          <a:stretch>
            <a:fillRect/>
          </a:stretch>
        </p:blipFill>
        <p:spPr>
          <a:xfrm>
            <a:off x="541433" y="2197670"/>
            <a:ext cx="1294738" cy="1336429"/>
          </a:xfrm>
          <a:prstGeom prst="rect">
            <a:avLst/>
          </a:prstGeom>
        </p:spPr>
      </p:pic>
      <p:pic>
        <p:nvPicPr>
          <p:cNvPr id="45" name="図 44">
            <a:extLst>
              <a:ext uri="{FF2B5EF4-FFF2-40B4-BE49-F238E27FC236}">
                <a16:creationId xmlns:a16="http://schemas.microsoft.com/office/drawing/2014/main" id="{022E6259-A611-3997-6A6E-7FC8D8100674}"/>
              </a:ext>
            </a:extLst>
          </p:cNvPr>
          <p:cNvPicPr>
            <a:picLocks noChangeAspect="1"/>
          </p:cNvPicPr>
          <p:nvPr/>
        </p:nvPicPr>
        <p:blipFill>
          <a:blip r:embed="rId12"/>
          <a:stretch>
            <a:fillRect/>
          </a:stretch>
        </p:blipFill>
        <p:spPr>
          <a:xfrm>
            <a:off x="612280" y="2191625"/>
            <a:ext cx="1114748" cy="178120"/>
          </a:xfrm>
          <a:prstGeom prst="rect">
            <a:avLst/>
          </a:prstGeom>
        </p:spPr>
      </p:pic>
      <p:pic>
        <p:nvPicPr>
          <p:cNvPr id="46" name="図 45">
            <a:extLst>
              <a:ext uri="{FF2B5EF4-FFF2-40B4-BE49-F238E27FC236}">
                <a16:creationId xmlns:a16="http://schemas.microsoft.com/office/drawing/2014/main" id="{E7EEF833-FF3E-D5A2-4112-A48D243123B0}"/>
              </a:ext>
            </a:extLst>
          </p:cNvPr>
          <p:cNvPicPr>
            <a:picLocks noChangeAspect="1"/>
          </p:cNvPicPr>
          <p:nvPr/>
        </p:nvPicPr>
        <p:blipFill>
          <a:blip r:embed="rId13"/>
          <a:stretch>
            <a:fillRect/>
          </a:stretch>
        </p:blipFill>
        <p:spPr>
          <a:xfrm>
            <a:off x="780128" y="2228102"/>
            <a:ext cx="809836" cy="97172"/>
          </a:xfrm>
          <a:prstGeom prst="rect">
            <a:avLst/>
          </a:prstGeom>
        </p:spPr>
      </p:pic>
      <p:sp>
        <p:nvSpPr>
          <p:cNvPr id="47" name="テキスト ボックス 46">
            <a:extLst>
              <a:ext uri="{FF2B5EF4-FFF2-40B4-BE49-F238E27FC236}">
                <a16:creationId xmlns:a16="http://schemas.microsoft.com/office/drawing/2014/main" id="{4CDD7445-4B2D-B7FB-219F-EDA21511100B}"/>
              </a:ext>
            </a:extLst>
          </p:cNvPr>
          <p:cNvSpPr txBox="1"/>
          <p:nvPr/>
        </p:nvSpPr>
        <p:spPr>
          <a:xfrm>
            <a:off x="770996" y="2188352"/>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48" name="図 47">
            <a:extLst>
              <a:ext uri="{FF2B5EF4-FFF2-40B4-BE49-F238E27FC236}">
                <a16:creationId xmlns:a16="http://schemas.microsoft.com/office/drawing/2014/main" id="{25CEA831-8B26-0C2B-5033-1CEDCD229F38}"/>
              </a:ext>
            </a:extLst>
          </p:cNvPr>
          <p:cNvPicPr>
            <a:picLocks noChangeAspect="1"/>
          </p:cNvPicPr>
          <p:nvPr/>
        </p:nvPicPr>
        <p:blipFill>
          <a:blip r:embed="rId12"/>
          <a:stretch>
            <a:fillRect/>
          </a:stretch>
        </p:blipFill>
        <p:spPr>
          <a:xfrm>
            <a:off x="612703" y="2352256"/>
            <a:ext cx="1114748" cy="178120"/>
          </a:xfrm>
          <a:prstGeom prst="rect">
            <a:avLst/>
          </a:prstGeom>
        </p:spPr>
      </p:pic>
      <p:pic>
        <p:nvPicPr>
          <p:cNvPr id="49" name="図 48">
            <a:extLst>
              <a:ext uri="{FF2B5EF4-FFF2-40B4-BE49-F238E27FC236}">
                <a16:creationId xmlns:a16="http://schemas.microsoft.com/office/drawing/2014/main" id="{635C6D11-2AF5-8620-7869-FFDB8FA43EDE}"/>
              </a:ext>
            </a:extLst>
          </p:cNvPr>
          <p:cNvPicPr>
            <a:picLocks noChangeAspect="1"/>
          </p:cNvPicPr>
          <p:nvPr/>
        </p:nvPicPr>
        <p:blipFill>
          <a:blip r:embed="rId13"/>
          <a:stretch>
            <a:fillRect/>
          </a:stretch>
        </p:blipFill>
        <p:spPr>
          <a:xfrm>
            <a:off x="780551" y="2388733"/>
            <a:ext cx="809836" cy="97172"/>
          </a:xfrm>
          <a:prstGeom prst="rect">
            <a:avLst/>
          </a:prstGeom>
        </p:spPr>
      </p:pic>
      <p:sp>
        <p:nvSpPr>
          <p:cNvPr id="50" name="テキスト ボックス 49">
            <a:extLst>
              <a:ext uri="{FF2B5EF4-FFF2-40B4-BE49-F238E27FC236}">
                <a16:creationId xmlns:a16="http://schemas.microsoft.com/office/drawing/2014/main" id="{5C0C44BE-320B-F6E6-FA7B-A717279AD3CF}"/>
              </a:ext>
            </a:extLst>
          </p:cNvPr>
          <p:cNvSpPr txBox="1"/>
          <p:nvPr/>
        </p:nvSpPr>
        <p:spPr>
          <a:xfrm>
            <a:off x="771419" y="2348983"/>
            <a:ext cx="809835" cy="184666"/>
          </a:xfrm>
          <a:prstGeom prst="rect">
            <a:avLst/>
          </a:prstGeom>
          <a:noFill/>
        </p:spPr>
        <p:txBody>
          <a:bodyPr wrap="square" rtlCol="0">
            <a:spAutoFit/>
          </a:bodyPr>
          <a:lstStyle/>
          <a:p>
            <a:pPr algn="ctr"/>
            <a:r>
              <a:rPr kumimoji="1" lang="en-US" altLang="ja-JP" sz="600" dirty="0"/>
              <a:t>Label Manual</a:t>
            </a:r>
          </a:p>
        </p:txBody>
      </p:sp>
      <p:pic>
        <p:nvPicPr>
          <p:cNvPr id="51" name="図 50">
            <a:extLst>
              <a:ext uri="{FF2B5EF4-FFF2-40B4-BE49-F238E27FC236}">
                <a16:creationId xmlns:a16="http://schemas.microsoft.com/office/drawing/2014/main" id="{860F3348-ED42-7B74-7326-F8C2D5E3FC56}"/>
              </a:ext>
            </a:extLst>
          </p:cNvPr>
          <p:cNvPicPr>
            <a:picLocks noChangeAspect="1"/>
          </p:cNvPicPr>
          <p:nvPr/>
        </p:nvPicPr>
        <p:blipFill>
          <a:blip r:embed="rId12"/>
          <a:stretch>
            <a:fillRect/>
          </a:stretch>
        </p:blipFill>
        <p:spPr>
          <a:xfrm>
            <a:off x="612280" y="2520721"/>
            <a:ext cx="1114748" cy="178120"/>
          </a:xfrm>
          <a:prstGeom prst="rect">
            <a:avLst/>
          </a:prstGeom>
        </p:spPr>
      </p:pic>
      <p:pic>
        <p:nvPicPr>
          <p:cNvPr id="52" name="図 51">
            <a:extLst>
              <a:ext uri="{FF2B5EF4-FFF2-40B4-BE49-F238E27FC236}">
                <a16:creationId xmlns:a16="http://schemas.microsoft.com/office/drawing/2014/main" id="{9289FABC-E0BF-1B74-972F-1413B5FBE1C7}"/>
              </a:ext>
            </a:extLst>
          </p:cNvPr>
          <p:cNvPicPr>
            <a:picLocks noChangeAspect="1"/>
          </p:cNvPicPr>
          <p:nvPr/>
        </p:nvPicPr>
        <p:blipFill>
          <a:blip r:embed="rId13"/>
          <a:stretch>
            <a:fillRect/>
          </a:stretch>
        </p:blipFill>
        <p:spPr>
          <a:xfrm>
            <a:off x="780128" y="2557198"/>
            <a:ext cx="809836" cy="97172"/>
          </a:xfrm>
          <a:prstGeom prst="rect">
            <a:avLst/>
          </a:prstGeom>
        </p:spPr>
      </p:pic>
      <p:sp>
        <p:nvSpPr>
          <p:cNvPr id="53" name="テキスト ボックス 52">
            <a:extLst>
              <a:ext uri="{FF2B5EF4-FFF2-40B4-BE49-F238E27FC236}">
                <a16:creationId xmlns:a16="http://schemas.microsoft.com/office/drawing/2014/main" id="{C8B71514-38D0-9F56-E149-2FE63EFB5414}"/>
              </a:ext>
            </a:extLst>
          </p:cNvPr>
          <p:cNvSpPr txBox="1"/>
          <p:nvPr/>
        </p:nvSpPr>
        <p:spPr>
          <a:xfrm>
            <a:off x="770996" y="2517448"/>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54" name="図 53">
            <a:extLst>
              <a:ext uri="{FF2B5EF4-FFF2-40B4-BE49-F238E27FC236}">
                <a16:creationId xmlns:a16="http://schemas.microsoft.com/office/drawing/2014/main" id="{6F0CF35F-3397-3750-524A-BA88311FB049}"/>
              </a:ext>
            </a:extLst>
          </p:cNvPr>
          <p:cNvPicPr>
            <a:picLocks noChangeAspect="1"/>
          </p:cNvPicPr>
          <p:nvPr/>
        </p:nvPicPr>
        <p:blipFill>
          <a:blip r:embed="rId12"/>
          <a:stretch>
            <a:fillRect/>
          </a:stretch>
        </p:blipFill>
        <p:spPr>
          <a:xfrm>
            <a:off x="611857" y="2687493"/>
            <a:ext cx="1114748" cy="178120"/>
          </a:xfrm>
          <a:prstGeom prst="rect">
            <a:avLst/>
          </a:prstGeom>
        </p:spPr>
      </p:pic>
      <p:pic>
        <p:nvPicPr>
          <p:cNvPr id="55" name="図 54">
            <a:extLst>
              <a:ext uri="{FF2B5EF4-FFF2-40B4-BE49-F238E27FC236}">
                <a16:creationId xmlns:a16="http://schemas.microsoft.com/office/drawing/2014/main" id="{95090160-7A71-3E02-24ED-98B911EB6AE7}"/>
              </a:ext>
            </a:extLst>
          </p:cNvPr>
          <p:cNvPicPr>
            <a:picLocks noChangeAspect="1"/>
          </p:cNvPicPr>
          <p:nvPr/>
        </p:nvPicPr>
        <p:blipFill>
          <a:blip r:embed="rId13"/>
          <a:stretch>
            <a:fillRect/>
          </a:stretch>
        </p:blipFill>
        <p:spPr>
          <a:xfrm>
            <a:off x="779705" y="2723970"/>
            <a:ext cx="809836" cy="97172"/>
          </a:xfrm>
          <a:prstGeom prst="rect">
            <a:avLst/>
          </a:prstGeom>
        </p:spPr>
      </p:pic>
      <p:sp>
        <p:nvSpPr>
          <p:cNvPr id="56" name="テキスト ボックス 55">
            <a:extLst>
              <a:ext uri="{FF2B5EF4-FFF2-40B4-BE49-F238E27FC236}">
                <a16:creationId xmlns:a16="http://schemas.microsoft.com/office/drawing/2014/main" id="{ADE6BBE7-7BF6-2E4F-5C33-93C62DE67EDA}"/>
              </a:ext>
            </a:extLst>
          </p:cNvPr>
          <p:cNvSpPr txBox="1"/>
          <p:nvPr/>
        </p:nvSpPr>
        <p:spPr>
          <a:xfrm>
            <a:off x="770573" y="2684220"/>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57" name="図 56">
            <a:extLst>
              <a:ext uri="{FF2B5EF4-FFF2-40B4-BE49-F238E27FC236}">
                <a16:creationId xmlns:a16="http://schemas.microsoft.com/office/drawing/2014/main" id="{053A8919-6111-9AB7-49CF-4E0210FEADEB}"/>
              </a:ext>
            </a:extLst>
          </p:cNvPr>
          <p:cNvPicPr>
            <a:picLocks noChangeAspect="1"/>
          </p:cNvPicPr>
          <p:nvPr/>
        </p:nvPicPr>
        <p:blipFill>
          <a:blip r:embed="rId12"/>
          <a:stretch>
            <a:fillRect/>
          </a:stretch>
        </p:blipFill>
        <p:spPr>
          <a:xfrm>
            <a:off x="612280" y="2848124"/>
            <a:ext cx="1114748" cy="178120"/>
          </a:xfrm>
          <a:prstGeom prst="rect">
            <a:avLst/>
          </a:prstGeom>
        </p:spPr>
      </p:pic>
      <p:pic>
        <p:nvPicPr>
          <p:cNvPr id="58" name="図 57">
            <a:extLst>
              <a:ext uri="{FF2B5EF4-FFF2-40B4-BE49-F238E27FC236}">
                <a16:creationId xmlns:a16="http://schemas.microsoft.com/office/drawing/2014/main" id="{D4C9B265-99D2-87CD-F59C-3513A6F48E2A}"/>
              </a:ext>
            </a:extLst>
          </p:cNvPr>
          <p:cNvPicPr>
            <a:picLocks noChangeAspect="1"/>
          </p:cNvPicPr>
          <p:nvPr/>
        </p:nvPicPr>
        <p:blipFill>
          <a:blip r:embed="rId13"/>
          <a:stretch>
            <a:fillRect/>
          </a:stretch>
        </p:blipFill>
        <p:spPr>
          <a:xfrm>
            <a:off x="780128" y="2884601"/>
            <a:ext cx="809836" cy="97172"/>
          </a:xfrm>
          <a:prstGeom prst="rect">
            <a:avLst/>
          </a:prstGeom>
        </p:spPr>
      </p:pic>
      <p:sp>
        <p:nvSpPr>
          <p:cNvPr id="59" name="テキスト ボックス 58">
            <a:extLst>
              <a:ext uri="{FF2B5EF4-FFF2-40B4-BE49-F238E27FC236}">
                <a16:creationId xmlns:a16="http://schemas.microsoft.com/office/drawing/2014/main" id="{BDB30C26-5D15-1A51-DB8C-1F94EEF8AA97}"/>
              </a:ext>
            </a:extLst>
          </p:cNvPr>
          <p:cNvSpPr txBox="1"/>
          <p:nvPr/>
        </p:nvSpPr>
        <p:spPr>
          <a:xfrm>
            <a:off x="770996" y="2844851"/>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60" name="図 59">
            <a:extLst>
              <a:ext uri="{FF2B5EF4-FFF2-40B4-BE49-F238E27FC236}">
                <a16:creationId xmlns:a16="http://schemas.microsoft.com/office/drawing/2014/main" id="{DF774BF4-123B-53DF-A210-4D969A3FE07E}"/>
              </a:ext>
            </a:extLst>
          </p:cNvPr>
          <p:cNvPicPr>
            <a:picLocks noChangeAspect="1"/>
          </p:cNvPicPr>
          <p:nvPr/>
        </p:nvPicPr>
        <p:blipFill>
          <a:blip r:embed="rId12"/>
          <a:stretch>
            <a:fillRect/>
          </a:stretch>
        </p:blipFill>
        <p:spPr>
          <a:xfrm>
            <a:off x="611857" y="3016589"/>
            <a:ext cx="1114748" cy="178120"/>
          </a:xfrm>
          <a:prstGeom prst="rect">
            <a:avLst/>
          </a:prstGeom>
        </p:spPr>
      </p:pic>
      <p:pic>
        <p:nvPicPr>
          <p:cNvPr id="61" name="図 60">
            <a:extLst>
              <a:ext uri="{FF2B5EF4-FFF2-40B4-BE49-F238E27FC236}">
                <a16:creationId xmlns:a16="http://schemas.microsoft.com/office/drawing/2014/main" id="{4727C5DC-B77B-D324-5941-3C4C0E831EAA}"/>
              </a:ext>
            </a:extLst>
          </p:cNvPr>
          <p:cNvPicPr>
            <a:picLocks noChangeAspect="1"/>
          </p:cNvPicPr>
          <p:nvPr/>
        </p:nvPicPr>
        <p:blipFill>
          <a:blip r:embed="rId13"/>
          <a:stretch>
            <a:fillRect/>
          </a:stretch>
        </p:blipFill>
        <p:spPr>
          <a:xfrm>
            <a:off x="779705" y="3053066"/>
            <a:ext cx="809836" cy="97172"/>
          </a:xfrm>
          <a:prstGeom prst="rect">
            <a:avLst/>
          </a:prstGeom>
        </p:spPr>
      </p:pic>
      <p:sp>
        <p:nvSpPr>
          <p:cNvPr id="62" name="テキスト ボックス 61">
            <a:extLst>
              <a:ext uri="{FF2B5EF4-FFF2-40B4-BE49-F238E27FC236}">
                <a16:creationId xmlns:a16="http://schemas.microsoft.com/office/drawing/2014/main" id="{9D29A569-2EC7-A93A-AD64-3840C0347D83}"/>
              </a:ext>
            </a:extLst>
          </p:cNvPr>
          <p:cNvSpPr txBox="1"/>
          <p:nvPr/>
        </p:nvSpPr>
        <p:spPr>
          <a:xfrm>
            <a:off x="770573" y="3013316"/>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sp>
        <p:nvSpPr>
          <p:cNvPr id="63" name="正方形/長方形 62">
            <a:extLst>
              <a:ext uri="{FF2B5EF4-FFF2-40B4-BE49-F238E27FC236}">
                <a16:creationId xmlns:a16="http://schemas.microsoft.com/office/drawing/2014/main" id="{119F4E2F-A9D1-C774-D5FF-9764E53A56F2}"/>
              </a:ext>
            </a:extLst>
          </p:cNvPr>
          <p:cNvSpPr/>
          <p:nvPr/>
        </p:nvSpPr>
        <p:spPr>
          <a:xfrm>
            <a:off x="623776" y="2939542"/>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28" name="グラフィックス 127" descr="右向き指示マーク">
            <a:extLst>
              <a:ext uri="{FF2B5EF4-FFF2-40B4-BE49-F238E27FC236}">
                <a16:creationId xmlns:a16="http://schemas.microsoft.com/office/drawing/2014/main" id="{28CED631-35F4-82EA-2679-DECCB87FBD5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4754202">
            <a:off x="1426472" y="3083779"/>
            <a:ext cx="236144" cy="236144"/>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63</a:t>
            </a:fld>
            <a:endParaRPr kumimoji="1" lang="ja-JP" altLang="en-US" dirty="0"/>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5-2-18. Photo matching</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707886"/>
          </a:xfrm>
          <a:prstGeom prst="rect">
            <a:avLst/>
          </a:prstGeom>
          <a:noFill/>
        </p:spPr>
        <p:txBody>
          <a:bodyPr wrap="square" rtlCol="0">
            <a:spAutoFit/>
          </a:bodyPr>
          <a:lstStyle/>
          <a:p>
            <a:r>
              <a:rPr kumimoji="1" lang="en-US" altLang="ja-JP" sz="800" dirty="0">
                <a:latin typeface="+mj-lt"/>
              </a:rPr>
              <a:t>This is the screen that transitions after select Photo matching from inbound menu.</a:t>
            </a:r>
          </a:p>
          <a:p>
            <a:endParaRPr kumimoji="1" lang="en-US" altLang="ja-JP" sz="800" b="1"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&lt; (P1): </a:t>
            </a:r>
            <a:r>
              <a:rPr kumimoji="1" lang="en-US" altLang="ja-JP" sz="800" dirty="0">
                <a:latin typeface="+mj-lt"/>
              </a:rPr>
              <a:t>Back to Main menu</a:t>
            </a: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 name="二等辺三角形 28">
            <a:extLst>
              <a:ext uri="{FF2B5EF4-FFF2-40B4-BE49-F238E27FC236}">
                <a16:creationId xmlns:a16="http://schemas.microsoft.com/office/drawing/2014/main" id="{AC05068B-BEA9-C61A-B988-090D01146743}"/>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132" name="図 131">
            <a:extLst>
              <a:ext uri="{FF2B5EF4-FFF2-40B4-BE49-F238E27FC236}">
                <a16:creationId xmlns:a16="http://schemas.microsoft.com/office/drawing/2014/main" id="{FEB7039C-BAAC-99D1-AC7C-5326073AE2BC}"/>
              </a:ext>
            </a:extLst>
          </p:cNvPr>
          <p:cNvPicPr>
            <a:picLocks noChangeAspect="1"/>
          </p:cNvPicPr>
          <p:nvPr/>
        </p:nvPicPr>
        <p:blipFill>
          <a:blip r:embed="rId2"/>
          <a:stretch>
            <a:fillRect/>
          </a:stretch>
        </p:blipFill>
        <p:spPr>
          <a:xfrm>
            <a:off x="479804" y="3977256"/>
            <a:ext cx="1358764" cy="2027693"/>
          </a:xfrm>
          <a:prstGeom prst="rect">
            <a:avLst/>
          </a:prstGeom>
        </p:spPr>
      </p:pic>
      <p:pic>
        <p:nvPicPr>
          <p:cNvPr id="133" name="図 132">
            <a:extLst>
              <a:ext uri="{FF2B5EF4-FFF2-40B4-BE49-F238E27FC236}">
                <a16:creationId xmlns:a16="http://schemas.microsoft.com/office/drawing/2014/main" id="{58CD720C-F76C-3B4F-9CDD-6D78482910D3}"/>
              </a:ext>
            </a:extLst>
          </p:cNvPr>
          <p:cNvPicPr>
            <a:picLocks noChangeAspect="1"/>
          </p:cNvPicPr>
          <p:nvPr/>
        </p:nvPicPr>
        <p:blipFill>
          <a:blip r:embed="rId3"/>
          <a:stretch>
            <a:fillRect/>
          </a:stretch>
        </p:blipFill>
        <p:spPr>
          <a:xfrm>
            <a:off x="1573160" y="5272643"/>
            <a:ext cx="243861" cy="130125"/>
          </a:xfrm>
          <a:prstGeom prst="rect">
            <a:avLst/>
          </a:prstGeom>
        </p:spPr>
      </p:pic>
      <p:sp>
        <p:nvSpPr>
          <p:cNvPr id="134" name="テキスト ボックス 133">
            <a:extLst>
              <a:ext uri="{FF2B5EF4-FFF2-40B4-BE49-F238E27FC236}">
                <a16:creationId xmlns:a16="http://schemas.microsoft.com/office/drawing/2014/main" id="{A18E9566-35A0-F39A-3CAF-AA640CF96216}"/>
              </a:ext>
            </a:extLst>
          </p:cNvPr>
          <p:cNvSpPr txBox="1"/>
          <p:nvPr/>
        </p:nvSpPr>
        <p:spPr>
          <a:xfrm>
            <a:off x="1496738" y="52402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35" name="図 134">
            <a:extLst>
              <a:ext uri="{FF2B5EF4-FFF2-40B4-BE49-F238E27FC236}">
                <a16:creationId xmlns:a16="http://schemas.microsoft.com/office/drawing/2014/main" id="{3462C4B4-278E-D290-F705-5D8974B2A110}"/>
              </a:ext>
            </a:extLst>
          </p:cNvPr>
          <p:cNvPicPr>
            <a:picLocks noChangeAspect="1"/>
          </p:cNvPicPr>
          <p:nvPr/>
        </p:nvPicPr>
        <p:blipFill>
          <a:blip r:embed="rId4"/>
          <a:stretch>
            <a:fillRect/>
          </a:stretch>
        </p:blipFill>
        <p:spPr>
          <a:xfrm>
            <a:off x="984491" y="4111336"/>
            <a:ext cx="805148" cy="123622"/>
          </a:xfrm>
          <a:prstGeom prst="rect">
            <a:avLst/>
          </a:prstGeom>
        </p:spPr>
      </p:pic>
      <p:sp>
        <p:nvSpPr>
          <p:cNvPr id="136" name="テキスト ボックス 135">
            <a:extLst>
              <a:ext uri="{FF2B5EF4-FFF2-40B4-BE49-F238E27FC236}">
                <a16:creationId xmlns:a16="http://schemas.microsoft.com/office/drawing/2014/main" id="{F0C2D3D1-9CA0-CD0C-3169-93B3B8958D70}"/>
              </a:ext>
            </a:extLst>
          </p:cNvPr>
          <p:cNvSpPr txBox="1"/>
          <p:nvPr/>
        </p:nvSpPr>
        <p:spPr>
          <a:xfrm>
            <a:off x="899772" y="4097913"/>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137" name="図 136">
            <a:extLst>
              <a:ext uri="{FF2B5EF4-FFF2-40B4-BE49-F238E27FC236}">
                <a16:creationId xmlns:a16="http://schemas.microsoft.com/office/drawing/2014/main" id="{F0B17C24-7C93-9B75-21F4-C58116F821D9}"/>
              </a:ext>
            </a:extLst>
          </p:cNvPr>
          <p:cNvPicPr>
            <a:picLocks noChangeAspect="1"/>
          </p:cNvPicPr>
          <p:nvPr/>
        </p:nvPicPr>
        <p:blipFill>
          <a:blip r:embed="rId3"/>
          <a:stretch>
            <a:fillRect/>
          </a:stretch>
        </p:blipFill>
        <p:spPr>
          <a:xfrm>
            <a:off x="620919" y="4976063"/>
            <a:ext cx="399116" cy="92870"/>
          </a:xfrm>
          <a:prstGeom prst="rect">
            <a:avLst/>
          </a:prstGeom>
        </p:spPr>
      </p:pic>
      <p:sp>
        <p:nvSpPr>
          <p:cNvPr id="138" name="テキスト ボックス 137">
            <a:extLst>
              <a:ext uri="{FF2B5EF4-FFF2-40B4-BE49-F238E27FC236}">
                <a16:creationId xmlns:a16="http://schemas.microsoft.com/office/drawing/2014/main" id="{DBDF1C96-EFD4-4AA2-96CD-331B3C1DD0BC}"/>
              </a:ext>
            </a:extLst>
          </p:cNvPr>
          <p:cNvSpPr txBox="1"/>
          <p:nvPr/>
        </p:nvSpPr>
        <p:spPr>
          <a:xfrm>
            <a:off x="556549" y="492635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39" name="図 138">
            <a:extLst>
              <a:ext uri="{FF2B5EF4-FFF2-40B4-BE49-F238E27FC236}">
                <a16:creationId xmlns:a16="http://schemas.microsoft.com/office/drawing/2014/main" id="{8CFB1164-6282-E3A7-68E6-6F2DCD8B7A26}"/>
              </a:ext>
            </a:extLst>
          </p:cNvPr>
          <p:cNvPicPr>
            <a:picLocks noChangeAspect="1"/>
          </p:cNvPicPr>
          <p:nvPr/>
        </p:nvPicPr>
        <p:blipFill>
          <a:blip r:embed="rId5"/>
          <a:stretch>
            <a:fillRect/>
          </a:stretch>
        </p:blipFill>
        <p:spPr>
          <a:xfrm>
            <a:off x="1060636" y="5425829"/>
            <a:ext cx="234871" cy="129551"/>
          </a:xfrm>
          <a:prstGeom prst="rect">
            <a:avLst/>
          </a:prstGeom>
        </p:spPr>
      </p:pic>
      <p:pic>
        <p:nvPicPr>
          <p:cNvPr id="140" name="図 139">
            <a:extLst>
              <a:ext uri="{FF2B5EF4-FFF2-40B4-BE49-F238E27FC236}">
                <a16:creationId xmlns:a16="http://schemas.microsoft.com/office/drawing/2014/main" id="{5B4C8410-B1F9-6340-94F2-18C452703447}"/>
              </a:ext>
            </a:extLst>
          </p:cNvPr>
          <p:cNvPicPr>
            <a:picLocks noChangeAspect="1"/>
          </p:cNvPicPr>
          <p:nvPr/>
        </p:nvPicPr>
        <p:blipFill>
          <a:blip r:embed="rId5"/>
          <a:stretch>
            <a:fillRect/>
          </a:stretch>
        </p:blipFill>
        <p:spPr>
          <a:xfrm>
            <a:off x="1014680" y="5607209"/>
            <a:ext cx="234871" cy="129551"/>
          </a:xfrm>
          <a:prstGeom prst="rect">
            <a:avLst/>
          </a:prstGeom>
        </p:spPr>
      </p:pic>
      <p:pic>
        <p:nvPicPr>
          <p:cNvPr id="141" name="図 140">
            <a:extLst>
              <a:ext uri="{FF2B5EF4-FFF2-40B4-BE49-F238E27FC236}">
                <a16:creationId xmlns:a16="http://schemas.microsoft.com/office/drawing/2014/main" id="{38C0F640-4B28-5425-5F62-178080E96685}"/>
              </a:ext>
            </a:extLst>
          </p:cNvPr>
          <p:cNvPicPr>
            <a:picLocks noChangeAspect="1"/>
          </p:cNvPicPr>
          <p:nvPr/>
        </p:nvPicPr>
        <p:blipFill>
          <a:blip r:embed="rId6"/>
          <a:stretch>
            <a:fillRect/>
          </a:stretch>
        </p:blipFill>
        <p:spPr>
          <a:xfrm>
            <a:off x="497011" y="4946244"/>
            <a:ext cx="1343495" cy="497253"/>
          </a:xfrm>
          <a:prstGeom prst="rect">
            <a:avLst/>
          </a:prstGeom>
        </p:spPr>
      </p:pic>
      <p:sp>
        <p:nvSpPr>
          <p:cNvPr id="142" name="四角形: 角を丸くする 141">
            <a:extLst>
              <a:ext uri="{FF2B5EF4-FFF2-40B4-BE49-F238E27FC236}">
                <a16:creationId xmlns:a16="http://schemas.microsoft.com/office/drawing/2014/main" id="{790F887A-B7D2-8A1C-C30B-DB80F3E13E30}"/>
              </a:ext>
            </a:extLst>
          </p:cNvPr>
          <p:cNvSpPr/>
          <p:nvPr/>
        </p:nvSpPr>
        <p:spPr>
          <a:xfrm>
            <a:off x="1014681" y="5457309"/>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43" name="図 142">
            <a:extLst>
              <a:ext uri="{FF2B5EF4-FFF2-40B4-BE49-F238E27FC236}">
                <a16:creationId xmlns:a16="http://schemas.microsoft.com/office/drawing/2014/main" id="{EF8F1806-CDBB-4AB5-51CF-0F722F9476D0}"/>
              </a:ext>
            </a:extLst>
          </p:cNvPr>
          <p:cNvPicPr>
            <a:picLocks noChangeAspect="1"/>
          </p:cNvPicPr>
          <p:nvPr/>
        </p:nvPicPr>
        <p:blipFill>
          <a:blip r:embed="rId7"/>
          <a:stretch>
            <a:fillRect/>
          </a:stretch>
        </p:blipFill>
        <p:spPr>
          <a:xfrm>
            <a:off x="501346" y="4369038"/>
            <a:ext cx="1334826" cy="1400859"/>
          </a:xfrm>
          <a:prstGeom prst="rect">
            <a:avLst/>
          </a:prstGeom>
        </p:spPr>
      </p:pic>
      <p:pic>
        <p:nvPicPr>
          <p:cNvPr id="144" name="図 143">
            <a:extLst>
              <a:ext uri="{FF2B5EF4-FFF2-40B4-BE49-F238E27FC236}">
                <a16:creationId xmlns:a16="http://schemas.microsoft.com/office/drawing/2014/main" id="{2BA1C9F5-CA38-56C6-1085-BCFC4928504F}"/>
              </a:ext>
            </a:extLst>
          </p:cNvPr>
          <p:cNvPicPr>
            <a:picLocks noChangeAspect="1"/>
          </p:cNvPicPr>
          <p:nvPr/>
        </p:nvPicPr>
        <p:blipFill>
          <a:blip r:embed="rId7"/>
          <a:stretch>
            <a:fillRect/>
          </a:stretch>
        </p:blipFill>
        <p:spPr>
          <a:xfrm>
            <a:off x="1162794" y="4600132"/>
            <a:ext cx="673377" cy="1400859"/>
          </a:xfrm>
          <a:prstGeom prst="rect">
            <a:avLst/>
          </a:prstGeom>
        </p:spPr>
      </p:pic>
      <p:sp>
        <p:nvSpPr>
          <p:cNvPr id="145" name="テキスト ボックス 144">
            <a:extLst>
              <a:ext uri="{FF2B5EF4-FFF2-40B4-BE49-F238E27FC236}">
                <a16:creationId xmlns:a16="http://schemas.microsoft.com/office/drawing/2014/main" id="{7F1BA7EB-CA00-9A14-5AE8-4172D741D955}"/>
              </a:ext>
            </a:extLst>
          </p:cNvPr>
          <p:cNvSpPr txBox="1"/>
          <p:nvPr/>
        </p:nvSpPr>
        <p:spPr>
          <a:xfrm>
            <a:off x="700404" y="4935758"/>
            <a:ext cx="920445" cy="184666"/>
          </a:xfrm>
          <a:prstGeom prst="rect">
            <a:avLst/>
          </a:prstGeom>
          <a:solidFill>
            <a:schemeClr val="accent6">
              <a:lumMod val="20000"/>
              <a:lumOff val="80000"/>
            </a:schemeClr>
          </a:solidFill>
        </p:spPr>
        <p:txBody>
          <a:bodyPr wrap="none" rtlCol="0">
            <a:spAutoFit/>
          </a:bodyPr>
          <a:lstStyle/>
          <a:p>
            <a:r>
              <a:rPr kumimoji="1" lang="en-US" altLang="ja-JP" sz="600" dirty="0"/>
              <a:t>Please scan the label</a:t>
            </a:r>
            <a:endParaRPr kumimoji="1" lang="ja-JP" altLang="en-US" sz="600" dirty="0"/>
          </a:p>
        </p:txBody>
      </p:sp>
      <p:pic>
        <p:nvPicPr>
          <p:cNvPr id="146" name="図 145">
            <a:extLst>
              <a:ext uri="{FF2B5EF4-FFF2-40B4-BE49-F238E27FC236}">
                <a16:creationId xmlns:a16="http://schemas.microsoft.com/office/drawing/2014/main" id="{B968A294-6C75-61A7-F3C3-9BB74BF2812E}"/>
              </a:ext>
            </a:extLst>
          </p:cNvPr>
          <p:cNvPicPr>
            <a:picLocks noChangeAspect="1"/>
          </p:cNvPicPr>
          <p:nvPr/>
        </p:nvPicPr>
        <p:blipFill>
          <a:blip r:embed="rId16"/>
          <a:stretch>
            <a:fillRect/>
          </a:stretch>
        </p:blipFill>
        <p:spPr>
          <a:xfrm>
            <a:off x="1986681" y="3996966"/>
            <a:ext cx="767534" cy="496491"/>
          </a:xfrm>
          <a:prstGeom prst="rect">
            <a:avLst/>
          </a:prstGeom>
          <a:solidFill>
            <a:schemeClr val="bg1"/>
          </a:solidFill>
        </p:spPr>
      </p:pic>
      <p:sp>
        <p:nvSpPr>
          <p:cNvPr id="147" name="テキスト ボックス 146">
            <a:extLst>
              <a:ext uri="{FF2B5EF4-FFF2-40B4-BE49-F238E27FC236}">
                <a16:creationId xmlns:a16="http://schemas.microsoft.com/office/drawing/2014/main" id="{4681B921-3B83-31E4-33AB-938F27D9E8AE}"/>
              </a:ext>
            </a:extLst>
          </p:cNvPr>
          <p:cNvSpPr txBox="1"/>
          <p:nvPr/>
        </p:nvSpPr>
        <p:spPr>
          <a:xfrm>
            <a:off x="1922965" y="4504004"/>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148" name="矢印: 右 147">
            <a:extLst>
              <a:ext uri="{FF2B5EF4-FFF2-40B4-BE49-F238E27FC236}">
                <a16:creationId xmlns:a16="http://schemas.microsoft.com/office/drawing/2014/main" id="{EBD047D8-8964-2F50-9421-D8BB1431F17A}"/>
              </a:ext>
            </a:extLst>
          </p:cNvPr>
          <p:cNvSpPr/>
          <p:nvPr/>
        </p:nvSpPr>
        <p:spPr>
          <a:xfrm>
            <a:off x="2792476" y="441718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49" name="図 148">
            <a:extLst>
              <a:ext uri="{FF2B5EF4-FFF2-40B4-BE49-F238E27FC236}">
                <a16:creationId xmlns:a16="http://schemas.microsoft.com/office/drawing/2014/main" id="{C161F6FF-BCC1-3EFC-C874-715C1FB90E5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2550333" y="4103572"/>
            <a:ext cx="193980" cy="422448"/>
          </a:xfrm>
          <a:prstGeom prst="rect">
            <a:avLst/>
          </a:prstGeom>
        </p:spPr>
      </p:pic>
      <p:sp>
        <p:nvSpPr>
          <p:cNvPr id="150" name="台形 149">
            <a:extLst>
              <a:ext uri="{FF2B5EF4-FFF2-40B4-BE49-F238E27FC236}">
                <a16:creationId xmlns:a16="http://schemas.microsoft.com/office/drawing/2014/main" id="{289877F4-BBB5-C1D7-710C-4A954D0D0EC2}"/>
              </a:ext>
            </a:extLst>
          </p:cNvPr>
          <p:cNvSpPr/>
          <p:nvPr/>
        </p:nvSpPr>
        <p:spPr>
          <a:xfrm rot="9223765">
            <a:off x="2577453" y="396250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51" name="矢印: 右 150">
            <a:extLst>
              <a:ext uri="{FF2B5EF4-FFF2-40B4-BE49-F238E27FC236}">
                <a16:creationId xmlns:a16="http://schemas.microsoft.com/office/drawing/2014/main" id="{1F802EAF-98ED-1FD6-7640-2625A6331A86}"/>
              </a:ext>
            </a:extLst>
          </p:cNvPr>
          <p:cNvSpPr/>
          <p:nvPr/>
        </p:nvSpPr>
        <p:spPr>
          <a:xfrm>
            <a:off x="1701005" y="441817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52" name="図 151">
            <a:extLst>
              <a:ext uri="{FF2B5EF4-FFF2-40B4-BE49-F238E27FC236}">
                <a16:creationId xmlns:a16="http://schemas.microsoft.com/office/drawing/2014/main" id="{CB5911B3-45B9-8971-FBA4-5F00676310FD}"/>
              </a:ext>
            </a:extLst>
          </p:cNvPr>
          <p:cNvPicPr>
            <a:picLocks noChangeAspect="1"/>
          </p:cNvPicPr>
          <p:nvPr/>
        </p:nvPicPr>
        <p:blipFill>
          <a:blip r:embed="rId2"/>
          <a:stretch>
            <a:fillRect/>
          </a:stretch>
        </p:blipFill>
        <p:spPr>
          <a:xfrm>
            <a:off x="3129681" y="3977256"/>
            <a:ext cx="1358764" cy="2027693"/>
          </a:xfrm>
          <a:prstGeom prst="rect">
            <a:avLst/>
          </a:prstGeom>
        </p:spPr>
      </p:pic>
      <p:pic>
        <p:nvPicPr>
          <p:cNvPr id="153" name="図 152">
            <a:extLst>
              <a:ext uri="{FF2B5EF4-FFF2-40B4-BE49-F238E27FC236}">
                <a16:creationId xmlns:a16="http://schemas.microsoft.com/office/drawing/2014/main" id="{AF1219F1-A4B1-8C7E-D661-BD5058F6D17B}"/>
              </a:ext>
            </a:extLst>
          </p:cNvPr>
          <p:cNvPicPr>
            <a:picLocks noChangeAspect="1"/>
          </p:cNvPicPr>
          <p:nvPr/>
        </p:nvPicPr>
        <p:blipFill>
          <a:blip r:embed="rId3"/>
          <a:stretch>
            <a:fillRect/>
          </a:stretch>
        </p:blipFill>
        <p:spPr>
          <a:xfrm>
            <a:off x="4223037" y="5272643"/>
            <a:ext cx="243861" cy="130125"/>
          </a:xfrm>
          <a:prstGeom prst="rect">
            <a:avLst/>
          </a:prstGeom>
        </p:spPr>
      </p:pic>
      <p:sp>
        <p:nvSpPr>
          <p:cNvPr id="154" name="テキスト ボックス 153">
            <a:extLst>
              <a:ext uri="{FF2B5EF4-FFF2-40B4-BE49-F238E27FC236}">
                <a16:creationId xmlns:a16="http://schemas.microsoft.com/office/drawing/2014/main" id="{F103FB71-B094-139F-1A63-987599D09AD1}"/>
              </a:ext>
            </a:extLst>
          </p:cNvPr>
          <p:cNvSpPr txBox="1"/>
          <p:nvPr/>
        </p:nvSpPr>
        <p:spPr>
          <a:xfrm>
            <a:off x="4146615" y="52402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55" name="図 154">
            <a:extLst>
              <a:ext uri="{FF2B5EF4-FFF2-40B4-BE49-F238E27FC236}">
                <a16:creationId xmlns:a16="http://schemas.microsoft.com/office/drawing/2014/main" id="{1DB4429B-E8E4-528F-90E3-2679AB5FAFA7}"/>
              </a:ext>
            </a:extLst>
          </p:cNvPr>
          <p:cNvPicPr>
            <a:picLocks noChangeAspect="1"/>
          </p:cNvPicPr>
          <p:nvPr/>
        </p:nvPicPr>
        <p:blipFill>
          <a:blip r:embed="rId4"/>
          <a:stretch>
            <a:fillRect/>
          </a:stretch>
        </p:blipFill>
        <p:spPr>
          <a:xfrm>
            <a:off x="3634368" y="4111336"/>
            <a:ext cx="805148" cy="123622"/>
          </a:xfrm>
          <a:prstGeom prst="rect">
            <a:avLst/>
          </a:prstGeom>
        </p:spPr>
      </p:pic>
      <p:sp>
        <p:nvSpPr>
          <p:cNvPr id="165" name="テキスト ボックス 164">
            <a:extLst>
              <a:ext uri="{FF2B5EF4-FFF2-40B4-BE49-F238E27FC236}">
                <a16:creationId xmlns:a16="http://schemas.microsoft.com/office/drawing/2014/main" id="{9E990507-68BC-521D-4874-952B65AB3CA9}"/>
              </a:ext>
            </a:extLst>
          </p:cNvPr>
          <p:cNvSpPr txBox="1"/>
          <p:nvPr/>
        </p:nvSpPr>
        <p:spPr>
          <a:xfrm>
            <a:off x="3549649" y="4097913"/>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166" name="図 165">
            <a:extLst>
              <a:ext uri="{FF2B5EF4-FFF2-40B4-BE49-F238E27FC236}">
                <a16:creationId xmlns:a16="http://schemas.microsoft.com/office/drawing/2014/main" id="{7D7F1A87-EFD3-D3B1-0FA2-438387F9A74D}"/>
              </a:ext>
            </a:extLst>
          </p:cNvPr>
          <p:cNvPicPr>
            <a:picLocks noChangeAspect="1"/>
          </p:cNvPicPr>
          <p:nvPr/>
        </p:nvPicPr>
        <p:blipFill>
          <a:blip r:embed="rId3"/>
          <a:stretch>
            <a:fillRect/>
          </a:stretch>
        </p:blipFill>
        <p:spPr>
          <a:xfrm>
            <a:off x="3270796" y="4976063"/>
            <a:ext cx="399116" cy="92870"/>
          </a:xfrm>
          <a:prstGeom prst="rect">
            <a:avLst/>
          </a:prstGeom>
        </p:spPr>
      </p:pic>
      <p:sp>
        <p:nvSpPr>
          <p:cNvPr id="220" name="テキスト ボックス 219">
            <a:extLst>
              <a:ext uri="{FF2B5EF4-FFF2-40B4-BE49-F238E27FC236}">
                <a16:creationId xmlns:a16="http://schemas.microsoft.com/office/drawing/2014/main" id="{3D0BA83A-A900-7FC7-5FAB-33670FEE4271}"/>
              </a:ext>
            </a:extLst>
          </p:cNvPr>
          <p:cNvSpPr txBox="1"/>
          <p:nvPr/>
        </p:nvSpPr>
        <p:spPr>
          <a:xfrm>
            <a:off x="3206426" y="492635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21" name="図 220">
            <a:extLst>
              <a:ext uri="{FF2B5EF4-FFF2-40B4-BE49-F238E27FC236}">
                <a16:creationId xmlns:a16="http://schemas.microsoft.com/office/drawing/2014/main" id="{FCD8A0B0-39FF-DECB-474E-6092A660272C}"/>
              </a:ext>
            </a:extLst>
          </p:cNvPr>
          <p:cNvPicPr>
            <a:picLocks noChangeAspect="1"/>
          </p:cNvPicPr>
          <p:nvPr/>
        </p:nvPicPr>
        <p:blipFill>
          <a:blip r:embed="rId5"/>
          <a:stretch>
            <a:fillRect/>
          </a:stretch>
        </p:blipFill>
        <p:spPr>
          <a:xfrm>
            <a:off x="3710513" y="5425829"/>
            <a:ext cx="234871" cy="129551"/>
          </a:xfrm>
          <a:prstGeom prst="rect">
            <a:avLst/>
          </a:prstGeom>
        </p:spPr>
      </p:pic>
      <p:pic>
        <p:nvPicPr>
          <p:cNvPr id="254" name="図 253">
            <a:extLst>
              <a:ext uri="{FF2B5EF4-FFF2-40B4-BE49-F238E27FC236}">
                <a16:creationId xmlns:a16="http://schemas.microsoft.com/office/drawing/2014/main" id="{B588A49F-8DE6-4983-5F33-5A89DA81AF1F}"/>
              </a:ext>
            </a:extLst>
          </p:cNvPr>
          <p:cNvPicPr>
            <a:picLocks noChangeAspect="1"/>
          </p:cNvPicPr>
          <p:nvPr/>
        </p:nvPicPr>
        <p:blipFill>
          <a:blip r:embed="rId5"/>
          <a:stretch>
            <a:fillRect/>
          </a:stretch>
        </p:blipFill>
        <p:spPr>
          <a:xfrm>
            <a:off x="3664557" y="5607209"/>
            <a:ext cx="234871" cy="129551"/>
          </a:xfrm>
          <a:prstGeom prst="rect">
            <a:avLst/>
          </a:prstGeom>
        </p:spPr>
      </p:pic>
      <p:pic>
        <p:nvPicPr>
          <p:cNvPr id="255" name="図 254">
            <a:extLst>
              <a:ext uri="{FF2B5EF4-FFF2-40B4-BE49-F238E27FC236}">
                <a16:creationId xmlns:a16="http://schemas.microsoft.com/office/drawing/2014/main" id="{6922E5C6-5FE3-E712-2829-FDC19F93FDB5}"/>
              </a:ext>
            </a:extLst>
          </p:cNvPr>
          <p:cNvPicPr>
            <a:picLocks noChangeAspect="1"/>
          </p:cNvPicPr>
          <p:nvPr/>
        </p:nvPicPr>
        <p:blipFill>
          <a:blip r:embed="rId6"/>
          <a:stretch>
            <a:fillRect/>
          </a:stretch>
        </p:blipFill>
        <p:spPr>
          <a:xfrm>
            <a:off x="3146888" y="4946244"/>
            <a:ext cx="1343495" cy="497253"/>
          </a:xfrm>
          <a:prstGeom prst="rect">
            <a:avLst/>
          </a:prstGeom>
        </p:spPr>
      </p:pic>
      <p:sp>
        <p:nvSpPr>
          <p:cNvPr id="256" name="四角形: 角を丸くする 255">
            <a:extLst>
              <a:ext uri="{FF2B5EF4-FFF2-40B4-BE49-F238E27FC236}">
                <a16:creationId xmlns:a16="http://schemas.microsoft.com/office/drawing/2014/main" id="{C49B379C-7223-CBB2-B196-B8203D41DE91}"/>
              </a:ext>
            </a:extLst>
          </p:cNvPr>
          <p:cNvSpPr/>
          <p:nvPr/>
        </p:nvSpPr>
        <p:spPr>
          <a:xfrm>
            <a:off x="3664558" y="5457309"/>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57" name="図 256">
            <a:extLst>
              <a:ext uri="{FF2B5EF4-FFF2-40B4-BE49-F238E27FC236}">
                <a16:creationId xmlns:a16="http://schemas.microsoft.com/office/drawing/2014/main" id="{191CB927-5C81-5AAA-8CD9-4079C5C29579}"/>
              </a:ext>
            </a:extLst>
          </p:cNvPr>
          <p:cNvPicPr>
            <a:picLocks noChangeAspect="1"/>
          </p:cNvPicPr>
          <p:nvPr/>
        </p:nvPicPr>
        <p:blipFill>
          <a:blip r:embed="rId7"/>
          <a:stretch>
            <a:fillRect/>
          </a:stretch>
        </p:blipFill>
        <p:spPr>
          <a:xfrm>
            <a:off x="3151223" y="4369038"/>
            <a:ext cx="1334826" cy="1400859"/>
          </a:xfrm>
          <a:prstGeom prst="rect">
            <a:avLst/>
          </a:prstGeom>
        </p:spPr>
      </p:pic>
      <p:pic>
        <p:nvPicPr>
          <p:cNvPr id="258" name="図 257">
            <a:extLst>
              <a:ext uri="{FF2B5EF4-FFF2-40B4-BE49-F238E27FC236}">
                <a16:creationId xmlns:a16="http://schemas.microsoft.com/office/drawing/2014/main" id="{6552F851-1BEB-B5D7-CE04-5A5C07CBCB57}"/>
              </a:ext>
            </a:extLst>
          </p:cNvPr>
          <p:cNvPicPr>
            <a:picLocks noChangeAspect="1"/>
          </p:cNvPicPr>
          <p:nvPr/>
        </p:nvPicPr>
        <p:blipFill>
          <a:blip r:embed="rId7"/>
          <a:stretch>
            <a:fillRect/>
          </a:stretch>
        </p:blipFill>
        <p:spPr>
          <a:xfrm>
            <a:off x="3812671" y="4600132"/>
            <a:ext cx="673377" cy="1400859"/>
          </a:xfrm>
          <a:prstGeom prst="rect">
            <a:avLst/>
          </a:prstGeom>
        </p:spPr>
      </p:pic>
      <p:sp>
        <p:nvSpPr>
          <p:cNvPr id="259" name="テキスト ボックス 258">
            <a:extLst>
              <a:ext uri="{FF2B5EF4-FFF2-40B4-BE49-F238E27FC236}">
                <a16:creationId xmlns:a16="http://schemas.microsoft.com/office/drawing/2014/main" id="{F4C30976-0D06-1A27-3975-254DE45602A1}"/>
              </a:ext>
            </a:extLst>
          </p:cNvPr>
          <p:cNvSpPr txBox="1"/>
          <p:nvPr/>
        </p:nvSpPr>
        <p:spPr>
          <a:xfrm>
            <a:off x="3350281" y="4935758"/>
            <a:ext cx="832279" cy="184666"/>
          </a:xfrm>
          <a:prstGeom prst="rect">
            <a:avLst/>
          </a:prstGeom>
          <a:solidFill>
            <a:schemeClr val="accent6">
              <a:lumMod val="20000"/>
              <a:lumOff val="80000"/>
            </a:schemeClr>
          </a:solidFill>
        </p:spPr>
        <p:txBody>
          <a:bodyPr wrap="none" rtlCol="0">
            <a:spAutoFit/>
          </a:bodyPr>
          <a:lstStyle/>
          <a:p>
            <a:r>
              <a:rPr kumimoji="1" lang="en-US" altLang="ja-JP" sz="600" dirty="0"/>
              <a:t>Please wait……….</a:t>
            </a:r>
          </a:p>
        </p:txBody>
      </p:sp>
      <p:pic>
        <p:nvPicPr>
          <p:cNvPr id="260" name="図 259">
            <a:extLst>
              <a:ext uri="{FF2B5EF4-FFF2-40B4-BE49-F238E27FC236}">
                <a16:creationId xmlns:a16="http://schemas.microsoft.com/office/drawing/2014/main" id="{00779AD4-0255-F7FA-2A0C-0BADC06A8A8C}"/>
              </a:ext>
            </a:extLst>
          </p:cNvPr>
          <p:cNvPicPr>
            <a:picLocks noChangeAspect="1"/>
          </p:cNvPicPr>
          <p:nvPr/>
        </p:nvPicPr>
        <p:blipFill>
          <a:blip r:embed="rId2"/>
          <a:stretch>
            <a:fillRect/>
          </a:stretch>
        </p:blipFill>
        <p:spPr>
          <a:xfrm>
            <a:off x="4953926" y="3977256"/>
            <a:ext cx="1358764" cy="2027693"/>
          </a:xfrm>
          <a:prstGeom prst="rect">
            <a:avLst/>
          </a:prstGeom>
        </p:spPr>
      </p:pic>
      <p:pic>
        <p:nvPicPr>
          <p:cNvPr id="263" name="図 262">
            <a:extLst>
              <a:ext uri="{FF2B5EF4-FFF2-40B4-BE49-F238E27FC236}">
                <a16:creationId xmlns:a16="http://schemas.microsoft.com/office/drawing/2014/main" id="{40D80D6A-E87F-BFC3-3827-2478F4641274}"/>
              </a:ext>
            </a:extLst>
          </p:cNvPr>
          <p:cNvPicPr>
            <a:picLocks noChangeAspect="1"/>
          </p:cNvPicPr>
          <p:nvPr/>
        </p:nvPicPr>
        <p:blipFill>
          <a:blip r:embed="rId4"/>
          <a:stretch>
            <a:fillRect/>
          </a:stretch>
        </p:blipFill>
        <p:spPr>
          <a:xfrm>
            <a:off x="5458613" y="4111336"/>
            <a:ext cx="805148" cy="123622"/>
          </a:xfrm>
          <a:prstGeom prst="rect">
            <a:avLst/>
          </a:prstGeom>
        </p:spPr>
      </p:pic>
      <p:sp>
        <p:nvSpPr>
          <p:cNvPr id="264" name="テキスト ボックス 263">
            <a:extLst>
              <a:ext uri="{FF2B5EF4-FFF2-40B4-BE49-F238E27FC236}">
                <a16:creationId xmlns:a16="http://schemas.microsoft.com/office/drawing/2014/main" id="{F633A075-9946-CF85-BB2E-D56EAB348DB6}"/>
              </a:ext>
            </a:extLst>
          </p:cNvPr>
          <p:cNvSpPr txBox="1"/>
          <p:nvPr/>
        </p:nvSpPr>
        <p:spPr>
          <a:xfrm>
            <a:off x="5373894" y="4097913"/>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265" name="図 264">
            <a:extLst>
              <a:ext uri="{FF2B5EF4-FFF2-40B4-BE49-F238E27FC236}">
                <a16:creationId xmlns:a16="http://schemas.microsoft.com/office/drawing/2014/main" id="{FCC3DA17-ECCC-65A9-DDC8-1E2B2D7BBD8D}"/>
              </a:ext>
            </a:extLst>
          </p:cNvPr>
          <p:cNvPicPr>
            <a:picLocks noChangeAspect="1"/>
          </p:cNvPicPr>
          <p:nvPr/>
        </p:nvPicPr>
        <p:blipFill>
          <a:blip r:embed="rId3"/>
          <a:stretch>
            <a:fillRect/>
          </a:stretch>
        </p:blipFill>
        <p:spPr>
          <a:xfrm>
            <a:off x="5095041" y="4976063"/>
            <a:ext cx="399116" cy="92870"/>
          </a:xfrm>
          <a:prstGeom prst="rect">
            <a:avLst/>
          </a:prstGeom>
        </p:spPr>
      </p:pic>
      <p:sp>
        <p:nvSpPr>
          <p:cNvPr id="266" name="テキスト ボックス 265">
            <a:extLst>
              <a:ext uri="{FF2B5EF4-FFF2-40B4-BE49-F238E27FC236}">
                <a16:creationId xmlns:a16="http://schemas.microsoft.com/office/drawing/2014/main" id="{3317083C-6B82-3342-745E-B282F2A08468}"/>
              </a:ext>
            </a:extLst>
          </p:cNvPr>
          <p:cNvSpPr txBox="1"/>
          <p:nvPr/>
        </p:nvSpPr>
        <p:spPr>
          <a:xfrm>
            <a:off x="5030671" y="492635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67" name="図 266">
            <a:extLst>
              <a:ext uri="{FF2B5EF4-FFF2-40B4-BE49-F238E27FC236}">
                <a16:creationId xmlns:a16="http://schemas.microsoft.com/office/drawing/2014/main" id="{B4427DD0-9FB4-6BC8-947A-A79E2FAEEC9A}"/>
              </a:ext>
            </a:extLst>
          </p:cNvPr>
          <p:cNvPicPr>
            <a:picLocks noChangeAspect="1"/>
          </p:cNvPicPr>
          <p:nvPr/>
        </p:nvPicPr>
        <p:blipFill>
          <a:blip r:embed="rId5"/>
          <a:stretch>
            <a:fillRect/>
          </a:stretch>
        </p:blipFill>
        <p:spPr>
          <a:xfrm>
            <a:off x="5534758" y="5425829"/>
            <a:ext cx="234871" cy="129551"/>
          </a:xfrm>
          <a:prstGeom prst="rect">
            <a:avLst/>
          </a:prstGeom>
        </p:spPr>
      </p:pic>
      <p:pic>
        <p:nvPicPr>
          <p:cNvPr id="268" name="図 267">
            <a:extLst>
              <a:ext uri="{FF2B5EF4-FFF2-40B4-BE49-F238E27FC236}">
                <a16:creationId xmlns:a16="http://schemas.microsoft.com/office/drawing/2014/main" id="{1F471F54-83FF-0DC7-241D-F1FFE37B237E}"/>
              </a:ext>
            </a:extLst>
          </p:cNvPr>
          <p:cNvPicPr>
            <a:picLocks noChangeAspect="1"/>
          </p:cNvPicPr>
          <p:nvPr/>
        </p:nvPicPr>
        <p:blipFill>
          <a:blip r:embed="rId5"/>
          <a:stretch>
            <a:fillRect/>
          </a:stretch>
        </p:blipFill>
        <p:spPr>
          <a:xfrm>
            <a:off x="5488802" y="5607209"/>
            <a:ext cx="234871" cy="129551"/>
          </a:xfrm>
          <a:prstGeom prst="rect">
            <a:avLst/>
          </a:prstGeom>
        </p:spPr>
      </p:pic>
      <p:pic>
        <p:nvPicPr>
          <p:cNvPr id="269" name="図 268">
            <a:extLst>
              <a:ext uri="{FF2B5EF4-FFF2-40B4-BE49-F238E27FC236}">
                <a16:creationId xmlns:a16="http://schemas.microsoft.com/office/drawing/2014/main" id="{4AB1B72C-9C03-3F5C-08F2-DD3C08886A26}"/>
              </a:ext>
            </a:extLst>
          </p:cNvPr>
          <p:cNvPicPr>
            <a:picLocks noChangeAspect="1"/>
          </p:cNvPicPr>
          <p:nvPr/>
        </p:nvPicPr>
        <p:blipFill>
          <a:blip r:embed="rId6"/>
          <a:stretch>
            <a:fillRect/>
          </a:stretch>
        </p:blipFill>
        <p:spPr>
          <a:xfrm>
            <a:off x="4971133" y="4946244"/>
            <a:ext cx="1343495" cy="497253"/>
          </a:xfrm>
          <a:prstGeom prst="rect">
            <a:avLst/>
          </a:prstGeom>
        </p:spPr>
      </p:pic>
      <p:sp>
        <p:nvSpPr>
          <p:cNvPr id="270" name="四角形: 角を丸くする 269">
            <a:extLst>
              <a:ext uri="{FF2B5EF4-FFF2-40B4-BE49-F238E27FC236}">
                <a16:creationId xmlns:a16="http://schemas.microsoft.com/office/drawing/2014/main" id="{646C8AD2-3235-1C85-CA5E-C83E6AC7F28A}"/>
              </a:ext>
            </a:extLst>
          </p:cNvPr>
          <p:cNvSpPr/>
          <p:nvPr/>
        </p:nvSpPr>
        <p:spPr>
          <a:xfrm>
            <a:off x="5488803" y="5457309"/>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71" name="図 270">
            <a:extLst>
              <a:ext uri="{FF2B5EF4-FFF2-40B4-BE49-F238E27FC236}">
                <a16:creationId xmlns:a16="http://schemas.microsoft.com/office/drawing/2014/main" id="{F90C25CC-9D0C-027E-1311-21928E1ED6EE}"/>
              </a:ext>
            </a:extLst>
          </p:cNvPr>
          <p:cNvPicPr>
            <a:picLocks noChangeAspect="1"/>
          </p:cNvPicPr>
          <p:nvPr/>
        </p:nvPicPr>
        <p:blipFill>
          <a:blip r:embed="rId7"/>
          <a:stretch>
            <a:fillRect/>
          </a:stretch>
        </p:blipFill>
        <p:spPr>
          <a:xfrm>
            <a:off x="4975468" y="4369038"/>
            <a:ext cx="1334826" cy="1400859"/>
          </a:xfrm>
          <a:prstGeom prst="rect">
            <a:avLst/>
          </a:prstGeom>
        </p:spPr>
      </p:pic>
      <p:pic>
        <p:nvPicPr>
          <p:cNvPr id="272" name="図 271">
            <a:extLst>
              <a:ext uri="{FF2B5EF4-FFF2-40B4-BE49-F238E27FC236}">
                <a16:creationId xmlns:a16="http://schemas.microsoft.com/office/drawing/2014/main" id="{24E514C6-0DFE-9ABB-F619-AB7083DB226E}"/>
              </a:ext>
            </a:extLst>
          </p:cNvPr>
          <p:cNvPicPr>
            <a:picLocks noChangeAspect="1"/>
          </p:cNvPicPr>
          <p:nvPr/>
        </p:nvPicPr>
        <p:blipFill>
          <a:blip r:embed="rId7"/>
          <a:stretch>
            <a:fillRect/>
          </a:stretch>
        </p:blipFill>
        <p:spPr>
          <a:xfrm>
            <a:off x="5636916" y="4600132"/>
            <a:ext cx="673377" cy="1400859"/>
          </a:xfrm>
          <a:prstGeom prst="rect">
            <a:avLst/>
          </a:prstGeom>
        </p:spPr>
      </p:pic>
      <p:pic>
        <p:nvPicPr>
          <p:cNvPr id="274" name="Picture 2">
            <a:extLst>
              <a:ext uri="{FF2B5EF4-FFF2-40B4-BE49-F238E27FC236}">
                <a16:creationId xmlns:a16="http://schemas.microsoft.com/office/drawing/2014/main" id="{51E70024-9129-739D-F2C3-E3BEB8C5933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62405" y="4395374"/>
            <a:ext cx="1010304" cy="134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 name="図 274">
            <a:extLst>
              <a:ext uri="{FF2B5EF4-FFF2-40B4-BE49-F238E27FC236}">
                <a16:creationId xmlns:a16="http://schemas.microsoft.com/office/drawing/2014/main" id="{E3A47FA8-B721-6873-B8A4-DB543DED359D}"/>
              </a:ext>
            </a:extLst>
          </p:cNvPr>
          <p:cNvPicPr>
            <a:picLocks noChangeAspect="1"/>
          </p:cNvPicPr>
          <p:nvPr/>
        </p:nvPicPr>
        <p:blipFill>
          <a:blip r:embed="rId2"/>
          <a:stretch>
            <a:fillRect/>
          </a:stretch>
        </p:blipFill>
        <p:spPr>
          <a:xfrm>
            <a:off x="443658" y="6320707"/>
            <a:ext cx="1358764" cy="2027693"/>
          </a:xfrm>
          <a:prstGeom prst="rect">
            <a:avLst/>
          </a:prstGeom>
        </p:spPr>
      </p:pic>
      <p:pic>
        <p:nvPicPr>
          <p:cNvPr id="276" name="図 275">
            <a:extLst>
              <a:ext uri="{FF2B5EF4-FFF2-40B4-BE49-F238E27FC236}">
                <a16:creationId xmlns:a16="http://schemas.microsoft.com/office/drawing/2014/main" id="{13FD4DE2-6925-425A-DD7C-CA55E2EB12CD}"/>
              </a:ext>
            </a:extLst>
          </p:cNvPr>
          <p:cNvPicPr>
            <a:picLocks noChangeAspect="1"/>
          </p:cNvPicPr>
          <p:nvPr/>
        </p:nvPicPr>
        <p:blipFill>
          <a:blip r:embed="rId3"/>
          <a:stretch>
            <a:fillRect/>
          </a:stretch>
        </p:blipFill>
        <p:spPr>
          <a:xfrm>
            <a:off x="1537014" y="7616094"/>
            <a:ext cx="243861" cy="130125"/>
          </a:xfrm>
          <a:prstGeom prst="rect">
            <a:avLst/>
          </a:prstGeom>
        </p:spPr>
      </p:pic>
      <p:sp>
        <p:nvSpPr>
          <p:cNvPr id="277" name="テキスト ボックス 276">
            <a:extLst>
              <a:ext uri="{FF2B5EF4-FFF2-40B4-BE49-F238E27FC236}">
                <a16:creationId xmlns:a16="http://schemas.microsoft.com/office/drawing/2014/main" id="{9CC72BC7-8022-D305-C481-FE72DB522505}"/>
              </a:ext>
            </a:extLst>
          </p:cNvPr>
          <p:cNvSpPr txBox="1"/>
          <p:nvPr/>
        </p:nvSpPr>
        <p:spPr>
          <a:xfrm>
            <a:off x="1460592" y="758370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8" name="図 277">
            <a:extLst>
              <a:ext uri="{FF2B5EF4-FFF2-40B4-BE49-F238E27FC236}">
                <a16:creationId xmlns:a16="http://schemas.microsoft.com/office/drawing/2014/main" id="{7941EC41-B988-971E-53F3-0B47CE803BAC}"/>
              </a:ext>
            </a:extLst>
          </p:cNvPr>
          <p:cNvPicPr>
            <a:picLocks noChangeAspect="1"/>
          </p:cNvPicPr>
          <p:nvPr/>
        </p:nvPicPr>
        <p:blipFill>
          <a:blip r:embed="rId4"/>
          <a:stretch>
            <a:fillRect/>
          </a:stretch>
        </p:blipFill>
        <p:spPr>
          <a:xfrm>
            <a:off x="948345" y="6454787"/>
            <a:ext cx="805148" cy="123622"/>
          </a:xfrm>
          <a:prstGeom prst="rect">
            <a:avLst/>
          </a:prstGeom>
        </p:spPr>
      </p:pic>
      <p:sp>
        <p:nvSpPr>
          <p:cNvPr id="279" name="テキスト ボックス 278">
            <a:extLst>
              <a:ext uri="{FF2B5EF4-FFF2-40B4-BE49-F238E27FC236}">
                <a16:creationId xmlns:a16="http://schemas.microsoft.com/office/drawing/2014/main" id="{9CE22995-EB48-962F-EA67-174E376ABA8F}"/>
              </a:ext>
            </a:extLst>
          </p:cNvPr>
          <p:cNvSpPr txBox="1"/>
          <p:nvPr/>
        </p:nvSpPr>
        <p:spPr>
          <a:xfrm>
            <a:off x="863626" y="6441364"/>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280" name="図 279">
            <a:extLst>
              <a:ext uri="{FF2B5EF4-FFF2-40B4-BE49-F238E27FC236}">
                <a16:creationId xmlns:a16="http://schemas.microsoft.com/office/drawing/2014/main" id="{F7F4E0F9-225F-4A75-D60D-E5DEEA51D081}"/>
              </a:ext>
            </a:extLst>
          </p:cNvPr>
          <p:cNvPicPr>
            <a:picLocks noChangeAspect="1"/>
          </p:cNvPicPr>
          <p:nvPr/>
        </p:nvPicPr>
        <p:blipFill>
          <a:blip r:embed="rId3"/>
          <a:stretch>
            <a:fillRect/>
          </a:stretch>
        </p:blipFill>
        <p:spPr>
          <a:xfrm>
            <a:off x="584773" y="7319514"/>
            <a:ext cx="399116" cy="92870"/>
          </a:xfrm>
          <a:prstGeom prst="rect">
            <a:avLst/>
          </a:prstGeom>
        </p:spPr>
      </p:pic>
      <p:sp>
        <p:nvSpPr>
          <p:cNvPr id="281" name="テキスト ボックス 280">
            <a:extLst>
              <a:ext uri="{FF2B5EF4-FFF2-40B4-BE49-F238E27FC236}">
                <a16:creationId xmlns:a16="http://schemas.microsoft.com/office/drawing/2014/main" id="{352BAF30-89A4-7EE7-23FE-44F7E83A371A}"/>
              </a:ext>
            </a:extLst>
          </p:cNvPr>
          <p:cNvSpPr txBox="1"/>
          <p:nvPr/>
        </p:nvSpPr>
        <p:spPr>
          <a:xfrm>
            <a:off x="520403" y="726980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82" name="図 281">
            <a:extLst>
              <a:ext uri="{FF2B5EF4-FFF2-40B4-BE49-F238E27FC236}">
                <a16:creationId xmlns:a16="http://schemas.microsoft.com/office/drawing/2014/main" id="{2898B79C-4A79-9AC0-6435-1213DAA7DD5F}"/>
              </a:ext>
            </a:extLst>
          </p:cNvPr>
          <p:cNvPicPr>
            <a:picLocks noChangeAspect="1"/>
          </p:cNvPicPr>
          <p:nvPr/>
        </p:nvPicPr>
        <p:blipFill>
          <a:blip r:embed="rId5"/>
          <a:stretch>
            <a:fillRect/>
          </a:stretch>
        </p:blipFill>
        <p:spPr>
          <a:xfrm>
            <a:off x="1024490" y="7769280"/>
            <a:ext cx="234871" cy="129551"/>
          </a:xfrm>
          <a:prstGeom prst="rect">
            <a:avLst/>
          </a:prstGeom>
        </p:spPr>
      </p:pic>
      <p:pic>
        <p:nvPicPr>
          <p:cNvPr id="283" name="図 282">
            <a:extLst>
              <a:ext uri="{FF2B5EF4-FFF2-40B4-BE49-F238E27FC236}">
                <a16:creationId xmlns:a16="http://schemas.microsoft.com/office/drawing/2014/main" id="{39738801-0D22-A585-AD74-D59E8313D331}"/>
              </a:ext>
            </a:extLst>
          </p:cNvPr>
          <p:cNvPicPr>
            <a:picLocks noChangeAspect="1"/>
          </p:cNvPicPr>
          <p:nvPr/>
        </p:nvPicPr>
        <p:blipFill>
          <a:blip r:embed="rId5"/>
          <a:stretch>
            <a:fillRect/>
          </a:stretch>
        </p:blipFill>
        <p:spPr>
          <a:xfrm>
            <a:off x="978534" y="7950660"/>
            <a:ext cx="234871" cy="129551"/>
          </a:xfrm>
          <a:prstGeom prst="rect">
            <a:avLst/>
          </a:prstGeom>
        </p:spPr>
      </p:pic>
      <p:pic>
        <p:nvPicPr>
          <p:cNvPr id="284" name="図 283">
            <a:extLst>
              <a:ext uri="{FF2B5EF4-FFF2-40B4-BE49-F238E27FC236}">
                <a16:creationId xmlns:a16="http://schemas.microsoft.com/office/drawing/2014/main" id="{04C6499E-E7EE-4508-CBF9-5AEF73615FCA}"/>
              </a:ext>
            </a:extLst>
          </p:cNvPr>
          <p:cNvPicPr>
            <a:picLocks noChangeAspect="1"/>
          </p:cNvPicPr>
          <p:nvPr/>
        </p:nvPicPr>
        <p:blipFill>
          <a:blip r:embed="rId6"/>
          <a:stretch>
            <a:fillRect/>
          </a:stretch>
        </p:blipFill>
        <p:spPr>
          <a:xfrm>
            <a:off x="460865" y="7289695"/>
            <a:ext cx="1343495" cy="497253"/>
          </a:xfrm>
          <a:prstGeom prst="rect">
            <a:avLst/>
          </a:prstGeom>
        </p:spPr>
      </p:pic>
      <p:sp>
        <p:nvSpPr>
          <p:cNvPr id="285" name="四角形: 角を丸くする 284">
            <a:extLst>
              <a:ext uri="{FF2B5EF4-FFF2-40B4-BE49-F238E27FC236}">
                <a16:creationId xmlns:a16="http://schemas.microsoft.com/office/drawing/2014/main" id="{59668256-1D3D-529F-A00D-B2057FDEDD0C}"/>
              </a:ext>
            </a:extLst>
          </p:cNvPr>
          <p:cNvSpPr/>
          <p:nvPr/>
        </p:nvSpPr>
        <p:spPr>
          <a:xfrm>
            <a:off x="978535" y="7800760"/>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86" name="図 285">
            <a:extLst>
              <a:ext uri="{FF2B5EF4-FFF2-40B4-BE49-F238E27FC236}">
                <a16:creationId xmlns:a16="http://schemas.microsoft.com/office/drawing/2014/main" id="{1B3E6F6F-C330-80EF-FFE4-D0B05545BFF9}"/>
              </a:ext>
            </a:extLst>
          </p:cNvPr>
          <p:cNvPicPr>
            <a:picLocks noChangeAspect="1"/>
          </p:cNvPicPr>
          <p:nvPr/>
        </p:nvPicPr>
        <p:blipFill>
          <a:blip r:embed="rId7"/>
          <a:stretch>
            <a:fillRect/>
          </a:stretch>
        </p:blipFill>
        <p:spPr>
          <a:xfrm>
            <a:off x="465200" y="6712489"/>
            <a:ext cx="1334826" cy="1400859"/>
          </a:xfrm>
          <a:prstGeom prst="rect">
            <a:avLst/>
          </a:prstGeom>
        </p:spPr>
      </p:pic>
      <p:pic>
        <p:nvPicPr>
          <p:cNvPr id="287" name="図 286">
            <a:extLst>
              <a:ext uri="{FF2B5EF4-FFF2-40B4-BE49-F238E27FC236}">
                <a16:creationId xmlns:a16="http://schemas.microsoft.com/office/drawing/2014/main" id="{0C4E34C5-F6FA-57A4-6478-6CEB653D0341}"/>
              </a:ext>
            </a:extLst>
          </p:cNvPr>
          <p:cNvPicPr>
            <a:picLocks noChangeAspect="1"/>
          </p:cNvPicPr>
          <p:nvPr/>
        </p:nvPicPr>
        <p:blipFill>
          <a:blip r:embed="rId7"/>
          <a:stretch>
            <a:fillRect/>
          </a:stretch>
        </p:blipFill>
        <p:spPr>
          <a:xfrm>
            <a:off x="1126648" y="6943583"/>
            <a:ext cx="673377" cy="1400859"/>
          </a:xfrm>
          <a:prstGeom prst="rect">
            <a:avLst/>
          </a:prstGeom>
        </p:spPr>
      </p:pic>
      <p:sp>
        <p:nvSpPr>
          <p:cNvPr id="288" name="テキスト ボックス 287">
            <a:extLst>
              <a:ext uri="{FF2B5EF4-FFF2-40B4-BE49-F238E27FC236}">
                <a16:creationId xmlns:a16="http://schemas.microsoft.com/office/drawing/2014/main" id="{6CF39EF4-F8F8-C8C6-667D-94391FEFF05D}"/>
              </a:ext>
            </a:extLst>
          </p:cNvPr>
          <p:cNvSpPr txBox="1"/>
          <p:nvPr/>
        </p:nvSpPr>
        <p:spPr>
          <a:xfrm>
            <a:off x="664258" y="7279209"/>
            <a:ext cx="920445" cy="184666"/>
          </a:xfrm>
          <a:prstGeom prst="rect">
            <a:avLst/>
          </a:prstGeom>
          <a:solidFill>
            <a:schemeClr val="accent6">
              <a:lumMod val="20000"/>
              <a:lumOff val="80000"/>
            </a:schemeClr>
          </a:solidFill>
        </p:spPr>
        <p:txBody>
          <a:bodyPr wrap="none" rtlCol="0">
            <a:spAutoFit/>
          </a:bodyPr>
          <a:lstStyle/>
          <a:p>
            <a:r>
              <a:rPr kumimoji="1" lang="en-US" altLang="ja-JP" sz="600" dirty="0"/>
              <a:t>Please scan the label</a:t>
            </a:r>
            <a:endParaRPr kumimoji="1" lang="ja-JP" altLang="en-US" sz="600" dirty="0"/>
          </a:p>
        </p:txBody>
      </p:sp>
      <p:pic>
        <p:nvPicPr>
          <p:cNvPr id="289" name="図 288">
            <a:extLst>
              <a:ext uri="{FF2B5EF4-FFF2-40B4-BE49-F238E27FC236}">
                <a16:creationId xmlns:a16="http://schemas.microsoft.com/office/drawing/2014/main" id="{49A80086-81EA-5BF3-B42A-6C658A050C93}"/>
              </a:ext>
            </a:extLst>
          </p:cNvPr>
          <p:cNvPicPr>
            <a:picLocks noChangeAspect="1"/>
          </p:cNvPicPr>
          <p:nvPr/>
        </p:nvPicPr>
        <p:blipFill>
          <a:blip r:embed="rId16"/>
          <a:stretch>
            <a:fillRect/>
          </a:stretch>
        </p:blipFill>
        <p:spPr>
          <a:xfrm>
            <a:off x="1950535" y="6340417"/>
            <a:ext cx="767534" cy="496491"/>
          </a:xfrm>
          <a:prstGeom prst="rect">
            <a:avLst/>
          </a:prstGeom>
          <a:solidFill>
            <a:schemeClr val="bg1"/>
          </a:solidFill>
        </p:spPr>
      </p:pic>
      <p:sp>
        <p:nvSpPr>
          <p:cNvPr id="290" name="テキスト ボックス 289">
            <a:extLst>
              <a:ext uri="{FF2B5EF4-FFF2-40B4-BE49-F238E27FC236}">
                <a16:creationId xmlns:a16="http://schemas.microsoft.com/office/drawing/2014/main" id="{D85D9691-0196-F80C-50E5-066FC8D08B32}"/>
              </a:ext>
            </a:extLst>
          </p:cNvPr>
          <p:cNvSpPr txBox="1"/>
          <p:nvPr/>
        </p:nvSpPr>
        <p:spPr>
          <a:xfrm>
            <a:off x="1886819" y="6847455"/>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NO_C</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600 pcs</a:t>
            </a:r>
          </a:p>
          <a:p>
            <a:r>
              <a:rPr kumimoji="1" lang="en-US" altLang="ja-JP" sz="600" dirty="0"/>
              <a:t>Label 1 piece</a:t>
            </a:r>
          </a:p>
          <a:p>
            <a:r>
              <a:rPr kumimoji="1" lang="en-US" altLang="ja-JP" sz="600" dirty="0"/>
              <a:t>Lot 2023-09-09</a:t>
            </a:r>
            <a:endParaRPr kumimoji="1" lang="ja-JP" altLang="en-US" sz="600" dirty="0"/>
          </a:p>
        </p:txBody>
      </p:sp>
      <p:sp>
        <p:nvSpPr>
          <p:cNvPr id="291" name="矢印: 右 290">
            <a:extLst>
              <a:ext uri="{FF2B5EF4-FFF2-40B4-BE49-F238E27FC236}">
                <a16:creationId xmlns:a16="http://schemas.microsoft.com/office/drawing/2014/main" id="{57678F16-E4D2-C6FD-C68F-EBD28B6B7ABF}"/>
              </a:ext>
            </a:extLst>
          </p:cNvPr>
          <p:cNvSpPr/>
          <p:nvPr/>
        </p:nvSpPr>
        <p:spPr>
          <a:xfrm>
            <a:off x="2756330" y="676063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92" name="図 291">
            <a:extLst>
              <a:ext uri="{FF2B5EF4-FFF2-40B4-BE49-F238E27FC236}">
                <a16:creationId xmlns:a16="http://schemas.microsoft.com/office/drawing/2014/main" id="{4A524214-26B8-3741-3FD5-2BFAF76C19A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2514187" y="6447023"/>
            <a:ext cx="193980" cy="422448"/>
          </a:xfrm>
          <a:prstGeom prst="rect">
            <a:avLst/>
          </a:prstGeom>
        </p:spPr>
      </p:pic>
      <p:sp>
        <p:nvSpPr>
          <p:cNvPr id="293" name="台形 292">
            <a:extLst>
              <a:ext uri="{FF2B5EF4-FFF2-40B4-BE49-F238E27FC236}">
                <a16:creationId xmlns:a16="http://schemas.microsoft.com/office/drawing/2014/main" id="{2F43EEF0-5E6B-D8AC-C15C-1353EA3148E4}"/>
              </a:ext>
            </a:extLst>
          </p:cNvPr>
          <p:cNvSpPr/>
          <p:nvPr/>
        </p:nvSpPr>
        <p:spPr>
          <a:xfrm rot="9223765">
            <a:off x="2541307" y="630595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94" name="矢印: 右 293">
            <a:extLst>
              <a:ext uri="{FF2B5EF4-FFF2-40B4-BE49-F238E27FC236}">
                <a16:creationId xmlns:a16="http://schemas.microsoft.com/office/drawing/2014/main" id="{3C77F2A4-C479-E124-883E-EE34F8683F5E}"/>
              </a:ext>
            </a:extLst>
          </p:cNvPr>
          <p:cNvSpPr/>
          <p:nvPr/>
        </p:nvSpPr>
        <p:spPr>
          <a:xfrm>
            <a:off x="1664859" y="676162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95" name="図 294">
            <a:extLst>
              <a:ext uri="{FF2B5EF4-FFF2-40B4-BE49-F238E27FC236}">
                <a16:creationId xmlns:a16="http://schemas.microsoft.com/office/drawing/2014/main" id="{E687F113-38FC-14A6-3C2A-87D302A07CB1}"/>
              </a:ext>
            </a:extLst>
          </p:cNvPr>
          <p:cNvPicPr>
            <a:picLocks noChangeAspect="1"/>
          </p:cNvPicPr>
          <p:nvPr/>
        </p:nvPicPr>
        <p:blipFill>
          <a:blip r:embed="rId2"/>
          <a:stretch>
            <a:fillRect/>
          </a:stretch>
        </p:blipFill>
        <p:spPr>
          <a:xfrm>
            <a:off x="3093535" y="6320707"/>
            <a:ext cx="1358764" cy="2027693"/>
          </a:xfrm>
          <a:prstGeom prst="rect">
            <a:avLst/>
          </a:prstGeom>
        </p:spPr>
      </p:pic>
      <p:pic>
        <p:nvPicPr>
          <p:cNvPr id="296" name="図 295">
            <a:extLst>
              <a:ext uri="{FF2B5EF4-FFF2-40B4-BE49-F238E27FC236}">
                <a16:creationId xmlns:a16="http://schemas.microsoft.com/office/drawing/2014/main" id="{84BC1713-B6DD-D9D9-9460-DAFB3FF2683C}"/>
              </a:ext>
            </a:extLst>
          </p:cNvPr>
          <p:cNvPicPr>
            <a:picLocks noChangeAspect="1"/>
          </p:cNvPicPr>
          <p:nvPr/>
        </p:nvPicPr>
        <p:blipFill>
          <a:blip r:embed="rId3"/>
          <a:stretch>
            <a:fillRect/>
          </a:stretch>
        </p:blipFill>
        <p:spPr>
          <a:xfrm>
            <a:off x="4186891" y="7616094"/>
            <a:ext cx="243861" cy="130125"/>
          </a:xfrm>
          <a:prstGeom prst="rect">
            <a:avLst/>
          </a:prstGeom>
        </p:spPr>
      </p:pic>
      <p:sp>
        <p:nvSpPr>
          <p:cNvPr id="297" name="テキスト ボックス 296">
            <a:extLst>
              <a:ext uri="{FF2B5EF4-FFF2-40B4-BE49-F238E27FC236}">
                <a16:creationId xmlns:a16="http://schemas.microsoft.com/office/drawing/2014/main" id="{6397959E-7DFD-706C-8455-250E50D85576}"/>
              </a:ext>
            </a:extLst>
          </p:cNvPr>
          <p:cNvSpPr txBox="1"/>
          <p:nvPr/>
        </p:nvSpPr>
        <p:spPr>
          <a:xfrm>
            <a:off x="4110469" y="758370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8" name="図 297">
            <a:extLst>
              <a:ext uri="{FF2B5EF4-FFF2-40B4-BE49-F238E27FC236}">
                <a16:creationId xmlns:a16="http://schemas.microsoft.com/office/drawing/2014/main" id="{61A2CD10-1B1A-7904-08AB-ED377E963550}"/>
              </a:ext>
            </a:extLst>
          </p:cNvPr>
          <p:cNvPicPr>
            <a:picLocks noChangeAspect="1"/>
          </p:cNvPicPr>
          <p:nvPr/>
        </p:nvPicPr>
        <p:blipFill>
          <a:blip r:embed="rId4"/>
          <a:stretch>
            <a:fillRect/>
          </a:stretch>
        </p:blipFill>
        <p:spPr>
          <a:xfrm>
            <a:off x="3598222" y="6454787"/>
            <a:ext cx="805148" cy="123622"/>
          </a:xfrm>
          <a:prstGeom prst="rect">
            <a:avLst/>
          </a:prstGeom>
        </p:spPr>
      </p:pic>
      <p:sp>
        <p:nvSpPr>
          <p:cNvPr id="299" name="テキスト ボックス 298">
            <a:extLst>
              <a:ext uri="{FF2B5EF4-FFF2-40B4-BE49-F238E27FC236}">
                <a16:creationId xmlns:a16="http://schemas.microsoft.com/office/drawing/2014/main" id="{31A7DE99-429D-71AB-C03A-50EAD71275D6}"/>
              </a:ext>
            </a:extLst>
          </p:cNvPr>
          <p:cNvSpPr txBox="1"/>
          <p:nvPr/>
        </p:nvSpPr>
        <p:spPr>
          <a:xfrm>
            <a:off x="3513503" y="6441364"/>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300" name="図 299">
            <a:extLst>
              <a:ext uri="{FF2B5EF4-FFF2-40B4-BE49-F238E27FC236}">
                <a16:creationId xmlns:a16="http://schemas.microsoft.com/office/drawing/2014/main" id="{9FC35647-32D2-70CB-CDF1-5927309D880A}"/>
              </a:ext>
            </a:extLst>
          </p:cNvPr>
          <p:cNvPicPr>
            <a:picLocks noChangeAspect="1"/>
          </p:cNvPicPr>
          <p:nvPr/>
        </p:nvPicPr>
        <p:blipFill>
          <a:blip r:embed="rId3"/>
          <a:stretch>
            <a:fillRect/>
          </a:stretch>
        </p:blipFill>
        <p:spPr>
          <a:xfrm>
            <a:off x="3234650" y="7319514"/>
            <a:ext cx="399116" cy="92870"/>
          </a:xfrm>
          <a:prstGeom prst="rect">
            <a:avLst/>
          </a:prstGeom>
        </p:spPr>
      </p:pic>
      <p:sp>
        <p:nvSpPr>
          <p:cNvPr id="301" name="テキスト ボックス 300">
            <a:extLst>
              <a:ext uri="{FF2B5EF4-FFF2-40B4-BE49-F238E27FC236}">
                <a16:creationId xmlns:a16="http://schemas.microsoft.com/office/drawing/2014/main" id="{89D609AC-D596-27F6-4C1F-4EBD84EB3687}"/>
              </a:ext>
            </a:extLst>
          </p:cNvPr>
          <p:cNvSpPr txBox="1"/>
          <p:nvPr/>
        </p:nvSpPr>
        <p:spPr>
          <a:xfrm>
            <a:off x="3170280" y="726980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02" name="図 301">
            <a:extLst>
              <a:ext uri="{FF2B5EF4-FFF2-40B4-BE49-F238E27FC236}">
                <a16:creationId xmlns:a16="http://schemas.microsoft.com/office/drawing/2014/main" id="{B743A71F-3901-6605-E7FD-E19087B97B46}"/>
              </a:ext>
            </a:extLst>
          </p:cNvPr>
          <p:cNvPicPr>
            <a:picLocks noChangeAspect="1"/>
          </p:cNvPicPr>
          <p:nvPr/>
        </p:nvPicPr>
        <p:blipFill>
          <a:blip r:embed="rId5"/>
          <a:stretch>
            <a:fillRect/>
          </a:stretch>
        </p:blipFill>
        <p:spPr>
          <a:xfrm>
            <a:off x="3674367" y="7769280"/>
            <a:ext cx="234871" cy="129551"/>
          </a:xfrm>
          <a:prstGeom prst="rect">
            <a:avLst/>
          </a:prstGeom>
        </p:spPr>
      </p:pic>
      <p:pic>
        <p:nvPicPr>
          <p:cNvPr id="303" name="図 302">
            <a:extLst>
              <a:ext uri="{FF2B5EF4-FFF2-40B4-BE49-F238E27FC236}">
                <a16:creationId xmlns:a16="http://schemas.microsoft.com/office/drawing/2014/main" id="{8F3F4D58-77AA-5550-1A3D-E3C12FC201E3}"/>
              </a:ext>
            </a:extLst>
          </p:cNvPr>
          <p:cNvPicPr>
            <a:picLocks noChangeAspect="1"/>
          </p:cNvPicPr>
          <p:nvPr/>
        </p:nvPicPr>
        <p:blipFill>
          <a:blip r:embed="rId5"/>
          <a:stretch>
            <a:fillRect/>
          </a:stretch>
        </p:blipFill>
        <p:spPr>
          <a:xfrm>
            <a:off x="3628411" y="7950660"/>
            <a:ext cx="234871" cy="129551"/>
          </a:xfrm>
          <a:prstGeom prst="rect">
            <a:avLst/>
          </a:prstGeom>
        </p:spPr>
      </p:pic>
      <p:pic>
        <p:nvPicPr>
          <p:cNvPr id="304" name="図 303">
            <a:extLst>
              <a:ext uri="{FF2B5EF4-FFF2-40B4-BE49-F238E27FC236}">
                <a16:creationId xmlns:a16="http://schemas.microsoft.com/office/drawing/2014/main" id="{CD6330C3-DE63-5AA9-67E5-7BB25FEED3E2}"/>
              </a:ext>
            </a:extLst>
          </p:cNvPr>
          <p:cNvPicPr>
            <a:picLocks noChangeAspect="1"/>
          </p:cNvPicPr>
          <p:nvPr/>
        </p:nvPicPr>
        <p:blipFill>
          <a:blip r:embed="rId6"/>
          <a:stretch>
            <a:fillRect/>
          </a:stretch>
        </p:blipFill>
        <p:spPr>
          <a:xfrm>
            <a:off x="3110742" y="7289695"/>
            <a:ext cx="1343495" cy="497253"/>
          </a:xfrm>
          <a:prstGeom prst="rect">
            <a:avLst/>
          </a:prstGeom>
        </p:spPr>
      </p:pic>
      <p:sp>
        <p:nvSpPr>
          <p:cNvPr id="305" name="四角形: 角を丸くする 304">
            <a:extLst>
              <a:ext uri="{FF2B5EF4-FFF2-40B4-BE49-F238E27FC236}">
                <a16:creationId xmlns:a16="http://schemas.microsoft.com/office/drawing/2014/main" id="{7AFB668A-D91A-C648-836F-F1C258F443FC}"/>
              </a:ext>
            </a:extLst>
          </p:cNvPr>
          <p:cNvSpPr/>
          <p:nvPr/>
        </p:nvSpPr>
        <p:spPr>
          <a:xfrm>
            <a:off x="3628412" y="7800760"/>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06" name="図 305">
            <a:extLst>
              <a:ext uri="{FF2B5EF4-FFF2-40B4-BE49-F238E27FC236}">
                <a16:creationId xmlns:a16="http://schemas.microsoft.com/office/drawing/2014/main" id="{523521FF-4BFD-7F39-7BF1-01EE1BCA3A4C}"/>
              </a:ext>
            </a:extLst>
          </p:cNvPr>
          <p:cNvPicPr>
            <a:picLocks noChangeAspect="1"/>
          </p:cNvPicPr>
          <p:nvPr/>
        </p:nvPicPr>
        <p:blipFill>
          <a:blip r:embed="rId7"/>
          <a:stretch>
            <a:fillRect/>
          </a:stretch>
        </p:blipFill>
        <p:spPr>
          <a:xfrm>
            <a:off x="3115077" y="6712489"/>
            <a:ext cx="1334826" cy="1400859"/>
          </a:xfrm>
          <a:prstGeom prst="rect">
            <a:avLst/>
          </a:prstGeom>
        </p:spPr>
      </p:pic>
      <p:pic>
        <p:nvPicPr>
          <p:cNvPr id="307" name="図 306">
            <a:extLst>
              <a:ext uri="{FF2B5EF4-FFF2-40B4-BE49-F238E27FC236}">
                <a16:creationId xmlns:a16="http://schemas.microsoft.com/office/drawing/2014/main" id="{BBE0911D-F230-8C2B-AE9D-B2F1B0BDAECE}"/>
              </a:ext>
            </a:extLst>
          </p:cNvPr>
          <p:cNvPicPr>
            <a:picLocks noChangeAspect="1"/>
          </p:cNvPicPr>
          <p:nvPr/>
        </p:nvPicPr>
        <p:blipFill>
          <a:blip r:embed="rId7"/>
          <a:stretch>
            <a:fillRect/>
          </a:stretch>
        </p:blipFill>
        <p:spPr>
          <a:xfrm>
            <a:off x="3776525" y="6943583"/>
            <a:ext cx="673377" cy="1400859"/>
          </a:xfrm>
          <a:prstGeom prst="rect">
            <a:avLst/>
          </a:prstGeom>
        </p:spPr>
      </p:pic>
      <p:sp>
        <p:nvSpPr>
          <p:cNvPr id="308" name="テキスト ボックス 307">
            <a:extLst>
              <a:ext uri="{FF2B5EF4-FFF2-40B4-BE49-F238E27FC236}">
                <a16:creationId xmlns:a16="http://schemas.microsoft.com/office/drawing/2014/main" id="{2AB320EE-D59D-0F86-EAB9-1E8991A86135}"/>
              </a:ext>
            </a:extLst>
          </p:cNvPr>
          <p:cNvSpPr txBox="1"/>
          <p:nvPr/>
        </p:nvSpPr>
        <p:spPr>
          <a:xfrm>
            <a:off x="3314135" y="7279209"/>
            <a:ext cx="832279" cy="184666"/>
          </a:xfrm>
          <a:prstGeom prst="rect">
            <a:avLst/>
          </a:prstGeom>
          <a:solidFill>
            <a:schemeClr val="accent6">
              <a:lumMod val="20000"/>
              <a:lumOff val="80000"/>
            </a:schemeClr>
          </a:solidFill>
        </p:spPr>
        <p:txBody>
          <a:bodyPr wrap="none" rtlCol="0">
            <a:spAutoFit/>
          </a:bodyPr>
          <a:lstStyle/>
          <a:p>
            <a:r>
              <a:rPr kumimoji="1" lang="en-US" altLang="ja-JP" sz="600" dirty="0"/>
              <a:t>Please wait……….</a:t>
            </a:r>
          </a:p>
        </p:txBody>
      </p:sp>
      <p:pic>
        <p:nvPicPr>
          <p:cNvPr id="309" name="図 308">
            <a:extLst>
              <a:ext uri="{FF2B5EF4-FFF2-40B4-BE49-F238E27FC236}">
                <a16:creationId xmlns:a16="http://schemas.microsoft.com/office/drawing/2014/main" id="{02ED5D01-5945-CAE5-FB91-5F45C639CCD1}"/>
              </a:ext>
            </a:extLst>
          </p:cNvPr>
          <p:cNvPicPr>
            <a:picLocks noChangeAspect="1"/>
          </p:cNvPicPr>
          <p:nvPr/>
        </p:nvPicPr>
        <p:blipFill>
          <a:blip r:embed="rId2"/>
          <a:stretch>
            <a:fillRect/>
          </a:stretch>
        </p:blipFill>
        <p:spPr>
          <a:xfrm>
            <a:off x="4917780" y="6320707"/>
            <a:ext cx="1358764" cy="2027693"/>
          </a:xfrm>
          <a:prstGeom prst="rect">
            <a:avLst/>
          </a:prstGeom>
        </p:spPr>
      </p:pic>
      <p:pic>
        <p:nvPicPr>
          <p:cNvPr id="310" name="図 309">
            <a:extLst>
              <a:ext uri="{FF2B5EF4-FFF2-40B4-BE49-F238E27FC236}">
                <a16:creationId xmlns:a16="http://schemas.microsoft.com/office/drawing/2014/main" id="{46874E19-B4FB-3CCF-CF26-89E143C18C4F}"/>
              </a:ext>
            </a:extLst>
          </p:cNvPr>
          <p:cNvPicPr>
            <a:picLocks noChangeAspect="1"/>
          </p:cNvPicPr>
          <p:nvPr/>
        </p:nvPicPr>
        <p:blipFill>
          <a:blip r:embed="rId4"/>
          <a:stretch>
            <a:fillRect/>
          </a:stretch>
        </p:blipFill>
        <p:spPr>
          <a:xfrm>
            <a:off x="5422467" y="6454787"/>
            <a:ext cx="805148" cy="123622"/>
          </a:xfrm>
          <a:prstGeom prst="rect">
            <a:avLst/>
          </a:prstGeom>
        </p:spPr>
      </p:pic>
      <p:sp>
        <p:nvSpPr>
          <p:cNvPr id="311" name="テキスト ボックス 310">
            <a:extLst>
              <a:ext uri="{FF2B5EF4-FFF2-40B4-BE49-F238E27FC236}">
                <a16:creationId xmlns:a16="http://schemas.microsoft.com/office/drawing/2014/main" id="{7557FF01-63E2-9EF6-254B-58FF73CCFF82}"/>
              </a:ext>
            </a:extLst>
          </p:cNvPr>
          <p:cNvSpPr txBox="1"/>
          <p:nvPr/>
        </p:nvSpPr>
        <p:spPr>
          <a:xfrm>
            <a:off x="5337748" y="6441364"/>
            <a:ext cx="874330" cy="200055"/>
          </a:xfrm>
          <a:prstGeom prst="rect">
            <a:avLst/>
          </a:prstGeom>
          <a:noFill/>
        </p:spPr>
        <p:txBody>
          <a:bodyPr wrap="square" rtlCol="0">
            <a:spAutoFit/>
          </a:bodyPr>
          <a:lstStyle/>
          <a:p>
            <a:pPr algn="ctr"/>
            <a:r>
              <a:rPr kumimoji="1" lang="en-US" altLang="ja-JP" sz="700" dirty="0">
                <a:solidFill>
                  <a:schemeClr val="bg1"/>
                </a:solidFill>
              </a:rPr>
              <a:t>Photo matching</a:t>
            </a:r>
            <a:endParaRPr kumimoji="1" lang="ja-JP" altLang="en-US" sz="700" dirty="0">
              <a:solidFill>
                <a:schemeClr val="bg1"/>
              </a:solidFill>
            </a:endParaRPr>
          </a:p>
        </p:txBody>
      </p:sp>
      <p:pic>
        <p:nvPicPr>
          <p:cNvPr id="312" name="図 311">
            <a:extLst>
              <a:ext uri="{FF2B5EF4-FFF2-40B4-BE49-F238E27FC236}">
                <a16:creationId xmlns:a16="http://schemas.microsoft.com/office/drawing/2014/main" id="{822B1AD0-8927-8772-3B01-0DB5A29469A3}"/>
              </a:ext>
            </a:extLst>
          </p:cNvPr>
          <p:cNvPicPr>
            <a:picLocks noChangeAspect="1"/>
          </p:cNvPicPr>
          <p:nvPr/>
        </p:nvPicPr>
        <p:blipFill>
          <a:blip r:embed="rId3"/>
          <a:stretch>
            <a:fillRect/>
          </a:stretch>
        </p:blipFill>
        <p:spPr>
          <a:xfrm>
            <a:off x="5058895" y="7319514"/>
            <a:ext cx="399116" cy="92870"/>
          </a:xfrm>
          <a:prstGeom prst="rect">
            <a:avLst/>
          </a:prstGeom>
        </p:spPr>
      </p:pic>
      <p:sp>
        <p:nvSpPr>
          <p:cNvPr id="313" name="テキスト ボックス 312">
            <a:extLst>
              <a:ext uri="{FF2B5EF4-FFF2-40B4-BE49-F238E27FC236}">
                <a16:creationId xmlns:a16="http://schemas.microsoft.com/office/drawing/2014/main" id="{0FEEC959-A51B-4792-752D-BBD6E290E46B}"/>
              </a:ext>
            </a:extLst>
          </p:cNvPr>
          <p:cNvSpPr txBox="1"/>
          <p:nvPr/>
        </p:nvSpPr>
        <p:spPr>
          <a:xfrm>
            <a:off x="4994525" y="726980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14" name="図 313">
            <a:extLst>
              <a:ext uri="{FF2B5EF4-FFF2-40B4-BE49-F238E27FC236}">
                <a16:creationId xmlns:a16="http://schemas.microsoft.com/office/drawing/2014/main" id="{DEB7C634-EFD6-1BBE-C973-49C6919ED583}"/>
              </a:ext>
            </a:extLst>
          </p:cNvPr>
          <p:cNvPicPr>
            <a:picLocks noChangeAspect="1"/>
          </p:cNvPicPr>
          <p:nvPr/>
        </p:nvPicPr>
        <p:blipFill>
          <a:blip r:embed="rId5"/>
          <a:stretch>
            <a:fillRect/>
          </a:stretch>
        </p:blipFill>
        <p:spPr>
          <a:xfrm>
            <a:off x="5498612" y="7769280"/>
            <a:ext cx="234871" cy="129551"/>
          </a:xfrm>
          <a:prstGeom prst="rect">
            <a:avLst/>
          </a:prstGeom>
        </p:spPr>
      </p:pic>
      <p:pic>
        <p:nvPicPr>
          <p:cNvPr id="315" name="図 314">
            <a:extLst>
              <a:ext uri="{FF2B5EF4-FFF2-40B4-BE49-F238E27FC236}">
                <a16:creationId xmlns:a16="http://schemas.microsoft.com/office/drawing/2014/main" id="{1E23A7E2-1FCC-089D-56C3-DFD3F807F78B}"/>
              </a:ext>
            </a:extLst>
          </p:cNvPr>
          <p:cNvPicPr>
            <a:picLocks noChangeAspect="1"/>
          </p:cNvPicPr>
          <p:nvPr/>
        </p:nvPicPr>
        <p:blipFill>
          <a:blip r:embed="rId5"/>
          <a:stretch>
            <a:fillRect/>
          </a:stretch>
        </p:blipFill>
        <p:spPr>
          <a:xfrm>
            <a:off x="5452656" y="7950660"/>
            <a:ext cx="234871" cy="129551"/>
          </a:xfrm>
          <a:prstGeom prst="rect">
            <a:avLst/>
          </a:prstGeom>
        </p:spPr>
      </p:pic>
      <p:pic>
        <p:nvPicPr>
          <p:cNvPr id="316" name="図 315">
            <a:extLst>
              <a:ext uri="{FF2B5EF4-FFF2-40B4-BE49-F238E27FC236}">
                <a16:creationId xmlns:a16="http://schemas.microsoft.com/office/drawing/2014/main" id="{F45BD6C4-7CB6-5885-2567-6436F02C614D}"/>
              </a:ext>
            </a:extLst>
          </p:cNvPr>
          <p:cNvPicPr>
            <a:picLocks noChangeAspect="1"/>
          </p:cNvPicPr>
          <p:nvPr/>
        </p:nvPicPr>
        <p:blipFill>
          <a:blip r:embed="rId6"/>
          <a:stretch>
            <a:fillRect/>
          </a:stretch>
        </p:blipFill>
        <p:spPr>
          <a:xfrm>
            <a:off x="4934987" y="7289695"/>
            <a:ext cx="1343495" cy="497253"/>
          </a:xfrm>
          <a:prstGeom prst="rect">
            <a:avLst/>
          </a:prstGeom>
        </p:spPr>
      </p:pic>
      <p:sp>
        <p:nvSpPr>
          <p:cNvPr id="317" name="四角形: 角を丸くする 316">
            <a:extLst>
              <a:ext uri="{FF2B5EF4-FFF2-40B4-BE49-F238E27FC236}">
                <a16:creationId xmlns:a16="http://schemas.microsoft.com/office/drawing/2014/main" id="{37CFF3F1-4615-CA9A-B90D-D6110872D6F1}"/>
              </a:ext>
            </a:extLst>
          </p:cNvPr>
          <p:cNvSpPr/>
          <p:nvPr/>
        </p:nvSpPr>
        <p:spPr>
          <a:xfrm>
            <a:off x="5452657" y="7800760"/>
            <a:ext cx="800920" cy="102965"/>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18" name="図 317">
            <a:extLst>
              <a:ext uri="{FF2B5EF4-FFF2-40B4-BE49-F238E27FC236}">
                <a16:creationId xmlns:a16="http://schemas.microsoft.com/office/drawing/2014/main" id="{EC16A684-0D89-3FE8-7918-0B315EAA020B}"/>
              </a:ext>
            </a:extLst>
          </p:cNvPr>
          <p:cNvPicPr>
            <a:picLocks noChangeAspect="1"/>
          </p:cNvPicPr>
          <p:nvPr/>
        </p:nvPicPr>
        <p:blipFill>
          <a:blip r:embed="rId7"/>
          <a:stretch>
            <a:fillRect/>
          </a:stretch>
        </p:blipFill>
        <p:spPr>
          <a:xfrm>
            <a:off x="4939322" y="6712489"/>
            <a:ext cx="1334826" cy="1400859"/>
          </a:xfrm>
          <a:prstGeom prst="rect">
            <a:avLst/>
          </a:prstGeom>
        </p:spPr>
      </p:pic>
      <p:pic>
        <p:nvPicPr>
          <p:cNvPr id="319" name="図 318">
            <a:extLst>
              <a:ext uri="{FF2B5EF4-FFF2-40B4-BE49-F238E27FC236}">
                <a16:creationId xmlns:a16="http://schemas.microsoft.com/office/drawing/2014/main" id="{5F8CE0EE-7815-8AF6-A8B4-76D7F2826806}"/>
              </a:ext>
            </a:extLst>
          </p:cNvPr>
          <p:cNvPicPr>
            <a:picLocks noChangeAspect="1"/>
          </p:cNvPicPr>
          <p:nvPr/>
        </p:nvPicPr>
        <p:blipFill>
          <a:blip r:embed="rId7"/>
          <a:stretch>
            <a:fillRect/>
          </a:stretch>
        </p:blipFill>
        <p:spPr>
          <a:xfrm>
            <a:off x="5600770" y="6943583"/>
            <a:ext cx="673377" cy="1400859"/>
          </a:xfrm>
          <a:prstGeom prst="rect">
            <a:avLst/>
          </a:prstGeom>
        </p:spPr>
      </p:pic>
      <p:sp>
        <p:nvSpPr>
          <p:cNvPr id="334" name="テキスト ボックス 333">
            <a:extLst>
              <a:ext uri="{FF2B5EF4-FFF2-40B4-BE49-F238E27FC236}">
                <a16:creationId xmlns:a16="http://schemas.microsoft.com/office/drawing/2014/main" id="{4F994DCA-76E4-BDBA-362C-09F1CD1312FB}"/>
              </a:ext>
            </a:extLst>
          </p:cNvPr>
          <p:cNvSpPr txBox="1"/>
          <p:nvPr/>
        </p:nvSpPr>
        <p:spPr>
          <a:xfrm>
            <a:off x="5183597" y="7273358"/>
            <a:ext cx="901209" cy="184666"/>
          </a:xfrm>
          <a:prstGeom prst="rect">
            <a:avLst/>
          </a:prstGeom>
          <a:solidFill>
            <a:schemeClr val="accent6">
              <a:lumMod val="20000"/>
              <a:lumOff val="80000"/>
            </a:schemeClr>
          </a:solidFill>
        </p:spPr>
        <p:txBody>
          <a:bodyPr wrap="none" rtlCol="0">
            <a:spAutoFit/>
          </a:bodyPr>
          <a:lstStyle/>
          <a:p>
            <a:r>
              <a:rPr kumimoji="1" lang="en-US" altLang="ja-JP" sz="600" dirty="0"/>
              <a:t>There are no photos.</a:t>
            </a:r>
          </a:p>
        </p:txBody>
      </p:sp>
      <p:sp>
        <p:nvSpPr>
          <p:cNvPr id="336" name="テキスト ボックス 335">
            <a:extLst>
              <a:ext uri="{FF2B5EF4-FFF2-40B4-BE49-F238E27FC236}">
                <a16:creationId xmlns:a16="http://schemas.microsoft.com/office/drawing/2014/main" id="{F7557F07-2F3E-5E2E-DCDD-1989437A19A8}"/>
              </a:ext>
            </a:extLst>
          </p:cNvPr>
          <p:cNvSpPr txBox="1"/>
          <p:nvPr/>
        </p:nvSpPr>
        <p:spPr>
          <a:xfrm>
            <a:off x="4838892" y="8399393"/>
            <a:ext cx="1599635" cy="738664"/>
          </a:xfrm>
          <a:prstGeom prst="rect">
            <a:avLst/>
          </a:prstGeom>
          <a:noFill/>
        </p:spPr>
        <p:txBody>
          <a:bodyPr wrap="square">
            <a:spAutoFit/>
          </a:bodyPr>
          <a:lstStyle/>
          <a:p>
            <a:r>
              <a:rPr lang="en-US" altLang="ja-JP" sz="1050" dirty="0">
                <a:solidFill>
                  <a:srgbClr val="FF0000"/>
                </a:solidFill>
              </a:rPr>
              <a:t>** </a:t>
            </a:r>
            <a:r>
              <a:rPr lang="ja-JP" altLang="en-US" sz="1050" dirty="0">
                <a:solidFill>
                  <a:srgbClr val="FF0000"/>
                </a:solidFill>
              </a:rPr>
              <a:t>If no photos are registered, the following message will be displayed.</a:t>
            </a:r>
          </a:p>
        </p:txBody>
      </p:sp>
      <p:sp>
        <p:nvSpPr>
          <p:cNvPr id="344" name="テキスト ボックス 343">
            <a:extLst>
              <a:ext uri="{FF2B5EF4-FFF2-40B4-BE49-F238E27FC236}">
                <a16:creationId xmlns:a16="http://schemas.microsoft.com/office/drawing/2014/main" id="{E12C7F44-D7CD-0F70-3660-6F483BE2EF42}"/>
              </a:ext>
            </a:extLst>
          </p:cNvPr>
          <p:cNvSpPr txBox="1"/>
          <p:nvPr/>
        </p:nvSpPr>
        <p:spPr>
          <a:xfrm>
            <a:off x="5049734" y="3009793"/>
            <a:ext cx="1367498" cy="830997"/>
          </a:xfrm>
          <a:prstGeom prst="rect">
            <a:avLst/>
          </a:prstGeom>
          <a:noFill/>
        </p:spPr>
        <p:txBody>
          <a:bodyPr wrap="square" rtlCol="0">
            <a:spAutoFit/>
          </a:bodyPr>
          <a:lstStyle/>
          <a:p>
            <a:r>
              <a:rPr kumimoji="1" lang="en-US" altLang="ja-JP" sz="800" dirty="0">
                <a:latin typeface="+mj-lt"/>
              </a:rPr>
              <a:t>*1: If the QR code is in a different format.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345" name="図 344">
            <a:extLst>
              <a:ext uri="{FF2B5EF4-FFF2-40B4-BE49-F238E27FC236}">
                <a16:creationId xmlns:a16="http://schemas.microsoft.com/office/drawing/2014/main" id="{66B2CABC-EBE6-3F5F-C23D-B784058624AB}"/>
              </a:ext>
            </a:extLst>
          </p:cNvPr>
          <p:cNvPicPr>
            <a:picLocks noChangeAspect="1"/>
          </p:cNvPicPr>
          <p:nvPr/>
        </p:nvPicPr>
        <p:blipFill>
          <a:blip r:embed="rId19"/>
          <a:stretch>
            <a:fillRect/>
          </a:stretch>
        </p:blipFill>
        <p:spPr>
          <a:xfrm>
            <a:off x="5149944" y="2252752"/>
            <a:ext cx="1075165" cy="745191"/>
          </a:xfrm>
          <a:prstGeom prst="rect">
            <a:avLst/>
          </a:prstGeom>
        </p:spPr>
      </p:pic>
      <p:pic>
        <p:nvPicPr>
          <p:cNvPr id="346" name="図 345">
            <a:extLst>
              <a:ext uri="{FF2B5EF4-FFF2-40B4-BE49-F238E27FC236}">
                <a16:creationId xmlns:a16="http://schemas.microsoft.com/office/drawing/2014/main" id="{D01C93D4-AF4D-FD4E-6955-DC2A0E2515BF}"/>
              </a:ext>
            </a:extLst>
          </p:cNvPr>
          <p:cNvPicPr>
            <a:picLocks noChangeAspect="1"/>
          </p:cNvPicPr>
          <p:nvPr/>
        </p:nvPicPr>
        <p:blipFill>
          <a:blip r:embed="rId20"/>
          <a:stretch>
            <a:fillRect/>
          </a:stretch>
        </p:blipFill>
        <p:spPr>
          <a:xfrm>
            <a:off x="5271883" y="2642882"/>
            <a:ext cx="847293" cy="112175"/>
          </a:xfrm>
          <a:prstGeom prst="rect">
            <a:avLst/>
          </a:prstGeom>
        </p:spPr>
      </p:pic>
      <p:sp>
        <p:nvSpPr>
          <p:cNvPr id="347" name="テキスト ボックス 346">
            <a:extLst>
              <a:ext uri="{FF2B5EF4-FFF2-40B4-BE49-F238E27FC236}">
                <a16:creationId xmlns:a16="http://schemas.microsoft.com/office/drawing/2014/main" id="{4249AB2E-471E-7DF6-3C4D-E7C9F899FB3C}"/>
              </a:ext>
            </a:extLst>
          </p:cNvPr>
          <p:cNvSpPr txBox="1"/>
          <p:nvPr/>
        </p:nvSpPr>
        <p:spPr>
          <a:xfrm>
            <a:off x="5109019" y="2603579"/>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QR code Format error</a:t>
            </a:r>
          </a:p>
        </p:txBody>
      </p:sp>
      <p:grpSp>
        <p:nvGrpSpPr>
          <p:cNvPr id="171" name="Group 170">
            <a:extLst>
              <a:ext uri="{FF2B5EF4-FFF2-40B4-BE49-F238E27FC236}">
                <a16:creationId xmlns:a16="http://schemas.microsoft.com/office/drawing/2014/main" id="{83459A0D-65EF-B761-0597-02966E8A3856}"/>
              </a:ext>
            </a:extLst>
          </p:cNvPr>
          <p:cNvGrpSpPr/>
          <p:nvPr/>
        </p:nvGrpSpPr>
        <p:grpSpPr>
          <a:xfrm>
            <a:off x="550307" y="2095588"/>
            <a:ext cx="1248969" cy="1857017"/>
            <a:chOff x="3594494" y="3457932"/>
            <a:chExt cx="1248969" cy="1857017"/>
          </a:xfrm>
        </p:grpSpPr>
        <p:sp>
          <p:nvSpPr>
            <p:cNvPr id="172" name="Rectangle 171">
              <a:extLst>
                <a:ext uri="{FF2B5EF4-FFF2-40B4-BE49-F238E27FC236}">
                  <a16:creationId xmlns:a16="http://schemas.microsoft.com/office/drawing/2014/main" id="{7D82FA59-0D50-C111-201F-2A6486A92D7B}"/>
                </a:ext>
              </a:extLst>
            </p:cNvPr>
            <p:cNvSpPr/>
            <p:nvPr/>
          </p:nvSpPr>
          <p:spPr>
            <a:xfrm>
              <a:off x="3596972" y="3457932"/>
              <a:ext cx="1246491" cy="1857017"/>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73" name="Rectangle: Rounded Corners 172">
              <a:extLst>
                <a:ext uri="{FF2B5EF4-FFF2-40B4-BE49-F238E27FC236}">
                  <a16:creationId xmlns:a16="http://schemas.microsoft.com/office/drawing/2014/main" id="{9E7AAD20-57A7-4941-E1E5-75F97B1244D8}"/>
                </a:ext>
              </a:extLst>
            </p:cNvPr>
            <p:cNvSpPr/>
            <p:nvPr/>
          </p:nvSpPr>
          <p:spPr>
            <a:xfrm>
              <a:off x="3632535"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74" name="TextBox 173">
              <a:extLst>
                <a:ext uri="{FF2B5EF4-FFF2-40B4-BE49-F238E27FC236}">
                  <a16:creationId xmlns:a16="http://schemas.microsoft.com/office/drawing/2014/main" id="{8DFB5E66-101C-3597-7B1D-94CABAF59CC8}"/>
                </a:ext>
              </a:extLst>
            </p:cNvPr>
            <p:cNvSpPr txBox="1"/>
            <p:nvPr/>
          </p:nvSpPr>
          <p:spPr>
            <a:xfrm>
              <a:off x="3596972" y="4475301"/>
              <a:ext cx="605863" cy="184666"/>
            </a:xfrm>
            <a:prstGeom prst="rect">
              <a:avLst/>
            </a:prstGeom>
            <a:noFill/>
          </p:spPr>
          <p:txBody>
            <a:bodyPr wrap="square" rtlCol="0">
              <a:spAutoFit/>
            </a:bodyPr>
            <a:lstStyle/>
            <a:p>
              <a:pPr algn="ctr"/>
              <a:r>
                <a:rPr lang="en-US" sz="600" b="1" dirty="0"/>
                <a:t>SCHEDULE</a:t>
              </a:r>
            </a:p>
          </p:txBody>
        </p:sp>
        <p:sp>
          <p:nvSpPr>
            <p:cNvPr id="175" name="Rectangle: Rounded Corners 174">
              <a:extLst>
                <a:ext uri="{FF2B5EF4-FFF2-40B4-BE49-F238E27FC236}">
                  <a16:creationId xmlns:a16="http://schemas.microsoft.com/office/drawing/2014/main" id="{74A08A4B-47D8-11C9-320E-C2C5E5152BBF}"/>
                </a:ext>
              </a:extLst>
            </p:cNvPr>
            <p:cNvSpPr/>
            <p:nvPr/>
          </p:nvSpPr>
          <p:spPr>
            <a:xfrm>
              <a:off x="4231289"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pic>
          <p:nvPicPr>
            <p:cNvPr id="176" name="Picture 175">
              <a:extLst>
                <a:ext uri="{FF2B5EF4-FFF2-40B4-BE49-F238E27FC236}">
                  <a16:creationId xmlns:a16="http://schemas.microsoft.com/office/drawing/2014/main" id="{F59CC9CF-F938-21F1-552F-D2C212C2C95F}"/>
                </a:ext>
              </a:extLst>
            </p:cNvPr>
            <p:cNvPicPr>
              <a:picLocks noChangeAspect="1"/>
            </p:cNvPicPr>
            <p:nvPr/>
          </p:nvPicPr>
          <p:blipFill>
            <a:blip r:embed="rId21"/>
            <a:stretch>
              <a:fillRect/>
            </a:stretch>
          </p:blipFill>
          <p:spPr>
            <a:xfrm>
              <a:off x="4334916" y="4179959"/>
              <a:ext cx="361439" cy="335127"/>
            </a:xfrm>
            <a:prstGeom prst="rect">
              <a:avLst/>
            </a:prstGeom>
          </p:spPr>
        </p:pic>
        <p:sp>
          <p:nvSpPr>
            <p:cNvPr id="177" name="TextBox 176">
              <a:extLst>
                <a:ext uri="{FF2B5EF4-FFF2-40B4-BE49-F238E27FC236}">
                  <a16:creationId xmlns:a16="http://schemas.microsoft.com/office/drawing/2014/main" id="{366A247A-0337-2707-2F1F-F233C003E1B9}"/>
                </a:ext>
              </a:extLst>
            </p:cNvPr>
            <p:cNvSpPr txBox="1"/>
            <p:nvPr/>
          </p:nvSpPr>
          <p:spPr>
            <a:xfrm>
              <a:off x="4205386" y="4479062"/>
              <a:ext cx="605863" cy="184666"/>
            </a:xfrm>
            <a:prstGeom prst="rect">
              <a:avLst/>
            </a:prstGeom>
            <a:noFill/>
          </p:spPr>
          <p:txBody>
            <a:bodyPr wrap="square" rtlCol="0">
              <a:spAutoFit/>
            </a:bodyPr>
            <a:lstStyle/>
            <a:p>
              <a:pPr algn="ctr"/>
              <a:r>
                <a:rPr lang="en-US" sz="600" b="1" dirty="0"/>
                <a:t>MANUAL</a:t>
              </a:r>
            </a:p>
          </p:txBody>
        </p:sp>
        <p:sp>
          <p:nvSpPr>
            <p:cNvPr id="178" name="Rectangle: Rounded Corners 177">
              <a:extLst>
                <a:ext uri="{FF2B5EF4-FFF2-40B4-BE49-F238E27FC236}">
                  <a16:creationId xmlns:a16="http://schemas.microsoft.com/office/drawing/2014/main" id="{01849B28-959C-2E35-7398-F7E9C98603AC}"/>
                </a:ext>
              </a:extLst>
            </p:cNvPr>
            <p:cNvSpPr/>
            <p:nvPr/>
          </p:nvSpPr>
          <p:spPr>
            <a:xfrm>
              <a:off x="3630057"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79" name="TextBox 178">
              <a:extLst>
                <a:ext uri="{FF2B5EF4-FFF2-40B4-BE49-F238E27FC236}">
                  <a16:creationId xmlns:a16="http://schemas.microsoft.com/office/drawing/2014/main" id="{E787DB93-1657-F92D-18CD-1729A4640776}"/>
                </a:ext>
              </a:extLst>
            </p:cNvPr>
            <p:cNvSpPr txBox="1"/>
            <p:nvPr/>
          </p:nvSpPr>
          <p:spPr>
            <a:xfrm>
              <a:off x="3594494" y="3873012"/>
              <a:ext cx="605863" cy="184666"/>
            </a:xfrm>
            <a:prstGeom prst="rect">
              <a:avLst/>
            </a:prstGeom>
            <a:noFill/>
          </p:spPr>
          <p:txBody>
            <a:bodyPr wrap="square" rtlCol="0">
              <a:spAutoFit/>
            </a:bodyPr>
            <a:lstStyle/>
            <a:p>
              <a:pPr algn="ctr"/>
              <a:r>
                <a:rPr lang="en-US" sz="600" b="1" dirty="0"/>
                <a:t>SCHEDULE</a:t>
              </a:r>
            </a:p>
          </p:txBody>
        </p:sp>
        <p:sp>
          <p:nvSpPr>
            <p:cNvPr id="180" name="Rectangle: Rounded Corners 179">
              <a:extLst>
                <a:ext uri="{FF2B5EF4-FFF2-40B4-BE49-F238E27FC236}">
                  <a16:creationId xmlns:a16="http://schemas.microsoft.com/office/drawing/2014/main" id="{F14D78CC-31AF-2FE5-B4F0-3CA6AD4CF71A}"/>
                </a:ext>
              </a:extLst>
            </p:cNvPr>
            <p:cNvSpPr/>
            <p:nvPr/>
          </p:nvSpPr>
          <p:spPr>
            <a:xfrm>
              <a:off x="4228811"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81" name="TextBox 180">
              <a:extLst>
                <a:ext uri="{FF2B5EF4-FFF2-40B4-BE49-F238E27FC236}">
                  <a16:creationId xmlns:a16="http://schemas.microsoft.com/office/drawing/2014/main" id="{3112E3E9-EE9A-F7DB-63C4-7D69DE2A15EA}"/>
                </a:ext>
              </a:extLst>
            </p:cNvPr>
            <p:cNvSpPr txBox="1"/>
            <p:nvPr/>
          </p:nvSpPr>
          <p:spPr>
            <a:xfrm>
              <a:off x="4202908" y="3876773"/>
              <a:ext cx="605863" cy="184666"/>
            </a:xfrm>
            <a:prstGeom prst="rect">
              <a:avLst/>
            </a:prstGeom>
            <a:noFill/>
          </p:spPr>
          <p:txBody>
            <a:bodyPr wrap="square" rtlCol="0">
              <a:spAutoFit/>
            </a:bodyPr>
            <a:lstStyle/>
            <a:p>
              <a:pPr algn="ctr"/>
              <a:r>
                <a:rPr lang="en-US" sz="600" b="1" dirty="0"/>
                <a:t>MANUAL</a:t>
              </a:r>
            </a:p>
          </p:txBody>
        </p:sp>
        <p:sp>
          <p:nvSpPr>
            <p:cNvPr id="182" name="Rectangle: Rounded Corners 181">
              <a:extLst>
                <a:ext uri="{FF2B5EF4-FFF2-40B4-BE49-F238E27FC236}">
                  <a16:creationId xmlns:a16="http://schemas.microsoft.com/office/drawing/2014/main" id="{4C3D6F82-7BD1-88A7-9346-F9CE8A375BC4}"/>
                </a:ext>
              </a:extLst>
            </p:cNvPr>
            <p:cNvSpPr/>
            <p:nvPr/>
          </p:nvSpPr>
          <p:spPr>
            <a:xfrm>
              <a:off x="3630057"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83" name="TextBox 182">
              <a:extLst>
                <a:ext uri="{FF2B5EF4-FFF2-40B4-BE49-F238E27FC236}">
                  <a16:creationId xmlns:a16="http://schemas.microsoft.com/office/drawing/2014/main" id="{76AF639D-BF45-0BF9-F63F-71A85F39633E}"/>
                </a:ext>
              </a:extLst>
            </p:cNvPr>
            <p:cNvSpPr txBox="1"/>
            <p:nvPr/>
          </p:nvSpPr>
          <p:spPr>
            <a:xfrm>
              <a:off x="3594494" y="5073829"/>
              <a:ext cx="605863" cy="184666"/>
            </a:xfrm>
            <a:prstGeom prst="rect">
              <a:avLst/>
            </a:prstGeom>
            <a:noFill/>
          </p:spPr>
          <p:txBody>
            <a:bodyPr wrap="square" rtlCol="0">
              <a:spAutoFit/>
            </a:bodyPr>
            <a:lstStyle/>
            <a:p>
              <a:pPr algn="ctr"/>
              <a:r>
                <a:rPr lang="en-US" sz="600" b="1" dirty="0"/>
                <a:t>QC Check</a:t>
              </a:r>
            </a:p>
          </p:txBody>
        </p:sp>
        <p:sp>
          <p:nvSpPr>
            <p:cNvPr id="184" name="Rectangle: Rounded Corners 183">
              <a:extLst>
                <a:ext uri="{FF2B5EF4-FFF2-40B4-BE49-F238E27FC236}">
                  <a16:creationId xmlns:a16="http://schemas.microsoft.com/office/drawing/2014/main" id="{E5A48221-201E-F1C3-267A-81780D30221C}"/>
                </a:ext>
              </a:extLst>
            </p:cNvPr>
            <p:cNvSpPr/>
            <p:nvPr/>
          </p:nvSpPr>
          <p:spPr>
            <a:xfrm>
              <a:off x="4228811"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85" name="TextBox 184">
              <a:extLst>
                <a:ext uri="{FF2B5EF4-FFF2-40B4-BE49-F238E27FC236}">
                  <a16:creationId xmlns:a16="http://schemas.microsoft.com/office/drawing/2014/main" id="{342CE40C-1D52-609E-18AD-AEF507D0871D}"/>
                </a:ext>
              </a:extLst>
            </p:cNvPr>
            <p:cNvSpPr txBox="1"/>
            <p:nvPr/>
          </p:nvSpPr>
          <p:spPr>
            <a:xfrm>
              <a:off x="4202908" y="5077590"/>
              <a:ext cx="605863" cy="184666"/>
            </a:xfrm>
            <a:prstGeom prst="rect">
              <a:avLst/>
            </a:prstGeom>
            <a:noFill/>
          </p:spPr>
          <p:txBody>
            <a:bodyPr wrap="square" rtlCol="0">
              <a:spAutoFit/>
            </a:bodyPr>
            <a:lstStyle/>
            <a:p>
              <a:pPr algn="ctr"/>
              <a:r>
                <a:rPr lang="en-US" sz="600" b="1" dirty="0"/>
                <a:t>PHOTO</a:t>
              </a:r>
            </a:p>
          </p:txBody>
        </p:sp>
        <p:pic>
          <p:nvPicPr>
            <p:cNvPr id="186" name="Picture 8" descr="Home delivery - Free shipping and delivery icons">
              <a:extLst>
                <a:ext uri="{FF2B5EF4-FFF2-40B4-BE49-F238E27FC236}">
                  <a16:creationId xmlns:a16="http://schemas.microsoft.com/office/drawing/2014/main" id="{FF369874-11C9-2CCE-DE28-85064BDF577F}"/>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10969" b="12606"/>
            <a:stretch/>
          </p:blipFill>
          <p:spPr bwMode="auto">
            <a:xfrm>
              <a:off x="3676107" y="4138001"/>
              <a:ext cx="477465" cy="364906"/>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10" descr="Clip Art Freeuse Stock Label Price Sale Png Icon Free - Sale Svg Icon  Transparent Png - Large Size Png Image - PikPng">
              <a:extLst>
                <a:ext uri="{FF2B5EF4-FFF2-40B4-BE49-F238E27FC236}">
                  <a16:creationId xmlns:a16="http://schemas.microsoft.com/office/drawing/2014/main" id="{B684484A-7E9A-2050-2B7F-71933CD78EF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34916" y="3600058"/>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87">
              <a:extLst>
                <a:ext uri="{FF2B5EF4-FFF2-40B4-BE49-F238E27FC236}">
                  <a16:creationId xmlns:a16="http://schemas.microsoft.com/office/drawing/2014/main" id="{48544977-6997-CB1F-B06B-D1E4035350C3}"/>
                </a:ext>
              </a:extLst>
            </p:cNvPr>
            <p:cNvPicPr>
              <a:picLocks noChangeAspect="1"/>
            </p:cNvPicPr>
            <p:nvPr/>
          </p:nvPicPr>
          <p:blipFill>
            <a:blip r:embed="rId24"/>
            <a:stretch>
              <a:fillRect/>
            </a:stretch>
          </p:blipFill>
          <p:spPr>
            <a:xfrm>
              <a:off x="3655746" y="3532481"/>
              <a:ext cx="213913" cy="196165"/>
            </a:xfrm>
            <a:prstGeom prst="rect">
              <a:avLst/>
            </a:prstGeom>
          </p:spPr>
        </p:pic>
        <p:pic>
          <p:nvPicPr>
            <p:cNvPr id="189" name="Picture 10" descr="Clip Art Freeuse Stock Label Price Sale Png Icon Free - Sale Svg Icon  Transparent Png - Large Size Png Image - PikPng">
              <a:extLst>
                <a:ext uri="{FF2B5EF4-FFF2-40B4-BE49-F238E27FC236}">
                  <a16:creationId xmlns:a16="http://schemas.microsoft.com/office/drawing/2014/main" id="{D352BB9A-9CB1-594E-44CF-8E54470AFA3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54954" y="3611147"/>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12" descr="inventory Icon - Free PNG &amp; SVG 3233864 - Noun Project">
              <a:extLst>
                <a:ext uri="{FF2B5EF4-FFF2-40B4-BE49-F238E27FC236}">
                  <a16:creationId xmlns:a16="http://schemas.microsoft.com/office/drawing/2014/main" id="{B9881719-F10E-174E-EE0E-C720777A20E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25948" y="4720049"/>
              <a:ext cx="377782" cy="377782"/>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4" descr="Image - Free web icons">
              <a:extLst>
                <a:ext uri="{FF2B5EF4-FFF2-40B4-BE49-F238E27FC236}">
                  <a16:creationId xmlns:a16="http://schemas.microsoft.com/office/drawing/2014/main" id="{90183D47-489D-79B9-1768-926272D9AD2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02863" y="4810896"/>
              <a:ext cx="225543" cy="2255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2" name="Group 191">
            <a:extLst>
              <a:ext uri="{FF2B5EF4-FFF2-40B4-BE49-F238E27FC236}">
                <a16:creationId xmlns:a16="http://schemas.microsoft.com/office/drawing/2014/main" id="{5445F628-3D76-30F2-877C-931F198B6DAC}"/>
              </a:ext>
            </a:extLst>
          </p:cNvPr>
          <p:cNvGrpSpPr/>
          <p:nvPr/>
        </p:nvGrpSpPr>
        <p:grpSpPr>
          <a:xfrm>
            <a:off x="1155076" y="3289406"/>
            <a:ext cx="725826" cy="633532"/>
            <a:chOff x="495425" y="2146960"/>
            <a:chExt cx="725826" cy="633532"/>
          </a:xfrm>
        </p:grpSpPr>
        <p:sp>
          <p:nvSpPr>
            <p:cNvPr id="193" name="正方形/長方形 13">
              <a:extLst>
                <a:ext uri="{FF2B5EF4-FFF2-40B4-BE49-F238E27FC236}">
                  <a16:creationId xmlns:a16="http://schemas.microsoft.com/office/drawing/2014/main" id="{DC2CE3EA-4552-2231-F868-7212F618E02D}"/>
                </a:ext>
              </a:extLst>
            </p:cNvPr>
            <p:cNvSpPr/>
            <p:nvPr/>
          </p:nvSpPr>
          <p:spPr>
            <a:xfrm>
              <a:off x="495425" y="2146960"/>
              <a:ext cx="632854" cy="63353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94" name="グラフィックス 14" descr="右向き指示マーク">
              <a:extLst>
                <a:ext uri="{FF2B5EF4-FFF2-40B4-BE49-F238E27FC236}">
                  <a16:creationId xmlns:a16="http://schemas.microsoft.com/office/drawing/2014/main" id="{3684FC52-2E9B-FAB0-08BE-CB274558EF0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4754202">
              <a:off x="967625" y="2392785"/>
              <a:ext cx="253626" cy="253626"/>
            </a:xfrm>
            <a:prstGeom prst="rect">
              <a:avLst/>
            </a:prstGeom>
          </p:spPr>
        </p:pic>
      </p:grpSp>
    </p:spTree>
    <p:extLst>
      <p:ext uri="{BB962C8B-B14F-4D97-AF65-F5344CB8AC3E}">
        <p14:creationId xmlns:p14="http://schemas.microsoft.com/office/powerpoint/2010/main" val="3703294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5DEFDAC-D547-EB18-65C3-014595A73CE8}"/>
              </a:ext>
            </a:extLst>
          </p:cNvPr>
          <p:cNvPicPr>
            <a:picLocks noChangeAspect="1"/>
          </p:cNvPicPr>
          <p:nvPr/>
        </p:nvPicPr>
        <p:blipFill rotWithShape="1">
          <a:blip r:embed="rId2"/>
          <a:srcRect b="79932"/>
          <a:stretch/>
        </p:blipFill>
        <p:spPr>
          <a:xfrm>
            <a:off x="2065046" y="1678018"/>
            <a:ext cx="1360089" cy="405207"/>
          </a:xfrm>
          <a:prstGeom prst="rect">
            <a:avLst/>
          </a:prstGeom>
        </p:spPr>
      </p:pic>
      <p:pic>
        <p:nvPicPr>
          <p:cNvPr id="8" name="図 7">
            <a:extLst>
              <a:ext uri="{FF2B5EF4-FFF2-40B4-BE49-F238E27FC236}">
                <a16:creationId xmlns:a16="http://schemas.microsoft.com/office/drawing/2014/main" id="{F95D7EE7-7356-37C1-2B7F-BC9DE88D5AE4}"/>
              </a:ext>
            </a:extLst>
          </p:cNvPr>
          <p:cNvPicPr>
            <a:picLocks noChangeAspect="1"/>
          </p:cNvPicPr>
          <p:nvPr/>
        </p:nvPicPr>
        <p:blipFill rotWithShape="1">
          <a:blip r:embed="rId3"/>
          <a:srcRect t="20856"/>
          <a:stretch/>
        </p:blipFill>
        <p:spPr>
          <a:xfrm>
            <a:off x="2057813" y="2082529"/>
            <a:ext cx="1364286" cy="1614633"/>
          </a:xfrm>
          <a:prstGeom prst="rect">
            <a:avLst/>
          </a:prstGeom>
        </p:spPr>
      </p:pic>
      <p:pic>
        <p:nvPicPr>
          <p:cNvPr id="10" name="図 9">
            <a:extLst>
              <a:ext uri="{FF2B5EF4-FFF2-40B4-BE49-F238E27FC236}">
                <a16:creationId xmlns:a16="http://schemas.microsoft.com/office/drawing/2014/main" id="{E4721AD2-BA06-8378-12B4-E75266CAFA7D}"/>
              </a:ext>
            </a:extLst>
          </p:cNvPr>
          <p:cNvPicPr>
            <a:picLocks noChangeAspect="1"/>
          </p:cNvPicPr>
          <p:nvPr/>
        </p:nvPicPr>
        <p:blipFill>
          <a:blip r:embed="rId4"/>
          <a:stretch>
            <a:fillRect/>
          </a:stretch>
        </p:blipFill>
        <p:spPr>
          <a:xfrm>
            <a:off x="2543411" y="2247055"/>
            <a:ext cx="546082" cy="198137"/>
          </a:xfrm>
          <a:prstGeom prst="rect">
            <a:avLst/>
          </a:prstGeom>
        </p:spPr>
      </p:pic>
      <p:pic>
        <p:nvPicPr>
          <p:cNvPr id="11" name="図 10">
            <a:extLst>
              <a:ext uri="{FF2B5EF4-FFF2-40B4-BE49-F238E27FC236}">
                <a16:creationId xmlns:a16="http://schemas.microsoft.com/office/drawing/2014/main" id="{D7DF2394-0425-E919-AFAB-88C5C08E7827}"/>
              </a:ext>
            </a:extLst>
          </p:cNvPr>
          <p:cNvPicPr>
            <a:picLocks noChangeAspect="1"/>
          </p:cNvPicPr>
          <p:nvPr/>
        </p:nvPicPr>
        <p:blipFill>
          <a:blip r:embed="rId4"/>
          <a:stretch>
            <a:fillRect/>
          </a:stretch>
        </p:blipFill>
        <p:spPr>
          <a:xfrm>
            <a:off x="2475593" y="2591447"/>
            <a:ext cx="546082" cy="198137"/>
          </a:xfrm>
          <a:prstGeom prst="rect">
            <a:avLst/>
          </a:prstGeom>
        </p:spPr>
      </p:pic>
      <p:sp>
        <p:nvSpPr>
          <p:cNvPr id="12" name="テキスト ボックス 11">
            <a:extLst>
              <a:ext uri="{FF2B5EF4-FFF2-40B4-BE49-F238E27FC236}">
                <a16:creationId xmlns:a16="http://schemas.microsoft.com/office/drawing/2014/main" id="{D48DC886-D6FE-D395-689A-68CB50EE580F}"/>
              </a:ext>
            </a:extLst>
          </p:cNvPr>
          <p:cNvSpPr txBox="1"/>
          <p:nvPr/>
        </p:nvSpPr>
        <p:spPr>
          <a:xfrm>
            <a:off x="2331523" y="2253790"/>
            <a:ext cx="724878" cy="184666"/>
          </a:xfrm>
          <a:prstGeom prst="rect">
            <a:avLst/>
          </a:prstGeom>
          <a:noFill/>
        </p:spPr>
        <p:txBody>
          <a:bodyPr wrap="none" rtlCol="0">
            <a:spAutoFit/>
          </a:bodyPr>
          <a:lstStyle/>
          <a:p>
            <a:r>
              <a:rPr kumimoji="1" lang="en-US" altLang="ja-JP" sz="600" dirty="0"/>
              <a:t>Work Outbound</a:t>
            </a:r>
            <a:endParaRPr kumimoji="1" lang="ja-JP" altLang="en-US" sz="600" dirty="0"/>
          </a:p>
        </p:txBody>
      </p:sp>
      <p:sp>
        <p:nvSpPr>
          <p:cNvPr id="24" name="テキスト ボックス 23">
            <a:extLst>
              <a:ext uri="{FF2B5EF4-FFF2-40B4-BE49-F238E27FC236}">
                <a16:creationId xmlns:a16="http://schemas.microsoft.com/office/drawing/2014/main" id="{D25B0B42-7FDC-F949-4F5E-818E167581D4}"/>
              </a:ext>
            </a:extLst>
          </p:cNvPr>
          <p:cNvSpPr txBox="1"/>
          <p:nvPr/>
        </p:nvSpPr>
        <p:spPr>
          <a:xfrm>
            <a:off x="2157378" y="2593987"/>
            <a:ext cx="1186726" cy="184666"/>
          </a:xfrm>
          <a:prstGeom prst="rect">
            <a:avLst/>
          </a:prstGeom>
          <a:noFill/>
        </p:spPr>
        <p:txBody>
          <a:bodyPr wrap="square" rtlCol="0">
            <a:spAutoFit/>
          </a:bodyPr>
          <a:lstStyle/>
          <a:p>
            <a:pPr algn="ctr"/>
            <a:r>
              <a:rPr kumimoji="1" lang="en-US" altLang="ja-JP" sz="600" dirty="0"/>
              <a:t>Production Outbound</a:t>
            </a:r>
            <a:endParaRPr kumimoji="1" lang="ja-JP" altLang="en-US" sz="600" dirty="0"/>
          </a:p>
        </p:txBody>
      </p:sp>
      <p:pic>
        <p:nvPicPr>
          <p:cNvPr id="25" name="図 24">
            <a:extLst>
              <a:ext uri="{FF2B5EF4-FFF2-40B4-BE49-F238E27FC236}">
                <a16:creationId xmlns:a16="http://schemas.microsoft.com/office/drawing/2014/main" id="{43DCC495-B6B1-3D7A-3CB4-FC16F3842AF2}"/>
              </a:ext>
            </a:extLst>
          </p:cNvPr>
          <p:cNvPicPr>
            <a:picLocks noChangeAspect="1"/>
          </p:cNvPicPr>
          <p:nvPr/>
        </p:nvPicPr>
        <p:blipFill>
          <a:blip r:embed="rId5"/>
          <a:stretch>
            <a:fillRect/>
          </a:stretch>
        </p:blipFill>
        <p:spPr>
          <a:xfrm>
            <a:off x="2524359" y="2934184"/>
            <a:ext cx="510584" cy="178119"/>
          </a:xfrm>
          <a:prstGeom prst="rect">
            <a:avLst/>
          </a:prstGeom>
        </p:spPr>
      </p:pic>
      <p:sp>
        <p:nvSpPr>
          <p:cNvPr id="26" name="テキスト ボックス 25">
            <a:extLst>
              <a:ext uri="{FF2B5EF4-FFF2-40B4-BE49-F238E27FC236}">
                <a16:creationId xmlns:a16="http://schemas.microsoft.com/office/drawing/2014/main" id="{8123ADBB-5B9E-838B-B173-1097960E35A3}"/>
              </a:ext>
            </a:extLst>
          </p:cNvPr>
          <p:cNvSpPr txBox="1"/>
          <p:nvPr/>
        </p:nvSpPr>
        <p:spPr>
          <a:xfrm>
            <a:off x="2374733" y="2927448"/>
            <a:ext cx="809836" cy="184666"/>
          </a:xfrm>
          <a:prstGeom prst="rect">
            <a:avLst/>
          </a:prstGeom>
          <a:noFill/>
        </p:spPr>
        <p:txBody>
          <a:bodyPr wrap="square" rtlCol="0">
            <a:spAutoFit/>
          </a:bodyPr>
          <a:lstStyle/>
          <a:p>
            <a:pPr algn="ctr"/>
            <a:r>
              <a:rPr kumimoji="1" lang="en-US" altLang="ja-JP" sz="600" dirty="0"/>
              <a:t>Outbound Manual</a:t>
            </a:r>
            <a:endParaRPr kumimoji="1" lang="ja-JP" altLang="en-US" sz="600" dirty="0"/>
          </a:p>
        </p:txBody>
      </p:sp>
      <p:pic>
        <p:nvPicPr>
          <p:cNvPr id="27" name="図 26">
            <a:extLst>
              <a:ext uri="{FF2B5EF4-FFF2-40B4-BE49-F238E27FC236}">
                <a16:creationId xmlns:a16="http://schemas.microsoft.com/office/drawing/2014/main" id="{FF0D22AF-5B3F-74AA-2C60-1F394575BBB0}"/>
              </a:ext>
            </a:extLst>
          </p:cNvPr>
          <p:cNvPicPr>
            <a:picLocks noChangeAspect="1"/>
          </p:cNvPicPr>
          <p:nvPr/>
        </p:nvPicPr>
        <p:blipFill>
          <a:blip r:embed="rId5"/>
          <a:stretch>
            <a:fillRect/>
          </a:stretch>
        </p:blipFill>
        <p:spPr>
          <a:xfrm>
            <a:off x="2525121" y="3269413"/>
            <a:ext cx="510584" cy="178119"/>
          </a:xfrm>
          <a:prstGeom prst="rect">
            <a:avLst/>
          </a:prstGeom>
        </p:spPr>
      </p:pic>
      <p:sp>
        <p:nvSpPr>
          <p:cNvPr id="28" name="テキスト ボックス 27">
            <a:extLst>
              <a:ext uri="{FF2B5EF4-FFF2-40B4-BE49-F238E27FC236}">
                <a16:creationId xmlns:a16="http://schemas.microsoft.com/office/drawing/2014/main" id="{960FBD3E-006D-7D01-4A86-9C395C7FBB0E}"/>
              </a:ext>
            </a:extLst>
          </p:cNvPr>
          <p:cNvSpPr txBox="1"/>
          <p:nvPr/>
        </p:nvSpPr>
        <p:spPr>
          <a:xfrm>
            <a:off x="2423820" y="3262677"/>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29" name="図 28">
            <a:extLst>
              <a:ext uri="{FF2B5EF4-FFF2-40B4-BE49-F238E27FC236}">
                <a16:creationId xmlns:a16="http://schemas.microsoft.com/office/drawing/2014/main" id="{D9D4D92F-6C1D-50DE-F853-EDA49BCE80CD}"/>
              </a:ext>
            </a:extLst>
          </p:cNvPr>
          <p:cNvPicPr>
            <a:picLocks noChangeAspect="1"/>
          </p:cNvPicPr>
          <p:nvPr/>
        </p:nvPicPr>
        <p:blipFill>
          <a:blip r:embed="rId6"/>
          <a:stretch>
            <a:fillRect/>
          </a:stretch>
        </p:blipFill>
        <p:spPr>
          <a:xfrm>
            <a:off x="2170251" y="3175695"/>
            <a:ext cx="1156765" cy="435548"/>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5-3-1. Outbound</a:t>
            </a:r>
          </a:p>
        </p:txBody>
      </p:sp>
      <p:pic>
        <p:nvPicPr>
          <p:cNvPr id="5" name="図 4">
            <a:extLst>
              <a:ext uri="{FF2B5EF4-FFF2-40B4-BE49-F238E27FC236}">
                <a16:creationId xmlns:a16="http://schemas.microsoft.com/office/drawing/2014/main" id="{C23F5BBA-D5E6-A79E-43CC-1783AA0010E0}"/>
              </a:ext>
            </a:extLst>
          </p:cNvPr>
          <p:cNvPicPr>
            <a:picLocks noChangeAspect="1"/>
          </p:cNvPicPr>
          <p:nvPr/>
        </p:nvPicPr>
        <p:blipFill>
          <a:blip r:embed="rId7"/>
          <a:stretch>
            <a:fillRect/>
          </a:stretch>
        </p:blipFill>
        <p:spPr>
          <a:xfrm>
            <a:off x="535477" y="1678018"/>
            <a:ext cx="1378354" cy="2040133"/>
          </a:xfrm>
          <a:prstGeom prst="rect">
            <a:avLst/>
          </a:prstGeom>
        </p:spPr>
      </p:pic>
      <p:sp>
        <p:nvSpPr>
          <p:cNvPr id="13" name="正方形/長方形 12">
            <a:extLst>
              <a:ext uri="{FF2B5EF4-FFF2-40B4-BE49-F238E27FC236}">
                <a16:creationId xmlns:a16="http://schemas.microsoft.com/office/drawing/2014/main" id="{479CE12D-1E64-F973-0792-45A4408C7498}"/>
              </a:ext>
            </a:extLst>
          </p:cNvPr>
          <p:cNvSpPr/>
          <p:nvPr/>
        </p:nvSpPr>
        <p:spPr>
          <a:xfrm>
            <a:off x="625229" y="2581660"/>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8" name="グラフィックス 17" descr="右向き指示マーク">
            <a:extLst>
              <a:ext uri="{FF2B5EF4-FFF2-40B4-BE49-F238E27FC236}">
                <a16:creationId xmlns:a16="http://schemas.microsoft.com/office/drawing/2014/main" id="{AAE59085-27CD-144D-F069-8BE02A29DA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651588" y="2775349"/>
            <a:ext cx="253626" cy="253626"/>
          </a:xfrm>
          <a:prstGeom prst="rect">
            <a:avLst/>
          </a:prstGeom>
        </p:spPr>
      </p:pic>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1323439"/>
          </a:xfrm>
          <a:prstGeom prst="rect">
            <a:avLst/>
          </a:prstGeom>
          <a:noFill/>
        </p:spPr>
        <p:txBody>
          <a:bodyPr wrap="square" rtlCol="0">
            <a:spAutoFit/>
          </a:bodyPr>
          <a:lstStyle/>
          <a:p>
            <a:r>
              <a:rPr kumimoji="1" lang="en-US" altLang="ja-JP" sz="800" dirty="0">
                <a:latin typeface="+mj-lt"/>
              </a:rPr>
              <a:t>This is the screen that transitions after select outbound from Main menu.</a:t>
            </a:r>
          </a:p>
          <a:p>
            <a:endParaRPr kumimoji="1" lang="en-US" altLang="ja-JP" sz="800" dirty="0">
              <a:latin typeface="+mj-lt"/>
            </a:endParaRPr>
          </a:p>
          <a:p>
            <a:r>
              <a:rPr kumimoji="1" lang="en-US" altLang="ja-JP" sz="800" b="1" dirty="0">
                <a:latin typeface="+mj-lt"/>
              </a:rPr>
              <a:t>Work Outbound: </a:t>
            </a:r>
            <a:r>
              <a:rPr kumimoji="1" lang="en-US" altLang="ja-JP" sz="800" dirty="0">
                <a:latin typeface="+mj-lt"/>
              </a:rPr>
              <a:t>Transitions to the Work Outbound screen.</a:t>
            </a:r>
          </a:p>
          <a:p>
            <a:r>
              <a:rPr kumimoji="1" lang="en-US" altLang="ja-JP" sz="800" b="1" dirty="0">
                <a:latin typeface="+mj-lt"/>
              </a:rPr>
              <a:t>Production Outbound: </a:t>
            </a:r>
            <a:r>
              <a:rPr kumimoji="1" lang="en-US" altLang="ja-JP" sz="800" dirty="0">
                <a:latin typeface="+mj-lt"/>
              </a:rPr>
              <a:t>Transitions to the Production Outbound screen.</a:t>
            </a:r>
          </a:p>
          <a:p>
            <a:r>
              <a:rPr kumimoji="1" lang="en-US" altLang="ja-JP" sz="800" b="1" dirty="0">
                <a:latin typeface="+mj-lt"/>
              </a:rPr>
              <a:t>Outbound Manual button</a:t>
            </a:r>
            <a:r>
              <a:rPr kumimoji="1" lang="en-US" altLang="ja-JP" sz="800" dirty="0">
                <a:latin typeface="+mj-lt"/>
              </a:rPr>
              <a:t>: Transitions to the Outbound manual screen.</a:t>
            </a:r>
          </a:p>
          <a:p>
            <a:endParaRPr kumimoji="1" lang="en-US" altLang="ja-JP" sz="800" b="1" dirty="0">
              <a:latin typeface="+mj-lt"/>
            </a:endParaRPr>
          </a:p>
          <a:p>
            <a:r>
              <a:rPr kumimoji="1" lang="en-US" altLang="ja-JP" sz="800" b="1" dirty="0">
                <a:latin typeface="+mj-lt"/>
              </a:rPr>
              <a:t>&lt; (P1): </a:t>
            </a:r>
            <a:r>
              <a:rPr kumimoji="1" lang="en-US" altLang="ja-JP" sz="800" dirty="0">
                <a:latin typeface="+mj-lt"/>
              </a:rPr>
              <a:t>Back to Main menu</a:t>
            </a:r>
          </a:p>
        </p:txBody>
      </p:sp>
      <p:sp>
        <p:nvSpPr>
          <p:cNvPr id="19" name="矢印: 右 18">
            <a:extLst>
              <a:ext uri="{FF2B5EF4-FFF2-40B4-BE49-F238E27FC236}">
                <a16:creationId xmlns:a16="http://schemas.microsoft.com/office/drawing/2014/main" id="{BA72EB67-22CC-7778-2C71-4AC4CEB32234}"/>
              </a:ext>
            </a:extLst>
          </p:cNvPr>
          <p:cNvSpPr/>
          <p:nvPr/>
        </p:nvSpPr>
        <p:spPr>
          <a:xfrm>
            <a:off x="188184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二等辺三角形 29">
            <a:extLst>
              <a:ext uri="{FF2B5EF4-FFF2-40B4-BE49-F238E27FC236}">
                <a16:creationId xmlns:a16="http://schemas.microsoft.com/office/drawing/2014/main" id="{AEB1B7B6-7234-8A97-C1CB-A02BB8888A7D}"/>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2" name="二等辺三角形 1">
            <a:extLst>
              <a:ext uri="{FF2B5EF4-FFF2-40B4-BE49-F238E27FC236}">
                <a16:creationId xmlns:a16="http://schemas.microsoft.com/office/drawing/2014/main" id="{CBD08E6B-110F-18DB-EF34-9467E2215671}"/>
              </a:ext>
            </a:extLst>
          </p:cNvPr>
          <p:cNvSpPr/>
          <p:nvPr/>
        </p:nvSpPr>
        <p:spPr>
          <a:xfrm>
            <a:off x="3286299" y="346849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Tree>
    <p:extLst>
      <p:ext uri="{BB962C8B-B14F-4D97-AF65-F5344CB8AC3E}">
        <p14:creationId xmlns:p14="http://schemas.microsoft.com/office/powerpoint/2010/main" val="11919864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5-3-2. Work Outbound</a:t>
            </a:r>
          </a:p>
        </p:txBody>
      </p:sp>
      <p:sp>
        <p:nvSpPr>
          <p:cNvPr id="2" name="二等辺三角形 1">
            <a:extLst>
              <a:ext uri="{FF2B5EF4-FFF2-40B4-BE49-F238E27FC236}">
                <a16:creationId xmlns:a16="http://schemas.microsoft.com/office/drawing/2014/main" id="{59D04CFD-A9A7-BDCE-DE54-66B0B884C904}"/>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18" name="テキスト ボックス 17">
            <a:extLst>
              <a:ext uri="{FF2B5EF4-FFF2-40B4-BE49-F238E27FC236}">
                <a16:creationId xmlns:a16="http://schemas.microsoft.com/office/drawing/2014/main" id="{E7ACDE43-C4E8-C8FB-2BEB-C4706EE3D8CF}"/>
              </a:ext>
            </a:extLst>
          </p:cNvPr>
          <p:cNvSpPr txBox="1"/>
          <p:nvPr/>
        </p:nvSpPr>
        <p:spPr>
          <a:xfrm>
            <a:off x="3530985" y="1678018"/>
            <a:ext cx="2920615" cy="4278094"/>
          </a:xfrm>
          <a:prstGeom prst="rect">
            <a:avLst/>
          </a:prstGeom>
          <a:noFill/>
        </p:spPr>
        <p:txBody>
          <a:bodyPr wrap="square" rtlCol="0">
            <a:spAutoFit/>
          </a:bodyPr>
          <a:lstStyle/>
          <a:p>
            <a:r>
              <a:rPr kumimoji="1" lang="en-US" altLang="ja-JP" sz="800" dirty="0">
                <a:latin typeface="+mj-lt"/>
              </a:rPr>
              <a:t>This is the screen that transitions after select outbound schedule from Outbound menu.</a:t>
            </a:r>
          </a:p>
          <a:p>
            <a:endParaRPr kumimoji="1" lang="en-US" altLang="ja-JP" sz="800" dirty="0">
              <a:latin typeface="+mj-lt"/>
            </a:endParaRPr>
          </a:p>
          <a:p>
            <a:r>
              <a:rPr kumimoji="1" lang="en-US" altLang="ja-JP" sz="800" b="1" dirty="0">
                <a:solidFill>
                  <a:srgbClr val="FF0000"/>
                </a:solidFill>
                <a:latin typeface="+mj-lt"/>
              </a:rPr>
              <a:t>Target items: FCT85 –(CT8519, CT8520, CT8521) is blank</a:t>
            </a:r>
          </a:p>
          <a:p>
            <a:endParaRPr kumimoji="1" lang="en-US" altLang="ja-JP" sz="800" dirty="0">
              <a:latin typeface="+mj-lt"/>
            </a:endParaRPr>
          </a:p>
          <a:p>
            <a:r>
              <a:rPr kumimoji="1" lang="en-US" altLang="ja-JP" sz="800" b="1" dirty="0">
                <a:latin typeface="+mj-lt"/>
              </a:rPr>
              <a:t>Date from</a:t>
            </a:r>
            <a:r>
              <a:rPr kumimoji="1" lang="en-US" altLang="ja-JP" sz="800" dirty="0">
                <a:latin typeface="+mj-lt"/>
              </a:rPr>
              <a:t>: Select the start of the target date. Default is today's date. Search ORDER DELIVERY DATE(CT8530)</a:t>
            </a:r>
          </a:p>
          <a:p>
            <a:r>
              <a:rPr kumimoji="1" lang="en-US" altLang="ja-JP" sz="800" b="1" dirty="0">
                <a:latin typeface="+mj-lt"/>
              </a:rPr>
              <a:t>Date to</a:t>
            </a:r>
            <a:r>
              <a:rPr kumimoji="1" lang="en-US" altLang="ja-JP" sz="800" dirty="0">
                <a:latin typeface="+mj-lt"/>
              </a:rPr>
              <a:t>: Select the end of the target date. Default is advance 7 days date. Search ORDER DELIVERY DATE(CT8530)</a:t>
            </a:r>
          </a:p>
          <a:p>
            <a:r>
              <a:rPr kumimoji="1" lang="en-US" altLang="ja-JP" sz="800" b="1" dirty="0">
                <a:latin typeface="+mj-lt"/>
              </a:rPr>
              <a:t>Factory code:</a:t>
            </a:r>
            <a:r>
              <a:rPr kumimoji="1" lang="en-US" altLang="ja-JP" sz="800" dirty="0">
                <a:latin typeface="+mj-lt"/>
              </a:rPr>
              <a:t> Select factory code. Default is blank. </a:t>
            </a:r>
            <a:r>
              <a:rPr kumimoji="1" lang="en-US" altLang="ja-JP" sz="800" dirty="0">
                <a:solidFill>
                  <a:srgbClr val="FF0000"/>
                </a:solidFill>
                <a:latin typeface="+mj-lt"/>
              </a:rPr>
              <a:t>(*FCT85-CT8506)</a:t>
            </a:r>
          </a:p>
          <a:p>
            <a:r>
              <a:rPr kumimoji="1" lang="en-US" altLang="ja-JP" sz="800" b="1" dirty="0">
                <a:latin typeface="+mj-lt"/>
              </a:rPr>
              <a:t>Except complete: </a:t>
            </a:r>
            <a:r>
              <a:rPr kumimoji="1" lang="en-US" altLang="ja-JP" sz="800" dirty="0">
                <a:latin typeface="+mj-lt"/>
              </a:rPr>
              <a:t>If checked, the completed status Item list will not be displayed from the Item list. Default is unchecked.</a:t>
            </a:r>
          </a:p>
          <a:p>
            <a:r>
              <a:rPr kumimoji="1" lang="en-US" altLang="ja-JP" sz="800" b="1" dirty="0">
                <a:latin typeface="+mj-lt"/>
              </a:rPr>
              <a:t>Order list </a:t>
            </a:r>
            <a:r>
              <a:rPr kumimoji="1" lang="en-US" altLang="ja-JP" sz="800" dirty="0">
                <a:latin typeface="+mj-lt"/>
              </a:rPr>
              <a:t>: Display a list that matches the condition.</a:t>
            </a:r>
          </a:p>
          <a:p>
            <a:r>
              <a:rPr kumimoji="1" lang="en-US" altLang="ja-JP" sz="800" dirty="0">
                <a:latin typeface="+mj-lt"/>
              </a:rPr>
              <a:t>Order no : </a:t>
            </a:r>
            <a:r>
              <a:rPr kumimoji="1" lang="en-US" altLang="ja-JP" sz="800" dirty="0">
                <a:latin typeface="Arial 本文"/>
              </a:rPr>
              <a:t>Delivery instruction(FCT85) - ORDER NO</a:t>
            </a:r>
            <a:endParaRPr kumimoji="1" lang="en-US" altLang="ja-JP" sz="800" dirty="0">
              <a:latin typeface="+mj-lt"/>
            </a:endParaRPr>
          </a:p>
          <a:p>
            <a:r>
              <a:rPr kumimoji="1" lang="en-US" altLang="ja-JP" sz="800" dirty="0">
                <a:latin typeface="+mj-lt"/>
              </a:rPr>
              <a:t>Factory code : </a:t>
            </a:r>
            <a:r>
              <a:rPr kumimoji="1" lang="en-US" altLang="ja-JP" sz="800" dirty="0">
                <a:latin typeface="Arial 本文"/>
              </a:rPr>
              <a:t>Delivery instruction(FCT85) - </a:t>
            </a:r>
            <a:r>
              <a:rPr kumimoji="1" lang="en-US" altLang="ja-JP" sz="800" dirty="0">
                <a:latin typeface="+mj-lt"/>
              </a:rPr>
              <a:t>CUSTOMER PART NO PI</a:t>
            </a:r>
          </a:p>
          <a:p>
            <a:r>
              <a:rPr kumimoji="1" lang="en-US" altLang="ja-JP" sz="800" dirty="0">
                <a:latin typeface="Arial 本文"/>
              </a:rPr>
              <a:t>Part No.: Delivery instruction(FCT85)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dirty="0">
                <a:latin typeface="Arial 本文"/>
              </a:rPr>
              <a:t>Part Name : Delivery instruction(FCT85) - PART NAME</a:t>
            </a:r>
            <a:endParaRPr kumimoji="1" lang="en-US" altLang="ja-JP" sz="800" dirty="0">
              <a:latin typeface="+mj-lt"/>
            </a:endParaRPr>
          </a:p>
          <a:p>
            <a:r>
              <a:rPr kumimoji="1" lang="en-US" altLang="ja-JP" sz="800" dirty="0">
                <a:latin typeface="+mj-lt"/>
              </a:rPr>
              <a:t>Lot No: </a:t>
            </a:r>
            <a:r>
              <a:rPr kumimoji="1" lang="en-US" altLang="ja-JP" sz="800" dirty="0">
                <a:solidFill>
                  <a:srgbClr val="FF0000"/>
                </a:solidFill>
                <a:latin typeface="+mj-lt"/>
              </a:rPr>
              <a:t>*Displays a list of Lot no that are recommended for picking after reservation. If there are multiple items, display multiple items.</a:t>
            </a:r>
          </a:p>
          <a:p>
            <a:r>
              <a:rPr kumimoji="1" lang="en-US" altLang="ja-JP" sz="800" dirty="0">
                <a:latin typeface="+mj-lt"/>
              </a:rPr>
              <a:t>Location: </a:t>
            </a:r>
            <a:r>
              <a:rPr kumimoji="1" lang="en-US" altLang="ja-JP" sz="800" dirty="0">
                <a:solidFill>
                  <a:srgbClr val="FF0000"/>
                </a:solidFill>
                <a:latin typeface="+mj-lt"/>
              </a:rPr>
              <a:t>*Display assigned location information. If there are multiple items, display multiple items.</a:t>
            </a:r>
          </a:p>
          <a:p>
            <a:r>
              <a:rPr kumimoji="1" lang="en-US" altLang="ja-JP" sz="800" dirty="0">
                <a:latin typeface="+mj-lt"/>
              </a:rPr>
              <a:t>Item quantity: Number of items that have been processed "/" </a:t>
            </a:r>
            <a:r>
              <a:rPr kumimoji="1" lang="en-US" altLang="ja-JP" sz="800" dirty="0">
                <a:latin typeface="Arial 本文"/>
              </a:rPr>
              <a:t>Delivery instruction(FCT85)</a:t>
            </a:r>
            <a:r>
              <a:rPr kumimoji="1" lang="en-US" altLang="ja-JP" sz="800" dirty="0">
                <a:latin typeface="+mj-lt"/>
              </a:rPr>
              <a:t> - ORDER QTY(</a:t>
            </a:r>
            <a:r>
              <a:rPr kumimoji="1" lang="en-US" altLang="ja-JP" sz="800" dirty="0" err="1">
                <a:latin typeface="+mj-lt"/>
              </a:rPr>
              <a:t>PUR</a:t>
            </a:r>
            <a:r>
              <a:rPr kumimoji="1" lang="en-US" altLang="ja-JP" sz="800" dirty="0">
                <a:latin typeface="+mj-lt"/>
              </a:rPr>
              <a:t> UNIT)</a:t>
            </a:r>
          </a:p>
          <a:p>
            <a:r>
              <a:rPr kumimoji="1" lang="en-US" altLang="ja-JP" sz="800" dirty="0">
                <a:latin typeface="+mj-lt"/>
              </a:rPr>
              <a:t>Status color: Green - Completed, Dark Blue - Working, Light Blue - Not Started.</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20" name="図 19">
            <a:extLst>
              <a:ext uri="{FF2B5EF4-FFF2-40B4-BE49-F238E27FC236}">
                <a16:creationId xmlns:a16="http://schemas.microsoft.com/office/drawing/2014/main" id="{BBB6ADA3-178A-9309-8D5E-F92677BD4AF5}"/>
              </a:ext>
            </a:extLst>
          </p:cNvPr>
          <p:cNvPicPr>
            <a:picLocks noChangeAspect="1"/>
          </p:cNvPicPr>
          <p:nvPr/>
        </p:nvPicPr>
        <p:blipFill>
          <a:blip r:embed="rId2"/>
          <a:stretch>
            <a:fillRect/>
          </a:stretch>
        </p:blipFill>
        <p:spPr>
          <a:xfrm>
            <a:off x="2106209" y="1545938"/>
            <a:ext cx="1355770" cy="2019144"/>
          </a:xfrm>
          <a:prstGeom prst="rect">
            <a:avLst/>
          </a:prstGeom>
        </p:spPr>
      </p:pic>
      <p:pic>
        <p:nvPicPr>
          <p:cNvPr id="21" name="図 20">
            <a:extLst>
              <a:ext uri="{FF2B5EF4-FFF2-40B4-BE49-F238E27FC236}">
                <a16:creationId xmlns:a16="http://schemas.microsoft.com/office/drawing/2014/main" id="{6ECF195C-E6D6-62AF-5A12-8C487CC33A22}"/>
              </a:ext>
            </a:extLst>
          </p:cNvPr>
          <p:cNvPicPr>
            <a:picLocks noChangeAspect="1"/>
          </p:cNvPicPr>
          <p:nvPr/>
        </p:nvPicPr>
        <p:blipFill>
          <a:blip r:embed="rId3"/>
          <a:stretch>
            <a:fillRect/>
          </a:stretch>
        </p:blipFill>
        <p:spPr>
          <a:xfrm>
            <a:off x="2581747" y="1675083"/>
            <a:ext cx="805148" cy="123622"/>
          </a:xfrm>
          <a:prstGeom prst="rect">
            <a:avLst/>
          </a:prstGeom>
        </p:spPr>
      </p:pic>
      <p:sp>
        <p:nvSpPr>
          <p:cNvPr id="23" name="テキスト ボックス 22">
            <a:extLst>
              <a:ext uri="{FF2B5EF4-FFF2-40B4-BE49-F238E27FC236}">
                <a16:creationId xmlns:a16="http://schemas.microsoft.com/office/drawing/2014/main" id="{8001B9FC-349D-795E-E022-2040B4C86756}"/>
              </a:ext>
            </a:extLst>
          </p:cNvPr>
          <p:cNvSpPr txBox="1"/>
          <p:nvPr/>
        </p:nvSpPr>
        <p:spPr>
          <a:xfrm>
            <a:off x="2497028" y="1661660"/>
            <a:ext cx="874330" cy="200055"/>
          </a:xfrm>
          <a:prstGeom prst="rect">
            <a:avLst/>
          </a:prstGeom>
          <a:noFill/>
        </p:spPr>
        <p:txBody>
          <a:bodyPr wrap="square" rtlCol="0">
            <a:spAutoFit/>
          </a:bodyPr>
          <a:lstStyle/>
          <a:p>
            <a:pPr algn="ctr"/>
            <a:r>
              <a:rPr kumimoji="1" lang="en-US" altLang="ja-JP" sz="700" dirty="0">
                <a:solidFill>
                  <a:schemeClr val="bg1"/>
                </a:solidFill>
              </a:rPr>
              <a:t>Work Outbound</a:t>
            </a:r>
          </a:p>
        </p:txBody>
      </p:sp>
      <p:pic>
        <p:nvPicPr>
          <p:cNvPr id="24" name="図 23">
            <a:extLst>
              <a:ext uri="{FF2B5EF4-FFF2-40B4-BE49-F238E27FC236}">
                <a16:creationId xmlns:a16="http://schemas.microsoft.com/office/drawing/2014/main" id="{3D6A938D-49B3-7549-A2F0-5667330968D4}"/>
              </a:ext>
            </a:extLst>
          </p:cNvPr>
          <p:cNvPicPr>
            <a:picLocks noChangeAspect="1"/>
          </p:cNvPicPr>
          <p:nvPr/>
        </p:nvPicPr>
        <p:blipFill>
          <a:blip r:embed="rId4"/>
          <a:stretch>
            <a:fillRect/>
          </a:stretch>
        </p:blipFill>
        <p:spPr>
          <a:xfrm>
            <a:off x="2143184" y="2169701"/>
            <a:ext cx="1289035" cy="212113"/>
          </a:xfrm>
          <a:prstGeom prst="rect">
            <a:avLst/>
          </a:prstGeom>
        </p:spPr>
      </p:pic>
      <p:pic>
        <p:nvPicPr>
          <p:cNvPr id="25" name="図 24">
            <a:extLst>
              <a:ext uri="{FF2B5EF4-FFF2-40B4-BE49-F238E27FC236}">
                <a16:creationId xmlns:a16="http://schemas.microsoft.com/office/drawing/2014/main" id="{117ACFA4-608C-C5CD-1C2E-95B53CC59829}"/>
              </a:ext>
            </a:extLst>
          </p:cNvPr>
          <p:cNvPicPr>
            <a:picLocks noChangeAspect="1"/>
          </p:cNvPicPr>
          <p:nvPr/>
        </p:nvPicPr>
        <p:blipFill>
          <a:blip r:embed="rId5"/>
          <a:stretch>
            <a:fillRect/>
          </a:stretch>
        </p:blipFill>
        <p:spPr>
          <a:xfrm>
            <a:off x="2144414" y="2573081"/>
            <a:ext cx="981060" cy="220999"/>
          </a:xfrm>
          <a:prstGeom prst="rect">
            <a:avLst/>
          </a:prstGeom>
        </p:spPr>
      </p:pic>
      <p:pic>
        <p:nvPicPr>
          <p:cNvPr id="26" name="図 25">
            <a:extLst>
              <a:ext uri="{FF2B5EF4-FFF2-40B4-BE49-F238E27FC236}">
                <a16:creationId xmlns:a16="http://schemas.microsoft.com/office/drawing/2014/main" id="{74E70302-6B9F-BB1E-25F2-81D349785F69}"/>
              </a:ext>
            </a:extLst>
          </p:cNvPr>
          <p:cNvPicPr>
            <a:picLocks noChangeAspect="1"/>
          </p:cNvPicPr>
          <p:nvPr/>
        </p:nvPicPr>
        <p:blipFill>
          <a:blip r:embed="rId6"/>
          <a:stretch>
            <a:fillRect/>
          </a:stretch>
        </p:blipFill>
        <p:spPr>
          <a:xfrm>
            <a:off x="2117227" y="2264389"/>
            <a:ext cx="1313642" cy="894800"/>
          </a:xfrm>
          <a:prstGeom prst="rect">
            <a:avLst/>
          </a:prstGeom>
        </p:spPr>
      </p:pic>
      <p:pic>
        <p:nvPicPr>
          <p:cNvPr id="27" name="図 26">
            <a:extLst>
              <a:ext uri="{FF2B5EF4-FFF2-40B4-BE49-F238E27FC236}">
                <a16:creationId xmlns:a16="http://schemas.microsoft.com/office/drawing/2014/main" id="{A9824EDE-5D02-7BC4-E951-8466245D16E5}"/>
              </a:ext>
            </a:extLst>
          </p:cNvPr>
          <p:cNvPicPr>
            <a:picLocks noChangeAspect="1"/>
          </p:cNvPicPr>
          <p:nvPr/>
        </p:nvPicPr>
        <p:blipFill>
          <a:blip r:embed="rId7"/>
          <a:stretch>
            <a:fillRect/>
          </a:stretch>
        </p:blipFill>
        <p:spPr>
          <a:xfrm>
            <a:off x="2126371" y="1845260"/>
            <a:ext cx="1313642" cy="434647"/>
          </a:xfrm>
          <a:prstGeom prst="rect">
            <a:avLst/>
          </a:prstGeom>
        </p:spPr>
      </p:pic>
      <p:sp>
        <p:nvSpPr>
          <p:cNvPr id="28" name="四角形: 角を丸くする 27">
            <a:extLst>
              <a:ext uri="{FF2B5EF4-FFF2-40B4-BE49-F238E27FC236}">
                <a16:creationId xmlns:a16="http://schemas.microsoft.com/office/drawing/2014/main" id="{8A51557B-FDBB-E9BF-751F-8009EFE64581}"/>
              </a:ext>
            </a:extLst>
          </p:cNvPr>
          <p:cNvSpPr/>
          <p:nvPr/>
        </p:nvSpPr>
        <p:spPr>
          <a:xfrm>
            <a:off x="2328670" y="187185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 name="四角形: 角を丸くする 28">
            <a:extLst>
              <a:ext uri="{FF2B5EF4-FFF2-40B4-BE49-F238E27FC236}">
                <a16:creationId xmlns:a16="http://schemas.microsoft.com/office/drawing/2014/main" id="{4A10D33D-F875-A659-4688-00326F4B3E7F}"/>
              </a:ext>
            </a:extLst>
          </p:cNvPr>
          <p:cNvSpPr/>
          <p:nvPr/>
        </p:nvSpPr>
        <p:spPr>
          <a:xfrm>
            <a:off x="2962675" y="186804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テキスト ボックス 29">
            <a:extLst>
              <a:ext uri="{FF2B5EF4-FFF2-40B4-BE49-F238E27FC236}">
                <a16:creationId xmlns:a16="http://schemas.microsoft.com/office/drawing/2014/main" id="{A1357E6C-C014-9BBF-F744-740A028324D2}"/>
              </a:ext>
            </a:extLst>
          </p:cNvPr>
          <p:cNvSpPr txBox="1"/>
          <p:nvPr/>
        </p:nvSpPr>
        <p:spPr>
          <a:xfrm>
            <a:off x="2081060" y="1842265"/>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31" name="テキスト ボックス 30">
            <a:extLst>
              <a:ext uri="{FF2B5EF4-FFF2-40B4-BE49-F238E27FC236}">
                <a16:creationId xmlns:a16="http://schemas.microsoft.com/office/drawing/2014/main" id="{3F02D9D8-E882-799B-9CE2-4E288BACF252}"/>
              </a:ext>
            </a:extLst>
          </p:cNvPr>
          <p:cNvSpPr txBox="1"/>
          <p:nvPr/>
        </p:nvSpPr>
        <p:spPr>
          <a:xfrm>
            <a:off x="2729852" y="1843752"/>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32" name="グラフィックス 31" descr="日毎カレンダー">
            <a:extLst>
              <a:ext uri="{FF2B5EF4-FFF2-40B4-BE49-F238E27FC236}">
                <a16:creationId xmlns:a16="http://schemas.microsoft.com/office/drawing/2014/main" id="{A8B0FF4E-BE1A-B20C-416E-A858853435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61272" y="1881234"/>
            <a:ext cx="137160" cy="137160"/>
          </a:xfrm>
          <a:prstGeom prst="rect">
            <a:avLst/>
          </a:prstGeom>
        </p:spPr>
      </p:pic>
      <p:pic>
        <p:nvPicPr>
          <p:cNvPr id="33" name="グラフィックス 32" descr="日毎カレンダー">
            <a:extLst>
              <a:ext uri="{FF2B5EF4-FFF2-40B4-BE49-F238E27FC236}">
                <a16:creationId xmlns:a16="http://schemas.microsoft.com/office/drawing/2014/main" id="{1A50D049-6128-4449-62AD-D96DAB705A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01280" y="1872161"/>
            <a:ext cx="137160" cy="137160"/>
          </a:xfrm>
          <a:prstGeom prst="rect">
            <a:avLst/>
          </a:prstGeom>
        </p:spPr>
      </p:pic>
      <p:sp>
        <p:nvSpPr>
          <p:cNvPr id="34" name="四角形: 角を丸くする 33">
            <a:extLst>
              <a:ext uri="{FF2B5EF4-FFF2-40B4-BE49-F238E27FC236}">
                <a16:creationId xmlns:a16="http://schemas.microsoft.com/office/drawing/2014/main" id="{4D633A8E-47AD-A6C5-75A8-1CF17AE27BFF}"/>
              </a:ext>
            </a:extLst>
          </p:cNvPr>
          <p:cNvSpPr/>
          <p:nvPr/>
        </p:nvSpPr>
        <p:spPr>
          <a:xfrm>
            <a:off x="2372697" y="2059419"/>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 name="テキスト ボックス 34">
            <a:extLst>
              <a:ext uri="{FF2B5EF4-FFF2-40B4-BE49-F238E27FC236}">
                <a16:creationId xmlns:a16="http://schemas.microsoft.com/office/drawing/2014/main" id="{C31B1FB8-4234-CEEA-B20A-FEE2FDC553C9}"/>
              </a:ext>
            </a:extLst>
          </p:cNvPr>
          <p:cNvSpPr txBox="1"/>
          <p:nvPr/>
        </p:nvSpPr>
        <p:spPr>
          <a:xfrm>
            <a:off x="2913501" y="2022508"/>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36" name="正方形/長方形 35">
            <a:extLst>
              <a:ext uri="{FF2B5EF4-FFF2-40B4-BE49-F238E27FC236}">
                <a16:creationId xmlns:a16="http://schemas.microsoft.com/office/drawing/2014/main" id="{7A1DE3DB-10C4-C7B3-2489-396EF6528089}"/>
              </a:ext>
            </a:extLst>
          </p:cNvPr>
          <p:cNvSpPr/>
          <p:nvPr/>
        </p:nvSpPr>
        <p:spPr>
          <a:xfrm>
            <a:off x="3249361" y="2075872"/>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テキスト ボックス 36">
            <a:extLst>
              <a:ext uri="{FF2B5EF4-FFF2-40B4-BE49-F238E27FC236}">
                <a16:creationId xmlns:a16="http://schemas.microsoft.com/office/drawing/2014/main" id="{72CE3757-7300-69A2-0A0B-01446F9EACAC}"/>
              </a:ext>
            </a:extLst>
          </p:cNvPr>
          <p:cNvSpPr txBox="1"/>
          <p:nvPr/>
        </p:nvSpPr>
        <p:spPr>
          <a:xfrm>
            <a:off x="2279470" y="1874855"/>
            <a:ext cx="501629" cy="153888"/>
          </a:xfrm>
          <a:prstGeom prst="rect">
            <a:avLst/>
          </a:prstGeom>
          <a:noFill/>
        </p:spPr>
        <p:txBody>
          <a:bodyPr wrap="square" rtlCol="0">
            <a:spAutoFit/>
          </a:bodyPr>
          <a:lstStyle/>
          <a:p>
            <a:r>
              <a:rPr kumimoji="1" lang="en-US" altLang="ja-JP" sz="400" dirty="0">
                <a:latin typeface="+mj-lt"/>
              </a:rPr>
              <a:t>07/Oct/2023</a:t>
            </a:r>
          </a:p>
        </p:txBody>
      </p:sp>
      <p:sp>
        <p:nvSpPr>
          <p:cNvPr id="38" name="テキスト ボックス 37">
            <a:extLst>
              <a:ext uri="{FF2B5EF4-FFF2-40B4-BE49-F238E27FC236}">
                <a16:creationId xmlns:a16="http://schemas.microsoft.com/office/drawing/2014/main" id="{51FCAEE2-C2CB-B525-2351-66BE711943A6}"/>
              </a:ext>
            </a:extLst>
          </p:cNvPr>
          <p:cNvSpPr txBox="1"/>
          <p:nvPr/>
        </p:nvSpPr>
        <p:spPr>
          <a:xfrm>
            <a:off x="2918265" y="1868294"/>
            <a:ext cx="501629" cy="153888"/>
          </a:xfrm>
          <a:prstGeom prst="rect">
            <a:avLst/>
          </a:prstGeom>
          <a:noFill/>
        </p:spPr>
        <p:txBody>
          <a:bodyPr wrap="square" rtlCol="0">
            <a:spAutoFit/>
          </a:bodyPr>
          <a:lstStyle/>
          <a:p>
            <a:r>
              <a:rPr kumimoji="1" lang="en-US" altLang="ja-JP" sz="400" dirty="0">
                <a:latin typeface="+mj-lt"/>
              </a:rPr>
              <a:t>07/Oct/2023</a:t>
            </a:r>
          </a:p>
        </p:txBody>
      </p:sp>
      <p:sp>
        <p:nvSpPr>
          <p:cNvPr id="39" name="二等辺三角形 38">
            <a:extLst>
              <a:ext uri="{FF2B5EF4-FFF2-40B4-BE49-F238E27FC236}">
                <a16:creationId xmlns:a16="http://schemas.microsoft.com/office/drawing/2014/main" id="{0F1E586C-A825-2E0A-5CDF-0B03CA59198D}"/>
              </a:ext>
            </a:extLst>
          </p:cNvPr>
          <p:cNvSpPr/>
          <p:nvPr/>
        </p:nvSpPr>
        <p:spPr>
          <a:xfrm rot="10800000">
            <a:off x="2843978" y="2109309"/>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1" name="図 40">
            <a:extLst>
              <a:ext uri="{FF2B5EF4-FFF2-40B4-BE49-F238E27FC236}">
                <a16:creationId xmlns:a16="http://schemas.microsoft.com/office/drawing/2014/main" id="{0F9F63E2-D737-B0D4-3F47-B18EC115A5F2}"/>
              </a:ext>
            </a:extLst>
          </p:cNvPr>
          <p:cNvPicPr>
            <a:picLocks noChangeAspect="1"/>
          </p:cNvPicPr>
          <p:nvPr/>
        </p:nvPicPr>
        <p:blipFill>
          <a:blip r:embed="rId4"/>
          <a:stretch>
            <a:fillRect/>
          </a:stretch>
        </p:blipFill>
        <p:spPr>
          <a:xfrm>
            <a:off x="2140034" y="2312946"/>
            <a:ext cx="1289035" cy="370436"/>
          </a:xfrm>
          <a:prstGeom prst="rect">
            <a:avLst/>
          </a:prstGeom>
        </p:spPr>
      </p:pic>
      <p:pic>
        <p:nvPicPr>
          <p:cNvPr id="42" name="図 41">
            <a:extLst>
              <a:ext uri="{FF2B5EF4-FFF2-40B4-BE49-F238E27FC236}">
                <a16:creationId xmlns:a16="http://schemas.microsoft.com/office/drawing/2014/main" id="{9BC8015D-49DB-4F0B-E82D-1F59E2E35AC3}"/>
              </a:ext>
            </a:extLst>
          </p:cNvPr>
          <p:cNvPicPr>
            <a:picLocks noChangeAspect="1"/>
          </p:cNvPicPr>
          <p:nvPr/>
        </p:nvPicPr>
        <p:blipFill>
          <a:blip r:embed="rId5"/>
          <a:stretch>
            <a:fillRect/>
          </a:stretch>
        </p:blipFill>
        <p:spPr>
          <a:xfrm>
            <a:off x="2140450" y="2744063"/>
            <a:ext cx="1279444" cy="376415"/>
          </a:xfrm>
          <a:prstGeom prst="rect">
            <a:avLst/>
          </a:prstGeom>
        </p:spPr>
      </p:pic>
      <p:sp>
        <p:nvSpPr>
          <p:cNvPr id="43" name="テキスト ボックス 42">
            <a:extLst>
              <a:ext uri="{FF2B5EF4-FFF2-40B4-BE49-F238E27FC236}">
                <a16:creationId xmlns:a16="http://schemas.microsoft.com/office/drawing/2014/main" id="{71B2EE0F-5179-E7D8-B18F-86F8332BCA32}"/>
              </a:ext>
            </a:extLst>
          </p:cNvPr>
          <p:cNvSpPr txBox="1"/>
          <p:nvPr/>
        </p:nvSpPr>
        <p:spPr>
          <a:xfrm>
            <a:off x="2110951" y="2267242"/>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Factory code : 104</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44" name="テキスト ボックス 43">
            <a:extLst>
              <a:ext uri="{FF2B5EF4-FFF2-40B4-BE49-F238E27FC236}">
                <a16:creationId xmlns:a16="http://schemas.microsoft.com/office/drawing/2014/main" id="{5E5C5386-EC96-6B24-B4C5-5B99B0758AC1}"/>
              </a:ext>
            </a:extLst>
          </p:cNvPr>
          <p:cNvSpPr txBox="1"/>
          <p:nvPr/>
        </p:nvSpPr>
        <p:spPr>
          <a:xfrm>
            <a:off x="2097427" y="2686650"/>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sp>
        <p:nvSpPr>
          <p:cNvPr id="45" name="テキスト ボックス 44">
            <a:extLst>
              <a:ext uri="{FF2B5EF4-FFF2-40B4-BE49-F238E27FC236}">
                <a16:creationId xmlns:a16="http://schemas.microsoft.com/office/drawing/2014/main" id="{A290988C-ADFF-B194-C1C8-F76ECE3A825E}"/>
              </a:ext>
            </a:extLst>
          </p:cNvPr>
          <p:cNvSpPr txBox="1"/>
          <p:nvPr/>
        </p:nvSpPr>
        <p:spPr>
          <a:xfrm>
            <a:off x="2050063" y="2034113"/>
            <a:ext cx="414748" cy="215444"/>
          </a:xfrm>
          <a:prstGeom prst="rect">
            <a:avLst/>
          </a:prstGeom>
          <a:noFill/>
        </p:spPr>
        <p:txBody>
          <a:bodyPr wrap="square" rtlCol="0">
            <a:spAutoFit/>
          </a:bodyPr>
          <a:lstStyle/>
          <a:p>
            <a:r>
              <a:rPr kumimoji="1" lang="en-US" altLang="ja-JP" sz="400" dirty="0">
                <a:latin typeface="+mj-lt"/>
              </a:rPr>
              <a:t>Factory</a:t>
            </a:r>
          </a:p>
          <a:p>
            <a:r>
              <a:rPr kumimoji="1" lang="en-US" altLang="ja-JP" sz="400" dirty="0">
                <a:latin typeface="+mj-lt"/>
              </a:rPr>
              <a:t>Code</a:t>
            </a:r>
          </a:p>
        </p:txBody>
      </p:sp>
      <p:sp>
        <p:nvSpPr>
          <p:cNvPr id="19" name="矢印: 右 18">
            <a:extLst>
              <a:ext uri="{FF2B5EF4-FFF2-40B4-BE49-F238E27FC236}">
                <a16:creationId xmlns:a16="http://schemas.microsoft.com/office/drawing/2014/main" id="{B823A729-600B-AA33-6CAD-0CA44D0776FD}"/>
              </a:ext>
            </a:extLst>
          </p:cNvPr>
          <p:cNvSpPr/>
          <p:nvPr/>
        </p:nvSpPr>
        <p:spPr>
          <a:xfrm>
            <a:off x="188184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8" name="二等辺三角形 47">
            <a:extLst>
              <a:ext uri="{FF2B5EF4-FFF2-40B4-BE49-F238E27FC236}">
                <a16:creationId xmlns:a16="http://schemas.microsoft.com/office/drawing/2014/main" id="{A9310940-49D4-8B9E-8E00-62A5DE8AFE87}"/>
              </a:ext>
            </a:extLst>
          </p:cNvPr>
          <p:cNvSpPr/>
          <p:nvPr/>
        </p:nvSpPr>
        <p:spPr>
          <a:xfrm>
            <a:off x="6398680" y="254645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pic>
        <p:nvPicPr>
          <p:cNvPr id="46" name="図 45">
            <a:extLst>
              <a:ext uri="{FF2B5EF4-FFF2-40B4-BE49-F238E27FC236}">
                <a16:creationId xmlns:a16="http://schemas.microsoft.com/office/drawing/2014/main" id="{548BE0C5-40F4-4788-EF85-194EC484091B}"/>
              </a:ext>
            </a:extLst>
          </p:cNvPr>
          <p:cNvPicPr>
            <a:picLocks noChangeAspect="1"/>
          </p:cNvPicPr>
          <p:nvPr/>
        </p:nvPicPr>
        <p:blipFill rotWithShape="1">
          <a:blip r:embed="rId10"/>
          <a:srcRect b="79932"/>
          <a:stretch/>
        </p:blipFill>
        <p:spPr>
          <a:xfrm>
            <a:off x="561366" y="1545938"/>
            <a:ext cx="1360089" cy="405207"/>
          </a:xfrm>
          <a:prstGeom prst="rect">
            <a:avLst/>
          </a:prstGeom>
        </p:spPr>
      </p:pic>
      <p:pic>
        <p:nvPicPr>
          <p:cNvPr id="47" name="図 46">
            <a:extLst>
              <a:ext uri="{FF2B5EF4-FFF2-40B4-BE49-F238E27FC236}">
                <a16:creationId xmlns:a16="http://schemas.microsoft.com/office/drawing/2014/main" id="{10E6B61B-9DBE-8F47-570C-586873A04354}"/>
              </a:ext>
            </a:extLst>
          </p:cNvPr>
          <p:cNvPicPr>
            <a:picLocks noChangeAspect="1"/>
          </p:cNvPicPr>
          <p:nvPr/>
        </p:nvPicPr>
        <p:blipFill rotWithShape="1">
          <a:blip r:embed="rId11"/>
          <a:srcRect t="20856"/>
          <a:stretch/>
        </p:blipFill>
        <p:spPr>
          <a:xfrm>
            <a:off x="554133" y="1950449"/>
            <a:ext cx="1364286" cy="1614633"/>
          </a:xfrm>
          <a:prstGeom prst="rect">
            <a:avLst/>
          </a:prstGeom>
        </p:spPr>
      </p:pic>
      <p:pic>
        <p:nvPicPr>
          <p:cNvPr id="49" name="図 48">
            <a:extLst>
              <a:ext uri="{FF2B5EF4-FFF2-40B4-BE49-F238E27FC236}">
                <a16:creationId xmlns:a16="http://schemas.microsoft.com/office/drawing/2014/main" id="{12442FC0-7FDA-5129-1AAF-EFEEF1DD1D83}"/>
              </a:ext>
            </a:extLst>
          </p:cNvPr>
          <p:cNvPicPr>
            <a:picLocks noChangeAspect="1"/>
          </p:cNvPicPr>
          <p:nvPr/>
        </p:nvPicPr>
        <p:blipFill>
          <a:blip r:embed="rId12"/>
          <a:stretch>
            <a:fillRect/>
          </a:stretch>
        </p:blipFill>
        <p:spPr>
          <a:xfrm>
            <a:off x="1039731" y="2114975"/>
            <a:ext cx="546082" cy="198137"/>
          </a:xfrm>
          <a:prstGeom prst="rect">
            <a:avLst/>
          </a:prstGeom>
        </p:spPr>
      </p:pic>
      <p:pic>
        <p:nvPicPr>
          <p:cNvPr id="50" name="図 49">
            <a:extLst>
              <a:ext uri="{FF2B5EF4-FFF2-40B4-BE49-F238E27FC236}">
                <a16:creationId xmlns:a16="http://schemas.microsoft.com/office/drawing/2014/main" id="{9DD18D81-BA2B-3C64-5AF7-898675F7CC1D}"/>
              </a:ext>
            </a:extLst>
          </p:cNvPr>
          <p:cNvPicPr>
            <a:picLocks noChangeAspect="1"/>
          </p:cNvPicPr>
          <p:nvPr/>
        </p:nvPicPr>
        <p:blipFill>
          <a:blip r:embed="rId12"/>
          <a:stretch>
            <a:fillRect/>
          </a:stretch>
        </p:blipFill>
        <p:spPr>
          <a:xfrm>
            <a:off x="971913" y="2459367"/>
            <a:ext cx="546082" cy="198137"/>
          </a:xfrm>
          <a:prstGeom prst="rect">
            <a:avLst/>
          </a:prstGeom>
        </p:spPr>
      </p:pic>
      <p:sp>
        <p:nvSpPr>
          <p:cNvPr id="51" name="テキスト ボックス 50">
            <a:extLst>
              <a:ext uri="{FF2B5EF4-FFF2-40B4-BE49-F238E27FC236}">
                <a16:creationId xmlns:a16="http://schemas.microsoft.com/office/drawing/2014/main" id="{5BCE3C7D-2A62-458D-5709-DB6EA185E90C}"/>
              </a:ext>
            </a:extLst>
          </p:cNvPr>
          <p:cNvSpPr txBox="1"/>
          <p:nvPr/>
        </p:nvSpPr>
        <p:spPr>
          <a:xfrm>
            <a:off x="827843" y="2121710"/>
            <a:ext cx="740908" cy="184666"/>
          </a:xfrm>
          <a:prstGeom prst="rect">
            <a:avLst/>
          </a:prstGeom>
          <a:noFill/>
        </p:spPr>
        <p:txBody>
          <a:bodyPr wrap="none" rtlCol="0">
            <a:spAutoFit/>
          </a:bodyPr>
          <a:lstStyle/>
          <a:p>
            <a:r>
              <a:rPr kumimoji="1" lang="en-US" altLang="ja-JP" sz="600" dirty="0"/>
              <a:t>Work Outbound</a:t>
            </a:r>
            <a:endParaRPr kumimoji="1" lang="ja-JP" altLang="en-US" sz="600" dirty="0"/>
          </a:p>
        </p:txBody>
      </p:sp>
      <p:sp>
        <p:nvSpPr>
          <p:cNvPr id="52" name="テキスト ボックス 51">
            <a:extLst>
              <a:ext uri="{FF2B5EF4-FFF2-40B4-BE49-F238E27FC236}">
                <a16:creationId xmlns:a16="http://schemas.microsoft.com/office/drawing/2014/main" id="{5B0EC23F-05FE-F2C2-B48C-C19F4DDBC787}"/>
              </a:ext>
            </a:extLst>
          </p:cNvPr>
          <p:cNvSpPr txBox="1"/>
          <p:nvPr/>
        </p:nvSpPr>
        <p:spPr>
          <a:xfrm>
            <a:off x="653698" y="2461907"/>
            <a:ext cx="1186726" cy="184666"/>
          </a:xfrm>
          <a:prstGeom prst="rect">
            <a:avLst/>
          </a:prstGeom>
          <a:noFill/>
        </p:spPr>
        <p:txBody>
          <a:bodyPr wrap="square" rtlCol="0">
            <a:spAutoFit/>
          </a:bodyPr>
          <a:lstStyle/>
          <a:p>
            <a:pPr algn="ctr"/>
            <a:r>
              <a:rPr kumimoji="1" lang="en-US" altLang="ja-JP" sz="600" dirty="0"/>
              <a:t>Production Outbound</a:t>
            </a:r>
            <a:endParaRPr kumimoji="1" lang="ja-JP" altLang="en-US" sz="600" dirty="0"/>
          </a:p>
        </p:txBody>
      </p:sp>
      <p:pic>
        <p:nvPicPr>
          <p:cNvPr id="53" name="図 52">
            <a:extLst>
              <a:ext uri="{FF2B5EF4-FFF2-40B4-BE49-F238E27FC236}">
                <a16:creationId xmlns:a16="http://schemas.microsoft.com/office/drawing/2014/main" id="{966FD240-34E4-1A3D-3113-4BAB84D725CF}"/>
              </a:ext>
            </a:extLst>
          </p:cNvPr>
          <p:cNvPicPr>
            <a:picLocks noChangeAspect="1"/>
          </p:cNvPicPr>
          <p:nvPr/>
        </p:nvPicPr>
        <p:blipFill>
          <a:blip r:embed="rId13"/>
          <a:stretch>
            <a:fillRect/>
          </a:stretch>
        </p:blipFill>
        <p:spPr>
          <a:xfrm>
            <a:off x="1020679" y="2802104"/>
            <a:ext cx="510584" cy="178119"/>
          </a:xfrm>
          <a:prstGeom prst="rect">
            <a:avLst/>
          </a:prstGeom>
        </p:spPr>
      </p:pic>
      <p:sp>
        <p:nvSpPr>
          <p:cNvPr id="54" name="テキスト ボックス 53">
            <a:extLst>
              <a:ext uri="{FF2B5EF4-FFF2-40B4-BE49-F238E27FC236}">
                <a16:creationId xmlns:a16="http://schemas.microsoft.com/office/drawing/2014/main" id="{ACAD34D6-563A-B99A-7E3A-EC8A3C815027}"/>
              </a:ext>
            </a:extLst>
          </p:cNvPr>
          <p:cNvSpPr txBox="1"/>
          <p:nvPr/>
        </p:nvSpPr>
        <p:spPr>
          <a:xfrm>
            <a:off x="871053" y="2795368"/>
            <a:ext cx="809836" cy="184666"/>
          </a:xfrm>
          <a:prstGeom prst="rect">
            <a:avLst/>
          </a:prstGeom>
          <a:noFill/>
        </p:spPr>
        <p:txBody>
          <a:bodyPr wrap="square" rtlCol="0">
            <a:spAutoFit/>
          </a:bodyPr>
          <a:lstStyle/>
          <a:p>
            <a:pPr algn="ctr"/>
            <a:r>
              <a:rPr kumimoji="1" lang="en-US" altLang="ja-JP" sz="600" dirty="0"/>
              <a:t>Outbound Manual</a:t>
            </a:r>
            <a:endParaRPr kumimoji="1" lang="ja-JP" altLang="en-US" sz="600" dirty="0"/>
          </a:p>
        </p:txBody>
      </p:sp>
      <p:pic>
        <p:nvPicPr>
          <p:cNvPr id="55" name="図 54">
            <a:extLst>
              <a:ext uri="{FF2B5EF4-FFF2-40B4-BE49-F238E27FC236}">
                <a16:creationId xmlns:a16="http://schemas.microsoft.com/office/drawing/2014/main" id="{9640FE82-E3F7-0599-DD4E-8BB6587B786D}"/>
              </a:ext>
            </a:extLst>
          </p:cNvPr>
          <p:cNvPicPr>
            <a:picLocks noChangeAspect="1"/>
          </p:cNvPicPr>
          <p:nvPr/>
        </p:nvPicPr>
        <p:blipFill>
          <a:blip r:embed="rId13"/>
          <a:stretch>
            <a:fillRect/>
          </a:stretch>
        </p:blipFill>
        <p:spPr>
          <a:xfrm>
            <a:off x="1021441" y="3137333"/>
            <a:ext cx="510584" cy="178119"/>
          </a:xfrm>
          <a:prstGeom prst="rect">
            <a:avLst/>
          </a:prstGeom>
        </p:spPr>
      </p:pic>
      <p:sp>
        <p:nvSpPr>
          <p:cNvPr id="56" name="テキスト ボックス 55">
            <a:extLst>
              <a:ext uri="{FF2B5EF4-FFF2-40B4-BE49-F238E27FC236}">
                <a16:creationId xmlns:a16="http://schemas.microsoft.com/office/drawing/2014/main" id="{C4FB3010-528C-79C2-3D54-73630C186B6F}"/>
              </a:ext>
            </a:extLst>
          </p:cNvPr>
          <p:cNvSpPr txBox="1"/>
          <p:nvPr/>
        </p:nvSpPr>
        <p:spPr>
          <a:xfrm>
            <a:off x="920140" y="3130597"/>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57" name="図 56">
            <a:extLst>
              <a:ext uri="{FF2B5EF4-FFF2-40B4-BE49-F238E27FC236}">
                <a16:creationId xmlns:a16="http://schemas.microsoft.com/office/drawing/2014/main" id="{69AB6422-1046-4473-5DF8-FB8BE7E6043C}"/>
              </a:ext>
            </a:extLst>
          </p:cNvPr>
          <p:cNvPicPr>
            <a:picLocks noChangeAspect="1"/>
          </p:cNvPicPr>
          <p:nvPr/>
        </p:nvPicPr>
        <p:blipFill>
          <a:blip r:embed="rId14"/>
          <a:stretch>
            <a:fillRect/>
          </a:stretch>
        </p:blipFill>
        <p:spPr>
          <a:xfrm>
            <a:off x="666571" y="3062015"/>
            <a:ext cx="1156765" cy="417148"/>
          </a:xfrm>
          <a:prstGeom prst="rect">
            <a:avLst/>
          </a:prstGeom>
        </p:spPr>
      </p:pic>
      <p:sp>
        <p:nvSpPr>
          <p:cNvPr id="58" name="正方形/長方形 57">
            <a:extLst>
              <a:ext uri="{FF2B5EF4-FFF2-40B4-BE49-F238E27FC236}">
                <a16:creationId xmlns:a16="http://schemas.microsoft.com/office/drawing/2014/main" id="{13B61D01-F963-DE63-AD75-41D9CDD5CD68}"/>
              </a:ext>
            </a:extLst>
          </p:cNvPr>
          <p:cNvSpPr/>
          <p:nvPr/>
        </p:nvSpPr>
        <p:spPr>
          <a:xfrm>
            <a:off x="644273" y="2058417"/>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9" name="グラフィックス 58" descr="右向き指示マーク">
            <a:extLst>
              <a:ext uri="{FF2B5EF4-FFF2-40B4-BE49-F238E27FC236}">
                <a16:creationId xmlns:a16="http://schemas.microsoft.com/office/drawing/2014/main" id="{BEDDEFF5-C645-A586-A867-13B6CA5D5F1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670632" y="2252106"/>
            <a:ext cx="253626" cy="253626"/>
          </a:xfrm>
          <a:prstGeom prst="rect">
            <a:avLst/>
          </a:prstGeom>
        </p:spPr>
      </p:pic>
      <p:sp>
        <p:nvSpPr>
          <p:cNvPr id="60" name="二等辺三角形 59">
            <a:extLst>
              <a:ext uri="{FF2B5EF4-FFF2-40B4-BE49-F238E27FC236}">
                <a16:creationId xmlns:a16="http://schemas.microsoft.com/office/drawing/2014/main" id="{F8BD1053-B605-ED09-2A59-5EF501ABFD93}"/>
              </a:ext>
            </a:extLst>
          </p:cNvPr>
          <p:cNvSpPr/>
          <p:nvPr/>
        </p:nvSpPr>
        <p:spPr>
          <a:xfrm>
            <a:off x="6205124" y="205227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
        <p:nvSpPr>
          <p:cNvPr id="4" name="二等辺三角形 47">
            <a:extLst>
              <a:ext uri="{FF2B5EF4-FFF2-40B4-BE49-F238E27FC236}">
                <a16:creationId xmlns:a16="http://schemas.microsoft.com/office/drawing/2014/main" id="{821B5E18-F615-541A-F07C-B746C992D48C}"/>
              </a:ext>
            </a:extLst>
          </p:cNvPr>
          <p:cNvSpPr/>
          <p:nvPr/>
        </p:nvSpPr>
        <p:spPr>
          <a:xfrm>
            <a:off x="5933525" y="279408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Tree>
    <p:extLst>
      <p:ext uri="{BB962C8B-B14F-4D97-AF65-F5344CB8AC3E}">
        <p14:creationId xmlns:p14="http://schemas.microsoft.com/office/powerpoint/2010/main" val="12303347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5-3-3. Production Outbound</a:t>
            </a:r>
          </a:p>
        </p:txBody>
      </p:sp>
      <p:sp>
        <p:nvSpPr>
          <p:cNvPr id="2" name="二等辺三角形 1">
            <a:extLst>
              <a:ext uri="{FF2B5EF4-FFF2-40B4-BE49-F238E27FC236}">
                <a16:creationId xmlns:a16="http://schemas.microsoft.com/office/drawing/2014/main" id="{59D04CFD-A9A7-BDCE-DE54-66B0B884C904}"/>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18" name="テキスト ボックス 17">
            <a:extLst>
              <a:ext uri="{FF2B5EF4-FFF2-40B4-BE49-F238E27FC236}">
                <a16:creationId xmlns:a16="http://schemas.microsoft.com/office/drawing/2014/main" id="{E7ACDE43-C4E8-C8FB-2BEB-C4706EE3D8CF}"/>
              </a:ext>
            </a:extLst>
          </p:cNvPr>
          <p:cNvSpPr txBox="1"/>
          <p:nvPr/>
        </p:nvSpPr>
        <p:spPr>
          <a:xfrm>
            <a:off x="3530985" y="1678018"/>
            <a:ext cx="2920615" cy="4154984"/>
          </a:xfrm>
          <a:prstGeom prst="rect">
            <a:avLst/>
          </a:prstGeom>
          <a:noFill/>
        </p:spPr>
        <p:txBody>
          <a:bodyPr wrap="square" rtlCol="0">
            <a:spAutoFit/>
          </a:bodyPr>
          <a:lstStyle/>
          <a:p>
            <a:r>
              <a:rPr kumimoji="1" lang="en-US" altLang="ja-JP" sz="800" dirty="0">
                <a:latin typeface="+mj-lt"/>
              </a:rPr>
              <a:t>This is the screen that transitions after select outbound schedule from Outbound menu.</a:t>
            </a:r>
          </a:p>
          <a:p>
            <a:endParaRPr kumimoji="1" lang="en-US" altLang="ja-JP" sz="800" dirty="0">
              <a:latin typeface="+mj-lt"/>
            </a:endParaRPr>
          </a:p>
          <a:p>
            <a:r>
              <a:rPr kumimoji="1" lang="en-US" altLang="ja-JP" sz="800" b="1" dirty="0">
                <a:solidFill>
                  <a:srgbClr val="FF0000"/>
                </a:solidFill>
                <a:latin typeface="+mj-lt"/>
              </a:rPr>
              <a:t>Target items: FCT85 –(CT8519, CT8520, CT8521) is not blank</a:t>
            </a:r>
          </a:p>
          <a:p>
            <a:endParaRPr kumimoji="1" lang="en-US" altLang="ja-JP" sz="800" dirty="0">
              <a:latin typeface="+mj-lt"/>
            </a:endParaRPr>
          </a:p>
          <a:p>
            <a:r>
              <a:rPr kumimoji="1" lang="en-US" altLang="ja-JP" sz="800" b="1" dirty="0">
                <a:latin typeface="+mj-lt"/>
              </a:rPr>
              <a:t>Date from</a:t>
            </a:r>
            <a:r>
              <a:rPr kumimoji="1" lang="en-US" altLang="ja-JP" sz="800" dirty="0">
                <a:latin typeface="+mj-lt"/>
              </a:rPr>
              <a:t>: Select the start of the target date. Default is today's date. Search ORDER DELIVERY DATE(CT8530)</a:t>
            </a:r>
          </a:p>
          <a:p>
            <a:r>
              <a:rPr kumimoji="1" lang="en-US" altLang="ja-JP" sz="800" b="1" dirty="0">
                <a:latin typeface="+mj-lt"/>
              </a:rPr>
              <a:t>Date to</a:t>
            </a:r>
            <a:r>
              <a:rPr kumimoji="1" lang="en-US" altLang="ja-JP" sz="800" dirty="0">
                <a:latin typeface="+mj-lt"/>
              </a:rPr>
              <a:t>: Select the end of the target date. Default is advance 7 days date. Search ORDER DELIVERY DATE(CT8530)</a:t>
            </a:r>
          </a:p>
          <a:p>
            <a:r>
              <a:rPr kumimoji="1" lang="en-US" altLang="ja-JP" sz="800" b="1" dirty="0">
                <a:latin typeface="+mj-lt"/>
              </a:rPr>
              <a:t>Factory code:</a:t>
            </a:r>
            <a:r>
              <a:rPr kumimoji="1" lang="en-US" altLang="ja-JP" sz="800" dirty="0">
                <a:latin typeface="+mj-lt"/>
              </a:rPr>
              <a:t> Select factory code. Default is blank. </a:t>
            </a:r>
            <a:r>
              <a:rPr kumimoji="1" lang="en-US" altLang="ja-JP" sz="800" dirty="0">
                <a:solidFill>
                  <a:srgbClr val="FF0000"/>
                </a:solidFill>
                <a:latin typeface="+mj-lt"/>
              </a:rPr>
              <a:t>(*FCT85-CT8506)</a:t>
            </a:r>
          </a:p>
          <a:p>
            <a:r>
              <a:rPr kumimoji="1" lang="en-US" altLang="ja-JP" sz="800" b="1" dirty="0">
                <a:latin typeface="+mj-lt"/>
              </a:rPr>
              <a:t>Except complete: </a:t>
            </a:r>
            <a:r>
              <a:rPr kumimoji="1" lang="en-US" altLang="ja-JP" sz="800" dirty="0">
                <a:latin typeface="+mj-lt"/>
              </a:rPr>
              <a:t>If checked, the completed status Item list will not be displayed from the Item list. Default is unchecked.</a:t>
            </a:r>
          </a:p>
          <a:p>
            <a:r>
              <a:rPr kumimoji="1" lang="en-US" altLang="ja-JP" sz="800" b="1" dirty="0">
                <a:latin typeface="+mj-lt"/>
              </a:rPr>
              <a:t>Order list </a:t>
            </a:r>
            <a:r>
              <a:rPr kumimoji="1" lang="en-US" altLang="ja-JP" sz="800" dirty="0">
                <a:latin typeface="+mj-lt"/>
              </a:rPr>
              <a:t>: Display a list that matches the condition.</a:t>
            </a:r>
          </a:p>
          <a:p>
            <a:r>
              <a:rPr kumimoji="1" lang="en-US" altLang="ja-JP" sz="800" dirty="0">
                <a:latin typeface="+mj-lt"/>
              </a:rPr>
              <a:t>Order no : </a:t>
            </a:r>
            <a:r>
              <a:rPr kumimoji="1" lang="en-US" altLang="ja-JP" sz="800" dirty="0">
                <a:latin typeface="Arial 本文"/>
              </a:rPr>
              <a:t>Delivery instruction(FCT85) - ORDER NO</a:t>
            </a:r>
            <a:endParaRPr kumimoji="1" lang="en-US" altLang="ja-JP" sz="800" dirty="0">
              <a:latin typeface="+mj-lt"/>
            </a:endParaRPr>
          </a:p>
          <a:p>
            <a:r>
              <a:rPr kumimoji="1" lang="en-US" altLang="ja-JP" sz="800" dirty="0">
                <a:latin typeface="+mj-lt"/>
              </a:rPr>
              <a:t>Factory code : </a:t>
            </a:r>
            <a:r>
              <a:rPr kumimoji="1" lang="en-US" altLang="ja-JP" sz="800" dirty="0">
                <a:latin typeface="Arial 本文"/>
              </a:rPr>
              <a:t>Delivery instruction(FCT85) - </a:t>
            </a:r>
            <a:r>
              <a:rPr kumimoji="1" lang="en-US" altLang="ja-JP" sz="800" dirty="0">
                <a:latin typeface="+mj-lt"/>
              </a:rPr>
              <a:t>CUSTOMER PART NO PI</a:t>
            </a:r>
          </a:p>
          <a:p>
            <a:r>
              <a:rPr kumimoji="1" lang="en-US" altLang="ja-JP" sz="800" dirty="0">
                <a:latin typeface="Arial 本文"/>
              </a:rPr>
              <a:t>Part No.: Delivery instruction(FCT85)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dirty="0">
                <a:latin typeface="Arial 本文"/>
              </a:rPr>
              <a:t>Part Name : Delivery instruction(FCT85) - PART NAME</a:t>
            </a:r>
            <a:endParaRPr kumimoji="1" lang="en-US" altLang="ja-JP" sz="800" dirty="0">
              <a:latin typeface="+mj-lt"/>
            </a:endParaRPr>
          </a:p>
          <a:p>
            <a:r>
              <a:rPr kumimoji="1" lang="en-US" altLang="ja-JP" sz="800" dirty="0">
                <a:latin typeface="+mj-lt"/>
              </a:rPr>
              <a:t>Lot No: </a:t>
            </a:r>
            <a:r>
              <a:rPr kumimoji="1" lang="en-US" altLang="ja-JP" sz="800" dirty="0">
                <a:solidFill>
                  <a:srgbClr val="FF0000"/>
                </a:solidFill>
                <a:latin typeface="+mj-lt"/>
              </a:rPr>
              <a:t>*Displays a list of Lot no that are recommended for picking after reservation. If there are multiple items, display multiple items.</a:t>
            </a:r>
          </a:p>
          <a:p>
            <a:r>
              <a:rPr kumimoji="1" lang="en-US" altLang="ja-JP" sz="800" dirty="0">
                <a:latin typeface="+mj-lt"/>
              </a:rPr>
              <a:t>Location: </a:t>
            </a:r>
            <a:r>
              <a:rPr kumimoji="1" lang="en-US" altLang="ja-JP" sz="800" dirty="0">
                <a:solidFill>
                  <a:srgbClr val="FF0000"/>
                </a:solidFill>
                <a:latin typeface="+mj-lt"/>
              </a:rPr>
              <a:t>*Display assigned location information. If there are multiple items, display multiple items.</a:t>
            </a:r>
          </a:p>
          <a:p>
            <a:r>
              <a:rPr kumimoji="1" lang="en-US" altLang="ja-JP" sz="800" dirty="0">
                <a:latin typeface="+mj-lt"/>
              </a:rPr>
              <a:t>Item quantity: Number of items that have been processed "/" </a:t>
            </a:r>
            <a:r>
              <a:rPr kumimoji="1" lang="en-US" altLang="ja-JP" sz="800" dirty="0">
                <a:latin typeface="Arial 本文"/>
              </a:rPr>
              <a:t>Delivery instruction(FCT85)</a:t>
            </a:r>
            <a:r>
              <a:rPr kumimoji="1" lang="en-US" altLang="ja-JP" sz="800" dirty="0">
                <a:latin typeface="+mj-lt"/>
              </a:rPr>
              <a:t> - ORDER QTY(</a:t>
            </a:r>
            <a:r>
              <a:rPr kumimoji="1" lang="en-US" altLang="ja-JP" sz="800" dirty="0" err="1">
                <a:latin typeface="+mj-lt"/>
              </a:rPr>
              <a:t>PUR</a:t>
            </a:r>
            <a:r>
              <a:rPr kumimoji="1" lang="en-US" altLang="ja-JP" sz="800" dirty="0">
                <a:latin typeface="+mj-lt"/>
              </a:rPr>
              <a:t> UNIT)</a:t>
            </a:r>
          </a:p>
          <a:p>
            <a:r>
              <a:rPr kumimoji="1" lang="en-US" altLang="ja-JP" sz="800" dirty="0">
                <a:latin typeface="+mj-lt"/>
              </a:rPr>
              <a:t>Status color: Green - Completed, Dark Blue - Working, Light Blue - Not Started.</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20" name="図 19">
            <a:extLst>
              <a:ext uri="{FF2B5EF4-FFF2-40B4-BE49-F238E27FC236}">
                <a16:creationId xmlns:a16="http://schemas.microsoft.com/office/drawing/2014/main" id="{BBB6ADA3-178A-9309-8D5E-F92677BD4AF5}"/>
              </a:ext>
            </a:extLst>
          </p:cNvPr>
          <p:cNvPicPr>
            <a:picLocks noChangeAspect="1"/>
          </p:cNvPicPr>
          <p:nvPr/>
        </p:nvPicPr>
        <p:blipFill>
          <a:blip r:embed="rId2"/>
          <a:stretch>
            <a:fillRect/>
          </a:stretch>
        </p:blipFill>
        <p:spPr>
          <a:xfrm>
            <a:off x="2106209" y="1545938"/>
            <a:ext cx="1355770" cy="2019144"/>
          </a:xfrm>
          <a:prstGeom prst="rect">
            <a:avLst/>
          </a:prstGeom>
        </p:spPr>
      </p:pic>
      <p:pic>
        <p:nvPicPr>
          <p:cNvPr id="21" name="図 20">
            <a:extLst>
              <a:ext uri="{FF2B5EF4-FFF2-40B4-BE49-F238E27FC236}">
                <a16:creationId xmlns:a16="http://schemas.microsoft.com/office/drawing/2014/main" id="{6ECF195C-E6D6-62AF-5A12-8C487CC33A22}"/>
              </a:ext>
            </a:extLst>
          </p:cNvPr>
          <p:cNvPicPr>
            <a:picLocks noChangeAspect="1"/>
          </p:cNvPicPr>
          <p:nvPr/>
        </p:nvPicPr>
        <p:blipFill>
          <a:blip r:embed="rId3"/>
          <a:stretch>
            <a:fillRect/>
          </a:stretch>
        </p:blipFill>
        <p:spPr>
          <a:xfrm>
            <a:off x="2581747" y="1675083"/>
            <a:ext cx="805148" cy="123622"/>
          </a:xfrm>
          <a:prstGeom prst="rect">
            <a:avLst/>
          </a:prstGeom>
        </p:spPr>
      </p:pic>
      <p:sp>
        <p:nvSpPr>
          <p:cNvPr id="23" name="テキスト ボックス 22">
            <a:extLst>
              <a:ext uri="{FF2B5EF4-FFF2-40B4-BE49-F238E27FC236}">
                <a16:creationId xmlns:a16="http://schemas.microsoft.com/office/drawing/2014/main" id="{8001B9FC-349D-795E-E022-2040B4C86756}"/>
              </a:ext>
            </a:extLst>
          </p:cNvPr>
          <p:cNvSpPr txBox="1"/>
          <p:nvPr/>
        </p:nvSpPr>
        <p:spPr>
          <a:xfrm>
            <a:off x="2497028" y="1661660"/>
            <a:ext cx="874330" cy="169277"/>
          </a:xfrm>
          <a:prstGeom prst="rect">
            <a:avLst/>
          </a:prstGeom>
          <a:noFill/>
        </p:spPr>
        <p:txBody>
          <a:bodyPr wrap="square" rtlCol="0">
            <a:spAutoFit/>
          </a:bodyPr>
          <a:lstStyle/>
          <a:p>
            <a:pPr algn="ctr"/>
            <a:r>
              <a:rPr kumimoji="1" lang="en-US" altLang="ja-JP" sz="500" dirty="0">
                <a:solidFill>
                  <a:schemeClr val="bg1"/>
                </a:solidFill>
              </a:rPr>
              <a:t>Production  Outbound</a:t>
            </a:r>
          </a:p>
        </p:txBody>
      </p:sp>
      <p:pic>
        <p:nvPicPr>
          <p:cNvPr id="24" name="図 23">
            <a:extLst>
              <a:ext uri="{FF2B5EF4-FFF2-40B4-BE49-F238E27FC236}">
                <a16:creationId xmlns:a16="http://schemas.microsoft.com/office/drawing/2014/main" id="{3D6A938D-49B3-7549-A2F0-5667330968D4}"/>
              </a:ext>
            </a:extLst>
          </p:cNvPr>
          <p:cNvPicPr>
            <a:picLocks noChangeAspect="1"/>
          </p:cNvPicPr>
          <p:nvPr/>
        </p:nvPicPr>
        <p:blipFill>
          <a:blip r:embed="rId4"/>
          <a:stretch>
            <a:fillRect/>
          </a:stretch>
        </p:blipFill>
        <p:spPr>
          <a:xfrm>
            <a:off x="2143184" y="2169701"/>
            <a:ext cx="1289035" cy="212113"/>
          </a:xfrm>
          <a:prstGeom prst="rect">
            <a:avLst/>
          </a:prstGeom>
        </p:spPr>
      </p:pic>
      <p:pic>
        <p:nvPicPr>
          <p:cNvPr id="25" name="図 24">
            <a:extLst>
              <a:ext uri="{FF2B5EF4-FFF2-40B4-BE49-F238E27FC236}">
                <a16:creationId xmlns:a16="http://schemas.microsoft.com/office/drawing/2014/main" id="{117ACFA4-608C-C5CD-1C2E-95B53CC59829}"/>
              </a:ext>
            </a:extLst>
          </p:cNvPr>
          <p:cNvPicPr>
            <a:picLocks noChangeAspect="1"/>
          </p:cNvPicPr>
          <p:nvPr/>
        </p:nvPicPr>
        <p:blipFill>
          <a:blip r:embed="rId5"/>
          <a:stretch>
            <a:fillRect/>
          </a:stretch>
        </p:blipFill>
        <p:spPr>
          <a:xfrm>
            <a:off x="2144414" y="2573081"/>
            <a:ext cx="981060" cy="220999"/>
          </a:xfrm>
          <a:prstGeom prst="rect">
            <a:avLst/>
          </a:prstGeom>
        </p:spPr>
      </p:pic>
      <p:pic>
        <p:nvPicPr>
          <p:cNvPr id="26" name="図 25">
            <a:extLst>
              <a:ext uri="{FF2B5EF4-FFF2-40B4-BE49-F238E27FC236}">
                <a16:creationId xmlns:a16="http://schemas.microsoft.com/office/drawing/2014/main" id="{74E70302-6B9F-BB1E-25F2-81D349785F69}"/>
              </a:ext>
            </a:extLst>
          </p:cNvPr>
          <p:cNvPicPr>
            <a:picLocks noChangeAspect="1"/>
          </p:cNvPicPr>
          <p:nvPr/>
        </p:nvPicPr>
        <p:blipFill>
          <a:blip r:embed="rId6"/>
          <a:stretch>
            <a:fillRect/>
          </a:stretch>
        </p:blipFill>
        <p:spPr>
          <a:xfrm>
            <a:off x="2117227" y="2264389"/>
            <a:ext cx="1313642" cy="894800"/>
          </a:xfrm>
          <a:prstGeom prst="rect">
            <a:avLst/>
          </a:prstGeom>
        </p:spPr>
      </p:pic>
      <p:pic>
        <p:nvPicPr>
          <p:cNvPr id="27" name="図 26">
            <a:extLst>
              <a:ext uri="{FF2B5EF4-FFF2-40B4-BE49-F238E27FC236}">
                <a16:creationId xmlns:a16="http://schemas.microsoft.com/office/drawing/2014/main" id="{A9824EDE-5D02-7BC4-E951-8466245D16E5}"/>
              </a:ext>
            </a:extLst>
          </p:cNvPr>
          <p:cNvPicPr>
            <a:picLocks noChangeAspect="1"/>
          </p:cNvPicPr>
          <p:nvPr/>
        </p:nvPicPr>
        <p:blipFill>
          <a:blip r:embed="rId7"/>
          <a:stretch>
            <a:fillRect/>
          </a:stretch>
        </p:blipFill>
        <p:spPr>
          <a:xfrm>
            <a:off x="2126371" y="1845260"/>
            <a:ext cx="1313642" cy="434647"/>
          </a:xfrm>
          <a:prstGeom prst="rect">
            <a:avLst/>
          </a:prstGeom>
        </p:spPr>
      </p:pic>
      <p:sp>
        <p:nvSpPr>
          <p:cNvPr id="28" name="四角形: 角を丸くする 27">
            <a:extLst>
              <a:ext uri="{FF2B5EF4-FFF2-40B4-BE49-F238E27FC236}">
                <a16:creationId xmlns:a16="http://schemas.microsoft.com/office/drawing/2014/main" id="{8A51557B-FDBB-E9BF-751F-8009EFE64581}"/>
              </a:ext>
            </a:extLst>
          </p:cNvPr>
          <p:cNvSpPr/>
          <p:nvPr/>
        </p:nvSpPr>
        <p:spPr>
          <a:xfrm>
            <a:off x="2328670" y="187185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 name="四角形: 角を丸くする 28">
            <a:extLst>
              <a:ext uri="{FF2B5EF4-FFF2-40B4-BE49-F238E27FC236}">
                <a16:creationId xmlns:a16="http://schemas.microsoft.com/office/drawing/2014/main" id="{4A10D33D-F875-A659-4688-00326F4B3E7F}"/>
              </a:ext>
            </a:extLst>
          </p:cNvPr>
          <p:cNvSpPr/>
          <p:nvPr/>
        </p:nvSpPr>
        <p:spPr>
          <a:xfrm>
            <a:off x="2962675" y="186804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テキスト ボックス 29">
            <a:extLst>
              <a:ext uri="{FF2B5EF4-FFF2-40B4-BE49-F238E27FC236}">
                <a16:creationId xmlns:a16="http://schemas.microsoft.com/office/drawing/2014/main" id="{A1357E6C-C014-9BBF-F744-740A028324D2}"/>
              </a:ext>
            </a:extLst>
          </p:cNvPr>
          <p:cNvSpPr txBox="1"/>
          <p:nvPr/>
        </p:nvSpPr>
        <p:spPr>
          <a:xfrm>
            <a:off x="2081060" y="1842265"/>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31" name="テキスト ボックス 30">
            <a:extLst>
              <a:ext uri="{FF2B5EF4-FFF2-40B4-BE49-F238E27FC236}">
                <a16:creationId xmlns:a16="http://schemas.microsoft.com/office/drawing/2014/main" id="{3F02D9D8-E882-799B-9CE2-4E288BACF252}"/>
              </a:ext>
            </a:extLst>
          </p:cNvPr>
          <p:cNvSpPr txBox="1"/>
          <p:nvPr/>
        </p:nvSpPr>
        <p:spPr>
          <a:xfrm>
            <a:off x="2729852" y="1843752"/>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32" name="グラフィックス 31" descr="日毎カレンダー">
            <a:extLst>
              <a:ext uri="{FF2B5EF4-FFF2-40B4-BE49-F238E27FC236}">
                <a16:creationId xmlns:a16="http://schemas.microsoft.com/office/drawing/2014/main" id="{A8B0FF4E-BE1A-B20C-416E-A858853435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61272" y="1881234"/>
            <a:ext cx="137160" cy="137160"/>
          </a:xfrm>
          <a:prstGeom prst="rect">
            <a:avLst/>
          </a:prstGeom>
        </p:spPr>
      </p:pic>
      <p:pic>
        <p:nvPicPr>
          <p:cNvPr id="33" name="グラフィックス 32" descr="日毎カレンダー">
            <a:extLst>
              <a:ext uri="{FF2B5EF4-FFF2-40B4-BE49-F238E27FC236}">
                <a16:creationId xmlns:a16="http://schemas.microsoft.com/office/drawing/2014/main" id="{1A50D049-6128-4449-62AD-D96DAB705A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01280" y="1872161"/>
            <a:ext cx="137160" cy="137160"/>
          </a:xfrm>
          <a:prstGeom prst="rect">
            <a:avLst/>
          </a:prstGeom>
        </p:spPr>
      </p:pic>
      <p:sp>
        <p:nvSpPr>
          <p:cNvPr id="34" name="四角形: 角を丸くする 33">
            <a:extLst>
              <a:ext uri="{FF2B5EF4-FFF2-40B4-BE49-F238E27FC236}">
                <a16:creationId xmlns:a16="http://schemas.microsoft.com/office/drawing/2014/main" id="{4D633A8E-47AD-A6C5-75A8-1CF17AE27BFF}"/>
              </a:ext>
            </a:extLst>
          </p:cNvPr>
          <p:cNvSpPr/>
          <p:nvPr/>
        </p:nvSpPr>
        <p:spPr>
          <a:xfrm>
            <a:off x="2372697" y="2059419"/>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 name="テキスト ボックス 34">
            <a:extLst>
              <a:ext uri="{FF2B5EF4-FFF2-40B4-BE49-F238E27FC236}">
                <a16:creationId xmlns:a16="http://schemas.microsoft.com/office/drawing/2014/main" id="{C31B1FB8-4234-CEEA-B20A-FEE2FDC553C9}"/>
              </a:ext>
            </a:extLst>
          </p:cNvPr>
          <p:cNvSpPr txBox="1"/>
          <p:nvPr/>
        </p:nvSpPr>
        <p:spPr>
          <a:xfrm>
            <a:off x="2913501" y="2022508"/>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36" name="正方形/長方形 35">
            <a:extLst>
              <a:ext uri="{FF2B5EF4-FFF2-40B4-BE49-F238E27FC236}">
                <a16:creationId xmlns:a16="http://schemas.microsoft.com/office/drawing/2014/main" id="{7A1DE3DB-10C4-C7B3-2489-396EF6528089}"/>
              </a:ext>
            </a:extLst>
          </p:cNvPr>
          <p:cNvSpPr/>
          <p:nvPr/>
        </p:nvSpPr>
        <p:spPr>
          <a:xfrm>
            <a:off x="3249361" y="2075872"/>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テキスト ボックス 36">
            <a:extLst>
              <a:ext uri="{FF2B5EF4-FFF2-40B4-BE49-F238E27FC236}">
                <a16:creationId xmlns:a16="http://schemas.microsoft.com/office/drawing/2014/main" id="{72CE3757-7300-69A2-0A0B-01446F9EACAC}"/>
              </a:ext>
            </a:extLst>
          </p:cNvPr>
          <p:cNvSpPr txBox="1"/>
          <p:nvPr/>
        </p:nvSpPr>
        <p:spPr>
          <a:xfrm>
            <a:off x="2279470" y="1874855"/>
            <a:ext cx="501629" cy="153888"/>
          </a:xfrm>
          <a:prstGeom prst="rect">
            <a:avLst/>
          </a:prstGeom>
          <a:noFill/>
        </p:spPr>
        <p:txBody>
          <a:bodyPr wrap="square" rtlCol="0">
            <a:spAutoFit/>
          </a:bodyPr>
          <a:lstStyle/>
          <a:p>
            <a:r>
              <a:rPr kumimoji="1" lang="en-US" altLang="ja-JP" sz="400" dirty="0">
                <a:latin typeface="+mj-lt"/>
              </a:rPr>
              <a:t>07/Oct/2023</a:t>
            </a:r>
          </a:p>
        </p:txBody>
      </p:sp>
      <p:sp>
        <p:nvSpPr>
          <p:cNvPr id="38" name="テキスト ボックス 37">
            <a:extLst>
              <a:ext uri="{FF2B5EF4-FFF2-40B4-BE49-F238E27FC236}">
                <a16:creationId xmlns:a16="http://schemas.microsoft.com/office/drawing/2014/main" id="{51FCAEE2-C2CB-B525-2351-66BE711943A6}"/>
              </a:ext>
            </a:extLst>
          </p:cNvPr>
          <p:cNvSpPr txBox="1"/>
          <p:nvPr/>
        </p:nvSpPr>
        <p:spPr>
          <a:xfrm>
            <a:off x="2918265" y="1868294"/>
            <a:ext cx="501629" cy="153888"/>
          </a:xfrm>
          <a:prstGeom prst="rect">
            <a:avLst/>
          </a:prstGeom>
          <a:noFill/>
        </p:spPr>
        <p:txBody>
          <a:bodyPr wrap="square" rtlCol="0">
            <a:spAutoFit/>
          </a:bodyPr>
          <a:lstStyle/>
          <a:p>
            <a:r>
              <a:rPr kumimoji="1" lang="en-US" altLang="ja-JP" sz="400" dirty="0">
                <a:latin typeface="+mj-lt"/>
              </a:rPr>
              <a:t>07/Oct/2023</a:t>
            </a:r>
          </a:p>
        </p:txBody>
      </p:sp>
      <p:sp>
        <p:nvSpPr>
          <p:cNvPr id="39" name="二等辺三角形 38">
            <a:extLst>
              <a:ext uri="{FF2B5EF4-FFF2-40B4-BE49-F238E27FC236}">
                <a16:creationId xmlns:a16="http://schemas.microsoft.com/office/drawing/2014/main" id="{0F1E586C-A825-2E0A-5CDF-0B03CA59198D}"/>
              </a:ext>
            </a:extLst>
          </p:cNvPr>
          <p:cNvSpPr/>
          <p:nvPr/>
        </p:nvSpPr>
        <p:spPr>
          <a:xfrm rot="10800000">
            <a:off x="2843978" y="2109309"/>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1" name="図 40">
            <a:extLst>
              <a:ext uri="{FF2B5EF4-FFF2-40B4-BE49-F238E27FC236}">
                <a16:creationId xmlns:a16="http://schemas.microsoft.com/office/drawing/2014/main" id="{0F9F63E2-D737-B0D4-3F47-B18EC115A5F2}"/>
              </a:ext>
            </a:extLst>
          </p:cNvPr>
          <p:cNvPicPr>
            <a:picLocks noChangeAspect="1"/>
          </p:cNvPicPr>
          <p:nvPr/>
        </p:nvPicPr>
        <p:blipFill>
          <a:blip r:embed="rId4"/>
          <a:stretch>
            <a:fillRect/>
          </a:stretch>
        </p:blipFill>
        <p:spPr>
          <a:xfrm>
            <a:off x="2140034" y="2312946"/>
            <a:ext cx="1289035" cy="370436"/>
          </a:xfrm>
          <a:prstGeom prst="rect">
            <a:avLst/>
          </a:prstGeom>
        </p:spPr>
      </p:pic>
      <p:pic>
        <p:nvPicPr>
          <p:cNvPr id="42" name="図 41">
            <a:extLst>
              <a:ext uri="{FF2B5EF4-FFF2-40B4-BE49-F238E27FC236}">
                <a16:creationId xmlns:a16="http://schemas.microsoft.com/office/drawing/2014/main" id="{9BC8015D-49DB-4F0B-E82D-1F59E2E35AC3}"/>
              </a:ext>
            </a:extLst>
          </p:cNvPr>
          <p:cNvPicPr>
            <a:picLocks noChangeAspect="1"/>
          </p:cNvPicPr>
          <p:nvPr/>
        </p:nvPicPr>
        <p:blipFill>
          <a:blip r:embed="rId5"/>
          <a:stretch>
            <a:fillRect/>
          </a:stretch>
        </p:blipFill>
        <p:spPr>
          <a:xfrm>
            <a:off x="2140450" y="2744063"/>
            <a:ext cx="1279444" cy="376415"/>
          </a:xfrm>
          <a:prstGeom prst="rect">
            <a:avLst/>
          </a:prstGeom>
        </p:spPr>
      </p:pic>
      <p:sp>
        <p:nvSpPr>
          <p:cNvPr id="43" name="テキスト ボックス 42">
            <a:extLst>
              <a:ext uri="{FF2B5EF4-FFF2-40B4-BE49-F238E27FC236}">
                <a16:creationId xmlns:a16="http://schemas.microsoft.com/office/drawing/2014/main" id="{71B2EE0F-5179-E7D8-B18F-86F8332BCA32}"/>
              </a:ext>
            </a:extLst>
          </p:cNvPr>
          <p:cNvSpPr txBox="1"/>
          <p:nvPr/>
        </p:nvSpPr>
        <p:spPr>
          <a:xfrm>
            <a:off x="2110951" y="2267242"/>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Factory code : 104</a:t>
            </a: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44" name="テキスト ボックス 43">
            <a:extLst>
              <a:ext uri="{FF2B5EF4-FFF2-40B4-BE49-F238E27FC236}">
                <a16:creationId xmlns:a16="http://schemas.microsoft.com/office/drawing/2014/main" id="{5E5C5386-EC96-6B24-B4C5-5B99B0758AC1}"/>
              </a:ext>
            </a:extLst>
          </p:cNvPr>
          <p:cNvSpPr txBox="1"/>
          <p:nvPr/>
        </p:nvSpPr>
        <p:spPr>
          <a:xfrm>
            <a:off x="2097427" y="2686650"/>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sp>
        <p:nvSpPr>
          <p:cNvPr id="45" name="テキスト ボックス 44">
            <a:extLst>
              <a:ext uri="{FF2B5EF4-FFF2-40B4-BE49-F238E27FC236}">
                <a16:creationId xmlns:a16="http://schemas.microsoft.com/office/drawing/2014/main" id="{A290988C-ADFF-B194-C1C8-F76ECE3A825E}"/>
              </a:ext>
            </a:extLst>
          </p:cNvPr>
          <p:cNvSpPr txBox="1"/>
          <p:nvPr/>
        </p:nvSpPr>
        <p:spPr>
          <a:xfrm>
            <a:off x="2050063" y="2034113"/>
            <a:ext cx="414748" cy="215444"/>
          </a:xfrm>
          <a:prstGeom prst="rect">
            <a:avLst/>
          </a:prstGeom>
          <a:noFill/>
        </p:spPr>
        <p:txBody>
          <a:bodyPr wrap="square" rtlCol="0">
            <a:spAutoFit/>
          </a:bodyPr>
          <a:lstStyle/>
          <a:p>
            <a:r>
              <a:rPr kumimoji="1" lang="en-US" altLang="ja-JP" sz="400" dirty="0">
                <a:latin typeface="+mj-lt"/>
              </a:rPr>
              <a:t>Factory</a:t>
            </a:r>
          </a:p>
          <a:p>
            <a:r>
              <a:rPr kumimoji="1" lang="en-US" altLang="ja-JP" sz="400" dirty="0">
                <a:latin typeface="+mj-lt"/>
              </a:rPr>
              <a:t>Code</a:t>
            </a:r>
          </a:p>
        </p:txBody>
      </p:sp>
      <p:sp>
        <p:nvSpPr>
          <p:cNvPr id="19" name="矢印: 右 18">
            <a:extLst>
              <a:ext uri="{FF2B5EF4-FFF2-40B4-BE49-F238E27FC236}">
                <a16:creationId xmlns:a16="http://schemas.microsoft.com/office/drawing/2014/main" id="{B823A729-600B-AA33-6CAD-0CA44D0776FD}"/>
              </a:ext>
            </a:extLst>
          </p:cNvPr>
          <p:cNvSpPr/>
          <p:nvPr/>
        </p:nvSpPr>
        <p:spPr>
          <a:xfrm>
            <a:off x="188184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8" name="二等辺三角形 47">
            <a:extLst>
              <a:ext uri="{FF2B5EF4-FFF2-40B4-BE49-F238E27FC236}">
                <a16:creationId xmlns:a16="http://schemas.microsoft.com/office/drawing/2014/main" id="{A9310940-49D4-8B9E-8E00-62A5DE8AFE87}"/>
              </a:ext>
            </a:extLst>
          </p:cNvPr>
          <p:cNvSpPr/>
          <p:nvPr/>
        </p:nvSpPr>
        <p:spPr>
          <a:xfrm>
            <a:off x="6398680" y="254645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pic>
        <p:nvPicPr>
          <p:cNvPr id="46" name="図 45">
            <a:extLst>
              <a:ext uri="{FF2B5EF4-FFF2-40B4-BE49-F238E27FC236}">
                <a16:creationId xmlns:a16="http://schemas.microsoft.com/office/drawing/2014/main" id="{548BE0C5-40F4-4788-EF85-194EC484091B}"/>
              </a:ext>
            </a:extLst>
          </p:cNvPr>
          <p:cNvPicPr>
            <a:picLocks noChangeAspect="1"/>
          </p:cNvPicPr>
          <p:nvPr/>
        </p:nvPicPr>
        <p:blipFill rotWithShape="1">
          <a:blip r:embed="rId10"/>
          <a:srcRect b="79932"/>
          <a:stretch/>
        </p:blipFill>
        <p:spPr>
          <a:xfrm>
            <a:off x="561366" y="1545938"/>
            <a:ext cx="1360089" cy="405207"/>
          </a:xfrm>
          <a:prstGeom prst="rect">
            <a:avLst/>
          </a:prstGeom>
        </p:spPr>
      </p:pic>
      <p:pic>
        <p:nvPicPr>
          <p:cNvPr id="47" name="図 46">
            <a:extLst>
              <a:ext uri="{FF2B5EF4-FFF2-40B4-BE49-F238E27FC236}">
                <a16:creationId xmlns:a16="http://schemas.microsoft.com/office/drawing/2014/main" id="{10E6B61B-9DBE-8F47-570C-586873A04354}"/>
              </a:ext>
            </a:extLst>
          </p:cNvPr>
          <p:cNvPicPr>
            <a:picLocks noChangeAspect="1"/>
          </p:cNvPicPr>
          <p:nvPr/>
        </p:nvPicPr>
        <p:blipFill rotWithShape="1">
          <a:blip r:embed="rId11"/>
          <a:srcRect t="20856"/>
          <a:stretch/>
        </p:blipFill>
        <p:spPr>
          <a:xfrm>
            <a:off x="554133" y="1950449"/>
            <a:ext cx="1364286" cy="1614633"/>
          </a:xfrm>
          <a:prstGeom prst="rect">
            <a:avLst/>
          </a:prstGeom>
        </p:spPr>
      </p:pic>
      <p:pic>
        <p:nvPicPr>
          <p:cNvPr id="49" name="図 48">
            <a:extLst>
              <a:ext uri="{FF2B5EF4-FFF2-40B4-BE49-F238E27FC236}">
                <a16:creationId xmlns:a16="http://schemas.microsoft.com/office/drawing/2014/main" id="{12442FC0-7FDA-5129-1AAF-EFEEF1DD1D83}"/>
              </a:ext>
            </a:extLst>
          </p:cNvPr>
          <p:cNvPicPr>
            <a:picLocks noChangeAspect="1"/>
          </p:cNvPicPr>
          <p:nvPr/>
        </p:nvPicPr>
        <p:blipFill>
          <a:blip r:embed="rId12"/>
          <a:stretch>
            <a:fillRect/>
          </a:stretch>
        </p:blipFill>
        <p:spPr>
          <a:xfrm>
            <a:off x="1039731" y="2114975"/>
            <a:ext cx="546082" cy="198137"/>
          </a:xfrm>
          <a:prstGeom prst="rect">
            <a:avLst/>
          </a:prstGeom>
        </p:spPr>
      </p:pic>
      <p:pic>
        <p:nvPicPr>
          <p:cNvPr id="50" name="図 49">
            <a:extLst>
              <a:ext uri="{FF2B5EF4-FFF2-40B4-BE49-F238E27FC236}">
                <a16:creationId xmlns:a16="http://schemas.microsoft.com/office/drawing/2014/main" id="{9DD18D81-BA2B-3C64-5AF7-898675F7CC1D}"/>
              </a:ext>
            </a:extLst>
          </p:cNvPr>
          <p:cNvPicPr>
            <a:picLocks noChangeAspect="1"/>
          </p:cNvPicPr>
          <p:nvPr/>
        </p:nvPicPr>
        <p:blipFill>
          <a:blip r:embed="rId12"/>
          <a:stretch>
            <a:fillRect/>
          </a:stretch>
        </p:blipFill>
        <p:spPr>
          <a:xfrm>
            <a:off x="971913" y="2459367"/>
            <a:ext cx="546082" cy="198137"/>
          </a:xfrm>
          <a:prstGeom prst="rect">
            <a:avLst/>
          </a:prstGeom>
        </p:spPr>
      </p:pic>
      <p:sp>
        <p:nvSpPr>
          <p:cNvPr id="51" name="テキスト ボックス 50">
            <a:extLst>
              <a:ext uri="{FF2B5EF4-FFF2-40B4-BE49-F238E27FC236}">
                <a16:creationId xmlns:a16="http://schemas.microsoft.com/office/drawing/2014/main" id="{5BCE3C7D-2A62-458D-5709-DB6EA185E90C}"/>
              </a:ext>
            </a:extLst>
          </p:cNvPr>
          <p:cNvSpPr txBox="1"/>
          <p:nvPr/>
        </p:nvSpPr>
        <p:spPr>
          <a:xfrm>
            <a:off x="827843" y="2121710"/>
            <a:ext cx="740908" cy="184666"/>
          </a:xfrm>
          <a:prstGeom prst="rect">
            <a:avLst/>
          </a:prstGeom>
          <a:noFill/>
        </p:spPr>
        <p:txBody>
          <a:bodyPr wrap="none" rtlCol="0">
            <a:spAutoFit/>
          </a:bodyPr>
          <a:lstStyle/>
          <a:p>
            <a:r>
              <a:rPr kumimoji="1" lang="en-US" altLang="ja-JP" sz="600" dirty="0"/>
              <a:t>Work Outbound</a:t>
            </a:r>
            <a:endParaRPr kumimoji="1" lang="ja-JP" altLang="en-US" sz="600" dirty="0"/>
          </a:p>
        </p:txBody>
      </p:sp>
      <p:sp>
        <p:nvSpPr>
          <p:cNvPr id="52" name="テキスト ボックス 51">
            <a:extLst>
              <a:ext uri="{FF2B5EF4-FFF2-40B4-BE49-F238E27FC236}">
                <a16:creationId xmlns:a16="http://schemas.microsoft.com/office/drawing/2014/main" id="{5B0EC23F-05FE-F2C2-B48C-C19F4DDBC787}"/>
              </a:ext>
            </a:extLst>
          </p:cNvPr>
          <p:cNvSpPr txBox="1"/>
          <p:nvPr/>
        </p:nvSpPr>
        <p:spPr>
          <a:xfrm>
            <a:off x="653698" y="2461907"/>
            <a:ext cx="1186726" cy="184666"/>
          </a:xfrm>
          <a:prstGeom prst="rect">
            <a:avLst/>
          </a:prstGeom>
          <a:noFill/>
        </p:spPr>
        <p:txBody>
          <a:bodyPr wrap="square" rtlCol="0">
            <a:spAutoFit/>
          </a:bodyPr>
          <a:lstStyle/>
          <a:p>
            <a:pPr algn="ctr"/>
            <a:r>
              <a:rPr kumimoji="1" lang="en-US" altLang="ja-JP" sz="600" dirty="0"/>
              <a:t>Production Outbound</a:t>
            </a:r>
            <a:endParaRPr kumimoji="1" lang="ja-JP" altLang="en-US" sz="600" dirty="0"/>
          </a:p>
        </p:txBody>
      </p:sp>
      <p:pic>
        <p:nvPicPr>
          <p:cNvPr id="53" name="図 52">
            <a:extLst>
              <a:ext uri="{FF2B5EF4-FFF2-40B4-BE49-F238E27FC236}">
                <a16:creationId xmlns:a16="http://schemas.microsoft.com/office/drawing/2014/main" id="{966FD240-34E4-1A3D-3113-4BAB84D725CF}"/>
              </a:ext>
            </a:extLst>
          </p:cNvPr>
          <p:cNvPicPr>
            <a:picLocks noChangeAspect="1"/>
          </p:cNvPicPr>
          <p:nvPr/>
        </p:nvPicPr>
        <p:blipFill>
          <a:blip r:embed="rId13"/>
          <a:stretch>
            <a:fillRect/>
          </a:stretch>
        </p:blipFill>
        <p:spPr>
          <a:xfrm>
            <a:off x="1020679" y="2802104"/>
            <a:ext cx="510584" cy="178119"/>
          </a:xfrm>
          <a:prstGeom prst="rect">
            <a:avLst/>
          </a:prstGeom>
        </p:spPr>
      </p:pic>
      <p:sp>
        <p:nvSpPr>
          <p:cNvPr id="54" name="テキスト ボックス 53">
            <a:extLst>
              <a:ext uri="{FF2B5EF4-FFF2-40B4-BE49-F238E27FC236}">
                <a16:creationId xmlns:a16="http://schemas.microsoft.com/office/drawing/2014/main" id="{ACAD34D6-563A-B99A-7E3A-EC8A3C815027}"/>
              </a:ext>
            </a:extLst>
          </p:cNvPr>
          <p:cNvSpPr txBox="1"/>
          <p:nvPr/>
        </p:nvSpPr>
        <p:spPr>
          <a:xfrm>
            <a:off x="871053" y="2795368"/>
            <a:ext cx="809836" cy="184666"/>
          </a:xfrm>
          <a:prstGeom prst="rect">
            <a:avLst/>
          </a:prstGeom>
          <a:noFill/>
        </p:spPr>
        <p:txBody>
          <a:bodyPr wrap="square" rtlCol="0">
            <a:spAutoFit/>
          </a:bodyPr>
          <a:lstStyle/>
          <a:p>
            <a:pPr algn="ctr"/>
            <a:r>
              <a:rPr kumimoji="1" lang="en-US" altLang="ja-JP" sz="600" dirty="0"/>
              <a:t>Outbound Manual</a:t>
            </a:r>
            <a:endParaRPr kumimoji="1" lang="ja-JP" altLang="en-US" sz="600" dirty="0"/>
          </a:p>
        </p:txBody>
      </p:sp>
      <p:pic>
        <p:nvPicPr>
          <p:cNvPr id="55" name="図 54">
            <a:extLst>
              <a:ext uri="{FF2B5EF4-FFF2-40B4-BE49-F238E27FC236}">
                <a16:creationId xmlns:a16="http://schemas.microsoft.com/office/drawing/2014/main" id="{9640FE82-E3F7-0599-DD4E-8BB6587B786D}"/>
              </a:ext>
            </a:extLst>
          </p:cNvPr>
          <p:cNvPicPr>
            <a:picLocks noChangeAspect="1"/>
          </p:cNvPicPr>
          <p:nvPr/>
        </p:nvPicPr>
        <p:blipFill>
          <a:blip r:embed="rId13"/>
          <a:stretch>
            <a:fillRect/>
          </a:stretch>
        </p:blipFill>
        <p:spPr>
          <a:xfrm>
            <a:off x="1021441" y="3137333"/>
            <a:ext cx="510584" cy="178119"/>
          </a:xfrm>
          <a:prstGeom prst="rect">
            <a:avLst/>
          </a:prstGeom>
        </p:spPr>
      </p:pic>
      <p:sp>
        <p:nvSpPr>
          <p:cNvPr id="56" name="テキスト ボックス 55">
            <a:extLst>
              <a:ext uri="{FF2B5EF4-FFF2-40B4-BE49-F238E27FC236}">
                <a16:creationId xmlns:a16="http://schemas.microsoft.com/office/drawing/2014/main" id="{C4FB3010-528C-79C2-3D54-73630C186B6F}"/>
              </a:ext>
            </a:extLst>
          </p:cNvPr>
          <p:cNvSpPr txBox="1"/>
          <p:nvPr/>
        </p:nvSpPr>
        <p:spPr>
          <a:xfrm>
            <a:off x="920140" y="3130597"/>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57" name="図 56">
            <a:extLst>
              <a:ext uri="{FF2B5EF4-FFF2-40B4-BE49-F238E27FC236}">
                <a16:creationId xmlns:a16="http://schemas.microsoft.com/office/drawing/2014/main" id="{69AB6422-1046-4473-5DF8-FB8BE7E6043C}"/>
              </a:ext>
            </a:extLst>
          </p:cNvPr>
          <p:cNvPicPr>
            <a:picLocks noChangeAspect="1"/>
          </p:cNvPicPr>
          <p:nvPr/>
        </p:nvPicPr>
        <p:blipFill>
          <a:blip r:embed="rId14"/>
          <a:stretch>
            <a:fillRect/>
          </a:stretch>
        </p:blipFill>
        <p:spPr>
          <a:xfrm>
            <a:off x="666571" y="3062015"/>
            <a:ext cx="1156765" cy="417148"/>
          </a:xfrm>
          <a:prstGeom prst="rect">
            <a:avLst/>
          </a:prstGeom>
        </p:spPr>
      </p:pic>
      <p:sp>
        <p:nvSpPr>
          <p:cNvPr id="58" name="正方形/長方形 57">
            <a:extLst>
              <a:ext uri="{FF2B5EF4-FFF2-40B4-BE49-F238E27FC236}">
                <a16:creationId xmlns:a16="http://schemas.microsoft.com/office/drawing/2014/main" id="{13B61D01-F963-DE63-AD75-41D9CDD5CD68}"/>
              </a:ext>
            </a:extLst>
          </p:cNvPr>
          <p:cNvSpPr/>
          <p:nvPr/>
        </p:nvSpPr>
        <p:spPr>
          <a:xfrm>
            <a:off x="638860" y="2364093"/>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9" name="グラフィックス 58" descr="右向き指示マーク">
            <a:extLst>
              <a:ext uri="{FF2B5EF4-FFF2-40B4-BE49-F238E27FC236}">
                <a16:creationId xmlns:a16="http://schemas.microsoft.com/office/drawing/2014/main" id="{BEDDEFF5-C645-A586-A867-13B6CA5D5F1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665219" y="2557782"/>
            <a:ext cx="253626" cy="253626"/>
          </a:xfrm>
          <a:prstGeom prst="rect">
            <a:avLst/>
          </a:prstGeom>
        </p:spPr>
      </p:pic>
      <p:sp>
        <p:nvSpPr>
          <p:cNvPr id="60" name="二等辺三角形 59">
            <a:extLst>
              <a:ext uri="{FF2B5EF4-FFF2-40B4-BE49-F238E27FC236}">
                <a16:creationId xmlns:a16="http://schemas.microsoft.com/office/drawing/2014/main" id="{F8BD1053-B605-ED09-2A59-5EF501ABFD93}"/>
              </a:ext>
            </a:extLst>
          </p:cNvPr>
          <p:cNvSpPr/>
          <p:nvPr/>
        </p:nvSpPr>
        <p:spPr>
          <a:xfrm>
            <a:off x="6205124" y="205227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
        <p:nvSpPr>
          <p:cNvPr id="4" name="二等辺三角形 47">
            <a:extLst>
              <a:ext uri="{FF2B5EF4-FFF2-40B4-BE49-F238E27FC236}">
                <a16:creationId xmlns:a16="http://schemas.microsoft.com/office/drawing/2014/main" id="{25D6A777-9A08-D59B-B493-D2433157C013}"/>
              </a:ext>
            </a:extLst>
          </p:cNvPr>
          <p:cNvSpPr/>
          <p:nvPr/>
        </p:nvSpPr>
        <p:spPr>
          <a:xfrm>
            <a:off x="5933525" y="2794080"/>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Tree>
    <p:extLst>
      <p:ext uri="{BB962C8B-B14F-4D97-AF65-F5344CB8AC3E}">
        <p14:creationId xmlns:p14="http://schemas.microsoft.com/office/powerpoint/2010/main" val="27477573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テキスト ボックス 193">
            <a:extLst>
              <a:ext uri="{FF2B5EF4-FFF2-40B4-BE49-F238E27FC236}">
                <a16:creationId xmlns:a16="http://schemas.microsoft.com/office/drawing/2014/main" id="{8419CA9C-E6B8-04BF-14B4-6F8C08BB8FCC}"/>
              </a:ext>
            </a:extLst>
          </p:cNvPr>
          <p:cNvSpPr txBox="1"/>
          <p:nvPr/>
        </p:nvSpPr>
        <p:spPr>
          <a:xfrm>
            <a:off x="3305636" y="561953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95" name="図 194">
            <a:extLst>
              <a:ext uri="{FF2B5EF4-FFF2-40B4-BE49-F238E27FC236}">
                <a16:creationId xmlns:a16="http://schemas.microsoft.com/office/drawing/2014/main" id="{0B792D6D-9DFB-60F6-1365-651D1EC1CD70}"/>
              </a:ext>
            </a:extLst>
          </p:cNvPr>
          <p:cNvPicPr>
            <a:picLocks noChangeAspect="1"/>
          </p:cNvPicPr>
          <p:nvPr/>
        </p:nvPicPr>
        <p:blipFill>
          <a:blip r:embed="rId2"/>
          <a:stretch>
            <a:fillRect/>
          </a:stretch>
        </p:blipFill>
        <p:spPr>
          <a:xfrm>
            <a:off x="2777819" y="4948320"/>
            <a:ext cx="1358764" cy="2027693"/>
          </a:xfrm>
          <a:prstGeom prst="rect">
            <a:avLst/>
          </a:prstGeom>
        </p:spPr>
      </p:pic>
      <p:pic>
        <p:nvPicPr>
          <p:cNvPr id="196" name="図 195">
            <a:extLst>
              <a:ext uri="{FF2B5EF4-FFF2-40B4-BE49-F238E27FC236}">
                <a16:creationId xmlns:a16="http://schemas.microsoft.com/office/drawing/2014/main" id="{BE3AB2B5-B469-D9A6-7805-0AEBC6A0C5F1}"/>
              </a:ext>
            </a:extLst>
          </p:cNvPr>
          <p:cNvPicPr>
            <a:picLocks noChangeAspect="1"/>
          </p:cNvPicPr>
          <p:nvPr/>
        </p:nvPicPr>
        <p:blipFill>
          <a:blip r:embed="rId3"/>
          <a:stretch>
            <a:fillRect/>
          </a:stretch>
        </p:blipFill>
        <p:spPr>
          <a:xfrm>
            <a:off x="3871175" y="6243707"/>
            <a:ext cx="243861" cy="130125"/>
          </a:xfrm>
          <a:prstGeom prst="rect">
            <a:avLst/>
          </a:prstGeom>
        </p:spPr>
      </p:pic>
      <p:sp>
        <p:nvSpPr>
          <p:cNvPr id="197" name="テキスト ボックス 196">
            <a:extLst>
              <a:ext uri="{FF2B5EF4-FFF2-40B4-BE49-F238E27FC236}">
                <a16:creationId xmlns:a16="http://schemas.microsoft.com/office/drawing/2014/main" id="{91B754F2-7D64-3B19-6A6E-713D361C869B}"/>
              </a:ext>
            </a:extLst>
          </p:cNvPr>
          <p:cNvSpPr txBox="1"/>
          <p:nvPr/>
        </p:nvSpPr>
        <p:spPr>
          <a:xfrm>
            <a:off x="3794753" y="622274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8" name="図 197">
            <a:extLst>
              <a:ext uri="{FF2B5EF4-FFF2-40B4-BE49-F238E27FC236}">
                <a16:creationId xmlns:a16="http://schemas.microsoft.com/office/drawing/2014/main" id="{79285DB9-8A5D-357B-BA6D-7E56F3A4F0C4}"/>
              </a:ext>
            </a:extLst>
          </p:cNvPr>
          <p:cNvPicPr>
            <a:picLocks noChangeAspect="1"/>
          </p:cNvPicPr>
          <p:nvPr/>
        </p:nvPicPr>
        <p:blipFill>
          <a:blip r:embed="rId4"/>
          <a:stretch>
            <a:fillRect/>
          </a:stretch>
        </p:blipFill>
        <p:spPr>
          <a:xfrm>
            <a:off x="3282506" y="5082400"/>
            <a:ext cx="805148" cy="123622"/>
          </a:xfrm>
          <a:prstGeom prst="rect">
            <a:avLst/>
          </a:prstGeom>
        </p:spPr>
      </p:pic>
      <p:sp>
        <p:nvSpPr>
          <p:cNvPr id="199" name="テキスト ボックス 198">
            <a:extLst>
              <a:ext uri="{FF2B5EF4-FFF2-40B4-BE49-F238E27FC236}">
                <a16:creationId xmlns:a16="http://schemas.microsoft.com/office/drawing/2014/main" id="{CC1F8D63-15D1-13A7-BC19-36953DE08D2A}"/>
              </a:ext>
            </a:extLst>
          </p:cNvPr>
          <p:cNvSpPr txBox="1"/>
          <p:nvPr/>
        </p:nvSpPr>
        <p:spPr>
          <a:xfrm>
            <a:off x="3197787" y="506897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00" name="図 199">
            <a:extLst>
              <a:ext uri="{FF2B5EF4-FFF2-40B4-BE49-F238E27FC236}">
                <a16:creationId xmlns:a16="http://schemas.microsoft.com/office/drawing/2014/main" id="{AB55F225-4091-D998-F1FC-EDFF0EB43405}"/>
              </a:ext>
            </a:extLst>
          </p:cNvPr>
          <p:cNvPicPr>
            <a:picLocks noChangeAspect="1"/>
          </p:cNvPicPr>
          <p:nvPr/>
        </p:nvPicPr>
        <p:blipFill>
          <a:blip r:embed="rId3"/>
          <a:stretch>
            <a:fillRect/>
          </a:stretch>
        </p:blipFill>
        <p:spPr>
          <a:xfrm>
            <a:off x="2932319" y="5967960"/>
            <a:ext cx="399116" cy="92870"/>
          </a:xfrm>
          <a:prstGeom prst="rect">
            <a:avLst/>
          </a:prstGeom>
        </p:spPr>
      </p:pic>
      <p:sp>
        <p:nvSpPr>
          <p:cNvPr id="201" name="テキスト ボックス 200">
            <a:extLst>
              <a:ext uri="{FF2B5EF4-FFF2-40B4-BE49-F238E27FC236}">
                <a16:creationId xmlns:a16="http://schemas.microsoft.com/office/drawing/2014/main" id="{FB1A4BB6-84CC-0E1F-7392-98858434EC57}"/>
              </a:ext>
            </a:extLst>
          </p:cNvPr>
          <p:cNvSpPr txBox="1"/>
          <p:nvPr/>
        </p:nvSpPr>
        <p:spPr>
          <a:xfrm>
            <a:off x="2867949" y="591825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02" name="図 201">
            <a:extLst>
              <a:ext uri="{FF2B5EF4-FFF2-40B4-BE49-F238E27FC236}">
                <a16:creationId xmlns:a16="http://schemas.microsoft.com/office/drawing/2014/main" id="{6862F492-469E-9FEF-F13E-691B05D5A3C0}"/>
              </a:ext>
            </a:extLst>
          </p:cNvPr>
          <p:cNvPicPr>
            <a:picLocks noChangeAspect="1"/>
          </p:cNvPicPr>
          <p:nvPr/>
        </p:nvPicPr>
        <p:blipFill>
          <a:blip r:embed="rId5"/>
          <a:stretch>
            <a:fillRect/>
          </a:stretch>
        </p:blipFill>
        <p:spPr>
          <a:xfrm>
            <a:off x="3380760" y="6405071"/>
            <a:ext cx="234871" cy="129551"/>
          </a:xfrm>
          <a:prstGeom prst="rect">
            <a:avLst/>
          </a:prstGeom>
        </p:spPr>
      </p:pic>
      <p:pic>
        <p:nvPicPr>
          <p:cNvPr id="203" name="図 202">
            <a:extLst>
              <a:ext uri="{FF2B5EF4-FFF2-40B4-BE49-F238E27FC236}">
                <a16:creationId xmlns:a16="http://schemas.microsoft.com/office/drawing/2014/main" id="{C31388EB-FF25-26B8-AD00-F0FFC64AB9B3}"/>
              </a:ext>
            </a:extLst>
          </p:cNvPr>
          <p:cNvPicPr>
            <a:picLocks noChangeAspect="1"/>
          </p:cNvPicPr>
          <p:nvPr/>
        </p:nvPicPr>
        <p:blipFill>
          <a:blip r:embed="rId5"/>
          <a:stretch>
            <a:fillRect/>
          </a:stretch>
        </p:blipFill>
        <p:spPr>
          <a:xfrm>
            <a:off x="3316178" y="6588322"/>
            <a:ext cx="234871" cy="129551"/>
          </a:xfrm>
          <a:prstGeom prst="rect">
            <a:avLst/>
          </a:prstGeom>
        </p:spPr>
      </p:pic>
      <p:pic>
        <p:nvPicPr>
          <p:cNvPr id="204" name="図 203">
            <a:extLst>
              <a:ext uri="{FF2B5EF4-FFF2-40B4-BE49-F238E27FC236}">
                <a16:creationId xmlns:a16="http://schemas.microsoft.com/office/drawing/2014/main" id="{C0E0454B-98C9-72A1-3A76-CA5418B9CAD5}"/>
              </a:ext>
            </a:extLst>
          </p:cNvPr>
          <p:cNvPicPr>
            <a:picLocks noChangeAspect="1"/>
          </p:cNvPicPr>
          <p:nvPr/>
        </p:nvPicPr>
        <p:blipFill>
          <a:blip r:embed="rId6"/>
          <a:stretch>
            <a:fillRect/>
          </a:stretch>
        </p:blipFill>
        <p:spPr>
          <a:xfrm>
            <a:off x="2795827" y="5955099"/>
            <a:ext cx="1334826" cy="298027"/>
          </a:xfrm>
          <a:prstGeom prst="rect">
            <a:avLst/>
          </a:prstGeom>
        </p:spPr>
      </p:pic>
      <p:sp>
        <p:nvSpPr>
          <p:cNvPr id="205" name="四角形: 角を丸くする 204">
            <a:extLst>
              <a:ext uri="{FF2B5EF4-FFF2-40B4-BE49-F238E27FC236}">
                <a16:creationId xmlns:a16="http://schemas.microsoft.com/office/drawing/2014/main" id="{FCD12523-A08B-CE21-2884-5DF90BA9EF7A}"/>
              </a:ext>
            </a:extLst>
          </p:cNvPr>
          <p:cNvSpPr/>
          <p:nvPr/>
        </p:nvSpPr>
        <p:spPr>
          <a:xfrm>
            <a:off x="3072106" y="611213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6" name="テキスト ボックス 205">
            <a:extLst>
              <a:ext uri="{FF2B5EF4-FFF2-40B4-BE49-F238E27FC236}">
                <a16:creationId xmlns:a16="http://schemas.microsoft.com/office/drawing/2014/main" id="{BC1F3A37-7442-D534-D9C1-2B0EB6CFC267}"/>
              </a:ext>
            </a:extLst>
          </p:cNvPr>
          <p:cNvSpPr txBox="1"/>
          <p:nvPr/>
        </p:nvSpPr>
        <p:spPr>
          <a:xfrm>
            <a:off x="2748399" y="6100891"/>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07" name="四角形: 角を丸くする 206">
            <a:extLst>
              <a:ext uri="{FF2B5EF4-FFF2-40B4-BE49-F238E27FC236}">
                <a16:creationId xmlns:a16="http://schemas.microsoft.com/office/drawing/2014/main" id="{013EB4B2-C29B-9F32-CDC3-7ECEA079854A}"/>
              </a:ext>
            </a:extLst>
          </p:cNvPr>
          <p:cNvSpPr/>
          <p:nvPr/>
        </p:nvSpPr>
        <p:spPr>
          <a:xfrm>
            <a:off x="3724042" y="610473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8" name="テキスト ボックス 207">
            <a:extLst>
              <a:ext uri="{FF2B5EF4-FFF2-40B4-BE49-F238E27FC236}">
                <a16:creationId xmlns:a16="http://schemas.microsoft.com/office/drawing/2014/main" id="{CE67267B-981C-D49A-CC7B-DCFDFF43A0B6}"/>
              </a:ext>
            </a:extLst>
          </p:cNvPr>
          <p:cNvSpPr txBox="1"/>
          <p:nvPr/>
        </p:nvSpPr>
        <p:spPr>
          <a:xfrm>
            <a:off x="3405097" y="608635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09" name="図 208">
            <a:extLst>
              <a:ext uri="{FF2B5EF4-FFF2-40B4-BE49-F238E27FC236}">
                <a16:creationId xmlns:a16="http://schemas.microsoft.com/office/drawing/2014/main" id="{186DF9B8-4179-3070-79FC-278368A12725}"/>
              </a:ext>
            </a:extLst>
          </p:cNvPr>
          <p:cNvPicPr>
            <a:picLocks noChangeAspect="1"/>
          </p:cNvPicPr>
          <p:nvPr/>
        </p:nvPicPr>
        <p:blipFill>
          <a:blip r:embed="rId7"/>
          <a:stretch>
            <a:fillRect/>
          </a:stretch>
        </p:blipFill>
        <p:spPr>
          <a:xfrm>
            <a:off x="2791548" y="5550678"/>
            <a:ext cx="1345035" cy="391873"/>
          </a:xfrm>
          <a:prstGeom prst="rect">
            <a:avLst/>
          </a:prstGeom>
        </p:spPr>
      </p:pic>
      <p:sp>
        <p:nvSpPr>
          <p:cNvPr id="210" name="四角形: 角を丸くする 209">
            <a:extLst>
              <a:ext uri="{FF2B5EF4-FFF2-40B4-BE49-F238E27FC236}">
                <a16:creationId xmlns:a16="http://schemas.microsoft.com/office/drawing/2014/main" id="{A931A068-54F2-6628-B941-132D69F16ACE}"/>
              </a:ext>
            </a:extLst>
          </p:cNvPr>
          <p:cNvSpPr/>
          <p:nvPr/>
        </p:nvSpPr>
        <p:spPr>
          <a:xfrm>
            <a:off x="3072700" y="584995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1" name="四角形: 角を丸くする 210">
            <a:extLst>
              <a:ext uri="{FF2B5EF4-FFF2-40B4-BE49-F238E27FC236}">
                <a16:creationId xmlns:a16="http://schemas.microsoft.com/office/drawing/2014/main" id="{DA4996D1-CC0C-C826-F687-05C594230A52}"/>
              </a:ext>
            </a:extLst>
          </p:cNvPr>
          <p:cNvSpPr/>
          <p:nvPr/>
        </p:nvSpPr>
        <p:spPr>
          <a:xfrm>
            <a:off x="3718181" y="585525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2" name="テキスト ボックス 211">
            <a:extLst>
              <a:ext uri="{FF2B5EF4-FFF2-40B4-BE49-F238E27FC236}">
                <a16:creationId xmlns:a16="http://schemas.microsoft.com/office/drawing/2014/main" id="{BF499CFB-FCC4-69BF-2644-738278BB8FAD}"/>
              </a:ext>
            </a:extLst>
          </p:cNvPr>
          <p:cNvSpPr txBox="1"/>
          <p:nvPr/>
        </p:nvSpPr>
        <p:spPr>
          <a:xfrm>
            <a:off x="2734149" y="5862753"/>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13" name="テキスト ボックス 212">
            <a:extLst>
              <a:ext uri="{FF2B5EF4-FFF2-40B4-BE49-F238E27FC236}">
                <a16:creationId xmlns:a16="http://schemas.microsoft.com/office/drawing/2014/main" id="{C6176F42-DA7D-AE3D-6B68-9B69F0DEEEC9}"/>
              </a:ext>
            </a:extLst>
          </p:cNvPr>
          <p:cNvSpPr txBox="1"/>
          <p:nvPr/>
        </p:nvSpPr>
        <p:spPr>
          <a:xfrm>
            <a:off x="3394279" y="585603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14" name="四角形: 角を丸くする 213">
            <a:extLst>
              <a:ext uri="{FF2B5EF4-FFF2-40B4-BE49-F238E27FC236}">
                <a16:creationId xmlns:a16="http://schemas.microsoft.com/office/drawing/2014/main" id="{B0FBEE1E-BFA2-40FF-961F-9F97E4F9901E}"/>
              </a:ext>
            </a:extLst>
          </p:cNvPr>
          <p:cNvSpPr/>
          <p:nvPr/>
        </p:nvSpPr>
        <p:spPr>
          <a:xfrm>
            <a:off x="3282506" y="555244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5" name="テキスト ボックス 214">
            <a:extLst>
              <a:ext uri="{FF2B5EF4-FFF2-40B4-BE49-F238E27FC236}">
                <a16:creationId xmlns:a16="http://schemas.microsoft.com/office/drawing/2014/main" id="{90C0558C-4EFA-929E-E18E-2F16C8E8B888}"/>
              </a:ext>
            </a:extLst>
          </p:cNvPr>
          <p:cNvSpPr txBox="1"/>
          <p:nvPr/>
        </p:nvSpPr>
        <p:spPr>
          <a:xfrm>
            <a:off x="2748399" y="554121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16" name="四角形: 角を丸くする 215">
            <a:extLst>
              <a:ext uri="{FF2B5EF4-FFF2-40B4-BE49-F238E27FC236}">
                <a16:creationId xmlns:a16="http://schemas.microsoft.com/office/drawing/2014/main" id="{259F2408-D35C-94D1-FD52-038FA920E935}"/>
              </a:ext>
            </a:extLst>
          </p:cNvPr>
          <p:cNvSpPr/>
          <p:nvPr/>
        </p:nvSpPr>
        <p:spPr>
          <a:xfrm>
            <a:off x="3284997" y="569919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7" name="テキスト ボックス 216">
            <a:extLst>
              <a:ext uri="{FF2B5EF4-FFF2-40B4-BE49-F238E27FC236}">
                <a16:creationId xmlns:a16="http://schemas.microsoft.com/office/drawing/2014/main" id="{5E622C6F-0C74-1C2A-A114-099D0A4DDC46}"/>
              </a:ext>
            </a:extLst>
          </p:cNvPr>
          <p:cNvSpPr txBox="1"/>
          <p:nvPr/>
        </p:nvSpPr>
        <p:spPr>
          <a:xfrm>
            <a:off x="2750890" y="568795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18" name="テキスト ボックス 217">
            <a:extLst>
              <a:ext uri="{FF2B5EF4-FFF2-40B4-BE49-F238E27FC236}">
                <a16:creationId xmlns:a16="http://schemas.microsoft.com/office/drawing/2014/main" id="{04644171-A6E5-486F-0C3B-EDB45E393950}"/>
              </a:ext>
            </a:extLst>
          </p:cNvPr>
          <p:cNvSpPr txBox="1"/>
          <p:nvPr/>
        </p:nvSpPr>
        <p:spPr>
          <a:xfrm>
            <a:off x="3308693" y="553587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19" name="テキスト ボックス 218">
            <a:extLst>
              <a:ext uri="{FF2B5EF4-FFF2-40B4-BE49-F238E27FC236}">
                <a16:creationId xmlns:a16="http://schemas.microsoft.com/office/drawing/2014/main" id="{9B0925D5-25C1-65D8-361B-6B013D95D58A}"/>
              </a:ext>
            </a:extLst>
          </p:cNvPr>
          <p:cNvSpPr txBox="1"/>
          <p:nvPr/>
        </p:nvSpPr>
        <p:spPr>
          <a:xfrm>
            <a:off x="3030063" y="583849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20" name="テキスト ボックス 219">
            <a:extLst>
              <a:ext uri="{FF2B5EF4-FFF2-40B4-BE49-F238E27FC236}">
                <a16:creationId xmlns:a16="http://schemas.microsoft.com/office/drawing/2014/main" id="{24B854C9-0772-97FE-341A-876950F457D3}"/>
              </a:ext>
            </a:extLst>
          </p:cNvPr>
          <p:cNvSpPr txBox="1"/>
          <p:nvPr/>
        </p:nvSpPr>
        <p:spPr>
          <a:xfrm>
            <a:off x="3685066" y="584230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5-3-4. Outbound Detail for Work Outbound </a:t>
            </a:r>
            <a:r>
              <a:rPr kumimoji="1" lang="en-US" altLang="ja-JP" sz="1100" b="1" dirty="0">
                <a:solidFill>
                  <a:srgbClr val="FF0000"/>
                </a:solidFill>
              </a:rPr>
              <a:t>* Same as Production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4" name="図 3">
            <a:extLst>
              <a:ext uri="{FF2B5EF4-FFF2-40B4-BE49-F238E27FC236}">
                <a16:creationId xmlns:a16="http://schemas.microsoft.com/office/drawing/2014/main" id="{30C66DC9-B014-3FF2-47E1-69B77B263DB5}"/>
              </a:ext>
            </a:extLst>
          </p:cNvPr>
          <p:cNvPicPr>
            <a:picLocks noChangeAspect="1"/>
          </p:cNvPicPr>
          <p:nvPr/>
        </p:nvPicPr>
        <p:blipFill>
          <a:blip r:embed="rId8"/>
          <a:stretch>
            <a:fillRect/>
          </a:stretch>
        </p:blipFill>
        <p:spPr>
          <a:xfrm>
            <a:off x="536489" y="1530698"/>
            <a:ext cx="1355770" cy="2019144"/>
          </a:xfrm>
          <a:prstGeom prst="rect">
            <a:avLst/>
          </a:prstGeom>
        </p:spPr>
      </p:pic>
      <p:pic>
        <p:nvPicPr>
          <p:cNvPr id="5" name="図 4">
            <a:extLst>
              <a:ext uri="{FF2B5EF4-FFF2-40B4-BE49-F238E27FC236}">
                <a16:creationId xmlns:a16="http://schemas.microsoft.com/office/drawing/2014/main" id="{7944EEA8-550C-4E5B-043A-C7F4A8F0AF38}"/>
              </a:ext>
            </a:extLst>
          </p:cNvPr>
          <p:cNvPicPr>
            <a:picLocks noChangeAspect="1"/>
          </p:cNvPicPr>
          <p:nvPr/>
        </p:nvPicPr>
        <p:blipFill>
          <a:blip r:embed="rId4"/>
          <a:stretch>
            <a:fillRect/>
          </a:stretch>
        </p:blipFill>
        <p:spPr>
          <a:xfrm>
            <a:off x="1012027" y="1659843"/>
            <a:ext cx="805148" cy="123622"/>
          </a:xfrm>
          <a:prstGeom prst="rect">
            <a:avLst/>
          </a:prstGeom>
        </p:spPr>
      </p:pic>
      <p:sp>
        <p:nvSpPr>
          <p:cNvPr id="6" name="テキスト ボックス 5">
            <a:extLst>
              <a:ext uri="{FF2B5EF4-FFF2-40B4-BE49-F238E27FC236}">
                <a16:creationId xmlns:a16="http://schemas.microsoft.com/office/drawing/2014/main" id="{DCA37CC6-CCF7-C27F-4A6C-16FB804D50AC}"/>
              </a:ext>
            </a:extLst>
          </p:cNvPr>
          <p:cNvSpPr txBox="1"/>
          <p:nvPr/>
        </p:nvSpPr>
        <p:spPr>
          <a:xfrm>
            <a:off x="927308" y="1646420"/>
            <a:ext cx="874330" cy="200055"/>
          </a:xfrm>
          <a:prstGeom prst="rect">
            <a:avLst/>
          </a:prstGeom>
          <a:noFill/>
        </p:spPr>
        <p:txBody>
          <a:bodyPr wrap="square" rtlCol="0">
            <a:spAutoFit/>
          </a:bodyPr>
          <a:lstStyle/>
          <a:p>
            <a:pPr algn="ctr"/>
            <a:r>
              <a:rPr kumimoji="1" lang="en-US" altLang="ja-JP" sz="700" dirty="0">
                <a:solidFill>
                  <a:schemeClr val="bg1"/>
                </a:solidFill>
              </a:rPr>
              <a:t>Work Outbound</a:t>
            </a:r>
          </a:p>
        </p:txBody>
      </p:sp>
      <p:pic>
        <p:nvPicPr>
          <p:cNvPr id="7" name="図 6">
            <a:extLst>
              <a:ext uri="{FF2B5EF4-FFF2-40B4-BE49-F238E27FC236}">
                <a16:creationId xmlns:a16="http://schemas.microsoft.com/office/drawing/2014/main" id="{1AB5714B-8A21-1CD2-157D-334DEDCD0A7E}"/>
              </a:ext>
            </a:extLst>
          </p:cNvPr>
          <p:cNvPicPr>
            <a:picLocks noChangeAspect="1"/>
          </p:cNvPicPr>
          <p:nvPr/>
        </p:nvPicPr>
        <p:blipFill>
          <a:blip r:embed="rId9"/>
          <a:stretch>
            <a:fillRect/>
          </a:stretch>
        </p:blipFill>
        <p:spPr>
          <a:xfrm>
            <a:off x="573464" y="2154461"/>
            <a:ext cx="1289035" cy="212113"/>
          </a:xfrm>
          <a:prstGeom prst="rect">
            <a:avLst/>
          </a:prstGeom>
        </p:spPr>
      </p:pic>
      <p:pic>
        <p:nvPicPr>
          <p:cNvPr id="8" name="図 7">
            <a:extLst>
              <a:ext uri="{FF2B5EF4-FFF2-40B4-BE49-F238E27FC236}">
                <a16:creationId xmlns:a16="http://schemas.microsoft.com/office/drawing/2014/main" id="{E7920971-2705-1A45-C531-C1EA726491D1}"/>
              </a:ext>
            </a:extLst>
          </p:cNvPr>
          <p:cNvPicPr>
            <a:picLocks noChangeAspect="1"/>
          </p:cNvPicPr>
          <p:nvPr/>
        </p:nvPicPr>
        <p:blipFill>
          <a:blip r:embed="rId10"/>
          <a:stretch>
            <a:fillRect/>
          </a:stretch>
        </p:blipFill>
        <p:spPr>
          <a:xfrm>
            <a:off x="574694" y="2557841"/>
            <a:ext cx="981060" cy="220999"/>
          </a:xfrm>
          <a:prstGeom prst="rect">
            <a:avLst/>
          </a:prstGeom>
        </p:spPr>
      </p:pic>
      <p:pic>
        <p:nvPicPr>
          <p:cNvPr id="9" name="図 8">
            <a:extLst>
              <a:ext uri="{FF2B5EF4-FFF2-40B4-BE49-F238E27FC236}">
                <a16:creationId xmlns:a16="http://schemas.microsoft.com/office/drawing/2014/main" id="{F5710904-C684-872E-EDF1-D46C999C870C}"/>
              </a:ext>
            </a:extLst>
          </p:cNvPr>
          <p:cNvPicPr>
            <a:picLocks noChangeAspect="1"/>
          </p:cNvPicPr>
          <p:nvPr/>
        </p:nvPicPr>
        <p:blipFill>
          <a:blip r:embed="rId11"/>
          <a:stretch>
            <a:fillRect/>
          </a:stretch>
        </p:blipFill>
        <p:spPr>
          <a:xfrm>
            <a:off x="547507" y="2249149"/>
            <a:ext cx="1313642" cy="894800"/>
          </a:xfrm>
          <a:prstGeom prst="rect">
            <a:avLst/>
          </a:prstGeom>
        </p:spPr>
      </p:pic>
      <p:pic>
        <p:nvPicPr>
          <p:cNvPr id="10" name="図 9">
            <a:extLst>
              <a:ext uri="{FF2B5EF4-FFF2-40B4-BE49-F238E27FC236}">
                <a16:creationId xmlns:a16="http://schemas.microsoft.com/office/drawing/2014/main" id="{4F52DC54-D64E-E248-CCEE-19EFCB555398}"/>
              </a:ext>
            </a:extLst>
          </p:cNvPr>
          <p:cNvPicPr>
            <a:picLocks noChangeAspect="1"/>
          </p:cNvPicPr>
          <p:nvPr/>
        </p:nvPicPr>
        <p:blipFill>
          <a:blip r:embed="rId12"/>
          <a:stretch>
            <a:fillRect/>
          </a:stretch>
        </p:blipFill>
        <p:spPr>
          <a:xfrm>
            <a:off x="556651" y="1830020"/>
            <a:ext cx="1313642" cy="434647"/>
          </a:xfrm>
          <a:prstGeom prst="rect">
            <a:avLst/>
          </a:prstGeom>
        </p:spPr>
      </p:pic>
      <p:sp>
        <p:nvSpPr>
          <p:cNvPr id="11" name="四角形: 角を丸くする 10">
            <a:extLst>
              <a:ext uri="{FF2B5EF4-FFF2-40B4-BE49-F238E27FC236}">
                <a16:creationId xmlns:a16="http://schemas.microsoft.com/office/drawing/2014/main" id="{9CE6468D-B0A7-9D57-2E38-6479F338316A}"/>
              </a:ext>
            </a:extLst>
          </p:cNvPr>
          <p:cNvSpPr/>
          <p:nvPr/>
        </p:nvSpPr>
        <p:spPr>
          <a:xfrm>
            <a:off x="758950" y="185661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 name="四角形: 角を丸くする 11">
            <a:extLst>
              <a:ext uri="{FF2B5EF4-FFF2-40B4-BE49-F238E27FC236}">
                <a16:creationId xmlns:a16="http://schemas.microsoft.com/office/drawing/2014/main" id="{21E0BB65-1B91-FC55-C8F6-5F521F7A8BF4}"/>
              </a:ext>
            </a:extLst>
          </p:cNvPr>
          <p:cNvSpPr/>
          <p:nvPr/>
        </p:nvSpPr>
        <p:spPr>
          <a:xfrm>
            <a:off x="1392955" y="185280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 name="テキスト ボックス 12">
            <a:extLst>
              <a:ext uri="{FF2B5EF4-FFF2-40B4-BE49-F238E27FC236}">
                <a16:creationId xmlns:a16="http://schemas.microsoft.com/office/drawing/2014/main" id="{9E96DCB2-BCB9-A2F3-C888-C753AC99F4BD}"/>
              </a:ext>
            </a:extLst>
          </p:cNvPr>
          <p:cNvSpPr txBox="1"/>
          <p:nvPr/>
        </p:nvSpPr>
        <p:spPr>
          <a:xfrm>
            <a:off x="511340" y="1827025"/>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14" name="テキスト ボックス 13">
            <a:extLst>
              <a:ext uri="{FF2B5EF4-FFF2-40B4-BE49-F238E27FC236}">
                <a16:creationId xmlns:a16="http://schemas.microsoft.com/office/drawing/2014/main" id="{F56FDC3C-6323-5281-6BD0-960F08A55297}"/>
              </a:ext>
            </a:extLst>
          </p:cNvPr>
          <p:cNvSpPr txBox="1"/>
          <p:nvPr/>
        </p:nvSpPr>
        <p:spPr>
          <a:xfrm>
            <a:off x="1160132" y="1828512"/>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15" name="グラフィックス 14" descr="日毎カレンダー">
            <a:extLst>
              <a:ext uri="{FF2B5EF4-FFF2-40B4-BE49-F238E27FC236}">
                <a16:creationId xmlns:a16="http://schemas.microsoft.com/office/drawing/2014/main" id="{DE26C320-6519-52B8-964A-AEE6EB9BD41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1552" y="1865994"/>
            <a:ext cx="137160" cy="137160"/>
          </a:xfrm>
          <a:prstGeom prst="rect">
            <a:avLst/>
          </a:prstGeom>
        </p:spPr>
      </p:pic>
      <p:pic>
        <p:nvPicPr>
          <p:cNvPr id="16" name="グラフィックス 15" descr="日毎カレンダー">
            <a:extLst>
              <a:ext uri="{FF2B5EF4-FFF2-40B4-BE49-F238E27FC236}">
                <a16:creationId xmlns:a16="http://schemas.microsoft.com/office/drawing/2014/main" id="{7369BFDA-574A-21D9-CD17-3CC725B035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31560" y="1856921"/>
            <a:ext cx="137160" cy="137160"/>
          </a:xfrm>
          <a:prstGeom prst="rect">
            <a:avLst/>
          </a:prstGeom>
        </p:spPr>
      </p:pic>
      <p:sp>
        <p:nvSpPr>
          <p:cNvPr id="18" name="四角形: 角を丸くする 17">
            <a:extLst>
              <a:ext uri="{FF2B5EF4-FFF2-40B4-BE49-F238E27FC236}">
                <a16:creationId xmlns:a16="http://schemas.microsoft.com/office/drawing/2014/main" id="{FE531D39-5CC9-378A-3C55-7CDB727BC4E9}"/>
              </a:ext>
            </a:extLst>
          </p:cNvPr>
          <p:cNvSpPr/>
          <p:nvPr/>
        </p:nvSpPr>
        <p:spPr>
          <a:xfrm>
            <a:off x="802977" y="2044179"/>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 name="テキスト ボックス 18">
            <a:extLst>
              <a:ext uri="{FF2B5EF4-FFF2-40B4-BE49-F238E27FC236}">
                <a16:creationId xmlns:a16="http://schemas.microsoft.com/office/drawing/2014/main" id="{2ECDE8DC-59FE-F0E7-34AC-895A1F0CB25A}"/>
              </a:ext>
            </a:extLst>
          </p:cNvPr>
          <p:cNvSpPr txBox="1"/>
          <p:nvPr/>
        </p:nvSpPr>
        <p:spPr>
          <a:xfrm>
            <a:off x="1343781" y="2007268"/>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20" name="正方形/長方形 19">
            <a:extLst>
              <a:ext uri="{FF2B5EF4-FFF2-40B4-BE49-F238E27FC236}">
                <a16:creationId xmlns:a16="http://schemas.microsoft.com/office/drawing/2014/main" id="{4D286B93-F81E-0631-4516-5A0303788ECA}"/>
              </a:ext>
            </a:extLst>
          </p:cNvPr>
          <p:cNvSpPr/>
          <p:nvPr/>
        </p:nvSpPr>
        <p:spPr>
          <a:xfrm>
            <a:off x="1679641" y="2060632"/>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 name="テキスト ボックス 20">
            <a:extLst>
              <a:ext uri="{FF2B5EF4-FFF2-40B4-BE49-F238E27FC236}">
                <a16:creationId xmlns:a16="http://schemas.microsoft.com/office/drawing/2014/main" id="{81F77D95-4D92-9CD4-5340-9642C70CF3C3}"/>
              </a:ext>
            </a:extLst>
          </p:cNvPr>
          <p:cNvSpPr txBox="1"/>
          <p:nvPr/>
        </p:nvSpPr>
        <p:spPr>
          <a:xfrm>
            <a:off x="709750" y="1859615"/>
            <a:ext cx="501629" cy="153888"/>
          </a:xfrm>
          <a:prstGeom prst="rect">
            <a:avLst/>
          </a:prstGeom>
          <a:noFill/>
        </p:spPr>
        <p:txBody>
          <a:bodyPr wrap="square" rtlCol="0">
            <a:spAutoFit/>
          </a:bodyPr>
          <a:lstStyle/>
          <a:p>
            <a:r>
              <a:rPr kumimoji="1" lang="en-US" altLang="ja-JP" sz="400" dirty="0">
                <a:latin typeface="+mj-lt"/>
              </a:rPr>
              <a:t>07/Oct/2023</a:t>
            </a:r>
          </a:p>
        </p:txBody>
      </p:sp>
      <p:sp>
        <p:nvSpPr>
          <p:cNvPr id="23" name="テキスト ボックス 22">
            <a:extLst>
              <a:ext uri="{FF2B5EF4-FFF2-40B4-BE49-F238E27FC236}">
                <a16:creationId xmlns:a16="http://schemas.microsoft.com/office/drawing/2014/main" id="{C7A0ADF5-0917-DE7B-820D-9341F12C15BD}"/>
              </a:ext>
            </a:extLst>
          </p:cNvPr>
          <p:cNvSpPr txBox="1"/>
          <p:nvPr/>
        </p:nvSpPr>
        <p:spPr>
          <a:xfrm>
            <a:off x="1348545" y="1853054"/>
            <a:ext cx="501629" cy="153888"/>
          </a:xfrm>
          <a:prstGeom prst="rect">
            <a:avLst/>
          </a:prstGeom>
          <a:noFill/>
        </p:spPr>
        <p:txBody>
          <a:bodyPr wrap="square" rtlCol="0">
            <a:spAutoFit/>
          </a:bodyPr>
          <a:lstStyle/>
          <a:p>
            <a:r>
              <a:rPr kumimoji="1" lang="en-US" altLang="ja-JP" sz="400" dirty="0">
                <a:latin typeface="+mj-lt"/>
              </a:rPr>
              <a:t>07/Oct/2023</a:t>
            </a:r>
          </a:p>
        </p:txBody>
      </p:sp>
      <p:sp>
        <p:nvSpPr>
          <p:cNvPr id="24" name="二等辺三角形 23">
            <a:extLst>
              <a:ext uri="{FF2B5EF4-FFF2-40B4-BE49-F238E27FC236}">
                <a16:creationId xmlns:a16="http://schemas.microsoft.com/office/drawing/2014/main" id="{E4A70317-7FCC-C394-A31E-08CEAA563D35}"/>
              </a:ext>
            </a:extLst>
          </p:cNvPr>
          <p:cNvSpPr/>
          <p:nvPr/>
        </p:nvSpPr>
        <p:spPr>
          <a:xfrm rot="10800000">
            <a:off x="1274258" y="2094069"/>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5" name="図 24">
            <a:extLst>
              <a:ext uri="{FF2B5EF4-FFF2-40B4-BE49-F238E27FC236}">
                <a16:creationId xmlns:a16="http://schemas.microsoft.com/office/drawing/2014/main" id="{96A9BFB0-428D-B236-ADE7-D1F2D16C1B4A}"/>
              </a:ext>
            </a:extLst>
          </p:cNvPr>
          <p:cNvPicPr>
            <a:picLocks noChangeAspect="1"/>
          </p:cNvPicPr>
          <p:nvPr/>
        </p:nvPicPr>
        <p:blipFill>
          <a:blip r:embed="rId9"/>
          <a:stretch>
            <a:fillRect/>
          </a:stretch>
        </p:blipFill>
        <p:spPr>
          <a:xfrm>
            <a:off x="570314" y="2297706"/>
            <a:ext cx="1289035" cy="370436"/>
          </a:xfrm>
          <a:prstGeom prst="rect">
            <a:avLst/>
          </a:prstGeom>
        </p:spPr>
      </p:pic>
      <p:pic>
        <p:nvPicPr>
          <p:cNvPr id="26" name="図 25">
            <a:extLst>
              <a:ext uri="{FF2B5EF4-FFF2-40B4-BE49-F238E27FC236}">
                <a16:creationId xmlns:a16="http://schemas.microsoft.com/office/drawing/2014/main" id="{F776F055-1ED3-FE66-5722-735E66B5EEFE}"/>
              </a:ext>
            </a:extLst>
          </p:cNvPr>
          <p:cNvPicPr>
            <a:picLocks noChangeAspect="1"/>
          </p:cNvPicPr>
          <p:nvPr/>
        </p:nvPicPr>
        <p:blipFill>
          <a:blip r:embed="rId10"/>
          <a:stretch>
            <a:fillRect/>
          </a:stretch>
        </p:blipFill>
        <p:spPr>
          <a:xfrm>
            <a:off x="570730" y="2728823"/>
            <a:ext cx="1279444" cy="376415"/>
          </a:xfrm>
          <a:prstGeom prst="rect">
            <a:avLst/>
          </a:prstGeom>
        </p:spPr>
      </p:pic>
      <p:sp>
        <p:nvSpPr>
          <p:cNvPr id="27" name="テキスト ボックス 26">
            <a:extLst>
              <a:ext uri="{FF2B5EF4-FFF2-40B4-BE49-F238E27FC236}">
                <a16:creationId xmlns:a16="http://schemas.microsoft.com/office/drawing/2014/main" id="{31F21DC1-F3AE-41A7-DCD7-0B7AA6134020}"/>
              </a:ext>
            </a:extLst>
          </p:cNvPr>
          <p:cNvSpPr txBox="1"/>
          <p:nvPr/>
        </p:nvSpPr>
        <p:spPr>
          <a:xfrm>
            <a:off x="541231" y="2252002"/>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Customer Name : CUSTOMER PART NO </a:t>
            </a:r>
            <a:r>
              <a:rPr kumimoji="1" lang="en-US" altLang="ja-JP" sz="400" dirty="0" err="1">
                <a:latin typeface="+mj-lt"/>
              </a:rPr>
              <a:t>PI_A</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28" name="テキスト ボックス 27">
            <a:extLst>
              <a:ext uri="{FF2B5EF4-FFF2-40B4-BE49-F238E27FC236}">
                <a16:creationId xmlns:a16="http://schemas.microsoft.com/office/drawing/2014/main" id="{7B6ED3CD-DC06-6BF1-FF01-57B91B020C75}"/>
              </a:ext>
            </a:extLst>
          </p:cNvPr>
          <p:cNvSpPr txBox="1"/>
          <p:nvPr/>
        </p:nvSpPr>
        <p:spPr>
          <a:xfrm>
            <a:off x="527707" y="2671410"/>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pic>
        <p:nvPicPr>
          <p:cNvPr id="29" name="図 28">
            <a:extLst>
              <a:ext uri="{FF2B5EF4-FFF2-40B4-BE49-F238E27FC236}">
                <a16:creationId xmlns:a16="http://schemas.microsoft.com/office/drawing/2014/main" id="{93AD1DB1-92EE-CC1D-FC82-70DDF193EFA0}"/>
              </a:ext>
            </a:extLst>
          </p:cNvPr>
          <p:cNvPicPr>
            <a:picLocks noChangeAspect="1"/>
          </p:cNvPicPr>
          <p:nvPr/>
        </p:nvPicPr>
        <p:blipFill>
          <a:blip r:embed="rId2"/>
          <a:stretch>
            <a:fillRect/>
          </a:stretch>
        </p:blipFill>
        <p:spPr>
          <a:xfrm>
            <a:off x="2147879" y="1530698"/>
            <a:ext cx="1358764" cy="2027693"/>
          </a:xfrm>
          <a:prstGeom prst="rect">
            <a:avLst/>
          </a:prstGeom>
        </p:spPr>
      </p:pic>
      <p:pic>
        <p:nvPicPr>
          <p:cNvPr id="30" name="図 29">
            <a:extLst>
              <a:ext uri="{FF2B5EF4-FFF2-40B4-BE49-F238E27FC236}">
                <a16:creationId xmlns:a16="http://schemas.microsoft.com/office/drawing/2014/main" id="{3C2F41C7-1A0E-F652-0B4E-26D045BE33B7}"/>
              </a:ext>
            </a:extLst>
          </p:cNvPr>
          <p:cNvPicPr>
            <a:picLocks noChangeAspect="1"/>
          </p:cNvPicPr>
          <p:nvPr/>
        </p:nvPicPr>
        <p:blipFill>
          <a:blip r:embed="rId3"/>
          <a:stretch>
            <a:fillRect/>
          </a:stretch>
        </p:blipFill>
        <p:spPr>
          <a:xfrm>
            <a:off x="3241235" y="2826085"/>
            <a:ext cx="243861" cy="130125"/>
          </a:xfrm>
          <a:prstGeom prst="rect">
            <a:avLst/>
          </a:prstGeom>
        </p:spPr>
      </p:pic>
      <p:sp>
        <p:nvSpPr>
          <p:cNvPr id="31" name="テキスト ボックス 30">
            <a:extLst>
              <a:ext uri="{FF2B5EF4-FFF2-40B4-BE49-F238E27FC236}">
                <a16:creationId xmlns:a16="http://schemas.microsoft.com/office/drawing/2014/main" id="{2078E152-A195-4197-122E-E2A483F50A09}"/>
              </a:ext>
            </a:extLst>
          </p:cNvPr>
          <p:cNvSpPr txBox="1"/>
          <p:nvPr/>
        </p:nvSpPr>
        <p:spPr>
          <a:xfrm>
            <a:off x="3164813" y="280512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2" name="図 31">
            <a:extLst>
              <a:ext uri="{FF2B5EF4-FFF2-40B4-BE49-F238E27FC236}">
                <a16:creationId xmlns:a16="http://schemas.microsoft.com/office/drawing/2014/main" id="{DECC7CAE-11CD-4443-5C9E-EF7F8B283C56}"/>
              </a:ext>
            </a:extLst>
          </p:cNvPr>
          <p:cNvPicPr>
            <a:picLocks noChangeAspect="1"/>
          </p:cNvPicPr>
          <p:nvPr/>
        </p:nvPicPr>
        <p:blipFill>
          <a:blip r:embed="rId4"/>
          <a:stretch>
            <a:fillRect/>
          </a:stretch>
        </p:blipFill>
        <p:spPr>
          <a:xfrm>
            <a:off x="2652566" y="1664778"/>
            <a:ext cx="805148" cy="123622"/>
          </a:xfrm>
          <a:prstGeom prst="rect">
            <a:avLst/>
          </a:prstGeom>
        </p:spPr>
      </p:pic>
      <p:sp>
        <p:nvSpPr>
          <p:cNvPr id="33" name="テキスト ボックス 32">
            <a:extLst>
              <a:ext uri="{FF2B5EF4-FFF2-40B4-BE49-F238E27FC236}">
                <a16:creationId xmlns:a16="http://schemas.microsoft.com/office/drawing/2014/main" id="{F91FCC9C-8870-F62B-C8C2-EB5D24466028}"/>
              </a:ext>
            </a:extLst>
          </p:cNvPr>
          <p:cNvSpPr txBox="1"/>
          <p:nvPr/>
        </p:nvSpPr>
        <p:spPr>
          <a:xfrm>
            <a:off x="2567847" y="1651355"/>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4" name="図 33">
            <a:extLst>
              <a:ext uri="{FF2B5EF4-FFF2-40B4-BE49-F238E27FC236}">
                <a16:creationId xmlns:a16="http://schemas.microsoft.com/office/drawing/2014/main" id="{145A40A0-29DE-0D32-77D2-B6DDDF59E22D}"/>
              </a:ext>
            </a:extLst>
          </p:cNvPr>
          <p:cNvPicPr>
            <a:picLocks noChangeAspect="1"/>
          </p:cNvPicPr>
          <p:nvPr/>
        </p:nvPicPr>
        <p:blipFill>
          <a:blip r:embed="rId3"/>
          <a:stretch>
            <a:fillRect/>
          </a:stretch>
        </p:blipFill>
        <p:spPr>
          <a:xfrm>
            <a:off x="2302379" y="2550338"/>
            <a:ext cx="399116" cy="92870"/>
          </a:xfrm>
          <a:prstGeom prst="rect">
            <a:avLst/>
          </a:prstGeom>
        </p:spPr>
      </p:pic>
      <p:sp>
        <p:nvSpPr>
          <p:cNvPr id="35" name="テキスト ボックス 34">
            <a:extLst>
              <a:ext uri="{FF2B5EF4-FFF2-40B4-BE49-F238E27FC236}">
                <a16:creationId xmlns:a16="http://schemas.microsoft.com/office/drawing/2014/main" id="{6057F593-0F74-967D-4CBD-A07A347A1A61}"/>
              </a:ext>
            </a:extLst>
          </p:cNvPr>
          <p:cNvSpPr txBox="1"/>
          <p:nvPr/>
        </p:nvSpPr>
        <p:spPr>
          <a:xfrm>
            <a:off x="2238009" y="250063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6" name="図 35">
            <a:extLst>
              <a:ext uri="{FF2B5EF4-FFF2-40B4-BE49-F238E27FC236}">
                <a16:creationId xmlns:a16="http://schemas.microsoft.com/office/drawing/2014/main" id="{0D5745B2-97D8-D592-38C2-E6E2F7FEE1BA}"/>
              </a:ext>
            </a:extLst>
          </p:cNvPr>
          <p:cNvPicPr>
            <a:picLocks noChangeAspect="1"/>
          </p:cNvPicPr>
          <p:nvPr/>
        </p:nvPicPr>
        <p:blipFill>
          <a:blip r:embed="rId5"/>
          <a:stretch>
            <a:fillRect/>
          </a:stretch>
        </p:blipFill>
        <p:spPr>
          <a:xfrm>
            <a:off x="2750820" y="2987449"/>
            <a:ext cx="234871" cy="129551"/>
          </a:xfrm>
          <a:prstGeom prst="rect">
            <a:avLst/>
          </a:prstGeom>
        </p:spPr>
      </p:pic>
      <p:pic>
        <p:nvPicPr>
          <p:cNvPr id="37" name="図 36">
            <a:extLst>
              <a:ext uri="{FF2B5EF4-FFF2-40B4-BE49-F238E27FC236}">
                <a16:creationId xmlns:a16="http://schemas.microsoft.com/office/drawing/2014/main" id="{13D427EF-7D7F-308F-81C9-4F21CFC9BD99}"/>
              </a:ext>
            </a:extLst>
          </p:cNvPr>
          <p:cNvPicPr>
            <a:picLocks noChangeAspect="1"/>
          </p:cNvPicPr>
          <p:nvPr/>
        </p:nvPicPr>
        <p:blipFill>
          <a:blip r:embed="rId5"/>
          <a:stretch>
            <a:fillRect/>
          </a:stretch>
        </p:blipFill>
        <p:spPr>
          <a:xfrm>
            <a:off x="2686238" y="3170700"/>
            <a:ext cx="234871" cy="129551"/>
          </a:xfrm>
          <a:prstGeom prst="rect">
            <a:avLst/>
          </a:prstGeom>
        </p:spPr>
      </p:pic>
      <p:pic>
        <p:nvPicPr>
          <p:cNvPr id="38" name="図 37">
            <a:extLst>
              <a:ext uri="{FF2B5EF4-FFF2-40B4-BE49-F238E27FC236}">
                <a16:creationId xmlns:a16="http://schemas.microsoft.com/office/drawing/2014/main" id="{86300ACC-FF2A-F846-4ECF-3327CFA0E6F7}"/>
              </a:ext>
            </a:extLst>
          </p:cNvPr>
          <p:cNvPicPr>
            <a:picLocks noChangeAspect="1"/>
          </p:cNvPicPr>
          <p:nvPr/>
        </p:nvPicPr>
        <p:blipFill>
          <a:blip r:embed="rId6"/>
          <a:stretch>
            <a:fillRect/>
          </a:stretch>
        </p:blipFill>
        <p:spPr>
          <a:xfrm>
            <a:off x="2165887" y="2537477"/>
            <a:ext cx="1334826" cy="298027"/>
          </a:xfrm>
          <a:prstGeom prst="rect">
            <a:avLst/>
          </a:prstGeom>
        </p:spPr>
      </p:pic>
      <p:sp>
        <p:nvSpPr>
          <p:cNvPr id="39" name="四角形: 角を丸くする 38">
            <a:extLst>
              <a:ext uri="{FF2B5EF4-FFF2-40B4-BE49-F238E27FC236}">
                <a16:creationId xmlns:a16="http://schemas.microsoft.com/office/drawing/2014/main" id="{9032B7B1-F795-8EE4-BEE7-CC0DCE6369DF}"/>
              </a:ext>
            </a:extLst>
          </p:cNvPr>
          <p:cNvSpPr/>
          <p:nvPr/>
        </p:nvSpPr>
        <p:spPr>
          <a:xfrm>
            <a:off x="2442166" y="269450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E0734BE4-B303-1573-9199-BCA72CDE5B66}"/>
              </a:ext>
            </a:extLst>
          </p:cNvPr>
          <p:cNvSpPr txBox="1"/>
          <p:nvPr/>
        </p:nvSpPr>
        <p:spPr>
          <a:xfrm>
            <a:off x="2118459" y="2683269"/>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42" name="四角形: 角を丸くする 41">
            <a:extLst>
              <a:ext uri="{FF2B5EF4-FFF2-40B4-BE49-F238E27FC236}">
                <a16:creationId xmlns:a16="http://schemas.microsoft.com/office/drawing/2014/main" id="{0A137012-4B02-2B69-7087-5EEF2630C2F8}"/>
              </a:ext>
            </a:extLst>
          </p:cNvPr>
          <p:cNvSpPr/>
          <p:nvPr/>
        </p:nvSpPr>
        <p:spPr>
          <a:xfrm>
            <a:off x="3094102" y="268711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 name="テキスト ボックス 42">
            <a:extLst>
              <a:ext uri="{FF2B5EF4-FFF2-40B4-BE49-F238E27FC236}">
                <a16:creationId xmlns:a16="http://schemas.microsoft.com/office/drawing/2014/main" id="{A9132AB0-9D81-4649-1798-43FDD5340953}"/>
              </a:ext>
            </a:extLst>
          </p:cNvPr>
          <p:cNvSpPr txBox="1"/>
          <p:nvPr/>
        </p:nvSpPr>
        <p:spPr>
          <a:xfrm>
            <a:off x="2775157" y="2668731"/>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44" name="図 43">
            <a:extLst>
              <a:ext uri="{FF2B5EF4-FFF2-40B4-BE49-F238E27FC236}">
                <a16:creationId xmlns:a16="http://schemas.microsoft.com/office/drawing/2014/main" id="{5A8B1039-1BE6-73BF-280A-A7783B8D1DB8}"/>
              </a:ext>
            </a:extLst>
          </p:cNvPr>
          <p:cNvPicPr>
            <a:picLocks noChangeAspect="1"/>
          </p:cNvPicPr>
          <p:nvPr/>
        </p:nvPicPr>
        <p:blipFill>
          <a:blip r:embed="rId7"/>
          <a:stretch>
            <a:fillRect/>
          </a:stretch>
        </p:blipFill>
        <p:spPr>
          <a:xfrm>
            <a:off x="2161608" y="2133056"/>
            <a:ext cx="1345035" cy="391873"/>
          </a:xfrm>
          <a:prstGeom prst="rect">
            <a:avLst/>
          </a:prstGeom>
        </p:spPr>
      </p:pic>
      <p:sp>
        <p:nvSpPr>
          <p:cNvPr id="45" name="四角形: 角を丸くする 44">
            <a:extLst>
              <a:ext uri="{FF2B5EF4-FFF2-40B4-BE49-F238E27FC236}">
                <a16:creationId xmlns:a16="http://schemas.microsoft.com/office/drawing/2014/main" id="{AC19EB62-EF52-5E11-2FAF-34B036B8384B}"/>
              </a:ext>
            </a:extLst>
          </p:cNvPr>
          <p:cNvSpPr/>
          <p:nvPr/>
        </p:nvSpPr>
        <p:spPr>
          <a:xfrm>
            <a:off x="2442760" y="2432337"/>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 name="四角形: 角を丸くする 45">
            <a:extLst>
              <a:ext uri="{FF2B5EF4-FFF2-40B4-BE49-F238E27FC236}">
                <a16:creationId xmlns:a16="http://schemas.microsoft.com/office/drawing/2014/main" id="{5142C2CC-E151-89F7-6CD7-AAF261FB9E09}"/>
              </a:ext>
            </a:extLst>
          </p:cNvPr>
          <p:cNvSpPr/>
          <p:nvPr/>
        </p:nvSpPr>
        <p:spPr>
          <a:xfrm>
            <a:off x="3088241" y="2437637"/>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727B99AA-246E-ACA6-4E6A-0E9683824AB6}"/>
              </a:ext>
            </a:extLst>
          </p:cNvPr>
          <p:cNvSpPr txBox="1"/>
          <p:nvPr/>
        </p:nvSpPr>
        <p:spPr>
          <a:xfrm>
            <a:off x="2104209" y="2445131"/>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8" name="テキスト ボックス 47">
            <a:extLst>
              <a:ext uri="{FF2B5EF4-FFF2-40B4-BE49-F238E27FC236}">
                <a16:creationId xmlns:a16="http://schemas.microsoft.com/office/drawing/2014/main" id="{94DD4ED3-9AE3-82E5-99F8-2723C0EA0FBC}"/>
              </a:ext>
            </a:extLst>
          </p:cNvPr>
          <p:cNvSpPr txBox="1"/>
          <p:nvPr/>
        </p:nvSpPr>
        <p:spPr>
          <a:xfrm>
            <a:off x="2764339" y="2438411"/>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9" name="四角形: 角を丸くする 48">
            <a:extLst>
              <a:ext uri="{FF2B5EF4-FFF2-40B4-BE49-F238E27FC236}">
                <a16:creationId xmlns:a16="http://schemas.microsoft.com/office/drawing/2014/main" id="{B0FF4956-43BF-4EBF-A672-28C63223AF01}"/>
              </a:ext>
            </a:extLst>
          </p:cNvPr>
          <p:cNvSpPr/>
          <p:nvPr/>
        </p:nvSpPr>
        <p:spPr>
          <a:xfrm>
            <a:off x="2652566" y="213482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テキスト ボックス 49">
            <a:extLst>
              <a:ext uri="{FF2B5EF4-FFF2-40B4-BE49-F238E27FC236}">
                <a16:creationId xmlns:a16="http://schemas.microsoft.com/office/drawing/2014/main" id="{02242300-C449-BDE0-1BC7-0743C9465D16}"/>
              </a:ext>
            </a:extLst>
          </p:cNvPr>
          <p:cNvSpPr txBox="1"/>
          <p:nvPr/>
        </p:nvSpPr>
        <p:spPr>
          <a:xfrm>
            <a:off x="2118459" y="2123588"/>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1" name="四角形: 角を丸くする 50">
            <a:extLst>
              <a:ext uri="{FF2B5EF4-FFF2-40B4-BE49-F238E27FC236}">
                <a16:creationId xmlns:a16="http://schemas.microsoft.com/office/drawing/2014/main" id="{566F5DD4-210E-63B0-348C-8F74E66CF06C}"/>
              </a:ext>
            </a:extLst>
          </p:cNvPr>
          <p:cNvSpPr/>
          <p:nvPr/>
        </p:nvSpPr>
        <p:spPr>
          <a:xfrm>
            <a:off x="2655057" y="228157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 name="テキスト ボックス 51">
            <a:extLst>
              <a:ext uri="{FF2B5EF4-FFF2-40B4-BE49-F238E27FC236}">
                <a16:creationId xmlns:a16="http://schemas.microsoft.com/office/drawing/2014/main" id="{FB729F8A-CDDB-53D2-A29D-AEEC483558AA}"/>
              </a:ext>
            </a:extLst>
          </p:cNvPr>
          <p:cNvSpPr txBox="1"/>
          <p:nvPr/>
        </p:nvSpPr>
        <p:spPr>
          <a:xfrm>
            <a:off x="2120950" y="2270333"/>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3" name="テキスト ボックス 52">
            <a:extLst>
              <a:ext uri="{FF2B5EF4-FFF2-40B4-BE49-F238E27FC236}">
                <a16:creationId xmlns:a16="http://schemas.microsoft.com/office/drawing/2014/main" id="{41038742-EA6E-BC66-E0F9-CB0696656BCD}"/>
              </a:ext>
            </a:extLst>
          </p:cNvPr>
          <p:cNvSpPr txBox="1"/>
          <p:nvPr/>
        </p:nvSpPr>
        <p:spPr>
          <a:xfrm>
            <a:off x="3539758" y="1354680"/>
            <a:ext cx="2920615" cy="3662541"/>
          </a:xfrm>
          <a:prstGeom prst="rect">
            <a:avLst/>
          </a:prstGeom>
          <a:noFill/>
        </p:spPr>
        <p:txBody>
          <a:bodyPr wrap="square" rtlCol="0">
            <a:spAutoFit/>
          </a:bodyPr>
          <a:lstStyle/>
          <a:p>
            <a:r>
              <a:rPr kumimoji="1" lang="en-US" altLang="ja-JP" sz="800" dirty="0">
                <a:latin typeface="+mj-lt"/>
              </a:rPr>
              <a:t>This is the screen that transitions after select order information from Outbound item.</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Delivery instruction (FCT85)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 Delivery instruction (FCT85) - PART NAME</a:t>
            </a:r>
          </a:p>
          <a:p>
            <a:r>
              <a:rPr kumimoji="1" lang="en-US" altLang="ja-JP" sz="800" b="1" dirty="0">
                <a:latin typeface="Arial 本文"/>
              </a:rPr>
              <a:t>Location Plan :</a:t>
            </a:r>
            <a:r>
              <a:rPr kumimoji="1" lang="en-US" altLang="ja-JP" sz="800" dirty="0">
                <a:solidFill>
                  <a:srgbClr val="FF0000"/>
                </a:solidFill>
                <a:latin typeface="+mj-lt"/>
              </a:rPr>
              <a:t>*Display assigned location information. If there are multiple items, display multiple items.</a:t>
            </a:r>
            <a:endParaRPr kumimoji="1" lang="en-US" altLang="ja-JP" sz="800" b="1" dirty="0">
              <a:latin typeface="Arial 本文"/>
            </a:endParaRPr>
          </a:p>
          <a:p>
            <a:r>
              <a:rPr kumimoji="1" lang="en-US" altLang="ja-JP" sz="800" b="1" dirty="0">
                <a:latin typeface="Arial 本文"/>
              </a:rPr>
              <a:t>Lot Plan :</a:t>
            </a:r>
            <a:r>
              <a:rPr kumimoji="1" lang="en-US" altLang="ja-JP" sz="800" dirty="0">
                <a:solidFill>
                  <a:srgbClr val="FF0000"/>
                </a:solidFill>
                <a:latin typeface="+mj-lt"/>
              </a:rPr>
              <a:t>*Displays a list of Lot no that are recommended for picking after reservation. If there are multiple items, display multiple items.</a:t>
            </a:r>
            <a:endParaRPr kumimoji="1" lang="en-US" altLang="ja-JP" sz="800" dirty="0">
              <a:latin typeface="+mj-lt"/>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Location</a:t>
            </a:r>
            <a:r>
              <a:rPr kumimoji="1" lang="en-US" altLang="ja-JP" sz="800" dirty="0">
                <a:latin typeface="+mj-lt"/>
              </a:rPr>
              <a:t>: The initial value is referenced from the Location master. </a:t>
            </a:r>
            <a:r>
              <a:rPr kumimoji="1" lang="en-US" altLang="ja-JP" sz="800" dirty="0">
                <a:latin typeface="Arial 本文"/>
              </a:rPr>
              <a:t>No initial value information. If there is no link, display blank.</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sp>
        <p:nvSpPr>
          <p:cNvPr id="55" name="正方形/長方形 54">
            <a:extLst>
              <a:ext uri="{FF2B5EF4-FFF2-40B4-BE49-F238E27FC236}">
                <a16:creationId xmlns:a16="http://schemas.microsoft.com/office/drawing/2014/main" id="{EB663806-3F9C-2D22-8814-1E998D95CBB0}"/>
              </a:ext>
            </a:extLst>
          </p:cNvPr>
          <p:cNvSpPr/>
          <p:nvPr/>
        </p:nvSpPr>
        <p:spPr>
          <a:xfrm>
            <a:off x="619371" y="2731695"/>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6" name="グラフィックス 55" descr="右向き指示マーク">
            <a:extLst>
              <a:ext uri="{FF2B5EF4-FFF2-40B4-BE49-F238E27FC236}">
                <a16:creationId xmlns:a16="http://schemas.microsoft.com/office/drawing/2014/main" id="{5CFE2516-20DB-D8B2-A369-9F68C71054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650060" y="2923618"/>
            <a:ext cx="236144" cy="236144"/>
          </a:xfrm>
          <a:prstGeom prst="rect">
            <a:avLst/>
          </a:prstGeom>
        </p:spPr>
      </p:pic>
      <p:sp>
        <p:nvSpPr>
          <p:cNvPr id="57" name="テキスト ボックス 56">
            <a:extLst>
              <a:ext uri="{FF2B5EF4-FFF2-40B4-BE49-F238E27FC236}">
                <a16:creationId xmlns:a16="http://schemas.microsoft.com/office/drawing/2014/main" id="{E39C7924-F6B4-64ED-CFA3-13219622E5A8}"/>
              </a:ext>
            </a:extLst>
          </p:cNvPr>
          <p:cNvSpPr txBox="1"/>
          <p:nvPr/>
        </p:nvSpPr>
        <p:spPr>
          <a:xfrm>
            <a:off x="2678753" y="211825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8" name="テキスト ボックス 57">
            <a:extLst>
              <a:ext uri="{FF2B5EF4-FFF2-40B4-BE49-F238E27FC236}">
                <a16:creationId xmlns:a16="http://schemas.microsoft.com/office/drawing/2014/main" id="{C90AE0AC-8188-4C8F-EBB5-5ED34ACDDF2B}"/>
              </a:ext>
            </a:extLst>
          </p:cNvPr>
          <p:cNvSpPr txBox="1"/>
          <p:nvPr/>
        </p:nvSpPr>
        <p:spPr>
          <a:xfrm>
            <a:off x="2602160" y="2268360"/>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 name="テキスト ボックス 58">
            <a:extLst>
              <a:ext uri="{FF2B5EF4-FFF2-40B4-BE49-F238E27FC236}">
                <a16:creationId xmlns:a16="http://schemas.microsoft.com/office/drawing/2014/main" id="{AED2E7F3-9A29-0368-AB8D-57FAD14F55DD}"/>
              </a:ext>
            </a:extLst>
          </p:cNvPr>
          <p:cNvSpPr txBox="1"/>
          <p:nvPr/>
        </p:nvSpPr>
        <p:spPr>
          <a:xfrm>
            <a:off x="2400123" y="2420868"/>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60" name="テキスト ボックス 59">
            <a:extLst>
              <a:ext uri="{FF2B5EF4-FFF2-40B4-BE49-F238E27FC236}">
                <a16:creationId xmlns:a16="http://schemas.microsoft.com/office/drawing/2014/main" id="{CA3EB1E1-B5FB-8684-7D8E-5EDE91EBC34E}"/>
              </a:ext>
            </a:extLst>
          </p:cNvPr>
          <p:cNvSpPr txBox="1"/>
          <p:nvPr/>
        </p:nvSpPr>
        <p:spPr>
          <a:xfrm>
            <a:off x="3055126" y="2424678"/>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4" name="矢印: 右 53">
            <a:extLst>
              <a:ext uri="{FF2B5EF4-FFF2-40B4-BE49-F238E27FC236}">
                <a16:creationId xmlns:a16="http://schemas.microsoft.com/office/drawing/2014/main" id="{CEBE0F17-8375-511F-3CF5-C7F16A029CEA}"/>
              </a:ext>
            </a:extLst>
          </p:cNvPr>
          <p:cNvSpPr/>
          <p:nvPr/>
        </p:nvSpPr>
        <p:spPr>
          <a:xfrm>
            <a:off x="190089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 name="テキスト ボックス 72">
            <a:extLst>
              <a:ext uri="{FF2B5EF4-FFF2-40B4-BE49-F238E27FC236}">
                <a16:creationId xmlns:a16="http://schemas.microsoft.com/office/drawing/2014/main" id="{B0DB2209-AF7F-5E51-02F2-454AC2001172}"/>
              </a:ext>
            </a:extLst>
          </p:cNvPr>
          <p:cNvSpPr txBox="1"/>
          <p:nvPr/>
        </p:nvSpPr>
        <p:spPr>
          <a:xfrm>
            <a:off x="989259" y="562408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5" name="図 74">
            <a:extLst>
              <a:ext uri="{FF2B5EF4-FFF2-40B4-BE49-F238E27FC236}">
                <a16:creationId xmlns:a16="http://schemas.microsoft.com/office/drawing/2014/main" id="{F5272896-E4AB-ADCA-C14F-121EAFDFBC97}"/>
              </a:ext>
            </a:extLst>
          </p:cNvPr>
          <p:cNvPicPr>
            <a:picLocks noChangeAspect="1"/>
          </p:cNvPicPr>
          <p:nvPr/>
        </p:nvPicPr>
        <p:blipFill>
          <a:blip r:embed="rId17"/>
          <a:stretch>
            <a:fillRect/>
          </a:stretch>
        </p:blipFill>
        <p:spPr>
          <a:xfrm>
            <a:off x="1847180" y="4976538"/>
            <a:ext cx="767534" cy="496491"/>
          </a:xfrm>
          <a:prstGeom prst="rect">
            <a:avLst/>
          </a:prstGeom>
          <a:solidFill>
            <a:schemeClr val="bg1"/>
          </a:solidFill>
        </p:spPr>
      </p:pic>
      <p:sp>
        <p:nvSpPr>
          <p:cNvPr id="76" name="テキスト ボックス 75">
            <a:extLst>
              <a:ext uri="{FF2B5EF4-FFF2-40B4-BE49-F238E27FC236}">
                <a16:creationId xmlns:a16="http://schemas.microsoft.com/office/drawing/2014/main" id="{33A88918-7B8E-EBE6-A439-60B4D84FC7F4}"/>
              </a:ext>
            </a:extLst>
          </p:cNvPr>
          <p:cNvSpPr txBox="1"/>
          <p:nvPr/>
        </p:nvSpPr>
        <p:spPr>
          <a:xfrm>
            <a:off x="1783464" y="5483576"/>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77" name="台形 76">
            <a:extLst>
              <a:ext uri="{FF2B5EF4-FFF2-40B4-BE49-F238E27FC236}">
                <a16:creationId xmlns:a16="http://schemas.microsoft.com/office/drawing/2014/main" id="{A5082709-E887-9C1A-1D72-977517CD0BBE}"/>
              </a:ext>
            </a:extLst>
          </p:cNvPr>
          <p:cNvSpPr/>
          <p:nvPr/>
        </p:nvSpPr>
        <p:spPr>
          <a:xfrm rot="9223765">
            <a:off x="2461824" y="489703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90" name="矢印: 右 89">
            <a:extLst>
              <a:ext uri="{FF2B5EF4-FFF2-40B4-BE49-F238E27FC236}">
                <a16:creationId xmlns:a16="http://schemas.microsoft.com/office/drawing/2014/main" id="{761FFC5F-4DB6-86B2-B300-0DD3394D5043}"/>
              </a:ext>
            </a:extLst>
          </p:cNvPr>
          <p:cNvSpPr/>
          <p:nvPr/>
        </p:nvSpPr>
        <p:spPr>
          <a:xfrm>
            <a:off x="4084727" y="54155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1" name="矢印: 右 90">
            <a:extLst>
              <a:ext uri="{FF2B5EF4-FFF2-40B4-BE49-F238E27FC236}">
                <a16:creationId xmlns:a16="http://schemas.microsoft.com/office/drawing/2014/main" id="{F701F9ED-FE00-6344-EBB7-F19DF42DE8B2}"/>
              </a:ext>
            </a:extLst>
          </p:cNvPr>
          <p:cNvSpPr/>
          <p:nvPr/>
        </p:nvSpPr>
        <p:spPr>
          <a:xfrm>
            <a:off x="2770121" y="54155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97" name="図 96">
            <a:extLst>
              <a:ext uri="{FF2B5EF4-FFF2-40B4-BE49-F238E27FC236}">
                <a16:creationId xmlns:a16="http://schemas.microsoft.com/office/drawing/2014/main" id="{07046D02-8244-9E7D-EFEA-4309DB25D11E}"/>
              </a:ext>
            </a:extLst>
          </p:cNvPr>
          <p:cNvPicPr>
            <a:picLocks noChangeAspect="1"/>
          </p:cNvPicPr>
          <p:nvPr/>
        </p:nvPicPr>
        <p:blipFill>
          <a:blip r:embed="rId17"/>
          <a:stretch>
            <a:fillRect/>
          </a:stretch>
        </p:blipFill>
        <p:spPr>
          <a:xfrm>
            <a:off x="4084727" y="4938920"/>
            <a:ext cx="767534" cy="496491"/>
          </a:xfrm>
          <a:prstGeom prst="rect">
            <a:avLst/>
          </a:prstGeom>
          <a:solidFill>
            <a:schemeClr val="bg1"/>
          </a:solidFill>
        </p:spPr>
      </p:pic>
      <p:sp>
        <p:nvSpPr>
          <p:cNvPr id="98" name="台形 97">
            <a:extLst>
              <a:ext uri="{FF2B5EF4-FFF2-40B4-BE49-F238E27FC236}">
                <a16:creationId xmlns:a16="http://schemas.microsoft.com/office/drawing/2014/main" id="{BF32ED2D-68BD-0BA7-58A5-31F21909C1D6}"/>
              </a:ext>
            </a:extLst>
          </p:cNvPr>
          <p:cNvSpPr/>
          <p:nvPr/>
        </p:nvSpPr>
        <p:spPr>
          <a:xfrm rot="9223765">
            <a:off x="4715371" y="491897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6" name="図 115">
            <a:extLst>
              <a:ext uri="{FF2B5EF4-FFF2-40B4-BE49-F238E27FC236}">
                <a16:creationId xmlns:a16="http://schemas.microsoft.com/office/drawing/2014/main" id="{3A249049-015D-3316-4ABB-A90517B4133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4662799" y="5096628"/>
            <a:ext cx="193980" cy="422448"/>
          </a:xfrm>
          <a:prstGeom prst="rect">
            <a:avLst/>
          </a:prstGeom>
        </p:spPr>
      </p:pic>
      <p:pic>
        <p:nvPicPr>
          <p:cNvPr id="117" name="図 116">
            <a:extLst>
              <a:ext uri="{FF2B5EF4-FFF2-40B4-BE49-F238E27FC236}">
                <a16:creationId xmlns:a16="http://schemas.microsoft.com/office/drawing/2014/main" id="{28D72015-DA3C-CE68-51BD-FB1A512EFC4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2410832" y="5083144"/>
            <a:ext cx="193980" cy="422448"/>
          </a:xfrm>
          <a:prstGeom prst="rect">
            <a:avLst/>
          </a:prstGeom>
        </p:spPr>
      </p:pic>
      <p:sp>
        <p:nvSpPr>
          <p:cNvPr id="118" name="テキスト ボックス 117">
            <a:extLst>
              <a:ext uri="{FF2B5EF4-FFF2-40B4-BE49-F238E27FC236}">
                <a16:creationId xmlns:a16="http://schemas.microsoft.com/office/drawing/2014/main" id="{A6CCD57E-D945-952A-2E3E-A82218889EAB}"/>
              </a:ext>
            </a:extLst>
          </p:cNvPr>
          <p:cNvSpPr txBox="1"/>
          <p:nvPr/>
        </p:nvSpPr>
        <p:spPr>
          <a:xfrm>
            <a:off x="4196711" y="552675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0002</a:t>
            </a:r>
            <a:endParaRPr kumimoji="1" lang="ja-JP" altLang="en-US" sz="600" dirty="0"/>
          </a:p>
        </p:txBody>
      </p:sp>
      <p:pic>
        <p:nvPicPr>
          <p:cNvPr id="152" name="図 151">
            <a:extLst>
              <a:ext uri="{FF2B5EF4-FFF2-40B4-BE49-F238E27FC236}">
                <a16:creationId xmlns:a16="http://schemas.microsoft.com/office/drawing/2014/main" id="{C6C604AA-F16F-E3E0-6CC2-D8F9D0D0A9AC}"/>
              </a:ext>
            </a:extLst>
          </p:cNvPr>
          <p:cNvPicPr>
            <a:picLocks noChangeAspect="1"/>
          </p:cNvPicPr>
          <p:nvPr/>
        </p:nvPicPr>
        <p:blipFill>
          <a:blip r:embed="rId17"/>
          <a:stretch>
            <a:fillRect/>
          </a:stretch>
        </p:blipFill>
        <p:spPr>
          <a:xfrm>
            <a:off x="4067469" y="7065660"/>
            <a:ext cx="767534" cy="496491"/>
          </a:xfrm>
          <a:prstGeom prst="rect">
            <a:avLst/>
          </a:prstGeom>
          <a:solidFill>
            <a:schemeClr val="bg1"/>
          </a:solidFill>
        </p:spPr>
      </p:pic>
      <p:sp>
        <p:nvSpPr>
          <p:cNvPr id="153" name="台形 152">
            <a:extLst>
              <a:ext uri="{FF2B5EF4-FFF2-40B4-BE49-F238E27FC236}">
                <a16:creationId xmlns:a16="http://schemas.microsoft.com/office/drawing/2014/main" id="{AF3C6BF5-3A0C-53EF-BE7F-8223EDE8CD9F}"/>
              </a:ext>
            </a:extLst>
          </p:cNvPr>
          <p:cNvSpPr/>
          <p:nvPr/>
        </p:nvSpPr>
        <p:spPr>
          <a:xfrm rot="9223765">
            <a:off x="4698113" y="704571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54" name="矢印: 右 153">
            <a:extLst>
              <a:ext uri="{FF2B5EF4-FFF2-40B4-BE49-F238E27FC236}">
                <a16:creationId xmlns:a16="http://schemas.microsoft.com/office/drawing/2014/main" id="{88E4469D-5D0D-4307-9A1A-E3A74219C560}"/>
              </a:ext>
            </a:extLst>
          </p:cNvPr>
          <p:cNvSpPr/>
          <p:nvPr/>
        </p:nvSpPr>
        <p:spPr>
          <a:xfrm>
            <a:off x="4923894" y="754224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55" name="図 154">
            <a:extLst>
              <a:ext uri="{FF2B5EF4-FFF2-40B4-BE49-F238E27FC236}">
                <a16:creationId xmlns:a16="http://schemas.microsoft.com/office/drawing/2014/main" id="{246951A5-688B-6216-BC2E-F739D103AC4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4645541" y="7223368"/>
            <a:ext cx="193980" cy="422448"/>
          </a:xfrm>
          <a:prstGeom prst="rect">
            <a:avLst/>
          </a:prstGeom>
        </p:spPr>
      </p:pic>
      <p:sp>
        <p:nvSpPr>
          <p:cNvPr id="157" name="テキスト ボックス 156">
            <a:extLst>
              <a:ext uri="{FF2B5EF4-FFF2-40B4-BE49-F238E27FC236}">
                <a16:creationId xmlns:a16="http://schemas.microsoft.com/office/drawing/2014/main" id="{F230359C-26C6-C5AC-05D1-9F702179E813}"/>
              </a:ext>
            </a:extLst>
          </p:cNvPr>
          <p:cNvSpPr txBox="1"/>
          <p:nvPr/>
        </p:nvSpPr>
        <p:spPr>
          <a:xfrm>
            <a:off x="4179453" y="765349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latin typeface="+mj-lt"/>
            </a:endParaRPr>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0002</a:t>
            </a:r>
            <a:endParaRPr kumimoji="1" lang="ja-JP" altLang="en-US" sz="600" dirty="0"/>
          </a:p>
        </p:txBody>
      </p:sp>
      <p:sp>
        <p:nvSpPr>
          <p:cNvPr id="158" name="テキスト ボックス 157">
            <a:extLst>
              <a:ext uri="{FF2B5EF4-FFF2-40B4-BE49-F238E27FC236}">
                <a16:creationId xmlns:a16="http://schemas.microsoft.com/office/drawing/2014/main" id="{6AD6B7FB-77E8-6166-5C21-86126BE3B8AA}"/>
              </a:ext>
            </a:extLst>
          </p:cNvPr>
          <p:cNvSpPr txBox="1"/>
          <p:nvPr/>
        </p:nvSpPr>
        <p:spPr>
          <a:xfrm>
            <a:off x="5019015" y="8146418"/>
            <a:ext cx="1367498" cy="830997"/>
          </a:xfrm>
          <a:prstGeom prst="rect">
            <a:avLst/>
          </a:prstGeom>
          <a:noFill/>
        </p:spPr>
        <p:txBody>
          <a:bodyPr wrap="square" rtlCol="0">
            <a:spAutoFit/>
          </a:bodyPr>
          <a:lstStyle/>
          <a:p>
            <a:r>
              <a:rPr kumimoji="1" lang="en-US" altLang="ja-JP" sz="800" dirty="0">
                <a:latin typeface="+mj-lt"/>
              </a:rPr>
              <a:t>*3: When Parts No does not match the Plan.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159" name="図 158">
            <a:extLst>
              <a:ext uri="{FF2B5EF4-FFF2-40B4-BE49-F238E27FC236}">
                <a16:creationId xmlns:a16="http://schemas.microsoft.com/office/drawing/2014/main" id="{947A55E7-7512-D4F2-3ED3-C25118E568B5}"/>
              </a:ext>
            </a:extLst>
          </p:cNvPr>
          <p:cNvPicPr>
            <a:picLocks noChangeAspect="1"/>
          </p:cNvPicPr>
          <p:nvPr/>
        </p:nvPicPr>
        <p:blipFill>
          <a:blip r:embed="rId19"/>
          <a:stretch>
            <a:fillRect/>
          </a:stretch>
        </p:blipFill>
        <p:spPr>
          <a:xfrm>
            <a:off x="5273454" y="7312961"/>
            <a:ext cx="1075165" cy="745191"/>
          </a:xfrm>
          <a:prstGeom prst="rect">
            <a:avLst/>
          </a:prstGeom>
        </p:spPr>
      </p:pic>
      <p:pic>
        <p:nvPicPr>
          <p:cNvPr id="160" name="図 159">
            <a:extLst>
              <a:ext uri="{FF2B5EF4-FFF2-40B4-BE49-F238E27FC236}">
                <a16:creationId xmlns:a16="http://schemas.microsoft.com/office/drawing/2014/main" id="{F24A6915-9AAF-87C0-D804-3093BF9A430F}"/>
              </a:ext>
            </a:extLst>
          </p:cNvPr>
          <p:cNvPicPr>
            <a:picLocks noChangeAspect="1"/>
          </p:cNvPicPr>
          <p:nvPr/>
        </p:nvPicPr>
        <p:blipFill>
          <a:blip r:embed="rId20"/>
          <a:stretch>
            <a:fillRect/>
          </a:stretch>
        </p:blipFill>
        <p:spPr>
          <a:xfrm>
            <a:off x="5395393" y="7703091"/>
            <a:ext cx="847293" cy="112175"/>
          </a:xfrm>
          <a:prstGeom prst="rect">
            <a:avLst/>
          </a:prstGeom>
        </p:spPr>
      </p:pic>
      <p:sp>
        <p:nvSpPr>
          <p:cNvPr id="161" name="テキスト ボックス 160">
            <a:extLst>
              <a:ext uri="{FF2B5EF4-FFF2-40B4-BE49-F238E27FC236}">
                <a16:creationId xmlns:a16="http://schemas.microsoft.com/office/drawing/2014/main" id="{CC54BFC2-7738-4D0D-ADDF-E68392B9B061}"/>
              </a:ext>
            </a:extLst>
          </p:cNvPr>
          <p:cNvSpPr txBox="1"/>
          <p:nvPr/>
        </p:nvSpPr>
        <p:spPr>
          <a:xfrm>
            <a:off x="5232529" y="7663788"/>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Plan</a:t>
            </a:r>
          </a:p>
        </p:txBody>
      </p:sp>
      <p:pic>
        <p:nvPicPr>
          <p:cNvPr id="167" name="図 166">
            <a:extLst>
              <a:ext uri="{FF2B5EF4-FFF2-40B4-BE49-F238E27FC236}">
                <a16:creationId xmlns:a16="http://schemas.microsoft.com/office/drawing/2014/main" id="{9AA4F1DB-89CC-0538-F194-590485507D38}"/>
              </a:ext>
            </a:extLst>
          </p:cNvPr>
          <p:cNvPicPr>
            <a:picLocks noChangeAspect="1"/>
          </p:cNvPicPr>
          <p:nvPr/>
        </p:nvPicPr>
        <p:blipFill>
          <a:blip r:embed="rId2"/>
          <a:stretch>
            <a:fillRect/>
          </a:stretch>
        </p:blipFill>
        <p:spPr>
          <a:xfrm>
            <a:off x="461442" y="4952877"/>
            <a:ext cx="1358764" cy="2027693"/>
          </a:xfrm>
          <a:prstGeom prst="rect">
            <a:avLst/>
          </a:prstGeom>
        </p:spPr>
      </p:pic>
      <p:pic>
        <p:nvPicPr>
          <p:cNvPr id="168" name="図 167">
            <a:extLst>
              <a:ext uri="{FF2B5EF4-FFF2-40B4-BE49-F238E27FC236}">
                <a16:creationId xmlns:a16="http://schemas.microsoft.com/office/drawing/2014/main" id="{FBF27D86-DAFA-D209-86DB-915070C10051}"/>
              </a:ext>
            </a:extLst>
          </p:cNvPr>
          <p:cNvPicPr>
            <a:picLocks noChangeAspect="1"/>
          </p:cNvPicPr>
          <p:nvPr/>
        </p:nvPicPr>
        <p:blipFill>
          <a:blip r:embed="rId3"/>
          <a:stretch>
            <a:fillRect/>
          </a:stretch>
        </p:blipFill>
        <p:spPr>
          <a:xfrm>
            <a:off x="1554798" y="6248264"/>
            <a:ext cx="243861" cy="130125"/>
          </a:xfrm>
          <a:prstGeom prst="rect">
            <a:avLst/>
          </a:prstGeom>
        </p:spPr>
      </p:pic>
      <p:sp>
        <p:nvSpPr>
          <p:cNvPr id="169" name="テキスト ボックス 168">
            <a:extLst>
              <a:ext uri="{FF2B5EF4-FFF2-40B4-BE49-F238E27FC236}">
                <a16:creationId xmlns:a16="http://schemas.microsoft.com/office/drawing/2014/main" id="{92C2BECF-0F47-04D3-9393-EB62382EA58F}"/>
              </a:ext>
            </a:extLst>
          </p:cNvPr>
          <p:cNvSpPr txBox="1"/>
          <p:nvPr/>
        </p:nvSpPr>
        <p:spPr>
          <a:xfrm>
            <a:off x="1478376" y="622730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70" name="図 169">
            <a:extLst>
              <a:ext uri="{FF2B5EF4-FFF2-40B4-BE49-F238E27FC236}">
                <a16:creationId xmlns:a16="http://schemas.microsoft.com/office/drawing/2014/main" id="{E3E96BAB-7AF3-B0BA-D2E6-373755333632}"/>
              </a:ext>
            </a:extLst>
          </p:cNvPr>
          <p:cNvPicPr>
            <a:picLocks noChangeAspect="1"/>
          </p:cNvPicPr>
          <p:nvPr/>
        </p:nvPicPr>
        <p:blipFill>
          <a:blip r:embed="rId4"/>
          <a:stretch>
            <a:fillRect/>
          </a:stretch>
        </p:blipFill>
        <p:spPr>
          <a:xfrm>
            <a:off x="966129" y="5086957"/>
            <a:ext cx="805148" cy="123622"/>
          </a:xfrm>
          <a:prstGeom prst="rect">
            <a:avLst/>
          </a:prstGeom>
        </p:spPr>
      </p:pic>
      <p:sp>
        <p:nvSpPr>
          <p:cNvPr id="171" name="テキスト ボックス 170">
            <a:extLst>
              <a:ext uri="{FF2B5EF4-FFF2-40B4-BE49-F238E27FC236}">
                <a16:creationId xmlns:a16="http://schemas.microsoft.com/office/drawing/2014/main" id="{B9B80A21-535B-5F27-3E56-C6087AF5B3AD}"/>
              </a:ext>
            </a:extLst>
          </p:cNvPr>
          <p:cNvSpPr txBox="1"/>
          <p:nvPr/>
        </p:nvSpPr>
        <p:spPr>
          <a:xfrm>
            <a:off x="881410" y="5073534"/>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72" name="図 171">
            <a:extLst>
              <a:ext uri="{FF2B5EF4-FFF2-40B4-BE49-F238E27FC236}">
                <a16:creationId xmlns:a16="http://schemas.microsoft.com/office/drawing/2014/main" id="{5BA2AE21-6961-7A78-F362-D419C8B7B305}"/>
              </a:ext>
            </a:extLst>
          </p:cNvPr>
          <p:cNvPicPr>
            <a:picLocks noChangeAspect="1"/>
          </p:cNvPicPr>
          <p:nvPr/>
        </p:nvPicPr>
        <p:blipFill>
          <a:blip r:embed="rId3"/>
          <a:stretch>
            <a:fillRect/>
          </a:stretch>
        </p:blipFill>
        <p:spPr>
          <a:xfrm>
            <a:off x="615942" y="5972517"/>
            <a:ext cx="399116" cy="92870"/>
          </a:xfrm>
          <a:prstGeom prst="rect">
            <a:avLst/>
          </a:prstGeom>
        </p:spPr>
      </p:pic>
      <p:sp>
        <p:nvSpPr>
          <p:cNvPr id="173" name="テキスト ボックス 172">
            <a:extLst>
              <a:ext uri="{FF2B5EF4-FFF2-40B4-BE49-F238E27FC236}">
                <a16:creationId xmlns:a16="http://schemas.microsoft.com/office/drawing/2014/main" id="{51779FD2-1DC8-7EE0-CE55-55C7BB6AC17A}"/>
              </a:ext>
            </a:extLst>
          </p:cNvPr>
          <p:cNvSpPr txBox="1"/>
          <p:nvPr/>
        </p:nvSpPr>
        <p:spPr>
          <a:xfrm>
            <a:off x="551572" y="592280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74" name="図 173">
            <a:extLst>
              <a:ext uri="{FF2B5EF4-FFF2-40B4-BE49-F238E27FC236}">
                <a16:creationId xmlns:a16="http://schemas.microsoft.com/office/drawing/2014/main" id="{1A900ED6-940C-EB54-EED9-E523DC7982FA}"/>
              </a:ext>
            </a:extLst>
          </p:cNvPr>
          <p:cNvPicPr>
            <a:picLocks noChangeAspect="1"/>
          </p:cNvPicPr>
          <p:nvPr/>
        </p:nvPicPr>
        <p:blipFill>
          <a:blip r:embed="rId5"/>
          <a:stretch>
            <a:fillRect/>
          </a:stretch>
        </p:blipFill>
        <p:spPr>
          <a:xfrm>
            <a:off x="1064383" y="6409628"/>
            <a:ext cx="234871" cy="129551"/>
          </a:xfrm>
          <a:prstGeom prst="rect">
            <a:avLst/>
          </a:prstGeom>
        </p:spPr>
      </p:pic>
      <p:pic>
        <p:nvPicPr>
          <p:cNvPr id="175" name="図 174">
            <a:extLst>
              <a:ext uri="{FF2B5EF4-FFF2-40B4-BE49-F238E27FC236}">
                <a16:creationId xmlns:a16="http://schemas.microsoft.com/office/drawing/2014/main" id="{A2DECBAF-CDF6-C19B-66D1-0DADA4776A0C}"/>
              </a:ext>
            </a:extLst>
          </p:cNvPr>
          <p:cNvPicPr>
            <a:picLocks noChangeAspect="1"/>
          </p:cNvPicPr>
          <p:nvPr/>
        </p:nvPicPr>
        <p:blipFill>
          <a:blip r:embed="rId5"/>
          <a:stretch>
            <a:fillRect/>
          </a:stretch>
        </p:blipFill>
        <p:spPr>
          <a:xfrm>
            <a:off x="999801" y="6592879"/>
            <a:ext cx="234871" cy="129551"/>
          </a:xfrm>
          <a:prstGeom prst="rect">
            <a:avLst/>
          </a:prstGeom>
        </p:spPr>
      </p:pic>
      <p:pic>
        <p:nvPicPr>
          <p:cNvPr id="176" name="図 175">
            <a:extLst>
              <a:ext uri="{FF2B5EF4-FFF2-40B4-BE49-F238E27FC236}">
                <a16:creationId xmlns:a16="http://schemas.microsoft.com/office/drawing/2014/main" id="{925455E7-DD8E-D0AB-8976-126E89E98153}"/>
              </a:ext>
            </a:extLst>
          </p:cNvPr>
          <p:cNvPicPr>
            <a:picLocks noChangeAspect="1"/>
          </p:cNvPicPr>
          <p:nvPr/>
        </p:nvPicPr>
        <p:blipFill>
          <a:blip r:embed="rId6"/>
          <a:stretch>
            <a:fillRect/>
          </a:stretch>
        </p:blipFill>
        <p:spPr>
          <a:xfrm>
            <a:off x="479450" y="5959656"/>
            <a:ext cx="1334826" cy="298027"/>
          </a:xfrm>
          <a:prstGeom prst="rect">
            <a:avLst/>
          </a:prstGeom>
        </p:spPr>
      </p:pic>
      <p:sp>
        <p:nvSpPr>
          <p:cNvPr id="177" name="四角形: 角を丸くする 176">
            <a:extLst>
              <a:ext uri="{FF2B5EF4-FFF2-40B4-BE49-F238E27FC236}">
                <a16:creationId xmlns:a16="http://schemas.microsoft.com/office/drawing/2014/main" id="{808489C2-0E82-9779-7E2C-A7F3D31FCA39}"/>
              </a:ext>
            </a:extLst>
          </p:cNvPr>
          <p:cNvSpPr/>
          <p:nvPr/>
        </p:nvSpPr>
        <p:spPr>
          <a:xfrm>
            <a:off x="755729" y="611668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78" name="テキスト ボックス 177">
            <a:extLst>
              <a:ext uri="{FF2B5EF4-FFF2-40B4-BE49-F238E27FC236}">
                <a16:creationId xmlns:a16="http://schemas.microsoft.com/office/drawing/2014/main" id="{A7A546F9-874F-CFAF-F1C0-5DBB99BE5DC0}"/>
              </a:ext>
            </a:extLst>
          </p:cNvPr>
          <p:cNvSpPr txBox="1"/>
          <p:nvPr/>
        </p:nvSpPr>
        <p:spPr>
          <a:xfrm>
            <a:off x="432022" y="6105448"/>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179" name="四角形: 角を丸くする 178">
            <a:extLst>
              <a:ext uri="{FF2B5EF4-FFF2-40B4-BE49-F238E27FC236}">
                <a16:creationId xmlns:a16="http://schemas.microsoft.com/office/drawing/2014/main" id="{97320A78-8F93-4BBF-1AAE-900BCE5BE16F}"/>
              </a:ext>
            </a:extLst>
          </p:cNvPr>
          <p:cNvSpPr/>
          <p:nvPr/>
        </p:nvSpPr>
        <p:spPr>
          <a:xfrm>
            <a:off x="1407665" y="610929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0" name="テキスト ボックス 179">
            <a:extLst>
              <a:ext uri="{FF2B5EF4-FFF2-40B4-BE49-F238E27FC236}">
                <a16:creationId xmlns:a16="http://schemas.microsoft.com/office/drawing/2014/main" id="{7B5373D5-AD7C-5C3D-7D68-496B523F9153}"/>
              </a:ext>
            </a:extLst>
          </p:cNvPr>
          <p:cNvSpPr txBox="1"/>
          <p:nvPr/>
        </p:nvSpPr>
        <p:spPr>
          <a:xfrm>
            <a:off x="1088720" y="6090910"/>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81" name="図 180">
            <a:extLst>
              <a:ext uri="{FF2B5EF4-FFF2-40B4-BE49-F238E27FC236}">
                <a16:creationId xmlns:a16="http://schemas.microsoft.com/office/drawing/2014/main" id="{CD8B6CF7-0D02-84D8-BF5D-E1ECD5650C99}"/>
              </a:ext>
            </a:extLst>
          </p:cNvPr>
          <p:cNvPicPr>
            <a:picLocks noChangeAspect="1"/>
          </p:cNvPicPr>
          <p:nvPr/>
        </p:nvPicPr>
        <p:blipFill>
          <a:blip r:embed="rId7"/>
          <a:stretch>
            <a:fillRect/>
          </a:stretch>
        </p:blipFill>
        <p:spPr>
          <a:xfrm>
            <a:off x="475171" y="5555235"/>
            <a:ext cx="1345035" cy="391873"/>
          </a:xfrm>
          <a:prstGeom prst="rect">
            <a:avLst/>
          </a:prstGeom>
        </p:spPr>
      </p:pic>
      <p:sp>
        <p:nvSpPr>
          <p:cNvPr id="182" name="四角形: 角を丸くする 181">
            <a:extLst>
              <a:ext uri="{FF2B5EF4-FFF2-40B4-BE49-F238E27FC236}">
                <a16:creationId xmlns:a16="http://schemas.microsoft.com/office/drawing/2014/main" id="{6B984EFE-1B65-370F-0E82-9710B6E1ABD1}"/>
              </a:ext>
            </a:extLst>
          </p:cNvPr>
          <p:cNvSpPr/>
          <p:nvPr/>
        </p:nvSpPr>
        <p:spPr>
          <a:xfrm>
            <a:off x="756323" y="5854516"/>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3" name="四角形: 角を丸くする 182">
            <a:extLst>
              <a:ext uri="{FF2B5EF4-FFF2-40B4-BE49-F238E27FC236}">
                <a16:creationId xmlns:a16="http://schemas.microsoft.com/office/drawing/2014/main" id="{E4C4227A-D36D-7DAD-DB45-1D367EDA14D5}"/>
              </a:ext>
            </a:extLst>
          </p:cNvPr>
          <p:cNvSpPr/>
          <p:nvPr/>
        </p:nvSpPr>
        <p:spPr>
          <a:xfrm>
            <a:off x="1401804" y="5859816"/>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4" name="テキスト ボックス 183">
            <a:extLst>
              <a:ext uri="{FF2B5EF4-FFF2-40B4-BE49-F238E27FC236}">
                <a16:creationId xmlns:a16="http://schemas.microsoft.com/office/drawing/2014/main" id="{A742ECD1-ED46-1A27-B090-8F3ABE9B35FB}"/>
              </a:ext>
            </a:extLst>
          </p:cNvPr>
          <p:cNvSpPr txBox="1"/>
          <p:nvPr/>
        </p:nvSpPr>
        <p:spPr>
          <a:xfrm>
            <a:off x="417772" y="5867310"/>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185" name="テキスト ボックス 184">
            <a:extLst>
              <a:ext uri="{FF2B5EF4-FFF2-40B4-BE49-F238E27FC236}">
                <a16:creationId xmlns:a16="http://schemas.microsoft.com/office/drawing/2014/main" id="{234EA6AD-411A-DA10-C412-008D25CBC32C}"/>
              </a:ext>
            </a:extLst>
          </p:cNvPr>
          <p:cNvSpPr txBox="1"/>
          <p:nvPr/>
        </p:nvSpPr>
        <p:spPr>
          <a:xfrm>
            <a:off x="1077902" y="5860590"/>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186" name="四角形: 角を丸くする 185">
            <a:extLst>
              <a:ext uri="{FF2B5EF4-FFF2-40B4-BE49-F238E27FC236}">
                <a16:creationId xmlns:a16="http://schemas.microsoft.com/office/drawing/2014/main" id="{C5F828EA-E2BE-5E44-A937-7665708AA239}"/>
              </a:ext>
            </a:extLst>
          </p:cNvPr>
          <p:cNvSpPr/>
          <p:nvPr/>
        </p:nvSpPr>
        <p:spPr>
          <a:xfrm>
            <a:off x="966129" y="55570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7" name="テキスト ボックス 186">
            <a:extLst>
              <a:ext uri="{FF2B5EF4-FFF2-40B4-BE49-F238E27FC236}">
                <a16:creationId xmlns:a16="http://schemas.microsoft.com/office/drawing/2014/main" id="{EE8D89B3-4F59-A479-0708-11A1E8B54856}"/>
              </a:ext>
            </a:extLst>
          </p:cNvPr>
          <p:cNvSpPr txBox="1"/>
          <p:nvPr/>
        </p:nvSpPr>
        <p:spPr>
          <a:xfrm>
            <a:off x="432022" y="5545767"/>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88" name="四角形: 角を丸くする 187">
            <a:extLst>
              <a:ext uri="{FF2B5EF4-FFF2-40B4-BE49-F238E27FC236}">
                <a16:creationId xmlns:a16="http://schemas.microsoft.com/office/drawing/2014/main" id="{413B209F-27E8-9FC8-A92C-A20B0E3C4934}"/>
              </a:ext>
            </a:extLst>
          </p:cNvPr>
          <p:cNvSpPr/>
          <p:nvPr/>
        </p:nvSpPr>
        <p:spPr>
          <a:xfrm>
            <a:off x="968620" y="570375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9" name="テキスト ボックス 188">
            <a:extLst>
              <a:ext uri="{FF2B5EF4-FFF2-40B4-BE49-F238E27FC236}">
                <a16:creationId xmlns:a16="http://schemas.microsoft.com/office/drawing/2014/main" id="{6A216E35-6241-EC76-488E-2967FE142D44}"/>
              </a:ext>
            </a:extLst>
          </p:cNvPr>
          <p:cNvSpPr txBox="1"/>
          <p:nvPr/>
        </p:nvSpPr>
        <p:spPr>
          <a:xfrm>
            <a:off x="434513" y="5692512"/>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90" name="テキスト ボックス 189">
            <a:extLst>
              <a:ext uri="{FF2B5EF4-FFF2-40B4-BE49-F238E27FC236}">
                <a16:creationId xmlns:a16="http://schemas.microsoft.com/office/drawing/2014/main" id="{F2097BB0-E65A-03C1-7AEF-36DD5459E611}"/>
              </a:ext>
            </a:extLst>
          </p:cNvPr>
          <p:cNvSpPr txBox="1"/>
          <p:nvPr/>
        </p:nvSpPr>
        <p:spPr>
          <a:xfrm>
            <a:off x="992316" y="554043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91" name="テキスト ボックス 190">
            <a:extLst>
              <a:ext uri="{FF2B5EF4-FFF2-40B4-BE49-F238E27FC236}">
                <a16:creationId xmlns:a16="http://schemas.microsoft.com/office/drawing/2014/main" id="{A3F7A92A-A93A-0CEB-5A4B-955B7A8EFCB4}"/>
              </a:ext>
            </a:extLst>
          </p:cNvPr>
          <p:cNvSpPr txBox="1"/>
          <p:nvPr/>
        </p:nvSpPr>
        <p:spPr>
          <a:xfrm>
            <a:off x="915723" y="569053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92" name="テキスト ボックス 191">
            <a:extLst>
              <a:ext uri="{FF2B5EF4-FFF2-40B4-BE49-F238E27FC236}">
                <a16:creationId xmlns:a16="http://schemas.microsoft.com/office/drawing/2014/main" id="{BF9B2728-AF87-DFB9-EBB0-4FF5A27CB201}"/>
              </a:ext>
            </a:extLst>
          </p:cNvPr>
          <p:cNvSpPr txBox="1"/>
          <p:nvPr/>
        </p:nvSpPr>
        <p:spPr>
          <a:xfrm>
            <a:off x="713686" y="5843047"/>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93" name="テキスト ボックス 192">
            <a:extLst>
              <a:ext uri="{FF2B5EF4-FFF2-40B4-BE49-F238E27FC236}">
                <a16:creationId xmlns:a16="http://schemas.microsoft.com/office/drawing/2014/main" id="{4E5E644C-E4FE-4B39-165C-7D86BF6BC820}"/>
              </a:ext>
            </a:extLst>
          </p:cNvPr>
          <p:cNvSpPr txBox="1"/>
          <p:nvPr/>
        </p:nvSpPr>
        <p:spPr>
          <a:xfrm>
            <a:off x="1368689" y="5846857"/>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78" name="矢印: 右 77">
            <a:extLst>
              <a:ext uri="{FF2B5EF4-FFF2-40B4-BE49-F238E27FC236}">
                <a16:creationId xmlns:a16="http://schemas.microsoft.com/office/drawing/2014/main" id="{FCCB0163-C1C7-5597-5C24-427199113865}"/>
              </a:ext>
            </a:extLst>
          </p:cNvPr>
          <p:cNvSpPr/>
          <p:nvPr/>
        </p:nvSpPr>
        <p:spPr>
          <a:xfrm>
            <a:off x="1663326" y="541636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1" name="テキスト ボックス 220">
            <a:extLst>
              <a:ext uri="{FF2B5EF4-FFF2-40B4-BE49-F238E27FC236}">
                <a16:creationId xmlns:a16="http://schemas.microsoft.com/office/drawing/2014/main" id="{0A229914-1915-229B-2873-4BEB5E66F951}"/>
              </a:ext>
            </a:extLst>
          </p:cNvPr>
          <p:cNvSpPr txBox="1"/>
          <p:nvPr/>
        </p:nvSpPr>
        <p:spPr>
          <a:xfrm>
            <a:off x="2922748" y="609603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22" name="テキスト ボックス 221">
            <a:extLst>
              <a:ext uri="{FF2B5EF4-FFF2-40B4-BE49-F238E27FC236}">
                <a16:creationId xmlns:a16="http://schemas.microsoft.com/office/drawing/2014/main" id="{4C8C7865-8375-2877-D35E-E02CF9C198B8}"/>
              </a:ext>
            </a:extLst>
          </p:cNvPr>
          <p:cNvSpPr txBox="1"/>
          <p:nvPr/>
        </p:nvSpPr>
        <p:spPr>
          <a:xfrm>
            <a:off x="3588650" y="6095787"/>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223" name="テキスト ボックス 222">
            <a:extLst>
              <a:ext uri="{FF2B5EF4-FFF2-40B4-BE49-F238E27FC236}">
                <a16:creationId xmlns:a16="http://schemas.microsoft.com/office/drawing/2014/main" id="{8BA2EEAB-730F-559E-A80F-64DC3223FCC9}"/>
              </a:ext>
            </a:extLst>
          </p:cNvPr>
          <p:cNvSpPr txBox="1"/>
          <p:nvPr/>
        </p:nvSpPr>
        <p:spPr>
          <a:xfrm>
            <a:off x="2767155" y="6380546"/>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224" name="テキスト ボックス 223">
            <a:extLst>
              <a:ext uri="{FF2B5EF4-FFF2-40B4-BE49-F238E27FC236}">
                <a16:creationId xmlns:a16="http://schemas.microsoft.com/office/drawing/2014/main" id="{B83A7AAA-5E3D-DED1-AF7A-A6130C163943}"/>
              </a:ext>
            </a:extLst>
          </p:cNvPr>
          <p:cNvSpPr txBox="1"/>
          <p:nvPr/>
        </p:nvSpPr>
        <p:spPr>
          <a:xfrm>
            <a:off x="3217914" y="637241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25" name="テキスト ボックス 224">
            <a:extLst>
              <a:ext uri="{FF2B5EF4-FFF2-40B4-BE49-F238E27FC236}">
                <a16:creationId xmlns:a16="http://schemas.microsoft.com/office/drawing/2014/main" id="{5066B74F-A069-5146-1D15-BC3270F2FC7A}"/>
              </a:ext>
            </a:extLst>
          </p:cNvPr>
          <p:cNvSpPr txBox="1"/>
          <p:nvPr/>
        </p:nvSpPr>
        <p:spPr>
          <a:xfrm>
            <a:off x="3622558" y="6377702"/>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227" name="テキスト ボックス 226">
            <a:extLst>
              <a:ext uri="{FF2B5EF4-FFF2-40B4-BE49-F238E27FC236}">
                <a16:creationId xmlns:a16="http://schemas.microsoft.com/office/drawing/2014/main" id="{5AE5FB2C-D397-77D6-D1AD-74DFDB98D5E3}"/>
              </a:ext>
            </a:extLst>
          </p:cNvPr>
          <p:cNvSpPr txBox="1"/>
          <p:nvPr/>
        </p:nvSpPr>
        <p:spPr>
          <a:xfrm>
            <a:off x="5559476" y="562707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28" name="図 227">
            <a:extLst>
              <a:ext uri="{FF2B5EF4-FFF2-40B4-BE49-F238E27FC236}">
                <a16:creationId xmlns:a16="http://schemas.microsoft.com/office/drawing/2014/main" id="{A9817965-9169-390B-D351-ED6CC250F4A0}"/>
              </a:ext>
            </a:extLst>
          </p:cNvPr>
          <p:cNvPicPr>
            <a:picLocks noChangeAspect="1"/>
          </p:cNvPicPr>
          <p:nvPr/>
        </p:nvPicPr>
        <p:blipFill>
          <a:blip r:embed="rId2"/>
          <a:stretch>
            <a:fillRect/>
          </a:stretch>
        </p:blipFill>
        <p:spPr>
          <a:xfrm>
            <a:off x="5031659" y="4955860"/>
            <a:ext cx="1358764" cy="2027693"/>
          </a:xfrm>
          <a:prstGeom prst="rect">
            <a:avLst/>
          </a:prstGeom>
        </p:spPr>
      </p:pic>
      <p:pic>
        <p:nvPicPr>
          <p:cNvPr id="229" name="図 228">
            <a:extLst>
              <a:ext uri="{FF2B5EF4-FFF2-40B4-BE49-F238E27FC236}">
                <a16:creationId xmlns:a16="http://schemas.microsoft.com/office/drawing/2014/main" id="{F9F15F1D-CF3A-0386-8DFF-7D7DFF33118D}"/>
              </a:ext>
            </a:extLst>
          </p:cNvPr>
          <p:cNvPicPr>
            <a:picLocks noChangeAspect="1"/>
          </p:cNvPicPr>
          <p:nvPr/>
        </p:nvPicPr>
        <p:blipFill>
          <a:blip r:embed="rId3"/>
          <a:stretch>
            <a:fillRect/>
          </a:stretch>
        </p:blipFill>
        <p:spPr>
          <a:xfrm>
            <a:off x="6125015" y="6251247"/>
            <a:ext cx="243861" cy="130125"/>
          </a:xfrm>
          <a:prstGeom prst="rect">
            <a:avLst/>
          </a:prstGeom>
        </p:spPr>
      </p:pic>
      <p:sp>
        <p:nvSpPr>
          <p:cNvPr id="230" name="テキスト ボックス 229">
            <a:extLst>
              <a:ext uri="{FF2B5EF4-FFF2-40B4-BE49-F238E27FC236}">
                <a16:creationId xmlns:a16="http://schemas.microsoft.com/office/drawing/2014/main" id="{74CEE19B-3851-CA66-F5C6-888BC70D00F2}"/>
              </a:ext>
            </a:extLst>
          </p:cNvPr>
          <p:cNvSpPr txBox="1"/>
          <p:nvPr/>
        </p:nvSpPr>
        <p:spPr>
          <a:xfrm>
            <a:off x="6048593" y="623028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31" name="図 230">
            <a:extLst>
              <a:ext uri="{FF2B5EF4-FFF2-40B4-BE49-F238E27FC236}">
                <a16:creationId xmlns:a16="http://schemas.microsoft.com/office/drawing/2014/main" id="{1B0F0338-B8E3-3024-FAA7-ED087408F764}"/>
              </a:ext>
            </a:extLst>
          </p:cNvPr>
          <p:cNvPicPr>
            <a:picLocks noChangeAspect="1"/>
          </p:cNvPicPr>
          <p:nvPr/>
        </p:nvPicPr>
        <p:blipFill>
          <a:blip r:embed="rId4"/>
          <a:stretch>
            <a:fillRect/>
          </a:stretch>
        </p:blipFill>
        <p:spPr>
          <a:xfrm>
            <a:off x="5536346" y="5089940"/>
            <a:ext cx="805148" cy="123622"/>
          </a:xfrm>
          <a:prstGeom prst="rect">
            <a:avLst/>
          </a:prstGeom>
        </p:spPr>
      </p:pic>
      <p:sp>
        <p:nvSpPr>
          <p:cNvPr id="232" name="テキスト ボックス 231">
            <a:extLst>
              <a:ext uri="{FF2B5EF4-FFF2-40B4-BE49-F238E27FC236}">
                <a16:creationId xmlns:a16="http://schemas.microsoft.com/office/drawing/2014/main" id="{6E5E85F7-6969-6331-73E7-7B6BCEB5C3FD}"/>
              </a:ext>
            </a:extLst>
          </p:cNvPr>
          <p:cNvSpPr txBox="1"/>
          <p:nvPr/>
        </p:nvSpPr>
        <p:spPr>
          <a:xfrm>
            <a:off x="5451627" y="507651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33" name="図 232">
            <a:extLst>
              <a:ext uri="{FF2B5EF4-FFF2-40B4-BE49-F238E27FC236}">
                <a16:creationId xmlns:a16="http://schemas.microsoft.com/office/drawing/2014/main" id="{8E29A52F-D157-1F40-F54E-9E274FC7E811}"/>
              </a:ext>
            </a:extLst>
          </p:cNvPr>
          <p:cNvPicPr>
            <a:picLocks noChangeAspect="1"/>
          </p:cNvPicPr>
          <p:nvPr/>
        </p:nvPicPr>
        <p:blipFill>
          <a:blip r:embed="rId3"/>
          <a:stretch>
            <a:fillRect/>
          </a:stretch>
        </p:blipFill>
        <p:spPr>
          <a:xfrm>
            <a:off x="5186159" y="5975500"/>
            <a:ext cx="399116" cy="92870"/>
          </a:xfrm>
          <a:prstGeom prst="rect">
            <a:avLst/>
          </a:prstGeom>
        </p:spPr>
      </p:pic>
      <p:sp>
        <p:nvSpPr>
          <p:cNvPr id="234" name="テキスト ボックス 233">
            <a:extLst>
              <a:ext uri="{FF2B5EF4-FFF2-40B4-BE49-F238E27FC236}">
                <a16:creationId xmlns:a16="http://schemas.microsoft.com/office/drawing/2014/main" id="{2C26BDC1-F859-A18C-C965-73EF128E07F3}"/>
              </a:ext>
            </a:extLst>
          </p:cNvPr>
          <p:cNvSpPr txBox="1"/>
          <p:nvPr/>
        </p:nvSpPr>
        <p:spPr>
          <a:xfrm>
            <a:off x="5121789" y="592579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35" name="図 234">
            <a:extLst>
              <a:ext uri="{FF2B5EF4-FFF2-40B4-BE49-F238E27FC236}">
                <a16:creationId xmlns:a16="http://schemas.microsoft.com/office/drawing/2014/main" id="{A829BB27-EC34-8B54-B3F1-838FAB2D0B34}"/>
              </a:ext>
            </a:extLst>
          </p:cNvPr>
          <p:cNvPicPr>
            <a:picLocks noChangeAspect="1"/>
          </p:cNvPicPr>
          <p:nvPr/>
        </p:nvPicPr>
        <p:blipFill>
          <a:blip r:embed="rId5"/>
          <a:stretch>
            <a:fillRect/>
          </a:stretch>
        </p:blipFill>
        <p:spPr>
          <a:xfrm>
            <a:off x="5634600" y="6412611"/>
            <a:ext cx="234871" cy="129551"/>
          </a:xfrm>
          <a:prstGeom prst="rect">
            <a:avLst/>
          </a:prstGeom>
        </p:spPr>
      </p:pic>
      <p:pic>
        <p:nvPicPr>
          <p:cNvPr id="236" name="図 235">
            <a:extLst>
              <a:ext uri="{FF2B5EF4-FFF2-40B4-BE49-F238E27FC236}">
                <a16:creationId xmlns:a16="http://schemas.microsoft.com/office/drawing/2014/main" id="{F220A0B8-F5DD-0907-24F3-5259B28979D9}"/>
              </a:ext>
            </a:extLst>
          </p:cNvPr>
          <p:cNvPicPr>
            <a:picLocks noChangeAspect="1"/>
          </p:cNvPicPr>
          <p:nvPr/>
        </p:nvPicPr>
        <p:blipFill>
          <a:blip r:embed="rId5"/>
          <a:stretch>
            <a:fillRect/>
          </a:stretch>
        </p:blipFill>
        <p:spPr>
          <a:xfrm>
            <a:off x="5570018" y="6595862"/>
            <a:ext cx="234871" cy="129551"/>
          </a:xfrm>
          <a:prstGeom prst="rect">
            <a:avLst/>
          </a:prstGeom>
        </p:spPr>
      </p:pic>
      <p:pic>
        <p:nvPicPr>
          <p:cNvPr id="237" name="図 236">
            <a:extLst>
              <a:ext uri="{FF2B5EF4-FFF2-40B4-BE49-F238E27FC236}">
                <a16:creationId xmlns:a16="http://schemas.microsoft.com/office/drawing/2014/main" id="{AEAC844D-46FE-F7E4-5E1B-040B5C432C93}"/>
              </a:ext>
            </a:extLst>
          </p:cNvPr>
          <p:cNvPicPr>
            <a:picLocks noChangeAspect="1"/>
          </p:cNvPicPr>
          <p:nvPr/>
        </p:nvPicPr>
        <p:blipFill>
          <a:blip r:embed="rId6"/>
          <a:stretch>
            <a:fillRect/>
          </a:stretch>
        </p:blipFill>
        <p:spPr>
          <a:xfrm>
            <a:off x="5049667" y="5962639"/>
            <a:ext cx="1334826" cy="298027"/>
          </a:xfrm>
          <a:prstGeom prst="rect">
            <a:avLst/>
          </a:prstGeom>
        </p:spPr>
      </p:pic>
      <p:sp>
        <p:nvSpPr>
          <p:cNvPr id="238" name="四角形: 角を丸くする 237">
            <a:extLst>
              <a:ext uri="{FF2B5EF4-FFF2-40B4-BE49-F238E27FC236}">
                <a16:creationId xmlns:a16="http://schemas.microsoft.com/office/drawing/2014/main" id="{C3D778BC-CFED-C6CA-A0A6-C97736715D52}"/>
              </a:ext>
            </a:extLst>
          </p:cNvPr>
          <p:cNvSpPr/>
          <p:nvPr/>
        </p:nvSpPr>
        <p:spPr>
          <a:xfrm>
            <a:off x="5325946" y="611967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9" name="四角形: 角を丸くする 238">
            <a:extLst>
              <a:ext uri="{FF2B5EF4-FFF2-40B4-BE49-F238E27FC236}">
                <a16:creationId xmlns:a16="http://schemas.microsoft.com/office/drawing/2014/main" id="{5B558949-BBD3-9C04-6B57-9AB23E6B4CBC}"/>
              </a:ext>
            </a:extLst>
          </p:cNvPr>
          <p:cNvSpPr/>
          <p:nvPr/>
        </p:nvSpPr>
        <p:spPr>
          <a:xfrm>
            <a:off x="5977882" y="611227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0" name="テキスト ボックス 239">
            <a:extLst>
              <a:ext uri="{FF2B5EF4-FFF2-40B4-BE49-F238E27FC236}">
                <a16:creationId xmlns:a16="http://schemas.microsoft.com/office/drawing/2014/main" id="{DA6D98BC-26F3-A425-5A51-27F748C22B75}"/>
              </a:ext>
            </a:extLst>
          </p:cNvPr>
          <p:cNvSpPr txBox="1"/>
          <p:nvPr/>
        </p:nvSpPr>
        <p:spPr>
          <a:xfrm>
            <a:off x="5658937" y="609389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41" name="図 240">
            <a:extLst>
              <a:ext uri="{FF2B5EF4-FFF2-40B4-BE49-F238E27FC236}">
                <a16:creationId xmlns:a16="http://schemas.microsoft.com/office/drawing/2014/main" id="{C9AD7658-E5AD-00E9-5087-3B7B2A9AE818}"/>
              </a:ext>
            </a:extLst>
          </p:cNvPr>
          <p:cNvPicPr>
            <a:picLocks noChangeAspect="1"/>
          </p:cNvPicPr>
          <p:nvPr/>
        </p:nvPicPr>
        <p:blipFill>
          <a:blip r:embed="rId7"/>
          <a:stretch>
            <a:fillRect/>
          </a:stretch>
        </p:blipFill>
        <p:spPr>
          <a:xfrm>
            <a:off x="5045388" y="5558218"/>
            <a:ext cx="1345035" cy="391873"/>
          </a:xfrm>
          <a:prstGeom prst="rect">
            <a:avLst/>
          </a:prstGeom>
        </p:spPr>
      </p:pic>
      <p:sp>
        <p:nvSpPr>
          <p:cNvPr id="242" name="四角形: 角を丸くする 241">
            <a:extLst>
              <a:ext uri="{FF2B5EF4-FFF2-40B4-BE49-F238E27FC236}">
                <a16:creationId xmlns:a16="http://schemas.microsoft.com/office/drawing/2014/main" id="{C39DF4BB-EEDB-BEBD-E896-98C1433362CA}"/>
              </a:ext>
            </a:extLst>
          </p:cNvPr>
          <p:cNvSpPr/>
          <p:nvPr/>
        </p:nvSpPr>
        <p:spPr>
          <a:xfrm>
            <a:off x="5326540" y="585749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3" name="四角形: 角を丸くする 242">
            <a:extLst>
              <a:ext uri="{FF2B5EF4-FFF2-40B4-BE49-F238E27FC236}">
                <a16:creationId xmlns:a16="http://schemas.microsoft.com/office/drawing/2014/main" id="{56C070EE-91B7-05E5-921B-417C4A555477}"/>
              </a:ext>
            </a:extLst>
          </p:cNvPr>
          <p:cNvSpPr/>
          <p:nvPr/>
        </p:nvSpPr>
        <p:spPr>
          <a:xfrm>
            <a:off x="5972021" y="586279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4" name="テキスト ボックス 243">
            <a:extLst>
              <a:ext uri="{FF2B5EF4-FFF2-40B4-BE49-F238E27FC236}">
                <a16:creationId xmlns:a16="http://schemas.microsoft.com/office/drawing/2014/main" id="{2E8BEED1-D9B5-3F40-E4DE-AB4528AC7161}"/>
              </a:ext>
            </a:extLst>
          </p:cNvPr>
          <p:cNvSpPr txBox="1"/>
          <p:nvPr/>
        </p:nvSpPr>
        <p:spPr>
          <a:xfrm>
            <a:off x="5648119" y="586357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45" name="四角形: 角を丸くする 244">
            <a:extLst>
              <a:ext uri="{FF2B5EF4-FFF2-40B4-BE49-F238E27FC236}">
                <a16:creationId xmlns:a16="http://schemas.microsoft.com/office/drawing/2014/main" id="{0BCCFC42-0C6C-6A2E-1564-5E1DEE558963}"/>
              </a:ext>
            </a:extLst>
          </p:cNvPr>
          <p:cNvSpPr/>
          <p:nvPr/>
        </p:nvSpPr>
        <p:spPr>
          <a:xfrm>
            <a:off x="5536346" y="555998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6" name="四角形: 角を丸くする 245">
            <a:extLst>
              <a:ext uri="{FF2B5EF4-FFF2-40B4-BE49-F238E27FC236}">
                <a16:creationId xmlns:a16="http://schemas.microsoft.com/office/drawing/2014/main" id="{04C46BE0-46CA-85B3-8DB0-863CA8ACA94D}"/>
              </a:ext>
            </a:extLst>
          </p:cNvPr>
          <p:cNvSpPr/>
          <p:nvPr/>
        </p:nvSpPr>
        <p:spPr>
          <a:xfrm>
            <a:off x="5538837" y="570673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7" name="テキスト ボックス 246">
            <a:extLst>
              <a:ext uri="{FF2B5EF4-FFF2-40B4-BE49-F238E27FC236}">
                <a16:creationId xmlns:a16="http://schemas.microsoft.com/office/drawing/2014/main" id="{4664A8B4-4193-B801-237D-F3078D3AE59F}"/>
              </a:ext>
            </a:extLst>
          </p:cNvPr>
          <p:cNvSpPr txBox="1"/>
          <p:nvPr/>
        </p:nvSpPr>
        <p:spPr>
          <a:xfrm>
            <a:off x="5004730" y="569549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48" name="テキスト ボックス 247">
            <a:extLst>
              <a:ext uri="{FF2B5EF4-FFF2-40B4-BE49-F238E27FC236}">
                <a16:creationId xmlns:a16="http://schemas.microsoft.com/office/drawing/2014/main" id="{B96985B1-9C0A-A9FA-9AB4-30BA76AC1161}"/>
              </a:ext>
            </a:extLst>
          </p:cNvPr>
          <p:cNvSpPr txBox="1"/>
          <p:nvPr/>
        </p:nvSpPr>
        <p:spPr>
          <a:xfrm>
            <a:off x="5562533" y="554341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49" name="テキスト ボックス 248">
            <a:extLst>
              <a:ext uri="{FF2B5EF4-FFF2-40B4-BE49-F238E27FC236}">
                <a16:creationId xmlns:a16="http://schemas.microsoft.com/office/drawing/2014/main" id="{31C1026B-8797-F44E-2E5D-FC831F0021AC}"/>
              </a:ext>
            </a:extLst>
          </p:cNvPr>
          <p:cNvSpPr txBox="1"/>
          <p:nvPr/>
        </p:nvSpPr>
        <p:spPr>
          <a:xfrm>
            <a:off x="5283903" y="584603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50" name="テキスト ボックス 249">
            <a:extLst>
              <a:ext uri="{FF2B5EF4-FFF2-40B4-BE49-F238E27FC236}">
                <a16:creationId xmlns:a16="http://schemas.microsoft.com/office/drawing/2014/main" id="{BEEFB194-D2CF-B466-3F47-4D63120D849C}"/>
              </a:ext>
            </a:extLst>
          </p:cNvPr>
          <p:cNvSpPr txBox="1"/>
          <p:nvPr/>
        </p:nvSpPr>
        <p:spPr>
          <a:xfrm>
            <a:off x="5938906" y="584984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251" name="矢印: 右 250">
            <a:extLst>
              <a:ext uri="{FF2B5EF4-FFF2-40B4-BE49-F238E27FC236}">
                <a16:creationId xmlns:a16="http://schemas.microsoft.com/office/drawing/2014/main" id="{27D83BE8-84D2-FB33-9F37-877B7E31F18F}"/>
              </a:ext>
            </a:extLst>
          </p:cNvPr>
          <p:cNvSpPr/>
          <p:nvPr/>
        </p:nvSpPr>
        <p:spPr>
          <a:xfrm>
            <a:off x="5023961" y="542304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2" name="テキスト ボックス 251">
            <a:extLst>
              <a:ext uri="{FF2B5EF4-FFF2-40B4-BE49-F238E27FC236}">
                <a16:creationId xmlns:a16="http://schemas.microsoft.com/office/drawing/2014/main" id="{85139602-6C97-DA09-3838-B61663A7E7A7}"/>
              </a:ext>
            </a:extLst>
          </p:cNvPr>
          <p:cNvSpPr txBox="1"/>
          <p:nvPr/>
        </p:nvSpPr>
        <p:spPr>
          <a:xfrm>
            <a:off x="5176588" y="610357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53" name="テキスト ボックス 252">
            <a:extLst>
              <a:ext uri="{FF2B5EF4-FFF2-40B4-BE49-F238E27FC236}">
                <a16:creationId xmlns:a16="http://schemas.microsoft.com/office/drawing/2014/main" id="{83286540-9BD1-2493-4F68-C4314D88390D}"/>
              </a:ext>
            </a:extLst>
          </p:cNvPr>
          <p:cNvSpPr txBox="1"/>
          <p:nvPr/>
        </p:nvSpPr>
        <p:spPr>
          <a:xfrm>
            <a:off x="5020995" y="6388086"/>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254" name="テキスト ボックス 253">
            <a:extLst>
              <a:ext uri="{FF2B5EF4-FFF2-40B4-BE49-F238E27FC236}">
                <a16:creationId xmlns:a16="http://schemas.microsoft.com/office/drawing/2014/main" id="{A64F497D-DAAA-E990-8918-58AEF7E2D81C}"/>
              </a:ext>
            </a:extLst>
          </p:cNvPr>
          <p:cNvSpPr txBox="1"/>
          <p:nvPr/>
        </p:nvSpPr>
        <p:spPr>
          <a:xfrm>
            <a:off x="5471754" y="637995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55" name="テキスト ボックス 254">
            <a:extLst>
              <a:ext uri="{FF2B5EF4-FFF2-40B4-BE49-F238E27FC236}">
                <a16:creationId xmlns:a16="http://schemas.microsoft.com/office/drawing/2014/main" id="{C5380CD5-D6F1-E17B-D371-DD8D0FCA7156}"/>
              </a:ext>
            </a:extLst>
          </p:cNvPr>
          <p:cNvSpPr txBox="1"/>
          <p:nvPr/>
        </p:nvSpPr>
        <p:spPr>
          <a:xfrm>
            <a:off x="5876398" y="6385242"/>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256" name="テキスト ボックス 255">
            <a:extLst>
              <a:ext uri="{FF2B5EF4-FFF2-40B4-BE49-F238E27FC236}">
                <a16:creationId xmlns:a16="http://schemas.microsoft.com/office/drawing/2014/main" id="{1667E442-1379-F96C-6044-D510E6B52A50}"/>
              </a:ext>
            </a:extLst>
          </p:cNvPr>
          <p:cNvSpPr txBox="1"/>
          <p:nvPr/>
        </p:nvSpPr>
        <p:spPr>
          <a:xfrm>
            <a:off x="3286207" y="778252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57" name="図 256">
            <a:extLst>
              <a:ext uri="{FF2B5EF4-FFF2-40B4-BE49-F238E27FC236}">
                <a16:creationId xmlns:a16="http://schemas.microsoft.com/office/drawing/2014/main" id="{79318CF0-DCDE-4781-DFB0-77EE9885F8F4}"/>
              </a:ext>
            </a:extLst>
          </p:cNvPr>
          <p:cNvPicPr>
            <a:picLocks noChangeAspect="1"/>
          </p:cNvPicPr>
          <p:nvPr/>
        </p:nvPicPr>
        <p:blipFill>
          <a:blip r:embed="rId2"/>
          <a:stretch>
            <a:fillRect/>
          </a:stretch>
        </p:blipFill>
        <p:spPr>
          <a:xfrm>
            <a:off x="2758390" y="7111317"/>
            <a:ext cx="1358764" cy="2027693"/>
          </a:xfrm>
          <a:prstGeom prst="rect">
            <a:avLst/>
          </a:prstGeom>
        </p:spPr>
      </p:pic>
      <p:pic>
        <p:nvPicPr>
          <p:cNvPr id="258" name="図 257">
            <a:extLst>
              <a:ext uri="{FF2B5EF4-FFF2-40B4-BE49-F238E27FC236}">
                <a16:creationId xmlns:a16="http://schemas.microsoft.com/office/drawing/2014/main" id="{53D21646-43B3-A956-622F-B67621A6DFD6}"/>
              </a:ext>
            </a:extLst>
          </p:cNvPr>
          <p:cNvPicPr>
            <a:picLocks noChangeAspect="1"/>
          </p:cNvPicPr>
          <p:nvPr/>
        </p:nvPicPr>
        <p:blipFill>
          <a:blip r:embed="rId3"/>
          <a:stretch>
            <a:fillRect/>
          </a:stretch>
        </p:blipFill>
        <p:spPr>
          <a:xfrm>
            <a:off x="3851746" y="8406704"/>
            <a:ext cx="243861" cy="130125"/>
          </a:xfrm>
          <a:prstGeom prst="rect">
            <a:avLst/>
          </a:prstGeom>
        </p:spPr>
      </p:pic>
      <p:sp>
        <p:nvSpPr>
          <p:cNvPr id="259" name="テキスト ボックス 258">
            <a:extLst>
              <a:ext uri="{FF2B5EF4-FFF2-40B4-BE49-F238E27FC236}">
                <a16:creationId xmlns:a16="http://schemas.microsoft.com/office/drawing/2014/main" id="{71D07FA7-5298-4C76-F2C4-436174B66514}"/>
              </a:ext>
            </a:extLst>
          </p:cNvPr>
          <p:cNvSpPr txBox="1"/>
          <p:nvPr/>
        </p:nvSpPr>
        <p:spPr>
          <a:xfrm>
            <a:off x="3775324" y="838574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60" name="図 259">
            <a:extLst>
              <a:ext uri="{FF2B5EF4-FFF2-40B4-BE49-F238E27FC236}">
                <a16:creationId xmlns:a16="http://schemas.microsoft.com/office/drawing/2014/main" id="{582E2FB6-A09F-318B-DD77-090A5A38CF7F}"/>
              </a:ext>
            </a:extLst>
          </p:cNvPr>
          <p:cNvPicPr>
            <a:picLocks noChangeAspect="1"/>
          </p:cNvPicPr>
          <p:nvPr/>
        </p:nvPicPr>
        <p:blipFill>
          <a:blip r:embed="rId4"/>
          <a:stretch>
            <a:fillRect/>
          </a:stretch>
        </p:blipFill>
        <p:spPr>
          <a:xfrm>
            <a:off x="3263077" y="7245397"/>
            <a:ext cx="805148" cy="123622"/>
          </a:xfrm>
          <a:prstGeom prst="rect">
            <a:avLst/>
          </a:prstGeom>
        </p:spPr>
      </p:pic>
      <p:sp>
        <p:nvSpPr>
          <p:cNvPr id="261" name="テキスト ボックス 260">
            <a:extLst>
              <a:ext uri="{FF2B5EF4-FFF2-40B4-BE49-F238E27FC236}">
                <a16:creationId xmlns:a16="http://schemas.microsoft.com/office/drawing/2014/main" id="{8A34904B-A967-3141-F54C-9FBF3CCD2750}"/>
              </a:ext>
            </a:extLst>
          </p:cNvPr>
          <p:cNvSpPr txBox="1"/>
          <p:nvPr/>
        </p:nvSpPr>
        <p:spPr>
          <a:xfrm>
            <a:off x="3178358" y="7231974"/>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62" name="図 261">
            <a:extLst>
              <a:ext uri="{FF2B5EF4-FFF2-40B4-BE49-F238E27FC236}">
                <a16:creationId xmlns:a16="http://schemas.microsoft.com/office/drawing/2014/main" id="{8CD8191F-00DD-B01A-BA9E-848FBA01FEE4}"/>
              </a:ext>
            </a:extLst>
          </p:cNvPr>
          <p:cNvPicPr>
            <a:picLocks noChangeAspect="1"/>
          </p:cNvPicPr>
          <p:nvPr/>
        </p:nvPicPr>
        <p:blipFill>
          <a:blip r:embed="rId3"/>
          <a:stretch>
            <a:fillRect/>
          </a:stretch>
        </p:blipFill>
        <p:spPr>
          <a:xfrm>
            <a:off x="2912890" y="8130957"/>
            <a:ext cx="399116" cy="92870"/>
          </a:xfrm>
          <a:prstGeom prst="rect">
            <a:avLst/>
          </a:prstGeom>
        </p:spPr>
      </p:pic>
      <p:sp>
        <p:nvSpPr>
          <p:cNvPr id="263" name="テキスト ボックス 262">
            <a:extLst>
              <a:ext uri="{FF2B5EF4-FFF2-40B4-BE49-F238E27FC236}">
                <a16:creationId xmlns:a16="http://schemas.microsoft.com/office/drawing/2014/main" id="{668ACD04-6CB0-9C1F-0BE2-966AEE90F48E}"/>
              </a:ext>
            </a:extLst>
          </p:cNvPr>
          <p:cNvSpPr txBox="1"/>
          <p:nvPr/>
        </p:nvSpPr>
        <p:spPr>
          <a:xfrm>
            <a:off x="2848520" y="808124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64" name="図 263">
            <a:extLst>
              <a:ext uri="{FF2B5EF4-FFF2-40B4-BE49-F238E27FC236}">
                <a16:creationId xmlns:a16="http://schemas.microsoft.com/office/drawing/2014/main" id="{74FC3C00-E82B-3FC0-75AA-966DECF212D3}"/>
              </a:ext>
            </a:extLst>
          </p:cNvPr>
          <p:cNvPicPr>
            <a:picLocks noChangeAspect="1"/>
          </p:cNvPicPr>
          <p:nvPr/>
        </p:nvPicPr>
        <p:blipFill>
          <a:blip r:embed="rId5"/>
          <a:stretch>
            <a:fillRect/>
          </a:stretch>
        </p:blipFill>
        <p:spPr>
          <a:xfrm>
            <a:off x="3361331" y="8568068"/>
            <a:ext cx="234871" cy="129551"/>
          </a:xfrm>
          <a:prstGeom prst="rect">
            <a:avLst/>
          </a:prstGeom>
        </p:spPr>
      </p:pic>
      <p:pic>
        <p:nvPicPr>
          <p:cNvPr id="265" name="図 264">
            <a:extLst>
              <a:ext uri="{FF2B5EF4-FFF2-40B4-BE49-F238E27FC236}">
                <a16:creationId xmlns:a16="http://schemas.microsoft.com/office/drawing/2014/main" id="{0391774C-DBD3-2422-3EBD-A4BBD21B69E4}"/>
              </a:ext>
            </a:extLst>
          </p:cNvPr>
          <p:cNvPicPr>
            <a:picLocks noChangeAspect="1"/>
          </p:cNvPicPr>
          <p:nvPr/>
        </p:nvPicPr>
        <p:blipFill>
          <a:blip r:embed="rId5"/>
          <a:stretch>
            <a:fillRect/>
          </a:stretch>
        </p:blipFill>
        <p:spPr>
          <a:xfrm>
            <a:off x="3296749" y="8751319"/>
            <a:ext cx="234871" cy="129551"/>
          </a:xfrm>
          <a:prstGeom prst="rect">
            <a:avLst/>
          </a:prstGeom>
        </p:spPr>
      </p:pic>
      <p:pic>
        <p:nvPicPr>
          <p:cNvPr id="266" name="図 265">
            <a:extLst>
              <a:ext uri="{FF2B5EF4-FFF2-40B4-BE49-F238E27FC236}">
                <a16:creationId xmlns:a16="http://schemas.microsoft.com/office/drawing/2014/main" id="{9E0C4B22-8FFF-2D7A-8B1B-9DC258CB2DA2}"/>
              </a:ext>
            </a:extLst>
          </p:cNvPr>
          <p:cNvPicPr>
            <a:picLocks noChangeAspect="1"/>
          </p:cNvPicPr>
          <p:nvPr/>
        </p:nvPicPr>
        <p:blipFill>
          <a:blip r:embed="rId6"/>
          <a:stretch>
            <a:fillRect/>
          </a:stretch>
        </p:blipFill>
        <p:spPr>
          <a:xfrm>
            <a:off x="2776398" y="8118096"/>
            <a:ext cx="1334826" cy="298027"/>
          </a:xfrm>
          <a:prstGeom prst="rect">
            <a:avLst/>
          </a:prstGeom>
        </p:spPr>
      </p:pic>
      <p:sp>
        <p:nvSpPr>
          <p:cNvPr id="267" name="四角形: 角を丸くする 266">
            <a:extLst>
              <a:ext uri="{FF2B5EF4-FFF2-40B4-BE49-F238E27FC236}">
                <a16:creationId xmlns:a16="http://schemas.microsoft.com/office/drawing/2014/main" id="{BC6E2C34-615C-A183-C15A-27170181D38E}"/>
              </a:ext>
            </a:extLst>
          </p:cNvPr>
          <p:cNvSpPr/>
          <p:nvPr/>
        </p:nvSpPr>
        <p:spPr>
          <a:xfrm>
            <a:off x="3052677" y="827512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8" name="テキスト ボックス 267">
            <a:extLst>
              <a:ext uri="{FF2B5EF4-FFF2-40B4-BE49-F238E27FC236}">
                <a16:creationId xmlns:a16="http://schemas.microsoft.com/office/drawing/2014/main" id="{97C88C87-0A7F-F83F-BA67-336302A83C78}"/>
              </a:ext>
            </a:extLst>
          </p:cNvPr>
          <p:cNvSpPr txBox="1"/>
          <p:nvPr/>
        </p:nvSpPr>
        <p:spPr>
          <a:xfrm>
            <a:off x="2728970" y="8263888"/>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69" name="四角形: 角を丸くする 268">
            <a:extLst>
              <a:ext uri="{FF2B5EF4-FFF2-40B4-BE49-F238E27FC236}">
                <a16:creationId xmlns:a16="http://schemas.microsoft.com/office/drawing/2014/main" id="{D94F24C1-8947-542A-986A-0603F6C6C4BC}"/>
              </a:ext>
            </a:extLst>
          </p:cNvPr>
          <p:cNvSpPr/>
          <p:nvPr/>
        </p:nvSpPr>
        <p:spPr>
          <a:xfrm>
            <a:off x="3704613" y="826773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0" name="テキスト ボックス 269">
            <a:extLst>
              <a:ext uri="{FF2B5EF4-FFF2-40B4-BE49-F238E27FC236}">
                <a16:creationId xmlns:a16="http://schemas.microsoft.com/office/drawing/2014/main" id="{7A73BC7C-1ACF-4DE5-9D77-D0E4C2933A3D}"/>
              </a:ext>
            </a:extLst>
          </p:cNvPr>
          <p:cNvSpPr txBox="1"/>
          <p:nvPr/>
        </p:nvSpPr>
        <p:spPr>
          <a:xfrm>
            <a:off x="3385668" y="8249350"/>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71" name="図 270">
            <a:extLst>
              <a:ext uri="{FF2B5EF4-FFF2-40B4-BE49-F238E27FC236}">
                <a16:creationId xmlns:a16="http://schemas.microsoft.com/office/drawing/2014/main" id="{9C16F68F-85C2-4ED3-E91A-9E2D663CD072}"/>
              </a:ext>
            </a:extLst>
          </p:cNvPr>
          <p:cNvPicPr>
            <a:picLocks noChangeAspect="1"/>
          </p:cNvPicPr>
          <p:nvPr/>
        </p:nvPicPr>
        <p:blipFill>
          <a:blip r:embed="rId7"/>
          <a:stretch>
            <a:fillRect/>
          </a:stretch>
        </p:blipFill>
        <p:spPr>
          <a:xfrm>
            <a:off x="2772119" y="7713675"/>
            <a:ext cx="1345035" cy="391873"/>
          </a:xfrm>
          <a:prstGeom prst="rect">
            <a:avLst/>
          </a:prstGeom>
        </p:spPr>
      </p:pic>
      <p:sp>
        <p:nvSpPr>
          <p:cNvPr id="272" name="四角形: 角を丸くする 271">
            <a:extLst>
              <a:ext uri="{FF2B5EF4-FFF2-40B4-BE49-F238E27FC236}">
                <a16:creationId xmlns:a16="http://schemas.microsoft.com/office/drawing/2014/main" id="{C895DFC1-3A7F-39D4-36D6-2136542E62B1}"/>
              </a:ext>
            </a:extLst>
          </p:cNvPr>
          <p:cNvSpPr/>
          <p:nvPr/>
        </p:nvSpPr>
        <p:spPr>
          <a:xfrm>
            <a:off x="3053271" y="8012956"/>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3" name="四角形: 角を丸くする 272">
            <a:extLst>
              <a:ext uri="{FF2B5EF4-FFF2-40B4-BE49-F238E27FC236}">
                <a16:creationId xmlns:a16="http://schemas.microsoft.com/office/drawing/2014/main" id="{BBA9D229-CAAD-28C4-A149-6515EAE7DC9E}"/>
              </a:ext>
            </a:extLst>
          </p:cNvPr>
          <p:cNvSpPr/>
          <p:nvPr/>
        </p:nvSpPr>
        <p:spPr>
          <a:xfrm>
            <a:off x="3698752" y="8018256"/>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4" name="テキスト ボックス 273">
            <a:extLst>
              <a:ext uri="{FF2B5EF4-FFF2-40B4-BE49-F238E27FC236}">
                <a16:creationId xmlns:a16="http://schemas.microsoft.com/office/drawing/2014/main" id="{C73ADF56-00BC-855D-BFBE-AF754C65065C}"/>
              </a:ext>
            </a:extLst>
          </p:cNvPr>
          <p:cNvSpPr txBox="1"/>
          <p:nvPr/>
        </p:nvSpPr>
        <p:spPr>
          <a:xfrm>
            <a:off x="2714720" y="8025750"/>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75" name="テキスト ボックス 274">
            <a:extLst>
              <a:ext uri="{FF2B5EF4-FFF2-40B4-BE49-F238E27FC236}">
                <a16:creationId xmlns:a16="http://schemas.microsoft.com/office/drawing/2014/main" id="{4F570E0F-7F32-9FD1-DAFB-0FFB4AFA402A}"/>
              </a:ext>
            </a:extLst>
          </p:cNvPr>
          <p:cNvSpPr txBox="1"/>
          <p:nvPr/>
        </p:nvSpPr>
        <p:spPr>
          <a:xfrm>
            <a:off x="3374850" y="8019030"/>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76" name="四角形: 角を丸くする 275">
            <a:extLst>
              <a:ext uri="{FF2B5EF4-FFF2-40B4-BE49-F238E27FC236}">
                <a16:creationId xmlns:a16="http://schemas.microsoft.com/office/drawing/2014/main" id="{E2192D8B-EA69-9C8F-36B9-649D0E60AA36}"/>
              </a:ext>
            </a:extLst>
          </p:cNvPr>
          <p:cNvSpPr/>
          <p:nvPr/>
        </p:nvSpPr>
        <p:spPr>
          <a:xfrm>
            <a:off x="3263077" y="771544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7" name="テキスト ボックス 276">
            <a:extLst>
              <a:ext uri="{FF2B5EF4-FFF2-40B4-BE49-F238E27FC236}">
                <a16:creationId xmlns:a16="http://schemas.microsoft.com/office/drawing/2014/main" id="{C599B2B3-2441-8D62-81DB-52F22E9342F6}"/>
              </a:ext>
            </a:extLst>
          </p:cNvPr>
          <p:cNvSpPr txBox="1"/>
          <p:nvPr/>
        </p:nvSpPr>
        <p:spPr>
          <a:xfrm>
            <a:off x="2728970" y="7704207"/>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78" name="四角形: 角を丸くする 277">
            <a:extLst>
              <a:ext uri="{FF2B5EF4-FFF2-40B4-BE49-F238E27FC236}">
                <a16:creationId xmlns:a16="http://schemas.microsoft.com/office/drawing/2014/main" id="{32622D3B-C808-CB57-A404-9CEE2CB4A0DB}"/>
              </a:ext>
            </a:extLst>
          </p:cNvPr>
          <p:cNvSpPr/>
          <p:nvPr/>
        </p:nvSpPr>
        <p:spPr>
          <a:xfrm>
            <a:off x="3265568" y="786219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9" name="テキスト ボックス 278">
            <a:extLst>
              <a:ext uri="{FF2B5EF4-FFF2-40B4-BE49-F238E27FC236}">
                <a16:creationId xmlns:a16="http://schemas.microsoft.com/office/drawing/2014/main" id="{6C3664A4-4C50-A968-5009-2ADA60CF4554}"/>
              </a:ext>
            </a:extLst>
          </p:cNvPr>
          <p:cNvSpPr txBox="1"/>
          <p:nvPr/>
        </p:nvSpPr>
        <p:spPr>
          <a:xfrm>
            <a:off x="2731461" y="7850952"/>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80" name="テキスト ボックス 279">
            <a:extLst>
              <a:ext uri="{FF2B5EF4-FFF2-40B4-BE49-F238E27FC236}">
                <a16:creationId xmlns:a16="http://schemas.microsoft.com/office/drawing/2014/main" id="{27BECBB2-05C5-3A01-3DA1-34DE99E40762}"/>
              </a:ext>
            </a:extLst>
          </p:cNvPr>
          <p:cNvSpPr txBox="1"/>
          <p:nvPr/>
        </p:nvSpPr>
        <p:spPr>
          <a:xfrm>
            <a:off x="3289264" y="769887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81" name="テキスト ボックス 280">
            <a:extLst>
              <a:ext uri="{FF2B5EF4-FFF2-40B4-BE49-F238E27FC236}">
                <a16:creationId xmlns:a16="http://schemas.microsoft.com/office/drawing/2014/main" id="{4EBFBBD1-49E6-4C47-47B8-37115E24D705}"/>
              </a:ext>
            </a:extLst>
          </p:cNvPr>
          <p:cNvSpPr txBox="1"/>
          <p:nvPr/>
        </p:nvSpPr>
        <p:spPr>
          <a:xfrm>
            <a:off x="3010634" y="8001487"/>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82" name="テキスト ボックス 281">
            <a:extLst>
              <a:ext uri="{FF2B5EF4-FFF2-40B4-BE49-F238E27FC236}">
                <a16:creationId xmlns:a16="http://schemas.microsoft.com/office/drawing/2014/main" id="{1820A1F9-CB7E-8CDA-2CEF-C6EBE7DA3279}"/>
              </a:ext>
            </a:extLst>
          </p:cNvPr>
          <p:cNvSpPr txBox="1"/>
          <p:nvPr/>
        </p:nvSpPr>
        <p:spPr>
          <a:xfrm>
            <a:off x="3665637" y="8005297"/>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283" name="テキスト ボックス 282">
            <a:extLst>
              <a:ext uri="{FF2B5EF4-FFF2-40B4-BE49-F238E27FC236}">
                <a16:creationId xmlns:a16="http://schemas.microsoft.com/office/drawing/2014/main" id="{A8A9AE05-7E41-4BE1-044C-9B764B15B3B4}"/>
              </a:ext>
            </a:extLst>
          </p:cNvPr>
          <p:cNvSpPr txBox="1"/>
          <p:nvPr/>
        </p:nvSpPr>
        <p:spPr>
          <a:xfrm>
            <a:off x="969830" y="778708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84" name="図 283">
            <a:extLst>
              <a:ext uri="{FF2B5EF4-FFF2-40B4-BE49-F238E27FC236}">
                <a16:creationId xmlns:a16="http://schemas.microsoft.com/office/drawing/2014/main" id="{918F0E84-9BDE-F73B-ABEF-841A8B9F8799}"/>
              </a:ext>
            </a:extLst>
          </p:cNvPr>
          <p:cNvPicPr>
            <a:picLocks noChangeAspect="1"/>
          </p:cNvPicPr>
          <p:nvPr/>
        </p:nvPicPr>
        <p:blipFill>
          <a:blip r:embed="rId17"/>
          <a:stretch>
            <a:fillRect/>
          </a:stretch>
        </p:blipFill>
        <p:spPr>
          <a:xfrm>
            <a:off x="1827751" y="7139535"/>
            <a:ext cx="767534" cy="496491"/>
          </a:xfrm>
          <a:prstGeom prst="rect">
            <a:avLst/>
          </a:prstGeom>
          <a:solidFill>
            <a:schemeClr val="bg1"/>
          </a:solidFill>
        </p:spPr>
      </p:pic>
      <p:sp>
        <p:nvSpPr>
          <p:cNvPr id="285" name="テキスト ボックス 284">
            <a:extLst>
              <a:ext uri="{FF2B5EF4-FFF2-40B4-BE49-F238E27FC236}">
                <a16:creationId xmlns:a16="http://schemas.microsoft.com/office/drawing/2014/main" id="{333DE41F-799A-2D68-BDBF-F1C02201CA8B}"/>
              </a:ext>
            </a:extLst>
          </p:cNvPr>
          <p:cNvSpPr txBox="1"/>
          <p:nvPr/>
        </p:nvSpPr>
        <p:spPr>
          <a:xfrm>
            <a:off x="1764035" y="7646573"/>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286" name="台形 285">
            <a:extLst>
              <a:ext uri="{FF2B5EF4-FFF2-40B4-BE49-F238E27FC236}">
                <a16:creationId xmlns:a16="http://schemas.microsoft.com/office/drawing/2014/main" id="{9297DB7E-52EB-EF37-108D-8926E6620EEC}"/>
              </a:ext>
            </a:extLst>
          </p:cNvPr>
          <p:cNvSpPr/>
          <p:nvPr/>
        </p:nvSpPr>
        <p:spPr>
          <a:xfrm rot="9223765">
            <a:off x="2442395" y="7060027"/>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87" name="矢印: 右 286">
            <a:extLst>
              <a:ext uri="{FF2B5EF4-FFF2-40B4-BE49-F238E27FC236}">
                <a16:creationId xmlns:a16="http://schemas.microsoft.com/office/drawing/2014/main" id="{32227CC9-F1FB-7343-0271-C6CC1E547F22}"/>
              </a:ext>
            </a:extLst>
          </p:cNvPr>
          <p:cNvSpPr/>
          <p:nvPr/>
        </p:nvSpPr>
        <p:spPr>
          <a:xfrm>
            <a:off x="4065298" y="757849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8" name="矢印: 右 287">
            <a:extLst>
              <a:ext uri="{FF2B5EF4-FFF2-40B4-BE49-F238E27FC236}">
                <a16:creationId xmlns:a16="http://schemas.microsoft.com/office/drawing/2014/main" id="{A05E5EA7-3776-32D6-784E-B9AF7E1DBD92}"/>
              </a:ext>
            </a:extLst>
          </p:cNvPr>
          <p:cNvSpPr/>
          <p:nvPr/>
        </p:nvSpPr>
        <p:spPr>
          <a:xfrm>
            <a:off x="2750692" y="757849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89" name="図 288">
            <a:extLst>
              <a:ext uri="{FF2B5EF4-FFF2-40B4-BE49-F238E27FC236}">
                <a16:creationId xmlns:a16="http://schemas.microsoft.com/office/drawing/2014/main" id="{A29AD982-86D5-471D-61D7-CA6A0A88FE7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2391403" y="7246141"/>
            <a:ext cx="193980" cy="422448"/>
          </a:xfrm>
          <a:prstGeom prst="rect">
            <a:avLst/>
          </a:prstGeom>
        </p:spPr>
      </p:pic>
      <p:pic>
        <p:nvPicPr>
          <p:cNvPr id="290" name="図 289">
            <a:extLst>
              <a:ext uri="{FF2B5EF4-FFF2-40B4-BE49-F238E27FC236}">
                <a16:creationId xmlns:a16="http://schemas.microsoft.com/office/drawing/2014/main" id="{F7AB978A-479A-95E2-0AC3-5BB87B3FFAA1}"/>
              </a:ext>
            </a:extLst>
          </p:cNvPr>
          <p:cNvPicPr>
            <a:picLocks noChangeAspect="1"/>
          </p:cNvPicPr>
          <p:nvPr/>
        </p:nvPicPr>
        <p:blipFill>
          <a:blip r:embed="rId2"/>
          <a:stretch>
            <a:fillRect/>
          </a:stretch>
        </p:blipFill>
        <p:spPr>
          <a:xfrm>
            <a:off x="442013" y="7115874"/>
            <a:ext cx="1358764" cy="2027693"/>
          </a:xfrm>
          <a:prstGeom prst="rect">
            <a:avLst/>
          </a:prstGeom>
        </p:spPr>
      </p:pic>
      <p:pic>
        <p:nvPicPr>
          <p:cNvPr id="291" name="図 290">
            <a:extLst>
              <a:ext uri="{FF2B5EF4-FFF2-40B4-BE49-F238E27FC236}">
                <a16:creationId xmlns:a16="http://schemas.microsoft.com/office/drawing/2014/main" id="{26FE2C5A-18D0-7005-4E93-50A0A2EC176E}"/>
              </a:ext>
            </a:extLst>
          </p:cNvPr>
          <p:cNvPicPr>
            <a:picLocks noChangeAspect="1"/>
          </p:cNvPicPr>
          <p:nvPr/>
        </p:nvPicPr>
        <p:blipFill>
          <a:blip r:embed="rId3"/>
          <a:stretch>
            <a:fillRect/>
          </a:stretch>
        </p:blipFill>
        <p:spPr>
          <a:xfrm>
            <a:off x="1535369" y="8411261"/>
            <a:ext cx="243861" cy="130125"/>
          </a:xfrm>
          <a:prstGeom prst="rect">
            <a:avLst/>
          </a:prstGeom>
        </p:spPr>
      </p:pic>
      <p:sp>
        <p:nvSpPr>
          <p:cNvPr id="292" name="テキスト ボックス 291">
            <a:extLst>
              <a:ext uri="{FF2B5EF4-FFF2-40B4-BE49-F238E27FC236}">
                <a16:creationId xmlns:a16="http://schemas.microsoft.com/office/drawing/2014/main" id="{1444EFE0-1B0A-2FC4-E0F7-432D37EBE54A}"/>
              </a:ext>
            </a:extLst>
          </p:cNvPr>
          <p:cNvSpPr txBox="1"/>
          <p:nvPr/>
        </p:nvSpPr>
        <p:spPr>
          <a:xfrm>
            <a:off x="1458947" y="839030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3" name="図 292">
            <a:extLst>
              <a:ext uri="{FF2B5EF4-FFF2-40B4-BE49-F238E27FC236}">
                <a16:creationId xmlns:a16="http://schemas.microsoft.com/office/drawing/2014/main" id="{E9ED07FC-80D4-2910-7F3F-9B15FA2EA2F4}"/>
              </a:ext>
            </a:extLst>
          </p:cNvPr>
          <p:cNvPicPr>
            <a:picLocks noChangeAspect="1"/>
          </p:cNvPicPr>
          <p:nvPr/>
        </p:nvPicPr>
        <p:blipFill>
          <a:blip r:embed="rId4"/>
          <a:stretch>
            <a:fillRect/>
          </a:stretch>
        </p:blipFill>
        <p:spPr>
          <a:xfrm>
            <a:off x="946700" y="7249954"/>
            <a:ext cx="805148" cy="123622"/>
          </a:xfrm>
          <a:prstGeom prst="rect">
            <a:avLst/>
          </a:prstGeom>
        </p:spPr>
      </p:pic>
      <p:sp>
        <p:nvSpPr>
          <p:cNvPr id="294" name="テキスト ボックス 293">
            <a:extLst>
              <a:ext uri="{FF2B5EF4-FFF2-40B4-BE49-F238E27FC236}">
                <a16:creationId xmlns:a16="http://schemas.microsoft.com/office/drawing/2014/main" id="{90F45D57-1BAC-35AB-3745-CFD521255464}"/>
              </a:ext>
            </a:extLst>
          </p:cNvPr>
          <p:cNvSpPr txBox="1"/>
          <p:nvPr/>
        </p:nvSpPr>
        <p:spPr>
          <a:xfrm>
            <a:off x="861981" y="7236531"/>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95" name="図 294">
            <a:extLst>
              <a:ext uri="{FF2B5EF4-FFF2-40B4-BE49-F238E27FC236}">
                <a16:creationId xmlns:a16="http://schemas.microsoft.com/office/drawing/2014/main" id="{B9A99438-A810-D4F3-F7C4-483A7EBE1286}"/>
              </a:ext>
            </a:extLst>
          </p:cNvPr>
          <p:cNvPicPr>
            <a:picLocks noChangeAspect="1"/>
          </p:cNvPicPr>
          <p:nvPr/>
        </p:nvPicPr>
        <p:blipFill>
          <a:blip r:embed="rId3"/>
          <a:stretch>
            <a:fillRect/>
          </a:stretch>
        </p:blipFill>
        <p:spPr>
          <a:xfrm>
            <a:off x="596513" y="8135514"/>
            <a:ext cx="399116" cy="92870"/>
          </a:xfrm>
          <a:prstGeom prst="rect">
            <a:avLst/>
          </a:prstGeom>
        </p:spPr>
      </p:pic>
      <p:sp>
        <p:nvSpPr>
          <p:cNvPr id="296" name="テキスト ボックス 295">
            <a:extLst>
              <a:ext uri="{FF2B5EF4-FFF2-40B4-BE49-F238E27FC236}">
                <a16:creationId xmlns:a16="http://schemas.microsoft.com/office/drawing/2014/main" id="{17424865-B0D9-2F4D-6B20-99D38C512C3E}"/>
              </a:ext>
            </a:extLst>
          </p:cNvPr>
          <p:cNvSpPr txBox="1"/>
          <p:nvPr/>
        </p:nvSpPr>
        <p:spPr>
          <a:xfrm>
            <a:off x="532143" y="808580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97" name="図 296">
            <a:extLst>
              <a:ext uri="{FF2B5EF4-FFF2-40B4-BE49-F238E27FC236}">
                <a16:creationId xmlns:a16="http://schemas.microsoft.com/office/drawing/2014/main" id="{B774EF42-06E2-6271-ED43-F27A8F9432DA}"/>
              </a:ext>
            </a:extLst>
          </p:cNvPr>
          <p:cNvPicPr>
            <a:picLocks noChangeAspect="1"/>
          </p:cNvPicPr>
          <p:nvPr/>
        </p:nvPicPr>
        <p:blipFill>
          <a:blip r:embed="rId5"/>
          <a:stretch>
            <a:fillRect/>
          </a:stretch>
        </p:blipFill>
        <p:spPr>
          <a:xfrm>
            <a:off x="1044954" y="8572625"/>
            <a:ext cx="234871" cy="129551"/>
          </a:xfrm>
          <a:prstGeom prst="rect">
            <a:avLst/>
          </a:prstGeom>
        </p:spPr>
      </p:pic>
      <p:pic>
        <p:nvPicPr>
          <p:cNvPr id="298" name="図 297">
            <a:extLst>
              <a:ext uri="{FF2B5EF4-FFF2-40B4-BE49-F238E27FC236}">
                <a16:creationId xmlns:a16="http://schemas.microsoft.com/office/drawing/2014/main" id="{0D24748E-658A-DFC7-9A4D-97C92B5EC00B}"/>
              </a:ext>
            </a:extLst>
          </p:cNvPr>
          <p:cNvPicPr>
            <a:picLocks noChangeAspect="1"/>
          </p:cNvPicPr>
          <p:nvPr/>
        </p:nvPicPr>
        <p:blipFill>
          <a:blip r:embed="rId5"/>
          <a:stretch>
            <a:fillRect/>
          </a:stretch>
        </p:blipFill>
        <p:spPr>
          <a:xfrm>
            <a:off x="980372" y="8755876"/>
            <a:ext cx="234871" cy="129551"/>
          </a:xfrm>
          <a:prstGeom prst="rect">
            <a:avLst/>
          </a:prstGeom>
        </p:spPr>
      </p:pic>
      <p:pic>
        <p:nvPicPr>
          <p:cNvPr id="299" name="図 298">
            <a:extLst>
              <a:ext uri="{FF2B5EF4-FFF2-40B4-BE49-F238E27FC236}">
                <a16:creationId xmlns:a16="http://schemas.microsoft.com/office/drawing/2014/main" id="{0D733A9A-D363-9E13-A95C-1DEC312EC1E2}"/>
              </a:ext>
            </a:extLst>
          </p:cNvPr>
          <p:cNvPicPr>
            <a:picLocks noChangeAspect="1"/>
          </p:cNvPicPr>
          <p:nvPr/>
        </p:nvPicPr>
        <p:blipFill>
          <a:blip r:embed="rId6"/>
          <a:stretch>
            <a:fillRect/>
          </a:stretch>
        </p:blipFill>
        <p:spPr>
          <a:xfrm>
            <a:off x="460021" y="8122653"/>
            <a:ext cx="1334826" cy="298027"/>
          </a:xfrm>
          <a:prstGeom prst="rect">
            <a:avLst/>
          </a:prstGeom>
        </p:spPr>
      </p:pic>
      <p:sp>
        <p:nvSpPr>
          <p:cNvPr id="300" name="四角形: 角を丸くする 299">
            <a:extLst>
              <a:ext uri="{FF2B5EF4-FFF2-40B4-BE49-F238E27FC236}">
                <a16:creationId xmlns:a16="http://schemas.microsoft.com/office/drawing/2014/main" id="{6F3E9AC0-903C-5478-99A3-25C851F8A98B}"/>
              </a:ext>
            </a:extLst>
          </p:cNvPr>
          <p:cNvSpPr/>
          <p:nvPr/>
        </p:nvSpPr>
        <p:spPr>
          <a:xfrm>
            <a:off x="736300" y="827968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1" name="テキスト ボックス 300">
            <a:extLst>
              <a:ext uri="{FF2B5EF4-FFF2-40B4-BE49-F238E27FC236}">
                <a16:creationId xmlns:a16="http://schemas.microsoft.com/office/drawing/2014/main" id="{D75C7944-FBC1-C6D1-D910-9B6408116E06}"/>
              </a:ext>
            </a:extLst>
          </p:cNvPr>
          <p:cNvSpPr txBox="1"/>
          <p:nvPr/>
        </p:nvSpPr>
        <p:spPr>
          <a:xfrm>
            <a:off x="412593" y="826844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02" name="四角形: 角を丸くする 301">
            <a:extLst>
              <a:ext uri="{FF2B5EF4-FFF2-40B4-BE49-F238E27FC236}">
                <a16:creationId xmlns:a16="http://schemas.microsoft.com/office/drawing/2014/main" id="{F0EB0CEC-7F24-BFB5-086D-F60476EF8DBF}"/>
              </a:ext>
            </a:extLst>
          </p:cNvPr>
          <p:cNvSpPr/>
          <p:nvPr/>
        </p:nvSpPr>
        <p:spPr>
          <a:xfrm>
            <a:off x="1388236" y="827229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3" name="テキスト ボックス 302">
            <a:extLst>
              <a:ext uri="{FF2B5EF4-FFF2-40B4-BE49-F238E27FC236}">
                <a16:creationId xmlns:a16="http://schemas.microsoft.com/office/drawing/2014/main" id="{69D758D1-54B9-E516-A329-03A204E17DB7}"/>
              </a:ext>
            </a:extLst>
          </p:cNvPr>
          <p:cNvSpPr txBox="1"/>
          <p:nvPr/>
        </p:nvSpPr>
        <p:spPr>
          <a:xfrm>
            <a:off x="1069291" y="8253907"/>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04" name="図 303">
            <a:extLst>
              <a:ext uri="{FF2B5EF4-FFF2-40B4-BE49-F238E27FC236}">
                <a16:creationId xmlns:a16="http://schemas.microsoft.com/office/drawing/2014/main" id="{750A8384-CE00-B9FE-21AC-AEA834622C1A}"/>
              </a:ext>
            </a:extLst>
          </p:cNvPr>
          <p:cNvPicPr>
            <a:picLocks noChangeAspect="1"/>
          </p:cNvPicPr>
          <p:nvPr/>
        </p:nvPicPr>
        <p:blipFill>
          <a:blip r:embed="rId7"/>
          <a:stretch>
            <a:fillRect/>
          </a:stretch>
        </p:blipFill>
        <p:spPr>
          <a:xfrm>
            <a:off x="455742" y="7718232"/>
            <a:ext cx="1345035" cy="391873"/>
          </a:xfrm>
          <a:prstGeom prst="rect">
            <a:avLst/>
          </a:prstGeom>
        </p:spPr>
      </p:pic>
      <p:sp>
        <p:nvSpPr>
          <p:cNvPr id="305" name="四角形: 角を丸くする 304">
            <a:extLst>
              <a:ext uri="{FF2B5EF4-FFF2-40B4-BE49-F238E27FC236}">
                <a16:creationId xmlns:a16="http://schemas.microsoft.com/office/drawing/2014/main" id="{C12F9AE5-DB83-9D66-0F4A-6A3AA3B22EEA}"/>
              </a:ext>
            </a:extLst>
          </p:cNvPr>
          <p:cNvSpPr/>
          <p:nvPr/>
        </p:nvSpPr>
        <p:spPr>
          <a:xfrm>
            <a:off x="736894" y="8017513"/>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6" name="四角形: 角を丸くする 305">
            <a:extLst>
              <a:ext uri="{FF2B5EF4-FFF2-40B4-BE49-F238E27FC236}">
                <a16:creationId xmlns:a16="http://schemas.microsoft.com/office/drawing/2014/main" id="{FC969710-F285-0E45-EC9F-B786C8FB7A86}"/>
              </a:ext>
            </a:extLst>
          </p:cNvPr>
          <p:cNvSpPr/>
          <p:nvPr/>
        </p:nvSpPr>
        <p:spPr>
          <a:xfrm>
            <a:off x="1382375" y="8022813"/>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7" name="テキスト ボックス 306">
            <a:extLst>
              <a:ext uri="{FF2B5EF4-FFF2-40B4-BE49-F238E27FC236}">
                <a16:creationId xmlns:a16="http://schemas.microsoft.com/office/drawing/2014/main" id="{6D21F68C-B587-3FE7-E9AD-8EF2F5DDD0C2}"/>
              </a:ext>
            </a:extLst>
          </p:cNvPr>
          <p:cNvSpPr txBox="1"/>
          <p:nvPr/>
        </p:nvSpPr>
        <p:spPr>
          <a:xfrm>
            <a:off x="398343" y="803030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08" name="テキスト ボックス 307">
            <a:extLst>
              <a:ext uri="{FF2B5EF4-FFF2-40B4-BE49-F238E27FC236}">
                <a16:creationId xmlns:a16="http://schemas.microsoft.com/office/drawing/2014/main" id="{3AF31D44-8BDD-CE36-00CC-F23411E239F8}"/>
              </a:ext>
            </a:extLst>
          </p:cNvPr>
          <p:cNvSpPr txBox="1"/>
          <p:nvPr/>
        </p:nvSpPr>
        <p:spPr>
          <a:xfrm>
            <a:off x="1058473" y="8023587"/>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09" name="四角形: 角を丸くする 308">
            <a:extLst>
              <a:ext uri="{FF2B5EF4-FFF2-40B4-BE49-F238E27FC236}">
                <a16:creationId xmlns:a16="http://schemas.microsoft.com/office/drawing/2014/main" id="{EF2A7DCF-B162-7EB0-5482-8F5AADC745F7}"/>
              </a:ext>
            </a:extLst>
          </p:cNvPr>
          <p:cNvSpPr/>
          <p:nvPr/>
        </p:nvSpPr>
        <p:spPr>
          <a:xfrm>
            <a:off x="946700" y="772000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0" name="テキスト ボックス 309">
            <a:extLst>
              <a:ext uri="{FF2B5EF4-FFF2-40B4-BE49-F238E27FC236}">
                <a16:creationId xmlns:a16="http://schemas.microsoft.com/office/drawing/2014/main" id="{847A77FC-D2F1-CB1A-EA3A-6C72E1FA9B8A}"/>
              </a:ext>
            </a:extLst>
          </p:cNvPr>
          <p:cNvSpPr txBox="1"/>
          <p:nvPr/>
        </p:nvSpPr>
        <p:spPr>
          <a:xfrm>
            <a:off x="412593" y="7708764"/>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11" name="四角形: 角を丸くする 310">
            <a:extLst>
              <a:ext uri="{FF2B5EF4-FFF2-40B4-BE49-F238E27FC236}">
                <a16:creationId xmlns:a16="http://schemas.microsoft.com/office/drawing/2014/main" id="{1D988236-38AB-E757-EE14-7B8F53126951}"/>
              </a:ext>
            </a:extLst>
          </p:cNvPr>
          <p:cNvSpPr/>
          <p:nvPr/>
        </p:nvSpPr>
        <p:spPr>
          <a:xfrm>
            <a:off x="949191" y="786674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2" name="テキスト ボックス 311">
            <a:extLst>
              <a:ext uri="{FF2B5EF4-FFF2-40B4-BE49-F238E27FC236}">
                <a16:creationId xmlns:a16="http://schemas.microsoft.com/office/drawing/2014/main" id="{88AD8F39-CE75-F9A1-E301-BAD1BCCA1BD1}"/>
              </a:ext>
            </a:extLst>
          </p:cNvPr>
          <p:cNvSpPr txBox="1"/>
          <p:nvPr/>
        </p:nvSpPr>
        <p:spPr>
          <a:xfrm>
            <a:off x="415084" y="7855509"/>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13" name="テキスト ボックス 312">
            <a:extLst>
              <a:ext uri="{FF2B5EF4-FFF2-40B4-BE49-F238E27FC236}">
                <a16:creationId xmlns:a16="http://schemas.microsoft.com/office/drawing/2014/main" id="{6D24ADC4-8655-10DD-A97A-A5EFE1424C2E}"/>
              </a:ext>
            </a:extLst>
          </p:cNvPr>
          <p:cNvSpPr txBox="1"/>
          <p:nvPr/>
        </p:nvSpPr>
        <p:spPr>
          <a:xfrm>
            <a:off x="972887" y="77034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14" name="テキスト ボックス 313">
            <a:extLst>
              <a:ext uri="{FF2B5EF4-FFF2-40B4-BE49-F238E27FC236}">
                <a16:creationId xmlns:a16="http://schemas.microsoft.com/office/drawing/2014/main" id="{8CCE687E-848A-07C7-1CEE-1E55B3FAA2AA}"/>
              </a:ext>
            </a:extLst>
          </p:cNvPr>
          <p:cNvSpPr txBox="1"/>
          <p:nvPr/>
        </p:nvSpPr>
        <p:spPr>
          <a:xfrm>
            <a:off x="896294" y="785353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15" name="テキスト ボックス 314">
            <a:extLst>
              <a:ext uri="{FF2B5EF4-FFF2-40B4-BE49-F238E27FC236}">
                <a16:creationId xmlns:a16="http://schemas.microsoft.com/office/drawing/2014/main" id="{21A167B8-A7DC-A384-61BE-A87E72BF9DAF}"/>
              </a:ext>
            </a:extLst>
          </p:cNvPr>
          <p:cNvSpPr txBox="1"/>
          <p:nvPr/>
        </p:nvSpPr>
        <p:spPr>
          <a:xfrm>
            <a:off x="694257" y="8006044"/>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16" name="テキスト ボックス 315">
            <a:extLst>
              <a:ext uri="{FF2B5EF4-FFF2-40B4-BE49-F238E27FC236}">
                <a16:creationId xmlns:a16="http://schemas.microsoft.com/office/drawing/2014/main" id="{567806BA-B7BF-153A-206B-F5CFF51981F4}"/>
              </a:ext>
            </a:extLst>
          </p:cNvPr>
          <p:cNvSpPr txBox="1"/>
          <p:nvPr/>
        </p:nvSpPr>
        <p:spPr>
          <a:xfrm>
            <a:off x="1349260" y="8009854"/>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17" name="矢印: 右 316">
            <a:extLst>
              <a:ext uri="{FF2B5EF4-FFF2-40B4-BE49-F238E27FC236}">
                <a16:creationId xmlns:a16="http://schemas.microsoft.com/office/drawing/2014/main" id="{516139D2-744A-E951-1B9A-0D0BAA0FB254}"/>
              </a:ext>
            </a:extLst>
          </p:cNvPr>
          <p:cNvSpPr/>
          <p:nvPr/>
        </p:nvSpPr>
        <p:spPr>
          <a:xfrm>
            <a:off x="1643897" y="75793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8" name="テキスト ボックス 317">
            <a:extLst>
              <a:ext uri="{FF2B5EF4-FFF2-40B4-BE49-F238E27FC236}">
                <a16:creationId xmlns:a16="http://schemas.microsoft.com/office/drawing/2014/main" id="{E23CA7CB-F6E4-CDD5-BEC0-974917AB099E}"/>
              </a:ext>
            </a:extLst>
          </p:cNvPr>
          <p:cNvSpPr txBox="1"/>
          <p:nvPr/>
        </p:nvSpPr>
        <p:spPr>
          <a:xfrm>
            <a:off x="2903319" y="8259030"/>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19" name="テキスト ボックス 318">
            <a:extLst>
              <a:ext uri="{FF2B5EF4-FFF2-40B4-BE49-F238E27FC236}">
                <a16:creationId xmlns:a16="http://schemas.microsoft.com/office/drawing/2014/main" id="{FA32B2D1-6AFC-C4A1-49ED-2EE0048B2443}"/>
              </a:ext>
            </a:extLst>
          </p:cNvPr>
          <p:cNvSpPr txBox="1"/>
          <p:nvPr/>
        </p:nvSpPr>
        <p:spPr>
          <a:xfrm>
            <a:off x="3569221" y="8258784"/>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320" name="テキスト ボックス 319">
            <a:extLst>
              <a:ext uri="{FF2B5EF4-FFF2-40B4-BE49-F238E27FC236}">
                <a16:creationId xmlns:a16="http://schemas.microsoft.com/office/drawing/2014/main" id="{54AC83F7-1A6E-3442-C860-C88EEBE6D0F6}"/>
              </a:ext>
            </a:extLst>
          </p:cNvPr>
          <p:cNvSpPr txBox="1"/>
          <p:nvPr/>
        </p:nvSpPr>
        <p:spPr>
          <a:xfrm>
            <a:off x="2747726" y="8543543"/>
            <a:ext cx="521723" cy="169277"/>
          </a:xfrm>
          <a:prstGeom prst="rect">
            <a:avLst/>
          </a:prstGeom>
          <a:noFill/>
        </p:spPr>
        <p:txBody>
          <a:bodyPr wrap="square" rtlCol="0">
            <a:spAutoFit/>
          </a:bodyPr>
          <a:lstStyle/>
          <a:p>
            <a:pPr algn="ctr"/>
            <a:r>
              <a:rPr kumimoji="1" lang="en-US" altLang="ja-JP" sz="500" dirty="0">
                <a:latin typeface="+mj-lt"/>
              </a:rPr>
              <a:t>2023-09-10</a:t>
            </a:r>
          </a:p>
        </p:txBody>
      </p:sp>
      <p:sp>
        <p:nvSpPr>
          <p:cNvPr id="321" name="テキスト ボックス 320">
            <a:extLst>
              <a:ext uri="{FF2B5EF4-FFF2-40B4-BE49-F238E27FC236}">
                <a16:creationId xmlns:a16="http://schemas.microsoft.com/office/drawing/2014/main" id="{DCAAE6A3-1322-17FE-A485-1F10079040DE}"/>
              </a:ext>
            </a:extLst>
          </p:cNvPr>
          <p:cNvSpPr txBox="1"/>
          <p:nvPr/>
        </p:nvSpPr>
        <p:spPr>
          <a:xfrm>
            <a:off x="3198485" y="8535415"/>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322" name="テキスト ボックス 321">
            <a:extLst>
              <a:ext uri="{FF2B5EF4-FFF2-40B4-BE49-F238E27FC236}">
                <a16:creationId xmlns:a16="http://schemas.microsoft.com/office/drawing/2014/main" id="{07D8FACB-618B-9F92-1C44-AAAF238BAAFC}"/>
              </a:ext>
            </a:extLst>
          </p:cNvPr>
          <p:cNvSpPr txBox="1"/>
          <p:nvPr/>
        </p:nvSpPr>
        <p:spPr>
          <a:xfrm>
            <a:off x="3603129" y="8540699"/>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323" name="テキスト ボックス 322">
            <a:extLst>
              <a:ext uri="{FF2B5EF4-FFF2-40B4-BE49-F238E27FC236}">
                <a16:creationId xmlns:a16="http://schemas.microsoft.com/office/drawing/2014/main" id="{14651ADD-35B2-23D9-7939-8EC7F17DCCB4}"/>
              </a:ext>
            </a:extLst>
          </p:cNvPr>
          <p:cNvSpPr txBox="1"/>
          <p:nvPr/>
        </p:nvSpPr>
        <p:spPr>
          <a:xfrm>
            <a:off x="5821053" y="6096033"/>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1" name="テキスト ボックス 60">
            <a:extLst>
              <a:ext uri="{FF2B5EF4-FFF2-40B4-BE49-F238E27FC236}">
                <a16:creationId xmlns:a16="http://schemas.microsoft.com/office/drawing/2014/main" id="{07AEE597-C518-85BA-FF93-45DB440D9F85}"/>
              </a:ext>
            </a:extLst>
          </p:cNvPr>
          <p:cNvSpPr txBox="1"/>
          <p:nvPr/>
        </p:nvSpPr>
        <p:spPr>
          <a:xfrm>
            <a:off x="1770153" y="3716929"/>
            <a:ext cx="1893334" cy="1200329"/>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When the process is complete, the popup closes and you return to the object screen. The screen must be refreshed.</a:t>
            </a:r>
          </a:p>
          <a:p>
            <a:r>
              <a:rPr kumimoji="1" lang="en-US" altLang="ja-JP" sz="800" b="1" dirty="0">
                <a:latin typeface="+mj-lt"/>
              </a:rPr>
              <a:t>Relabeling button:</a:t>
            </a:r>
            <a:r>
              <a:rPr kumimoji="1" lang="en-US" altLang="ja-JP" sz="800" dirty="0">
                <a:latin typeface="+mj-lt"/>
              </a:rPr>
              <a:t> Jump to the Relabeling screen.</a:t>
            </a:r>
          </a:p>
        </p:txBody>
      </p:sp>
      <p:pic>
        <p:nvPicPr>
          <p:cNvPr id="64" name="図 63">
            <a:extLst>
              <a:ext uri="{FF2B5EF4-FFF2-40B4-BE49-F238E27FC236}">
                <a16:creationId xmlns:a16="http://schemas.microsoft.com/office/drawing/2014/main" id="{68E9FDD9-DA39-262C-9672-7FC173026376}"/>
              </a:ext>
            </a:extLst>
          </p:cNvPr>
          <p:cNvPicPr>
            <a:picLocks noChangeAspect="1"/>
          </p:cNvPicPr>
          <p:nvPr/>
        </p:nvPicPr>
        <p:blipFill>
          <a:blip r:embed="rId19"/>
          <a:stretch>
            <a:fillRect/>
          </a:stretch>
        </p:blipFill>
        <p:spPr>
          <a:xfrm>
            <a:off x="556651" y="3731066"/>
            <a:ext cx="1075165" cy="745191"/>
          </a:xfrm>
          <a:prstGeom prst="rect">
            <a:avLst/>
          </a:prstGeom>
        </p:spPr>
      </p:pic>
      <p:pic>
        <p:nvPicPr>
          <p:cNvPr id="65" name="図 64">
            <a:extLst>
              <a:ext uri="{FF2B5EF4-FFF2-40B4-BE49-F238E27FC236}">
                <a16:creationId xmlns:a16="http://schemas.microsoft.com/office/drawing/2014/main" id="{B1D7EE66-9295-5B19-795D-C889D98D359A}"/>
              </a:ext>
            </a:extLst>
          </p:cNvPr>
          <p:cNvPicPr>
            <a:picLocks noChangeAspect="1"/>
          </p:cNvPicPr>
          <p:nvPr/>
        </p:nvPicPr>
        <p:blipFill>
          <a:blip r:embed="rId20"/>
          <a:stretch>
            <a:fillRect/>
          </a:stretch>
        </p:blipFill>
        <p:spPr>
          <a:xfrm>
            <a:off x="678590" y="4121196"/>
            <a:ext cx="847293" cy="112175"/>
          </a:xfrm>
          <a:prstGeom prst="rect">
            <a:avLst/>
          </a:prstGeom>
        </p:spPr>
      </p:pic>
      <p:pic>
        <p:nvPicPr>
          <p:cNvPr id="66" name="図 65">
            <a:extLst>
              <a:ext uri="{FF2B5EF4-FFF2-40B4-BE49-F238E27FC236}">
                <a16:creationId xmlns:a16="http://schemas.microsoft.com/office/drawing/2014/main" id="{835DE17F-561B-01D4-D719-F53BFED6A990}"/>
              </a:ext>
            </a:extLst>
          </p:cNvPr>
          <p:cNvPicPr>
            <a:picLocks noChangeAspect="1"/>
          </p:cNvPicPr>
          <p:nvPr/>
        </p:nvPicPr>
        <p:blipFill>
          <a:blip r:embed="rId21"/>
          <a:stretch>
            <a:fillRect/>
          </a:stretch>
        </p:blipFill>
        <p:spPr>
          <a:xfrm>
            <a:off x="934199" y="4236715"/>
            <a:ext cx="336603" cy="186540"/>
          </a:xfrm>
          <a:prstGeom prst="rect">
            <a:avLst/>
          </a:prstGeom>
        </p:spPr>
      </p:pic>
      <p:sp>
        <p:nvSpPr>
          <p:cNvPr id="67" name="四角形: 角を丸くする 66">
            <a:extLst>
              <a:ext uri="{FF2B5EF4-FFF2-40B4-BE49-F238E27FC236}">
                <a16:creationId xmlns:a16="http://schemas.microsoft.com/office/drawing/2014/main" id="{D8DE3145-2364-23ED-3828-D11FA3E1A02F}"/>
              </a:ext>
            </a:extLst>
          </p:cNvPr>
          <p:cNvSpPr/>
          <p:nvPr/>
        </p:nvSpPr>
        <p:spPr>
          <a:xfrm>
            <a:off x="713051" y="4270670"/>
            <a:ext cx="374470"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68" name="四角形: 角を丸くする 67">
            <a:extLst>
              <a:ext uri="{FF2B5EF4-FFF2-40B4-BE49-F238E27FC236}">
                <a16:creationId xmlns:a16="http://schemas.microsoft.com/office/drawing/2014/main" id="{0BDAC842-AC09-E0F5-CA34-088D2C60B473}"/>
              </a:ext>
            </a:extLst>
          </p:cNvPr>
          <p:cNvSpPr/>
          <p:nvPr/>
        </p:nvSpPr>
        <p:spPr>
          <a:xfrm>
            <a:off x="1113490" y="4271141"/>
            <a:ext cx="386960"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Relabeling</a:t>
            </a:r>
            <a:endParaRPr kumimoji="1" lang="ja-JP" altLang="en-US" sz="300" kern="0" dirty="0">
              <a:solidFill>
                <a:schemeClr val="bg1"/>
              </a:solidFill>
            </a:endParaRPr>
          </a:p>
        </p:txBody>
      </p:sp>
      <p:pic>
        <p:nvPicPr>
          <p:cNvPr id="69" name="図 68">
            <a:extLst>
              <a:ext uri="{FF2B5EF4-FFF2-40B4-BE49-F238E27FC236}">
                <a16:creationId xmlns:a16="http://schemas.microsoft.com/office/drawing/2014/main" id="{31C5A7F5-3001-B3DE-ACFB-F7474353BEA2}"/>
              </a:ext>
            </a:extLst>
          </p:cNvPr>
          <p:cNvPicPr>
            <a:picLocks noChangeAspect="1"/>
          </p:cNvPicPr>
          <p:nvPr/>
        </p:nvPicPr>
        <p:blipFill>
          <a:blip r:embed="rId22"/>
          <a:stretch>
            <a:fillRect/>
          </a:stretch>
        </p:blipFill>
        <p:spPr>
          <a:xfrm>
            <a:off x="819871" y="3786202"/>
            <a:ext cx="680579" cy="317460"/>
          </a:xfrm>
          <a:prstGeom prst="rect">
            <a:avLst/>
          </a:prstGeom>
        </p:spPr>
      </p:pic>
      <p:sp>
        <p:nvSpPr>
          <p:cNvPr id="70" name="テキスト ボックス 69">
            <a:extLst>
              <a:ext uri="{FF2B5EF4-FFF2-40B4-BE49-F238E27FC236}">
                <a16:creationId xmlns:a16="http://schemas.microsoft.com/office/drawing/2014/main" id="{7D6F94BA-3212-D941-C00A-54A3DCAF121D}"/>
              </a:ext>
            </a:extLst>
          </p:cNvPr>
          <p:cNvSpPr txBox="1"/>
          <p:nvPr/>
        </p:nvSpPr>
        <p:spPr>
          <a:xfrm>
            <a:off x="608363" y="3874975"/>
            <a:ext cx="958313" cy="246221"/>
          </a:xfrm>
          <a:prstGeom prst="rect">
            <a:avLst/>
          </a:prstGeom>
          <a:noFill/>
        </p:spPr>
        <p:txBody>
          <a:bodyPr wrap="square" rtlCol="0">
            <a:spAutoFit/>
          </a:bodyPr>
          <a:lstStyle/>
          <a:p>
            <a:pPr algn="ctr"/>
            <a:r>
              <a:rPr kumimoji="1" lang="en-US" altLang="ja-JP" sz="500" dirty="0">
                <a:latin typeface="+mj-lt"/>
              </a:rPr>
              <a:t>Successful processing</a:t>
            </a:r>
          </a:p>
          <a:p>
            <a:pPr algn="ctr"/>
            <a:r>
              <a:rPr kumimoji="1" lang="en-US" altLang="ja-JP" sz="500" dirty="0">
                <a:latin typeface="+mj-lt"/>
              </a:rPr>
              <a:t>Is the process finished?</a:t>
            </a:r>
          </a:p>
        </p:txBody>
      </p:sp>
      <p:sp>
        <p:nvSpPr>
          <p:cNvPr id="71" name="二等辺三角形 70">
            <a:extLst>
              <a:ext uri="{FF2B5EF4-FFF2-40B4-BE49-F238E27FC236}">
                <a16:creationId xmlns:a16="http://schemas.microsoft.com/office/drawing/2014/main" id="{3EBF6C1F-CF90-5011-3730-26399B7E2F5F}"/>
              </a:ext>
            </a:extLst>
          </p:cNvPr>
          <p:cNvSpPr/>
          <p:nvPr/>
        </p:nvSpPr>
        <p:spPr>
          <a:xfrm>
            <a:off x="1528541" y="363656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
        <p:nvSpPr>
          <p:cNvPr id="63" name="Rectangle 62">
            <a:extLst>
              <a:ext uri="{FF2B5EF4-FFF2-40B4-BE49-F238E27FC236}">
                <a16:creationId xmlns:a16="http://schemas.microsoft.com/office/drawing/2014/main" id="{808D1755-EA31-0181-FA42-906A54D59703}"/>
              </a:ext>
            </a:extLst>
          </p:cNvPr>
          <p:cNvSpPr/>
          <p:nvPr/>
        </p:nvSpPr>
        <p:spPr>
          <a:xfrm>
            <a:off x="-1929839" y="2449939"/>
            <a:ext cx="1864907" cy="213487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a:p>
            <a:pPr algn="l" defTabSz="914400"/>
            <a:r>
              <a:rPr kumimoji="1" lang="en-US" sz="700" kern="0" dirty="0">
                <a:solidFill>
                  <a:prstClr val="black"/>
                </a:solidFill>
              </a:rPr>
              <a:t>220(Outbound QTY)</a:t>
            </a:r>
          </a:p>
          <a:p>
            <a:pPr algn="l" defTabSz="914400"/>
            <a:endParaRPr kumimoji="1" lang="en-US" sz="700" kern="0" dirty="0">
              <a:solidFill>
                <a:prstClr val="black"/>
              </a:solidFill>
            </a:endParaRPr>
          </a:p>
          <a:p>
            <a:pPr algn="l" defTabSz="914400"/>
            <a:r>
              <a:rPr kumimoji="1" lang="en-US" sz="700" kern="0" dirty="0">
                <a:solidFill>
                  <a:prstClr val="black"/>
                </a:solidFill>
              </a:rPr>
              <a:t>100 </a:t>
            </a:r>
            <a:r>
              <a:rPr kumimoji="1" lang="en-US" sz="700" kern="0" dirty="0">
                <a:solidFill>
                  <a:prstClr val="black"/>
                </a:solidFill>
                <a:sym typeface="Wingdings" panose="05000000000000000000" pitchFamily="2" charset="2"/>
              </a:rPr>
              <a:t> SCAN (use an old label)</a:t>
            </a:r>
          </a:p>
          <a:p>
            <a:pPr algn="l" defTabSz="914400"/>
            <a:r>
              <a:rPr kumimoji="1" lang="en-US" sz="700" kern="0" dirty="0">
                <a:solidFill>
                  <a:prstClr val="black"/>
                </a:solidFill>
                <a:sym typeface="Wingdings" panose="05000000000000000000" pitchFamily="2" charset="2"/>
              </a:rPr>
              <a:t>120</a:t>
            </a:r>
          </a:p>
          <a:p>
            <a:pPr algn="l" defTabSz="914400"/>
            <a:endParaRPr kumimoji="1" lang="en-US" sz="700" kern="0" dirty="0">
              <a:solidFill>
                <a:prstClr val="black"/>
              </a:solidFill>
            </a:endParaRPr>
          </a:p>
          <a:p>
            <a:pPr algn="l" defTabSz="914400"/>
            <a:r>
              <a:rPr kumimoji="1" lang="en-US" sz="700" kern="0" dirty="0">
                <a:solidFill>
                  <a:prstClr val="black"/>
                </a:solidFill>
              </a:rPr>
              <a:t>100 </a:t>
            </a:r>
            <a:r>
              <a:rPr kumimoji="1" lang="en-US" sz="700" kern="0" dirty="0">
                <a:solidFill>
                  <a:prstClr val="black"/>
                </a:solidFill>
                <a:sym typeface="Wingdings" panose="05000000000000000000" pitchFamily="2" charset="2"/>
              </a:rPr>
              <a:t> SCAN (use an old label)</a:t>
            </a:r>
            <a:endParaRPr kumimoji="1" lang="en-US" sz="700" kern="0" dirty="0">
              <a:solidFill>
                <a:prstClr val="black"/>
              </a:solidFill>
            </a:endParaRPr>
          </a:p>
          <a:p>
            <a:pPr algn="l" defTabSz="914400"/>
            <a:r>
              <a:rPr kumimoji="1" lang="en-US" sz="700" kern="0" dirty="0">
                <a:solidFill>
                  <a:prstClr val="black"/>
                </a:solidFill>
              </a:rPr>
              <a:t>20</a:t>
            </a:r>
          </a:p>
          <a:p>
            <a:pPr algn="l" defTabSz="914400"/>
            <a:endParaRPr kumimoji="1" lang="en-US" sz="700" kern="0" dirty="0">
              <a:solidFill>
                <a:prstClr val="black"/>
              </a:solidFill>
            </a:endParaRPr>
          </a:p>
          <a:p>
            <a:pPr algn="l" defTabSz="914400"/>
            <a:r>
              <a:rPr kumimoji="1" lang="en-US" sz="700" kern="0" dirty="0">
                <a:solidFill>
                  <a:prstClr val="black"/>
                </a:solidFill>
              </a:rPr>
              <a:t>100 </a:t>
            </a:r>
            <a:r>
              <a:rPr kumimoji="1" lang="en-US" sz="700" kern="0" dirty="0">
                <a:solidFill>
                  <a:prstClr val="black"/>
                </a:solidFill>
                <a:sym typeface="Wingdings" panose="05000000000000000000" pitchFamily="2" charset="2"/>
              </a:rPr>
              <a:t> REPACK</a:t>
            </a:r>
            <a:endParaRPr kumimoji="1" lang="en-US" sz="700" kern="0" dirty="0">
              <a:solidFill>
                <a:prstClr val="black"/>
              </a:solidFill>
            </a:endParaRPr>
          </a:p>
          <a:p>
            <a:pPr algn="l" defTabSz="914400"/>
            <a:r>
              <a:rPr kumimoji="1" lang="en-US" sz="700" kern="0" dirty="0">
                <a:solidFill>
                  <a:prstClr val="black"/>
                </a:solidFill>
              </a:rPr>
              <a:t>PRINT </a:t>
            </a:r>
          </a:p>
          <a:p>
            <a:pPr algn="l" defTabSz="914400"/>
            <a:r>
              <a:rPr kumimoji="1" lang="en-US" sz="700" kern="0" dirty="0">
                <a:solidFill>
                  <a:prstClr val="black"/>
                </a:solidFill>
                <a:sym typeface="Wingdings" panose="05000000000000000000" pitchFamily="2" charset="2"/>
              </a:rPr>
              <a:t>LABEL 1  80pcs (Force print)</a:t>
            </a:r>
          </a:p>
          <a:p>
            <a:pPr algn="l" defTabSz="914400"/>
            <a:r>
              <a:rPr kumimoji="1" lang="en-US" sz="700" kern="0" dirty="0">
                <a:solidFill>
                  <a:prstClr val="black"/>
                </a:solidFill>
                <a:sym typeface="Wingdings" panose="05000000000000000000" pitchFamily="2" charset="2"/>
              </a:rPr>
              <a:t>LABEL 2  20pcs (YES/NO)</a:t>
            </a:r>
            <a:endParaRPr kumimoji="1" lang="en-US" sz="700" kern="0" dirty="0">
              <a:solidFill>
                <a:prstClr val="black"/>
              </a:solidFill>
            </a:endParaRPr>
          </a:p>
          <a:p>
            <a:pPr algn="l" defTabSz="914400"/>
            <a:endParaRPr kumimoji="1" lang="en-US" sz="700" kern="0" dirty="0">
              <a:solidFill>
                <a:prstClr val="black"/>
              </a:solidFill>
            </a:endParaRPr>
          </a:p>
          <a:p>
            <a:pPr algn="l" defTabSz="914400"/>
            <a:endParaRPr kumimoji="1" lang="en-US" sz="700" kern="0" dirty="0">
              <a:solidFill>
                <a:prstClr val="black"/>
              </a:solidFill>
            </a:endParaRPr>
          </a:p>
          <a:p>
            <a:pPr algn="l" defTabSz="914400"/>
            <a:endParaRPr kumimoji="1" lang="en-US" sz="700" kern="0" dirty="0">
              <a:solidFill>
                <a:prstClr val="black"/>
              </a:solidFill>
            </a:endParaRPr>
          </a:p>
        </p:txBody>
      </p:sp>
      <p:pic>
        <p:nvPicPr>
          <p:cNvPr id="80" name="Picture 79">
            <a:extLst>
              <a:ext uri="{FF2B5EF4-FFF2-40B4-BE49-F238E27FC236}">
                <a16:creationId xmlns:a16="http://schemas.microsoft.com/office/drawing/2014/main" id="{0B1B458D-342C-39CF-AA11-502F6E7A4DA4}"/>
              </a:ext>
            </a:extLst>
          </p:cNvPr>
          <p:cNvPicPr>
            <a:picLocks noChangeAspect="1"/>
          </p:cNvPicPr>
          <p:nvPr/>
        </p:nvPicPr>
        <p:blipFill>
          <a:blip r:embed="rId23"/>
          <a:stretch>
            <a:fillRect/>
          </a:stretch>
        </p:blipFill>
        <p:spPr>
          <a:xfrm>
            <a:off x="2166234" y="2432427"/>
            <a:ext cx="1328605" cy="881871"/>
          </a:xfrm>
          <a:prstGeom prst="rect">
            <a:avLst/>
          </a:prstGeom>
        </p:spPr>
      </p:pic>
      <p:pic>
        <p:nvPicPr>
          <p:cNvPr id="81" name="Picture 80">
            <a:extLst>
              <a:ext uri="{FF2B5EF4-FFF2-40B4-BE49-F238E27FC236}">
                <a16:creationId xmlns:a16="http://schemas.microsoft.com/office/drawing/2014/main" id="{667F2220-DC20-E7E2-276C-C48B9CDCAA7C}"/>
              </a:ext>
            </a:extLst>
          </p:cNvPr>
          <p:cNvPicPr>
            <a:picLocks noChangeAspect="1"/>
          </p:cNvPicPr>
          <p:nvPr/>
        </p:nvPicPr>
        <p:blipFill>
          <a:blip r:embed="rId23"/>
          <a:stretch>
            <a:fillRect/>
          </a:stretch>
        </p:blipFill>
        <p:spPr>
          <a:xfrm>
            <a:off x="482560" y="5851690"/>
            <a:ext cx="1328605" cy="881871"/>
          </a:xfrm>
          <a:prstGeom prst="rect">
            <a:avLst/>
          </a:prstGeom>
        </p:spPr>
      </p:pic>
      <p:pic>
        <p:nvPicPr>
          <p:cNvPr id="87" name="Picture 86">
            <a:extLst>
              <a:ext uri="{FF2B5EF4-FFF2-40B4-BE49-F238E27FC236}">
                <a16:creationId xmlns:a16="http://schemas.microsoft.com/office/drawing/2014/main" id="{8E5EBC94-91AB-FCAE-91EF-CB9A55826A8D}"/>
              </a:ext>
            </a:extLst>
          </p:cNvPr>
          <p:cNvPicPr>
            <a:picLocks noChangeAspect="1"/>
          </p:cNvPicPr>
          <p:nvPr/>
        </p:nvPicPr>
        <p:blipFill>
          <a:blip r:embed="rId24"/>
          <a:stretch>
            <a:fillRect/>
          </a:stretch>
        </p:blipFill>
        <p:spPr>
          <a:xfrm>
            <a:off x="2795284" y="5849861"/>
            <a:ext cx="1337562" cy="893286"/>
          </a:xfrm>
          <a:prstGeom prst="rect">
            <a:avLst/>
          </a:prstGeom>
        </p:spPr>
      </p:pic>
      <p:pic>
        <p:nvPicPr>
          <p:cNvPr id="89" name="Picture 88">
            <a:extLst>
              <a:ext uri="{FF2B5EF4-FFF2-40B4-BE49-F238E27FC236}">
                <a16:creationId xmlns:a16="http://schemas.microsoft.com/office/drawing/2014/main" id="{2CB95CF8-DDB5-E27D-00A3-88687F50A447}"/>
              </a:ext>
            </a:extLst>
          </p:cNvPr>
          <p:cNvPicPr>
            <a:picLocks noChangeAspect="1"/>
          </p:cNvPicPr>
          <p:nvPr/>
        </p:nvPicPr>
        <p:blipFill>
          <a:blip r:embed="rId25"/>
          <a:stretch>
            <a:fillRect/>
          </a:stretch>
        </p:blipFill>
        <p:spPr>
          <a:xfrm>
            <a:off x="5051717" y="5856489"/>
            <a:ext cx="1338306" cy="885220"/>
          </a:xfrm>
          <a:prstGeom prst="rect">
            <a:avLst/>
          </a:prstGeom>
        </p:spPr>
      </p:pic>
      <p:pic>
        <p:nvPicPr>
          <p:cNvPr id="93" name="Picture 92">
            <a:extLst>
              <a:ext uri="{FF2B5EF4-FFF2-40B4-BE49-F238E27FC236}">
                <a16:creationId xmlns:a16="http://schemas.microsoft.com/office/drawing/2014/main" id="{02ECBBF9-3C38-FE7B-C437-16DC4A191BC2}"/>
              </a:ext>
            </a:extLst>
          </p:cNvPr>
          <p:cNvPicPr>
            <a:picLocks noChangeAspect="1"/>
          </p:cNvPicPr>
          <p:nvPr/>
        </p:nvPicPr>
        <p:blipFill>
          <a:blip r:embed="rId26"/>
          <a:stretch>
            <a:fillRect/>
          </a:stretch>
        </p:blipFill>
        <p:spPr>
          <a:xfrm>
            <a:off x="490088" y="6572338"/>
            <a:ext cx="1254295" cy="169937"/>
          </a:xfrm>
          <a:prstGeom prst="rect">
            <a:avLst/>
          </a:prstGeom>
        </p:spPr>
      </p:pic>
      <p:sp>
        <p:nvSpPr>
          <p:cNvPr id="94" name="TextBox 93">
            <a:extLst>
              <a:ext uri="{FF2B5EF4-FFF2-40B4-BE49-F238E27FC236}">
                <a16:creationId xmlns:a16="http://schemas.microsoft.com/office/drawing/2014/main" id="{AF3774A8-12E5-226F-23D5-364430FB7D29}"/>
              </a:ext>
            </a:extLst>
          </p:cNvPr>
          <p:cNvSpPr txBox="1"/>
          <p:nvPr/>
        </p:nvSpPr>
        <p:spPr>
          <a:xfrm>
            <a:off x="1350425" y="6585634"/>
            <a:ext cx="474058" cy="169277"/>
          </a:xfrm>
          <a:prstGeom prst="rect">
            <a:avLst/>
          </a:prstGeom>
          <a:noFill/>
        </p:spPr>
        <p:txBody>
          <a:bodyPr wrap="square" rtlCol="0">
            <a:spAutoFit/>
          </a:bodyPr>
          <a:lstStyle/>
          <a:p>
            <a:pPr algn="r"/>
            <a:r>
              <a:rPr lang="en-US" sz="500" dirty="0"/>
              <a:t>0/20</a:t>
            </a:r>
          </a:p>
        </p:txBody>
      </p:sp>
      <p:pic>
        <p:nvPicPr>
          <p:cNvPr id="95" name="Picture 94">
            <a:extLst>
              <a:ext uri="{FF2B5EF4-FFF2-40B4-BE49-F238E27FC236}">
                <a16:creationId xmlns:a16="http://schemas.microsoft.com/office/drawing/2014/main" id="{67915EFC-073F-CC8B-98FA-787CD7183817}"/>
              </a:ext>
            </a:extLst>
          </p:cNvPr>
          <p:cNvPicPr>
            <a:picLocks noChangeAspect="1"/>
          </p:cNvPicPr>
          <p:nvPr/>
        </p:nvPicPr>
        <p:blipFill>
          <a:blip r:embed="rId26"/>
          <a:stretch>
            <a:fillRect/>
          </a:stretch>
        </p:blipFill>
        <p:spPr>
          <a:xfrm>
            <a:off x="2817822" y="6558057"/>
            <a:ext cx="1254295" cy="169937"/>
          </a:xfrm>
          <a:prstGeom prst="rect">
            <a:avLst/>
          </a:prstGeom>
        </p:spPr>
      </p:pic>
      <p:sp>
        <p:nvSpPr>
          <p:cNvPr id="96" name="TextBox 95">
            <a:extLst>
              <a:ext uri="{FF2B5EF4-FFF2-40B4-BE49-F238E27FC236}">
                <a16:creationId xmlns:a16="http://schemas.microsoft.com/office/drawing/2014/main" id="{58794911-7632-4D20-19D4-6C42BC78B250}"/>
              </a:ext>
            </a:extLst>
          </p:cNvPr>
          <p:cNvSpPr txBox="1"/>
          <p:nvPr/>
        </p:nvSpPr>
        <p:spPr>
          <a:xfrm>
            <a:off x="3678159" y="6571353"/>
            <a:ext cx="474058" cy="169277"/>
          </a:xfrm>
          <a:prstGeom prst="rect">
            <a:avLst/>
          </a:prstGeom>
          <a:noFill/>
        </p:spPr>
        <p:txBody>
          <a:bodyPr wrap="square" rtlCol="0">
            <a:spAutoFit/>
          </a:bodyPr>
          <a:lstStyle/>
          <a:p>
            <a:pPr algn="r"/>
            <a:r>
              <a:rPr lang="en-US" sz="500" dirty="0"/>
              <a:t>10/20</a:t>
            </a:r>
          </a:p>
        </p:txBody>
      </p:sp>
      <p:pic>
        <p:nvPicPr>
          <p:cNvPr id="99" name="Picture 98">
            <a:extLst>
              <a:ext uri="{FF2B5EF4-FFF2-40B4-BE49-F238E27FC236}">
                <a16:creationId xmlns:a16="http://schemas.microsoft.com/office/drawing/2014/main" id="{47DE5ACA-1BE5-70C2-1D96-4F642080E298}"/>
              </a:ext>
            </a:extLst>
          </p:cNvPr>
          <p:cNvPicPr>
            <a:picLocks noChangeAspect="1"/>
          </p:cNvPicPr>
          <p:nvPr/>
        </p:nvPicPr>
        <p:blipFill>
          <a:blip r:embed="rId26"/>
          <a:stretch>
            <a:fillRect/>
          </a:stretch>
        </p:blipFill>
        <p:spPr>
          <a:xfrm>
            <a:off x="5050877" y="6562647"/>
            <a:ext cx="1254295" cy="169937"/>
          </a:xfrm>
          <a:prstGeom prst="rect">
            <a:avLst/>
          </a:prstGeom>
        </p:spPr>
      </p:pic>
      <p:sp>
        <p:nvSpPr>
          <p:cNvPr id="100" name="TextBox 99">
            <a:extLst>
              <a:ext uri="{FF2B5EF4-FFF2-40B4-BE49-F238E27FC236}">
                <a16:creationId xmlns:a16="http://schemas.microsoft.com/office/drawing/2014/main" id="{990248E6-EF67-11A7-82DD-0FCC7460F69B}"/>
              </a:ext>
            </a:extLst>
          </p:cNvPr>
          <p:cNvSpPr txBox="1"/>
          <p:nvPr/>
        </p:nvSpPr>
        <p:spPr>
          <a:xfrm>
            <a:off x="5911214" y="6575943"/>
            <a:ext cx="474058" cy="169277"/>
          </a:xfrm>
          <a:prstGeom prst="rect">
            <a:avLst/>
          </a:prstGeom>
          <a:noFill/>
        </p:spPr>
        <p:txBody>
          <a:bodyPr wrap="square" rtlCol="0">
            <a:spAutoFit/>
          </a:bodyPr>
          <a:lstStyle/>
          <a:p>
            <a:pPr algn="r"/>
            <a:r>
              <a:rPr lang="en-US" sz="500" dirty="0"/>
              <a:t>20/20</a:t>
            </a:r>
          </a:p>
        </p:txBody>
      </p:sp>
      <p:sp>
        <p:nvSpPr>
          <p:cNvPr id="101" name="テキスト ボックス 190">
            <a:extLst>
              <a:ext uri="{FF2B5EF4-FFF2-40B4-BE49-F238E27FC236}">
                <a16:creationId xmlns:a16="http://schemas.microsoft.com/office/drawing/2014/main" id="{B9D45C14-9403-A58C-A4EF-3DD3B260174A}"/>
              </a:ext>
            </a:extLst>
          </p:cNvPr>
          <p:cNvSpPr txBox="1"/>
          <p:nvPr/>
        </p:nvSpPr>
        <p:spPr>
          <a:xfrm>
            <a:off x="5503495" y="5698438"/>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02" name="テキスト ボックス 190">
            <a:extLst>
              <a:ext uri="{FF2B5EF4-FFF2-40B4-BE49-F238E27FC236}">
                <a16:creationId xmlns:a16="http://schemas.microsoft.com/office/drawing/2014/main" id="{7475EFF4-99DD-A36A-843A-15C4BC739297}"/>
              </a:ext>
            </a:extLst>
          </p:cNvPr>
          <p:cNvSpPr txBox="1"/>
          <p:nvPr/>
        </p:nvSpPr>
        <p:spPr>
          <a:xfrm>
            <a:off x="3252204" y="568097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03" name="テキスト ボックス 190">
            <a:extLst>
              <a:ext uri="{FF2B5EF4-FFF2-40B4-BE49-F238E27FC236}">
                <a16:creationId xmlns:a16="http://schemas.microsoft.com/office/drawing/2014/main" id="{457BAE3F-D06F-B8C6-FA59-D6CE4C458134}"/>
              </a:ext>
            </a:extLst>
          </p:cNvPr>
          <p:cNvSpPr txBox="1"/>
          <p:nvPr/>
        </p:nvSpPr>
        <p:spPr>
          <a:xfrm>
            <a:off x="3230480" y="7849980"/>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104" name="Picture 103">
            <a:extLst>
              <a:ext uri="{FF2B5EF4-FFF2-40B4-BE49-F238E27FC236}">
                <a16:creationId xmlns:a16="http://schemas.microsoft.com/office/drawing/2014/main" id="{D72D99D4-28F6-47D6-609F-536164771A0B}"/>
              </a:ext>
            </a:extLst>
          </p:cNvPr>
          <p:cNvPicPr>
            <a:picLocks noChangeAspect="1"/>
          </p:cNvPicPr>
          <p:nvPr/>
        </p:nvPicPr>
        <p:blipFill>
          <a:blip r:embed="rId23"/>
          <a:stretch>
            <a:fillRect/>
          </a:stretch>
        </p:blipFill>
        <p:spPr>
          <a:xfrm>
            <a:off x="462007" y="8013373"/>
            <a:ext cx="1328605" cy="881871"/>
          </a:xfrm>
          <a:prstGeom prst="rect">
            <a:avLst/>
          </a:prstGeom>
        </p:spPr>
      </p:pic>
      <p:pic>
        <p:nvPicPr>
          <p:cNvPr id="105" name="Picture 104">
            <a:extLst>
              <a:ext uri="{FF2B5EF4-FFF2-40B4-BE49-F238E27FC236}">
                <a16:creationId xmlns:a16="http://schemas.microsoft.com/office/drawing/2014/main" id="{9329C2B8-F47F-497B-2001-0BEA43F7EEC2}"/>
              </a:ext>
            </a:extLst>
          </p:cNvPr>
          <p:cNvPicPr>
            <a:picLocks noChangeAspect="1"/>
          </p:cNvPicPr>
          <p:nvPr/>
        </p:nvPicPr>
        <p:blipFill>
          <a:blip r:embed="rId24"/>
          <a:stretch>
            <a:fillRect/>
          </a:stretch>
        </p:blipFill>
        <p:spPr>
          <a:xfrm>
            <a:off x="2774731" y="8011544"/>
            <a:ext cx="1337562" cy="893286"/>
          </a:xfrm>
          <a:prstGeom prst="rect">
            <a:avLst/>
          </a:prstGeom>
        </p:spPr>
      </p:pic>
      <p:pic>
        <p:nvPicPr>
          <p:cNvPr id="106" name="Picture 105">
            <a:extLst>
              <a:ext uri="{FF2B5EF4-FFF2-40B4-BE49-F238E27FC236}">
                <a16:creationId xmlns:a16="http://schemas.microsoft.com/office/drawing/2014/main" id="{EE159209-D5C5-56BD-27CB-404D15480289}"/>
              </a:ext>
            </a:extLst>
          </p:cNvPr>
          <p:cNvPicPr>
            <a:picLocks noChangeAspect="1"/>
          </p:cNvPicPr>
          <p:nvPr/>
        </p:nvPicPr>
        <p:blipFill>
          <a:blip r:embed="rId26"/>
          <a:stretch>
            <a:fillRect/>
          </a:stretch>
        </p:blipFill>
        <p:spPr>
          <a:xfrm>
            <a:off x="469535" y="8734021"/>
            <a:ext cx="1254295" cy="169937"/>
          </a:xfrm>
          <a:prstGeom prst="rect">
            <a:avLst/>
          </a:prstGeom>
        </p:spPr>
      </p:pic>
      <p:sp>
        <p:nvSpPr>
          <p:cNvPr id="107" name="TextBox 106">
            <a:extLst>
              <a:ext uri="{FF2B5EF4-FFF2-40B4-BE49-F238E27FC236}">
                <a16:creationId xmlns:a16="http://schemas.microsoft.com/office/drawing/2014/main" id="{7401C522-25EB-E67A-A3EB-C4AE97EBDBE1}"/>
              </a:ext>
            </a:extLst>
          </p:cNvPr>
          <p:cNvSpPr txBox="1"/>
          <p:nvPr/>
        </p:nvSpPr>
        <p:spPr>
          <a:xfrm>
            <a:off x="1329872" y="8747317"/>
            <a:ext cx="474058" cy="169277"/>
          </a:xfrm>
          <a:prstGeom prst="rect">
            <a:avLst/>
          </a:prstGeom>
          <a:noFill/>
        </p:spPr>
        <p:txBody>
          <a:bodyPr wrap="square" rtlCol="0">
            <a:spAutoFit/>
          </a:bodyPr>
          <a:lstStyle/>
          <a:p>
            <a:pPr algn="r"/>
            <a:r>
              <a:rPr lang="en-US" sz="500" dirty="0"/>
              <a:t>0/20</a:t>
            </a:r>
          </a:p>
        </p:txBody>
      </p:sp>
      <p:pic>
        <p:nvPicPr>
          <p:cNvPr id="108" name="Picture 107">
            <a:extLst>
              <a:ext uri="{FF2B5EF4-FFF2-40B4-BE49-F238E27FC236}">
                <a16:creationId xmlns:a16="http://schemas.microsoft.com/office/drawing/2014/main" id="{E32EAE74-FB09-30C0-D363-D6AAD9238FC2}"/>
              </a:ext>
            </a:extLst>
          </p:cNvPr>
          <p:cNvPicPr>
            <a:picLocks noChangeAspect="1"/>
          </p:cNvPicPr>
          <p:nvPr/>
        </p:nvPicPr>
        <p:blipFill>
          <a:blip r:embed="rId26"/>
          <a:stretch>
            <a:fillRect/>
          </a:stretch>
        </p:blipFill>
        <p:spPr>
          <a:xfrm>
            <a:off x="2797269" y="8719740"/>
            <a:ext cx="1254295" cy="169937"/>
          </a:xfrm>
          <a:prstGeom prst="rect">
            <a:avLst/>
          </a:prstGeom>
        </p:spPr>
      </p:pic>
      <p:sp>
        <p:nvSpPr>
          <p:cNvPr id="109" name="TextBox 108">
            <a:extLst>
              <a:ext uri="{FF2B5EF4-FFF2-40B4-BE49-F238E27FC236}">
                <a16:creationId xmlns:a16="http://schemas.microsoft.com/office/drawing/2014/main" id="{4733CA83-8719-81F7-2883-AF1EBE5207B3}"/>
              </a:ext>
            </a:extLst>
          </p:cNvPr>
          <p:cNvSpPr txBox="1"/>
          <p:nvPr/>
        </p:nvSpPr>
        <p:spPr>
          <a:xfrm>
            <a:off x="3657606" y="8733036"/>
            <a:ext cx="474058" cy="169277"/>
          </a:xfrm>
          <a:prstGeom prst="rect">
            <a:avLst/>
          </a:prstGeom>
          <a:noFill/>
        </p:spPr>
        <p:txBody>
          <a:bodyPr wrap="square" rtlCol="0">
            <a:spAutoFit/>
          </a:bodyPr>
          <a:lstStyle/>
          <a:p>
            <a:pPr algn="r"/>
            <a:r>
              <a:rPr lang="en-US" sz="500" dirty="0"/>
              <a:t>10/20</a:t>
            </a:r>
          </a:p>
        </p:txBody>
      </p:sp>
      <p:sp>
        <p:nvSpPr>
          <p:cNvPr id="110" name="Rectangle 109">
            <a:extLst>
              <a:ext uri="{FF2B5EF4-FFF2-40B4-BE49-F238E27FC236}">
                <a16:creationId xmlns:a16="http://schemas.microsoft.com/office/drawing/2014/main" id="{95648717-0C23-7674-12F1-D89429A103CB}"/>
              </a:ext>
            </a:extLst>
          </p:cNvPr>
          <p:cNvSpPr/>
          <p:nvPr/>
        </p:nvSpPr>
        <p:spPr>
          <a:xfrm>
            <a:off x="472312" y="3778347"/>
            <a:ext cx="3074419" cy="1000867"/>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sz="700" kern="0" dirty="0">
                <a:solidFill>
                  <a:srgbClr val="FF0000"/>
                </a:solidFill>
              </a:rPr>
              <a:t>No need to implement </a:t>
            </a:r>
            <a:r>
              <a:rPr kumimoji="1" lang="en-US" sz="700" kern="0" dirty="0">
                <a:solidFill>
                  <a:prstClr val="black"/>
                </a:solidFill>
              </a:rPr>
              <a:t>14Dec2023</a:t>
            </a:r>
          </a:p>
        </p:txBody>
      </p:sp>
      <p:sp>
        <p:nvSpPr>
          <p:cNvPr id="111" name="二等辺三角形 70">
            <a:extLst>
              <a:ext uri="{FF2B5EF4-FFF2-40B4-BE49-F238E27FC236}">
                <a16:creationId xmlns:a16="http://schemas.microsoft.com/office/drawing/2014/main" id="{32BB2EF1-8554-4695-B224-504212C744A1}"/>
              </a:ext>
            </a:extLst>
          </p:cNvPr>
          <p:cNvSpPr/>
          <p:nvPr/>
        </p:nvSpPr>
        <p:spPr>
          <a:xfrm>
            <a:off x="2803673" y="4111576"/>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Tree>
    <p:extLst>
      <p:ext uri="{BB962C8B-B14F-4D97-AF65-F5344CB8AC3E}">
        <p14:creationId xmlns:p14="http://schemas.microsoft.com/office/powerpoint/2010/main" val="2449776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テキスト ボックス 339">
            <a:extLst>
              <a:ext uri="{FF2B5EF4-FFF2-40B4-BE49-F238E27FC236}">
                <a16:creationId xmlns:a16="http://schemas.microsoft.com/office/drawing/2014/main" id="{15A96D7A-D41E-14F5-5444-EC07985C1F5A}"/>
              </a:ext>
            </a:extLst>
          </p:cNvPr>
          <p:cNvSpPr txBox="1"/>
          <p:nvPr/>
        </p:nvSpPr>
        <p:spPr>
          <a:xfrm>
            <a:off x="5626581" y="210652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341" name="図 340">
            <a:extLst>
              <a:ext uri="{FF2B5EF4-FFF2-40B4-BE49-F238E27FC236}">
                <a16:creationId xmlns:a16="http://schemas.microsoft.com/office/drawing/2014/main" id="{8C726A0C-F781-AE2E-B6C7-4E20F5556673}"/>
              </a:ext>
            </a:extLst>
          </p:cNvPr>
          <p:cNvPicPr>
            <a:picLocks noChangeAspect="1"/>
          </p:cNvPicPr>
          <p:nvPr/>
        </p:nvPicPr>
        <p:blipFill>
          <a:blip r:embed="rId2"/>
          <a:stretch>
            <a:fillRect/>
          </a:stretch>
        </p:blipFill>
        <p:spPr>
          <a:xfrm>
            <a:off x="5098764" y="1435316"/>
            <a:ext cx="1358764" cy="2027693"/>
          </a:xfrm>
          <a:prstGeom prst="rect">
            <a:avLst/>
          </a:prstGeom>
        </p:spPr>
      </p:pic>
      <p:pic>
        <p:nvPicPr>
          <p:cNvPr id="342" name="図 341">
            <a:extLst>
              <a:ext uri="{FF2B5EF4-FFF2-40B4-BE49-F238E27FC236}">
                <a16:creationId xmlns:a16="http://schemas.microsoft.com/office/drawing/2014/main" id="{0BC3830C-2C5C-1029-0D90-53605674FA58}"/>
              </a:ext>
            </a:extLst>
          </p:cNvPr>
          <p:cNvPicPr>
            <a:picLocks noChangeAspect="1"/>
          </p:cNvPicPr>
          <p:nvPr/>
        </p:nvPicPr>
        <p:blipFill>
          <a:blip r:embed="rId3"/>
          <a:stretch>
            <a:fillRect/>
          </a:stretch>
        </p:blipFill>
        <p:spPr>
          <a:xfrm>
            <a:off x="6192120" y="2730703"/>
            <a:ext cx="243861" cy="130125"/>
          </a:xfrm>
          <a:prstGeom prst="rect">
            <a:avLst/>
          </a:prstGeom>
        </p:spPr>
      </p:pic>
      <p:sp>
        <p:nvSpPr>
          <p:cNvPr id="343" name="テキスト ボックス 342">
            <a:extLst>
              <a:ext uri="{FF2B5EF4-FFF2-40B4-BE49-F238E27FC236}">
                <a16:creationId xmlns:a16="http://schemas.microsoft.com/office/drawing/2014/main" id="{80906396-9610-D99C-9736-89211EE0085D}"/>
              </a:ext>
            </a:extLst>
          </p:cNvPr>
          <p:cNvSpPr txBox="1"/>
          <p:nvPr/>
        </p:nvSpPr>
        <p:spPr>
          <a:xfrm>
            <a:off x="6115698" y="270974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44" name="図 343">
            <a:extLst>
              <a:ext uri="{FF2B5EF4-FFF2-40B4-BE49-F238E27FC236}">
                <a16:creationId xmlns:a16="http://schemas.microsoft.com/office/drawing/2014/main" id="{2B89C816-E04D-D404-CC7B-72C316E9E54B}"/>
              </a:ext>
            </a:extLst>
          </p:cNvPr>
          <p:cNvPicPr>
            <a:picLocks noChangeAspect="1"/>
          </p:cNvPicPr>
          <p:nvPr/>
        </p:nvPicPr>
        <p:blipFill>
          <a:blip r:embed="rId4"/>
          <a:stretch>
            <a:fillRect/>
          </a:stretch>
        </p:blipFill>
        <p:spPr>
          <a:xfrm>
            <a:off x="5603451" y="1569396"/>
            <a:ext cx="805148" cy="123622"/>
          </a:xfrm>
          <a:prstGeom prst="rect">
            <a:avLst/>
          </a:prstGeom>
        </p:spPr>
      </p:pic>
      <p:sp>
        <p:nvSpPr>
          <p:cNvPr id="345" name="テキスト ボックス 344">
            <a:extLst>
              <a:ext uri="{FF2B5EF4-FFF2-40B4-BE49-F238E27FC236}">
                <a16:creationId xmlns:a16="http://schemas.microsoft.com/office/drawing/2014/main" id="{38E4681E-9BEA-A00C-EAC7-9D957C625D5C}"/>
              </a:ext>
            </a:extLst>
          </p:cNvPr>
          <p:cNvSpPr txBox="1"/>
          <p:nvPr/>
        </p:nvSpPr>
        <p:spPr>
          <a:xfrm>
            <a:off x="5518732" y="155597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46" name="図 345">
            <a:extLst>
              <a:ext uri="{FF2B5EF4-FFF2-40B4-BE49-F238E27FC236}">
                <a16:creationId xmlns:a16="http://schemas.microsoft.com/office/drawing/2014/main" id="{AB626B6B-644C-19A1-C9E6-04C0F3A3825C}"/>
              </a:ext>
            </a:extLst>
          </p:cNvPr>
          <p:cNvPicPr>
            <a:picLocks noChangeAspect="1"/>
          </p:cNvPicPr>
          <p:nvPr/>
        </p:nvPicPr>
        <p:blipFill>
          <a:blip r:embed="rId3"/>
          <a:stretch>
            <a:fillRect/>
          </a:stretch>
        </p:blipFill>
        <p:spPr>
          <a:xfrm>
            <a:off x="5253264" y="2454956"/>
            <a:ext cx="399116" cy="92870"/>
          </a:xfrm>
          <a:prstGeom prst="rect">
            <a:avLst/>
          </a:prstGeom>
        </p:spPr>
      </p:pic>
      <p:sp>
        <p:nvSpPr>
          <p:cNvPr id="347" name="テキスト ボックス 346">
            <a:extLst>
              <a:ext uri="{FF2B5EF4-FFF2-40B4-BE49-F238E27FC236}">
                <a16:creationId xmlns:a16="http://schemas.microsoft.com/office/drawing/2014/main" id="{728F39AB-65B0-84F3-B443-08C5A000AC63}"/>
              </a:ext>
            </a:extLst>
          </p:cNvPr>
          <p:cNvSpPr txBox="1"/>
          <p:nvPr/>
        </p:nvSpPr>
        <p:spPr>
          <a:xfrm>
            <a:off x="5188894" y="240524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48" name="図 347">
            <a:extLst>
              <a:ext uri="{FF2B5EF4-FFF2-40B4-BE49-F238E27FC236}">
                <a16:creationId xmlns:a16="http://schemas.microsoft.com/office/drawing/2014/main" id="{ACFB1081-0F0B-57B5-E788-2D8CC1EED5A3}"/>
              </a:ext>
            </a:extLst>
          </p:cNvPr>
          <p:cNvPicPr>
            <a:picLocks noChangeAspect="1"/>
          </p:cNvPicPr>
          <p:nvPr/>
        </p:nvPicPr>
        <p:blipFill>
          <a:blip r:embed="rId5"/>
          <a:stretch>
            <a:fillRect/>
          </a:stretch>
        </p:blipFill>
        <p:spPr>
          <a:xfrm>
            <a:off x="5701705" y="2892067"/>
            <a:ext cx="234871" cy="129551"/>
          </a:xfrm>
          <a:prstGeom prst="rect">
            <a:avLst/>
          </a:prstGeom>
        </p:spPr>
      </p:pic>
      <p:pic>
        <p:nvPicPr>
          <p:cNvPr id="349" name="図 348">
            <a:extLst>
              <a:ext uri="{FF2B5EF4-FFF2-40B4-BE49-F238E27FC236}">
                <a16:creationId xmlns:a16="http://schemas.microsoft.com/office/drawing/2014/main" id="{B1FC1DB2-C4C2-DB21-216C-94E176AB2EAD}"/>
              </a:ext>
            </a:extLst>
          </p:cNvPr>
          <p:cNvPicPr>
            <a:picLocks noChangeAspect="1"/>
          </p:cNvPicPr>
          <p:nvPr/>
        </p:nvPicPr>
        <p:blipFill>
          <a:blip r:embed="rId5"/>
          <a:stretch>
            <a:fillRect/>
          </a:stretch>
        </p:blipFill>
        <p:spPr>
          <a:xfrm>
            <a:off x="5637123" y="3075318"/>
            <a:ext cx="234871" cy="129551"/>
          </a:xfrm>
          <a:prstGeom prst="rect">
            <a:avLst/>
          </a:prstGeom>
        </p:spPr>
      </p:pic>
      <p:pic>
        <p:nvPicPr>
          <p:cNvPr id="350" name="図 349">
            <a:extLst>
              <a:ext uri="{FF2B5EF4-FFF2-40B4-BE49-F238E27FC236}">
                <a16:creationId xmlns:a16="http://schemas.microsoft.com/office/drawing/2014/main" id="{B25CB56E-7DB4-3524-587E-ED6649AC4D47}"/>
              </a:ext>
            </a:extLst>
          </p:cNvPr>
          <p:cNvPicPr>
            <a:picLocks noChangeAspect="1"/>
          </p:cNvPicPr>
          <p:nvPr/>
        </p:nvPicPr>
        <p:blipFill>
          <a:blip r:embed="rId6"/>
          <a:stretch>
            <a:fillRect/>
          </a:stretch>
        </p:blipFill>
        <p:spPr>
          <a:xfrm>
            <a:off x="5116772" y="2442095"/>
            <a:ext cx="1334826" cy="298027"/>
          </a:xfrm>
          <a:prstGeom prst="rect">
            <a:avLst/>
          </a:prstGeom>
        </p:spPr>
      </p:pic>
      <p:sp>
        <p:nvSpPr>
          <p:cNvPr id="351" name="四角形: 角を丸くする 350">
            <a:extLst>
              <a:ext uri="{FF2B5EF4-FFF2-40B4-BE49-F238E27FC236}">
                <a16:creationId xmlns:a16="http://schemas.microsoft.com/office/drawing/2014/main" id="{90957A1D-A5AA-1576-1E93-564E3FDA878D}"/>
              </a:ext>
            </a:extLst>
          </p:cNvPr>
          <p:cNvSpPr/>
          <p:nvPr/>
        </p:nvSpPr>
        <p:spPr>
          <a:xfrm>
            <a:off x="5393051" y="259912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2" name="四角形: 角を丸くする 351">
            <a:extLst>
              <a:ext uri="{FF2B5EF4-FFF2-40B4-BE49-F238E27FC236}">
                <a16:creationId xmlns:a16="http://schemas.microsoft.com/office/drawing/2014/main" id="{E6F93FBA-F7BC-9C12-3EEC-8E637BB3C1F3}"/>
              </a:ext>
            </a:extLst>
          </p:cNvPr>
          <p:cNvSpPr/>
          <p:nvPr/>
        </p:nvSpPr>
        <p:spPr>
          <a:xfrm>
            <a:off x="6044987" y="259173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3" name="テキスト ボックス 352">
            <a:extLst>
              <a:ext uri="{FF2B5EF4-FFF2-40B4-BE49-F238E27FC236}">
                <a16:creationId xmlns:a16="http://schemas.microsoft.com/office/drawing/2014/main" id="{1467BC42-8BFA-3B9B-7786-503E4BBD1692}"/>
              </a:ext>
            </a:extLst>
          </p:cNvPr>
          <p:cNvSpPr txBox="1"/>
          <p:nvPr/>
        </p:nvSpPr>
        <p:spPr>
          <a:xfrm>
            <a:off x="5726042" y="257334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54" name="図 353">
            <a:extLst>
              <a:ext uri="{FF2B5EF4-FFF2-40B4-BE49-F238E27FC236}">
                <a16:creationId xmlns:a16="http://schemas.microsoft.com/office/drawing/2014/main" id="{1C7B7679-917A-612D-CF1E-DBF5F4E101B2}"/>
              </a:ext>
            </a:extLst>
          </p:cNvPr>
          <p:cNvPicPr>
            <a:picLocks noChangeAspect="1"/>
          </p:cNvPicPr>
          <p:nvPr/>
        </p:nvPicPr>
        <p:blipFill>
          <a:blip r:embed="rId7"/>
          <a:stretch>
            <a:fillRect/>
          </a:stretch>
        </p:blipFill>
        <p:spPr>
          <a:xfrm>
            <a:off x="5112493" y="2037674"/>
            <a:ext cx="1345035" cy="391873"/>
          </a:xfrm>
          <a:prstGeom prst="rect">
            <a:avLst/>
          </a:prstGeom>
        </p:spPr>
      </p:pic>
      <p:sp>
        <p:nvSpPr>
          <p:cNvPr id="355" name="四角形: 角を丸くする 354">
            <a:extLst>
              <a:ext uri="{FF2B5EF4-FFF2-40B4-BE49-F238E27FC236}">
                <a16:creationId xmlns:a16="http://schemas.microsoft.com/office/drawing/2014/main" id="{029199CA-89B5-4E49-4E5A-363DB160BFD7}"/>
              </a:ext>
            </a:extLst>
          </p:cNvPr>
          <p:cNvSpPr/>
          <p:nvPr/>
        </p:nvSpPr>
        <p:spPr>
          <a:xfrm>
            <a:off x="5393645" y="233695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6" name="四角形: 角を丸くする 355">
            <a:extLst>
              <a:ext uri="{FF2B5EF4-FFF2-40B4-BE49-F238E27FC236}">
                <a16:creationId xmlns:a16="http://schemas.microsoft.com/office/drawing/2014/main" id="{77E8F404-FF1F-7ECA-58E6-4F3990C8028E}"/>
              </a:ext>
            </a:extLst>
          </p:cNvPr>
          <p:cNvSpPr/>
          <p:nvPr/>
        </p:nvSpPr>
        <p:spPr>
          <a:xfrm>
            <a:off x="6039126" y="234225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7" name="テキスト ボックス 356">
            <a:extLst>
              <a:ext uri="{FF2B5EF4-FFF2-40B4-BE49-F238E27FC236}">
                <a16:creationId xmlns:a16="http://schemas.microsoft.com/office/drawing/2014/main" id="{475FE28F-BA96-E357-DD36-5AA2F450A48F}"/>
              </a:ext>
            </a:extLst>
          </p:cNvPr>
          <p:cNvSpPr txBox="1"/>
          <p:nvPr/>
        </p:nvSpPr>
        <p:spPr>
          <a:xfrm>
            <a:off x="5715224" y="234302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58" name="四角形: 角を丸くする 357">
            <a:extLst>
              <a:ext uri="{FF2B5EF4-FFF2-40B4-BE49-F238E27FC236}">
                <a16:creationId xmlns:a16="http://schemas.microsoft.com/office/drawing/2014/main" id="{78A7340F-F685-9F96-EE42-A37D5CA3542D}"/>
              </a:ext>
            </a:extLst>
          </p:cNvPr>
          <p:cNvSpPr/>
          <p:nvPr/>
        </p:nvSpPr>
        <p:spPr>
          <a:xfrm>
            <a:off x="5603451" y="20394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9" name="四角形: 角を丸くする 358">
            <a:extLst>
              <a:ext uri="{FF2B5EF4-FFF2-40B4-BE49-F238E27FC236}">
                <a16:creationId xmlns:a16="http://schemas.microsoft.com/office/drawing/2014/main" id="{7D949EA4-0BC5-9C69-22F7-C9AB95D95B90}"/>
              </a:ext>
            </a:extLst>
          </p:cNvPr>
          <p:cNvSpPr/>
          <p:nvPr/>
        </p:nvSpPr>
        <p:spPr>
          <a:xfrm>
            <a:off x="5605942" y="218619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0" name="テキスト ボックス 359">
            <a:extLst>
              <a:ext uri="{FF2B5EF4-FFF2-40B4-BE49-F238E27FC236}">
                <a16:creationId xmlns:a16="http://schemas.microsoft.com/office/drawing/2014/main" id="{B0467E84-A8CD-5F8D-7866-ACF9B49E7495}"/>
              </a:ext>
            </a:extLst>
          </p:cNvPr>
          <p:cNvSpPr txBox="1"/>
          <p:nvPr/>
        </p:nvSpPr>
        <p:spPr>
          <a:xfrm>
            <a:off x="5629638" y="202287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61" name="テキスト ボックス 360">
            <a:extLst>
              <a:ext uri="{FF2B5EF4-FFF2-40B4-BE49-F238E27FC236}">
                <a16:creationId xmlns:a16="http://schemas.microsoft.com/office/drawing/2014/main" id="{0ECD7309-CAEF-23A6-0DDC-16F6E8044DB1}"/>
              </a:ext>
            </a:extLst>
          </p:cNvPr>
          <p:cNvSpPr txBox="1"/>
          <p:nvPr/>
        </p:nvSpPr>
        <p:spPr>
          <a:xfrm>
            <a:off x="5351008" y="232548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62" name="テキスト ボックス 361">
            <a:extLst>
              <a:ext uri="{FF2B5EF4-FFF2-40B4-BE49-F238E27FC236}">
                <a16:creationId xmlns:a16="http://schemas.microsoft.com/office/drawing/2014/main" id="{83FB8DA1-5580-0F0A-F416-7747AFE3B1D6}"/>
              </a:ext>
            </a:extLst>
          </p:cNvPr>
          <p:cNvSpPr txBox="1"/>
          <p:nvPr/>
        </p:nvSpPr>
        <p:spPr>
          <a:xfrm>
            <a:off x="6006011" y="232929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63" name="テキスト ボックス 362">
            <a:extLst>
              <a:ext uri="{FF2B5EF4-FFF2-40B4-BE49-F238E27FC236}">
                <a16:creationId xmlns:a16="http://schemas.microsoft.com/office/drawing/2014/main" id="{956DFAD0-B282-A6E2-591D-56A6A67C752E}"/>
              </a:ext>
            </a:extLst>
          </p:cNvPr>
          <p:cNvSpPr txBox="1"/>
          <p:nvPr/>
        </p:nvSpPr>
        <p:spPr>
          <a:xfrm>
            <a:off x="5243693" y="2583029"/>
            <a:ext cx="661188" cy="169277"/>
          </a:xfrm>
          <a:prstGeom prst="rect">
            <a:avLst/>
          </a:prstGeom>
          <a:noFill/>
        </p:spPr>
        <p:txBody>
          <a:bodyPr wrap="square" rtlCol="0">
            <a:spAutoFit/>
          </a:bodyPr>
          <a:lstStyle/>
          <a:p>
            <a:pPr algn="ctr"/>
            <a:r>
              <a:rPr kumimoji="1" lang="en-US" altLang="ja-JP" sz="500" dirty="0">
                <a:latin typeface="+mj-lt"/>
              </a:rPr>
              <a:t>0002</a:t>
            </a:r>
          </a:p>
        </p:txBody>
      </p:sp>
      <p:sp>
        <p:nvSpPr>
          <p:cNvPr id="364" name="テキスト ボックス 363">
            <a:extLst>
              <a:ext uri="{FF2B5EF4-FFF2-40B4-BE49-F238E27FC236}">
                <a16:creationId xmlns:a16="http://schemas.microsoft.com/office/drawing/2014/main" id="{B671E3F7-7CBE-5926-B2C5-6A3A91FD787A}"/>
              </a:ext>
            </a:extLst>
          </p:cNvPr>
          <p:cNvSpPr txBox="1"/>
          <p:nvPr/>
        </p:nvSpPr>
        <p:spPr>
          <a:xfrm>
            <a:off x="5538859" y="285941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365" name="テキスト ボックス 364">
            <a:extLst>
              <a:ext uri="{FF2B5EF4-FFF2-40B4-BE49-F238E27FC236}">
                <a16:creationId xmlns:a16="http://schemas.microsoft.com/office/drawing/2014/main" id="{37C4C0FD-B160-F097-378B-7207383FEBA0}"/>
              </a:ext>
            </a:extLst>
          </p:cNvPr>
          <p:cNvSpPr txBox="1"/>
          <p:nvPr/>
        </p:nvSpPr>
        <p:spPr>
          <a:xfrm>
            <a:off x="5943503" y="2864698"/>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5-3-4. Outbound Detail for Work Outbound </a:t>
            </a:r>
            <a:r>
              <a:rPr kumimoji="1" lang="en-US" altLang="ja-JP" sz="1100" b="1" dirty="0">
                <a:solidFill>
                  <a:srgbClr val="FF0000"/>
                </a:solidFill>
              </a:rPr>
              <a:t>* Same as Production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61" name="テキスト ボックス 60">
            <a:extLst>
              <a:ext uri="{FF2B5EF4-FFF2-40B4-BE49-F238E27FC236}">
                <a16:creationId xmlns:a16="http://schemas.microsoft.com/office/drawing/2014/main" id="{BA9E9058-4B40-7496-9A68-C7B1C359C6CA}"/>
              </a:ext>
            </a:extLst>
          </p:cNvPr>
          <p:cNvSpPr txBox="1"/>
          <p:nvPr/>
        </p:nvSpPr>
        <p:spPr>
          <a:xfrm>
            <a:off x="3334987" y="21261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64" name="図 63">
            <a:extLst>
              <a:ext uri="{FF2B5EF4-FFF2-40B4-BE49-F238E27FC236}">
                <a16:creationId xmlns:a16="http://schemas.microsoft.com/office/drawing/2014/main" id="{D66319C3-3114-1073-91C4-1F11BA37DC71}"/>
              </a:ext>
            </a:extLst>
          </p:cNvPr>
          <p:cNvPicPr>
            <a:picLocks noChangeAspect="1"/>
          </p:cNvPicPr>
          <p:nvPr/>
        </p:nvPicPr>
        <p:blipFill>
          <a:blip r:embed="rId2"/>
          <a:stretch>
            <a:fillRect/>
          </a:stretch>
        </p:blipFill>
        <p:spPr>
          <a:xfrm>
            <a:off x="2807170" y="1454932"/>
            <a:ext cx="1358764" cy="2027693"/>
          </a:xfrm>
          <a:prstGeom prst="rect">
            <a:avLst/>
          </a:prstGeom>
        </p:spPr>
      </p:pic>
      <p:pic>
        <p:nvPicPr>
          <p:cNvPr id="65" name="図 64">
            <a:extLst>
              <a:ext uri="{FF2B5EF4-FFF2-40B4-BE49-F238E27FC236}">
                <a16:creationId xmlns:a16="http://schemas.microsoft.com/office/drawing/2014/main" id="{4E3D386B-B414-8583-F86F-CDCA13428FDC}"/>
              </a:ext>
            </a:extLst>
          </p:cNvPr>
          <p:cNvPicPr>
            <a:picLocks noChangeAspect="1"/>
          </p:cNvPicPr>
          <p:nvPr/>
        </p:nvPicPr>
        <p:blipFill>
          <a:blip r:embed="rId3"/>
          <a:stretch>
            <a:fillRect/>
          </a:stretch>
        </p:blipFill>
        <p:spPr>
          <a:xfrm>
            <a:off x="3900526" y="2750319"/>
            <a:ext cx="243861" cy="130125"/>
          </a:xfrm>
          <a:prstGeom prst="rect">
            <a:avLst/>
          </a:prstGeom>
        </p:spPr>
      </p:pic>
      <p:sp>
        <p:nvSpPr>
          <p:cNvPr id="66" name="テキスト ボックス 65">
            <a:extLst>
              <a:ext uri="{FF2B5EF4-FFF2-40B4-BE49-F238E27FC236}">
                <a16:creationId xmlns:a16="http://schemas.microsoft.com/office/drawing/2014/main" id="{DEA3D008-57B2-5575-9EB4-31C9E636412C}"/>
              </a:ext>
            </a:extLst>
          </p:cNvPr>
          <p:cNvSpPr txBox="1"/>
          <p:nvPr/>
        </p:nvSpPr>
        <p:spPr>
          <a:xfrm>
            <a:off x="3824104"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7" name="図 66">
            <a:extLst>
              <a:ext uri="{FF2B5EF4-FFF2-40B4-BE49-F238E27FC236}">
                <a16:creationId xmlns:a16="http://schemas.microsoft.com/office/drawing/2014/main" id="{1191380E-AAD2-8403-0392-7B041A3AC880}"/>
              </a:ext>
            </a:extLst>
          </p:cNvPr>
          <p:cNvPicPr>
            <a:picLocks noChangeAspect="1"/>
          </p:cNvPicPr>
          <p:nvPr/>
        </p:nvPicPr>
        <p:blipFill>
          <a:blip r:embed="rId4"/>
          <a:stretch>
            <a:fillRect/>
          </a:stretch>
        </p:blipFill>
        <p:spPr>
          <a:xfrm>
            <a:off x="3311857" y="1589012"/>
            <a:ext cx="805148" cy="123622"/>
          </a:xfrm>
          <a:prstGeom prst="rect">
            <a:avLst/>
          </a:prstGeom>
        </p:spPr>
      </p:pic>
      <p:sp>
        <p:nvSpPr>
          <p:cNvPr id="68" name="テキスト ボックス 67">
            <a:extLst>
              <a:ext uri="{FF2B5EF4-FFF2-40B4-BE49-F238E27FC236}">
                <a16:creationId xmlns:a16="http://schemas.microsoft.com/office/drawing/2014/main" id="{EDA63E58-84C4-F563-9C32-57A512C01EC1}"/>
              </a:ext>
            </a:extLst>
          </p:cNvPr>
          <p:cNvSpPr txBox="1"/>
          <p:nvPr/>
        </p:nvSpPr>
        <p:spPr>
          <a:xfrm>
            <a:off x="3227138"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69" name="図 68">
            <a:extLst>
              <a:ext uri="{FF2B5EF4-FFF2-40B4-BE49-F238E27FC236}">
                <a16:creationId xmlns:a16="http://schemas.microsoft.com/office/drawing/2014/main" id="{7F67D5DA-5AEE-B68F-67C3-7A49B5E02215}"/>
              </a:ext>
            </a:extLst>
          </p:cNvPr>
          <p:cNvPicPr>
            <a:picLocks noChangeAspect="1"/>
          </p:cNvPicPr>
          <p:nvPr/>
        </p:nvPicPr>
        <p:blipFill>
          <a:blip r:embed="rId3"/>
          <a:stretch>
            <a:fillRect/>
          </a:stretch>
        </p:blipFill>
        <p:spPr>
          <a:xfrm>
            <a:off x="2961670" y="2474572"/>
            <a:ext cx="399116" cy="92870"/>
          </a:xfrm>
          <a:prstGeom prst="rect">
            <a:avLst/>
          </a:prstGeom>
        </p:spPr>
      </p:pic>
      <p:sp>
        <p:nvSpPr>
          <p:cNvPr id="70" name="テキスト ボックス 69">
            <a:extLst>
              <a:ext uri="{FF2B5EF4-FFF2-40B4-BE49-F238E27FC236}">
                <a16:creationId xmlns:a16="http://schemas.microsoft.com/office/drawing/2014/main" id="{B0E68F0A-1182-6BDB-F5FB-DBD198D94F07}"/>
              </a:ext>
            </a:extLst>
          </p:cNvPr>
          <p:cNvSpPr txBox="1"/>
          <p:nvPr/>
        </p:nvSpPr>
        <p:spPr>
          <a:xfrm>
            <a:off x="2897300"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1" name="図 70">
            <a:extLst>
              <a:ext uri="{FF2B5EF4-FFF2-40B4-BE49-F238E27FC236}">
                <a16:creationId xmlns:a16="http://schemas.microsoft.com/office/drawing/2014/main" id="{56914169-3E46-0AB9-FBC4-52267EE7AD93}"/>
              </a:ext>
            </a:extLst>
          </p:cNvPr>
          <p:cNvPicPr>
            <a:picLocks noChangeAspect="1"/>
          </p:cNvPicPr>
          <p:nvPr/>
        </p:nvPicPr>
        <p:blipFill>
          <a:blip r:embed="rId5"/>
          <a:stretch>
            <a:fillRect/>
          </a:stretch>
        </p:blipFill>
        <p:spPr>
          <a:xfrm>
            <a:off x="3410111" y="2911683"/>
            <a:ext cx="234871" cy="129551"/>
          </a:xfrm>
          <a:prstGeom prst="rect">
            <a:avLst/>
          </a:prstGeom>
        </p:spPr>
      </p:pic>
      <p:pic>
        <p:nvPicPr>
          <p:cNvPr id="72" name="図 71">
            <a:extLst>
              <a:ext uri="{FF2B5EF4-FFF2-40B4-BE49-F238E27FC236}">
                <a16:creationId xmlns:a16="http://schemas.microsoft.com/office/drawing/2014/main" id="{856D7D8E-0412-868C-5C61-2826EE80394E}"/>
              </a:ext>
            </a:extLst>
          </p:cNvPr>
          <p:cNvPicPr>
            <a:picLocks noChangeAspect="1"/>
          </p:cNvPicPr>
          <p:nvPr/>
        </p:nvPicPr>
        <p:blipFill>
          <a:blip r:embed="rId5"/>
          <a:stretch>
            <a:fillRect/>
          </a:stretch>
        </p:blipFill>
        <p:spPr>
          <a:xfrm>
            <a:off x="3345529" y="3094934"/>
            <a:ext cx="234871" cy="129551"/>
          </a:xfrm>
          <a:prstGeom prst="rect">
            <a:avLst/>
          </a:prstGeom>
        </p:spPr>
      </p:pic>
      <p:pic>
        <p:nvPicPr>
          <p:cNvPr id="74" name="図 73">
            <a:extLst>
              <a:ext uri="{FF2B5EF4-FFF2-40B4-BE49-F238E27FC236}">
                <a16:creationId xmlns:a16="http://schemas.microsoft.com/office/drawing/2014/main" id="{B2335BBB-64FF-428E-3D76-30254874CD27}"/>
              </a:ext>
            </a:extLst>
          </p:cNvPr>
          <p:cNvPicPr>
            <a:picLocks noChangeAspect="1"/>
          </p:cNvPicPr>
          <p:nvPr/>
        </p:nvPicPr>
        <p:blipFill>
          <a:blip r:embed="rId6"/>
          <a:stretch>
            <a:fillRect/>
          </a:stretch>
        </p:blipFill>
        <p:spPr>
          <a:xfrm>
            <a:off x="2825178" y="2461711"/>
            <a:ext cx="1334826" cy="298027"/>
          </a:xfrm>
          <a:prstGeom prst="rect">
            <a:avLst/>
          </a:prstGeom>
        </p:spPr>
      </p:pic>
      <p:sp>
        <p:nvSpPr>
          <p:cNvPr id="79" name="四角形: 角を丸くする 78">
            <a:extLst>
              <a:ext uri="{FF2B5EF4-FFF2-40B4-BE49-F238E27FC236}">
                <a16:creationId xmlns:a16="http://schemas.microsoft.com/office/drawing/2014/main" id="{252E15E7-9B44-4994-C63F-8C1BC6AF0EE7}"/>
              </a:ext>
            </a:extLst>
          </p:cNvPr>
          <p:cNvSpPr/>
          <p:nvPr/>
        </p:nvSpPr>
        <p:spPr>
          <a:xfrm>
            <a:off x="3101457"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0" name="テキスト ボックス 79">
            <a:extLst>
              <a:ext uri="{FF2B5EF4-FFF2-40B4-BE49-F238E27FC236}">
                <a16:creationId xmlns:a16="http://schemas.microsoft.com/office/drawing/2014/main" id="{D491FFAF-E5DB-66CF-C8CF-183553404255}"/>
              </a:ext>
            </a:extLst>
          </p:cNvPr>
          <p:cNvSpPr txBox="1"/>
          <p:nvPr/>
        </p:nvSpPr>
        <p:spPr>
          <a:xfrm>
            <a:off x="2777750"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81" name="四角形: 角を丸くする 80">
            <a:extLst>
              <a:ext uri="{FF2B5EF4-FFF2-40B4-BE49-F238E27FC236}">
                <a16:creationId xmlns:a16="http://schemas.microsoft.com/office/drawing/2014/main" id="{9E815AB6-A3B9-7697-1BDC-BBEC39B8F375}"/>
              </a:ext>
            </a:extLst>
          </p:cNvPr>
          <p:cNvSpPr/>
          <p:nvPr/>
        </p:nvSpPr>
        <p:spPr>
          <a:xfrm>
            <a:off x="3753393"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2" name="テキスト ボックス 81">
            <a:extLst>
              <a:ext uri="{FF2B5EF4-FFF2-40B4-BE49-F238E27FC236}">
                <a16:creationId xmlns:a16="http://schemas.microsoft.com/office/drawing/2014/main" id="{F2B06960-0144-D901-3C2C-D4D5546229AD}"/>
              </a:ext>
            </a:extLst>
          </p:cNvPr>
          <p:cNvSpPr txBox="1"/>
          <p:nvPr/>
        </p:nvSpPr>
        <p:spPr>
          <a:xfrm>
            <a:off x="3434448"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83" name="図 82">
            <a:extLst>
              <a:ext uri="{FF2B5EF4-FFF2-40B4-BE49-F238E27FC236}">
                <a16:creationId xmlns:a16="http://schemas.microsoft.com/office/drawing/2014/main" id="{F34462E7-7A14-062F-602D-A40119672093}"/>
              </a:ext>
            </a:extLst>
          </p:cNvPr>
          <p:cNvPicPr>
            <a:picLocks noChangeAspect="1"/>
          </p:cNvPicPr>
          <p:nvPr/>
        </p:nvPicPr>
        <p:blipFill>
          <a:blip r:embed="rId7"/>
          <a:stretch>
            <a:fillRect/>
          </a:stretch>
        </p:blipFill>
        <p:spPr>
          <a:xfrm>
            <a:off x="2820899" y="2057290"/>
            <a:ext cx="1345035" cy="391873"/>
          </a:xfrm>
          <a:prstGeom prst="rect">
            <a:avLst/>
          </a:prstGeom>
        </p:spPr>
      </p:pic>
      <p:sp>
        <p:nvSpPr>
          <p:cNvPr id="84" name="四角形: 角を丸くする 83">
            <a:extLst>
              <a:ext uri="{FF2B5EF4-FFF2-40B4-BE49-F238E27FC236}">
                <a16:creationId xmlns:a16="http://schemas.microsoft.com/office/drawing/2014/main" id="{C0BBCDA0-99E4-3ABB-6602-88136D65068F}"/>
              </a:ext>
            </a:extLst>
          </p:cNvPr>
          <p:cNvSpPr/>
          <p:nvPr/>
        </p:nvSpPr>
        <p:spPr>
          <a:xfrm>
            <a:off x="3102051"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5" name="四角形: 角を丸くする 84">
            <a:extLst>
              <a:ext uri="{FF2B5EF4-FFF2-40B4-BE49-F238E27FC236}">
                <a16:creationId xmlns:a16="http://schemas.microsoft.com/office/drawing/2014/main" id="{B1CC4300-AF44-0FE1-3EC2-D15C38459B7F}"/>
              </a:ext>
            </a:extLst>
          </p:cNvPr>
          <p:cNvSpPr/>
          <p:nvPr/>
        </p:nvSpPr>
        <p:spPr>
          <a:xfrm>
            <a:off x="3747532"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6" name="テキスト ボックス 85">
            <a:extLst>
              <a:ext uri="{FF2B5EF4-FFF2-40B4-BE49-F238E27FC236}">
                <a16:creationId xmlns:a16="http://schemas.microsoft.com/office/drawing/2014/main" id="{7D7608AE-1B74-80B4-5A37-B4E03D16FD5B}"/>
              </a:ext>
            </a:extLst>
          </p:cNvPr>
          <p:cNvSpPr txBox="1"/>
          <p:nvPr/>
        </p:nvSpPr>
        <p:spPr>
          <a:xfrm>
            <a:off x="2763500"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87" name="テキスト ボックス 86">
            <a:extLst>
              <a:ext uri="{FF2B5EF4-FFF2-40B4-BE49-F238E27FC236}">
                <a16:creationId xmlns:a16="http://schemas.microsoft.com/office/drawing/2014/main" id="{BDA5C9D3-3571-B9F2-349E-166CD24B9241}"/>
              </a:ext>
            </a:extLst>
          </p:cNvPr>
          <p:cNvSpPr txBox="1"/>
          <p:nvPr/>
        </p:nvSpPr>
        <p:spPr>
          <a:xfrm>
            <a:off x="3423630"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88" name="四角形: 角を丸くする 87">
            <a:extLst>
              <a:ext uri="{FF2B5EF4-FFF2-40B4-BE49-F238E27FC236}">
                <a16:creationId xmlns:a16="http://schemas.microsoft.com/office/drawing/2014/main" id="{A5591F0C-F409-55EB-7232-C115C20C27ED}"/>
              </a:ext>
            </a:extLst>
          </p:cNvPr>
          <p:cNvSpPr/>
          <p:nvPr/>
        </p:nvSpPr>
        <p:spPr>
          <a:xfrm>
            <a:off x="3311857"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9" name="テキスト ボックス 88">
            <a:extLst>
              <a:ext uri="{FF2B5EF4-FFF2-40B4-BE49-F238E27FC236}">
                <a16:creationId xmlns:a16="http://schemas.microsoft.com/office/drawing/2014/main" id="{2E4E0017-386B-6318-6F6C-CAB8A259779B}"/>
              </a:ext>
            </a:extLst>
          </p:cNvPr>
          <p:cNvSpPr txBox="1"/>
          <p:nvPr/>
        </p:nvSpPr>
        <p:spPr>
          <a:xfrm>
            <a:off x="2777750"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92" name="四角形: 角を丸くする 91">
            <a:extLst>
              <a:ext uri="{FF2B5EF4-FFF2-40B4-BE49-F238E27FC236}">
                <a16:creationId xmlns:a16="http://schemas.microsoft.com/office/drawing/2014/main" id="{22CA95CA-5951-809E-B5A9-D65E4765735D}"/>
              </a:ext>
            </a:extLst>
          </p:cNvPr>
          <p:cNvSpPr/>
          <p:nvPr/>
        </p:nvSpPr>
        <p:spPr>
          <a:xfrm>
            <a:off x="3314348"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3" name="テキスト ボックス 92">
            <a:extLst>
              <a:ext uri="{FF2B5EF4-FFF2-40B4-BE49-F238E27FC236}">
                <a16:creationId xmlns:a16="http://schemas.microsoft.com/office/drawing/2014/main" id="{5C654C93-5C6F-2E85-2172-93AA2D277613}"/>
              </a:ext>
            </a:extLst>
          </p:cNvPr>
          <p:cNvSpPr txBox="1"/>
          <p:nvPr/>
        </p:nvSpPr>
        <p:spPr>
          <a:xfrm>
            <a:off x="2780241"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94" name="テキスト ボックス 93">
            <a:extLst>
              <a:ext uri="{FF2B5EF4-FFF2-40B4-BE49-F238E27FC236}">
                <a16:creationId xmlns:a16="http://schemas.microsoft.com/office/drawing/2014/main" id="{01B23C52-C5E0-61F8-E2B6-E40646557D86}"/>
              </a:ext>
            </a:extLst>
          </p:cNvPr>
          <p:cNvSpPr txBox="1"/>
          <p:nvPr/>
        </p:nvSpPr>
        <p:spPr>
          <a:xfrm>
            <a:off x="3338044" y="204248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95" name="テキスト ボックス 94">
            <a:extLst>
              <a:ext uri="{FF2B5EF4-FFF2-40B4-BE49-F238E27FC236}">
                <a16:creationId xmlns:a16="http://schemas.microsoft.com/office/drawing/2014/main" id="{964DF72B-C7BB-87FA-CCAB-C3C76B99D5EB}"/>
              </a:ext>
            </a:extLst>
          </p:cNvPr>
          <p:cNvSpPr txBox="1"/>
          <p:nvPr/>
        </p:nvSpPr>
        <p:spPr>
          <a:xfrm>
            <a:off x="3059414"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96" name="テキスト ボックス 95">
            <a:extLst>
              <a:ext uri="{FF2B5EF4-FFF2-40B4-BE49-F238E27FC236}">
                <a16:creationId xmlns:a16="http://schemas.microsoft.com/office/drawing/2014/main" id="{E4F97DBF-B6AC-0C28-126A-A2C6348734AF}"/>
              </a:ext>
            </a:extLst>
          </p:cNvPr>
          <p:cNvSpPr txBox="1"/>
          <p:nvPr/>
        </p:nvSpPr>
        <p:spPr>
          <a:xfrm>
            <a:off x="3714417"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99" name="テキスト ボックス 98">
            <a:extLst>
              <a:ext uri="{FF2B5EF4-FFF2-40B4-BE49-F238E27FC236}">
                <a16:creationId xmlns:a16="http://schemas.microsoft.com/office/drawing/2014/main" id="{B88D8E1B-1D13-5543-558D-1049DB19B41F}"/>
              </a:ext>
            </a:extLst>
          </p:cNvPr>
          <p:cNvSpPr txBox="1"/>
          <p:nvPr/>
        </p:nvSpPr>
        <p:spPr>
          <a:xfrm>
            <a:off x="1018610" y="213070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00" name="図 99">
            <a:extLst>
              <a:ext uri="{FF2B5EF4-FFF2-40B4-BE49-F238E27FC236}">
                <a16:creationId xmlns:a16="http://schemas.microsoft.com/office/drawing/2014/main" id="{74E20A3A-34D2-6225-55FC-EE31575207CA}"/>
              </a:ext>
            </a:extLst>
          </p:cNvPr>
          <p:cNvPicPr>
            <a:picLocks noChangeAspect="1"/>
          </p:cNvPicPr>
          <p:nvPr/>
        </p:nvPicPr>
        <p:blipFill>
          <a:blip r:embed="rId8"/>
          <a:stretch>
            <a:fillRect/>
          </a:stretch>
        </p:blipFill>
        <p:spPr>
          <a:xfrm>
            <a:off x="1876531" y="1483150"/>
            <a:ext cx="767534" cy="496491"/>
          </a:xfrm>
          <a:prstGeom prst="rect">
            <a:avLst/>
          </a:prstGeom>
          <a:solidFill>
            <a:schemeClr val="bg1"/>
          </a:solidFill>
        </p:spPr>
      </p:pic>
      <p:sp>
        <p:nvSpPr>
          <p:cNvPr id="101" name="テキスト ボックス 100">
            <a:extLst>
              <a:ext uri="{FF2B5EF4-FFF2-40B4-BE49-F238E27FC236}">
                <a16:creationId xmlns:a16="http://schemas.microsoft.com/office/drawing/2014/main" id="{88B44FC5-A968-6882-2E7B-07D871C923FA}"/>
              </a:ext>
            </a:extLst>
          </p:cNvPr>
          <p:cNvSpPr txBox="1"/>
          <p:nvPr/>
        </p:nvSpPr>
        <p:spPr>
          <a:xfrm>
            <a:off x="1812815" y="199018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102" name="台形 101">
            <a:extLst>
              <a:ext uri="{FF2B5EF4-FFF2-40B4-BE49-F238E27FC236}">
                <a16:creationId xmlns:a16="http://schemas.microsoft.com/office/drawing/2014/main" id="{8B7AC2BF-3966-1383-1C73-C4ED8E9BEDBF}"/>
              </a:ext>
            </a:extLst>
          </p:cNvPr>
          <p:cNvSpPr/>
          <p:nvPr/>
        </p:nvSpPr>
        <p:spPr>
          <a:xfrm rot="9223765">
            <a:off x="2491175" y="140364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03" name="矢印: 右 102">
            <a:extLst>
              <a:ext uri="{FF2B5EF4-FFF2-40B4-BE49-F238E27FC236}">
                <a16:creationId xmlns:a16="http://schemas.microsoft.com/office/drawing/2014/main" id="{BB553695-8192-111C-5AA8-263B1955517A}"/>
              </a:ext>
            </a:extLst>
          </p:cNvPr>
          <p:cNvSpPr/>
          <p:nvPr/>
        </p:nvSpPr>
        <p:spPr>
          <a:xfrm>
            <a:off x="4114078"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4" name="矢印: 右 103">
            <a:extLst>
              <a:ext uri="{FF2B5EF4-FFF2-40B4-BE49-F238E27FC236}">
                <a16:creationId xmlns:a16="http://schemas.microsoft.com/office/drawing/2014/main" id="{025B7C56-4591-1AF1-3A2A-CDFC937330D5}"/>
              </a:ext>
            </a:extLst>
          </p:cNvPr>
          <p:cNvSpPr/>
          <p:nvPr/>
        </p:nvSpPr>
        <p:spPr>
          <a:xfrm>
            <a:off x="2799472"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5" name="図 104">
            <a:extLst>
              <a:ext uri="{FF2B5EF4-FFF2-40B4-BE49-F238E27FC236}">
                <a16:creationId xmlns:a16="http://schemas.microsoft.com/office/drawing/2014/main" id="{8B6940B1-075D-AF8E-0954-57899FA75421}"/>
              </a:ext>
            </a:extLst>
          </p:cNvPr>
          <p:cNvPicPr>
            <a:picLocks noChangeAspect="1"/>
          </p:cNvPicPr>
          <p:nvPr/>
        </p:nvPicPr>
        <p:blipFill>
          <a:blip r:embed="rId8"/>
          <a:stretch>
            <a:fillRect/>
          </a:stretch>
        </p:blipFill>
        <p:spPr>
          <a:xfrm>
            <a:off x="4114078" y="1445532"/>
            <a:ext cx="767534" cy="496491"/>
          </a:xfrm>
          <a:prstGeom prst="rect">
            <a:avLst/>
          </a:prstGeom>
          <a:solidFill>
            <a:schemeClr val="bg1"/>
          </a:solidFill>
        </p:spPr>
      </p:pic>
      <p:sp>
        <p:nvSpPr>
          <p:cNvPr id="106" name="台形 105">
            <a:extLst>
              <a:ext uri="{FF2B5EF4-FFF2-40B4-BE49-F238E27FC236}">
                <a16:creationId xmlns:a16="http://schemas.microsoft.com/office/drawing/2014/main" id="{5791CFF6-37EC-BA6E-E83F-AED473722131}"/>
              </a:ext>
            </a:extLst>
          </p:cNvPr>
          <p:cNvSpPr/>
          <p:nvPr/>
        </p:nvSpPr>
        <p:spPr>
          <a:xfrm rot="9223765">
            <a:off x="4744722" y="142559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07" name="図 106">
            <a:extLst>
              <a:ext uri="{FF2B5EF4-FFF2-40B4-BE49-F238E27FC236}">
                <a16:creationId xmlns:a16="http://schemas.microsoft.com/office/drawing/2014/main" id="{16E03AE7-E714-1134-E272-E0BEC1785D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2150" y="1603240"/>
            <a:ext cx="193980" cy="422448"/>
          </a:xfrm>
          <a:prstGeom prst="rect">
            <a:avLst/>
          </a:prstGeom>
        </p:spPr>
      </p:pic>
      <p:pic>
        <p:nvPicPr>
          <p:cNvPr id="108" name="図 107">
            <a:extLst>
              <a:ext uri="{FF2B5EF4-FFF2-40B4-BE49-F238E27FC236}">
                <a16:creationId xmlns:a16="http://schemas.microsoft.com/office/drawing/2014/main" id="{F613C7D2-F016-01B5-8607-E1CF5FF00F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0183" y="1589756"/>
            <a:ext cx="193980" cy="422448"/>
          </a:xfrm>
          <a:prstGeom prst="rect">
            <a:avLst/>
          </a:prstGeom>
        </p:spPr>
      </p:pic>
      <p:sp>
        <p:nvSpPr>
          <p:cNvPr id="109" name="テキスト ボックス 108">
            <a:extLst>
              <a:ext uri="{FF2B5EF4-FFF2-40B4-BE49-F238E27FC236}">
                <a16:creationId xmlns:a16="http://schemas.microsoft.com/office/drawing/2014/main" id="{52686952-7503-CA3E-0CCB-CC055527CF72}"/>
              </a:ext>
            </a:extLst>
          </p:cNvPr>
          <p:cNvSpPr txBox="1"/>
          <p:nvPr/>
        </p:nvSpPr>
        <p:spPr>
          <a:xfrm>
            <a:off x="4226062" y="203337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2023-09-11</a:t>
            </a:r>
          </a:p>
          <a:p>
            <a:r>
              <a:rPr kumimoji="1" lang="en-US" altLang="ja-JP" sz="600" dirty="0"/>
              <a:t>Label serial : 0002</a:t>
            </a:r>
            <a:endParaRPr kumimoji="1" lang="ja-JP" altLang="en-US" sz="600" dirty="0"/>
          </a:p>
        </p:txBody>
      </p:sp>
      <p:pic>
        <p:nvPicPr>
          <p:cNvPr id="110" name="図 109">
            <a:extLst>
              <a:ext uri="{FF2B5EF4-FFF2-40B4-BE49-F238E27FC236}">
                <a16:creationId xmlns:a16="http://schemas.microsoft.com/office/drawing/2014/main" id="{0FF70243-AFEA-127B-D501-5F2375221844}"/>
              </a:ext>
            </a:extLst>
          </p:cNvPr>
          <p:cNvPicPr>
            <a:picLocks noChangeAspect="1"/>
          </p:cNvPicPr>
          <p:nvPr/>
        </p:nvPicPr>
        <p:blipFill>
          <a:blip r:embed="rId2"/>
          <a:stretch>
            <a:fillRect/>
          </a:stretch>
        </p:blipFill>
        <p:spPr>
          <a:xfrm>
            <a:off x="490793" y="1459489"/>
            <a:ext cx="1358764" cy="2027693"/>
          </a:xfrm>
          <a:prstGeom prst="rect">
            <a:avLst/>
          </a:prstGeom>
        </p:spPr>
      </p:pic>
      <p:pic>
        <p:nvPicPr>
          <p:cNvPr id="111" name="図 110">
            <a:extLst>
              <a:ext uri="{FF2B5EF4-FFF2-40B4-BE49-F238E27FC236}">
                <a16:creationId xmlns:a16="http://schemas.microsoft.com/office/drawing/2014/main" id="{BD3CBCAA-CD53-C635-49DD-1195C7DCC895}"/>
              </a:ext>
            </a:extLst>
          </p:cNvPr>
          <p:cNvPicPr>
            <a:picLocks noChangeAspect="1"/>
          </p:cNvPicPr>
          <p:nvPr/>
        </p:nvPicPr>
        <p:blipFill>
          <a:blip r:embed="rId3"/>
          <a:stretch>
            <a:fillRect/>
          </a:stretch>
        </p:blipFill>
        <p:spPr>
          <a:xfrm>
            <a:off x="1584149" y="2754876"/>
            <a:ext cx="243861" cy="130125"/>
          </a:xfrm>
          <a:prstGeom prst="rect">
            <a:avLst/>
          </a:prstGeom>
        </p:spPr>
      </p:pic>
      <p:sp>
        <p:nvSpPr>
          <p:cNvPr id="112" name="テキスト ボックス 111">
            <a:extLst>
              <a:ext uri="{FF2B5EF4-FFF2-40B4-BE49-F238E27FC236}">
                <a16:creationId xmlns:a16="http://schemas.microsoft.com/office/drawing/2014/main" id="{CFECE428-AC2D-BCE5-EF0B-53BB8832986C}"/>
              </a:ext>
            </a:extLst>
          </p:cNvPr>
          <p:cNvSpPr txBox="1"/>
          <p:nvPr/>
        </p:nvSpPr>
        <p:spPr>
          <a:xfrm>
            <a:off x="1507727" y="273391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13" name="図 112">
            <a:extLst>
              <a:ext uri="{FF2B5EF4-FFF2-40B4-BE49-F238E27FC236}">
                <a16:creationId xmlns:a16="http://schemas.microsoft.com/office/drawing/2014/main" id="{0FF9B2ED-DDEB-0441-DBE2-E5F665D18192}"/>
              </a:ext>
            </a:extLst>
          </p:cNvPr>
          <p:cNvPicPr>
            <a:picLocks noChangeAspect="1"/>
          </p:cNvPicPr>
          <p:nvPr/>
        </p:nvPicPr>
        <p:blipFill>
          <a:blip r:embed="rId4"/>
          <a:stretch>
            <a:fillRect/>
          </a:stretch>
        </p:blipFill>
        <p:spPr>
          <a:xfrm>
            <a:off x="995480" y="1593569"/>
            <a:ext cx="805148" cy="123622"/>
          </a:xfrm>
          <a:prstGeom prst="rect">
            <a:avLst/>
          </a:prstGeom>
        </p:spPr>
      </p:pic>
      <p:sp>
        <p:nvSpPr>
          <p:cNvPr id="114" name="テキスト ボックス 113">
            <a:extLst>
              <a:ext uri="{FF2B5EF4-FFF2-40B4-BE49-F238E27FC236}">
                <a16:creationId xmlns:a16="http://schemas.microsoft.com/office/drawing/2014/main" id="{E44DB223-48C1-40DC-C6AD-3B45AFE1A174}"/>
              </a:ext>
            </a:extLst>
          </p:cNvPr>
          <p:cNvSpPr txBox="1"/>
          <p:nvPr/>
        </p:nvSpPr>
        <p:spPr>
          <a:xfrm>
            <a:off x="910761" y="158014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15" name="図 114">
            <a:extLst>
              <a:ext uri="{FF2B5EF4-FFF2-40B4-BE49-F238E27FC236}">
                <a16:creationId xmlns:a16="http://schemas.microsoft.com/office/drawing/2014/main" id="{AC6966D9-E770-B16F-F4BE-90841FE356D6}"/>
              </a:ext>
            </a:extLst>
          </p:cNvPr>
          <p:cNvPicPr>
            <a:picLocks noChangeAspect="1"/>
          </p:cNvPicPr>
          <p:nvPr/>
        </p:nvPicPr>
        <p:blipFill>
          <a:blip r:embed="rId3"/>
          <a:stretch>
            <a:fillRect/>
          </a:stretch>
        </p:blipFill>
        <p:spPr>
          <a:xfrm>
            <a:off x="645293" y="2479129"/>
            <a:ext cx="399116" cy="92870"/>
          </a:xfrm>
          <a:prstGeom prst="rect">
            <a:avLst/>
          </a:prstGeom>
        </p:spPr>
      </p:pic>
      <p:sp>
        <p:nvSpPr>
          <p:cNvPr id="119" name="テキスト ボックス 118">
            <a:extLst>
              <a:ext uri="{FF2B5EF4-FFF2-40B4-BE49-F238E27FC236}">
                <a16:creationId xmlns:a16="http://schemas.microsoft.com/office/drawing/2014/main" id="{EEBA040E-1EF4-C5E9-AD93-2B24145C80E0}"/>
              </a:ext>
            </a:extLst>
          </p:cNvPr>
          <p:cNvSpPr txBox="1"/>
          <p:nvPr/>
        </p:nvSpPr>
        <p:spPr>
          <a:xfrm>
            <a:off x="580923" y="242942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20" name="図 119">
            <a:extLst>
              <a:ext uri="{FF2B5EF4-FFF2-40B4-BE49-F238E27FC236}">
                <a16:creationId xmlns:a16="http://schemas.microsoft.com/office/drawing/2014/main" id="{4A02D0CF-4011-2C68-6528-6A7059D932D6}"/>
              </a:ext>
            </a:extLst>
          </p:cNvPr>
          <p:cNvPicPr>
            <a:picLocks noChangeAspect="1"/>
          </p:cNvPicPr>
          <p:nvPr/>
        </p:nvPicPr>
        <p:blipFill>
          <a:blip r:embed="rId5"/>
          <a:stretch>
            <a:fillRect/>
          </a:stretch>
        </p:blipFill>
        <p:spPr>
          <a:xfrm>
            <a:off x="1093734" y="2916240"/>
            <a:ext cx="234871" cy="129551"/>
          </a:xfrm>
          <a:prstGeom prst="rect">
            <a:avLst/>
          </a:prstGeom>
        </p:spPr>
      </p:pic>
      <p:pic>
        <p:nvPicPr>
          <p:cNvPr id="121" name="図 120">
            <a:extLst>
              <a:ext uri="{FF2B5EF4-FFF2-40B4-BE49-F238E27FC236}">
                <a16:creationId xmlns:a16="http://schemas.microsoft.com/office/drawing/2014/main" id="{D464C960-B864-D981-DD13-06B2B86A05B7}"/>
              </a:ext>
            </a:extLst>
          </p:cNvPr>
          <p:cNvPicPr>
            <a:picLocks noChangeAspect="1"/>
          </p:cNvPicPr>
          <p:nvPr/>
        </p:nvPicPr>
        <p:blipFill>
          <a:blip r:embed="rId5"/>
          <a:stretch>
            <a:fillRect/>
          </a:stretch>
        </p:blipFill>
        <p:spPr>
          <a:xfrm>
            <a:off x="1029152" y="3099491"/>
            <a:ext cx="234871" cy="129551"/>
          </a:xfrm>
          <a:prstGeom prst="rect">
            <a:avLst/>
          </a:prstGeom>
        </p:spPr>
      </p:pic>
      <p:pic>
        <p:nvPicPr>
          <p:cNvPr id="122" name="図 121">
            <a:extLst>
              <a:ext uri="{FF2B5EF4-FFF2-40B4-BE49-F238E27FC236}">
                <a16:creationId xmlns:a16="http://schemas.microsoft.com/office/drawing/2014/main" id="{4846AAC3-2E50-B89A-757D-E9DE1BBD9BB5}"/>
              </a:ext>
            </a:extLst>
          </p:cNvPr>
          <p:cNvPicPr>
            <a:picLocks noChangeAspect="1"/>
          </p:cNvPicPr>
          <p:nvPr/>
        </p:nvPicPr>
        <p:blipFill>
          <a:blip r:embed="rId6"/>
          <a:stretch>
            <a:fillRect/>
          </a:stretch>
        </p:blipFill>
        <p:spPr>
          <a:xfrm>
            <a:off x="508801" y="2466268"/>
            <a:ext cx="1334826" cy="298027"/>
          </a:xfrm>
          <a:prstGeom prst="rect">
            <a:avLst/>
          </a:prstGeom>
        </p:spPr>
      </p:pic>
      <p:sp>
        <p:nvSpPr>
          <p:cNvPr id="123" name="四角形: 角を丸くする 122">
            <a:extLst>
              <a:ext uri="{FF2B5EF4-FFF2-40B4-BE49-F238E27FC236}">
                <a16:creationId xmlns:a16="http://schemas.microsoft.com/office/drawing/2014/main" id="{FBE609E8-B9A9-4626-94F2-9484884297D8}"/>
              </a:ext>
            </a:extLst>
          </p:cNvPr>
          <p:cNvSpPr/>
          <p:nvPr/>
        </p:nvSpPr>
        <p:spPr>
          <a:xfrm>
            <a:off x="785080" y="26232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4" name="テキスト ボックス 123">
            <a:extLst>
              <a:ext uri="{FF2B5EF4-FFF2-40B4-BE49-F238E27FC236}">
                <a16:creationId xmlns:a16="http://schemas.microsoft.com/office/drawing/2014/main" id="{661B7B34-7732-F70E-7C5A-3EEDDBE1046E}"/>
              </a:ext>
            </a:extLst>
          </p:cNvPr>
          <p:cNvSpPr txBox="1"/>
          <p:nvPr/>
        </p:nvSpPr>
        <p:spPr>
          <a:xfrm>
            <a:off x="461373" y="261206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125" name="四角形: 角を丸くする 124">
            <a:extLst>
              <a:ext uri="{FF2B5EF4-FFF2-40B4-BE49-F238E27FC236}">
                <a16:creationId xmlns:a16="http://schemas.microsoft.com/office/drawing/2014/main" id="{BE9B6980-1B7C-5546-6C03-3A4777332F69}"/>
              </a:ext>
            </a:extLst>
          </p:cNvPr>
          <p:cNvSpPr/>
          <p:nvPr/>
        </p:nvSpPr>
        <p:spPr>
          <a:xfrm>
            <a:off x="1437016" y="261590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6" name="テキスト ボックス 125">
            <a:extLst>
              <a:ext uri="{FF2B5EF4-FFF2-40B4-BE49-F238E27FC236}">
                <a16:creationId xmlns:a16="http://schemas.microsoft.com/office/drawing/2014/main" id="{DFF8FD44-8EDF-5941-0971-F35545E13589}"/>
              </a:ext>
            </a:extLst>
          </p:cNvPr>
          <p:cNvSpPr txBox="1"/>
          <p:nvPr/>
        </p:nvSpPr>
        <p:spPr>
          <a:xfrm>
            <a:off x="1118071" y="259752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27" name="図 126">
            <a:extLst>
              <a:ext uri="{FF2B5EF4-FFF2-40B4-BE49-F238E27FC236}">
                <a16:creationId xmlns:a16="http://schemas.microsoft.com/office/drawing/2014/main" id="{BD622D2E-5173-BF50-5250-B819627BD642}"/>
              </a:ext>
            </a:extLst>
          </p:cNvPr>
          <p:cNvPicPr>
            <a:picLocks noChangeAspect="1"/>
          </p:cNvPicPr>
          <p:nvPr/>
        </p:nvPicPr>
        <p:blipFill>
          <a:blip r:embed="rId7"/>
          <a:stretch>
            <a:fillRect/>
          </a:stretch>
        </p:blipFill>
        <p:spPr>
          <a:xfrm>
            <a:off x="504522" y="2061847"/>
            <a:ext cx="1345035" cy="391873"/>
          </a:xfrm>
          <a:prstGeom prst="rect">
            <a:avLst/>
          </a:prstGeom>
        </p:spPr>
      </p:pic>
      <p:sp>
        <p:nvSpPr>
          <p:cNvPr id="128" name="四角形: 角を丸くする 127">
            <a:extLst>
              <a:ext uri="{FF2B5EF4-FFF2-40B4-BE49-F238E27FC236}">
                <a16:creationId xmlns:a16="http://schemas.microsoft.com/office/drawing/2014/main" id="{F8ACA85A-A5AE-E69E-FAB2-2C73399AEBB5}"/>
              </a:ext>
            </a:extLst>
          </p:cNvPr>
          <p:cNvSpPr/>
          <p:nvPr/>
        </p:nvSpPr>
        <p:spPr>
          <a:xfrm>
            <a:off x="785674" y="236112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9" name="四角形: 角を丸くする 128">
            <a:extLst>
              <a:ext uri="{FF2B5EF4-FFF2-40B4-BE49-F238E27FC236}">
                <a16:creationId xmlns:a16="http://schemas.microsoft.com/office/drawing/2014/main" id="{7615F4BB-5C99-EFBB-A8EA-31373BAABCC3}"/>
              </a:ext>
            </a:extLst>
          </p:cNvPr>
          <p:cNvSpPr/>
          <p:nvPr/>
        </p:nvSpPr>
        <p:spPr>
          <a:xfrm>
            <a:off x="1431155" y="236642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0" name="テキスト ボックス 129">
            <a:extLst>
              <a:ext uri="{FF2B5EF4-FFF2-40B4-BE49-F238E27FC236}">
                <a16:creationId xmlns:a16="http://schemas.microsoft.com/office/drawing/2014/main" id="{18B08ED5-BA85-3943-465B-BBBB7F8DC10C}"/>
              </a:ext>
            </a:extLst>
          </p:cNvPr>
          <p:cNvSpPr txBox="1"/>
          <p:nvPr/>
        </p:nvSpPr>
        <p:spPr>
          <a:xfrm>
            <a:off x="447123" y="2373922"/>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131" name="テキスト ボックス 130">
            <a:extLst>
              <a:ext uri="{FF2B5EF4-FFF2-40B4-BE49-F238E27FC236}">
                <a16:creationId xmlns:a16="http://schemas.microsoft.com/office/drawing/2014/main" id="{CE57855F-602A-E5B1-1BC4-474FAB54DFC7}"/>
              </a:ext>
            </a:extLst>
          </p:cNvPr>
          <p:cNvSpPr txBox="1"/>
          <p:nvPr/>
        </p:nvSpPr>
        <p:spPr>
          <a:xfrm>
            <a:off x="1107253" y="236720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132" name="四角形: 角を丸くする 131">
            <a:extLst>
              <a:ext uri="{FF2B5EF4-FFF2-40B4-BE49-F238E27FC236}">
                <a16:creationId xmlns:a16="http://schemas.microsoft.com/office/drawing/2014/main" id="{E093F6F2-3988-EC3C-0474-CBD7C789007C}"/>
              </a:ext>
            </a:extLst>
          </p:cNvPr>
          <p:cNvSpPr/>
          <p:nvPr/>
        </p:nvSpPr>
        <p:spPr>
          <a:xfrm>
            <a:off x="995480" y="206361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3" name="テキスト ボックス 132">
            <a:extLst>
              <a:ext uri="{FF2B5EF4-FFF2-40B4-BE49-F238E27FC236}">
                <a16:creationId xmlns:a16="http://schemas.microsoft.com/office/drawing/2014/main" id="{0A9C142A-E191-9172-3C98-DDA3CBCCF6C7}"/>
              </a:ext>
            </a:extLst>
          </p:cNvPr>
          <p:cNvSpPr txBox="1"/>
          <p:nvPr/>
        </p:nvSpPr>
        <p:spPr>
          <a:xfrm>
            <a:off x="461373" y="205237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34" name="四角形: 角を丸くする 133">
            <a:extLst>
              <a:ext uri="{FF2B5EF4-FFF2-40B4-BE49-F238E27FC236}">
                <a16:creationId xmlns:a16="http://schemas.microsoft.com/office/drawing/2014/main" id="{D0FEAAB6-B229-CE6A-C225-A8A955A1AA4B}"/>
              </a:ext>
            </a:extLst>
          </p:cNvPr>
          <p:cNvSpPr/>
          <p:nvPr/>
        </p:nvSpPr>
        <p:spPr>
          <a:xfrm>
            <a:off x="997971" y="221036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5" name="テキスト ボックス 134">
            <a:extLst>
              <a:ext uri="{FF2B5EF4-FFF2-40B4-BE49-F238E27FC236}">
                <a16:creationId xmlns:a16="http://schemas.microsoft.com/office/drawing/2014/main" id="{F7CF359C-D8A2-D251-1AB4-7C7AA1657679}"/>
              </a:ext>
            </a:extLst>
          </p:cNvPr>
          <p:cNvSpPr txBox="1"/>
          <p:nvPr/>
        </p:nvSpPr>
        <p:spPr>
          <a:xfrm>
            <a:off x="463864" y="219912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36" name="テキスト ボックス 135">
            <a:extLst>
              <a:ext uri="{FF2B5EF4-FFF2-40B4-BE49-F238E27FC236}">
                <a16:creationId xmlns:a16="http://schemas.microsoft.com/office/drawing/2014/main" id="{77252043-1E40-624A-2ED6-BD44692D7BB0}"/>
              </a:ext>
            </a:extLst>
          </p:cNvPr>
          <p:cNvSpPr txBox="1"/>
          <p:nvPr/>
        </p:nvSpPr>
        <p:spPr>
          <a:xfrm>
            <a:off x="1021667" y="204704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37" name="テキスト ボックス 136">
            <a:extLst>
              <a:ext uri="{FF2B5EF4-FFF2-40B4-BE49-F238E27FC236}">
                <a16:creationId xmlns:a16="http://schemas.microsoft.com/office/drawing/2014/main" id="{64989F7F-D5E0-AA36-D8F0-CBB2717552A6}"/>
              </a:ext>
            </a:extLst>
          </p:cNvPr>
          <p:cNvSpPr txBox="1"/>
          <p:nvPr/>
        </p:nvSpPr>
        <p:spPr>
          <a:xfrm>
            <a:off x="945074" y="219715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38" name="テキスト ボックス 137">
            <a:extLst>
              <a:ext uri="{FF2B5EF4-FFF2-40B4-BE49-F238E27FC236}">
                <a16:creationId xmlns:a16="http://schemas.microsoft.com/office/drawing/2014/main" id="{7BD3CCD9-3B94-4CA7-072D-6FADD9FFC0BD}"/>
              </a:ext>
            </a:extLst>
          </p:cNvPr>
          <p:cNvSpPr txBox="1"/>
          <p:nvPr/>
        </p:nvSpPr>
        <p:spPr>
          <a:xfrm>
            <a:off x="743037" y="234965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39" name="テキスト ボックス 138">
            <a:extLst>
              <a:ext uri="{FF2B5EF4-FFF2-40B4-BE49-F238E27FC236}">
                <a16:creationId xmlns:a16="http://schemas.microsoft.com/office/drawing/2014/main" id="{90080294-7A97-57C6-99DF-1AF9FC57E58E}"/>
              </a:ext>
            </a:extLst>
          </p:cNvPr>
          <p:cNvSpPr txBox="1"/>
          <p:nvPr/>
        </p:nvSpPr>
        <p:spPr>
          <a:xfrm>
            <a:off x="1398040" y="235346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140" name="矢印: 右 139">
            <a:extLst>
              <a:ext uri="{FF2B5EF4-FFF2-40B4-BE49-F238E27FC236}">
                <a16:creationId xmlns:a16="http://schemas.microsoft.com/office/drawing/2014/main" id="{AC7D3154-4D4F-821D-3637-ECA539505E7A}"/>
              </a:ext>
            </a:extLst>
          </p:cNvPr>
          <p:cNvSpPr/>
          <p:nvPr/>
        </p:nvSpPr>
        <p:spPr>
          <a:xfrm>
            <a:off x="1692677" y="192297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1" name="テキスト ボックス 140">
            <a:extLst>
              <a:ext uri="{FF2B5EF4-FFF2-40B4-BE49-F238E27FC236}">
                <a16:creationId xmlns:a16="http://schemas.microsoft.com/office/drawing/2014/main" id="{E95A4F56-CB30-07FC-4712-1D2A6258898C}"/>
              </a:ext>
            </a:extLst>
          </p:cNvPr>
          <p:cNvSpPr txBox="1"/>
          <p:nvPr/>
        </p:nvSpPr>
        <p:spPr>
          <a:xfrm>
            <a:off x="2952099" y="260264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42" name="テキスト ボックス 141">
            <a:extLst>
              <a:ext uri="{FF2B5EF4-FFF2-40B4-BE49-F238E27FC236}">
                <a16:creationId xmlns:a16="http://schemas.microsoft.com/office/drawing/2014/main" id="{782541A9-9D04-DA26-D306-387F95ED2ABC}"/>
              </a:ext>
            </a:extLst>
          </p:cNvPr>
          <p:cNvSpPr txBox="1"/>
          <p:nvPr/>
        </p:nvSpPr>
        <p:spPr>
          <a:xfrm>
            <a:off x="3618001" y="260239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143" name="テキスト ボックス 142">
            <a:extLst>
              <a:ext uri="{FF2B5EF4-FFF2-40B4-BE49-F238E27FC236}">
                <a16:creationId xmlns:a16="http://schemas.microsoft.com/office/drawing/2014/main" id="{C6EF6965-61DE-41BF-E89A-49694650A92D}"/>
              </a:ext>
            </a:extLst>
          </p:cNvPr>
          <p:cNvSpPr txBox="1"/>
          <p:nvPr/>
        </p:nvSpPr>
        <p:spPr>
          <a:xfrm>
            <a:off x="2796506" y="288715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44" name="テキスト ボックス 143">
            <a:extLst>
              <a:ext uri="{FF2B5EF4-FFF2-40B4-BE49-F238E27FC236}">
                <a16:creationId xmlns:a16="http://schemas.microsoft.com/office/drawing/2014/main" id="{8B15151E-6758-0845-68A9-CF16BF299092}"/>
              </a:ext>
            </a:extLst>
          </p:cNvPr>
          <p:cNvSpPr txBox="1"/>
          <p:nvPr/>
        </p:nvSpPr>
        <p:spPr>
          <a:xfrm>
            <a:off x="3247265" y="287903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45" name="テキスト ボックス 144">
            <a:extLst>
              <a:ext uri="{FF2B5EF4-FFF2-40B4-BE49-F238E27FC236}">
                <a16:creationId xmlns:a16="http://schemas.microsoft.com/office/drawing/2014/main" id="{2E9141D6-90A6-5F53-549E-528FCB45A647}"/>
              </a:ext>
            </a:extLst>
          </p:cNvPr>
          <p:cNvSpPr txBox="1"/>
          <p:nvPr/>
        </p:nvSpPr>
        <p:spPr>
          <a:xfrm>
            <a:off x="3651909" y="2884314"/>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146" name="矢印: 右 145">
            <a:extLst>
              <a:ext uri="{FF2B5EF4-FFF2-40B4-BE49-F238E27FC236}">
                <a16:creationId xmlns:a16="http://schemas.microsoft.com/office/drawing/2014/main" id="{1FCEB905-88C9-794C-C016-27FAA86119C5}"/>
              </a:ext>
            </a:extLst>
          </p:cNvPr>
          <p:cNvSpPr/>
          <p:nvPr/>
        </p:nvSpPr>
        <p:spPr>
          <a:xfrm>
            <a:off x="4928021"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6" name="テキスト ボックス 365">
            <a:extLst>
              <a:ext uri="{FF2B5EF4-FFF2-40B4-BE49-F238E27FC236}">
                <a16:creationId xmlns:a16="http://schemas.microsoft.com/office/drawing/2014/main" id="{0E30EF67-3A1F-ACDE-8BD8-B43B539120F5}"/>
              </a:ext>
            </a:extLst>
          </p:cNvPr>
          <p:cNvSpPr txBox="1"/>
          <p:nvPr/>
        </p:nvSpPr>
        <p:spPr>
          <a:xfrm>
            <a:off x="3230960" y="21853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67" name="テキスト ボックス 366">
            <a:extLst>
              <a:ext uri="{FF2B5EF4-FFF2-40B4-BE49-F238E27FC236}">
                <a16:creationId xmlns:a16="http://schemas.microsoft.com/office/drawing/2014/main" id="{ECF1346E-F91F-68C7-6621-91344D8274CD}"/>
              </a:ext>
            </a:extLst>
          </p:cNvPr>
          <p:cNvSpPr txBox="1"/>
          <p:nvPr/>
        </p:nvSpPr>
        <p:spPr>
          <a:xfrm>
            <a:off x="5922619" y="2578633"/>
            <a:ext cx="661188" cy="169277"/>
          </a:xfrm>
          <a:prstGeom prst="rect">
            <a:avLst/>
          </a:prstGeom>
          <a:noFill/>
        </p:spPr>
        <p:txBody>
          <a:bodyPr wrap="square" rtlCol="0">
            <a:spAutoFit/>
          </a:bodyPr>
          <a:lstStyle/>
          <a:p>
            <a:pPr algn="ctr"/>
            <a:r>
              <a:rPr kumimoji="1" lang="en-US" altLang="ja-JP" sz="500" dirty="0">
                <a:latin typeface="+mj-lt"/>
              </a:rPr>
              <a:t>2023-09-11</a:t>
            </a:r>
          </a:p>
        </p:txBody>
      </p:sp>
      <p:sp>
        <p:nvSpPr>
          <p:cNvPr id="371" name="テキスト ボックス 370">
            <a:extLst>
              <a:ext uri="{FF2B5EF4-FFF2-40B4-BE49-F238E27FC236}">
                <a16:creationId xmlns:a16="http://schemas.microsoft.com/office/drawing/2014/main" id="{8E951F36-BF1D-10E6-92D1-B76469679B14}"/>
              </a:ext>
            </a:extLst>
          </p:cNvPr>
          <p:cNvSpPr txBox="1"/>
          <p:nvPr/>
        </p:nvSpPr>
        <p:spPr>
          <a:xfrm>
            <a:off x="5050381" y="257856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72" name="テキスト ボックス 371">
            <a:extLst>
              <a:ext uri="{FF2B5EF4-FFF2-40B4-BE49-F238E27FC236}">
                <a16:creationId xmlns:a16="http://schemas.microsoft.com/office/drawing/2014/main" id="{E6A497CD-CCCC-483A-48D5-AEA88A6DADF4}"/>
              </a:ext>
            </a:extLst>
          </p:cNvPr>
          <p:cNvSpPr txBox="1"/>
          <p:nvPr/>
        </p:nvSpPr>
        <p:spPr>
          <a:xfrm>
            <a:off x="5036131" y="234042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73" name="テキスト ボックス 372">
            <a:extLst>
              <a:ext uri="{FF2B5EF4-FFF2-40B4-BE49-F238E27FC236}">
                <a16:creationId xmlns:a16="http://schemas.microsoft.com/office/drawing/2014/main" id="{79E00050-E3EF-5A31-F7D6-4F1527EB96E3}"/>
              </a:ext>
            </a:extLst>
          </p:cNvPr>
          <p:cNvSpPr txBox="1"/>
          <p:nvPr/>
        </p:nvSpPr>
        <p:spPr>
          <a:xfrm>
            <a:off x="5069137" y="2858220"/>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375" name="テキスト ボックス 374">
            <a:extLst>
              <a:ext uri="{FF2B5EF4-FFF2-40B4-BE49-F238E27FC236}">
                <a16:creationId xmlns:a16="http://schemas.microsoft.com/office/drawing/2014/main" id="{6999ED73-9FBD-FD06-0278-92B2563210B4}"/>
              </a:ext>
            </a:extLst>
          </p:cNvPr>
          <p:cNvSpPr txBox="1"/>
          <p:nvPr/>
        </p:nvSpPr>
        <p:spPr>
          <a:xfrm>
            <a:off x="3336692" y="426825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376" name="図 375">
            <a:extLst>
              <a:ext uri="{FF2B5EF4-FFF2-40B4-BE49-F238E27FC236}">
                <a16:creationId xmlns:a16="http://schemas.microsoft.com/office/drawing/2014/main" id="{5830A496-5665-B64E-1D55-9C6EEEFB33B1}"/>
              </a:ext>
            </a:extLst>
          </p:cNvPr>
          <p:cNvPicPr>
            <a:picLocks noChangeAspect="1"/>
          </p:cNvPicPr>
          <p:nvPr/>
        </p:nvPicPr>
        <p:blipFill>
          <a:blip r:embed="rId2"/>
          <a:stretch>
            <a:fillRect/>
          </a:stretch>
        </p:blipFill>
        <p:spPr>
          <a:xfrm>
            <a:off x="2808875" y="3597040"/>
            <a:ext cx="1358764" cy="2027693"/>
          </a:xfrm>
          <a:prstGeom prst="rect">
            <a:avLst/>
          </a:prstGeom>
        </p:spPr>
      </p:pic>
      <p:pic>
        <p:nvPicPr>
          <p:cNvPr id="377" name="図 376">
            <a:extLst>
              <a:ext uri="{FF2B5EF4-FFF2-40B4-BE49-F238E27FC236}">
                <a16:creationId xmlns:a16="http://schemas.microsoft.com/office/drawing/2014/main" id="{42BD24ED-C2D2-5BCD-21ED-3FFCCD2699DE}"/>
              </a:ext>
            </a:extLst>
          </p:cNvPr>
          <p:cNvPicPr>
            <a:picLocks noChangeAspect="1"/>
          </p:cNvPicPr>
          <p:nvPr/>
        </p:nvPicPr>
        <p:blipFill>
          <a:blip r:embed="rId3"/>
          <a:stretch>
            <a:fillRect/>
          </a:stretch>
        </p:blipFill>
        <p:spPr>
          <a:xfrm>
            <a:off x="3902231" y="4892427"/>
            <a:ext cx="243861" cy="130125"/>
          </a:xfrm>
          <a:prstGeom prst="rect">
            <a:avLst/>
          </a:prstGeom>
        </p:spPr>
      </p:pic>
      <p:sp>
        <p:nvSpPr>
          <p:cNvPr id="378" name="テキスト ボックス 377">
            <a:extLst>
              <a:ext uri="{FF2B5EF4-FFF2-40B4-BE49-F238E27FC236}">
                <a16:creationId xmlns:a16="http://schemas.microsoft.com/office/drawing/2014/main" id="{9FF8B596-1736-D5C6-4927-952D0135AA43}"/>
              </a:ext>
            </a:extLst>
          </p:cNvPr>
          <p:cNvSpPr txBox="1"/>
          <p:nvPr/>
        </p:nvSpPr>
        <p:spPr>
          <a:xfrm>
            <a:off x="3825809" y="487146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79" name="図 378">
            <a:extLst>
              <a:ext uri="{FF2B5EF4-FFF2-40B4-BE49-F238E27FC236}">
                <a16:creationId xmlns:a16="http://schemas.microsoft.com/office/drawing/2014/main" id="{5F05B195-4FA1-AD5C-BC23-B58A6BD84BFC}"/>
              </a:ext>
            </a:extLst>
          </p:cNvPr>
          <p:cNvPicPr>
            <a:picLocks noChangeAspect="1"/>
          </p:cNvPicPr>
          <p:nvPr/>
        </p:nvPicPr>
        <p:blipFill>
          <a:blip r:embed="rId4"/>
          <a:stretch>
            <a:fillRect/>
          </a:stretch>
        </p:blipFill>
        <p:spPr>
          <a:xfrm>
            <a:off x="3313562" y="3731120"/>
            <a:ext cx="805148" cy="123622"/>
          </a:xfrm>
          <a:prstGeom prst="rect">
            <a:avLst/>
          </a:prstGeom>
        </p:spPr>
      </p:pic>
      <p:sp>
        <p:nvSpPr>
          <p:cNvPr id="380" name="テキスト ボックス 379">
            <a:extLst>
              <a:ext uri="{FF2B5EF4-FFF2-40B4-BE49-F238E27FC236}">
                <a16:creationId xmlns:a16="http://schemas.microsoft.com/office/drawing/2014/main" id="{FCD0E3C9-703A-49C8-F52F-F8C38B9CE69F}"/>
              </a:ext>
            </a:extLst>
          </p:cNvPr>
          <p:cNvSpPr txBox="1"/>
          <p:nvPr/>
        </p:nvSpPr>
        <p:spPr>
          <a:xfrm>
            <a:off x="3228843" y="371769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81" name="図 380">
            <a:extLst>
              <a:ext uri="{FF2B5EF4-FFF2-40B4-BE49-F238E27FC236}">
                <a16:creationId xmlns:a16="http://schemas.microsoft.com/office/drawing/2014/main" id="{8015B2BB-5E89-C29D-D887-BAD8DC246BEF}"/>
              </a:ext>
            </a:extLst>
          </p:cNvPr>
          <p:cNvPicPr>
            <a:picLocks noChangeAspect="1"/>
          </p:cNvPicPr>
          <p:nvPr/>
        </p:nvPicPr>
        <p:blipFill>
          <a:blip r:embed="rId3"/>
          <a:stretch>
            <a:fillRect/>
          </a:stretch>
        </p:blipFill>
        <p:spPr>
          <a:xfrm>
            <a:off x="2963375" y="4616680"/>
            <a:ext cx="399116" cy="92870"/>
          </a:xfrm>
          <a:prstGeom prst="rect">
            <a:avLst/>
          </a:prstGeom>
        </p:spPr>
      </p:pic>
      <p:sp>
        <p:nvSpPr>
          <p:cNvPr id="382" name="テキスト ボックス 381">
            <a:extLst>
              <a:ext uri="{FF2B5EF4-FFF2-40B4-BE49-F238E27FC236}">
                <a16:creationId xmlns:a16="http://schemas.microsoft.com/office/drawing/2014/main" id="{91309657-E11C-4A29-F456-3C0C108C7FE8}"/>
              </a:ext>
            </a:extLst>
          </p:cNvPr>
          <p:cNvSpPr txBox="1"/>
          <p:nvPr/>
        </p:nvSpPr>
        <p:spPr>
          <a:xfrm>
            <a:off x="2899005" y="456697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83" name="図 382">
            <a:extLst>
              <a:ext uri="{FF2B5EF4-FFF2-40B4-BE49-F238E27FC236}">
                <a16:creationId xmlns:a16="http://schemas.microsoft.com/office/drawing/2014/main" id="{30242E0A-DB3C-315F-883B-957489C0B277}"/>
              </a:ext>
            </a:extLst>
          </p:cNvPr>
          <p:cNvPicPr>
            <a:picLocks noChangeAspect="1"/>
          </p:cNvPicPr>
          <p:nvPr/>
        </p:nvPicPr>
        <p:blipFill>
          <a:blip r:embed="rId5"/>
          <a:stretch>
            <a:fillRect/>
          </a:stretch>
        </p:blipFill>
        <p:spPr>
          <a:xfrm>
            <a:off x="3411816" y="5053791"/>
            <a:ext cx="234871" cy="129551"/>
          </a:xfrm>
          <a:prstGeom prst="rect">
            <a:avLst/>
          </a:prstGeom>
        </p:spPr>
      </p:pic>
      <p:pic>
        <p:nvPicPr>
          <p:cNvPr id="384" name="図 383">
            <a:extLst>
              <a:ext uri="{FF2B5EF4-FFF2-40B4-BE49-F238E27FC236}">
                <a16:creationId xmlns:a16="http://schemas.microsoft.com/office/drawing/2014/main" id="{2B0397A3-7B32-414B-E80F-AB223360D85A}"/>
              </a:ext>
            </a:extLst>
          </p:cNvPr>
          <p:cNvPicPr>
            <a:picLocks noChangeAspect="1"/>
          </p:cNvPicPr>
          <p:nvPr/>
        </p:nvPicPr>
        <p:blipFill>
          <a:blip r:embed="rId5"/>
          <a:stretch>
            <a:fillRect/>
          </a:stretch>
        </p:blipFill>
        <p:spPr>
          <a:xfrm>
            <a:off x="3347234" y="5237042"/>
            <a:ext cx="234871" cy="129551"/>
          </a:xfrm>
          <a:prstGeom prst="rect">
            <a:avLst/>
          </a:prstGeom>
        </p:spPr>
      </p:pic>
      <p:pic>
        <p:nvPicPr>
          <p:cNvPr id="385" name="図 384">
            <a:extLst>
              <a:ext uri="{FF2B5EF4-FFF2-40B4-BE49-F238E27FC236}">
                <a16:creationId xmlns:a16="http://schemas.microsoft.com/office/drawing/2014/main" id="{63784E15-46B7-9ED4-ADAC-F5FFDFE093DB}"/>
              </a:ext>
            </a:extLst>
          </p:cNvPr>
          <p:cNvPicPr>
            <a:picLocks noChangeAspect="1"/>
          </p:cNvPicPr>
          <p:nvPr/>
        </p:nvPicPr>
        <p:blipFill>
          <a:blip r:embed="rId6"/>
          <a:stretch>
            <a:fillRect/>
          </a:stretch>
        </p:blipFill>
        <p:spPr>
          <a:xfrm>
            <a:off x="2826883" y="4603819"/>
            <a:ext cx="1334826" cy="298027"/>
          </a:xfrm>
          <a:prstGeom prst="rect">
            <a:avLst/>
          </a:prstGeom>
        </p:spPr>
      </p:pic>
      <p:sp>
        <p:nvSpPr>
          <p:cNvPr id="386" name="四角形: 角を丸くする 385">
            <a:extLst>
              <a:ext uri="{FF2B5EF4-FFF2-40B4-BE49-F238E27FC236}">
                <a16:creationId xmlns:a16="http://schemas.microsoft.com/office/drawing/2014/main" id="{6628F3EC-821F-F867-FFDE-FEA18CE402AE}"/>
              </a:ext>
            </a:extLst>
          </p:cNvPr>
          <p:cNvSpPr/>
          <p:nvPr/>
        </p:nvSpPr>
        <p:spPr>
          <a:xfrm>
            <a:off x="3103162" y="476085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7" name="テキスト ボックス 386">
            <a:extLst>
              <a:ext uri="{FF2B5EF4-FFF2-40B4-BE49-F238E27FC236}">
                <a16:creationId xmlns:a16="http://schemas.microsoft.com/office/drawing/2014/main" id="{174BB6DB-FEA7-9BC6-44E5-F395E6D309A4}"/>
              </a:ext>
            </a:extLst>
          </p:cNvPr>
          <p:cNvSpPr txBox="1"/>
          <p:nvPr/>
        </p:nvSpPr>
        <p:spPr>
          <a:xfrm>
            <a:off x="2779455" y="4749611"/>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88" name="四角形: 角を丸くする 387">
            <a:extLst>
              <a:ext uri="{FF2B5EF4-FFF2-40B4-BE49-F238E27FC236}">
                <a16:creationId xmlns:a16="http://schemas.microsoft.com/office/drawing/2014/main" id="{39FBAB35-A4C6-C899-456F-993E52B9A89D}"/>
              </a:ext>
            </a:extLst>
          </p:cNvPr>
          <p:cNvSpPr/>
          <p:nvPr/>
        </p:nvSpPr>
        <p:spPr>
          <a:xfrm>
            <a:off x="3755098" y="475345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9" name="テキスト ボックス 388">
            <a:extLst>
              <a:ext uri="{FF2B5EF4-FFF2-40B4-BE49-F238E27FC236}">
                <a16:creationId xmlns:a16="http://schemas.microsoft.com/office/drawing/2014/main" id="{EEC68462-3DAD-5C89-13A4-FB9571AD1035}"/>
              </a:ext>
            </a:extLst>
          </p:cNvPr>
          <p:cNvSpPr txBox="1"/>
          <p:nvPr/>
        </p:nvSpPr>
        <p:spPr>
          <a:xfrm>
            <a:off x="3436153" y="473507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90" name="図 389">
            <a:extLst>
              <a:ext uri="{FF2B5EF4-FFF2-40B4-BE49-F238E27FC236}">
                <a16:creationId xmlns:a16="http://schemas.microsoft.com/office/drawing/2014/main" id="{AADBA691-7660-7800-A0F8-D477153A4ACE}"/>
              </a:ext>
            </a:extLst>
          </p:cNvPr>
          <p:cNvPicPr>
            <a:picLocks noChangeAspect="1"/>
          </p:cNvPicPr>
          <p:nvPr/>
        </p:nvPicPr>
        <p:blipFill>
          <a:blip r:embed="rId7"/>
          <a:stretch>
            <a:fillRect/>
          </a:stretch>
        </p:blipFill>
        <p:spPr>
          <a:xfrm>
            <a:off x="2822604" y="4199398"/>
            <a:ext cx="1345035" cy="391873"/>
          </a:xfrm>
          <a:prstGeom prst="rect">
            <a:avLst/>
          </a:prstGeom>
        </p:spPr>
      </p:pic>
      <p:sp>
        <p:nvSpPr>
          <p:cNvPr id="391" name="四角形: 角を丸くする 390">
            <a:extLst>
              <a:ext uri="{FF2B5EF4-FFF2-40B4-BE49-F238E27FC236}">
                <a16:creationId xmlns:a16="http://schemas.microsoft.com/office/drawing/2014/main" id="{452295CE-C06E-63D7-36D7-D7B4A9E8CD65}"/>
              </a:ext>
            </a:extLst>
          </p:cNvPr>
          <p:cNvSpPr/>
          <p:nvPr/>
        </p:nvSpPr>
        <p:spPr>
          <a:xfrm>
            <a:off x="3103756" y="449867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2" name="四角形: 角を丸くする 391">
            <a:extLst>
              <a:ext uri="{FF2B5EF4-FFF2-40B4-BE49-F238E27FC236}">
                <a16:creationId xmlns:a16="http://schemas.microsoft.com/office/drawing/2014/main" id="{5A3ED763-E37D-EA3B-3E86-D97F308E3579}"/>
              </a:ext>
            </a:extLst>
          </p:cNvPr>
          <p:cNvSpPr/>
          <p:nvPr/>
        </p:nvSpPr>
        <p:spPr>
          <a:xfrm>
            <a:off x="3749237" y="450397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3" name="テキスト ボックス 392">
            <a:extLst>
              <a:ext uri="{FF2B5EF4-FFF2-40B4-BE49-F238E27FC236}">
                <a16:creationId xmlns:a16="http://schemas.microsoft.com/office/drawing/2014/main" id="{D99F4C66-BF27-5430-5554-EA79201CFD89}"/>
              </a:ext>
            </a:extLst>
          </p:cNvPr>
          <p:cNvSpPr txBox="1"/>
          <p:nvPr/>
        </p:nvSpPr>
        <p:spPr>
          <a:xfrm>
            <a:off x="2765205" y="4511473"/>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94" name="テキスト ボックス 393">
            <a:extLst>
              <a:ext uri="{FF2B5EF4-FFF2-40B4-BE49-F238E27FC236}">
                <a16:creationId xmlns:a16="http://schemas.microsoft.com/office/drawing/2014/main" id="{43FDA5C2-AB0B-AC25-31DD-36C253E36DEF}"/>
              </a:ext>
            </a:extLst>
          </p:cNvPr>
          <p:cNvSpPr txBox="1"/>
          <p:nvPr/>
        </p:nvSpPr>
        <p:spPr>
          <a:xfrm>
            <a:off x="3425335" y="450475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95" name="四角形: 角を丸くする 394">
            <a:extLst>
              <a:ext uri="{FF2B5EF4-FFF2-40B4-BE49-F238E27FC236}">
                <a16:creationId xmlns:a16="http://schemas.microsoft.com/office/drawing/2014/main" id="{F24F9545-D194-E4B2-0953-D169C799BDE9}"/>
              </a:ext>
            </a:extLst>
          </p:cNvPr>
          <p:cNvSpPr/>
          <p:nvPr/>
        </p:nvSpPr>
        <p:spPr>
          <a:xfrm>
            <a:off x="3313562" y="420116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6" name="テキスト ボックス 395">
            <a:extLst>
              <a:ext uri="{FF2B5EF4-FFF2-40B4-BE49-F238E27FC236}">
                <a16:creationId xmlns:a16="http://schemas.microsoft.com/office/drawing/2014/main" id="{20B7AC0E-C37E-AC9E-CF40-EAE7C0E3F97A}"/>
              </a:ext>
            </a:extLst>
          </p:cNvPr>
          <p:cNvSpPr txBox="1"/>
          <p:nvPr/>
        </p:nvSpPr>
        <p:spPr>
          <a:xfrm>
            <a:off x="2779455" y="418993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97" name="四角形: 角を丸くする 396">
            <a:extLst>
              <a:ext uri="{FF2B5EF4-FFF2-40B4-BE49-F238E27FC236}">
                <a16:creationId xmlns:a16="http://schemas.microsoft.com/office/drawing/2014/main" id="{1EA8E675-E39B-0CCA-847E-4659D9B1C9E6}"/>
              </a:ext>
            </a:extLst>
          </p:cNvPr>
          <p:cNvSpPr/>
          <p:nvPr/>
        </p:nvSpPr>
        <p:spPr>
          <a:xfrm>
            <a:off x="3316053" y="434791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8" name="テキスト ボックス 397">
            <a:extLst>
              <a:ext uri="{FF2B5EF4-FFF2-40B4-BE49-F238E27FC236}">
                <a16:creationId xmlns:a16="http://schemas.microsoft.com/office/drawing/2014/main" id="{56AD4D56-BDB2-7B0F-2272-264FB4267B70}"/>
              </a:ext>
            </a:extLst>
          </p:cNvPr>
          <p:cNvSpPr txBox="1"/>
          <p:nvPr/>
        </p:nvSpPr>
        <p:spPr>
          <a:xfrm>
            <a:off x="2781946" y="433667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99" name="テキスト ボックス 398">
            <a:extLst>
              <a:ext uri="{FF2B5EF4-FFF2-40B4-BE49-F238E27FC236}">
                <a16:creationId xmlns:a16="http://schemas.microsoft.com/office/drawing/2014/main" id="{AECB5AA8-2F06-ACBB-5174-59DB68BE8543}"/>
              </a:ext>
            </a:extLst>
          </p:cNvPr>
          <p:cNvSpPr txBox="1"/>
          <p:nvPr/>
        </p:nvSpPr>
        <p:spPr>
          <a:xfrm>
            <a:off x="3339749" y="418459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00" name="テキスト ボックス 399">
            <a:extLst>
              <a:ext uri="{FF2B5EF4-FFF2-40B4-BE49-F238E27FC236}">
                <a16:creationId xmlns:a16="http://schemas.microsoft.com/office/drawing/2014/main" id="{71FD12ED-F770-D0DC-A0F1-01B50AF2DAFE}"/>
              </a:ext>
            </a:extLst>
          </p:cNvPr>
          <p:cNvSpPr txBox="1"/>
          <p:nvPr/>
        </p:nvSpPr>
        <p:spPr>
          <a:xfrm>
            <a:off x="3061119" y="448721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01" name="テキスト ボックス 400">
            <a:extLst>
              <a:ext uri="{FF2B5EF4-FFF2-40B4-BE49-F238E27FC236}">
                <a16:creationId xmlns:a16="http://schemas.microsoft.com/office/drawing/2014/main" id="{45E12C82-F241-47B0-00A5-4B0A2BF476D0}"/>
              </a:ext>
            </a:extLst>
          </p:cNvPr>
          <p:cNvSpPr txBox="1"/>
          <p:nvPr/>
        </p:nvSpPr>
        <p:spPr>
          <a:xfrm>
            <a:off x="3716122" y="449102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402" name="テキスト ボックス 401">
            <a:extLst>
              <a:ext uri="{FF2B5EF4-FFF2-40B4-BE49-F238E27FC236}">
                <a16:creationId xmlns:a16="http://schemas.microsoft.com/office/drawing/2014/main" id="{9F9A178F-8093-8410-87CF-E9D0A8C5A20F}"/>
              </a:ext>
            </a:extLst>
          </p:cNvPr>
          <p:cNvSpPr txBox="1"/>
          <p:nvPr/>
        </p:nvSpPr>
        <p:spPr>
          <a:xfrm>
            <a:off x="1020315" y="427280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403" name="図 402">
            <a:extLst>
              <a:ext uri="{FF2B5EF4-FFF2-40B4-BE49-F238E27FC236}">
                <a16:creationId xmlns:a16="http://schemas.microsoft.com/office/drawing/2014/main" id="{652BE5FC-2892-033D-2167-6F8749583A92}"/>
              </a:ext>
            </a:extLst>
          </p:cNvPr>
          <p:cNvPicPr>
            <a:picLocks noChangeAspect="1"/>
          </p:cNvPicPr>
          <p:nvPr/>
        </p:nvPicPr>
        <p:blipFill>
          <a:blip r:embed="rId8"/>
          <a:stretch>
            <a:fillRect/>
          </a:stretch>
        </p:blipFill>
        <p:spPr>
          <a:xfrm>
            <a:off x="1878236" y="3625258"/>
            <a:ext cx="767534" cy="496491"/>
          </a:xfrm>
          <a:prstGeom prst="rect">
            <a:avLst/>
          </a:prstGeom>
          <a:solidFill>
            <a:schemeClr val="bg1"/>
          </a:solidFill>
        </p:spPr>
      </p:pic>
      <p:sp>
        <p:nvSpPr>
          <p:cNvPr id="404" name="テキスト ボックス 403">
            <a:extLst>
              <a:ext uri="{FF2B5EF4-FFF2-40B4-BE49-F238E27FC236}">
                <a16:creationId xmlns:a16="http://schemas.microsoft.com/office/drawing/2014/main" id="{B427C170-7480-7243-FA86-3FC4C2719B38}"/>
              </a:ext>
            </a:extLst>
          </p:cNvPr>
          <p:cNvSpPr txBox="1"/>
          <p:nvPr/>
        </p:nvSpPr>
        <p:spPr>
          <a:xfrm>
            <a:off x="1814520" y="4132296"/>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405" name="台形 404">
            <a:extLst>
              <a:ext uri="{FF2B5EF4-FFF2-40B4-BE49-F238E27FC236}">
                <a16:creationId xmlns:a16="http://schemas.microsoft.com/office/drawing/2014/main" id="{76E99BFD-2FA1-F6BF-4373-E47CD1CE2E2D}"/>
              </a:ext>
            </a:extLst>
          </p:cNvPr>
          <p:cNvSpPr/>
          <p:nvPr/>
        </p:nvSpPr>
        <p:spPr>
          <a:xfrm rot="9223765">
            <a:off x="2492880" y="354575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06" name="矢印: 右 405">
            <a:extLst>
              <a:ext uri="{FF2B5EF4-FFF2-40B4-BE49-F238E27FC236}">
                <a16:creationId xmlns:a16="http://schemas.microsoft.com/office/drawing/2014/main" id="{F4FA3029-E8F3-1E50-4818-67BD1069F707}"/>
              </a:ext>
            </a:extLst>
          </p:cNvPr>
          <p:cNvSpPr/>
          <p:nvPr/>
        </p:nvSpPr>
        <p:spPr>
          <a:xfrm>
            <a:off x="4115783" y="40642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07" name="矢印: 右 406">
            <a:extLst>
              <a:ext uri="{FF2B5EF4-FFF2-40B4-BE49-F238E27FC236}">
                <a16:creationId xmlns:a16="http://schemas.microsoft.com/office/drawing/2014/main" id="{EA7D3063-1F22-BBBA-AB44-50CCC4D2498D}"/>
              </a:ext>
            </a:extLst>
          </p:cNvPr>
          <p:cNvSpPr/>
          <p:nvPr/>
        </p:nvSpPr>
        <p:spPr>
          <a:xfrm>
            <a:off x="2801177" y="40642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08" name="図 407">
            <a:extLst>
              <a:ext uri="{FF2B5EF4-FFF2-40B4-BE49-F238E27FC236}">
                <a16:creationId xmlns:a16="http://schemas.microsoft.com/office/drawing/2014/main" id="{9ADB8CED-731D-E13C-3597-4A9239C01D12}"/>
              </a:ext>
            </a:extLst>
          </p:cNvPr>
          <p:cNvPicPr>
            <a:picLocks noChangeAspect="1"/>
          </p:cNvPicPr>
          <p:nvPr/>
        </p:nvPicPr>
        <p:blipFill>
          <a:blip r:embed="rId8"/>
          <a:stretch>
            <a:fillRect/>
          </a:stretch>
        </p:blipFill>
        <p:spPr>
          <a:xfrm>
            <a:off x="4115783" y="3587640"/>
            <a:ext cx="767534" cy="496491"/>
          </a:xfrm>
          <a:prstGeom prst="rect">
            <a:avLst/>
          </a:prstGeom>
          <a:solidFill>
            <a:schemeClr val="bg1"/>
          </a:solidFill>
        </p:spPr>
      </p:pic>
      <p:sp>
        <p:nvSpPr>
          <p:cNvPr id="409" name="台形 408">
            <a:extLst>
              <a:ext uri="{FF2B5EF4-FFF2-40B4-BE49-F238E27FC236}">
                <a16:creationId xmlns:a16="http://schemas.microsoft.com/office/drawing/2014/main" id="{E93B263B-FE16-B000-3692-9AE4C94CD059}"/>
              </a:ext>
            </a:extLst>
          </p:cNvPr>
          <p:cNvSpPr/>
          <p:nvPr/>
        </p:nvSpPr>
        <p:spPr>
          <a:xfrm rot="9223765">
            <a:off x="4746427" y="356769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410" name="図 409">
            <a:extLst>
              <a:ext uri="{FF2B5EF4-FFF2-40B4-BE49-F238E27FC236}">
                <a16:creationId xmlns:a16="http://schemas.microsoft.com/office/drawing/2014/main" id="{02CA6D85-BC12-DCE4-4515-3D534FA5B2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3855" y="3745348"/>
            <a:ext cx="193980" cy="422448"/>
          </a:xfrm>
          <a:prstGeom prst="rect">
            <a:avLst/>
          </a:prstGeom>
        </p:spPr>
      </p:pic>
      <p:pic>
        <p:nvPicPr>
          <p:cNvPr id="411" name="図 410">
            <a:extLst>
              <a:ext uri="{FF2B5EF4-FFF2-40B4-BE49-F238E27FC236}">
                <a16:creationId xmlns:a16="http://schemas.microsoft.com/office/drawing/2014/main" id="{49C019E9-1ABA-011B-0AEC-7BE0ABAD9C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1888" y="3731864"/>
            <a:ext cx="193980" cy="422448"/>
          </a:xfrm>
          <a:prstGeom prst="rect">
            <a:avLst/>
          </a:prstGeom>
        </p:spPr>
      </p:pic>
      <p:sp>
        <p:nvSpPr>
          <p:cNvPr id="412" name="テキスト ボックス 411">
            <a:extLst>
              <a:ext uri="{FF2B5EF4-FFF2-40B4-BE49-F238E27FC236}">
                <a16:creationId xmlns:a16="http://schemas.microsoft.com/office/drawing/2014/main" id="{24C799BA-8B3D-15AC-65DC-2E58644A9454}"/>
              </a:ext>
            </a:extLst>
          </p:cNvPr>
          <p:cNvSpPr txBox="1"/>
          <p:nvPr/>
        </p:nvSpPr>
        <p:spPr>
          <a:xfrm>
            <a:off x="4227767" y="417547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2023-09-13</a:t>
            </a:r>
          </a:p>
          <a:p>
            <a:r>
              <a:rPr kumimoji="1" lang="en-US" altLang="ja-JP" sz="600" dirty="0"/>
              <a:t>Label serial : 0002</a:t>
            </a:r>
            <a:endParaRPr kumimoji="1" lang="ja-JP" altLang="en-US" sz="600" dirty="0"/>
          </a:p>
        </p:txBody>
      </p:sp>
      <p:pic>
        <p:nvPicPr>
          <p:cNvPr id="413" name="図 412">
            <a:extLst>
              <a:ext uri="{FF2B5EF4-FFF2-40B4-BE49-F238E27FC236}">
                <a16:creationId xmlns:a16="http://schemas.microsoft.com/office/drawing/2014/main" id="{6A22AA01-3AA4-BED6-FAE1-88AC381045C7}"/>
              </a:ext>
            </a:extLst>
          </p:cNvPr>
          <p:cNvPicPr>
            <a:picLocks noChangeAspect="1"/>
          </p:cNvPicPr>
          <p:nvPr/>
        </p:nvPicPr>
        <p:blipFill>
          <a:blip r:embed="rId2"/>
          <a:stretch>
            <a:fillRect/>
          </a:stretch>
        </p:blipFill>
        <p:spPr>
          <a:xfrm>
            <a:off x="492498" y="3601597"/>
            <a:ext cx="1358764" cy="2027693"/>
          </a:xfrm>
          <a:prstGeom prst="rect">
            <a:avLst/>
          </a:prstGeom>
        </p:spPr>
      </p:pic>
      <p:pic>
        <p:nvPicPr>
          <p:cNvPr id="414" name="図 413">
            <a:extLst>
              <a:ext uri="{FF2B5EF4-FFF2-40B4-BE49-F238E27FC236}">
                <a16:creationId xmlns:a16="http://schemas.microsoft.com/office/drawing/2014/main" id="{82A3D02E-9D0D-9C58-EF32-D8FB74277AA8}"/>
              </a:ext>
            </a:extLst>
          </p:cNvPr>
          <p:cNvPicPr>
            <a:picLocks noChangeAspect="1"/>
          </p:cNvPicPr>
          <p:nvPr/>
        </p:nvPicPr>
        <p:blipFill>
          <a:blip r:embed="rId3"/>
          <a:stretch>
            <a:fillRect/>
          </a:stretch>
        </p:blipFill>
        <p:spPr>
          <a:xfrm>
            <a:off x="1585854" y="4896984"/>
            <a:ext cx="243861" cy="130125"/>
          </a:xfrm>
          <a:prstGeom prst="rect">
            <a:avLst/>
          </a:prstGeom>
        </p:spPr>
      </p:pic>
      <p:sp>
        <p:nvSpPr>
          <p:cNvPr id="415" name="テキスト ボックス 414">
            <a:extLst>
              <a:ext uri="{FF2B5EF4-FFF2-40B4-BE49-F238E27FC236}">
                <a16:creationId xmlns:a16="http://schemas.microsoft.com/office/drawing/2014/main" id="{A50B9906-B03F-3B9D-5DD3-27B8D04667D1}"/>
              </a:ext>
            </a:extLst>
          </p:cNvPr>
          <p:cNvSpPr txBox="1"/>
          <p:nvPr/>
        </p:nvSpPr>
        <p:spPr>
          <a:xfrm>
            <a:off x="1509432" y="487602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16" name="図 415">
            <a:extLst>
              <a:ext uri="{FF2B5EF4-FFF2-40B4-BE49-F238E27FC236}">
                <a16:creationId xmlns:a16="http://schemas.microsoft.com/office/drawing/2014/main" id="{77DAF104-8BFD-688A-E49D-3D9F0A425D4E}"/>
              </a:ext>
            </a:extLst>
          </p:cNvPr>
          <p:cNvPicPr>
            <a:picLocks noChangeAspect="1"/>
          </p:cNvPicPr>
          <p:nvPr/>
        </p:nvPicPr>
        <p:blipFill>
          <a:blip r:embed="rId4"/>
          <a:stretch>
            <a:fillRect/>
          </a:stretch>
        </p:blipFill>
        <p:spPr>
          <a:xfrm>
            <a:off x="997185" y="3735677"/>
            <a:ext cx="805148" cy="123622"/>
          </a:xfrm>
          <a:prstGeom prst="rect">
            <a:avLst/>
          </a:prstGeom>
        </p:spPr>
      </p:pic>
      <p:sp>
        <p:nvSpPr>
          <p:cNvPr id="417" name="テキスト ボックス 416">
            <a:extLst>
              <a:ext uri="{FF2B5EF4-FFF2-40B4-BE49-F238E27FC236}">
                <a16:creationId xmlns:a16="http://schemas.microsoft.com/office/drawing/2014/main" id="{91458335-F757-87BD-2015-3F5961CA37C6}"/>
              </a:ext>
            </a:extLst>
          </p:cNvPr>
          <p:cNvSpPr txBox="1"/>
          <p:nvPr/>
        </p:nvSpPr>
        <p:spPr>
          <a:xfrm>
            <a:off x="912466" y="3722254"/>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418" name="図 417">
            <a:extLst>
              <a:ext uri="{FF2B5EF4-FFF2-40B4-BE49-F238E27FC236}">
                <a16:creationId xmlns:a16="http://schemas.microsoft.com/office/drawing/2014/main" id="{1D1E3B94-73FC-FAF8-88D2-8C2D081DA787}"/>
              </a:ext>
            </a:extLst>
          </p:cNvPr>
          <p:cNvPicPr>
            <a:picLocks noChangeAspect="1"/>
          </p:cNvPicPr>
          <p:nvPr/>
        </p:nvPicPr>
        <p:blipFill>
          <a:blip r:embed="rId3"/>
          <a:stretch>
            <a:fillRect/>
          </a:stretch>
        </p:blipFill>
        <p:spPr>
          <a:xfrm>
            <a:off x="646998" y="4621237"/>
            <a:ext cx="399116" cy="92870"/>
          </a:xfrm>
          <a:prstGeom prst="rect">
            <a:avLst/>
          </a:prstGeom>
        </p:spPr>
      </p:pic>
      <p:sp>
        <p:nvSpPr>
          <p:cNvPr id="419" name="テキスト ボックス 418">
            <a:extLst>
              <a:ext uri="{FF2B5EF4-FFF2-40B4-BE49-F238E27FC236}">
                <a16:creationId xmlns:a16="http://schemas.microsoft.com/office/drawing/2014/main" id="{C838E226-2AF4-4347-0A9F-B1E15E3D5687}"/>
              </a:ext>
            </a:extLst>
          </p:cNvPr>
          <p:cNvSpPr txBox="1"/>
          <p:nvPr/>
        </p:nvSpPr>
        <p:spPr>
          <a:xfrm>
            <a:off x="582628" y="457152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20" name="図 419">
            <a:extLst>
              <a:ext uri="{FF2B5EF4-FFF2-40B4-BE49-F238E27FC236}">
                <a16:creationId xmlns:a16="http://schemas.microsoft.com/office/drawing/2014/main" id="{97B49645-A3ED-53D2-2523-8B61D4B9F8BC}"/>
              </a:ext>
            </a:extLst>
          </p:cNvPr>
          <p:cNvPicPr>
            <a:picLocks noChangeAspect="1"/>
          </p:cNvPicPr>
          <p:nvPr/>
        </p:nvPicPr>
        <p:blipFill>
          <a:blip r:embed="rId5"/>
          <a:stretch>
            <a:fillRect/>
          </a:stretch>
        </p:blipFill>
        <p:spPr>
          <a:xfrm>
            <a:off x="1095439" y="5058348"/>
            <a:ext cx="234871" cy="129551"/>
          </a:xfrm>
          <a:prstGeom prst="rect">
            <a:avLst/>
          </a:prstGeom>
        </p:spPr>
      </p:pic>
      <p:pic>
        <p:nvPicPr>
          <p:cNvPr id="421" name="図 420">
            <a:extLst>
              <a:ext uri="{FF2B5EF4-FFF2-40B4-BE49-F238E27FC236}">
                <a16:creationId xmlns:a16="http://schemas.microsoft.com/office/drawing/2014/main" id="{330DE7F9-D1A2-F43D-F896-47306F185106}"/>
              </a:ext>
            </a:extLst>
          </p:cNvPr>
          <p:cNvPicPr>
            <a:picLocks noChangeAspect="1"/>
          </p:cNvPicPr>
          <p:nvPr/>
        </p:nvPicPr>
        <p:blipFill>
          <a:blip r:embed="rId5"/>
          <a:stretch>
            <a:fillRect/>
          </a:stretch>
        </p:blipFill>
        <p:spPr>
          <a:xfrm>
            <a:off x="1030857" y="5241599"/>
            <a:ext cx="234871" cy="129551"/>
          </a:xfrm>
          <a:prstGeom prst="rect">
            <a:avLst/>
          </a:prstGeom>
        </p:spPr>
      </p:pic>
      <p:pic>
        <p:nvPicPr>
          <p:cNvPr id="422" name="図 421">
            <a:extLst>
              <a:ext uri="{FF2B5EF4-FFF2-40B4-BE49-F238E27FC236}">
                <a16:creationId xmlns:a16="http://schemas.microsoft.com/office/drawing/2014/main" id="{0F303228-0457-345C-B7DF-3A29D192A8DB}"/>
              </a:ext>
            </a:extLst>
          </p:cNvPr>
          <p:cNvPicPr>
            <a:picLocks noChangeAspect="1"/>
          </p:cNvPicPr>
          <p:nvPr/>
        </p:nvPicPr>
        <p:blipFill>
          <a:blip r:embed="rId6"/>
          <a:stretch>
            <a:fillRect/>
          </a:stretch>
        </p:blipFill>
        <p:spPr>
          <a:xfrm>
            <a:off x="510506" y="4608376"/>
            <a:ext cx="1334826" cy="298027"/>
          </a:xfrm>
          <a:prstGeom prst="rect">
            <a:avLst/>
          </a:prstGeom>
        </p:spPr>
      </p:pic>
      <p:sp>
        <p:nvSpPr>
          <p:cNvPr id="423" name="四角形: 角を丸くする 422">
            <a:extLst>
              <a:ext uri="{FF2B5EF4-FFF2-40B4-BE49-F238E27FC236}">
                <a16:creationId xmlns:a16="http://schemas.microsoft.com/office/drawing/2014/main" id="{23520C25-F6D1-FFED-DA0B-C58657F67881}"/>
              </a:ext>
            </a:extLst>
          </p:cNvPr>
          <p:cNvSpPr/>
          <p:nvPr/>
        </p:nvSpPr>
        <p:spPr>
          <a:xfrm>
            <a:off x="786785" y="476540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4" name="テキスト ボックス 423">
            <a:extLst>
              <a:ext uri="{FF2B5EF4-FFF2-40B4-BE49-F238E27FC236}">
                <a16:creationId xmlns:a16="http://schemas.microsoft.com/office/drawing/2014/main" id="{08D84898-C034-1887-02BD-F185113CF1F3}"/>
              </a:ext>
            </a:extLst>
          </p:cNvPr>
          <p:cNvSpPr txBox="1"/>
          <p:nvPr/>
        </p:nvSpPr>
        <p:spPr>
          <a:xfrm>
            <a:off x="463078" y="4754168"/>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425" name="四角形: 角を丸くする 424">
            <a:extLst>
              <a:ext uri="{FF2B5EF4-FFF2-40B4-BE49-F238E27FC236}">
                <a16:creationId xmlns:a16="http://schemas.microsoft.com/office/drawing/2014/main" id="{A308F820-2F3C-4733-64E0-BD79C01EA632}"/>
              </a:ext>
            </a:extLst>
          </p:cNvPr>
          <p:cNvSpPr/>
          <p:nvPr/>
        </p:nvSpPr>
        <p:spPr>
          <a:xfrm>
            <a:off x="1438721" y="475801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6" name="テキスト ボックス 425">
            <a:extLst>
              <a:ext uri="{FF2B5EF4-FFF2-40B4-BE49-F238E27FC236}">
                <a16:creationId xmlns:a16="http://schemas.microsoft.com/office/drawing/2014/main" id="{81855F8F-C5E4-3CC2-7546-C88DCB5B914E}"/>
              </a:ext>
            </a:extLst>
          </p:cNvPr>
          <p:cNvSpPr txBox="1"/>
          <p:nvPr/>
        </p:nvSpPr>
        <p:spPr>
          <a:xfrm>
            <a:off x="1119776" y="4739630"/>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427" name="図 426">
            <a:extLst>
              <a:ext uri="{FF2B5EF4-FFF2-40B4-BE49-F238E27FC236}">
                <a16:creationId xmlns:a16="http://schemas.microsoft.com/office/drawing/2014/main" id="{AE0840D9-E6F6-75F0-9FEB-24D1FAEE69A7}"/>
              </a:ext>
            </a:extLst>
          </p:cNvPr>
          <p:cNvPicPr>
            <a:picLocks noChangeAspect="1"/>
          </p:cNvPicPr>
          <p:nvPr/>
        </p:nvPicPr>
        <p:blipFill>
          <a:blip r:embed="rId7"/>
          <a:stretch>
            <a:fillRect/>
          </a:stretch>
        </p:blipFill>
        <p:spPr>
          <a:xfrm>
            <a:off x="506227" y="4203955"/>
            <a:ext cx="1345035" cy="391873"/>
          </a:xfrm>
          <a:prstGeom prst="rect">
            <a:avLst/>
          </a:prstGeom>
        </p:spPr>
      </p:pic>
      <p:sp>
        <p:nvSpPr>
          <p:cNvPr id="428" name="四角形: 角を丸くする 427">
            <a:extLst>
              <a:ext uri="{FF2B5EF4-FFF2-40B4-BE49-F238E27FC236}">
                <a16:creationId xmlns:a16="http://schemas.microsoft.com/office/drawing/2014/main" id="{D1A86482-BE65-5B17-077D-544F28434316}"/>
              </a:ext>
            </a:extLst>
          </p:cNvPr>
          <p:cNvSpPr/>
          <p:nvPr/>
        </p:nvSpPr>
        <p:spPr>
          <a:xfrm>
            <a:off x="787379" y="4503236"/>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9" name="四角形: 角を丸くする 428">
            <a:extLst>
              <a:ext uri="{FF2B5EF4-FFF2-40B4-BE49-F238E27FC236}">
                <a16:creationId xmlns:a16="http://schemas.microsoft.com/office/drawing/2014/main" id="{A1031772-9736-49FE-2CEB-C629E710CE32}"/>
              </a:ext>
            </a:extLst>
          </p:cNvPr>
          <p:cNvSpPr/>
          <p:nvPr/>
        </p:nvSpPr>
        <p:spPr>
          <a:xfrm>
            <a:off x="1432860" y="4508536"/>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0" name="テキスト ボックス 429">
            <a:extLst>
              <a:ext uri="{FF2B5EF4-FFF2-40B4-BE49-F238E27FC236}">
                <a16:creationId xmlns:a16="http://schemas.microsoft.com/office/drawing/2014/main" id="{A72A6DB8-5168-3C99-B733-0999C303FB84}"/>
              </a:ext>
            </a:extLst>
          </p:cNvPr>
          <p:cNvSpPr txBox="1"/>
          <p:nvPr/>
        </p:nvSpPr>
        <p:spPr>
          <a:xfrm>
            <a:off x="448828" y="4516030"/>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31" name="テキスト ボックス 430">
            <a:extLst>
              <a:ext uri="{FF2B5EF4-FFF2-40B4-BE49-F238E27FC236}">
                <a16:creationId xmlns:a16="http://schemas.microsoft.com/office/drawing/2014/main" id="{80A3DD00-3918-A1A1-70A7-99811E9DC8BC}"/>
              </a:ext>
            </a:extLst>
          </p:cNvPr>
          <p:cNvSpPr txBox="1"/>
          <p:nvPr/>
        </p:nvSpPr>
        <p:spPr>
          <a:xfrm>
            <a:off x="1108958" y="4509310"/>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32" name="四角形: 角を丸くする 431">
            <a:extLst>
              <a:ext uri="{FF2B5EF4-FFF2-40B4-BE49-F238E27FC236}">
                <a16:creationId xmlns:a16="http://schemas.microsoft.com/office/drawing/2014/main" id="{D5DA033C-C4C3-8609-9191-1306054360D3}"/>
              </a:ext>
            </a:extLst>
          </p:cNvPr>
          <p:cNvSpPr/>
          <p:nvPr/>
        </p:nvSpPr>
        <p:spPr>
          <a:xfrm>
            <a:off x="997185" y="420572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3" name="テキスト ボックス 432">
            <a:extLst>
              <a:ext uri="{FF2B5EF4-FFF2-40B4-BE49-F238E27FC236}">
                <a16:creationId xmlns:a16="http://schemas.microsoft.com/office/drawing/2014/main" id="{353D361F-8B92-DBC3-80FF-7C4C59151C64}"/>
              </a:ext>
            </a:extLst>
          </p:cNvPr>
          <p:cNvSpPr txBox="1"/>
          <p:nvPr/>
        </p:nvSpPr>
        <p:spPr>
          <a:xfrm>
            <a:off x="463078" y="4194487"/>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434" name="四角形: 角を丸くする 433">
            <a:extLst>
              <a:ext uri="{FF2B5EF4-FFF2-40B4-BE49-F238E27FC236}">
                <a16:creationId xmlns:a16="http://schemas.microsoft.com/office/drawing/2014/main" id="{C25C2BA6-9668-921F-F299-59D8AD5839AC}"/>
              </a:ext>
            </a:extLst>
          </p:cNvPr>
          <p:cNvSpPr/>
          <p:nvPr/>
        </p:nvSpPr>
        <p:spPr>
          <a:xfrm>
            <a:off x="999676" y="435247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5" name="テキスト ボックス 434">
            <a:extLst>
              <a:ext uri="{FF2B5EF4-FFF2-40B4-BE49-F238E27FC236}">
                <a16:creationId xmlns:a16="http://schemas.microsoft.com/office/drawing/2014/main" id="{A56664D8-9C7F-730D-7CB6-2F81AFBE9E19}"/>
              </a:ext>
            </a:extLst>
          </p:cNvPr>
          <p:cNvSpPr txBox="1"/>
          <p:nvPr/>
        </p:nvSpPr>
        <p:spPr>
          <a:xfrm>
            <a:off x="465569" y="4341232"/>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436" name="テキスト ボックス 435">
            <a:extLst>
              <a:ext uri="{FF2B5EF4-FFF2-40B4-BE49-F238E27FC236}">
                <a16:creationId xmlns:a16="http://schemas.microsoft.com/office/drawing/2014/main" id="{BFA84285-B3B6-6DA4-36D8-4A4483584D21}"/>
              </a:ext>
            </a:extLst>
          </p:cNvPr>
          <p:cNvSpPr txBox="1"/>
          <p:nvPr/>
        </p:nvSpPr>
        <p:spPr>
          <a:xfrm>
            <a:off x="1023372" y="418915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37" name="テキスト ボックス 436">
            <a:extLst>
              <a:ext uri="{FF2B5EF4-FFF2-40B4-BE49-F238E27FC236}">
                <a16:creationId xmlns:a16="http://schemas.microsoft.com/office/drawing/2014/main" id="{9BCCF0FB-1166-A610-0A58-9D6880D923BE}"/>
              </a:ext>
            </a:extLst>
          </p:cNvPr>
          <p:cNvSpPr txBox="1"/>
          <p:nvPr/>
        </p:nvSpPr>
        <p:spPr>
          <a:xfrm>
            <a:off x="946779" y="433925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38" name="テキスト ボックス 437">
            <a:extLst>
              <a:ext uri="{FF2B5EF4-FFF2-40B4-BE49-F238E27FC236}">
                <a16:creationId xmlns:a16="http://schemas.microsoft.com/office/drawing/2014/main" id="{C1570711-D5E0-8185-3F9E-825E5A12DC60}"/>
              </a:ext>
            </a:extLst>
          </p:cNvPr>
          <p:cNvSpPr txBox="1"/>
          <p:nvPr/>
        </p:nvSpPr>
        <p:spPr>
          <a:xfrm>
            <a:off x="744742" y="4491767"/>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39" name="テキスト ボックス 438">
            <a:extLst>
              <a:ext uri="{FF2B5EF4-FFF2-40B4-BE49-F238E27FC236}">
                <a16:creationId xmlns:a16="http://schemas.microsoft.com/office/drawing/2014/main" id="{BB7ADC64-BDDF-0ADA-02D9-FAC32EB291EB}"/>
              </a:ext>
            </a:extLst>
          </p:cNvPr>
          <p:cNvSpPr txBox="1"/>
          <p:nvPr/>
        </p:nvSpPr>
        <p:spPr>
          <a:xfrm>
            <a:off x="1399745" y="4495577"/>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440" name="矢印: 右 439">
            <a:extLst>
              <a:ext uri="{FF2B5EF4-FFF2-40B4-BE49-F238E27FC236}">
                <a16:creationId xmlns:a16="http://schemas.microsoft.com/office/drawing/2014/main" id="{3BAF633E-ED32-44B0-350E-69351B901551}"/>
              </a:ext>
            </a:extLst>
          </p:cNvPr>
          <p:cNvSpPr/>
          <p:nvPr/>
        </p:nvSpPr>
        <p:spPr>
          <a:xfrm>
            <a:off x="1694382" y="406508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1" name="テキスト ボックス 440">
            <a:extLst>
              <a:ext uri="{FF2B5EF4-FFF2-40B4-BE49-F238E27FC236}">
                <a16:creationId xmlns:a16="http://schemas.microsoft.com/office/drawing/2014/main" id="{07E66B8C-70BB-C31E-E072-EE7FC98D3404}"/>
              </a:ext>
            </a:extLst>
          </p:cNvPr>
          <p:cNvSpPr txBox="1"/>
          <p:nvPr/>
        </p:nvSpPr>
        <p:spPr>
          <a:xfrm>
            <a:off x="2953804" y="474475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42" name="テキスト ボックス 441">
            <a:extLst>
              <a:ext uri="{FF2B5EF4-FFF2-40B4-BE49-F238E27FC236}">
                <a16:creationId xmlns:a16="http://schemas.microsoft.com/office/drawing/2014/main" id="{D4AEAAD3-EAF7-A037-F962-3B3C4DDBE025}"/>
              </a:ext>
            </a:extLst>
          </p:cNvPr>
          <p:cNvSpPr txBox="1"/>
          <p:nvPr/>
        </p:nvSpPr>
        <p:spPr>
          <a:xfrm>
            <a:off x="3619706" y="4744507"/>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443" name="テキスト ボックス 442">
            <a:extLst>
              <a:ext uri="{FF2B5EF4-FFF2-40B4-BE49-F238E27FC236}">
                <a16:creationId xmlns:a16="http://schemas.microsoft.com/office/drawing/2014/main" id="{8E92EFEB-5592-16FA-C5F6-E0966D47CEF1}"/>
              </a:ext>
            </a:extLst>
          </p:cNvPr>
          <p:cNvSpPr txBox="1"/>
          <p:nvPr/>
        </p:nvSpPr>
        <p:spPr>
          <a:xfrm>
            <a:off x="2798211" y="5029266"/>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444" name="テキスト ボックス 443">
            <a:extLst>
              <a:ext uri="{FF2B5EF4-FFF2-40B4-BE49-F238E27FC236}">
                <a16:creationId xmlns:a16="http://schemas.microsoft.com/office/drawing/2014/main" id="{47C46398-0B53-2CC3-F999-24AD8785BA32}"/>
              </a:ext>
            </a:extLst>
          </p:cNvPr>
          <p:cNvSpPr txBox="1"/>
          <p:nvPr/>
        </p:nvSpPr>
        <p:spPr>
          <a:xfrm>
            <a:off x="3248970" y="502113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445" name="テキスト ボックス 444">
            <a:extLst>
              <a:ext uri="{FF2B5EF4-FFF2-40B4-BE49-F238E27FC236}">
                <a16:creationId xmlns:a16="http://schemas.microsoft.com/office/drawing/2014/main" id="{6D9170C6-9D88-30BB-4CEA-390B401DBCBD}"/>
              </a:ext>
            </a:extLst>
          </p:cNvPr>
          <p:cNvSpPr txBox="1"/>
          <p:nvPr/>
        </p:nvSpPr>
        <p:spPr>
          <a:xfrm>
            <a:off x="3653614" y="5026422"/>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446" name="矢印: 右 445">
            <a:extLst>
              <a:ext uri="{FF2B5EF4-FFF2-40B4-BE49-F238E27FC236}">
                <a16:creationId xmlns:a16="http://schemas.microsoft.com/office/drawing/2014/main" id="{01DF5790-DAB9-6C1D-85F8-B3E68EF10329}"/>
              </a:ext>
            </a:extLst>
          </p:cNvPr>
          <p:cNvSpPr/>
          <p:nvPr/>
        </p:nvSpPr>
        <p:spPr>
          <a:xfrm>
            <a:off x="4929726" y="405651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7" name="テキスト ボックス 446">
            <a:extLst>
              <a:ext uri="{FF2B5EF4-FFF2-40B4-BE49-F238E27FC236}">
                <a16:creationId xmlns:a16="http://schemas.microsoft.com/office/drawing/2014/main" id="{CFF5DBA6-48AE-24F2-BE3F-96F5911D7F0B}"/>
              </a:ext>
            </a:extLst>
          </p:cNvPr>
          <p:cNvSpPr txBox="1"/>
          <p:nvPr/>
        </p:nvSpPr>
        <p:spPr>
          <a:xfrm>
            <a:off x="3232665" y="432742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48" name="テキスト ボックス 447">
            <a:extLst>
              <a:ext uri="{FF2B5EF4-FFF2-40B4-BE49-F238E27FC236}">
                <a16:creationId xmlns:a16="http://schemas.microsoft.com/office/drawing/2014/main" id="{406AEE36-1D52-03B3-7AF2-662D65070FCF}"/>
              </a:ext>
            </a:extLst>
          </p:cNvPr>
          <p:cNvSpPr txBox="1"/>
          <p:nvPr/>
        </p:nvSpPr>
        <p:spPr>
          <a:xfrm>
            <a:off x="5185384" y="4379982"/>
            <a:ext cx="1367498" cy="1323439"/>
          </a:xfrm>
          <a:prstGeom prst="rect">
            <a:avLst/>
          </a:prstGeom>
          <a:noFill/>
        </p:spPr>
        <p:txBody>
          <a:bodyPr wrap="square" rtlCol="0">
            <a:spAutoFit/>
          </a:bodyPr>
          <a:lstStyle/>
          <a:p>
            <a:r>
              <a:rPr kumimoji="1" lang="en-US" altLang="ja-JP" sz="800" dirty="0">
                <a:latin typeface="+mj-lt"/>
              </a:rPr>
              <a:t>*4: Is it okay if the lot differs from the recommended lot?</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pic>
        <p:nvPicPr>
          <p:cNvPr id="449" name="図 448">
            <a:extLst>
              <a:ext uri="{FF2B5EF4-FFF2-40B4-BE49-F238E27FC236}">
                <a16:creationId xmlns:a16="http://schemas.microsoft.com/office/drawing/2014/main" id="{D944763A-13B3-6B83-E1B9-13921BFD96EC}"/>
              </a:ext>
            </a:extLst>
          </p:cNvPr>
          <p:cNvPicPr>
            <a:picLocks noChangeAspect="1"/>
          </p:cNvPicPr>
          <p:nvPr/>
        </p:nvPicPr>
        <p:blipFill>
          <a:blip r:embed="rId10"/>
          <a:stretch>
            <a:fillRect/>
          </a:stretch>
        </p:blipFill>
        <p:spPr>
          <a:xfrm>
            <a:off x="5294248" y="3614016"/>
            <a:ext cx="1075165" cy="745191"/>
          </a:xfrm>
          <a:prstGeom prst="rect">
            <a:avLst/>
          </a:prstGeom>
        </p:spPr>
      </p:pic>
      <p:pic>
        <p:nvPicPr>
          <p:cNvPr id="450" name="図 449">
            <a:extLst>
              <a:ext uri="{FF2B5EF4-FFF2-40B4-BE49-F238E27FC236}">
                <a16:creationId xmlns:a16="http://schemas.microsoft.com/office/drawing/2014/main" id="{5B3483D8-C292-A8DE-C7AB-0105202F2DF2}"/>
              </a:ext>
            </a:extLst>
          </p:cNvPr>
          <p:cNvPicPr>
            <a:picLocks noChangeAspect="1"/>
          </p:cNvPicPr>
          <p:nvPr/>
        </p:nvPicPr>
        <p:blipFill>
          <a:blip r:embed="rId11"/>
          <a:stretch>
            <a:fillRect/>
          </a:stretch>
        </p:blipFill>
        <p:spPr>
          <a:xfrm>
            <a:off x="5416187" y="4004146"/>
            <a:ext cx="847293" cy="112175"/>
          </a:xfrm>
          <a:prstGeom prst="rect">
            <a:avLst/>
          </a:prstGeom>
        </p:spPr>
      </p:pic>
      <p:sp>
        <p:nvSpPr>
          <p:cNvPr id="451" name="テキスト ボックス 450">
            <a:extLst>
              <a:ext uri="{FF2B5EF4-FFF2-40B4-BE49-F238E27FC236}">
                <a16:creationId xmlns:a16="http://schemas.microsoft.com/office/drawing/2014/main" id="{8769E1D2-51C2-D3B7-5F96-5A2E31C85D31}"/>
              </a:ext>
            </a:extLst>
          </p:cNvPr>
          <p:cNvSpPr txBox="1"/>
          <p:nvPr/>
        </p:nvSpPr>
        <p:spPr>
          <a:xfrm>
            <a:off x="5335119" y="3928569"/>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lot?</a:t>
            </a:r>
          </a:p>
        </p:txBody>
      </p:sp>
      <p:pic>
        <p:nvPicPr>
          <p:cNvPr id="452" name="図 451">
            <a:extLst>
              <a:ext uri="{FF2B5EF4-FFF2-40B4-BE49-F238E27FC236}">
                <a16:creationId xmlns:a16="http://schemas.microsoft.com/office/drawing/2014/main" id="{7BEE73D7-EF8C-D337-FD6F-9EE6CB9179C0}"/>
              </a:ext>
            </a:extLst>
          </p:cNvPr>
          <p:cNvPicPr>
            <a:picLocks noChangeAspect="1"/>
          </p:cNvPicPr>
          <p:nvPr/>
        </p:nvPicPr>
        <p:blipFill>
          <a:blip r:embed="rId12"/>
          <a:stretch>
            <a:fillRect/>
          </a:stretch>
        </p:blipFill>
        <p:spPr>
          <a:xfrm>
            <a:off x="5671796" y="4119665"/>
            <a:ext cx="336603" cy="186540"/>
          </a:xfrm>
          <a:prstGeom prst="rect">
            <a:avLst/>
          </a:prstGeom>
        </p:spPr>
      </p:pic>
      <p:sp>
        <p:nvSpPr>
          <p:cNvPr id="453" name="四角形: 角を丸くする 452">
            <a:extLst>
              <a:ext uri="{FF2B5EF4-FFF2-40B4-BE49-F238E27FC236}">
                <a16:creationId xmlns:a16="http://schemas.microsoft.com/office/drawing/2014/main" id="{3A58985B-93CD-392D-76A7-2A6A04B86D44}"/>
              </a:ext>
            </a:extLst>
          </p:cNvPr>
          <p:cNvSpPr/>
          <p:nvPr/>
        </p:nvSpPr>
        <p:spPr>
          <a:xfrm>
            <a:off x="5540848" y="4153620"/>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54" name="四角形: 角を丸くする 453">
            <a:extLst>
              <a:ext uri="{FF2B5EF4-FFF2-40B4-BE49-F238E27FC236}">
                <a16:creationId xmlns:a16="http://schemas.microsoft.com/office/drawing/2014/main" id="{145DE2C9-6CE0-20B2-448A-2C4733795631}"/>
              </a:ext>
            </a:extLst>
          </p:cNvPr>
          <p:cNvSpPr/>
          <p:nvPr/>
        </p:nvSpPr>
        <p:spPr>
          <a:xfrm>
            <a:off x="5851087" y="4154091"/>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535" name="テキスト ボックス 534">
            <a:extLst>
              <a:ext uri="{FF2B5EF4-FFF2-40B4-BE49-F238E27FC236}">
                <a16:creationId xmlns:a16="http://schemas.microsoft.com/office/drawing/2014/main" id="{55C79C65-FDCC-968E-0E2B-FEC2B1F47B2D}"/>
              </a:ext>
            </a:extLst>
          </p:cNvPr>
          <p:cNvSpPr txBox="1"/>
          <p:nvPr/>
        </p:nvSpPr>
        <p:spPr>
          <a:xfrm>
            <a:off x="3395113" y="642997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36" name="図 535">
            <a:extLst>
              <a:ext uri="{FF2B5EF4-FFF2-40B4-BE49-F238E27FC236}">
                <a16:creationId xmlns:a16="http://schemas.microsoft.com/office/drawing/2014/main" id="{A6E13480-3A35-4351-EDF6-FB3D9502F884}"/>
              </a:ext>
            </a:extLst>
          </p:cNvPr>
          <p:cNvPicPr>
            <a:picLocks noChangeAspect="1"/>
          </p:cNvPicPr>
          <p:nvPr/>
        </p:nvPicPr>
        <p:blipFill>
          <a:blip r:embed="rId2"/>
          <a:stretch>
            <a:fillRect/>
          </a:stretch>
        </p:blipFill>
        <p:spPr>
          <a:xfrm>
            <a:off x="2867296" y="5758764"/>
            <a:ext cx="1358764" cy="2027693"/>
          </a:xfrm>
          <a:prstGeom prst="rect">
            <a:avLst/>
          </a:prstGeom>
        </p:spPr>
      </p:pic>
      <p:pic>
        <p:nvPicPr>
          <p:cNvPr id="537" name="図 536">
            <a:extLst>
              <a:ext uri="{FF2B5EF4-FFF2-40B4-BE49-F238E27FC236}">
                <a16:creationId xmlns:a16="http://schemas.microsoft.com/office/drawing/2014/main" id="{CEDA7C6D-FD85-3E4A-CF75-A855AEAC8C77}"/>
              </a:ext>
            </a:extLst>
          </p:cNvPr>
          <p:cNvPicPr>
            <a:picLocks noChangeAspect="1"/>
          </p:cNvPicPr>
          <p:nvPr/>
        </p:nvPicPr>
        <p:blipFill>
          <a:blip r:embed="rId3"/>
          <a:stretch>
            <a:fillRect/>
          </a:stretch>
        </p:blipFill>
        <p:spPr>
          <a:xfrm>
            <a:off x="3960652" y="7054151"/>
            <a:ext cx="243861" cy="130125"/>
          </a:xfrm>
          <a:prstGeom prst="rect">
            <a:avLst/>
          </a:prstGeom>
        </p:spPr>
      </p:pic>
      <p:sp>
        <p:nvSpPr>
          <p:cNvPr id="538" name="テキスト ボックス 537">
            <a:extLst>
              <a:ext uri="{FF2B5EF4-FFF2-40B4-BE49-F238E27FC236}">
                <a16:creationId xmlns:a16="http://schemas.microsoft.com/office/drawing/2014/main" id="{9B4887C1-7FE0-8169-ABFC-167A4AF45799}"/>
              </a:ext>
            </a:extLst>
          </p:cNvPr>
          <p:cNvSpPr txBox="1"/>
          <p:nvPr/>
        </p:nvSpPr>
        <p:spPr>
          <a:xfrm>
            <a:off x="3884230" y="703319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39" name="図 538">
            <a:extLst>
              <a:ext uri="{FF2B5EF4-FFF2-40B4-BE49-F238E27FC236}">
                <a16:creationId xmlns:a16="http://schemas.microsoft.com/office/drawing/2014/main" id="{463F54D8-2BC0-22B2-7C48-E25A0AE31B89}"/>
              </a:ext>
            </a:extLst>
          </p:cNvPr>
          <p:cNvPicPr>
            <a:picLocks noChangeAspect="1"/>
          </p:cNvPicPr>
          <p:nvPr/>
        </p:nvPicPr>
        <p:blipFill>
          <a:blip r:embed="rId4"/>
          <a:stretch>
            <a:fillRect/>
          </a:stretch>
        </p:blipFill>
        <p:spPr>
          <a:xfrm>
            <a:off x="3371983" y="5892844"/>
            <a:ext cx="805148" cy="123622"/>
          </a:xfrm>
          <a:prstGeom prst="rect">
            <a:avLst/>
          </a:prstGeom>
        </p:spPr>
      </p:pic>
      <p:sp>
        <p:nvSpPr>
          <p:cNvPr id="540" name="テキスト ボックス 539">
            <a:extLst>
              <a:ext uri="{FF2B5EF4-FFF2-40B4-BE49-F238E27FC236}">
                <a16:creationId xmlns:a16="http://schemas.microsoft.com/office/drawing/2014/main" id="{A4AED8F0-B3C4-80BE-7E84-99DB4D8A11DB}"/>
              </a:ext>
            </a:extLst>
          </p:cNvPr>
          <p:cNvSpPr txBox="1"/>
          <p:nvPr/>
        </p:nvSpPr>
        <p:spPr>
          <a:xfrm>
            <a:off x="3287264" y="5879421"/>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41" name="図 540">
            <a:extLst>
              <a:ext uri="{FF2B5EF4-FFF2-40B4-BE49-F238E27FC236}">
                <a16:creationId xmlns:a16="http://schemas.microsoft.com/office/drawing/2014/main" id="{46B02ECB-CFDE-3967-B1BE-1FE7532BCBDF}"/>
              </a:ext>
            </a:extLst>
          </p:cNvPr>
          <p:cNvPicPr>
            <a:picLocks noChangeAspect="1"/>
          </p:cNvPicPr>
          <p:nvPr/>
        </p:nvPicPr>
        <p:blipFill>
          <a:blip r:embed="rId3"/>
          <a:stretch>
            <a:fillRect/>
          </a:stretch>
        </p:blipFill>
        <p:spPr>
          <a:xfrm>
            <a:off x="3021796" y="6778404"/>
            <a:ext cx="399116" cy="92870"/>
          </a:xfrm>
          <a:prstGeom prst="rect">
            <a:avLst/>
          </a:prstGeom>
        </p:spPr>
      </p:pic>
      <p:sp>
        <p:nvSpPr>
          <p:cNvPr id="542" name="テキスト ボックス 541">
            <a:extLst>
              <a:ext uri="{FF2B5EF4-FFF2-40B4-BE49-F238E27FC236}">
                <a16:creationId xmlns:a16="http://schemas.microsoft.com/office/drawing/2014/main" id="{D9C2862B-4A6B-60E4-B43B-C93C520781AB}"/>
              </a:ext>
            </a:extLst>
          </p:cNvPr>
          <p:cNvSpPr txBox="1"/>
          <p:nvPr/>
        </p:nvSpPr>
        <p:spPr>
          <a:xfrm>
            <a:off x="2957426" y="672869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3" name="図 542">
            <a:extLst>
              <a:ext uri="{FF2B5EF4-FFF2-40B4-BE49-F238E27FC236}">
                <a16:creationId xmlns:a16="http://schemas.microsoft.com/office/drawing/2014/main" id="{FF0A3D2C-31BB-85DA-3DDB-BE23CE11B904}"/>
              </a:ext>
            </a:extLst>
          </p:cNvPr>
          <p:cNvPicPr>
            <a:picLocks noChangeAspect="1"/>
          </p:cNvPicPr>
          <p:nvPr/>
        </p:nvPicPr>
        <p:blipFill>
          <a:blip r:embed="rId5"/>
          <a:stretch>
            <a:fillRect/>
          </a:stretch>
        </p:blipFill>
        <p:spPr>
          <a:xfrm>
            <a:off x="3470237" y="7215515"/>
            <a:ext cx="234871" cy="129551"/>
          </a:xfrm>
          <a:prstGeom prst="rect">
            <a:avLst/>
          </a:prstGeom>
        </p:spPr>
      </p:pic>
      <p:pic>
        <p:nvPicPr>
          <p:cNvPr id="544" name="図 543">
            <a:extLst>
              <a:ext uri="{FF2B5EF4-FFF2-40B4-BE49-F238E27FC236}">
                <a16:creationId xmlns:a16="http://schemas.microsoft.com/office/drawing/2014/main" id="{9FE7557E-3DBF-8F74-EE21-A62C60AF498E}"/>
              </a:ext>
            </a:extLst>
          </p:cNvPr>
          <p:cNvPicPr>
            <a:picLocks noChangeAspect="1"/>
          </p:cNvPicPr>
          <p:nvPr/>
        </p:nvPicPr>
        <p:blipFill>
          <a:blip r:embed="rId5"/>
          <a:stretch>
            <a:fillRect/>
          </a:stretch>
        </p:blipFill>
        <p:spPr>
          <a:xfrm>
            <a:off x="3405655" y="7398766"/>
            <a:ext cx="234871" cy="129551"/>
          </a:xfrm>
          <a:prstGeom prst="rect">
            <a:avLst/>
          </a:prstGeom>
        </p:spPr>
      </p:pic>
      <p:pic>
        <p:nvPicPr>
          <p:cNvPr id="545" name="図 544">
            <a:extLst>
              <a:ext uri="{FF2B5EF4-FFF2-40B4-BE49-F238E27FC236}">
                <a16:creationId xmlns:a16="http://schemas.microsoft.com/office/drawing/2014/main" id="{F179BF9E-92C4-6F1C-D615-CDE720BB5361}"/>
              </a:ext>
            </a:extLst>
          </p:cNvPr>
          <p:cNvPicPr>
            <a:picLocks noChangeAspect="1"/>
          </p:cNvPicPr>
          <p:nvPr/>
        </p:nvPicPr>
        <p:blipFill>
          <a:blip r:embed="rId6"/>
          <a:stretch>
            <a:fillRect/>
          </a:stretch>
        </p:blipFill>
        <p:spPr>
          <a:xfrm>
            <a:off x="2885304" y="6765543"/>
            <a:ext cx="1334826" cy="298027"/>
          </a:xfrm>
          <a:prstGeom prst="rect">
            <a:avLst/>
          </a:prstGeom>
        </p:spPr>
      </p:pic>
      <p:sp>
        <p:nvSpPr>
          <p:cNvPr id="546" name="四角形: 角を丸くする 545">
            <a:extLst>
              <a:ext uri="{FF2B5EF4-FFF2-40B4-BE49-F238E27FC236}">
                <a16:creationId xmlns:a16="http://schemas.microsoft.com/office/drawing/2014/main" id="{572BD73D-1E35-B82D-60C8-308129873118}"/>
              </a:ext>
            </a:extLst>
          </p:cNvPr>
          <p:cNvSpPr/>
          <p:nvPr/>
        </p:nvSpPr>
        <p:spPr>
          <a:xfrm>
            <a:off x="3161583" y="692257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7" name="テキスト ボックス 546">
            <a:extLst>
              <a:ext uri="{FF2B5EF4-FFF2-40B4-BE49-F238E27FC236}">
                <a16:creationId xmlns:a16="http://schemas.microsoft.com/office/drawing/2014/main" id="{14418B74-DCE3-BD70-FA0B-F71D705ED9CC}"/>
              </a:ext>
            </a:extLst>
          </p:cNvPr>
          <p:cNvSpPr txBox="1"/>
          <p:nvPr/>
        </p:nvSpPr>
        <p:spPr>
          <a:xfrm>
            <a:off x="2837876" y="691133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48" name="四角形: 角を丸くする 547">
            <a:extLst>
              <a:ext uri="{FF2B5EF4-FFF2-40B4-BE49-F238E27FC236}">
                <a16:creationId xmlns:a16="http://schemas.microsoft.com/office/drawing/2014/main" id="{F3B92726-8CFE-89EE-FA46-C36CECB7AEC6}"/>
              </a:ext>
            </a:extLst>
          </p:cNvPr>
          <p:cNvSpPr/>
          <p:nvPr/>
        </p:nvSpPr>
        <p:spPr>
          <a:xfrm>
            <a:off x="3813519" y="691518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テキスト ボックス 548">
            <a:extLst>
              <a:ext uri="{FF2B5EF4-FFF2-40B4-BE49-F238E27FC236}">
                <a16:creationId xmlns:a16="http://schemas.microsoft.com/office/drawing/2014/main" id="{9C5DC35D-26C6-840A-6B38-97E1F6120C86}"/>
              </a:ext>
            </a:extLst>
          </p:cNvPr>
          <p:cNvSpPr txBox="1"/>
          <p:nvPr/>
        </p:nvSpPr>
        <p:spPr>
          <a:xfrm>
            <a:off x="3494574" y="6896797"/>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50" name="図 549">
            <a:extLst>
              <a:ext uri="{FF2B5EF4-FFF2-40B4-BE49-F238E27FC236}">
                <a16:creationId xmlns:a16="http://schemas.microsoft.com/office/drawing/2014/main" id="{2F0B7829-8900-3C59-1E95-4111E9749397}"/>
              </a:ext>
            </a:extLst>
          </p:cNvPr>
          <p:cNvPicPr>
            <a:picLocks noChangeAspect="1"/>
          </p:cNvPicPr>
          <p:nvPr/>
        </p:nvPicPr>
        <p:blipFill>
          <a:blip r:embed="rId7"/>
          <a:stretch>
            <a:fillRect/>
          </a:stretch>
        </p:blipFill>
        <p:spPr>
          <a:xfrm>
            <a:off x="2881025" y="6361122"/>
            <a:ext cx="1345035" cy="391873"/>
          </a:xfrm>
          <a:prstGeom prst="rect">
            <a:avLst/>
          </a:prstGeom>
        </p:spPr>
      </p:pic>
      <p:sp>
        <p:nvSpPr>
          <p:cNvPr id="551" name="四角形: 角を丸くする 550">
            <a:extLst>
              <a:ext uri="{FF2B5EF4-FFF2-40B4-BE49-F238E27FC236}">
                <a16:creationId xmlns:a16="http://schemas.microsoft.com/office/drawing/2014/main" id="{0E15E173-6482-8CE9-FB90-0C3406E9ABD2}"/>
              </a:ext>
            </a:extLst>
          </p:cNvPr>
          <p:cNvSpPr/>
          <p:nvPr/>
        </p:nvSpPr>
        <p:spPr>
          <a:xfrm>
            <a:off x="3162177" y="6660403"/>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2" name="四角形: 角を丸くする 551">
            <a:extLst>
              <a:ext uri="{FF2B5EF4-FFF2-40B4-BE49-F238E27FC236}">
                <a16:creationId xmlns:a16="http://schemas.microsoft.com/office/drawing/2014/main" id="{3C24227D-CA1F-F1BC-ED3A-A5354F14552D}"/>
              </a:ext>
            </a:extLst>
          </p:cNvPr>
          <p:cNvSpPr/>
          <p:nvPr/>
        </p:nvSpPr>
        <p:spPr>
          <a:xfrm>
            <a:off x="3807658" y="6665703"/>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3" name="テキスト ボックス 552">
            <a:extLst>
              <a:ext uri="{FF2B5EF4-FFF2-40B4-BE49-F238E27FC236}">
                <a16:creationId xmlns:a16="http://schemas.microsoft.com/office/drawing/2014/main" id="{EC1BFABD-98B0-84FF-3A95-E72851FF545C}"/>
              </a:ext>
            </a:extLst>
          </p:cNvPr>
          <p:cNvSpPr txBox="1"/>
          <p:nvPr/>
        </p:nvSpPr>
        <p:spPr>
          <a:xfrm>
            <a:off x="2823626" y="667319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54" name="テキスト ボックス 553">
            <a:extLst>
              <a:ext uri="{FF2B5EF4-FFF2-40B4-BE49-F238E27FC236}">
                <a16:creationId xmlns:a16="http://schemas.microsoft.com/office/drawing/2014/main" id="{87F91BD8-8147-1175-6072-C9A1C5807B15}"/>
              </a:ext>
            </a:extLst>
          </p:cNvPr>
          <p:cNvSpPr txBox="1"/>
          <p:nvPr/>
        </p:nvSpPr>
        <p:spPr>
          <a:xfrm>
            <a:off x="3483756" y="6666477"/>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55" name="四角形: 角を丸くする 554">
            <a:extLst>
              <a:ext uri="{FF2B5EF4-FFF2-40B4-BE49-F238E27FC236}">
                <a16:creationId xmlns:a16="http://schemas.microsoft.com/office/drawing/2014/main" id="{84711884-86BD-DE13-40E3-5157A01B9736}"/>
              </a:ext>
            </a:extLst>
          </p:cNvPr>
          <p:cNvSpPr/>
          <p:nvPr/>
        </p:nvSpPr>
        <p:spPr>
          <a:xfrm>
            <a:off x="3371983" y="636289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934DCE48-B7D5-F4F0-4F9B-A45C927280BD}"/>
              </a:ext>
            </a:extLst>
          </p:cNvPr>
          <p:cNvSpPr txBox="1"/>
          <p:nvPr/>
        </p:nvSpPr>
        <p:spPr>
          <a:xfrm>
            <a:off x="2837876" y="6351654"/>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57" name="四角形: 角を丸くする 556">
            <a:extLst>
              <a:ext uri="{FF2B5EF4-FFF2-40B4-BE49-F238E27FC236}">
                <a16:creationId xmlns:a16="http://schemas.microsoft.com/office/drawing/2014/main" id="{54080842-4EE0-7387-38D1-950FA0E113F6}"/>
              </a:ext>
            </a:extLst>
          </p:cNvPr>
          <p:cNvSpPr/>
          <p:nvPr/>
        </p:nvSpPr>
        <p:spPr>
          <a:xfrm>
            <a:off x="3374474" y="650963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8" name="テキスト ボックス 557">
            <a:extLst>
              <a:ext uri="{FF2B5EF4-FFF2-40B4-BE49-F238E27FC236}">
                <a16:creationId xmlns:a16="http://schemas.microsoft.com/office/drawing/2014/main" id="{1D59DC42-5316-0AD6-4B9F-A2432529EAA5}"/>
              </a:ext>
            </a:extLst>
          </p:cNvPr>
          <p:cNvSpPr txBox="1"/>
          <p:nvPr/>
        </p:nvSpPr>
        <p:spPr>
          <a:xfrm>
            <a:off x="2840367" y="6498399"/>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59" name="テキスト ボックス 558">
            <a:extLst>
              <a:ext uri="{FF2B5EF4-FFF2-40B4-BE49-F238E27FC236}">
                <a16:creationId xmlns:a16="http://schemas.microsoft.com/office/drawing/2014/main" id="{9D27CE03-1A28-CABB-42F0-26AC068A122C}"/>
              </a:ext>
            </a:extLst>
          </p:cNvPr>
          <p:cNvSpPr txBox="1"/>
          <p:nvPr/>
        </p:nvSpPr>
        <p:spPr>
          <a:xfrm>
            <a:off x="3398170" y="634632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60" name="テキスト ボックス 559">
            <a:extLst>
              <a:ext uri="{FF2B5EF4-FFF2-40B4-BE49-F238E27FC236}">
                <a16:creationId xmlns:a16="http://schemas.microsoft.com/office/drawing/2014/main" id="{B75731F0-7D47-63A8-E7D9-B9840EB3D84D}"/>
              </a:ext>
            </a:extLst>
          </p:cNvPr>
          <p:cNvSpPr txBox="1"/>
          <p:nvPr/>
        </p:nvSpPr>
        <p:spPr>
          <a:xfrm>
            <a:off x="3119540" y="6648934"/>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61" name="テキスト ボックス 560">
            <a:extLst>
              <a:ext uri="{FF2B5EF4-FFF2-40B4-BE49-F238E27FC236}">
                <a16:creationId xmlns:a16="http://schemas.microsoft.com/office/drawing/2014/main" id="{F9A937A7-3285-7CAF-2349-2A354EF549EA}"/>
              </a:ext>
            </a:extLst>
          </p:cNvPr>
          <p:cNvSpPr txBox="1"/>
          <p:nvPr/>
        </p:nvSpPr>
        <p:spPr>
          <a:xfrm>
            <a:off x="3774543" y="6652744"/>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62" name="テキスト ボックス 561">
            <a:extLst>
              <a:ext uri="{FF2B5EF4-FFF2-40B4-BE49-F238E27FC236}">
                <a16:creationId xmlns:a16="http://schemas.microsoft.com/office/drawing/2014/main" id="{008F6AB2-45DC-4037-5B4D-716192603089}"/>
              </a:ext>
            </a:extLst>
          </p:cNvPr>
          <p:cNvSpPr txBox="1"/>
          <p:nvPr/>
        </p:nvSpPr>
        <p:spPr>
          <a:xfrm>
            <a:off x="1078736" y="643453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63" name="図 562">
            <a:extLst>
              <a:ext uri="{FF2B5EF4-FFF2-40B4-BE49-F238E27FC236}">
                <a16:creationId xmlns:a16="http://schemas.microsoft.com/office/drawing/2014/main" id="{B6BC7EB4-C2BB-5314-4B9A-93F335393405}"/>
              </a:ext>
            </a:extLst>
          </p:cNvPr>
          <p:cNvPicPr>
            <a:picLocks noChangeAspect="1"/>
          </p:cNvPicPr>
          <p:nvPr/>
        </p:nvPicPr>
        <p:blipFill>
          <a:blip r:embed="rId8"/>
          <a:stretch>
            <a:fillRect/>
          </a:stretch>
        </p:blipFill>
        <p:spPr>
          <a:xfrm>
            <a:off x="1936657" y="5786982"/>
            <a:ext cx="767534" cy="496491"/>
          </a:xfrm>
          <a:prstGeom prst="rect">
            <a:avLst/>
          </a:prstGeom>
          <a:solidFill>
            <a:schemeClr val="bg1"/>
          </a:solidFill>
        </p:spPr>
      </p:pic>
      <p:sp>
        <p:nvSpPr>
          <p:cNvPr id="564" name="テキスト ボックス 563">
            <a:extLst>
              <a:ext uri="{FF2B5EF4-FFF2-40B4-BE49-F238E27FC236}">
                <a16:creationId xmlns:a16="http://schemas.microsoft.com/office/drawing/2014/main" id="{A9195C0F-C7FE-685C-9E14-D2FEB09FD2C1}"/>
              </a:ext>
            </a:extLst>
          </p:cNvPr>
          <p:cNvSpPr txBox="1"/>
          <p:nvPr/>
        </p:nvSpPr>
        <p:spPr>
          <a:xfrm>
            <a:off x="1872941" y="6294020"/>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601pcs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565" name="台形 564">
            <a:extLst>
              <a:ext uri="{FF2B5EF4-FFF2-40B4-BE49-F238E27FC236}">
                <a16:creationId xmlns:a16="http://schemas.microsoft.com/office/drawing/2014/main" id="{E620F240-4E82-95F6-E300-847BF81B3B79}"/>
              </a:ext>
            </a:extLst>
          </p:cNvPr>
          <p:cNvSpPr/>
          <p:nvPr/>
        </p:nvSpPr>
        <p:spPr>
          <a:xfrm rot="9223765">
            <a:off x="2551301" y="570747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66" name="矢印: 右 565">
            <a:extLst>
              <a:ext uri="{FF2B5EF4-FFF2-40B4-BE49-F238E27FC236}">
                <a16:creationId xmlns:a16="http://schemas.microsoft.com/office/drawing/2014/main" id="{8297F3AB-37FE-8FB9-5FE9-EF0484C90228}"/>
              </a:ext>
            </a:extLst>
          </p:cNvPr>
          <p:cNvSpPr/>
          <p:nvPr/>
        </p:nvSpPr>
        <p:spPr>
          <a:xfrm>
            <a:off x="4174204" y="622594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7" name="矢印: 右 566">
            <a:extLst>
              <a:ext uri="{FF2B5EF4-FFF2-40B4-BE49-F238E27FC236}">
                <a16:creationId xmlns:a16="http://schemas.microsoft.com/office/drawing/2014/main" id="{2B450981-A7EC-2D2F-0047-1E878E74D982}"/>
              </a:ext>
            </a:extLst>
          </p:cNvPr>
          <p:cNvSpPr/>
          <p:nvPr/>
        </p:nvSpPr>
        <p:spPr>
          <a:xfrm>
            <a:off x="2859598" y="622594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1" name="図 570">
            <a:extLst>
              <a:ext uri="{FF2B5EF4-FFF2-40B4-BE49-F238E27FC236}">
                <a16:creationId xmlns:a16="http://schemas.microsoft.com/office/drawing/2014/main" id="{E526B352-9F6D-17E7-3336-3BD01BE256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500309" y="5893588"/>
            <a:ext cx="193980" cy="422448"/>
          </a:xfrm>
          <a:prstGeom prst="rect">
            <a:avLst/>
          </a:prstGeom>
        </p:spPr>
      </p:pic>
      <p:pic>
        <p:nvPicPr>
          <p:cNvPr id="573" name="図 572">
            <a:extLst>
              <a:ext uri="{FF2B5EF4-FFF2-40B4-BE49-F238E27FC236}">
                <a16:creationId xmlns:a16="http://schemas.microsoft.com/office/drawing/2014/main" id="{FB97589E-CF4A-516E-78C4-1E06415B9208}"/>
              </a:ext>
            </a:extLst>
          </p:cNvPr>
          <p:cNvPicPr>
            <a:picLocks noChangeAspect="1"/>
          </p:cNvPicPr>
          <p:nvPr/>
        </p:nvPicPr>
        <p:blipFill>
          <a:blip r:embed="rId2"/>
          <a:stretch>
            <a:fillRect/>
          </a:stretch>
        </p:blipFill>
        <p:spPr>
          <a:xfrm>
            <a:off x="550919" y="5763321"/>
            <a:ext cx="1358764" cy="2027693"/>
          </a:xfrm>
          <a:prstGeom prst="rect">
            <a:avLst/>
          </a:prstGeom>
        </p:spPr>
      </p:pic>
      <p:pic>
        <p:nvPicPr>
          <p:cNvPr id="574" name="図 573">
            <a:extLst>
              <a:ext uri="{FF2B5EF4-FFF2-40B4-BE49-F238E27FC236}">
                <a16:creationId xmlns:a16="http://schemas.microsoft.com/office/drawing/2014/main" id="{938B44B7-06E7-A662-1117-EF655FCE2343}"/>
              </a:ext>
            </a:extLst>
          </p:cNvPr>
          <p:cNvPicPr>
            <a:picLocks noChangeAspect="1"/>
          </p:cNvPicPr>
          <p:nvPr/>
        </p:nvPicPr>
        <p:blipFill>
          <a:blip r:embed="rId3"/>
          <a:stretch>
            <a:fillRect/>
          </a:stretch>
        </p:blipFill>
        <p:spPr>
          <a:xfrm>
            <a:off x="1644275" y="7058708"/>
            <a:ext cx="243861" cy="130125"/>
          </a:xfrm>
          <a:prstGeom prst="rect">
            <a:avLst/>
          </a:prstGeom>
        </p:spPr>
      </p:pic>
      <p:sp>
        <p:nvSpPr>
          <p:cNvPr id="575" name="テキスト ボックス 574">
            <a:extLst>
              <a:ext uri="{FF2B5EF4-FFF2-40B4-BE49-F238E27FC236}">
                <a16:creationId xmlns:a16="http://schemas.microsoft.com/office/drawing/2014/main" id="{49A5689B-AFB9-6685-C599-0FE801016156}"/>
              </a:ext>
            </a:extLst>
          </p:cNvPr>
          <p:cNvSpPr txBox="1"/>
          <p:nvPr/>
        </p:nvSpPr>
        <p:spPr>
          <a:xfrm>
            <a:off x="1567853" y="703774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76" name="図 575">
            <a:extLst>
              <a:ext uri="{FF2B5EF4-FFF2-40B4-BE49-F238E27FC236}">
                <a16:creationId xmlns:a16="http://schemas.microsoft.com/office/drawing/2014/main" id="{281AF358-7DB4-BE7B-56A3-FF06AFE41C40}"/>
              </a:ext>
            </a:extLst>
          </p:cNvPr>
          <p:cNvPicPr>
            <a:picLocks noChangeAspect="1"/>
          </p:cNvPicPr>
          <p:nvPr/>
        </p:nvPicPr>
        <p:blipFill>
          <a:blip r:embed="rId4"/>
          <a:stretch>
            <a:fillRect/>
          </a:stretch>
        </p:blipFill>
        <p:spPr>
          <a:xfrm>
            <a:off x="1055606" y="5897401"/>
            <a:ext cx="805148" cy="123622"/>
          </a:xfrm>
          <a:prstGeom prst="rect">
            <a:avLst/>
          </a:prstGeom>
        </p:spPr>
      </p:pic>
      <p:sp>
        <p:nvSpPr>
          <p:cNvPr id="577" name="テキスト ボックス 576">
            <a:extLst>
              <a:ext uri="{FF2B5EF4-FFF2-40B4-BE49-F238E27FC236}">
                <a16:creationId xmlns:a16="http://schemas.microsoft.com/office/drawing/2014/main" id="{44BB78D3-6CBB-52B2-AD6E-B0C182DEA099}"/>
              </a:ext>
            </a:extLst>
          </p:cNvPr>
          <p:cNvSpPr txBox="1"/>
          <p:nvPr/>
        </p:nvSpPr>
        <p:spPr>
          <a:xfrm>
            <a:off x="970887" y="588397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78" name="図 577">
            <a:extLst>
              <a:ext uri="{FF2B5EF4-FFF2-40B4-BE49-F238E27FC236}">
                <a16:creationId xmlns:a16="http://schemas.microsoft.com/office/drawing/2014/main" id="{46D7AEF8-355D-80AC-A3BF-70687DD69FE5}"/>
              </a:ext>
            </a:extLst>
          </p:cNvPr>
          <p:cNvPicPr>
            <a:picLocks noChangeAspect="1"/>
          </p:cNvPicPr>
          <p:nvPr/>
        </p:nvPicPr>
        <p:blipFill>
          <a:blip r:embed="rId3"/>
          <a:stretch>
            <a:fillRect/>
          </a:stretch>
        </p:blipFill>
        <p:spPr>
          <a:xfrm>
            <a:off x="705419" y="6782961"/>
            <a:ext cx="399116" cy="92870"/>
          </a:xfrm>
          <a:prstGeom prst="rect">
            <a:avLst/>
          </a:prstGeom>
        </p:spPr>
      </p:pic>
      <p:sp>
        <p:nvSpPr>
          <p:cNvPr id="579" name="テキスト ボックス 578">
            <a:extLst>
              <a:ext uri="{FF2B5EF4-FFF2-40B4-BE49-F238E27FC236}">
                <a16:creationId xmlns:a16="http://schemas.microsoft.com/office/drawing/2014/main" id="{1710845F-F13F-31EB-7B84-7A0618F4D9BA}"/>
              </a:ext>
            </a:extLst>
          </p:cNvPr>
          <p:cNvSpPr txBox="1"/>
          <p:nvPr/>
        </p:nvSpPr>
        <p:spPr>
          <a:xfrm>
            <a:off x="641049" y="673325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80" name="図 579">
            <a:extLst>
              <a:ext uri="{FF2B5EF4-FFF2-40B4-BE49-F238E27FC236}">
                <a16:creationId xmlns:a16="http://schemas.microsoft.com/office/drawing/2014/main" id="{72B82099-8094-E841-3F68-CC8880228282}"/>
              </a:ext>
            </a:extLst>
          </p:cNvPr>
          <p:cNvPicPr>
            <a:picLocks noChangeAspect="1"/>
          </p:cNvPicPr>
          <p:nvPr/>
        </p:nvPicPr>
        <p:blipFill>
          <a:blip r:embed="rId5"/>
          <a:stretch>
            <a:fillRect/>
          </a:stretch>
        </p:blipFill>
        <p:spPr>
          <a:xfrm>
            <a:off x="1153860" y="7220072"/>
            <a:ext cx="234871" cy="129551"/>
          </a:xfrm>
          <a:prstGeom prst="rect">
            <a:avLst/>
          </a:prstGeom>
        </p:spPr>
      </p:pic>
      <p:pic>
        <p:nvPicPr>
          <p:cNvPr id="581" name="図 580">
            <a:extLst>
              <a:ext uri="{FF2B5EF4-FFF2-40B4-BE49-F238E27FC236}">
                <a16:creationId xmlns:a16="http://schemas.microsoft.com/office/drawing/2014/main" id="{55FDC9C5-9C67-6D80-66ED-89655F58039C}"/>
              </a:ext>
            </a:extLst>
          </p:cNvPr>
          <p:cNvPicPr>
            <a:picLocks noChangeAspect="1"/>
          </p:cNvPicPr>
          <p:nvPr/>
        </p:nvPicPr>
        <p:blipFill>
          <a:blip r:embed="rId5"/>
          <a:stretch>
            <a:fillRect/>
          </a:stretch>
        </p:blipFill>
        <p:spPr>
          <a:xfrm>
            <a:off x="1089278" y="7403323"/>
            <a:ext cx="234871" cy="129551"/>
          </a:xfrm>
          <a:prstGeom prst="rect">
            <a:avLst/>
          </a:prstGeom>
        </p:spPr>
      </p:pic>
      <p:pic>
        <p:nvPicPr>
          <p:cNvPr id="582" name="図 581">
            <a:extLst>
              <a:ext uri="{FF2B5EF4-FFF2-40B4-BE49-F238E27FC236}">
                <a16:creationId xmlns:a16="http://schemas.microsoft.com/office/drawing/2014/main" id="{BB690152-2C75-6176-214D-8D26B5344051}"/>
              </a:ext>
            </a:extLst>
          </p:cNvPr>
          <p:cNvPicPr>
            <a:picLocks noChangeAspect="1"/>
          </p:cNvPicPr>
          <p:nvPr/>
        </p:nvPicPr>
        <p:blipFill>
          <a:blip r:embed="rId6"/>
          <a:stretch>
            <a:fillRect/>
          </a:stretch>
        </p:blipFill>
        <p:spPr>
          <a:xfrm>
            <a:off x="568927" y="6770100"/>
            <a:ext cx="1334826" cy="298027"/>
          </a:xfrm>
          <a:prstGeom prst="rect">
            <a:avLst/>
          </a:prstGeom>
        </p:spPr>
      </p:pic>
      <p:sp>
        <p:nvSpPr>
          <p:cNvPr id="583" name="四角形: 角を丸くする 582">
            <a:extLst>
              <a:ext uri="{FF2B5EF4-FFF2-40B4-BE49-F238E27FC236}">
                <a16:creationId xmlns:a16="http://schemas.microsoft.com/office/drawing/2014/main" id="{0F74AF2F-6689-2C12-4D81-669751261385}"/>
              </a:ext>
            </a:extLst>
          </p:cNvPr>
          <p:cNvSpPr/>
          <p:nvPr/>
        </p:nvSpPr>
        <p:spPr>
          <a:xfrm>
            <a:off x="845206" y="692713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4" name="テキスト ボックス 583">
            <a:extLst>
              <a:ext uri="{FF2B5EF4-FFF2-40B4-BE49-F238E27FC236}">
                <a16:creationId xmlns:a16="http://schemas.microsoft.com/office/drawing/2014/main" id="{79801AF4-F2F0-BE6D-B687-3A8259761118}"/>
              </a:ext>
            </a:extLst>
          </p:cNvPr>
          <p:cNvSpPr txBox="1"/>
          <p:nvPr/>
        </p:nvSpPr>
        <p:spPr>
          <a:xfrm>
            <a:off x="521499" y="691589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85" name="四角形: 角を丸くする 584">
            <a:extLst>
              <a:ext uri="{FF2B5EF4-FFF2-40B4-BE49-F238E27FC236}">
                <a16:creationId xmlns:a16="http://schemas.microsoft.com/office/drawing/2014/main" id="{8DAC19DB-8554-603A-6ACA-D6AB237C0900}"/>
              </a:ext>
            </a:extLst>
          </p:cNvPr>
          <p:cNvSpPr/>
          <p:nvPr/>
        </p:nvSpPr>
        <p:spPr>
          <a:xfrm>
            <a:off x="1497142" y="691973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6" name="テキスト ボックス 585">
            <a:extLst>
              <a:ext uri="{FF2B5EF4-FFF2-40B4-BE49-F238E27FC236}">
                <a16:creationId xmlns:a16="http://schemas.microsoft.com/office/drawing/2014/main" id="{0C1A5D83-BB4E-0057-4F9F-A2417D42605F}"/>
              </a:ext>
            </a:extLst>
          </p:cNvPr>
          <p:cNvSpPr txBox="1"/>
          <p:nvPr/>
        </p:nvSpPr>
        <p:spPr>
          <a:xfrm>
            <a:off x="1178197" y="690135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87" name="図 586">
            <a:extLst>
              <a:ext uri="{FF2B5EF4-FFF2-40B4-BE49-F238E27FC236}">
                <a16:creationId xmlns:a16="http://schemas.microsoft.com/office/drawing/2014/main" id="{167CD4CB-B91B-863F-EADB-1B189EDF74F6}"/>
              </a:ext>
            </a:extLst>
          </p:cNvPr>
          <p:cNvPicPr>
            <a:picLocks noChangeAspect="1"/>
          </p:cNvPicPr>
          <p:nvPr/>
        </p:nvPicPr>
        <p:blipFill>
          <a:blip r:embed="rId7"/>
          <a:stretch>
            <a:fillRect/>
          </a:stretch>
        </p:blipFill>
        <p:spPr>
          <a:xfrm>
            <a:off x="564648" y="6365679"/>
            <a:ext cx="1345035" cy="391873"/>
          </a:xfrm>
          <a:prstGeom prst="rect">
            <a:avLst/>
          </a:prstGeom>
        </p:spPr>
      </p:pic>
      <p:sp>
        <p:nvSpPr>
          <p:cNvPr id="588" name="四角形: 角を丸くする 587">
            <a:extLst>
              <a:ext uri="{FF2B5EF4-FFF2-40B4-BE49-F238E27FC236}">
                <a16:creationId xmlns:a16="http://schemas.microsoft.com/office/drawing/2014/main" id="{14C3CA86-170B-E1FD-8C89-F624F98EF7F1}"/>
              </a:ext>
            </a:extLst>
          </p:cNvPr>
          <p:cNvSpPr/>
          <p:nvPr/>
        </p:nvSpPr>
        <p:spPr>
          <a:xfrm>
            <a:off x="845800" y="666496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9" name="四角形: 角を丸くする 588">
            <a:extLst>
              <a:ext uri="{FF2B5EF4-FFF2-40B4-BE49-F238E27FC236}">
                <a16:creationId xmlns:a16="http://schemas.microsoft.com/office/drawing/2014/main" id="{F5269B69-DBC1-E529-DABC-0F5E20495DFB}"/>
              </a:ext>
            </a:extLst>
          </p:cNvPr>
          <p:cNvSpPr/>
          <p:nvPr/>
        </p:nvSpPr>
        <p:spPr>
          <a:xfrm>
            <a:off x="1491281" y="667026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0" name="テキスト ボックス 589">
            <a:extLst>
              <a:ext uri="{FF2B5EF4-FFF2-40B4-BE49-F238E27FC236}">
                <a16:creationId xmlns:a16="http://schemas.microsoft.com/office/drawing/2014/main" id="{1E4A05FE-A9E2-C324-1262-216A77027F42}"/>
              </a:ext>
            </a:extLst>
          </p:cNvPr>
          <p:cNvSpPr txBox="1"/>
          <p:nvPr/>
        </p:nvSpPr>
        <p:spPr>
          <a:xfrm>
            <a:off x="507249" y="6677754"/>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91" name="テキスト ボックス 590">
            <a:extLst>
              <a:ext uri="{FF2B5EF4-FFF2-40B4-BE49-F238E27FC236}">
                <a16:creationId xmlns:a16="http://schemas.microsoft.com/office/drawing/2014/main" id="{D13AC3BF-4E4E-FD7E-96F0-B3757B881B18}"/>
              </a:ext>
            </a:extLst>
          </p:cNvPr>
          <p:cNvSpPr txBox="1"/>
          <p:nvPr/>
        </p:nvSpPr>
        <p:spPr>
          <a:xfrm>
            <a:off x="1167379" y="667103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92" name="四角形: 角を丸くする 591">
            <a:extLst>
              <a:ext uri="{FF2B5EF4-FFF2-40B4-BE49-F238E27FC236}">
                <a16:creationId xmlns:a16="http://schemas.microsoft.com/office/drawing/2014/main" id="{C90FF745-D5E5-EAC3-E21C-A97BEB4E7A28}"/>
              </a:ext>
            </a:extLst>
          </p:cNvPr>
          <p:cNvSpPr/>
          <p:nvPr/>
        </p:nvSpPr>
        <p:spPr>
          <a:xfrm>
            <a:off x="1055606" y="636745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3" name="テキスト ボックス 592">
            <a:extLst>
              <a:ext uri="{FF2B5EF4-FFF2-40B4-BE49-F238E27FC236}">
                <a16:creationId xmlns:a16="http://schemas.microsoft.com/office/drawing/2014/main" id="{74886C68-9FE2-BD9C-3D07-1E5FD6EA02AC}"/>
              </a:ext>
            </a:extLst>
          </p:cNvPr>
          <p:cNvSpPr txBox="1"/>
          <p:nvPr/>
        </p:nvSpPr>
        <p:spPr>
          <a:xfrm>
            <a:off x="521499" y="635621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94" name="四角形: 角を丸くする 593">
            <a:extLst>
              <a:ext uri="{FF2B5EF4-FFF2-40B4-BE49-F238E27FC236}">
                <a16:creationId xmlns:a16="http://schemas.microsoft.com/office/drawing/2014/main" id="{F6D2931C-CD63-AB34-8C77-7B10B1EB5951}"/>
              </a:ext>
            </a:extLst>
          </p:cNvPr>
          <p:cNvSpPr/>
          <p:nvPr/>
        </p:nvSpPr>
        <p:spPr>
          <a:xfrm>
            <a:off x="1058097" y="651419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5" name="テキスト ボックス 594">
            <a:extLst>
              <a:ext uri="{FF2B5EF4-FFF2-40B4-BE49-F238E27FC236}">
                <a16:creationId xmlns:a16="http://schemas.microsoft.com/office/drawing/2014/main" id="{F5CE5897-FAC4-FA57-09EB-5261422DF08E}"/>
              </a:ext>
            </a:extLst>
          </p:cNvPr>
          <p:cNvSpPr txBox="1"/>
          <p:nvPr/>
        </p:nvSpPr>
        <p:spPr>
          <a:xfrm>
            <a:off x="523990" y="650295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96" name="テキスト ボックス 595">
            <a:extLst>
              <a:ext uri="{FF2B5EF4-FFF2-40B4-BE49-F238E27FC236}">
                <a16:creationId xmlns:a16="http://schemas.microsoft.com/office/drawing/2014/main" id="{7062C105-D0F6-CC67-22E8-FF9A6955C6CA}"/>
              </a:ext>
            </a:extLst>
          </p:cNvPr>
          <p:cNvSpPr txBox="1"/>
          <p:nvPr/>
        </p:nvSpPr>
        <p:spPr>
          <a:xfrm>
            <a:off x="1081793" y="635087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97" name="テキスト ボックス 596">
            <a:extLst>
              <a:ext uri="{FF2B5EF4-FFF2-40B4-BE49-F238E27FC236}">
                <a16:creationId xmlns:a16="http://schemas.microsoft.com/office/drawing/2014/main" id="{07FCBE75-77C5-8A88-DA5C-77AAE55B2B8E}"/>
              </a:ext>
            </a:extLst>
          </p:cNvPr>
          <p:cNvSpPr txBox="1"/>
          <p:nvPr/>
        </p:nvSpPr>
        <p:spPr>
          <a:xfrm>
            <a:off x="1005200" y="650098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8" name="テキスト ボックス 597">
            <a:extLst>
              <a:ext uri="{FF2B5EF4-FFF2-40B4-BE49-F238E27FC236}">
                <a16:creationId xmlns:a16="http://schemas.microsoft.com/office/drawing/2014/main" id="{888633B8-782B-FCC2-86B2-242B764B14EC}"/>
              </a:ext>
            </a:extLst>
          </p:cNvPr>
          <p:cNvSpPr txBox="1"/>
          <p:nvPr/>
        </p:nvSpPr>
        <p:spPr>
          <a:xfrm>
            <a:off x="803163" y="665349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99" name="テキスト ボックス 598">
            <a:extLst>
              <a:ext uri="{FF2B5EF4-FFF2-40B4-BE49-F238E27FC236}">
                <a16:creationId xmlns:a16="http://schemas.microsoft.com/office/drawing/2014/main" id="{6326F7D5-D3F6-E267-A764-4651C56D1B8C}"/>
              </a:ext>
            </a:extLst>
          </p:cNvPr>
          <p:cNvSpPr txBox="1"/>
          <p:nvPr/>
        </p:nvSpPr>
        <p:spPr>
          <a:xfrm>
            <a:off x="1458166" y="665730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00" name="矢印: 右 599">
            <a:extLst>
              <a:ext uri="{FF2B5EF4-FFF2-40B4-BE49-F238E27FC236}">
                <a16:creationId xmlns:a16="http://schemas.microsoft.com/office/drawing/2014/main" id="{EBDF02E8-45A4-5BD5-92AA-4AFFDF214E79}"/>
              </a:ext>
            </a:extLst>
          </p:cNvPr>
          <p:cNvSpPr/>
          <p:nvPr/>
        </p:nvSpPr>
        <p:spPr>
          <a:xfrm>
            <a:off x="1752803" y="62268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1" name="テキスト ボックス 600">
            <a:extLst>
              <a:ext uri="{FF2B5EF4-FFF2-40B4-BE49-F238E27FC236}">
                <a16:creationId xmlns:a16="http://schemas.microsoft.com/office/drawing/2014/main" id="{6EE70A50-358A-E7BB-E03B-61D1768CA7DF}"/>
              </a:ext>
            </a:extLst>
          </p:cNvPr>
          <p:cNvSpPr txBox="1"/>
          <p:nvPr/>
        </p:nvSpPr>
        <p:spPr>
          <a:xfrm>
            <a:off x="3012225" y="690647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02" name="テキスト ボックス 601">
            <a:extLst>
              <a:ext uri="{FF2B5EF4-FFF2-40B4-BE49-F238E27FC236}">
                <a16:creationId xmlns:a16="http://schemas.microsoft.com/office/drawing/2014/main" id="{81FD4540-C394-6B41-B81E-4CF556EE5750}"/>
              </a:ext>
            </a:extLst>
          </p:cNvPr>
          <p:cNvSpPr txBox="1"/>
          <p:nvPr/>
        </p:nvSpPr>
        <p:spPr>
          <a:xfrm>
            <a:off x="3678127" y="6906231"/>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03" name="テキスト ボックス 602">
            <a:extLst>
              <a:ext uri="{FF2B5EF4-FFF2-40B4-BE49-F238E27FC236}">
                <a16:creationId xmlns:a16="http://schemas.microsoft.com/office/drawing/2014/main" id="{90674823-BB3C-175E-EF20-3C5327E32F68}"/>
              </a:ext>
            </a:extLst>
          </p:cNvPr>
          <p:cNvSpPr txBox="1"/>
          <p:nvPr/>
        </p:nvSpPr>
        <p:spPr>
          <a:xfrm>
            <a:off x="2856632" y="7190990"/>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38C6DB3F-01E7-0003-C21D-67C1FB797A72}"/>
              </a:ext>
            </a:extLst>
          </p:cNvPr>
          <p:cNvSpPr txBox="1"/>
          <p:nvPr/>
        </p:nvSpPr>
        <p:spPr>
          <a:xfrm>
            <a:off x="3307391" y="7182862"/>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96CC1B12-6650-51F4-9F0F-20F2EB3094E2}"/>
              </a:ext>
            </a:extLst>
          </p:cNvPr>
          <p:cNvSpPr txBox="1"/>
          <p:nvPr/>
        </p:nvSpPr>
        <p:spPr>
          <a:xfrm>
            <a:off x="3712035" y="7188146"/>
            <a:ext cx="521723" cy="169277"/>
          </a:xfrm>
          <a:prstGeom prst="rect">
            <a:avLst/>
          </a:prstGeom>
          <a:noFill/>
        </p:spPr>
        <p:txBody>
          <a:bodyPr wrap="square" rtlCol="0">
            <a:spAutoFit/>
          </a:bodyPr>
          <a:lstStyle/>
          <a:p>
            <a:pPr algn="ctr"/>
            <a:r>
              <a:rPr kumimoji="1" lang="en-US" altLang="ja-JP" sz="500" dirty="0">
                <a:latin typeface="+mj-lt"/>
              </a:rPr>
              <a:t>601</a:t>
            </a:r>
          </a:p>
        </p:txBody>
      </p:sp>
      <p:sp>
        <p:nvSpPr>
          <p:cNvPr id="607" name="テキスト ボックス 606">
            <a:extLst>
              <a:ext uri="{FF2B5EF4-FFF2-40B4-BE49-F238E27FC236}">
                <a16:creationId xmlns:a16="http://schemas.microsoft.com/office/drawing/2014/main" id="{0E457666-5A2E-D464-DBDC-B306D583F628}"/>
              </a:ext>
            </a:extLst>
          </p:cNvPr>
          <p:cNvSpPr txBox="1"/>
          <p:nvPr/>
        </p:nvSpPr>
        <p:spPr>
          <a:xfrm>
            <a:off x="3291086" y="648914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243805" y="6541706"/>
            <a:ext cx="1367498" cy="954107"/>
          </a:xfrm>
          <a:prstGeom prst="rect">
            <a:avLst/>
          </a:prstGeom>
          <a:noFill/>
        </p:spPr>
        <p:txBody>
          <a:bodyPr wrap="square" rtlCol="0">
            <a:spAutoFit/>
          </a:bodyPr>
          <a:lstStyle/>
          <a:p>
            <a:r>
              <a:rPr kumimoji="1" lang="en-US" altLang="ja-JP" sz="800" dirty="0">
                <a:latin typeface="+mj-lt"/>
              </a:rPr>
              <a:t>*5: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615" name="テキスト ボックス 614">
            <a:extLst>
              <a:ext uri="{FF2B5EF4-FFF2-40B4-BE49-F238E27FC236}">
                <a16:creationId xmlns:a16="http://schemas.microsoft.com/office/drawing/2014/main" id="{784855FB-6723-E062-557B-2AA2D7B6383A}"/>
              </a:ext>
            </a:extLst>
          </p:cNvPr>
          <p:cNvSpPr txBox="1"/>
          <p:nvPr/>
        </p:nvSpPr>
        <p:spPr>
          <a:xfrm>
            <a:off x="3462964" y="7376416"/>
            <a:ext cx="661188" cy="169277"/>
          </a:xfrm>
          <a:prstGeom prst="rect">
            <a:avLst/>
          </a:prstGeom>
          <a:noFill/>
        </p:spPr>
        <p:txBody>
          <a:bodyPr wrap="square" rtlCol="0">
            <a:spAutoFit/>
          </a:bodyPr>
          <a:lstStyle/>
          <a:p>
            <a:pPr algn="ctr"/>
            <a:r>
              <a:rPr kumimoji="1" lang="en-US" altLang="ja-JP" sz="500" dirty="0">
                <a:latin typeface="+mj-lt"/>
              </a:rPr>
              <a:t>RF05</a:t>
            </a:r>
          </a:p>
        </p:txBody>
      </p:sp>
      <p:pic>
        <p:nvPicPr>
          <p:cNvPr id="618" name="図 617">
            <a:extLst>
              <a:ext uri="{FF2B5EF4-FFF2-40B4-BE49-F238E27FC236}">
                <a16:creationId xmlns:a16="http://schemas.microsoft.com/office/drawing/2014/main" id="{9C2C1780-6087-0342-4144-1219E26CE8F0}"/>
              </a:ext>
            </a:extLst>
          </p:cNvPr>
          <p:cNvPicPr>
            <a:picLocks noChangeAspect="1"/>
          </p:cNvPicPr>
          <p:nvPr/>
        </p:nvPicPr>
        <p:blipFill>
          <a:blip r:embed="rId10"/>
          <a:stretch>
            <a:fillRect/>
          </a:stretch>
        </p:blipFill>
        <p:spPr>
          <a:xfrm>
            <a:off x="5275987" y="5728701"/>
            <a:ext cx="1075165" cy="745191"/>
          </a:xfrm>
          <a:prstGeom prst="rect">
            <a:avLst/>
          </a:prstGeom>
        </p:spPr>
      </p:pic>
      <p:pic>
        <p:nvPicPr>
          <p:cNvPr id="619" name="図 618">
            <a:extLst>
              <a:ext uri="{FF2B5EF4-FFF2-40B4-BE49-F238E27FC236}">
                <a16:creationId xmlns:a16="http://schemas.microsoft.com/office/drawing/2014/main" id="{44ABB029-9A23-32F8-A523-78A666E76AA2}"/>
              </a:ext>
            </a:extLst>
          </p:cNvPr>
          <p:cNvPicPr>
            <a:picLocks noChangeAspect="1"/>
          </p:cNvPicPr>
          <p:nvPr/>
        </p:nvPicPr>
        <p:blipFill>
          <a:blip r:embed="rId11"/>
          <a:stretch>
            <a:fillRect/>
          </a:stretch>
        </p:blipFill>
        <p:spPr>
          <a:xfrm>
            <a:off x="5397926" y="6118831"/>
            <a:ext cx="847293" cy="112175"/>
          </a:xfrm>
          <a:prstGeom prst="rect">
            <a:avLst/>
          </a:prstGeom>
        </p:spPr>
      </p:pic>
      <p:sp>
        <p:nvSpPr>
          <p:cNvPr id="620" name="テキスト ボックス 619">
            <a:extLst>
              <a:ext uri="{FF2B5EF4-FFF2-40B4-BE49-F238E27FC236}">
                <a16:creationId xmlns:a16="http://schemas.microsoft.com/office/drawing/2014/main" id="{72040F65-4625-1F80-F043-BFB8A1FC5C1F}"/>
              </a:ext>
            </a:extLst>
          </p:cNvPr>
          <p:cNvSpPr txBox="1"/>
          <p:nvPr/>
        </p:nvSpPr>
        <p:spPr>
          <a:xfrm>
            <a:off x="5274370" y="6037252"/>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The planned quantity has been exceeded.</a:t>
            </a:r>
          </a:p>
        </p:txBody>
      </p:sp>
      <p:pic>
        <p:nvPicPr>
          <p:cNvPr id="4" name="Picture 3">
            <a:extLst>
              <a:ext uri="{FF2B5EF4-FFF2-40B4-BE49-F238E27FC236}">
                <a16:creationId xmlns:a16="http://schemas.microsoft.com/office/drawing/2014/main" id="{CB42ACEE-DB78-5B4A-FDF8-6FE774F46850}"/>
              </a:ext>
            </a:extLst>
          </p:cNvPr>
          <p:cNvPicPr>
            <a:picLocks noChangeAspect="1"/>
          </p:cNvPicPr>
          <p:nvPr/>
        </p:nvPicPr>
        <p:blipFill>
          <a:blip r:embed="rId13"/>
          <a:stretch>
            <a:fillRect/>
          </a:stretch>
        </p:blipFill>
        <p:spPr>
          <a:xfrm>
            <a:off x="510506" y="2360598"/>
            <a:ext cx="1328605" cy="881871"/>
          </a:xfrm>
          <a:prstGeom prst="rect">
            <a:avLst/>
          </a:prstGeom>
        </p:spPr>
      </p:pic>
      <p:pic>
        <p:nvPicPr>
          <p:cNvPr id="5" name="Picture 4">
            <a:extLst>
              <a:ext uri="{FF2B5EF4-FFF2-40B4-BE49-F238E27FC236}">
                <a16:creationId xmlns:a16="http://schemas.microsoft.com/office/drawing/2014/main" id="{7986E6C0-E67F-2DF8-ACBD-5B8C51D07BCC}"/>
              </a:ext>
            </a:extLst>
          </p:cNvPr>
          <p:cNvPicPr>
            <a:picLocks noChangeAspect="1"/>
          </p:cNvPicPr>
          <p:nvPr/>
        </p:nvPicPr>
        <p:blipFill>
          <a:blip r:embed="rId14"/>
          <a:stretch>
            <a:fillRect/>
          </a:stretch>
        </p:blipFill>
        <p:spPr>
          <a:xfrm>
            <a:off x="2823230" y="2358769"/>
            <a:ext cx="1337562" cy="893286"/>
          </a:xfrm>
          <a:prstGeom prst="rect">
            <a:avLst/>
          </a:prstGeom>
        </p:spPr>
      </p:pic>
      <p:pic>
        <p:nvPicPr>
          <p:cNvPr id="6" name="Picture 5">
            <a:extLst>
              <a:ext uri="{FF2B5EF4-FFF2-40B4-BE49-F238E27FC236}">
                <a16:creationId xmlns:a16="http://schemas.microsoft.com/office/drawing/2014/main" id="{AA8BA214-32C6-06AD-4010-3F874BC2FD3B}"/>
              </a:ext>
            </a:extLst>
          </p:cNvPr>
          <p:cNvPicPr>
            <a:picLocks noChangeAspect="1"/>
          </p:cNvPicPr>
          <p:nvPr/>
        </p:nvPicPr>
        <p:blipFill>
          <a:blip r:embed="rId15"/>
          <a:stretch>
            <a:fillRect/>
          </a:stretch>
        </p:blipFill>
        <p:spPr>
          <a:xfrm>
            <a:off x="518034" y="3081246"/>
            <a:ext cx="1254295" cy="169937"/>
          </a:xfrm>
          <a:prstGeom prst="rect">
            <a:avLst/>
          </a:prstGeom>
        </p:spPr>
      </p:pic>
      <p:sp>
        <p:nvSpPr>
          <p:cNvPr id="7" name="TextBox 6">
            <a:extLst>
              <a:ext uri="{FF2B5EF4-FFF2-40B4-BE49-F238E27FC236}">
                <a16:creationId xmlns:a16="http://schemas.microsoft.com/office/drawing/2014/main" id="{1E8D06E0-CC10-8235-2791-5EB5C5033ACD}"/>
              </a:ext>
            </a:extLst>
          </p:cNvPr>
          <p:cNvSpPr txBox="1"/>
          <p:nvPr/>
        </p:nvSpPr>
        <p:spPr>
          <a:xfrm>
            <a:off x="1378371" y="3094542"/>
            <a:ext cx="474058" cy="169277"/>
          </a:xfrm>
          <a:prstGeom prst="rect">
            <a:avLst/>
          </a:prstGeom>
          <a:noFill/>
        </p:spPr>
        <p:txBody>
          <a:bodyPr wrap="square" rtlCol="0">
            <a:spAutoFit/>
          </a:bodyPr>
          <a:lstStyle/>
          <a:p>
            <a:pPr algn="r"/>
            <a:r>
              <a:rPr lang="en-US" sz="500" dirty="0"/>
              <a:t>0/20</a:t>
            </a:r>
          </a:p>
        </p:txBody>
      </p:sp>
      <p:pic>
        <p:nvPicPr>
          <p:cNvPr id="8" name="Picture 7">
            <a:extLst>
              <a:ext uri="{FF2B5EF4-FFF2-40B4-BE49-F238E27FC236}">
                <a16:creationId xmlns:a16="http://schemas.microsoft.com/office/drawing/2014/main" id="{BEDB4119-10ED-F62A-6369-CC27D057ED03}"/>
              </a:ext>
            </a:extLst>
          </p:cNvPr>
          <p:cNvPicPr>
            <a:picLocks noChangeAspect="1"/>
          </p:cNvPicPr>
          <p:nvPr/>
        </p:nvPicPr>
        <p:blipFill>
          <a:blip r:embed="rId15"/>
          <a:stretch>
            <a:fillRect/>
          </a:stretch>
        </p:blipFill>
        <p:spPr>
          <a:xfrm>
            <a:off x="2845768" y="3066965"/>
            <a:ext cx="1254295" cy="169937"/>
          </a:xfrm>
          <a:prstGeom prst="rect">
            <a:avLst/>
          </a:prstGeom>
        </p:spPr>
      </p:pic>
      <p:sp>
        <p:nvSpPr>
          <p:cNvPr id="9" name="TextBox 8">
            <a:extLst>
              <a:ext uri="{FF2B5EF4-FFF2-40B4-BE49-F238E27FC236}">
                <a16:creationId xmlns:a16="http://schemas.microsoft.com/office/drawing/2014/main" id="{C6A2FA51-5CFD-D37A-A88B-4E06BC001B28}"/>
              </a:ext>
            </a:extLst>
          </p:cNvPr>
          <p:cNvSpPr txBox="1"/>
          <p:nvPr/>
        </p:nvSpPr>
        <p:spPr>
          <a:xfrm>
            <a:off x="3706105" y="3080261"/>
            <a:ext cx="474058" cy="169277"/>
          </a:xfrm>
          <a:prstGeom prst="rect">
            <a:avLst/>
          </a:prstGeom>
          <a:noFill/>
        </p:spPr>
        <p:txBody>
          <a:bodyPr wrap="square" rtlCol="0">
            <a:spAutoFit/>
          </a:bodyPr>
          <a:lstStyle/>
          <a:p>
            <a:pPr algn="r"/>
            <a:r>
              <a:rPr lang="en-US" sz="500" dirty="0"/>
              <a:t>10/20</a:t>
            </a:r>
          </a:p>
        </p:txBody>
      </p:sp>
      <p:pic>
        <p:nvPicPr>
          <p:cNvPr id="11" name="Picture 10">
            <a:extLst>
              <a:ext uri="{FF2B5EF4-FFF2-40B4-BE49-F238E27FC236}">
                <a16:creationId xmlns:a16="http://schemas.microsoft.com/office/drawing/2014/main" id="{510EE042-022D-9F28-2FBE-AF39584852AC}"/>
              </a:ext>
            </a:extLst>
          </p:cNvPr>
          <p:cNvPicPr>
            <a:picLocks noChangeAspect="1"/>
          </p:cNvPicPr>
          <p:nvPr/>
        </p:nvPicPr>
        <p:blipFill>
          <a:blip r:embed="rId16"/>
          <a:stretch>
            <a:fillRect/>
          </a:stretch>
        </p:blipFill>
        <p:spPr>
          <a:xfrm>
            <a:off x="5120041" y="2339863"/>
            <a:ext cx="1331917" cy="878363"/>
          </a:xfrm>
          <a:prstGeom prst="rect">
            <a:avLst/>
          </a:prstGeom>
        </p:spPr>
      </p:pic>
      <p:sp>
        <p:nvSpPr>
          <p:cNvPr id="12" name="テキスト ボックス 365">
            <a:extLst>
              <a:ext uri="{FF2B5EF4-FFF2-40B4-BE49-F238E27FC236}">
                <a16:creationId xmlns:a16="http://schemas.microsoft.com/office/drawing/2014/main" id="{7A740A9D-CEC1-3ABE-9936-1DF09A8A4700}"/>
              </a:ext>
            </a:extLst>
          </p:cNvPr>
          <p:cNvSpPr txBox="1"/>
          <p:nvPr/>
        </p:nvSpPr>
        <p:spPr>
          <a:xfrm>
            <a:off x="5557435" y="216646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13" name="Picture 12">
            <a:extLst>
              <a:ext uri="{FF2B5EF4-FFF2-40B4-BE49-F238E27FC236}">
                <a16:creationId xmlns:a16="http://schemas.microsoft.com/office/drawing/2014/main" id="{0CDB8426-139F-8CD0-6463-092E65525E8F}"/>
              </a:ext>
            </a:extLst>
          </p:cNvPr>
          <p:cNvPicPr>
            <a:picLocks noChangeAspect="1"/>
          </p:cNvPicPr>
          <p:nvPr/>
        </p:nvPicPr>
        <p:blipFill>
          <a:blip r:embed="rId15"/>
          <a:stretch>
            <a:fillRect/>
          </a:stretch>
        </p:blipFill>
        <p:spPr>
          <a:xfrm>
            <a:off x="5132218" y="3024526"/>
            <a:ext cx="1254295" cy="169937"/>
          </a:xfrm>
          <a:prstGeom prst="rect">
            <a:avLst/>
          </a:prstGeom>
        </p:spPr>
      </p:pic>
      <p:sp>
        <p:nvSpPr>
          <p:cNvPr id="14" name="TextBox 13">
            <a:extLst>
              <a:ext uri="{FF2B5EF4-FFF2-40B4-BE49-F238E27FC236}">
                <a16:creationId xmlns:a16="http://schemas.microsoft.com/office/drawing/2014/main" id="{9F98058F-AA4E-B90A-95EB-3D5A94A760BD}"/>
              </a:ext>
            </a:extLst>
          </p:cNvPr>
          <p:cNvSpPr txBox="1"/>
          <p:nvPr/>
        </p:nvSpPr>
        <p:spPr>
          <a:xfrm>
            <a:off x="5992555" y="3037822"/>
            <a:ext cx="474058" cy="169277"/>
          </a:xfrm>
          <a:prstGeom prst="rect">
            <a:avLst/>
          </a:prstGeom>
          <a:noFill/>
        </p:spPr>
        <p:txBody>
          <a:bodyPr wrap="square" rtlCol="0">
            <a:spAutoFit/>
          </a:bodyPr>
          <a:lstStyle/>
          <a:p>
            <a:pPr algn="r"/>
            <a:r>
              <a:rPr lang="en-US" sz="500" dirty="0"/>
              <a:t>20/20</a:t>
            </a:r>
          </a:p>
        </p:txBody>
      </p:sp>
      <p:pic>
        <p:nvPicPr>
          <p:cNvPr id="15" name="Picture 14">
            <a:extLst>
              <a:ext uri="{FF2B5EF4-FFF2-40B4-BE49-F238E27FC236}">
                <a16:creationId xmlns:a16="http://schemas.microsoft.com/office/drawing/2014/main" id="{84D00903-37EB-728E-7191-BFE32A3DBCCC}"/>
              </a:ext>
            </a:extLst>
          </p:cNvPr>
          <p:cNvPicPr>
            <a:picLocks noChangeAspect="1"/>
          </p:cNvPicPr>
          <p:nvPr/>
        </p:nvPicPr>
        <p:blipFill>
          <a:blip r:embed="rId13"/>
          <a:stretch>
            <a:fillRect/>
          </a:stretch>
        </p:blipFill>
        <p:spPr>
          <a:xfrm>
            <a:off x="516682" y="4508965"/>
            <a:ext cx="1328605" cy="881871"/>
          </a:xfrm>
          <a:prstGeom prst="rect">
            <a:avLst/>
          </a:prstGeom>
        </p:spPr>
      </p:pic>
      <p:pic>
        <p:nvPicPr>
          <p:cNvPr id="16" name="Picture 15">
            <a:extLst>
              <a:ext uri="{FF2B5EF4-FFF2-40B4-BE49-F238E27FC236}">
                <a16:creationId xmlns:a16="http://schemas.microsoft.com/office/drawing/2014/main" id="{8B2EB5D0-F544-ED5A-3972-79B007429C16}"/>
              </a:ext>
            </a:extLst>
          </p:cNvPr>
          <p:cNvPicPr>
            <a:picLocks noChangeAspect="1"/>
          </p:cNvPicPr>
          <p:nvPr/>
        </p:nvPicPr>
        <p:blipFill>
          <a:blip r:embed="rId14"/>
          <a:stretch>
            <a:fillRect/>
          </a:stretch>
        </p:blipFill>
        <p:spPr>
          <a:xfrm>
            <a:off x="2829406" y="4507136"/>
            <a:ext cx="1337562" cy="893286"/>
          </a:xfrm>
          <a:prstGeom prst="rect">
            <a:avLst/>
          </a:prstGeom>
        </p:spPr>
      </p:pic>
      <p:pic>
        <p:nvPicPr>
          <p:cNvPr id="23" name="Picture 22">
            <a:extLst>
              <a:ext uri="{FF2B5EF4-FFF2-40B4-BE49-F238E27FC236}">
                <a16:creationId xmlns:a16="http://schemas.microsoft.com/office/drawing/2014/main" id="{7C4A5641-B110-E07A-1651-D9B6529895DC}"/>
              </a:ext>
            </a:extLst>
          </p:cNvPr>
          <p:cNvPicPr>
            <a:picLocks noChangeAspect="1"/>
          </p:cNvPicPr>
          <p:nvPr/>
        </p:nvPicPr>
        <p:blipFill>
          <a:blip r:embed="rId15"/>
          <a:stretch>
            <a:fillRect/>
          </a:stretch>
        </p:blipFill>
        <p:spPr>
          <a:xfrm>
            <a:off x="504064" y="5205468"/>
            <a:ext cx="1254295" cy="169937"/>
          </a:xfrm>
          <a:prstGeom prst="rect">
            <a:avLst/>
          </a:prstGeom>
        </p:spPr>
      </p:pic>
      <p:sp>
        <p:nvSpPr>
          <p:cNvPr id="24" name="TextBox 23">
            <a:extLst>
              <a:ext uri="{FF2B5EF4-FFF2-40B4-BE49-F238E27FC236}">
                <a16:creationId xmlns:a16="http://schemas.microsoft.com/office/drawing/2014/main" id="{F0685655-1324-64CE-4943-F8BB51E931EF}"/>
              </a:ext>
            </a:extLst>
          </p:cNvPr>
          <p:cNvSpPr txBox="1"/>
          <p:nvPr/>
        </p:nvSpPr>
        <p:spPr>
          <a:xfrm>
            <a:off x="1364401" y="5218764"/>
            <a:ext cx="474058" cy="169277"/>
          </a:xfrm>
          <a:prstGeom prst="rect">
            <a:avLst/>
          </a:prstGeom>
          <a:noFill/>
        </p:spPr>
        <p:txBody>
          <a:bodyPr wrap="square" rtlCol="0">
            <a:spAutoFit/>
          </a:bodyPr>
          <a:lstStyle/>
          <a:p>
            <a:pPr algn="r"/>
            <a:r>
              <a:rPr lang="en-US" sz="500" dirty="0"/>
              <a:t>0/20</a:t>
            </a:r>
          </a:p>
        </p:txBody>
      </p:sp>
      <p:pic>
        <p:nvPicPr>
          <p:cNvPr id="25" name="Picture 24">
            <a:extLst>
              <a:ext uri="{FF2B5EF4-FFF2-40B4-BE49-F238E27FC236}">
                <a16:creationId xmlns:a16="http://schemas.microsoft.com/office/drawing/2014/main" id="{4F098372-9643-C5CA-AA14-4FA3FEAE3FE1}"/>
              </a:ext>
            </a:extLst>
          </p:cNvPr>
          <p:cNvPicPr>
            <a:picLocks noChangeAspect="1"/>
          </p:cNvPicPr>
          <p:nvPr/>
        </p:nvPicPr>
        <p:blipFill>
          <a:blip r:embed="rId15"/>
          <a:stretch>
            <a:fillRect/>
          </a:stretch>
        </p:blipFill>
        <p:spPr>
          <a:xfrm>
            <a:off x="2831798" y="5191187"/>
            <a:ext cx="1254295" cy="169937"/>
          </a:xfrm>
          <a:prstGeom prst="rect">
            <a:avLst/>
          </a:prstGeom>
        </p:spPr>
      </p:pic>
      <p:sp>
        <p:nvSpPr>
          <p:cNvPr id="26" name="TextBox 25">
            <a:extLst>
              <a:ext uri="{FF2B5EF4-FFF2-40B4-BE49-F238E27FC236}">
                <a16:creationId xmlns:a16="http://schemas.microsoft.com/office/drawing/2014/main" id="{EC6C216F-BF45-0132-5EFC-80168FBDAEF7}"/>
              </a:ext>
            </a:extLst>
          </p:cNvPr>
          <p:cNvSpPr txBox="1"/>
          <p:nvPr/>
        </p:nvSpPr>
        <p:spPr>
          <a:xfrm>
            <a:off x="3692135" y="5204483"/>
            <a:ext cx="474058" cy="169277"/>
          </a:xfrm>
          <a:prstGeom prst="rect">
            <a:avLst/>
          </a:prstGeom>
          <a:noFill/>
        </p:spPr>
        <p:txBody>
          <a:bodyPr wrap="square" rtlCol="0">
            <a:spAutoFit/>
          </a:bodyPr>
          <a:lstStyle/>
          <a:p>
            <a:pPr algn="r"/>
            <a:r>
              <a:rPr lang="en-US" sz="500" dirty="0"/>
              <a:t>10/20</a:t>
            </a:r>
          </a:p>
        </p:txBody>
      </p:sp>
      <p:pic>
        <p:nvPicPr>
          <p:cNvPr id="27" name="Picture 26">
            <a:extLst>
              <a:ext uri="{FF2B5EF4-FFF2-40B4-BE49-F238E27FC236}">
                <a16:creationId xmlns:a16="http://schemas.microsoft.com/office/drawing/2014/main" id="{2B6795BD-0AB5-9418-025B-C4F3FD690819}"/>
              </a:ext>
            </a:extLst>
          </p:cNvPr>
          <p:cNvPicPr>
            <a:picLocks noChangeAspect="1"/>
          </p:cNvPicPr>
          <p:nvPr/>
        </p:nvPicPr>
        <p:blipFill>
          <a:blip r:embed="rId16"/>
          <a:stretch>
            <a:fillRect/>
          </a:stretch>
        </p:blipFill>
        <p:spPr>
          <a:xfrm>
            <a:off x="565946" y="6664176"/>
            <a:ext cx="1331917" cy="878363"/>
          </a:xfrm>
          <a:prstGeom prst="rect">
            <a:avLst/>
          </a:prstGeom>
        </p:spPr>
      </p:pic>
      <p:pic>
        <p:nvPicPr>
          <p:cNvPr id="28" name="Picture 27">
            <a:extLst>
              <a:ext uri="{FF2B5EF4-FFF2-40B4-BE49-F238E27FC236}">
                <a16:creationId xmlns:a16="http://schemas.microsoft.com/office/drawing/2014/main" id="{9E1CC89F-E403-342F-978F-29FFAF88C641}"/>
              </a:ext>
            </a:extLst>
          </p:cNvPr>
          <p:cNvPicPr>
            <a:picLocks noChangeAspect="1"/>
          </p:cNvPicPr>
          <p:nvPr/>
        </p:nvPicPr>
        <p:blipFill>
          <a:blip r:embed="rId15"/>
          <a:stretch>
            <a:fillRect/>
          </a:stretch>
        </p:blipFill>
        <p:spPr>
          <a:xfrm>
            <a:off x="578123" y="7363128"/>
            <a:ext cx="1254295" cy="169937"/>
          </a:xfrm>
          <a:prstGeom prst="rect">
            <a:avLst/>
          </a:prstGeom>
        </p:spPr>
      </p:pic>
      <p:sp>
        <p:nvSpPr>
          <p:cNvPr id="29" name="TextBox 28">
            <a:extLst>
              <a:ext uri="{FF2B5EF4-FFF2-40B4-BE49-F238E27FC236}">
                <a16:creationId xmlns:a16="http://schemas.microsoft.com/office/drawing/2014/main" id="{4211709B-1E04-6771-7FB8-8C4E6348BA72}"/>
              </a:ext>
            </a:extLst>
          </p:cNvPr>
          <p:cNvSpPr txBox="1"/>
          <p:nvPr/>
        </p:nvSpPr>
        <p:spPr>
          <a:xfrm>
            <a:off x="1438460" y="7376424"/>
            <a:ext cx="474058" cy="169277"/>
          </a:xfrm>
          <a:prstGeom prst="rect">
            <a:avLst/>
          </a:prstGeom>
          <a:noFill/>
        </p:spPr>
        <p:txBody>
          <a:bodyPr wrap="square" rtlCol="0">
            <a:spAutoFit/>
          </a:bodyPr>
          <a:lstStyle/>
          <a:p>
            <a:pPr algn="r"/>
            <a:r>
              <a:rPr lang="en-US" sz="500" dirty="0"/>
              <a:t>20/20</a:t>
            </a:r>
          </a:p>
        </p:txBody>
      </p:sp>
      <p:pic>
        <p:nvPicPr>
          <p:cNvPr id="30" name="Picture 29">
            <a:extLst>
              <a:ext uri="{FF2B5EF4-FFF2-40B4-BE49-F238E27FC236}">
                <a16:creationId xmlns:a16="http://schemas.microsoft.com/office/drawing/2014/main" id="{D3013D26-EB03-7164-4C87-2DE4A15EFC3B}"/>
              </a:ext>
            </a:extLst>
          </p:cNvPr>
          <p:cNvPicPr>
            <a:picLocks noChangeAspect="1"/>
          </p:cNvPicPr>
          <p:nvPr/>
        </p:nvPicPr>
        <p:blipFill>
          <a:blip r:embed="rId16"/>
          <a:stretch>
            <a:fillRect/>
          </a:stretch>
        </p:blipFill>
        <p:spPr>
          <a:xfrm>
            <a:off x="2885010" y="6664176"/>
            <a:ext cx="1331917" cy="878363"/>
          </a:xfrm>
          <a:prstGeom prst="rect">
            <a:avLst/>
          </a:prstGeom>
        </p:spPr>
      </p:pic>
      <p:pic>
        <p:nvPicPr>
          <p:cNvPr id="31" name="Picture 30">
            <a:extLst>
              <a:ext uri="{FF2B5EF4-FFF2-40B4-BE49-F238E27FC236}">
                <a16:creationId xmlns:a16="http://schemas.microsoft.com/office/drawing/2014/main" id="{552B2337-FFDF-CB10-7A89-B05EA165DC58}"/>
              </a:ext>
            </a:extLst>
          </p:cNvPr>
          <p:cNvPicPr>
            <a:picLocks noChangeAspect="1"/>
          </p:cNvPicPr>
          <p:nvPr/>
        </p:nvPicPr>
        <p:blipFill>
          <a:blip r:embed="rId15"/>
          <a:stretch>
            <a:fillRect/>
          </a:stretch>
        </p:blipFill>
        <p:spPr>
          <a:xfrm>
            <a:off x="2897187" y="7363128"/>
            <a:ext cx="1254295" cy="169937"/>
          </a:xfrm>
          <a:prstGeom prst="rect">
            <a:avLst/>
          </a:prstGeom>
        </p:spPr>
      </p:pic>
      <p:sp>
        <p:nvSpPr>
          <p:cNvPr id="32" name="TextBox 31">
            <a:extLst>
              <a:ext uri="{FF2B5EF4-FFF2-40B4-BE49-F238E27FC236}">
                <a16:creationId xmlns:a16="http://schemas.microsoft.com/office/drawing/2014/main" id="{434F951D-968E-0A8A-F769-A525E2D8A238}"/>
              </a:ext>
            </a:extLst>
          </p:cNvPr>
          <p:cNvSpPr txBox="1"/>
          <p:nvPr/>
        </p:nvSpPr>
        <p:spPr>
          <a:xfrm>
            <a:off x="3757524" y="7376424"/>
            <a:ext cx="474058" cy="169277"/>
          </a:xfrm>
          <a:prstGeom prst="rect">
            <a:avLst/>
          </a:prstGeom>
          <a:noFill/>
        </p:spPr>
        <p:txBody>
          <a:bodyPr wrap="square" rtlCol="0">
            <a:spAutoFit/>
          </a:bodyPr>
          <a:lstStyle/>
          <a:p>
            <a:pPr algn="r"/>
            <a:r>
              <a:rPr lang="en-US" sz="500" dirty="0"/>
              <a:t>20/20</a:t>
            </a:r>
          </a:p>
        </p:txBody>
      </p:sp>
      <p:pic>
        <p:nvPicPr>
          <p:cNvPr id="33" name="図 617">
            <a:extLst>
              <a:ext uri="{FF2B5EF4-FFF2-40B4-BE49-F238E27FC236}">
                <a16:creationId xmlns:a16="http://schemas.microsoft.com/office/drawing/2014/main" id="{BA7FAC23-4D1A-3CBB-B0B8-EF4B39FC197F}"/>
              </a:ext>
            </a:extLst>
          </p:cNvPr>
          <p:cNvPicPr>
            <a:picLocks noChangeAspect="1"/>
          </p:cNvPicPr>
          <p:nvPr/>
        </p:nvPicPr>
        <p:blipFill>
          <a:blip r:embed="rId10"/>
          <a:stretch>
            <a:fillRect/>
          </a:stretch>
        </p:blipFill>
        <p:spPr>
          <a:xfrm>
            <a:off x="3042346" y="6505226"/>
            <a:ext cx="1075165" cy="745191"/>
          </a:xfrm>
          <a:prstGeom prst="rect">
            <a:avLst/>
          </a:prstGeom>
        </p:spPr>
      </p:pic>
      <p:pic>
        <p:nvPicPr>
          <p:cNvPr id="35" name="図 618">
            <a:extLst>
              <a:ext uri="{FF2B5EF4-FFF2-40B4-BE49-F238E27FC236}">
                <a16:creationId xmlns:a16="http://schemas.microsoft.com/office/drawing/2014/main" id="{26DD7550-D8B5-85DE-8210-231AFF10294F}"/>
              </a:ext>
            </a:extLst>
          </p:cNvPr>
          <p:cNvPicPr>
            <a:picLocks noChangeAspect="1"/>
          </p:cNvPicPr>
          <p:nvPr/>
        </p:nvPicPr>
        <p:blipFill>
          <a:blip r:embed="rId11"/>
          <a:stretch>
            <a:fillRect/>
          </a:stretch>
        </p:blipFill>
        <p:spPr>
          <a:xfrm>
            <a:off x="3151727" y="6866930"/>
            <a:ext cx="847293" cy="112175"/>
          </a:xfrm>
          <a:prstGeom prst="rect">
            <a:avLst/>
          </a:prstGeom>
        </p:spPr>
      </p:pic>
      <p:sp>
        <p:nvSpPr>
          <p:cNvPr id="34" name="テキスト ボックス 619">
            <a:extLst>
              <a:ext uri="{FF2B5EF4-FFF2-40B4-BE49-F238E27FC236}">
                <a16:creationId xmlns:a16="http://schemas.microsoft.com/office/drawing/2014/main" id="{E18694C8-F98B-7AD2-C6D8-A2C8CC4B59BB}"/>
              </a:ext>
            </a:extLst>
          </p:cNvPr>
          <p:cNvSpPr txBox="1"/>
          <p:nvPr/>
        </p:nvSpPr>
        <p:spPr>
          <a:xfrm>
            <a:off x="3025351" y="6825225"/>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The planned quantity has been exceeded.</a:t>
            </a:r>
          </a:p>
        </p:txBody>
      </p:sp>
    </p:spTree>
    <p:extLst>
      <p:ext uri="{BB962C8B-B14F-4D97-AF65-F5344CB8AC3E}">
        <p14:creationId xmlns:p14="http://schemas.microsoft.com/office/powerpoint/2010/main" val="3810980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5-3-4. Outbound Detail for Work Outbound </a:t>
            </a:r>
            <a:r>
              <a:rPr kumimoji="1" lang="en-US" altLang="ja-JP" sz="1100" b="1" dirty="0">
                <a:solidFill>
                  <a:srgbClr val="FF0000"/>
                </a:solidFill>
              </a:rPr>
              <a:t>* Same as Production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535" name="テキスト ボックス 534">
            <a:extLst>
              <a:ext uri="{FF2B5EF4-FFF2-40B4-BE49-F238E27FC236}">
                <a16:creationId xmlns:a16="http://schemas.microsoft.com/office/drawing/2014/main" id="{55C79C65-FDCC-968E-0E2B-FEC2B1F47B2D}"/>
              </a:ext>
            </a:extLst>
          </p:cNvPr>
          <p:cNvSpPr txBox="1"/>
          <p:nvPr/>
        </p:nvSpPr>
        <p:spPr>
          <a:xfrm>
            <a:off x="3307269" y="21261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36" name="図 535">
            <a:extLst>
              <a:ext uri="{FF2B5EF4-FFF2-40B4-BE49-F238E27FC236}">
                <a16:creationId xmlns:a16="http://schemas.microsoft.com/office/drawing/2014/main" id="{A6E13480-3A35-4351-EDF6-FB3D9502F884}"/>
              </a:ext>
            </a:extLst>
          </p:cNvPr>
          <p:cNvPicPr>
            <a:picLocks noChangeAspect="1"/>
          </p:cNvPicPr>
          <p:nvPr/>
        </p:nvPicPr>
        <p:blipFill>
          <a:blip r:embed="rId2"/>
          <a:stretch>
            <a:fillRect/>
          </a:stretch>
        </p:blipFill>
        <p:spPr>
          <a:xfrm>
            <a:off x="2779452" y="1454932"/>
            <a:ext cx="1358764" cy="2027693"/>
          </a:xfrm>
          <a:prstGeom prst="rect">
            <a:avLst/>
          </a:prstGeom>
        </p:spPr>
      </p:pic>
      <p:pic>
        <p:nvPicPr>
          <p:cNvPr id="537" name="図 536">
            <a:extLst>
              <a:ext uri="{FF2B5EF4-FFF2-40B4-BE49-F238E27FC236}">
                <a16:creationId xmlns:a16="http://schemas.microsoft.com/office/drawing/2014/main" id="{CEDA7C6D-FD85-3E4A-CF75-A855AEAC8C77}"/>
              </a:ext>
            </a:extLst>
          </p:cNvPr>
          <p:cNvPicPr>
            <a:picLocks noChangeAspect="1"/>
          </p:cNvPicPr>
          <p:nvPr/>
        </p:nvPicPr>
        <p:blipFill>
          <a:blip r:embed="rId3"/>
          <a:stretch>
            <a:fillRect/>
          </a:stretch>
        </p:blipFill>
        <p:spPr>
          <a:xfrm>
            <a:off x="3872808" y="2750319"/>
            <a:ext cx="243861" cy="130125"/>
          </a:xfrm>
          <a:prstGeom prst="rect">
            <a:avLst/>
          </a:prstGeom>
        </p:spPr>
      </p:pic>
      <p:sp>
        <p:nvSpPr>
          <p:cNvPr id="538" name="テキスト ボックス 537">
            <a:extLst>
              <a:ext uri="{FF2B5EF4-FFF2-40B4-BE49-F238E27FC236}">
                <a16:creationId xmlns:a16="http://schemas.microsoft.com/office/drawing/2014/main" id="{9B4887C1-7FE0-8169-ABFC-167A4AF45799}"/>
              </a:ext>
            </a:extLst>
          </p:cNvPr>
          <p:cNvSpPr txBox="1"/>
          <p:nvPr/>
        </p:nvSpPr>
        <p:spPr>
          <a:xfrm>
            <a:off x="3796386"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39" name="図 538">
            <a:extLst>
              <a:ext uri="{FF2B5EF4-FFF2-40B4-BE49-F238E27FC236}">
                <a16:creationId xmlns:a16="http://schemas.microsoft.com/office/drawing/2014/main" id="{463F54D8-2BC0-22B2-7C48-E25A0AE31B89}"/>
              </a:ext>
            </a:extLst>
          </p:cNvPr>
          <p:cNvPicPr>
            <a:picLocks noChangeAspect="1"/>
          </p:cNvPicPr>
          <p:nvPr/>
        </p:nvPicPr>
        <p:blipFill>
          <a:blip r:embed="rId4"/>
          <a:stretch>
            <a:fillRect/>
          </a:stretch>
        </p:blipFill>
        <p:spPr>
          <a:xfrm>
            <a:off x="3284139" y="1589012"/>
            <a:ext cx="805148" cy="123622"/>
          </a:xfrm>
          <a:prstGeom prst="rect">
            <a:avLst/>
          </a:prstGeom>
        </p:spPr>
      </p:pic>
      <p:sp>
        <p:nvSpPr>
          <p:cNvPr id="540" name="テキスト ボックス 539">
            <a:extLst>
              <a:ext uri="{FF2B5EF4-FFF2-40B4-BE49-F238E27FC236}">
                <a16:creationId xmlns:a16="http://schemas.microsoft.com/office/drawing/2014/main" id="{A4AED8F0-B3C4-80BE-7E84-99DB4D8A11DB}"/>
              </a:ext>
            </a:extLst>
          </p:cNvPr>
          <p:cNvSpPr txBox="1"/>
          <p:nvPr/>
        </p:nvSpPr>
        <p:spPr>
          <a:xfrm>
            <a:off x="3199420"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41" name="図 540">
            <a:extLst>
              <a:ext uri="{FF2B5EF4-FFF2-40B4-BE49-F238E27FC236}">
                <a16:creationId xmlns:a16="http://schemas.microsoft.com/office/drawing/2014/main" id="{46B02ECB-CFDE-3967-B1BE-1FE7532BCBDF}"/>
              </a:ext>
            </a:extLst>
          </p:cNvPr>
          <p:cNvPicPr>
            <a:picLocks noChangeAspect="1"/>
          </p:cNvPicPr>
          <p:nvPr/>
        </p:nvPicPr>
        <p:blipFill>
          <a:blip r:embed="rId3"/>
          <a:stretch>
            <a:fillRect/>
          </a:stretch>
        </p:blipFill>
        <p:spPr>
          <a:xfrm>
            <a:off x="2933952" y="2474572"/>
            <a:ext cx="399116" cy="92870"/>
          </a:xfrm>
          <a:prstGeom prst="rect">
            <a:avLst/>
          </a:prstGeom>
        </p:spPr>
      </p:pic>
      <p:sp>
        <p:nvSpPr>
          <p:cNvPr id="542" name="テキスト ボックス 541">
            <a:extLst>
              <a:ext uri="{FF2B5EF4-FFF2-40B4-BE49-F238E27FC236}">
                <a16:creationId xmlns:a16="http://schemas.microsoft.com/office/drawing/2014/main" id="{D9C2862B-4A6B-60E4-B43B-C93C520781AB}"/>
              </a:ext>
            </a:extLst>
          </p:cNvPr>
          <p:cNvSpPr txBox="1"/>
          <p:nvPr/>
        </p:nvSpPr>
        <p:spPr>
          <a:xfrm>
            <a:off x="2869582"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3" name="図 542">
            <a:extLst>
              <a:ext uri="{FF2B5EF4-FFF2-40B4-BE49-F238E27FC236}">
                <a16:creationId xmlns:a16="http://schemas.microsoft.com/office/drawing/2014/main" id="{FF0A3D2C-31BB-85DA-3DDB-BE23CE11B904}"/>
              </a:ext>
            </a:extLst>
          </p:cNvPr>
          <p:cNvPicPr>
            <a:picLocks noChangeAspect="1"/>
          </p:cNvPicPr>
          <p:nvPr/>
        </p:nvPicPr>
        <p:blipFill>
          <a:blip r:embed="rId5"/>
          <a:stretch>
            <a:fillRect/>
          </a:stretch>
        </p:blipFill>
        <p:spPr>
          <a:xfrm>
            <a:off x="3382393" y="2911683"/>
            <a:ext cx="234871" cy="129551"/>
          </a:xfrm>
          <a:prstGeom prst="rect">
            <a:avLst/>
          </a:prstGeom>
        </p:spPr>
      </p:pic>
      <p:pic>
        <p:nvPicPr>
          <p:cNvPr id="544" name="図 543">
            <a:extLst>
              <a:ext uri="{FF2B5EF4-FFF2-40B4-BE49-F238E27FC236}">
                <a16:creationId xmlns:a16="http://schemas.microsoft.com/office/drawing/2014/main" id="{9FE7557E-3DBF-8F74-EE21-A62C60AF498E}"/>
              </a:ext>
            </a:extLst>
          </p:cNvPr>
          <p:cNvPicPr>
            <a:picLocks noChangeAspect="1"/>
          </p:cNvPicPr>
          <p:nvPr/>
        </p:nvPicPr>
        <p:blipFill>
          <a:blip r:embed="rId5"/>
          <a:stretch>
            <a:fillRect/>
          </a:stretch>
        </p:blipFill>
        <p:spPr>
          <a:xfrm>
            <a:off x="3317811" y="3094934"/>
            <a:ext cx="234871" cy="129551"/>
          </a:xfrm>
          <a:prstGeom prst="rect">
            <a:avLst/>
          </a:prstGeom>
        </p:spPr>
      </p:pic>
      <p:pic>
        <p:nvPicPr>
          <p:cNvPr id="545" name="図 544">
            <a:extLst>
              <a:ext uri="{FF2B5EF4-FFF2-40B4-BE49-F238E27FC236}">
                <a16:creationId xmlns:a16="http://schemas.microsoft.com/office/drawing/2014/main" id="{F179BF9E-92C4-6F1C-D615-CDE720BB5361}"/>
              </a:ext>
            </a:extLst>
          </p:cNvPr>
          <p:cNvPicPr>
            <a:picLocks noChangeAspect="1"/>
          </p:cNvPicPr>
          <p:nvPr/>
        </p:nvPicPr>
        <p:blipFill>
          <a:blip r:embed="rId6"/>
          <a:stretch>
            <a:fillRect/>
          </a:stretch>
        </p:blipFill>
        <p:spPr>
          <a:xfrm>
            <a:off x="2797460" y="2461711"/>
            <a:ext cx="1334826" cy="298027"/>
          </a:xfrm>
          <a:prstGeom prst="rect">
            <a:avLst/>
          </a:prstGeom>
        </p:spPr>
      </p:pic>
      <p:sp>
        <p:nvSpPr>
          <p:cNvPr id="546" name="四角形: 角を丸くする 545">
            <a:extLst>
              <a:ext uri="{FF2B5EF4-FFF2-40B4-BE49-F238E27FC236}">
                <a16:creationId xmlns:a16="http://schemas.microsoft.com/office/drawing/2014/main" id="{572BD73D-1E35-B82D-60C8-308129873118}"/>
              </a:ext>
            </a:extLst>
          </p:cNvPr>
          <p:cNvSpPr/>
          <p:nvPr/>
        </p:nvSpPr>
        <p:spPr>
          <a:xfrm>
            <a:off x="3073739"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7" name="テキスト ボックス 546">
            <a:extLst>
              <a:ext uri="{FF2B5EF4-FFF2-40B4-BE49-F238E27FC236}">
                <a16:creationId xmlns:a16="http://schemas.microsoft.com/office/drawing/2014/main" id="{14418B74-DCE3-BD70-FA0B-F71D705ED9CC}"/>
              </a:ext>
            </a:extLst>
          </p:cNvPr>
          <p:cNvSpPr txBox="1"/>
          <p:nvPr/>
        </p:nvSpPr>
        <p:spPr>
          <a:xfrm>
            <a:off x="2750032"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48" name="四角形: 角を丸くする 547">
            <a:extLst>
              <a:ext uri="{FF2B5EF4-FFF2-40B4-BE49-F238E27FC236}">
                <a16:creationId xmlns:a16="http://schemas.microsoft.com/office/drawing/2014/main" id="{F3B92726-8CFE-89EE-FA46-C36CECB7AEC6}"/>
              </a:ext>
            </a:extLst>
          </p:cNvPr>
          <p:cNvSpPr/>
          <p:nvPr/>
        </p:nvSpPr>
        <p:spPr>
          <a:xfrm>
            <a:off x="3725675"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テキスト ボックス 548">
            <a:extLst>
              <a:ext uri="{FF2B5EF4-FFF2-40B4-BE49-F238E27FC236}">
                <a16:creationId xmlns:a16="http://schemas.microsoft.com/office/drawing/2014/main" id="{9C5DC35D-26C6-840A-6B38-97E1F6120C86}"/>
              </a:ext>
            </a:extLst>
          </p:cNvPr>
          <p:cNvSpPr txBox="1"/>
          <p:nvPr/>
        </p:nvSpPr>
        <p:spPr>
          <a:xfrm>
            <a:off x="3406730"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50" name="図 549">
            <a:extLst>
              <a:ext uri="{FF2B5EF4-FFF2-40B4-BE49-F238E27FC236}">
                <a16:creationId xmlns:a16="http://schemas.microsoft.com/office/drawing/2014/main" id="{2F0B7829-8900-3C59-1E95-4111E9749397}"/>
              </a:ext>
            </a:extLst>
          </p:cNvPr>
          <p:cNvPicPr>
            <a:picLocks noChangeAspect="1"/>
          </p:cNvPicPr>
          <p:nvPr/>
        </p:nvPicPr>
        <p:blipFill>
          <a:blip r:embed="rId7"/>
          <a:stretch>
            <a:fillRect/>
          </a:stretch>
        </p:blipFill>
        <p:spPr>
          <a:xfrm>
            <a:off x="2793181" y="2057290"/>
            <a:ext cx="1345035" cy="391873"/>
          </a:xfrm>
          <a:prstGeom prst="rect">
            <a:avLst/>
          </a:prstGeom>
        </p:spPr>
      </p:pic>
      <p:sp>
        <p:nvSpPr>
          <p:cNvPr id="551" name="四角形: 角を丸くする 550">
            <a:extLst>
              <a:ext uri="{FF2B5EF4-FFF2-40B4-BE49-F238E27FC236}">
                <a16:creationId xmlns:a16="http://schemas.microsoft.com/office/drawing/2014/main" id="{0E15E173-6482-8CE9-FB90-0C3406E9ABD2}"/>
              </a:ext>
            </a:extLst>
          </p:cNvPr>
          <p:cNvSpPr/>
          <p:nvPr/>
        </p:nvSpPr>
        <p:spPr>
          <a:xfrm>
            <a:off x="3074333"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2" name="四角形: 角を丸くする 551">
            <a:extLst>
              <a:ext uri="{FF2B5EF4-FFF2-40B4-BE49-F238E27FC236}">
                <a16:creationId xmlns:a16="http://schemas.microsoft.com/office/drawing/2014/main" id="{3C24227D-CA1F-F1BC-ED3A-A5354F14552D}"/>
              </a:ext>
            </a:extLst>
          </p:cNvPr>
          <p:cNvSpPr/>
          <p:nvPr/>
        </p:nvSpPr>
        <p:spPr>
          <a:xfrm>
            <a:off x="3719814"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3" name="テキスト ボックス 552">
            <a:extLst>
              <a:ext uri="{FF2B5EF4-FFF2-40B4-BE49-F238E27FC236}">
                <a16:creationId xmlns:a16="http://schemas.microsoft.com/office/drawing/2014/main" id="{EC1BFABD-98B0-84FF-3A95-E72851FF545C}"/>
              </a:ext>
            </a:extLst>
          </p:cNvPr>
          <p:cNvSpPr txBox="1"/>
          <p:nvPr/>
        </p:nvSpPr>
        <p:spPr>
          <a:xfrm>
            <a:off x="2735782"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54" name="テキスト ボックス 553">
            <a:extLst>
              <a:ext uri="{FF2B5EF4-FFF2-40B4-BE49-F238E27FC236}">
                <a16:creationId xmlns:a16="http://schemas.microsoft.com/office/drawing/2014/main" id="{87F91BD8-8147-1175-6072-C9A1C5807B15}"/>
              </a:ext>
            </a:extLst>
          </p:cNvPr>
          <p:cNvSpPr txBox="1"/>
          <p:nvPr/>
        </p:nvSpPr>
        <p:spPr>
          <a:xfrm>
            <a:off x="3395912"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55" name="四角形: 角を丸くする 554">
            <a:extLst>
              <a:ext uri="{FF2B5EF4-FFF2-40B4-BE49-F238E27FC236}">
                <a16:creationId xmlns:a16="http://schemas.microsoft.com/office/drawing/2014/main" id="{84711884-86BD-DE13-40E3-5157A01B9736}"/>
              </a:ext>
            </a:extLst>
          </p:cNvPr>
          <p:cNvSpPr/>
          <p:nvPr/>
        </p:nvSpPr>
        <p:spPr>
          <a:xfrm>
            <a:off x="3284139"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934DCE48-B7D5-F4F0-4F9B-A45C927280BD}"/>
              </a:ext>
            </a:extLst>
          </p:cNvPr>
          <p:cNvSpPr txBox="1"/>
          <p:nvPr/>
        </p:nvSpPr>
        <p:spPr>
          <a:xfrm>
            <a:off x="2750032"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57" name="四角形: 角を丸くする 556">
            <a:extLst>
              <a:ext uri="{FF2B5EF4-FFF2-40B4-BE49-F238E27FC236}">
                <a16:creationId xmlns:a16="http://schemas.microsoft.com/office/drawing/2014/main" id="{54080842-4EE0-7387-38D1-950FA0E113F6}"/>
              </a:ext>
            </a:extLst>
          </p:cNvPr>
          <p:cNvSpPr/>
          <p:nvPr/>
        </p:nvSpPr>
        <p:spPr>
          <a:xfrm>
            <a:off x="3286630"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8" name="テキスト ボックス 557">
            <a:extLst>
              <a:ext uri="{FF2B5EF4-FFF2-40B4-BE49-F238E27FC236}">
                <a16:creationId xmlns:a16="http://schemas.microsoft.com/office/drawing/2014/main" id="{1D59DC42-5316-0AD6-4B9F-A2432529EAA5}"/>
              </a:ext>
            </a:extLst>
          </p:cNvPr>
          <p:cNvSpPr txBox="1"/>
          <p:nvPr/>
        </p:nvSpPr>
        <p:spPr>
          <a:xfrm>
            <a:off x="2752523"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59" name="テキスト ボックス 558">
            <a:extLst>
              <a:ext uri="{FF2B5EF4-FFF2-40B4-BE49-F238E27FC236}">
                <a16:creationId xmlns:a16="http://schemas.microsoft.com/office/drawing/2014/main" id="{9D27CE03-1A28-CABB-42F0-26AC068A122C}"/>
              </a:ext>
            </a:extLst>
          </p:cNvPr>
          <p:cNvSpPr txBox="1"/>
          <p:nvPr/>
        </p:nvSpPr>
        <p:spPr>
          <a:xfrm>
            <a:off x="3310326" y="204248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60" name="テキスト ボックス 559">
            <a:extLst>
              <a:ext uri="{FF2B5EF4-FFF2-40B4-BE49-F238E27FC236}">
                <a16:creationId xmlns:a16="http://schemas.microsoft.com/office/drawing/2014/main" id="{B75731F0-7D47-63A8-E7D9-B9840EB3D84D}"/>
              </a:ext>
            </a:extLst>
          </p:cNvPr>
          <p:cNvSpPr txBox="1"/>
          <p:nvPr/>
        </p:nvSpPr>
        <p:spPr>
          <a:xfrm>
            <a:off x="3031696"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61" name="テキスト ボックス 560">
            <a:extLst>
              <a:ext uri="{FF2B5EF4-FFF2-40B4-BE49-F238E27FC236}">
                <a16:creationId xmlns:a16="http://schemas.microsoft.com/office/drawing/2014/main" id="{F9A937A7-3285-7CAF-2349-2A354EF549EA}"/>
              </a:ext>
            </a:extLst>
          </p:cNvPr>
          <p:cNvSpPr txBox="1"/>
          <p:nvPr/>
        </p:nvSpPr>
        <p:spPr>
          <a:xfrm>
            <a:off x="3686699"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62" name="テキスト ボックス 561">
            <a:extLst>
              <a:ext uri="{FF2B5EF4-FFF2-40B4-BE49-F238E27FC236}">
                <a16:creationId xmlns:a16="http://schemas.microsoft.com/office/drawing/2014/main" id="{008F6AB2-45DC-4037-5B4D-716192603089}"/>
              </a:ext>
            </a:extLst>
          </p:cNvPr>
          <p:cNvSpPr txBox="1"/>
          <p:nvPr/>
        </p:nvSpPr>
        <p:spPr>
          <a:xfrm>
            <a:off x="990892" y="213070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63" name="図 562">
            <a:extLst>
              <a:ext uri="{FF2B5EF4-FFF2-40B4-BE49-F238E27FC236}">
                <a16:creationId xmlns:a16="http://schemas.microsoft.com/office/drawing/2014/main" id="{B6BC7EB4-C2BB-5314-4B9A-93F335393405}"/>
              </a:ext>
            </a:extLst>
          </p:cNvPr>
          <p:cNvPicPr>
            <a:picLocks noChangeAspect="1"/>
          </p:cNvPicPr>
          <p:nvPr/>
        </p:nvPicPr>
        <p:blipFill>
          <a:blip r:embed="rId8"/>
          <a:stretch>
            <a:fillRect/>
          </a:stretch>
        </p:blipFill>
        <p:spPr>
          <a:xfrm>
            <a:off x="1848813" y="1483150"/>
            <a:ext cx="767534" cy="496491"/>
          </a:xfrm>
          <a:prstGeom prst="rect">
            <a:avLst/>
          </a:prstGeom>
          <a:solidFill>
            <a:schemeClr val="bg1"/>
          </a:solidFill>
        </p:spPr>
      </p:pic>
      <p:sp>
        <p:nvSpPr>
          <p:cNvPr id="564" name="テキスト ボックス 563">
            <a:extLst>
              <a:ext uri="{FF2B5EF4-FFF2-40B4-BE49-F238E27FC236}">
                <a16:creationId xmlns:a16="http://schemas.microsoft.com/office/drawing/2014/main" id="{A9195C0F-C7FE-685C-9E14-D2FEB09FD2C1}"/>
              </a:ext>
            </a:extLst>
          </p:cNvPr>
          <p:cNvSpPr txBox="1"/>
          <p:nvPr/>
        </p:nvSpPr>
        <p:spPr>
          <a:xfrm>
            <a:off x="1785097" y="199018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599pcs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565" name="台形 564">
            <a:extLst>
              <a:ext uri="{FF2B5EF4-FFF2-40B4-BE49-F238E27FC236}">
                <a16:creationId xmlns:a16="http://schemas.microsoft.com/office/drawing/2014/main" id="{E620F240-4E82-95F6-E300-847BF81B3B79}"/>
              </a:ext>
            </a:extLst>
          </p:cNvPr>
          <p:cNvSpPr/>
          <p:nvPr/>
        </p:nvSpPr>
        <p:spPr>
          <a:xfrm rot="9223765">
            <a:off x="2463457" y="140364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66" name="矢印: 右 565">
            <a:extLst>
              <a:ext uri="{FF2B5EF4-FFF2-40B4-BE49-F238E27FC236}">
                <a16:creationId xmlns:a16="http://schemas.microsoft.com/office/drawing/2014/main" id="{8297F3AB-37FE-8FB9-5FE9-EF0484C90228}"/>
              </a:ext>
            </a:extLst>
          </p:cNvPr>
          <p:cNvSpPr/>
          <p:nvPr/>
        </p:nvSpPr>
        <p:spPr>
          <a:xfrm>
            <a:off x="4086360"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7" name="矢印: 右 566">
            <a:extLst>
              <a:ext uri="{FF2B5EF4-FFF2-40B4-BE49-F238E27FC236}">
                <a16:creationId xmlns:a16="http://schemas.microsoft.com/office/drawing/2014/main" id="{2B450981-A7EC-2D2F-0047-1E878E74D982}"/>
              </a:ext>
            </a:extLst>
          </p:cNvPr>
          <p:cNvSpPr/>
          <p:nvPr/>
        </p:nvSpPr>
        <p:spPr>
          <a:xfrm>
            <a:off x="2771754"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1" name="図 570">
            <a:extLst>
              <a:ext uri="{FF2B5EF4-FFF2-40B4-BE49-F238E27FC236}">
                <a16:creationId xmlns:a16="http://schemas.microsoft.com/office/drawing/2014/main" id="{E526B352-9F6D-17E7-3336-3BD01BE256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12465" y="1589756"/>
            <a:ext cx="193980" cy="422448"/>
          </a:xfrm>
          <a:prstGeom prst="rect">
            <a:avLst/>
          </a:prstGeom>
        </p:spPr>
      </p:pic>
      <p:pic>
        <p:nvPicPr>
          <p:cNvPr id="573" name="図 572">
            <a:extLst>
              <a:ext uri="{FF2B5EF4-FFF2-40B4-BE49-F238E27FC236}">
                <a16:creationId xmlns:a16="http://schemas.microsoft.com/office/drawing/2014/main" id="{FB97589E-CF4A-516E-78C4-1E06415B9208}"/>
              </a:ext>
            </a:extLst>
          </p:cNvPr>
          <p:cNvPicPr>
            <a:picLocks noChangeAspect="1"/>
          </p:cNvPicPr>
          <p:nvPr/>
        </p:nvPicPr>
        <p:blipFill>
          <a:blip r:embed="rId2"/>
          <a:stretch>
            <a:fillRect/>
          </a:stretch>
        </p:blipFill>
        <p:spPr>
          <a:xfrm>
            <a:off x="463075" y="1459489"/>
            <a:ext cx="1358764" cy="2027693"/>
          </a:xfrm>
          <a:prstGeom prst="rect">
            <a:avLst/>
          </a:prstGeom>
        </p:spPr>
      </p:pic>
      <p:pic>
        <p:nvPicPr>
          <p:cNvPr id="574" name="図 573">
            <a:extLst>
              <a:ext uri="{FF2B5EF4-FFF2-40B4-BE49-F238E27FC236}">
                <a16:creationId xmlns:a16="http://schemas.microsoft.com/office/drawing/2014/main" id="{938B44B7-06E7-A662-1117-EF655FCE2343}"/>
              </a:ext>
            </a:extLst>
          </p:cNvPr>
          <p:cNvPicPr>
            <a:picLocks noChangeAspect="1"/>
          </p:cNvPicPr>
          <p:nvPr/>
        </p:nvPicPr>
        <p:blipFill>
          <a:blip r:embed="rId3"/>
          <a:stretch>
            <a:fillRect/>
          </a:stretch>
        </p:blipFill>
        <p:spPr>
          <a:xfrm>
            <a:off x="1556431" y="2754876"/>
            <a:ext cx="243861" cy="130125"/>
          </a:xfrm>
          <a:prstGeom prst="rect">
            <a:avLst/>
          </a:prstGeom>
        </p:spPr>
      </p:pic>
      <p:sp>
        <p:nvSpPr>
          <p:cNvPr id="575" name="テキスト ボックス 574">
            <a:extLst>
              <a:ext uri="{FF2B5EF4-FFF2-40B4-BE49-F238E27FC236}">
                <a16:creationId xmlns:a16="http://schemas.microsoft.com/office/drawing/2014/main" id="{49A5689B-AFB9-6685-C599-0FE801016156}"/>
              </a:ext>
            </a:extLst>
          </p:cNvPr>
          <p:cNvSpPr txBox="1"/>
          <p:nvPr/>
        </p:nvSpPr>
        <p:spPr>
          <a:xfrm>
            <a:off x="1480009" y="273391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76" name="図 575">
            <a:extLst>
              <a:ext uri="{FF2B5EF4-FFF2-40B4-BE49-F238E27FC236}">
                <a16:creationId xmlns:a16="http://schemas.microsoft.com/office/drawing/2014/main" id="{281AF358-7DB4-BE7B-56A3-FF06AFE41C40}"/>
              </a:ext>
            </a:extLst>
          </p:cNvPr>
          <p:cNvPicPr>
            <a:picLocks noChangeAspect="1"/>
          </p:cNvPicPr>
          <p:nvPr/>
        </p:nvPicPr>
        <p:blipFill>
          <a:blip r:embed="rId4"/>
          <a:stretch>
            <a:fillRect/>
          </a:stretch>
        </p:blipFill>
        <p:spPr>
          <a:xfrm>
            <a:off x="967762" y="1593569"/>
            <a:ext cx="805148" cy="123622"/>
          </a:xfrm>
          <a:prstGeom prst="rect">
            <a:avLst/>
          </a:prstGeom>
        </p:spPr>
      </p:pic>
      <p:sp>
        <p:nvSpPr>
          <p:cNvPr id="577" name="テキスト ボックス 576">
            <a:extLst>
              <a:ext uri="{FF2B5EF4-FFF2-40B4-BE49-F238E27FC236}">
                <a16:creationId xmlns:a16="http://schemas.microsoft.com/office/drawing/2014/main" id="{44BB78D3-6CBB-52B2-AD6E-B0C182DEA099}"/>
              </a:ext>
            </a:extLst>
          </p:cNvPr>
          <p:cNvSpPr txBox="1"/>
          <p:nvPr/>
        </p:nvSpPr>
        <p:spPr>
          <a:xfrm>
            <a:off x="883043" y="158014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78" name="図 577">
            <a:extLst>
              <a:ext uri="{FF2B5EF4-FFF2-40B4-BE49-F238E27FC236}">
                <a16:creationId xmlns:a16="http://schemas.microsoft.com/office/drawing/2014/main" id="{46D7AEF8-355D-80AC-A3BF-70687DD69FE5}"/>
              </a:ext>
            </a:extLst>
          </p:cNvPr>
          <p:cNvPicPr>
            <a:picLocks noChangeAspect="1"/>
          </p:cNvPicPr>
          <p:nvPr/>
        </p:nvPicPr>
        <p:blipFill>
          <a:blip r:embed="rId3"/>
          <a:stretch>
            <a:fillRect/>
          </a:stretch>
        </p:blipFill>
        <p:spPr>
          <a:xfrm>
            <a:off x="617575" y="2479129"/>
            <a:ext cx="399116" cy="92870"/>
          </a:xfrm>
          <a:prstGeom prst="rect">
            <a:avLst/>
          </a:prstGeom>
        </p:spPr>
      </p:pic>
      <p:sp>
        <p:nvSpPr>
          <p:cNvPr id="579" name="テキスト ボックス 578">
            <a:extLst>
              <a:ext uri="{FF2B5EF4-FFF2-40B4-BE49-F238E27FC236}">
                <a16:creationId xmlns:a16="http://schemas.microsoft.com/office/drawing/2014/main" id="{1710845F-F13F-31EB-7B84-7A0618F4D9BA}"/>
              </a:ext>
            </a:extLst>
          </p:cNvPr>
          <p:cNvSpPr txBox="1"/>
          <p:nvPr/>
        </p:nvSpPr>
        <p:spPr>
          <a:xfrm>
            <a:off x="553205" y="242942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80" name="図 579">
            <a:extLst>
              <a:ext uri="{FF2B5EF4-FFF2-40B4-BE49-F238E27FC236}">
                <a16:creationId xmlns:a16="http://schemas.microsoft.com/office/drawing/2014/main" id="{72B82099-8094-E841-3F68-CC8880228282}"/>
              </a:ext>
            </a:extLst>
          </p:cNvPr>
          <p:cNvPicPr>
            <a:picLocks noChangeAspect="1"/>
          </p:cNvPicPr>
          <p:nvPr/>
        </p:nvPicPr>
        <p:blipFill>
          <a:blip r:embed="rId5"/>
          <a:stretch>
            <a:fillRect/>
          </a:stretch>
        </p:blipFill>
        <p:spPr>
          <a:xfrm>
            <a:off x="1066016" y="2916240"/>
            <a:ext cx="234871" cy="129551"/>
          </a:xfrm>
          <a:prstGeom prst="rect">
            <a:avLst/>
          </a:prstGeom>
        </p:spPr>
      </p:pic>
      <p:pic>
        <p:nvPicPr>
          <p:cNvPr id="581" name="図 580">
            <a:extLst>
              <a:ext uri="{FF2B5EF4-FFF2-40B4-BE49-F238E27FC236}">
                <a16:creationId xmlns:a16="http://schemas.microsoft.com/office/drawing/2014/main" id="{55FDC9C5-9C67-6D80-66ED-89655F58039C}"/>
              </a:ext>
            </a:extLst>
          </p:cNvPr>
          <p:cNvPicPr>
            <a:picLocks noChangeAspect="1"/>
          </p:cNvPicPr>
          <p:nvPr/>
        </p:nvPicPr>
        <p:blipFill>
          <a:blip r:embed="rId5"/>
          <a:stretch>
            <a:fillRect/>
          </a:stretch>
        </p:blipFill>
        <p:spPr>
          <a:xfrm>
            <a:off x="1001434" y="3099491"/>
            <a:ext cx="234871" cy="129551"/>
          </a:xfrm>
          <a:prstGeom prst="rect">
            <a:avLst/>
          </a:prstGeom>
        </p:spPr>
      </p:pic>
      <p:pic>
        <p:nvPicPr>
          <p:cNvPr id="582" name="図 581">
            <a:extLst>
              <a:ext uri="{FF2B5EF4-FFF2-40B4-BE49-F238E27FC236}">
                <a16:creationId xmlns:a16="http://schemas.microsoft.com/office/drawing/2014/main" id="{BB690152-2C75-6176-214D-8D26B5344051}"/>
              </a:ext>
            </a:extLst>
          </p:cNvPr>
          <p:cNvPicPr>
            <a:picLocks noChangeAspect="1"/>
          </p:cNvPicPr>
          <p:nvPr/>
        </p:nvPicPr>
        <p:blipFill>
          <a:blip r:embed="rId6"/>
          <a:stretch>
            <a:fillRect/>
          </a:stretch>
        </p:blipFill>
        <p:spPr>
          <a:xfrm>
            <a:off x="481083" y="2466268"/>
            <a:ext cx="1334826" cy="298027"/>
          </a:xfrm>
          <a:prstGeom prst="rect">
            <a:avLst/>
          </a:prstGeom>
        </p:spPr>
      </p:pic>
      <p:sp>
        <p:nvSpPr>
          <p:cNvPr id="583" name="四角形: 角を丸くする 582">
            <a:extLst>
              <a:ext uri="{FF2B5EF4-FFF2-40B4-BE49-F238E27FC236}">
                <a16:creationId xmlns:a16="http://schemas.microsoft.com/office/drawing/2014/main" id="{0F74AF2F-6689-2C12-4D81-669751261385}"/>
              </a:ext>
            </a:extLst>
          </p:cNvPr>
          <p:cNvSpPr/>
          <p:nvPr/>
        </p:nvSpPr>
        <p:spPr>
          <a:xfrm>
            <a:off x="757362" y="26232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4" name="テキスト ボックス 583">
            <a:extLst>
              <a:ext uri="{FF2B5EF4-FFF2-40B4-BE49-F238E27FC236}">
                <a16:creationId xmlns:a16="http://schemas.microsoft.com/office/drawing/2014/main" id="{79801AF4-F2F0-BE6D-B687-3A8259761118}"/>
              </a:ext>
            </a:extLst>
          </p:cNvPr>
          <p:cNvSpPr txBox="1"/>
          <p:nvPr/>
        </p:nvSpPr>
        <p:spPr>
          <a:xfrm>
            <a:off x="433655" y="261206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85" name="四角形: 角を丸くする 584">
            <a:extLst>
              <a:ext uri="{FF2B5EF4-FFF2-40B4-BE49-F238E27FC236}">
                <a16:creationId xmlns:a16="http://schemas.microsoft.com/office/drawing/2014/main" id="{8DAC19DB-8554-603A-6ACA-D6AB237C0900}"/>
              </a:ext>
            </a:extLst>
          </p:cNvPr>
          <p:cNvSpPr/>
          <p:nvPr/>
        </p:nvSpPr>
        <p:spPr>
          <a:xfrm>
            <a:off x="1409298" y="261590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6" name="テキスト ボックス 585">
            <a:extLst>
              <a:ext uri="{FF2B5EF4-FFF2-40B4-BE49-F238E27FC236}">
                <a16:creationId xmlns:a16="http://schemas.microsoft.com/office/drawing/2014/main" id="{0C1A5D83-BB4E-0057-4F9F-A2417D42605F}"/>
              </a:ext>
            </a:extLst>
          </p:cNvPr>
          <p:cNvSpPr txBox="1"/>
          <p:nvPr/>
        </p:nvSpPr>
        <p:spPr>
          <a:xfrm>
            <a:off x="1090353" y="259752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87" name="図 586">
            <a:extLst>
              <a:ext uri="{FF2B5EF4-FFF2-40B4-BE49-F238E27FC236}">
                <a16:creationId xmlns:a16="http://schemas.microsoft.com/office/drawing/2014/main" id="{167CD4CB-B91B-863F-EADB-1B189EDF74F6}"/>
              </a:ext>
            </a:extLst>
          </p:cNvPr>
          <p:cNvPicPr>
            <a:picLocks noChangeAspect="1"/>
          </p:cNvPicPr>
          <p:nvPr/>
        </p:nvPicPr>
        <p:blipFill>
          <a:blip r:embed="rId7"/>
          <a:stretch>
            <a:fillRect/>
          </a:stretch>
        </p:blipFill>
        <p:spPr>
          <a:xfrm>
            <a:off x="476804" y="2061847"/>
            <a:ext cx="1345035" cy="391873"/>
          </a:xfrm>
          <a:prstGeom prst="rect">
            <a:avLst/>
          </a:prstGeom>
        </p:spPr>
      </p:pic>
      <p:sp>
        <p:nvSpPr>
          <p:cNvPr id="588" name="四角形: 角を丸くする 587">
            <a:extLst>
              <a:ext uri="{FF2B5EF4-FFF2-40B4-BE49-F238E27FC236}">
                <a16:creationId xmlns:a16="http://schemas.microsoft.com/office/drawing/2014/main" id="{14C3CA86-170B-E1FD-8C89-F624F98EF7F1}"/>
              </a:ext>
            </a:extLst>
          </p:cNvPr>
          <p:cNvSpPr/>
          <p:nvPr/>
        </p:nvSpPr>
        <p:spPr>
          <a:xfrm>
            <a:off x="757956" y="236112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9" name="四角形: 角を丸くする 588">
            <a:extLst>
              <a:ext uri="{FF2B5EF4-FFF2-40B4-BE49-F238E27FC236}">
                <a16:creationId xmlns:a16="http://schemas.microsoft.com/office/drawing/2014/main" id="{F5269B69-DBC1-E529-DABC-0F5E20495DFB}"/>
              </a:ext>
            </a:extLst>
          </p:cNvPr>
          <p:cNvSpPr/>
          <p:nvPr/>
        </p:nvSpPr>
        <p:spPr>
          <a:xfrm>
            <a:off x="1403437" y="236642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0" name="テキスト ボックス 589">
            <a:extLst>
              <a:ext uri="{FF2B5EF4-FFF2-40B4-BE49-F238E27FC236}">
                <a16:creationId xmlns:a16="http://schemas.microsoft.com/office/drawing/2014/main" id="{1E4A05FE-A9E2-C324-1262-216A77027F42}"/>
              </a:ext>
            </a:extLst>
          </p:cNvPr>
          <p:cNvSpPr txBox="1"/>
          <p:nvPr/>
        </p:nvSpPr>
        <p:spPr>
          <a:xfrm>
            <a:off x="419405" y="2373922"/>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91" name="テキスト ボックス 590">
            <a:extLst>
              <a:ext uri="{FF2B5EF4-FFF2-40B4-BE49-F238E27FC236}">
                <a16:creationId xmlns:a16="http://schemas.microsoft.com/office/drawing/2014/main" id="{D13AC3BF-4E4E-FD7E-96F0-B3757B881B18}"/>
              </a:ext>
            </a:extLst>
          </p:cNvPr>
          <p:cNvSpPr txBox="1"/>
          <p:nvPr/>
        </p:nvSpPr>
        <p:spPr>
          <a:xfrm>
            <a:off x="1079535" y="236720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92" name="四角形: 角を丸くする 591">
            <a:extLst>
              <a:ext uri="{FF2B5EF4-FFF2-40B4-BE49-F238E27FC236}">
                <a16:creationId xmlns:a16="http://schemas.microsoft.com/office/drawing/2014/main" id="{C90FF745-D5E5-EAC3-E21C-A97BEB4E7A28}"/>
              </a:ext>
            </a:extLst>
          </p:cNvPr>
          <p:cNvSpPr/>
          <p:nvPr/>
        </p:nvSpPr>
        <p:spPr>
          <a:xfrm>
            <a:off x="967762" y="206361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3" name="テキスト ボックス 592">
            <a:extLst>
              <a:ext uri="{FF2B5EF4-FFF2-40B4-BE49-F238E27FC236}">
                <a16:creationId xmlns:a16="http://schemas.microsoft.com/office/drawing/2014/main" id="{74886C68-9FE2-BD9C-3D07-1E5FD6EA02AC}"/>
              </a:ext>
            </a:extLst>
          </p:cNvPr>
          <p:cNvSpPr txBox="1"/>
          <p:nvPr/>
        </p:nvSpPr>
        <p:spPr>
          <a:xfrm>
            <a:off x="433655" y="205237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94" name="四角形: 角を丸くする 593">
            <a:extLst>
              <a:ext uri="{FF2B5EF4-FFF2-40B4-BE49-F238E27FC236}">
                <a16:creationId xmlns:a16="http://schemas.microsoft.com/office/drawing/2014/main" id="{F6D2931C-CD63-AB34-8C77-7B10B1EB5951}"/>
              </a:ext>
            </a:extLst>
          </p:cNvPr>
          <p:cNvSpPr/>
          <p:nvPr/>
        </p:nvSpPr>
        <p:spPr>
          <a:xfrm>
            <a:off x="970253" y="221036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5" name="テキスト ボックス 594">
            <a:extLst>
              <a:ext uri="{FF2B5EF4-FFF2-40B4-BE49-F238E27FC236}">
                <a16:creationId xmlns:a16="http://schemas.microsoft.com/office/drawing/2014/main" id="{F5CE5897-FAC4-FA57-09EB-5261422DF08E}"/>
              </a:ext>
            </a:extLst>
          </p:cNvPr>
          <p:cNvSpPr txBox="1"/>
          <p:nvPr/>
        </p:nvSpPr>
        <p:spPr>
          <a:xfrm>
            <a:off x="436146" y="219912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96" name="テキスト ボックス 595">
            <a:extLst>
              <a:ext uri="{FF2B5EF4-FFF2-40B4-BE49-F238E27FC236}">
                <a16:creationId xmlns:a16="http://schemas.microsoft.com/office/drawing/2014/main" id="{7062C105-D0F6-CC67-22E8-FF9A6955C6CA}"/>
              </a:ext>
            </a:extLst>
          </p:cNvPr>
          <p:cNvSpPr txBox="1"/>
          <p:nvPr/>
        </p:nvSpPr>
        <p:spPr>
          <a:xfrm>
            <a:off x="993949" y="204704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97" name="テキスト ボックス 596">
            <a:extLst>
              <a:ext uri="{FF2B5EF4-FFF2-40B4-BE49-F238E27FC236}">
                <a16:creationId xmlns:a16="http://schemas.microsoft.com/office/drawing/2014/main" id="{07FCBE75-77C5-8A88-DA5C-77AAE55B2B8E}"/>
              </a:ext>
            </a:extLst>
          </p:cNvPr>
          <p:cNvSpPr txBox="1"/>
          <p:nvPr/>
        </p:nvSpPr>
        <p:spPr>
          <a:xfrm>
            <a:off x="917356" y="219715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8" name="テキスト ボックス 597">
            <a:extLst>
              <a:ext uri="{FF2B5EF4-FFF2-40B4-BE49-F238E27FC236}">
                <a16:creationId xmlns:a16="http://schemas.microsoft.com/office/drawing/2014/main" id="{888633B8-782B-FCC2-86B2-242B764B14EC}"/>
              </a:ext>
            </a:extLst>
          </p:cNvPr>
          <p:cNvSpPr txBox="1"/>
          <p:nvPr/>
        </p:nvSpPr>
        <p:spPr>
          <a:xfrm>
            <a:off x="715319" y="234965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99" name="テキスト ボックス 598">
            <a:extLst>
              <a:ext uri="{FF2B5EF4-FFF2-40B4-BE49-F238E27FC236}">
                <a16:creationId xmlns:a16="http://schemas.microsoft.com/office/drawing/2014/main" id="{6326F7D5-D3F6-E267-A764-4651C56D1B8C}"/>
              </a:ext>
            </a:extLst>
          </p:cNvPr>
          <p:cNvSpPr txBox="1"/>
          <p:nvPr/>
        </p:nvSpPr>
        <p:spPr>
          <a:xfrm>
            <a:off x="1370322" y="235346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00" name="矢印: 右 599">
            <a:extLst>
              <a:ext uri="{FF2B5EF4-FFF2-40B4-BE49-F238E27FC236}">
                <a16:creationId xmlns:a16="http://schemas.microsoft.com/office/drawing/2014/main" id="{EBDF02E8-45A4-5BD5-92AA-4AFFDF214E79}"/>
              </a:ext>
            </a:extLst>
          </p:cNvPr>
          <p:cNvSpPr/>
          <p:nvPr/>
        </p:nvSpPr>
        <p:spPr>
          <a:xfrm>
            <a:off x="1664959" y="192297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1" name="テキスト ボックス 600">
            <a:extLst>
              <a:ext uri="{FF2B5EF4-FFF2-40B4-BE49-F238E27FC236}">
                <a16:creationId xmlns:a16="http://schemas.microsoft.com/office/drawing/2014/main" id="{6EE70A50-358A-E7BB-E03B-61D1768CA7DF}"/>
              </a:ext>
            </a:extLst>
          </p:cNvPr>
          <p:cNvSpPr txBox="1"/>
          <p:nvPr/>
        </p:nvSpPr>
        <p:spPr>
          <a:xfrm>
            <a:off x="2924381" y="260264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02" name="テキスト ボックス 601">
            <a:extLst>
              <a:ext uri="{FF2B5EF4-FFF2-40B4-BE49-F238E27FC236}">
                <a16:creationId xmlns:a16="http://schemas.microsoft.com/office/drawing/2014/main" id="{81FD4540-C394-6B41-B81E-4CF556EE5750}"/>
              </a:ext>
            </a:extLst>
          </p:cNvPr>
          <p:cNvSpPr txBox="1"/>
          <p:nvPr/>
        </p:nvSpPr>
        <p:spPr>
          <a:xfrm>
            <a:off x="3590283" y="260239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03" name="テキスト ボックス 602">
            <a:extLst>
              <a:ext uri="{FF2B5EF4-FFF2-40B4-BE49-F238E27FC236}">
                <a16:creationId xmlns:a16="http://schemas.microsoft.com/office/drawing/2014/main" id="{90674823-BB3C-175E-EF20-3C5327E32F68}"/>
              </a:ext>
            </a:extLst>
          </p:cNvPr>
          <p:cNvSpPr txBox="1"/>
          <p:nvPr/>
        </p:nvSpPr>
        <p:spPr>
          <a:xfrm>
            <a:off x="2768788" y="288715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38C6DB3F-01E7-0003-C21D-67C1FB797A72}"/>
              </a:ext>
            </a:extLst>
          </p:cNvPr>
          <p:cNvSpPr txBox="1"/>
          <p:nvPr/>
        </p:nvSpPr>
        <p:spPr>
          <a:xfrm>
            <a:off x="3219547" y="287903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96CC1B12-6650-51F4-9F0F-20F2EB3094E2}"/>
              </a:ext>
            </a:extLst>
          </p:cNvPr>
          <p:cNvSpPr txBox="1"/>
          <p:nvPr/>
        </p:nvSpPr>
        <p:spPr>
          <a:xfrm>
            <a:off x="3624191" y="2884314"/>
            <a:ext cx="521723" cy="169277"/>
          </a:xfrm>
          <a:prstGeom prst="rect">
            <a:avLst/>
          </a:prstGeom>
          <a:noFill/>
        </p:spPr>
        <p:txBody>
          <a:bodyPr wrap="square" rtlCol="0">
            <a:spAutoFit/>
          </a:bodyPr>
          <a:lstStyle/>
          <a:p>
            <a:pPr algn="ctr"/>
            <a:r>
              <a:rPr kumimoji="1" lang="en-US" altLang="ja-JP" sz="500" dirty="0">
                <a:latin typeface="+mj-lt"/>
              </a:rPr>
              <a:t>599</a:t>
            </a:r>
          </a:p>
        </p:txBody>
      </p:sp>
      <p:sp>
        <p:nvSpPr>
          <p:cNvPr id="607" name="テキスト ボックス 606">
            <a:extLst>
              <a:ext uri="{FF2B5EF4-FFF2-40B4-BE49-F238E27FC236}">
                <a16:creationId xmlns:a16="http://schemas.microsoft.com/office/drawing/2014/main" id="{0E457666-5A2E-D464-DBDC-B306D583F628}"/>
              </a:ext>
            </a:extLst>
          </p:cNvPr>
          <p:cNvSpPr txBox="1"/>
          <p:nvPr/>
        </p:nvSpPr>
        <p:spPr>
          <a:xfrm>
            <a:off x="3203242" y="21853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155961" y="2237874"/>
            <a:ext cx="1367498" cy="1446550"/>
          </a:xfrm>
          <a:prstGeom prst="rect">
            <a:avLst/>
          </a:prstGeom>
          <a:noFill/>
        </p:spPr>
        <p:txBody>
          <a:bodyPr wrap="square" rtlCol="0">
            <a:spAutoFit/>
          </a:bodyPr>
          <a:lstStyle/>
          <a:p>
            <a:r>
              <a:rPr kumimoji="1" lang="en-US" altLang="ja-JP" sz="800" dirty="0">
                <a:latin typeface="+mj-lt"/>
              </a:rPr>
              <a:t>*6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r>
              <a:rPr kumimoji="1" lang="en-US" altLang="ja-JP" sz="800" dirty="0">
                <a:latin typeface="+mj-lt"/>
              </a:rPr>
              <a:t>.</a:t>
            </a:r>
          </a:p>
        </p:txBody>
      </p:sp>
      <p:sp>
        <p:nvSpPr>
          <p:cNvPr id="615" name="テキスト ボックス 614">
            <a:extLst>
              <a:ext uri="{FF2B5EF4-FFF2-40B4-BE49-F238E27FC236}">
                <a16:creationId xmlns:a16="http://schemas.microsoft.com/office/drawing/2014/main" id="{784855FB-6723-E062-557B-2AA2D7B6383A}"/>
              </a:ext>
            </a:extLst>
          </p:cNvPr>
          <p:cNvSpPr txBox="1"/>
          <p:nvPr/>
        </p:nvSpPr>
        <p:spPr>
          <a:xfrm>
            <a:off x="3375120" y="3072584"/>
            <a:ext cx="661188" cy="169277"/>
          </a:xfrm>
          <a:prstGeom prst="rect">
            <a:avLst/>
          </a:prstGeom>
          <a:noFill/>
        </p:spPr>
        <p:txBody>
          <a:bodyPr wrap="square" rtlCol="0">
            <a:spAutoFit/>
          </a:bodyPr>
          <a:lstStyle/>
          <a:p>
            <a:pPr algn="ctr"/>
            <a:r>
              <a:rPr kumimoji="1" lang="en-US" altLang="ja-JP" sz="500" dirty="0">
                <a:latin typeface="+mj-lt"/>
              </a:rPr>
              <a:t>RF05</a:t>
            </a:r>
          </a:p>
        </p:txBody>
      </p:sp>
      <p:pic>
        <p:nvPicPr>
          <p:cNvPr id="617" name="グラフィックス 616" descr="右向き指示マーク">
            <a:extLst>
              <a:ext uri="{FF2B5EF4-FFF2-40B4-BE49-F238E27FC236}">
                <a16:creationId xmlns:a16="http://schemas.microsoft.com/office/drawing/2014/main" id="{A0CB3B5E-EE2D-75B0-8BC2-EE4CE51AFD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023633" y="3400629"/>
            <a:ext cx="253626" cy="253626"/>
          </a:xfrm>
          <a:prstGeom prst="rect">
            <a:avLst/>
          </a:prstGeom>
        </p:spPr>
      </p:pic>
      <p:pic>
        <p:nvPicPr>
          <p:cNvPr id="4" name="図 3">
            <a:extLst>
              <a:ext uri="{FF2B5EF4-FFF2-40B4-BE49-F238E27FC236}">
                <a16:creationId xmlns:a16="http://schemas.microsoft.com/office/drawing/2014/main" id="{AB0ABC38-B522-0393-300A-114584300A65}"/>
              </a:ext>
            </a:extLst>
          </p:cNvPr>
          <p:cNvPicPr>
            <a:picLocks noChangeAspect="1"/>
          </p:cNvPicPr>
          <p:nvPr/>
        </p:nvPicPr>
        <p:blipFill>
          <a:blip r:embed="rId12"/>
          <a:stretch>
            <a:fillRect/>
          </a:stretch>
        </p:blipFill>
        <p:spPr>
          <a:xfrm>
            <a:off x="5235760" y="1418987"/>
            <a:ext cx="1075165" cy="745191"/>
          </a:xfrm>
          <a:prstGeom prst="rect">
            <a:avLst/>
          </a:prstGeom>
        </p:spPr>
      </p:pic>
      <p:pic>
        <p:nvPicPr>
          <p:cNvPr id="5" name="図 4">
            <a:extLst>
              <a:ext uri="{FF2B5EF4-FFF2-40B4-BE49-F238E27FC236}">
                <a16:creationId xmlns:a16="http://schemas.microsoft.com/office/drawing/2014/main" id="{7D1A2DE8-17E1-8E96-7D27-5DEFAD10685C}"/>
              </a:ext>
            </a:extLst>
          </p:cNvPr>
          <p:cNvPicPr>
            <a:picLocks noChangeAspect="1"/>
          </p:cNvPicPr>
          <p:nvPr/>
        </p:nvPicPr>
        <p:blipFill>
          <a:blip r:embed="rId13"/>
          <a:stretch>
            <a:fillRect/>
          </a:stretch>
        </p:blipFill>
        <p:spPr>
          <a:xfrm>
            <a:off x="5357699" y="1809117"/>
            <a:ext cx="847293" cy="112175"/>
          </a:xfrm>
          <a:prstGeom prst="rect">
            <a:avLst/>
          </a:prstGeom>
        </p:spPr>
      </p:pic>
      <p:sp>
        <p:nvSpPr>
          <p:cNvPr id="6" name="テキスト ボックス 5">
            <a:extLst>
              <a:ext uri="{FF2B5EF4-FFF2-40B4-BE49-F238E27FC236}">
                <a16:creationId xmlns:a16="http://schemas.microsoft.com/office/drawing/2014/main" id="{E41C65C3-436D-E45E-CB55-11F0A01162AA}"/>
              </a:ext>
            </a:extLst>
          </p:cNvPr>
          <p:cNvSpPr txBox="1"/>
          <p:nvPr/>
        </p:nvSpPr>
        <p:spPr>
          <a:xfrm>
            <a:off x="5276631" y="1733540"/>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small. Proceed with the process?</a:t>
            </a:r>
          </a:p>
        </p:txBody>
      </p:sp>
      <p:pic>
        <p:nvPicPr>
          <p:cNvPr id="7" name="図 6">
            <a:extLst>
              <a:ext uri="{FF2B5EF4-FFF2-40B4-BE49-F238E27FC236}">
                <a16:creationId xmlns:a16="http://schemas.microsoft.com/office/drawing/2014/main" id="{E37A3B74-3C8D-31CA-6EE4-1E7D631A8CD4}"/>
              </a:ext>
            </a:extLst>
          </p:cNvPr>
          <p:cNvPicPr>
            <a:picLocks noChangeAspect="1"/>
          </p:cNvPicPr>
          <p:nvPr/>
        </p:nvPicPr>
        <p:blipFill>
          <a:blip r:embed="rId14"/>
          <a:stretch>
            <a:fillRect/>
          </a:stretch>
        </p:blipFill>
        <p:spPr>
          <a:xfrm>
            <a:off x="5613308" y="1924636"/>
            <a:ext cx="336603" cy="186540"/>
          </a:xfrm>
          <a:prstGeom prst="rect">
            <a:avLst/>
          </a:prstGeom>
        </p:spPr>
      </p:pic>
      <p:sp>
        <p:nvSpPr>
          <p:cNvPr id="8" name="四角形: 角を丸くする 7">
            <a:extLst>
              <a:ext uri="{FF2B5EF4-FFF2-40B4-BE49-F238E27FC236}">
                <a16:creationId xmlns:a16="http://schemas.microsoft.com/office/drawing/2014/main" id="{8B1E692E-C9FF-D211-53A9-96630E224621}"/>
              </a:ext>
            </a:extLst>
          </p:cNvPr>
          <p:cNvSpPr/>
          <p:nvPr/>
        </p:nvSpPr>
        <p:spPr>
          <a:xfrm>
            <a:off x="5482360" y="1958591"/>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9" name="四角形: 角を丸くする 8">
            <a:extLst>
              <a:ext uri="{FF2B5EF4-FFF2-40B4-BE49-F238E27FC236}">
                <a16:creationId xmlns:a16="http://schemas.microsoft.com/office/drawing/2014/main" id="{41DC1687-F09A-50FA-2E43-8F82E8187ED7}"/>
              </a:ext>
            </a:extLst>
          </p:cNvPr>
          <p:cNvSpPr/>
          <p:nvPr/>
        </p:nvSpPr>
        <p:spPr>
          <a:xfrm>
            <a:off x="5792599" y="1959062"/>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10" name="テキスト ボックス 9">
            <a:extLst>
              <a:ext uri="{FF2B5EF4-FFF2-40B4-BE49-F238E27FC236}">
                <a16:creationId xmlns:a16="http://schemas.microsoft.com/office/drawing/2014/main" id="{18EB8C56-8166-0FE8-D202-427975C3B5C7}"/>
              </a:ext>
            </a:extLst>
          </p:cNvPr>
          <p:cNvSpPr txBox="1"/>
          <p:nvPr/>
        </p:nvSpPr>
        <p:spPr>
          <a:xfrm>
            <a:off x="3306399" y="430223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1" name="図 10">
            <a:extLst>
              <a:ext uri="{FF2B5EF4-FFF2-40B4-BE49-F238E27FC236}">
                <a16:creationId xmlns:a16="http://schemas.microsoft.com/office/drawing/2014/main" id="{FEEDC5CE-F14D-A97D-E188-5503ADC23A05}"/>
              </a:ext>
            </a:extLst>
          </p:cNvPr>
          <p:cNvPicPr>
            <a:picLocks noChangeAspect="1"/>
          </p:cNvPicPr>
          <p:nvPr/>
        </p:nvPicPr>
        <p:blipFill>
          <a:blip r:embed="rId2"/>
          <a:stretch>
            <a:fillRect/>
          </a:stretch>
        </p:blipFill>
        <p:spPr>
          <a:xfrm>
            <a:off x="2778582" y="3631026"/>
            <a:ext cx="1358764" cy="2027693"/>
          </a:xfrm>
          <a:prstGeom prst="rect">
            <a:avLst/>
          </a:prstGeom>
        </p:spPr>
      </p:pic>
      <p:pic>
        <p:nvPicPr>
          <p:cNvPr id="12" name="図 11">
            <a:extLst>
              <a:ext uri="{FF2B5EF4-FFF2-40B4-BE49-F238E27FC236}">
                <a16:creationId xmlns:a16="http://schemas.microsoft.com/office/drawing/2014/main" id="{879C8F56-7E18-C07E-8A3C-7916E7D492F6}"/>
              </a:ext>
            </a:extLst>
          </p:cNvPr>
          <p:cNvPicPr>
            <a:picLocks noChangeAspect="1"/>
          </p:cNvPicPr>
          <p:nvPr/>
        </p:nvPicPr>
        <p:blipFill>
          <a:blip r:embed="rId3"/>
          <a:stretch>
            <a:fillRect/>
          </a:stretch>
        </p:blipFill>
        <p:spPr>
          <a:xfrm>
            <a:off x="3871938" y="4926413"/>
            <a:ext cx="243861" cy="130125"/>
          </a:xfrm>
          <a:prstGeom prst="rect">
            <a:avLst/>
          </a:prstGeom>
        </p:spPr>
      </p:pic>
      <p:sp>
        <p:nvSpPr>
          <p:cNvPr id="13" name="テキスト ボックス 12">
            <a:extLst>
              <a:ext uri="{FF2B5EF4-FFF2-40B4-BE49-F238E27FC236}">
                <a16:creationId xmlns:a16="http://schemas.microsoft.com/office/drawing/2014/main" id="{2090AC2A-EECE-963F-7544-D437B32FD72A}"/>
              </a:ext>
            </a:extLst>
          </p:cNvPr>
          <p:cNvSpPr txBox="1"/>
          <p:nvPr/>
        </p:nvSpPr>
        <p:spPr>
          <a:xfrm>
            <a:off x="3795516" y="49054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 name="図 13">
            <a:extLst>
              <a:ext uri="{FF2B5EF4-FFF2-40B4-BE49-F238E27FC236}">
                <a16:creationId xmlns:a16="http://schemas.microsoft.com/office/drawing/2014/main" id="{CA8C6A7C-786B-9717-1F94-0D4B2BBACBF6}"/>
              </a:ext>
            </a:extLst>
          </p:cNvPr>
          <p:cNvPicPr>
            <a:picLocks noChangeAspect="1"/>
          </p:cNvPicPr>
          <p:nvPr/>
        </p:nvPicPr>
        <p:blipFill>
          <a:blip r:embed="rId4"/>
          <a:stretch>
            <a:fillRect/>
          </a:stretch>
        </p:blipFill>
        <p:spPr>
          <a:xfrm>
            <a:off x="3283269" y="3765106"/>
            <a:ext cx="805148" cy="123622"/>
          </a:xfrm>
          <a:prstGeom prst="rect">
            <a:avLst/>
          </a:prstGeom>
        </p:spPr>
      </p:pic>
      <p:sp>
        <p:nvSpPr>
          <p:cNvPr id="15" name="テキスト ボックス 14">
            <a:extLst>
              <a:ext uri="{FF2B5EF4-FFF2-40B4-BE49-F238E27FC236}">
                <a16:creationId xmlns:a16="http://schemas.microsoft.com/office/drawing/2014/main" id="{C6B23BF4-62C4-FFB8-EE1C-20E459D881D5}"/>
              </a:ext>
            </a:extLst>
          </p:cNvPr>
          <p:cNvSpPr txBox="1"/>
          <p:nvPr/>
        </p:nvSpPr>
        <p:spPr>
          <a:xfrm>
            <a:off x="3198550" y="375168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6" name="図 15">
            <a:extLst>
              <a:ext uri="{FF2B5EF4-FFF2-40B4-BE49-F238E27FC236}">
                <a16:creationId xmlns:a16="http://schemas.microsoft.com/office/drawing/2014/main" id="{FEB506DF-BAFF-CC0D-F501-562EB1DEB6EF}"/>
              </a:ext>
            </a:extLst>
          </p:cNvPr>
          <p:cNvPicPr>
            <a:picLocks noChangeAspect="1"/>
          </p:cNvPicPr>
          <p:nvPr/>
        </p:nvPicPr>
        <p:blipFill>
          <a:blip r:embed="rId3"/>
          <a:stretch>
            <a:fillRect/>
          </a:stretch>
        </p:blipFill>
        <p:spPr>
          <a:xfrm>
            <a:off x="2933082" y="4650666"/>
            <a:ext cx="399116" cy="92870"/>
          </a:xfrm>
          <a:prstGeom prst="rect">
            <a:avLst/>
          </a:prstGeom>
        </p:spPr>
      </p:pic>
      <p:sp>
        <p:nvSpPr>
          <p:cNvPr id="18" name="テキスト ボックス 17">
            <a:extLst>
              <a:ext uri="{FF2B5EF4-FFF2-40B4-BE49-F238E27FC236}">
                <a16:creationId xmlns:a16="http://schemas.microsoft.com/office/drawing/2014/main" id="{8B45211F-0264-FC57-AA40-7685471C53BD}"/>
              </a:ext>
            </a:extLst>
          </p:cNvPr>
          <p:cNvSpPr txBox="1"/>
          <p:nvPr/>
        </p:nvSpPr>
        <p:spPr>
          <a:xfrm>
            <a:off x="2868712" y="460095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9" name="図 18">
            <a:extLst>
              <a:ext uri="{FF2B5EF4-FFF2-40B4-BE49-F238E27FC236}">
                <a16:creationId xmlns:a16="http://schemas.microsoft.com/office/drawing/2014/main" id="{BE1C2B91-93FF-2296-E8A2-B3977F37517E}"/>
              </a:ext>
            </a:extLst>
          </p:cNvPr>
          <p:cNvPicPr>
            <a:picLocks noChangeAspect="1"/>
          </p:cNvPicPr>
          <p:nvPr/>
        </p:nvPicPr>
        <p:blipFill>
          <a:blip r:embed="rId5"/>
          <a:stretch>
            <a:fillRect/>
          </a:stretch>
        </p:blipFill>
        <p:spPr>
          <a:xfrm>
            <a:off x="3381523" y="5087777"/>
            <a:ext cx="234871" cy="129551"/>
          </a:xfrm>
          <a:prstGeom prst="rect">
            <a:avLst/>
          </a:prstGeom>
        </p:spPr>
      </p:pic>
      <p:pic>
        <p:nvPicPr>
          <p:cNvPr id="20" name="図 19">
            <a:extLst>
              <a:ext uri="{FF2B5EF4-FFF2-40B4-BE49-F238E27FC236}">
                <a16:creationId xmlns:a16="http://schemas.microsoft.com/office/drawing/2014/main" id="{F71FDB22-65EA-6CCF-9F60-6D493F8584B0}"/>
              </a:ext>
            </a:extLst>
          </p:cNvPr>
          <p:cNvPicPr>
            <a:picLocks noChangeAspect="1"/>
          </p:cNvPicPr>
          <p:nvPr/>
        </p:nvPicPr>
        <p:blipFill>
          <a:blip r:embed="rId5"/>
          <a:stretch>
            <a:fillRect/>
          </a:stretch>
        </p:blipFill>
        <p:spPr>
          <a:xfrm>
            <a:off x="3316941" y="5271028"/>
            <a:ext cx="234871" cy="129551"/>
          </a:xfrm>
          <a:prstGeom prst="rect">
            <a:avLst/>
          </a:prstGeom>
        </p:spPr>
      </p:pic>
      <p:pic>
        <p:nvPicPr>
          <p:cNvPr id="21" name="図 20">
            <a:extLst>
              <a:ext uri="{FF2B5EF4-FFF2-40B4-BE49-F238E27FC236}">
                <a16:creationId xmlns:a16="http://schemas.microsoft.com/office/drawing/2014/main" id="{7D194AA5-8E87-6698-2066-3C4A40C91B31}"/>
              </a:ext>
            </a:extLst>
          </p:cNvPr>
          <p:cNvPicPr>
            <a:picLocks noChangeAspect="1"/>
          </p:cNvPicPr>
          <p:nvPr/>
        </p:nvPicPr>
        <p:blipFill>
          <a:blip r:embed="rId6"/>
          <a:stretch>
            <a:fillRect/>
          </a:stretch>
        </p:blipFill>
        <p:spPr>
          <a:xfrm>
            <a:off x="2796590" y="4637805"/>
            <a:ext cx="1334826" cy="298027"/>
          </a:xfrm>
          <a:prstGeom prst="rect">
            <a:avLst/>
          </a:prstGeom>
        </p:spPr>
      </p:pic>
      <p:sp>
        <p:nvSpPr>
          <p:cNvPr id="23" name="四角形: 角を丸くする 22">
            <a:extLst>
              <a:ext uri="{FF2B5EF4-FFF2-40B4-BE49-F238E27FC236}">
                <a16:creationId xmlns:a16="http://schemas.microsoft.com/office/drawing/2014/main" id="{56FC3C04-FB5B-CA87-52B6-7A366EC5694E}"/>
              </a:ext>
            </a:extLst>
          </p:cNvPr>
          <p:cNvSpPr/>
          <p:nvPr/>
        </p:nvSpPr>
        <p:spPr>
          <a:xfrm>
            <a:off x="3072869" y="479483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1284C864-8B0F-033A-DBEE-0F42F25BF546}"/>
              </a:ext>
            </a:extLst>
          </p:cNvPr>
          <p:cNvSpPr txBox="1"/>
          <p:nvPr/>
        </p:nvSpPr>
        <p:spPr>
          <a:xfrm>
            <a:off x="2749162" y="4783597"/>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5" name="四角形: 角を丸くする 24">
            <a:extLst>
              <a:ext uri="{FF2B5EF4-FFF2-40B4-BE49-F238E27FC236}">
                <a16:creationId xmlns:a16="http://schemas.microsoft.com/office/drawing/2014/main" id="{EA21F08D-8822-E523-EC85-0D0D0037BCA5}"/>
              </a:ext>
            </a:extLst>
          </p:cNvPr>
          <p:cNvSpPr/>
          <p:nvPr/>
        </p:nvSpPr>
        <p:spPr>
          <a:xfrm>
            <a:off x="3724805" y="47874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テキスト ボックス 25">
            <a:extLst>
              <a:ext uri="{FF2B5EF4-FFF2-40B4-BE49-F238E27FC236}">
                <a16:creationId xmlns:a16="http://schemas.microsoft.com/office/drawing/2014/main" id="{1DBFE0CE-392B-9B1F-771B-48BA3006132C}"/>
              </a:ext>
            </a:extLst>
          </p:cNvPr>
          <p:cNvSpPr txBox="1"/>
          <p:nvPr/>
        </p:nvSpPr>
        <p:spPr>
          <a:xfrm>
            <a:off x="3405860" y="476905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7" name="図 26">
            <a:extLst>
              <a:ext uri="{FF2B5EF4-FFF2-40B4-BE49-F238E27FC236}">
                <a16:creationId xmlns:a16="http://schemas.microsoft.com/office/drawing/2014/main" id="{58E59B66-5300-B760-D110-68FDCDC26C79}"/>
              </a:ext>
            </a:extLst>
          </p:cNvPr>
          <p:cNvPicPr>
            <a:picLocks noChangeAspect="1"/>
          </p:cNvPicPr>
          <p:nvPr/>
        </p:nvPicPr>
        <p:blipFill>
          <a:blip r:embed="rId7"/>
          <a:stretch>
            <a:fillRect/>
          </a:stretch>
        </p:blipFill>
        <p:spPr>
          <a:xfrm>
            <a:off x="2792311" y="4233384"/>
            <a:ext cx="1345035" cy="391873"/>
          </a:xfrm>
          <a:prstGeom prst="rect">
            <a:avLst/>
          </a:prstGeom>
        </p:spPr>
      </p:pic>
      <p:sp>
        <p:nvSpPr>
          <p:cNvPr id="28" name="四角形: 角を丸くする 27">
            <a:extLst>
              <a:ext uri="{FF2B5EF4-FFF2-40B4-BE49-F238E27FC236}">
                <a16:creationId xmlns:a16="http://schemas.microsoft.com/office/drawing/2014/main" id="{6856CAFE-0DF7-8784-1335-E797034A63D8}"/>
              </a:ext>
            </a:extLst>
          </p:cNvPr>
          <p:cNvSpPr/>
          <p:nvPr/>
        </p:nvSpPr>
        <p:spPr>
          <a:xfrm>
            <a:off x="3073463" y="453266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 name="四角形: 角を丸くする 28">
            <a:extLst>
              <a:ext uri="{FF2B5EF4-FFF2-40B4-BE49-F238E27FC236}">
                <a16:creationId xmlns:a16="http://schemas.microsoft.com/office/drawing/2014/main" id="{8BABA606-8C13-CBF5-0A34-B0EBA1B6630F}"/>
              </a:ext>
            </a:extLst>
          </p:cNvPr>
          <p:cNvSpPr/>
          <p:nvPr/>
        </p:nvSpPr>
        <p:spPr>
          <a:xfrm>
            <a:off x="3718944" y="453796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テキスト ボックス 29">
            <a:extLst>
              <a:ext uri="{FF2B5EF4-FFF2-40B4-BE49-F238E27FC236}">
                <a16:creationId xmlns:a16="http://schemas.microsoft.com/office/drawing/2014/main" id="{957DA068-A757-C0FB-783C-92D701496C17}"/>
              </a:ext>
            </a:extLst>
          </p:cNvPr>
          <p:cNvSpPr txBox="1"/>
          <p:nvPr/>
        </p:nvSpPr>
        <p:spPr>
          <a:xfrm>
            <a:off x="2734912" y="4545459"/>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1" name="テキスト ボックス 30">
            <a:extLst>
              <a:ext uri="{FF2B5EF4-FFF2-40B4-BE49-F238E27FC236}">
                <a16:creationId xmlns:a16="http://schemas.microsoft.com/office/drawing/2014/main" id="{25B60604-4CE6-9305-DC40-925CE86E7528}"/>
              </a:ext>
            </a:extLst>
          </p:cNvPr>
          <p:cNvSpPr txBox="1"/>
          <p:nvPr/>
        </p:nvSpPr>
        <p:spPr>
          <a:xfrm>
            <a:off x="3395042" y="453873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2" name="四角形: 角を丸くする 31">
            <a:extLst>
              <a:ext uri="{FF2B5EF4-FFF2-40B4-BE49-F238E27FC236}">
                <a16:creationId xmlns:a16="http://schemas.microsoft.com/office/drawing/2014/main" id="{EA62A6DD-3885-0A01-83FC-61F2597CB881}"/>
              </a:ext>
            </a:extLst>
          </p:cNvPr>
          <p:cNvSpPr/>
          <p:nvPr/>
        </p:nvSpPr>
        <p:spPr>
          <a:xfrm>
            <a:off x="3283269" y="423515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 name="テキスト ボックス 32">
            <a:extLst>
              <a:ext uri="{FF2B5EF4-FFF2-40B4-BE49-F238E27FC236}">
                <a16:creationId xmlns:a16="http://schemas.microsoft.com/office/drawing/2014/main" id="{630E4144-62F9-89ED-E2E6-0A66B3EA6368}"/>
              </a:ext>
            </a:extLst>
          </p:cNvPr>
          <p:cNvSpPr txBox="1"/>
          <p:nvPr/>
        </p:nvSpPr>
        <p:spPr>
          <a:xfrm>
            <a:off x="2749162" y="4223916"/>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4" name="四角形: 角を丸くする 33">
            <a:extLst>
              <a:ext uri="{FF2B5EF4-FFF2-40B4-BE49-F238E27FC236}">
                <a16:creationId xmlns:a16="http://schemas.microsoft.com/office/drawing/2014/main" id="{47AE9509-5DB8-5402-9013-87A6E24913AB}"/>
              </a:ext>
            </a:extLst>
          </p:cNvPr>
          <p:cNvSpPr/>
          <p:nvPr/>
        </p:nvSpPr>
        <p:spPr>
          <a:xfrm>
            <a:off x="3285760" y="43819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 name="テキスト ボックス 34">
            <a:extLst>
              <a:ext uri="{FF2B5EF4-FFF2-40B4-BE49-F238E27FC236}">
                <a16:creationId xmlns:a16="http://schemas.microsoft.com/office/drawing/2014/main" id="{6320D206-60CA-F1C2-87B2-CDD662E0EBBB}"/>
              </a:ext>
            </a:extLst>
          </p:cNvPr>
          <p:cNvSpPr txBox="1"/>
          <p:nvPr/>
        </p:nvSpPr>
        <p:spPr>
          <a:xfrm>
            <a:off x="2751653" y="4370661"/>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6" name="テキスト ボックス 35">
            <a:extLst>
              <a:ext uri="{FF2B5EF4-FFF2-40B4-BE49-F238E27FC236}">
                <a16:creationId xmlns:a16="http://schemas.microsoft.com/office/drawing/2014/main" id="{246859E5-DB54-67F2-2852-0A7E6C12A604}"/>
              </a:ext>
            </a:extLst>
          </p:cNvPr>
          <p:cNvSpPr txBox="1"/>
          <p:nvPr/>
        </p:nvSpPr>
        <p:spPr>
          <a:xfrm>
            <a:off x="3309456" y="42185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7" name="テキスト ボックス 36">
            <a:extLst>
              <a:ext uri="{FF2B5EF4-FFF2-40B4-BE49-F238E27FC236}">
                <a16:creationId xmlns:a16="http://schemas.microsoft.com/office/drawing/2014/main" id="{208247DF-B0B2-59E5-6670-C5901A5855CD}"/>
              </a:ext>
            </a:extLst>
          </p:cNvPr>
          <p:cNvSpPr txBox="1"/>
          <p:nvPr/>
        </p:nvSpPr>
        <p:spPr>
          <a:xfrm>
            <a:off x="3030826" y="452119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8" name="テキスト ボックス 37">
            <a:extLst>
              <a:ext uri="{FF2B5EF4-FFF2-40B4-BE49-F238E27FC236}">
                <a16:creationId xmlns:a16="http://schemas.microsoft.com/office/drawing/2014/main" id="{E30A4287-DFEF-1696-E882-D132052A93B8}"/>
              </a:ext>
            </a:extLst>
          </p:cNvPr>
          <p:cNvSpPr txBox="1"/>
          <p:nvPr/>
        </p:nvSpPr>
        <p:spPr>
          <a:xfrm>
            <a:off x="3685829" y="452500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9" name="テキスト ボックス 38">
            <a:extLst>
              <a:ext uri="{FF2B5EF4-FFF2-40B4-BE49-F238E27FC236}">
                <a16:creationId xmlns:a16="http://schemas.microsoft.com/office/drawing/2014/main" id="{0F4D340A-2111-98A8-8403-E649F3575646}"/>
              </a:ext>
            </a:extLst>
          </p:cNvPr>
          <p:cNvSpPr txBox="1"/>
          <p:nvPr/>
        </p:nvSpPr>
        <p:spPr>
          <a:xfrm>
            <a:off x="990022" y="430679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41" name="図 40">
            <a:extLst>
              <a:ext uri="{FF2B5EF4-FFF2-40B4-BE49-F238E27FC236}">
                <a16:creationId xmlns:a16="http://schemas.microsoft.com/office/drawing/2014/main" id="{2A758531-2A5E-37F2-11BE-EE7ED3B375DF}"/>
              </a:ext>
            </a:extLst>
          </p:cNvPr>
          <p:cNvPicPr>
            <a:picLocks noChangeAspect="1"/>
          </p:cNvPicPr>
          <p:nvPr/>
        </p:nvPicPr>
        <p:blipFill>
          <a:blip r:embed="rId8"/>
          <a:stretch>
            <a:fillRect/>
          </a:stretch>
        </p:blipFill>
        <p:spPr>
          <a:xfrm>
            <a:off x="1847943" y="3659244"/>
            <a:ext cx="767534" cy="496491"/>
          </a:xfrm>
          <a:prstGeom prst="rect">
            <a:avLst/>
          </a:prstGeom>
          <a:solidFill>
            <a:schemeClr val="bg1"/>
          </a:solidFill>
        </p:spPr>
      </p:pic>
      <p:sp>
        <p:nvSpPr>
          <p:cNvPr id="42" name="テキスト ボックス 41">
            <a:extLst>
              <a:ext uri="{FF2B5EF4-FFF2-40B4-BE49-F238E27FC236}">
                <a16:creationId xmlns:a16="http://schemas.microsoft.com/office/drawing/2014/main" id="{9023867A-67FD-2BEB-0421-9F9A387304A3}"/>
              </a:ext>
            </a:extLst>
          </p:cNvPr>
          <p:cNvSpPr txBox="1"/>
          <p:nvPr/>
        </p:nvSpPr>
        <p:spPr>
          <a:xfrm>
            <a:off x="1784227" y="4166282"/>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600pcs</a:t>
            </a:r>
          </a:p>
          <a:p>
            <a:r>
              <a:rPr kumimoji="1" lang="en-US" altLang="ja-JP" sz="600" dirty="0"/>
              <a:t>Label 1 piece</a:t>
            </a:r>
          </a:p>
          <a:p>
            <a:r>
              <a:rPr kumimoji="1" lang="en-US" altLang="ja-JP" sz="600" dirty="0"/>
              <a:t>Lot 2023-09-09</a:t>
            </a:r>
          </a:p>
          <a:p>
            <a:r>
              <a:rPr kumimoji="1" lang="en-US" altLang="ja-JP" sz="600" dirty="0"/>
              <a:t>Label serial : 0001</a:t>
            </a:r>
          </a:p>
          <a:p>
            <a:r>
              <a:rPr kumimoji="1" lang="en-US" altLang="ja-JP" sz="600" dirty="0"/>
              <a:t>Location: </a:t>
            </a:r>
            <a:r>
              <a:rPr kumimoji="1" lang="en-US" altLang="ja-JP" sz="600" dirty="0">
                <a:solidFill>
                  <a:srgbClr val="FF0000"/>
                </a:solidFill>
              </a:rPr>
              <a:t>1A-03</a:t>
            </a:r>
            <a:endParaRPr kumimoji="1" lang="ja-JP" altLang="en-US" sz="600" dirty="0">
              <a:solidFill>
                <a:srgbClr val="FF0000"/>
              </a:solidFill>
            </a:endParaRPr>
          </a:p>
        </p:txBody>
      </p:sp>
      <p:sp>
        <p:nvSpPr>
          <p:cNvPr id="43" name="台形 42">
            <a:extLst>
              <a:ext uri="{FF2B5EF4-FFF2-40B4-BE49-F238E27FC236}">
                <a16:creationId xmlns:a16="http://schemas.microsoft.com/office/drawing/2014/main" id="{1612337C-B606-5771-FD4D-E2FA75DFB73E}"/>
              </a:ext>
            </a:extLst>
          </p:cNvPr>
          <p:cNvSpPr/>
          <p:nvPr/>
        </p:nvSpPr>
        <p:spPr>
          <a:xfrm rot="9223765">
            <a:off x="2462587" y="3579736"/>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4" name="矢印: 右 43">
            <a:extLst>
              <a:ext uri="{FF2B5EF4-FFF2-40B4-BE49-F238E27FC236}">
                <a16:creationId xmlns:a16="http://schemas.microsoft.com/office/drawing/2014/main" id="{66D08FC4-84AF-E0EC-EB00-4359209C36D5}"/>
              </a:ext>
            </a:extLst>
          </p:cNvPr>
          <p:cNvSpPr/>
          <p:nvPr/>
        </p:nvSpPr>
        <p:spPr>
          <a:xfrm>
            <a:off x="4085490" y="40982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矢印: 右 44">
            <a:extLst>
              <a:ext uri="{FF2B5EF4-FFF2-40B4-BE49-F238E27FC236}">
                <a16:creationId xmlns:a16="http://schemas.microsoft.com/office/drawing/2014/main" id="{EE587915-E4AE-038D-EF0C-0907222DA464}"/>
              </a:ext>
            </a:extLst>
          </p:cNvPr>
          <p:cNvSpPr/>
          <p:nvPr/>
        </p:nvSpPr>
        <p:spPr>
          <a:xfrm>
            <a:off x="2770884" y="40982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6" name="図 45">
            <a:extLst>
              <a:ext uri="{FF2B5EF4-FFF2-40B4-BE49-F238E27FC236}">
                <a16:creationId xmlns:a16="http://schemas.microsoft.com/office/drawing/2014/main" id="{05D4E53B-7005-D145-9064-C05860B578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11595" y="3765850"/>
            <a:ext cx="193980" cy="422448"/>
          </a:xfrm>
          <a:prstGeom prst="rect">
            <a:avLst/>
          </a:prstGeom>
        </p:spPr>
      </p:pic>
      <p:pic>
        <p:nvPicPr>
          <p:cNvPr id="47" name="図 46">
            <a:extLst>
              <a:ext uri="{FF2B5EF4-FFF2-40B4-BE49-F238E27FC236}">
                <a16:creationId xmlns:a16="http://schemas.microsoft.com/office/drawing/2014/main" id="{E54F9679-3811-4EE2-F2A6-1F96DCACDC70}"/>
              </a:ext>
            </a:extLst>
          </p:cNvPr>
          <p:cNvPicPr>
            <a:picLocks noChangeAspect="1"/>
          </p:cNvPicPr>
          <p:nvPr/>
        </p:nvPicPr>
        <p:blipFill>
          <a:blip r:embed="rId2"/>
          <a:stretch>
            <a:fillRect/>
          </a:stretch>
        </p:blipFill>
        <p:spPr>
          <a:xfrm>
            <a:off x="462205" y="3635583"/>
            <a:ext cx="1358764" cy="2027693"/>
          </a:xfrm>
          <a:prstGeom prst="rect">
            <a:avLst/>
          </a:prstGeom>
        </p:spPr>
      </p:pic>
      <p:pic>
        <p:nvPicPr>
          <p:cNvPr id="48" name="図 47">
            <a:extLst>
              <a:ext uri="{FF2B5EF4-FFF2-40B4-BE49-F238E27FC236}">
                <a16:creationId xmlns:a16="http://schemas.microsoft.com/office/drawing/2014/main" id="{3710DCE5-9D82-BFF6-2477-ADC9603DBA4D}"/>
              </a:ext>
            </a:extLst>
          </p:cNvPr>
          <p:cNvPicPr>
            <a:picLocks noChangeAspect="1"/>
          </p:cNvPicPr>
          <p:nvPr/>
        </p:nvPicPr>
        <p:blipFill>
          <a:blip r:embed="rId3"/>
          <a:stretch>
            <a:fillRect/>
          </a:stretch>
        </p:blipFill>
        <p:spPr>
          <a:xfrm>
            <a:off x="1555561" y="4930970"/>
            <a:ext cx="243861" cy="130125"/>
          </a:xfrm>
          <a:prstGeom prst="rect">
            <a:avLst/>
          </a:prstGeom>
        </p:spPr>
      </p:pic>
      <p:sp>
        <p:nvSpPr>
          <p:cNvPr id="49" name="テキスト ボックス 48">
            <a:extLst>
              <a:ext uri="{FF2B5EF4-FFF2-40B4-BE49-F238E27FC236}">
                <a16:creationId xmlns:a16="http://schemas.microsoft.com/office/drawing/2014/main" id="{C91A092B-A5DF-F921-B4B0-4C4EA6DF91D5}"/>
              </a:ext>
            </a:extLst>
          </p:cNvPr>
          <p:cNvSpPr txBox="1"/>
          <p:nvPr/>
        </p:nvSpPr>
        <p:spPr>
          <a:xfrm>
            <a:off x="1479139" y="491001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0" name="図 49">
            <a:extLst>
              <a:ext uri="{FF2B5EF4-FFF2-40B4-BE49-F238E27FC236}">
                <a16:creationId xmlns:a16="http://schemas.microsoft.com/office/drawing/2014/main" id="{350FAC13-CFB5-74C1-FE0A-D52146985014}"/>
              </a:ext>
            </a:extLst>
          </p:cNvPr>
          <p:cNvPicPr>
            <a:picLocks noChangeAspect="1"/>
          </p:cNvPicPr>
          <p:nvPr/>
        </p:nvPicPr>
        <p:blipFill>
          <a:blip r:embed="rId4"/>
          <a:stretch>
            <a:fillRect/>
          </a:stretch>
        </p:blipFill>
        <p:spPr>
          <a:xfrm>
            <a:off x="966892" y="3769663"/>
            <a:ext cx="805148" cy="123622"/>
          </a:xfrm>
          <a:prstGeom prst="rect">
            <a:avLst/>
          </a:prstGeom>
        </p:spPr>
      </p:pic>
      <p:sp>
        <p:nvSpPr>
          <p:cNvPr id="51" name="テキスト ボックス 50">
            <a:extLst>
              <a:ext uri="{FF2B5EF4-FFF2-40B4-BE49-F238E27FC236}">
                <a16:creationId xmlns:a16="http://schemas.microsoft.com/office/drawing/2014/main" id="{06F58078-06BC-9FFC-CC4C-352F0AD1C219}"/>
              </a:ext>
            </a:extLst>
          </p:cNvPr>
          <p:cNvSpPr txBox="1"/>
          <p:nvPr/>
        </p:nvSpPr>
        <p:spPr>
          <a:xfrm>
            <a:off x="882173" y="3756240"/>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2" name="図 51">
            <a:extLst>
              <a:ext uri="{FF2B5EF4-FFF2-40B4-BE49-F238E27FC236}">
                <a16:creationId xmlns:a16="http://schemas.microsoft.com/office/drawing/2014/main" id="{6B98EB1D-E4EF-DBC6-939F-AF464065139F}"/>
              </a:ext>
            </a:extLst>
          </p:cNvPr>
          <p:cNvPicPr>
            <a:picLocks noChangeAspect="1"/>
          </p:cNvPicPr>
          <p:nvPr/>
        </p:nvPicPr>
        <p:blipFill>
          <a:blip r:embed="rId3"/>
          <a:stretch>
            <a:fillRect/>
          </a:stretch>
        </p:blipFill>
        <p:spPr>
          <a:xfrm>
            <a:off x="616705" y="4655223"/>
            <a:ext cx="399116" cy="92870"/>
          </a:xfrm>
          <a:prstGeom prst="rect">
            <a:avLst/>
          </a:prstGeom>
        </p:spPr>
      </p:pic>
      <p:sp>
        <p:nvSpPr>
          <p:cNvPr id="53" name="テキスト ボックス 52">
            <a:extLst>
              <a:ext uri="{FF2B5EF4-FFF2-40B4-BE49-F238E27FC236}">
                <a16:creationId xmlns:a16="http://schemas.microsoft.com/office/drawing/2014/main" id="{763717DF-E676-E479-4494-F521A6898863}"/>
              </a:ext>
            </a:extLst>
          </p:cNvPr>
          <p:cNvSpPr txBox="1"/>
          <p:nvPr/>
        </p:nvSpPr>
        <p:spPr>
          <a:xfrm>
            <a:off x="552335" y="460551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 name="図 53">
            <a:extLst>
              <a:ext uri="{FF2B5EF4-FFF2-40B4-BE49-F238E27FC236}">
                <a16:creationId xmlns:a16="http://schemas.microsoft.com/office/drawing/2014/main" id="{23A7EC38-C510-93D6-7DBF-565B263198E1}"/>
              </a:ext>
            </a:extLst>
          </p:cNvPr>
          <p:cNvPicPr>
            <a:picLocks noChangeAspect="1"/>
          </p:cNvPicPr>
          <p:nvPr/>
        </p:nvPicPr>
        <p:blipFill>
          <a:blip r:embed="rId5"/>
          <a:stretch>
            <a:fillRect/>
          </a:stretch>
        </p:blipFill>
        <p:spPr>
          <a:xfrm>
            <a:off x="1065146" y="5092334"/>
            <a:ext cx="234871" cy="129551"/>
          </a:xfrm>
          <a:prstGeom prst="rect">
            <a:avLst/>
          </a:prstGeom>
        </p:spPr>
      </p:pic>
      <p:pic>
        <p:nvPicPr>
          <p:cNvPr id="55" name="図 54">
            <a:extLst>
              <a:ext uri="{FF2B5EF4-FFF2-40B4-BE49-F238E27FC236}">
                <a16:creationId xmlns:a16="http://schemas.microsoft.com/office/drawing/2014/main" id="{9416AF05-E396-8EF4-2595-68867EA5CBD3}"/>
              </a:ext>
            </a:extLst>
          </p:cNvPr>
          <p:cNvPicPr>
            <a:picLocks noChangeAspect="1"/>
          </p:cNvPicPr>
          <p:nvPr/>
        </p:nvPicPr>
        <p:blipFill>
          <a:blip r:embed="rId5"/>
          <a:stretch>
            <a:fillRect/>
          </a:stretch>
        </p:blipFill>
        <p:spPr>
          <a:xfrm>
            <a:off x="1000564" y="5275585"/>
            <a:ext cx="234871" cy="129551"/>
          </a:xfrm>
          <a:prstGeom prst="rect">
            <a:avLst/>
          </a:prstGeom>
        </p:spPr>
      </p:pic>
      <p:pic>
        <p:nvPicPr>
          <p:cNvPr id="56" name="図 55">
            <a:extLst>
              <a:ext uri="{FF2B5EF4-FFF2-40B4-BE49-F238E27FC236}">
                <a16:creationId xmlns:a16="http://schemas.microsoft.com/office/drawing/2014/main" id="{7A8046CA-9FC1-532B-AE35-0BDF64DDAD97}"/>
              </a:ext>
            </a:extLst>
          </p:cNvPr>
          <p:cNvPicPr>
            <a:picLocks noChangeAspect="1"/>
          </p:cNvPicPr>
          <p:nvPr/>
        </p:nvPicPr>
        <p:blipFill>
          <a:blip r:embed="rId6"/>
          <a:stretch>
            <a:fillRect/>
          </a:stretch>
        </p:blipFill>
        <p:spPr>
          <a:xfrm>
            <a:off x="480213" y="4642362"/>
            <a:ext cx="1334826" cy="298027"/>
          </a:xfrm>
          <a:prstGeom prst="rect">
            <a:avLst/>
          </a:prstGeom>
        </p:spPr>
      </p:pic>
      <p:sp>
        <p:nvSpPr>
          <p:cNvPr id="57" name="四角形: 角を丸くする 56">
            <a:extLst>
              <a:ext uri="{FF2B5EF4-FFF2-40B4-BE49-F238E27FC236}">
                <a16:creationId xmlns:a16="http://schemas.microsoft.com/office/drawing/2014/main" id="{1DDC5530-931A-0669-AF00-E2CC5DFFC0D0}"/>
              </a:ext>
            </a:extLst>
          </p:cNvPr>
          <p:cNvSpPr/>
          <p:nvPr/>
        </p:nvSpPr>
        <p:spPr>
          <a:xfrm>
            <a:off x="756492" y="479939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 name="テキスト ボックス 57">
            <a:extLst>
              <a:ext uri="{FF2B5EF4-FFF2-40B4-BE49-F238E27FC236}">
                <a16:creationId xmlns:a16="http://schemas.microsoft.com/office/drawing/2014/main" id="{F0502EE8-9A1D-FB18-F7DD-74DC97FBB1B2}"/>
              </a:ext>
            </a:extLst>
          </p:cNvPr>
          <p:cNvSpPr txBox="1"/>
          <p:nvPr/>
        </p:nvSpPr>
        <p:spPr>
          <a:xfrm>
            <a:off x="432785" y="4788154"/>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9" name="四角形: 角を丸くする 58">
            <a:extLst>
              <a:ext uri="{FF2B5EF4-FFF2-40B4-BE49-F238E27FC236}">
                <a16:creationId xmlns:a16="http://schemas.microsoft.com/office/drawing/2014/main" id="{F9476FFE-81D2-CADB-CE97-7BC794A95980}"/>
              </a:ext>
            </a:extLst>
          </p:cNvPr>
          <p:cNvSpPr/>
          <p:nvPr/>
        </p:nvSpPr>
        <p:spPr>
          <a:xfrm>
            <a:off x="1408428" y="47919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 name="テキスト ボックス 59">
            <a:extLst>
              <a:ext uri="{FF2B5EF4-FFF2-40B4-BE49-F238E27FC236}">
                <a16:creationId xmlns:a16="http://schemas.microsoft.com/office/drawing/2014/main" id="{9F353073-8616-32AF-09FD-24561DFC1260}"/>
              </a:ext>
            </a:extLst>
          </p:cNvPr>
          <p:cNvSpPr txBox="1"/>
          <p:nvPr/>
        </p:nvSpPr>
        <p:spPr>
          <a:xfrm>
            <a:off x="1089483" y="4773616"/>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2" name="図 61">
            <a:extLst>
              <a:ext uri="{FF2B5EF4-FFF2-40B4-BE49-F238E27FC236}">
                <a16:creationId xmlns:a16="http://schemas.microsoft.com/office/drawing/2014/main" id="{BD5E57E7-0037-AE48-6BF1-D246454F6C45}"/>
              </a:ext>
            </a:extLst>
          </p:cNvPr>
          <p:cNvPicPr>
            <a:picLocks noChangeAspect="1"/>
          </p:cNvPicPr>
          <p:nvPr/>
        </p:nvPicPr>
        <p:blipFill>
          <a:blip r:embed="rId7"/>
          <a:stretch>
            <a:fillRect/>
          </a:stretch>
        </p:blipFill>
        <p:spPr>
          <a:xfrm>
            <a:off x="475934" y="4237941"/>
            <a:ext cx="1345035" cy="391873"/>
          </a:xfrm>
          <a:prstGeom prst="rect">
            <a:avLst/>
          </a:prstGeom>
        </p:spPr>
      </p:pic>
      <p:sp>
        <p:nvSpPr>
          <p:cNvPr id="63" name="四角形: 角を丸くする 62">
            <a:extLst>
              <a:ext uri="{FF2B5EF4-FFF2-40B4-BE49-F238E27FC236}">
                <a16:creationId xmlns:a16="http://schemas.microsoft.com/office/drawing/2014/main" id="{56103710-C307-7BA6-5349-E36896BDC885}"/>
              </a:ext>
            </a:extLst>
          </p:cNvPr>
          <p:cNvSpPr/>
          <p:nvPr/>
        </p:nvSpPr>
        <p:spPr>
          <a:xfrm>
            <a:off x="757086" y="4537222"/>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5" name="四角形: 角を丸くする 454">
            <a:extLst>
              <a:ext uri="{FF2B5EF4-FFF2-40B4-BE49-F238E27FC236}">
                <a16:creationId xmlns:a16="http://schemas.microsoft.com/office/drawing/2014/main" id="{DD045966-B541-1539-082B-0C97C6BBA154}"/>
              </a:ext>
            </a:extLst>
          </p:cNvPr>
          <p:cNvSpPr/>
          <p:nvPr/>
        </p:nvSpPr>
        <p:spPr>
          <a:xfrm>
            <a:off x="1402567" y="4542522"/>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6" name="テキスト ボックス 455">
            <a:extLst>
              <a:ext uri="{FF2B5EF4-FFF2-40B4-BE49-F238E27FC236}">
                <a16:creationId xmlns:a16="http://schemas.microsoft.com/office/drawing/2014/main" id="{5679E450-94F2-DF5A-8FDF-3A66763B61D2}"/>
              </a:ext>
            </a:extLst>
          </p:cNvPr>
          <p:cNvSpPr txBox="1"/>
          <p:nvPr/>
        </p:nvSpPr>
        <p:spPr>
          <a:xfrm>
            <a:off x="418535" y="4550016"/>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57" name="テキスト ボックス 456">
            <a:extLst>
              <a:ext uri="{FF2B5EF4-FFF2-40B4-BE49-F238E27FC236}">
                <a16:creationId xmlns:a16="http://schemas.microsoft.com/office/drawing/2014/main" id="{DC882674-EAEF-25F1-CF0A-25426406F23D}"/>
              </a:ext>
            </a:extLst>
          </p:cNvPr>
          <p:cNvSpPr txBox="1"/>
          <p:nvPr/>
        </p:nvSpPr>
        <p:spPr>
          <a:xfrm>
            <a:off x="1078665" y="4543296"/>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58" name="四角形: 角を丸くする 457">
            <a:extLst>
              <a:ext uri="{FF2B5EF4-FFF2-40B4-BE49-F238E27FC236}">
                <a16:creationId xmlns:a16="http://schemas.microsoft.com/office/drawing/2014/main" id="{AC581B26-A0F4-5C2E-C147-1D2A514AE310}"/>
              </a:ext>
            </a:extLst>
          </p:cNvPr>
          <p:cNvSpPr/>
          <p:nvPr/>
        </p:nvSpPr>
        <p:spPr>
          <a:xfrm>
            <a:off x="966892" y="423971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9" name="テキスト ボックス 458">
            <a:extLst>
              <a:ext uri="{FF2B5EF4-FFF2-40B4-BE49-F238E27FC236}">
                <a16:creationId xmlns:a16="http://schemas.microsoft.com/office/drawing/2014/main" id="{768B1B12-DA82-D76A-7B16-E67B46586496}"/>
              </a:ext>
            </a:extLst>
          </p:cNvPr>
          <p:cNvSpPr txBox="1"/>
          <p:nvPr/>
        </p:nvSpPr>
        <p:spPr>
          <a:xfrm>
            <a:off x="432785" y="4228473"/>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460" name="四角形: 角を丸くする 459">
            <a:extLst>
              <a:ext uri="{FF2B5EF4-FFF2-40B4-BE49-F238E27FC236}">
                <a16:creationId xmlns:a16="http://schemas.microsoft.com/office/drawing/2014/main" id="{E9455234-22AA-796B-65DF-45403F2EE2B5}"/>
              </a:ext>
            </a:extLst>
          </p:cNvPr>
          <p:cNvSpPr/>
          <p:nvPr/>
        </p:nvSpPr>
        <p:spPr>
          <a:xfrm>
            <a:off x="969383" y="438645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1" name="テキスト ボックス 460">
            <a:extLst>
              <a:ext uri="{FF2B5EF4-FFF2-40B4-BE49-F238E27FC236}">
                <a16:creationId xmlns:a16="http://schemas.microsoft.com/office/drawing/2014/main" id="{FD8170F8-B624-A0E5-5773-E8B9400E875E}"/>
              </a:ext>
            </a:extLst>
          </p:cNvPr>
          <p:cNvSpPr txBox="1"/>
          <p:nvPr/>
        </p:nvSpPr>
        <p:spPr>
          <a:xfrm>
            <a:off x="435276" y="4375218"/>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462" name="テキスト ボックス 461">
            <a:extLst>
              <a:ext uri="{FF2B5EF4-FFF2-40B4-BE49-F238E27FC236}">
                <a16:creationId xmlns:a16="http://schemas.microsoft.com/office/drawing/2014/main" id="{DCB33BCE-760B-77B6-86BC-EA8E1B74712D}"/>
              </a:ext>
            </a:extLst>
          </p:cNvPr>
          <p:cNvSpPr txBox="1"/>
          <p:nvPr/>
        </p:nvSpPr>
        <p:spPr>
          <a:xfrm>
            <a:off x="993079" y="422313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63" name="テキスト ボックス 462">
            <a:extLst>
              <a:ext uri="{FF2B5EF4-FFF2-40B4-BE49-F238E27FC236}">
                <a16:creationId xmlns:a16="http://schemas.microsoft.com/office/drawing/2014/main" id="{7AA2719F-7D2E-8FC1-A232-811F4A23A7E8}"/>
              </a:ext>
            </a:extLst>
          </p:cNvPr>
          <p:cNvSpPr txBox="1"/>
          <p:nvPr/>
        </p:nvSpPr>
        <p:spPr>
          <a:xfrm>
            <a:off x="916486" y="437324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64" name="テキスト ボックス 463">
            <a:extLst>
              <a:ext uri="{FF2B5EF4-FFF2-40B4-BE49-F238E27FC236}">
                <a16:creationId xmlns:a16="http://schemas.microsoft.com/office/drawing/2014/main" id="{20665ADB-83A4-D62D-DF08-20DD5DFBE7B2}"/>
              </a:ext>
            </a:extLst>
          </p:cNvPr>
          <p:cNvSpPr txBox="1"/>
          <p:nvPr/>
        </p:nvSpPr>
        <p:spPr>
          <a:xfrm>
            <a:off x="714449" y="4525753"/>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65" name="テキスト ボックス 464">
            <a:extLst>
              <a:ext uri="{FF2B5EF4-FFF2-40B4-BE49-F238E27FC236}">
                <a16:creationId xmlns:a16="http://schemas.microsoft.com/office/drawing/2014/main" id="{EE3A9841-EDC9-35F6-BD78-3461B1843A36}"/>
              </a:ext>
            </a:extLst>
          </p:cNvPr>
          <p:cNvSpPr txBox="1"/>
          <p:nvPr/>
        </p:nvSpPr>
        <p:spPr>
          <a:xfrm>
            <a:off x="1369452" y="4529563"/>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466" name="矢印: 右 465">
            <a:extLst>
              <a:ext uri="{FF2B5EF4-FFF2-40B4-BE49-F238E27FC236}">
                <a16:creationId xmlns:a16="http://schemas.microsoft.com/office/drawing/2014/main" id="{14099AB3-C153-7B7C-C800-77DF3A2ADFCB}"/>
              </a:ext>
            </a:extLst>
          </p:cNvPr>
          <p:cNvSpPr/>
          <p:nvPr/>
        </p:nvSpPr>
        <p:spPr>
          <a:xfrm>
            <a:off x="1664089" y="409906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7" name="テキスト ボックス 466">
            <a:extLst>
              <a:ext uri="{FF2B5EF4-FFF2-40B4-BE49-F238E27FC236}">
                <a16:creationId xmlns:a16="http://schemas.microsoft.com/office/drawing/2014/main" id="{AAA0F24E-C009-F0DD-4F8C-CD2A934F09E8}"/>
              </a:ext>
            </a:extLst>
          </p:cNvPr>
          <p:cNvSpPr txBox="1"/>
          <p:nvPr/>
        </p:nvSpPr>
        <p:spPr>
          <a:xfrm>
            <a:off x="2923511" y="477873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68" name="テキスト ボックス 467">
            <a:extLst>
              <a:ext uri="{FF2B5EF4-FFF2-40B4-BE49-F238E27FC236}">
                <a16:creationId xmlns:a16="http://schemas.microsoft.com/office/drawing/2014/main" id="{4F688FB2-0646-459C-5FDF-8A0A662A7E94}"/>
              </a:ext>
            </a:extLst>
          </p:cNvPr>
          <p:cNvSpPr txBox="1"/>
          <p:nvPr/>
        </p:nvSpPr>
        <p:spPr>
          <a:xfrm>
            <a:off x="3589413" y="4778493"/>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469" name="テキスト ボックス 468">
            <a:extLst>
              <a:ext uri="{FF2B5EF4-FFF2-40B4-BE49-F238E27FC236}">
                <a16:creationId xmlns:a16="http://schemas.microsoft.com/office/drawing/2014/main" id="{A910FFCD-C6E7-57CA-6263-A72FB767EFCA}"/>
              </a:ext>
            </a:extLst>
          </p:cNvPr>
          <p:cNvSpPr txBox="1"/>
          <p:nvPr/>
        </p:nvSpPr>
        <p:spPr>
          <a:xfrm>
            <a:off x="2767918" y="5063252"/>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470" name="テキスト ボックス 469">
            <a:extLst>
              <a:ext uri="{FF2B5EF4-FFF2-40B4-BE49-F238E27FC236}">
                <a16:creationId xmlns:a16="http://schemas.microsoft.com/office/drawing/2014/main" id="{E4E88754-35F3-EE58-FC02-67F049F0C355}"/>
              </a:ext>
            </a:extLst>
          </p:cNvPr>
          <p:cNvSpPr txBox="1"/>
          <p:nvPr/>
        </p:nvSpPr>
        <p:spPr>
          <a:xfrm>
            <a:off x="3218677" y="505512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471" name="テキスト ボックス 470">
            <a:extLst>
              <a:ext uri="{FF2B5EF4-FFF2-40B4-BE49-F238E27FC236}">
                <a16:creationId xmlns:a16="http://schemas.microsoft.com/office/drawing/2014/main" id="{8C251ACF-8143-A401-277C-FA07893EF6E8}"/>
              </a:ext>
            </a:extLst>
          </p:cNvPr>
          <p:cNvSpPr txBox="1"/>
          <p:nvPr/>
        </p:nvSpPr>
        <p:spPr>
          <a:xfrm>
            <a:off x="3623321" y="5060408"/>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472" name="テキスト ボックス 471">
            <a:extLst>
              <a:ext uri="{FF2B5EF4-FFF2-40B4-BE49-F238E27FC236}">
                <a16:creationId xmlns:a16="http://schemas.microsoft.com/office/drawing/2014/main" id="{C9A1E8E6-DA4D-FADA-08E9-1E5CBC181E97}"/>
              </a:ext>
            </a:extLst>
          </p:cNvPr>
          <p:cNvSpPr txBox="1"/>
          <p:nvPr/>
        </p:nvSpPr>
        <p:spPr>
          <a:xfrm>
            <a:off x="3202372" y="436141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73" name="テキスト ボックス 472">
            <a:extLst>
              <a:ext uri="{FF2B5EF4-FFF2-40B4-BE49-F238E27FC236}">
                <a16:creationId xmlns:a16="http://schemas.microsoft.com/office/drawing/2014/main" id="{B748BE3E-F1AB-2A68-0834-2CB71A17A1E8}"/>
              </a:ext>
            </a:extLst>
          </p:cNvPr>
          <p:cNvSpPr txBox="1"/>
          <p:nvPr/>
        </p:nvSpPr>
        <p:spPr>
          <a:xfrm>
            <a:off x="5155091" y="4413968"/>
            <a:ext cx="1367498" cy="1446550"/>
          </a:xfrm>
          <a:prstGeom prst="rect">
            <a:avLst/>
          </a:prstGeom>
          <a:noFill/>
        </p:spPr>
        <p:txBody>
          <a:bodyPr wrap="square" rtlCol="0">
            <a:spAutoFit/>
          </a:bodyPr>
          <a:lstStyle/>
          <a:p>
            <a:r>
              <a:rPr kumimoji="1" lang="en-US" altLang="ja-JP" sz="800" dirty="0">
                <a:latin typeface="+mj-lt"/>
              </a:rPr>
              <a:t>*7: Is it okay if the lot differs from the recommended location?</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r>
              <a:rPr kumimoji="1" lang="en-US" altLang="ja-JP" sz="800" dirty="0">
                <a:latin typeface="+mj-lt"/>
              </a:rPr>
              <a:t>.</a:t>
            </a:r>
          </a:p>
        </p:txBody>
      </p:sp>
      <p:sp>
        <p:nvSpPr>
          <p:cNvPr id="474" name="テキスト ボックス 473">
            <a:extLst>
              <a:ext uri="{FF2B5EF4-FFF2-40B4-BE49-F238E27FC236}">
                <a16:creationId xmlns:a16="http://schemas.microsoft.com/office/drawing/2014/main" id="{8C93EF9C-4D98-F742-C29C-9FEFEA890D81}"/>
              </a:ext>
            </a:extLst>
          </p:cNvPr>
          <p:cNvSpPr txBox="1"/>
          <p:nvPr/>
        </p:nvSpPr>
        <p:spPr>
          <a:xfrm>
            <a:off x="3374250" y="5248678"/>
            <a:ext cx="661188" cy="169277"/>
          </a:xfrm>
          <a:prstGeom prst="rect">
            <a:avLst/>
          </a:prstGeom>
          <a:noFill/>
        </p:spPr>
        <p:txBody>
          <a:bodyPr wrap="square" rtlCol="0">
            <a:spAutoFit/>
          </a:bodyPr>
          <a:lstStyle/>
          <a:p>
            <a:pPr algn="ctr"/>
            <a:r>
              <a:rPr kumimoji="1" lang="en-US" altLang="ja-JP" sz="500" dirty="0">
                <a:latin typeface="+mj-lt"/>
              </a:rPr>
              <a:t>RF07</a:t>
            </a:r>
          </a:p>
        </p:txBody>
      </p:sp>
      <p:pic>
        <p:nvPicPr>
          <p:cNvPr id="477" name="図 476">
            <a:extLst>
              <a:ext uri="{FF2B5EF4-FFF2-40B4-BE49-F238E27FC236}">
                <a16:creationId xmlns:a16="http://schemas.microsoft.com/office/drawing/2014/main" id="{84CEF577-3543-AABD-4B3A-57F363558DDE}"/>
              </a:ext>
            </a:extLst>
          </p:cNvPr>
          <p:cNvPicPr>
            <a:picLocks noChangeAspect="1"/>
          </p:cNvPicPr>
          <p:nvPr/>
        </p:nvPicPr>
        <p:blipFill>
          <a:blip r:embed="rId12"/>
          <a:stretch>
            <a:fillRect/>
          </a:stretch>
        </p:blipFill>
        <p:spPr>
          <a:xfrm>
            <a:off x="5234890" y="3595081"/>
            <a:ext cx="1075165" cy="745191"/>
          </a:xfrm>
          <a:prstGeom prst="rect">
            <a:avLst/>
          </a:prstGeom>
        </p:spPr>
      </p:pic>
      <p:pic>
        <p:nvPicPr>
          <p:cNvPr id="478" name="図 477">
            <a:extLst>
              <a:ext uri="{FF2B5EF4-FFF2-40B4-BE49-F238E27FC236}">
                <a16:creationId xmlns:a16="http://schemas.microsoft.com/office/drawing/2014/main" id="{7FB019D0-A399-2639-DC01-BC90DFD145F1}"/>
              </a:ext>
            </a:extLst>
          </p:cNvPr>
          <p:cNvPicPr>
            <a:picLocks noChangeAspect="1"/>
          </p:cNvPicPr>
          <p:nvPr/>
        </p:nvPicPr>
        <p:blipFill>
          <a:blip r:embed="rId13"/>
          <a:stretch>
            <a:fillRect/>
          </a:stretch>
        </p:blipFill>
        <p:spPr>
          <a:xfrm>
            <a:off x="5356829" y="3985211"/>
            <a:ext cx="847293" cy="112175"/>
          </a:xfrm>
          <a:prstGeom prst="rect">
            <a:avLst/>
          </a:prstGeom>
        </p:spPr>
      </p:pic>
      <p:sp>
        <p:nvSpPr>
          <p:cNvPr id="479" name="テキスト ボックス 478">
            <a:extLst>
              <a:ext uri="{FF2B5EF4-FFF2-40B4-BE49-F238E27FC236}">
                <a16:creationId xmlns:a16="http://schemas.microsoft.com/office/drawing/2014/main" id="{5F0B4DD4-1E7D-BFC6-28AD-9BCA1AE8ECF9}"/>
              </a:ext>
            </a:extLst>
          </p:cNvPr>
          <p:cNvSpPr txBox="1"/>
          <p:nvPr/>
        </p:nvSpPr>
        <p:spPr>
          <a:xfrm>
            <a:off x="5161461" y="3909634"/>
            <a:ext cx="1149454"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location?</a:t>
            </a:r>
          </a:p>
        </p:txBody>
      </p:sp>
      <p:pic>
        <p:nvPicPr>
          <p:cNvPr id="480" name="図 479">
            <a:extLst>
              <a:ext uri="{FF2B5EF4-FFF2-40B4-BE49-F238E27FC236}">
                <a16:creationId xmlns:a16="http://schemas.microsoft.com/office/drawing/2014/main" id="{24F95486-674C-F6BD-F7B1-06301C07FECE}"/>
              </a:ext>
            </a:extLst>
          </p:cNvPr>
          <p:cNvPicPr>
            <a:picLocks noChangeAspect="1"/>
          </p:cNvPicPr>
          <p:nvPr/>
        </p:nvPicPr>
        <p:blipFill>
          <a:blip r:embed="rId14"/>
          <a:stretch>
            <a:fillRect/>
          </a:stretch>
        </p:blipFill>
        <p:spPr>
          <a:xfrm>
            <a:off x="5612438" y="4100730"/>
            <a:ext cx="336603" cy="186540"/>
          </a:xfrm>
          <a:prstGeom prst="rect">
            <a:avLst/>
          </a:prstGeom>
        </p:spPr>
      </p:pic>
      <p:sp>
        <p:nvSpPr>
          <p:cNvPr id="481" name="四角形: 角を丸くする 480">
            <a:extLst>
              <a:ext uri="{FF2B5EF4-FFF2-40B4-BE49-F238E27FC236}">
                <a16:creationId xmlns:a16="http://schemas.microsoft.com/office/drawing/2014/main" id="{BD9FCA9B-1BC2-9826-F6F2-69F4052090B3}"/>
              </a:ext>
            </a:extLst>
          </p:cNvPr>
          <p:cNvSpPr/>
          <p:nvPr/>
        </p:nvSpPr>
        <p:spPr>
          <a:xfrm>
            <a:off x="5481490" y="4134685"/>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82" name="四角形: 角を丸くする 481">
            <a:extLst>
              <a:ext uri="{FF2B5EF4-FFF2-40B4-BE49-F238E27FC236}">
                <a16:creationId xmlns:a16="http://schemas.microsoft.com/office/drawing/2014/main" id="{45A6EF1D-AF05-944C-CCEE-1ED10E912026}"/>
              </a:ext>
            </a:extLst>
          </p:cNvPr>
          <p:cNvSpPr/>
          <p:nvPr/>
        </p:nvSpPr>
        <p:spPr>
          <a:xfrm>
            <a:off x="5791729" y="4135156"/>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pic>
        <p:nvPicPr>
          <p:cNvPr id="61" name="Picture 60">
            <a:extLst>
              <a:ext uri="{FF2B5EF4-FFF2-40B4-BE49-F238E27FC236}">
                <a16:creationId xmlns:a16="http://schemas.microsoft.com/office/drawing/2014/main" id="{2B4C39FA-FFA2-AFCD-9D8F-150726AA2227}"/>
              </a:ext>
            </a:extLst>
          </p:cNvPr>
          <p:cNvPicPr>
            <a:picLocks noChangeAspect="1"/>
          </p:cNvPicPr>
          <p:nvPr/>
        </p:nvPicPr>
        <p:blipFill>
          <a:blip r:embed="rId15"/>
          <a:stretch>
            <a:fillRect/>
          </a:stretch>
        </p:blipFill>
        <p:spPr>
          <a:xfrm>
            <a:off x="481928" y="2360598"/>
            <a:ext cx="1328605" cy="881871"/>
          </a:xfrm>
          <a:prstGeom prst="rect">
            <a:avLst/>
          </a:prstGeom>
        </p:spPr>
      </p:pic>
      <p:pic>
        <p:nvPicPr>
          <p:cNvPr id="448" name="Picture 447">
            <a:extLst>
              <a:ext uri="{FF2B5EF4-FFF2-40B4-BE49-F238E27FC236}">
                <a16:creationId xmlns:a16="http://schemas.microsoft.com/office/drawing/2014/main" id="{957719DF-052D-D555-628B-0AF8196E0E94}"/>
              </a:ext>
            </a:extLst>
          </p:cNvPr>
          <p:cNvPicPr>
            <a:picLocks noChangeAspect="1"/>
          </p:cNvPicPr>
          <p:nvPr/>
        </p:nvPicPr>
        <p:blipFill>
          <a:blip r:embed="rId16"/>
          <a:stretch>
            <a:fillRect/>
          </a:stretch>
        </p:blipFill>
        <p:spPr>
          <a:xfrm>
            <a:off x="2799415" y="2358769"/>
            <a:ext cx="1337562" cy="893286"/>
          </a:xfrm>
          <a:prstGeom prst="rect">
            <a:avLst/>
          </a:prstGeom>
        </p:spPr>
      </p:pic>
      <p:pic>
        <p:nvPicPr>
          <p:cNvPr id="449" name="Picture 448">
            <a:extLst>
              <a:ext uri="{FF2B5EF4-FFF2-40B4-BE49-F238E27FC236}">
                <a16:creationId xmlns:a16="http://schemas.microsoft.com/office/drawing/2014/main" id="{87ACFDFA-78E5-9744-DBD1-01A9CE5329B8}"/>
              </a:ext>
            </a:extLst>
          </p:cNvPr>
          <p:cNvPicPr>
            <a:picLocks noChangeAspect="1"/>
          </p:cNvPicPr>
          <p:nvPr/>
        </p:nvPicPr>
        <p:blipFill>
          <a:blip r:embed="rId17"/>
          <a:stretch>
            <a:fillRect/>
          </a:stretch>
        </p:blipFill>
        <p:spPr>
          <a:xfrm>
            <a:off x="494219" y="3081246"/>
            <a:ext cx="1254295" cy="169937"/>
          </a:xfrm>
          <a:prstGeom prst="rect">
            <a:avLst/>
          </a:prstGeom>
        </p:spPr>
      </p:pic>
      <p:sp>
        <p:nvSpPr>
          <p:cNvPr id="450" name="TextBox 449">
            <a:extLst>
              <a:ext uri="{FF2B5EF4-FFF2-40B4-BE49-F238E27FC236}">
                <a16:creationId xmlns:a16="http://schemas.microsoft.com/office/drawing/2014/main" id="{F978C27B-F34A-2CD9-2EAA-C15A8EA1C48B}"/>
              </a:ext>
            </a:extLst>
          </p:cNvPr>
          <p:cNvSpPr txBox="1"/>
          <p:nvPr/>
        </p:nvSpPr>
        <p:spPr>
          <a:xfrm>
            <a:off x="1354556" y="3094542"/>
            <a:ext cx="474058" cy="169277"/>
          </a:xfrm>
          <a:prstGeom prst="rect">
            <a:avLst/>
          </a:prstGeom>
          <a:noFill/>
        </p:spPr>
        <p:txBody>
          <a:bodyPr wrap="square" rtlCol="0">
            <a:spAutoFit/>
          </a:bodyPr>
          <a:lstStyle/>
          <a:p>
            <a:pPr algn="r"/>
            <a:r>
              <a:rPr lang="en-US" sz="500" dirty="0"/>
              <a:t>0/20</a:t>
            </a:r>
          </a:p>
        </p:txBody>
      </p:sp>
      <p:pic>
        <p:nvPicPr>
          <p:cNvPr id="451" name="Picture 450">
            <a:extLst>
              <a:ext uri="{FF2B5EF4-FFF2-40B4-BE49-F238E27FC236}">
                <a16:creationId xmlns:a16="http://schemas.microsoft.com/office/drawing/2014/main" id="{6142F0C2-BE38-CB2E-E4B5-1ABC19A20A65}"/>
              </a:ext>
            </a:extLst>
          </p:cNvPr>
          <p:cNvPicPr>
            <a:picLocks noChangeAspect="1"/>
          </p:cNvPicPr>
          <p:nvPr/>
        </p:nvPicPr>
        <p:blipFill>
          <a:blip r:embed="rId17"/>
          <a:stretch>
            <a:fillRect/>
          </a:stretch>
        </p:blipFill>
        <p:spPr>
          <a:xfrm>
            <a:off x="2821953" y="3066965"/>
            <a:ext cx="1254295" cy="169937"/>
          </a:xfrm>
          <a:prstGeom prst="rect">
            <a:avLst/>
          </a:prstGeom>
        </p:spPr>
      </p:pic>
      <p:sp>
        <p:nvSpPr>
          <p:cNvPr id="452" name="TextBox 451">
            <a:extLst>
              <a:ext uri="{FF2B5EF4-FFF2-40B4-BE49-F238E27FC236}">
                <a16:creationId xmlns:a16="http://schemas.microsoft.com/office/drawing/2014/main" id="{26AF29C4-AB46-1320-10DE-6A0CE1B0E980}"/>
              </a:ext>
            </a:extLst>
          </p:cNvPr>
          <p:cNvSpPr txBox="1"/>
          <p:nvPr/>
        </p:nvSpPr>
        <p:spPr>
          <a:xfrm>
            <a:off x="3682290" y="3080261"/>
            <a:ext cx="474058" cy="169277"/>
          </a:xfrm>
          <a:prstGeom prst="rect">
            <a:avLst/>
          </a:prstGeom>
          <a:noFill/>
        </p:spPr>
        <p:txBody>
          <a:bodyPr wrap="square" rtlCol="0">
            <a:spAutoFit/>
          </a:bodyPr>
          <a:lstStyle/>
          <a:p>
            <a:pPr algn="r"/>
            <a:r>
              <a:rPr lang="en-US" sz="500" dirty="0"/>
              <a:t>10/20</a:t>
            </a:r>
          </a:p>
        </p:txBody>
      </p:sp>
      <p:pic>
        <p:nvPicPr>
          <p:cNvPr id="453" name="Picture 452">
            <a:extLst>
              <a:ext uri="{FF2B5EF4-FFF2-40B4-BE49-F238E27FC236}">
                <a16:creationId xmlns:a16="http://schemas.microsoft.com/office/drawing/2014/main" id="{C811A595-3380-6F60-3FCB-DAE03557E1E3}"/>
              </a:ext>
            </a:extLst>
          </p:cNvPr>
          <p:cNvPicPr>
            <a:picLocks noChangeAspect="1"/>
          </p:cNvPicPr>
          <p:nvPr/>
        </p:nvPicPr>
        <p:blipFill>
          <a:blip r:embed="rId15"/>
          <a:stretch>
            <a:fillRect/>
          </a:stretch>
        </p:blipFill>
        <p:spPr>
          <a:xfrm>
            <a:off x="482326" y="4531488"/>
            <a:ext cx="1328605" cy="881871"/>
          </a:xfrm>
          <a:prstGeom prst="rect">
            <a:avLst/>
          </a:prstGeom>
        </p:spPr>
      </p:pic>
      <p:pic>
        <p:nvPicPr>
          <p:cNvPr id="454" name="Picture 453">
            <a:extLst>
              <a:ext uri="{FF2B5EF4-FFF2-40B4-BE49-F238E27FC236}">
                <a16:creationId xmlns:a16="http://schemas.microsoft.com/office/drawing/2014/main" id="{4A255D06-B548-BC3A-2128-5E0F3F119EA9}"/>
              </a:ext>
            </a:extLst>
          </p:cNvPr>
          <p:cNvPicPr>
            <a:picLocks noChangeAspect="1"/>
          </p:cNvPicPr>
          <p:nvPr/>
        </p:nvPicPr>
        <p:blipFill>
          <a:blip r:embed="rId17"/>
          <a:stretch>
            <a:fillRect/>
          </a:stretch>
        </p:blipFill>
        <p:spPr>
          <a:xfrm>
            <a:off x="494617" y="5252136"/>
            <a:ext cx="1254295" cy="169937"/>
          </a:xfrm>
          <a:prstGeom prst="rect">
            <a:avLst/>
          </a:prstGeom>
        </p:spPr>
      </p:pic>
      <p:sp>
        <p:nvSpPr>
          <p:cNvPr id="485" name="TextBox 484">
            <a:extLst>
              <a:ext uri="{FF2B5EF4-FFF2-40B4-BE49-F238E27FC236}">
                <a16:creationId xmlns:a16="http://schemas.microsoft.com/office/drawing/2014/main" id="{98C9B62A-CCD7-5DEC-9EE7-DA9D9C8D1D9E}"/>
              </a:ext>
            </a:extLst>
          </p:cNvPr>
          <p:cNvSpPr txBox="1"/>
          <p:nvPr/>
        </p:nvSpPr>
        <p:spPr>
          <a:xfrm>
            <a:off x="1354954" y="5265432"/>
            <a:ext cx="474058" cy="169277"/>
          </a:xfrm>
          <a:prstGeom prst="rect">
            <a:avLst/>
          </a:prstGeom>
          <a:noFill/>
        </p:spPr>
        <p:txBody>
          <a:bodyPr wrap="square" rtlCol="0">
            <a:spAutoFit/>
          </a:bodyPr>
          <a:lstStyle/>
          <a:p>
            <a:pPr algn="r"/>
            <a:r>
              <a:rPr lang="en-US" sz="500" dirty="0"/>
              <a:t>0/20</a:t>
            </a:r>
          </a:p>
        </p:txBody>
      </p:sp>
      <p:pic>
        <p:nvPicPr>
          <p:cNvPr id="487" name="Picture 486">
            <a:extLst>
              <a:ext uri="{FF2B5EF4-FFF2-40B4-BE49-F238E27FC236}">
                <a16:creationId xmlns:a16="http://schemas.microsoft.com/office/drawing/2014/main" id="{0A1B7CEA-BB36-C910-CFD7-095C40F5B214}"/>
              </a:ext>
            </a:extLst>
          </p:cNvPr>
          <p:cNvPicPr>
            <a:picLocks noChangeAspect="1"/>
          </p:cNvPicPr>
          <p:nvPr/>
        </p:nvPicPr>
        <p:blipFill>
          <a:blip r:embed="rId18"/>
          <a:stretch>
            <a:fillRect/>
          </a:stretch>
        </p:blipFill>
        <p:spPr>
          <a:xfrm>
            <a:off x="2789861" y="4526727"/>
            <a:ext cx="1342615" cy="894078"/>
          </a:xfrm>
          <a:prstGeom prst="rect">
            <a:avLst/>
          </a:prstGeom>
        </p:spPr>
      </p:pic>
      <p:pic>
        <p:nvPicPr>
          <p:cNvPr id="488" name="Picture 487">
            <a:extLst>
              <a:ext uri="{FF2B5EF4-FFF2-40B4-BE49-F238E27FC236}">
                <a16:creationId xmlns:a16="http://schemas.microsoft.com/office/drawing/2014/main" id="{4E8B9E5E-75AF-F689-CC4D-E9BD52EC2406}"/>
              </a:ext>
            </a:extLst>
          </p:cNvPr>
          <p:cNvPicPr>
            <a:picLocks noChangeAspect="1"/>
          </p:cNvPicPr>
          <p:nvPr/>
        </p:nvPicPr>
        <p:blipFill>
          <a:blip r:embed="rId17"/>
          <a:stretch>
            <a:fillRect/>
          </a:stretch>
        </p:blipFill>
        <p:spPr>
          <a:xfrm>
            <a:off x="2817474" y="5244753"/>
            <a:ext cx="1254295" cy="169937"/>
          </a:xfrm>
          <a:prstGeom prst="rect">
            <a:avLst/>
          </a:prstGeom>
        </p:spPr>
      </p:pic>
      <p:sp>
        <p:nvSpPr>
          <p:cNvPr id="489" name="TextBox 488">
            <a:extLst>
              <a:ext uri="{FF2B5EF4-FFF2-40B4-BE49-F238E27FC236}">
                <a16:creationId xmlns:a16="http://schemas.microsoft.com/office/drawing/2014/main" id="{EE7DB1FC-B99D-660C-5EE4-BB73FB9C34F4}"/>
              </a:ext>
            </a:extLst>
          </p:cNvPr>
          <p:cNvSpPr txBox="1"/>
          <p:nvPr/>
        </p:nvSpPr>
        <p:spPr>
          <a:xfrm>
            <a:off x="3677811" y="5258049"/>
            <a:ext cx="474058" cy="169277"/>
          </a:xfrm>
          <a:prstGeom prst="rect">
            <a:avLst/>
          </a:prstGeom>
          <a:noFill/>
        </p:spPr>
        <p:txBody>
          <a:bodyPr wrap="square" rtlCol="0">
            <a:spAutoFit/>
          </a:bodyPr>
          <a:lstStyle/>
          <a:p>
            <a:pPr algn="r"/>
            <a:r>
              <a:rPr lang="en-US" sz="500" dirty="0"/>
              <a:t>10/20</a:t>
            </a:r>
          </a:p>
        </p:txBody>
      </p:sp>
      <p:sp>
        <p:nvSpPr>
          <p:cNvPr id="616" name="正方形/長方形 615">
            <a:extLst>
              <a:ext uri="{FF2B5EF4-FFF2-40B4-BE49-F238E27FC236}">
                <a16:creationId xmlns:a16="http://schemas.microsoft.com/office/drawing/2014/main" id="{886BEB44-C81A-2B73-53EB-43015A6488C0}"/>
              </a:ext>
            </a:extLst>
          </p:cNvPr>
          <p:cNvSpPr/>
          <p:nvPr/>
        </p:nvSpPr>
        <p:spPr>
          <a:xfrm>
            <a:off x="3393591" y="322008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90" name="図 476">
            <a:extLst>
              <a:ext uri="{FF2B5EF4-FFF2-40B4-BE49-F238E27FC236}">
                <a16:creationId xmlns:a16="http://schemas.microsoft.com/office/drawing/2014/main" id="{49885730-2BBD-301B-A9DD-3CE1887DC828}"/>
              </a:ext>
            </a:extLst>
          </p:cNvPr>
          <p:cNvPicPr>
            <a:picLocks noChangeAspect="1"/>
          </p:cNvPicPr>
          <p:nvPr/>
        </p:nvPicPr>
        <p:blipFill>
          <a:blip r:embed="rId12"/>
          <a:stretch>
            <a:fillRect/>
          </a:stretch>
        </p:blipFill>
        <p:spPr>
          <a:xfrm>
            <a:off x="2930699" y="4381519"/>
            <a:ext cx="1075165" cy="745191"/>
          </a:xfrm>
          <a:prstGeom prst="rect">
            <a:avLst/>
          </a:prstGeom>
        </p:spPr>
      </p:pic>
      <p:pic>
        <p:nvPicPr>
          <p:cNvPr id="491" name="図 477">
            <a:extLst>
              <a:ext uri="{FF2B5EF4-FFF2-40B4-BE49-F238E27FC236}">
                <a16:creationId xmlns:a16="http://schemas.microsoft.com/office/drawing/2014/main" id="{23535EC9-4D9A-3B1C-BA9A-8CEC6A56AF65}"/>
              </a:ext>
            </a:extLst>
          </p:cNvPr>
          <p:cNvPicPr>
            <a:picLocks noChangeAspect="1"/>
          </p:cNvPicPr>
          <p:nvPr/>
        </p:nvPicPr>
        <p:blipFill>
          <a:blip r:embed="rId13"/>
          <a:stretch>
            <a:fillRect/>
          </a:stretch>
        </p:blipFill>
        <p:spPr>
          <a:xfrm>
            <a:off x="3052638" y="4771649"/>
            <a:ext cx="847293" cy="112175"/>
          </a:xfrm>
          <a:prstGeom prst="rect">
            <a:avLst/>
          </a:prstGeom>
        </p:spPr>
      </p:pic>
      <p:sp>
        <p:nvSpPr>
          <p:cNvPr id="492" name="テキスト ボックス 478">
            <a:extLst>
              <a:ext uri="{FF2B5EF4-FFF2-40B4-BE49-F238E27FC236}">
                <a16:creationId xmlns:a16="http://schemas.microsoft.com/office/drawing/2014/main" id="{9AD55D20-D820-CD03-BE49-4AFD3EC082AC}"/>
              </a:ext>
            </a:extLst>
          </p:cNvPr>
          <p:cNvSpPr txBox="1"/>
          <p:nvPr/>
        </p:nvSpPr>
        <p:spPr>
          <a:xfrm>
            <a:off x="2857270" y="4696072"/>
            <a:ext cx="1149454"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location?</a:t>
            </a:r>
          </a:p>
        </p:txBody>
      </p:sp>
      <p:pic>
        <p:nvPicPr>
          <p:cNvPr id="493" name="図 479">
            <a:extLst>
              <a:ext uri="{FF2B5EF4-FFF2-40B4-BE49-F238E27FC236}">
                <a16:creationId xmlns:a16="http://schemas.microsoft.com/office/drawing/2014/main" id="{6E4B8F15-16FA-4748-361F-2A985719C47B}"/>
              </a:ext>
            </a:extLst>
          </p:cNvPr>
          <p:cNvPicPr>
            <a:picLocks noChangeAspect="1"/>
          </p:cNvPicPr>
          <p:nvPr/>
        </p:nvPicPr>
        <p:blipFill>
          <a:blip r:embed="rId14"/>
          <a:stretch>
            <a:fillRect/>
          </a:stretch>
        </p:blipFill>
        <p:spPr>
          <a:xfrm>
            <a:off x="3308247" y="4887168"/>
            <a:ext cx="336603" cy="186540"/>
          </a:xfrm>
          <a:prstGeom prst="rect">
            <a:avLst/>
          </a:prstGeom>
        </p:spPr>
      </p:pic>
      <p:sp>
        <p:nvSpPr>
          <p:cNvPr id="494" name="四角形: 角を丸くする 480">
            <a:extLst>
              <a:ext uri="{FF2B5EF4-FFF2-40B4-BE49-F238E27FC236}">
                <a16:creationId xmlns:a16="http://schemas.microsoft.com/office/drawing/2014/main" id="{2DE819A8-32C9-D14F-713A-AE6FCD493D53}"/>
              </a:ext>
            </a:extLst>
          </p:cNvPr>
          <p:cNvSpPr/>
          <p:nvPr/>
        </p:nvSpPr>
        <p:spPr>
          <a:xfrm>
            <a:off x="3177299" y="4921123"/>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95" name="四角形: 角を丸くする 481">
            <a:extLst>
              <a:ext uri="{FF2B5EF4-FFF2-40B4-BE49-F238E27FC236}">
                <a16:creationId xmlns:a16="http://schemas.microsoft.com/office/drawing/2014/main" id="{24CA8704-810A-ABD2-DF0C-1DA9A53735AB}"/>
              </a:ext>
            </a:extLst>
          </p:cNvPr>
          <p:cNvSpPr/>
          <p:nvPr/>
        </p:nvSpPr>
        <p:spPr>
          <a:xfrm>
            <a:off x="3487538" y="4921594"/>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Tree>
    <p:extLst>
      <p:ext uri="{BB962C8B-B14F-4D97-AF65-F5344CB8AC3E}">
        <p14:creationId xmlns:p14="http://schemas.microsoft.com/office/powerpoint/2010/main" val="216186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a:t>
            </a:fld>
            <a:endParaRPr kumimoji="1" lang="ja-JP" altLang="en-US"/>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pPr algn="ctr"/>
            <a:r>
              <a:rPr kumimoji="1" lang="en-US" altLang="ja-JP" sz="1100" dirty="0"/>
              <a:t>Hardware diagram</a:t>
            </a:r>
            <a:endParaRPr kumimoji="1" lang="ja-JP" altLang="en-US" sz="1100" dirty="0">
              <a:solidFill>
                <a:srgbClr val="FF0000"/>
              </a:solidFill>
            </a:endParaRPr>
          </a:p>
        </p:txBody>
      </p:sp>
      <p:cxnSp>
        <p:nvCxnSpPr>
          <p:cNvPr id="5" name="直線コネクタ 4">
            <a:extLst>
              <a:ext uri="{FF2B5EF4-FFF2-40B4-BE49-F238E27FC236}">
                <a16:creationId xmlns:a16="http://schemas.microsoft.com/office/drawing/2014/main" id="{4A5215D0-E60A-3E74-9956-8B76764118A9}"/>
              </a:ext>
            </a:extLst>
          </p:cNvPr>
          <p:cNvCxnSpPr>
            <a:cxnSpLocks/>
            <a:stCxn id="8" idx="3"/>
            <a:endCxn id="35" idx="0"/>
          </p:cNvCxnSpPr>
          <p:nvPr/>
        </p:nvCxnSpPr>
        <p:spPr>
          <a:xfrm flipH="1">
            <a:off x="2965270" y="4405225"/>
            <a:ext cx="9974" cy="713402"/>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2DCA8569-C3A5-EE24-D084-C2C8EB946013}"/>
              </a:ext>
            </a:extLst>
          </p:cNvPr>
          <p:cNvSpPr/>
          <p:nvPr/>
        </p:nvSpPr>
        <p:spPr>
          <a:xfrm>
            <a:off x="532220" y="3154808"/>
            <a:ext cx="3930856" cy="13942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7" name="正方形/長方形 6">
            <a:extLst>
              <a:ext uri="{FF2B5EF4-FFF2-40B4-BE49-F238E27FC236}">
                <a16:creationId xmlns:a16="http://schemas.microsoft.com/office/drawing/2014/main" id="{DD3A88FC-669E-1F60-6831-AC254D386BF6}"/>
              </a:ext>
            </a:extLst>
          </p:cNvPr>
          <p:cNvSpPr/>
          <p:nvPr/>
        </p:nvSpPr>
        <p:spPr>
          <a:xfrm>
            <a:off x="406400" y="1092830"/>
            <a:ext cx="6117062" cy="808856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8" name="フローチャート: 磁気ディスク 7">
            <a:extLst>
              <a:ext uri="{FF2B5EF4-FFF2-40B4-BE49-F238E27FC236}">
                <a16:creationId xmlns:a16="http://schemas.microsoft.com/office/drawing/2014/main" id="{7C9661C2-51E2-9F26-75CD-0DD854CF0C7B}"/>
              </a:ext>
            </a:extLst>
          </p:cNvPr>
          <p:cNvSpPr/>
          <p:nvPr/>
        </p:nvSpPr>
        <p:spPr>
          <a:xfrm>
            <a:off x="2479944" y="3562098"/>
            <a:ext cx="990600" cy="843127"/>
          </a:xfrm>
          <a:prstGeom prst="flowChartMagneticDisk">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Pegasus</a:t>
            </a:r>
          </a:p>
          <a:p>
            <a:pPr algn="ctr"/>
            <a:r>
              <a:rPr kumimoji="1" lang="en-US" altLang="ja-JP" sz="800" b="1" dirty="0">
                <a:solidFill>
                  <a:srgbClr val="FF0000"/>
                </a:solidFill>
              </a:rPr>
              <a:t>server</a:t>
            </a:r>
            <a:endParaRPr kumimoji="1" lang="ja-JP" altLang="en-US" sz="800" b="1" dirty="0">
              <a:solidFill>
                <a:srgbClr val="FF0000"/>
              </a:solidFill>
            </a:endParaRPr>
          </a:p>
        </p:txBody>
      </p:sp>
      <p:sp>
        <p:nvSpPr>
          <p:cNvPr id="10" name="正方形/長方形 9">
            <a:extLst>
              <a:ext uri="{FF2B5EF4-FFF2-40B4-BE49-F238E27FC236}">
                <a16:creationId xmlns:a16="http://schemas.microsoft.com/office/drawing/2014/main" id="{A0B96391-4C5E-2E68-66E1-12EE9417BEDB}"/>
              </a:ext>
            </a:extLst>
          </p:cNvPr>
          <p:cNvSpPr/>
          <p:nvPr/>
        </p:nvSpPr>
        <p:spPr>
          <a:xfrm>
            <a:off x="4018590" y="6280705"/>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Handy terminal#1</a:t>
            </a:r>
            <a:endParaRPr kumimoji="1" lang="ja-JP" altLang="en-US" sz="800" b="1" dirty="0">
              <a:solidFill>
                <a:srgbClr val="FF0000"/>
              </a:solidFill>
            </a:endParaRPr>
          </a:p>
        </p:txBody>
      </p:sp>
      <p:sp>
        <p:nvSpPr>
          <p:cNvPr id="11" name="正方形/長方形 10">
            <a:extLst>
              <a:ext uri="{FF2B5EF4-FFF2-40B4-BE49-F238E27FC236}">
                <a16:creationId xmlns:a16="http://schemas.microsoft.com/office/drawing/2014/main" id="{4B51DCF9-9375-D45B-B5B1-82E83B88E896}"/>
              </a:ext>
            </a:extLst>
          </p:cNvPr>
          <p:cNvSpPr/>
          <p:nvPr/>
        </p:nvSpPr>
        <p:spPr>
          <a:xfrm>
            <a:off x="532220" y="4600650"/>
            <a:ext cx="5854292" cy="44741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cxnSp>
        <p:nvCxnSpPr>
          <p:cNvPr id="12" name="直線矢印コネクタ 11">
            <a:extLst>
              <a:ext uri="{FF2B5EF4-FFF2-40B4-BE49-F238E27FC236}">
                <a16:creationId xmlns:a16="http://schemas.microsoft.com/office/drawing/2014/main" id="{EBD69776-B56C-7EFD-66A9-3C8FEB96135E}"/>
              </a:ext>
            </a:extLst>
          </p:cNvPr>
          <p:cNvCxnSpPr>
            <a:cxnSpLocks/>
          </p:cNvCxnSpPr>
          <p:nvPr/>
        </p:nvCxnSpPr>
        <p:spPr>
          <a:xfrm>
            <a:off x="4760643" y="3468228"/>
            <a:ext cx="258081" cy="0"/>
          </a:xfrm>
          <a:prstGeom prst="straightConnector1">
            <a:avLst/>
          </a:prstGeom>
          <a:ln w="254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F543B92-E17B-1F56-5875-270FE9527602}"/>
              </a:ext>
            </a:extLst>
          </p:cNvPr>
          <p:cNvCxnSpPr>
            <a:cxnSpLocks/>
          </p:cNvCxnSpPr>
          <p:nvPr/>
        </p:nvCxnSpPr>
        <p:spPr>
          <a:xfrm>
            <a:off x="4775512" y="3756915"/>
            <a:ext cx="249107"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BDF7B9C-6CF6-1286-8BCF-57A8DF7AD973}"/>
              </a:ext>
            </a:extLst>
          </p:cNvPr>
          <p:cNvSpPr txBox="1"/>
          <p:nvPr/>
        </p:nvSpPr>
        <p:spPr>
          <a:xfrm>
            <a:off x="5080096" y="3357960"/>
            <a:ext cx="1011137" cy="215444"/>
          </a:xfrm>
          <a:prstGeom prst="rect">
            <a:avLst/>
          </a:prstGeom>
          <a:noFill/>
        </p:spPr>
        <p:txBody>
          <a:bodyPr wrap="square" rtlCol="0">
            <a:spAutoFit/>
          </a:bodyPr>
          <a:lstStyle/>
          <a:p>
            <a:r>
              <a:rPr kumimoji="1" lang="en-US" altLang="ja-JP" sz="800" dirty="0"/>
              <a:t>Lan cable</a:t>
            </a:r>
          </a:p>
        </p:txBody>
      </p:sp>
      <p:sp>
        <p:nvSpPr>
          <p:cNvPr id="17" name="テキスト ボックス 16">
            <a:extLst>
              <a:ext uri="{FF2B5EF4-FFF2-40B4-BE49-F238E27FC236}">
                <a16:creationId xmlns:a16="http://schemas.microsoft.com/office/drawing/2014/main" id="{924A996B-6DB8-F251-F493-D18E7FBF948C}"/>
              </a:ext>
            </a:extLst>
          </p:cNvPr>
          <p:cNvSpPr txBox="1"/>
          <p:nvPr/>
        </p:nvSpPr>
        <p:spPr>
          <a:xfrm>
            <a:off x="5080096" y="3667810"/>
            <a:ext cx="1011137" cy="215444"/>
          </a:xfrm>
          <a:prstGeom prst="rect">
            <a:avLst/>
          </a:prstGeom>
          <a:noFill/>
        </p:spPr>
        <p:txBody>
          <a:bodyPr wrap="square" rtlCol="0">
            <a:spAutoFit/>
          </a:bodyPr>
          <a:lstStyle/>
          <a:p>
            <a:r>
              <a:rPr kumimoji="1" lang="en-US" altLang="ja-JP" sz="800" dirty="0"/>
              <a:t>Wi-Fi</a:t>
            </a:r>
          </a:p>
        </p:txBody>
      </p:sp>
      <p:sp>
        <p:nvSpPr>
          <p:cNvPr id="19" name="正方形/長方形 18">
            <a:extLst>
              <a:ext uri="{FF2B5EF4-FFF2-40B4-BE49-F238E27FC236}">
                <a16:creationId xmlns:a16="http://schemas.microsoft.com/office/drawing/2014/main" id="{9DAD4E2E-E0DE-8BFA-6683-361FC902DCCE}"/>
              </a:ext>
            </a:extLst>
          </p:cNvPr>
          <p:cNvSpPr/>
          <p:nvPr/>
        </p:nvSpPr>
        <p:spPr>
          <a:xfrm>
            <a:off x="4582454" y="3168506"/>
            <a:ext cx="1794330" cy="88964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cxnSp>
        <p:nvCxnSpPr>
          <p:cNvPr id="21" name="コネクタ: カギ線 20">
            <a:extLst>
              <a:ext uri="{FF2B5EF4-FFF2-40B4-BE49-F238E27FC236}">
                <a16:creationId xmlns:a16="http://schemas.microsoft.com/office/drawing/2014/main" id="{ACC218F9-D20B-4BF0-347C-DD64F4B232BD}"/>
              </a:ext>
            </a:extLst>
          </p:cNvPr>
          <p:cNvCxnSpPr>
            <a:cxnSpLocks/>
            <a:stCxn id="39" idx="0"/>
            <a:endCxn id="35" idx="2"/>
          </p:cNvCxnSpPr>
          <p:nvPr/>
        </p:nvCxnSpPr>
        <p:spPr>
          <a:xfrm rot="5400000" flipH="1" flipV="1">
            <a:off x="1803017" y="5118228"/>
            <a:ext cx="832474" cy="1492032"/>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F1FCEBEE-D77F-59F9-449C-A48C183723D4}"/>
              </a:ext>
            </a:extLst>
          </p:cNvPr>
          <p:cNvSpPr/>
          <p:nvPr/>
        </p:nvSpPr>
        <p:spPr>
          <a:xfrm>
            <a:off x="2206967" y="3210027"/>
            <a:ext cx="1790169" cy="2511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MAS-T office</a:t>
            </a:r>
          </a:p>
        </p:txBody>
      </p:sp>
      <p:sp>
        <p:nvSpPr>
          <p:cNvPr id="25" name="正方形/長方形 24">
            <a:extLst>
              <a:ext uri="{FF2B5EF4-FFF2-40B4-BE49-F238E27FC236}">
                <a16:creationId xmlns:a16="http://schemas.microsoft.com/office/drawing/2014/main" id="{44C8EE6C-6B93-D8D1-3141-10A75B762B67}"/>
              </a:ext>
            </a:extLst>
          </p:cNvPr>
          <p:cNvSpPr/>
          <p:nvPr/>
        </p:nvSpPr>
        <p:spPr>
          <a:xfrm>
            <a:off x="2256737" y="8771929"/>
            <a:ext cx="1790169" cy="2511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MAS-T Warehouse</a:t>
            </a:r>
            <a:endParaRPr kumimoji="1" lang="ja-JP" altLang="en-US" sz="1000" dirty="0">
              <a:solidFill>
                <a:schemeClr val="tx1"/>
              </a:solidFill>
            </a:endParaRPr>
          </a:p>
        </p:txBody>
      </p:sp>
      <p:sp>
        <p:nvSpPr>
          <p:cNvPr id="26" name="フローチャート: 磁気ディスク 25">
            <a:extLst>
              <a:ext uri="{FF2B5EF4-FFF2-40B4-BE49-F238E27FC236}">
                <a16:creationId xmlns:a16="http://schemas.microsoft.com/office/drawing/2014/main" id="{A5402059-5E5B-EAA4-E40E-EAE25ECD7E5F}"/>
              </a:ext>
            </a:extLst>
          </p:cNvPr>
          <p:cNvSpPr/>
          <p:nvPr/>
        </p:nvSpPr>
        <p:spPr>
          <a:xfrm>
            <a:off x="929456" y="3562239"/>
            <a:ext cx="990600" cy="843127"/>
          </a:xfrm>
          <a:prstGeom prst="flowChartMagneticDisk">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MAS-T</a:t>
            </a:r>
          </a:p>
          <a:p>
            <a:pPr algn="ctr"/>
            <a:r>
              <a:rPr kumimoji="1" lang="en-US" altLang="ja-JP" sz="800" b="1" dirty="0">
                <a:solidFill>
                  <a:schemeClr val="tx1"/>
                </a:solidFill>
              </a:rPr>
              <a:t>AS400 server</a:t>
            </a:r>
            <a:endParaRPr kumimoji="1" lang="ja-JP" altLang="en-US" sz="800" b="1" dirty="0">
              <a:solidFill>
                <a:schemeClr val="tx1"/>
              </a:solidFill>
            </a:endParaRPr>
          </a:p>
        </p:txBody>
      </p:sp>
      <p:cxnSp>
        <p:nvCxnSpPr>
          <p:cNvPr id="28" name="直線コネクタ 27">
            <a:extLst>
              <a:ext uri="{FF2B5EF4-FFF2-40B4-BE49-F238E27FC236}">
                <a16:creationId xmlns:a16="http://schemas.microsoft.com/office/drawing/2014/main" id="{23B08D3D-71BD-DE2D-0194-756881E5E699}"/>
              </a:ext>
            </a:extLst>
          </p:cNvPr>
          <p:cNvCxnSpPr>
            <a:cxnSpLocks/>
            <a:stCxn id="26" idx="4"/>
            <a:endCxn id="8" idx="2"/>
          </p:cNvCxnSpPr>
          <p:nvPr/>
        </p:nvCxnSpPr>
        <p:spPr>
          <a:xfrm flipV="1">
            <a:off x="1920056" y="3983662"/>
            <a:ext cx="559888" cy="141"/>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C2F1125A-28C5-C541-0EF4-80A92F747390}"/>
              </a:ext>
            </a:extLst>
          </p:cNvPr>
          <p:cNvSpPr/>
          <p:nvPr/>
        </p:nvSpPr>
        <p:spPr>
          <a:xfrm>
            <a:off x="2935648" y="6280481"/>
            <a:ext cx="815340" cy="32938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Label printer #1</a:t>
            </a:r>
            <a:endParaRPr kumimoji="1" lang="ja-JP" altLang="en-US" sz="800" b="1" dirty="0">
              <a:solidFill>
                <a:srgbClr val="FF0000"/>
              </a:solidFill>
            </a:endParaRPr>
          </a:p>
        </p:txBody>
      </p:sp>
      <p:graphicFrame>
        <p:nvGraphicFramePr>
          <p:cNvPr id="31" name="オブジェクト 30">
            <a:extLst>
              <a:ext uri="{FF2B5EF4-FFF2-40B4-BE49-F238E27FC236}">
                <a16:creationId xmlns:a16="http://schemas.microsoft.com/office/drawing/2014/main" id="{73DF3522-E355-B61B-3F18-59A72904B07B}"/>
              </a:ext>
            </a:extLst>
          </p:cNvPr>
          <p:cNvGraphicFramePr>
            <a:graphicFrameLocks noChangeAspect="1"/>
          </p:cNvGraphicFramePr>
          <p:nvPr>
            <p:extLst>
              <p:ext uri="{D42A27DB-BD31-4B8C-83A1-F6EECF244321}">
                <p14:modId xmlns:p14="http://schemas.microsoft.com/office/powerpoint/2010/main" val="3166248660"/>
              </p:ext>
            </p:extLst>
          </p:nvPr>
        </p:nvGraphicFramePr>
        <p:xfrm>
          <a:off x="549729" y="1188215"/>
          <a:ext cx="5901871" cy="1836737"/>
        </p:xfrm>
        <a:graphic>
          <a:graphicData uri="http://schemas.openxmlformats.org/presentationml/2006/ole">
            <mc:AlternateContent xmlns:mc="http://schemas.openxmlformats.org/markup-compatibility/2006">
              <mc:Choice xmlns:v="urn:schemas-microsoft-com:vml" Requires="v">
                <p:oleObj name="Worksheet" r:id="rId2" imgW="5448161" imgH="1836512" progId="Excel.Sheet.12">
                  <p:embed/>
                </p:oleObj>
              </mc:Choice>
              <mc:Fallback>
                <p:oleObj name="Worksheet" r:id="rId2" imgW="5448161" imgH="1836512" progId="Excel.Sheet.12">
                  <p:embed/>
                  <p:pic>
                    <p:nvPicPr>
                      <p:cNvPr id="124" name="オブジェクト 123">
                        <a:extLst>
                          <a:ext uri="{FF2B5EF4-FFF2-40B4-BE49-F238E27FC236}">
                            <a16:creationId xmlns:a16="http://schemas.microsoft.com/office/drawing/2014/main" id="{D596B5E9-BC36-4563-A99F-113F00204117}"/>
                          </a:ext>
                        </a:extLst>
                      </p:cNvPr>
                      <p:cNvPicPr/>
                      <p:nvPr/>
                    </p:nvPicPr>
                    <p:blipFill>
                      <a:blip r:embed="rId3"/>
                      <a:stretch>
                        <a:fillRect/>
                      </a:stretch>
                    </p:blipFill>
                    <p:spPr>
                      <a:xfrm>
                        <a:off x="549729" y="1188215"/>
                        <a:ext cx="5901871" cy="1836737"/>
                      </a:xfrm>
                      <a:prstGeom prst="rect">
                        <a:avLst/>
                      </a:prstGeom>
                    </p:spPr>
                  </p:pic>
                </p:oleObj>
              </mc:Fallback>
            </mc:AlternateContent>
          </a:graphicData>
        </a:graphic>
      </p:graphicFrame>
      <p:sp>
        <p:nvSpPr>
          <p:cNvPr id="32" name="正方形/長方形 31">
            <a:extLst>
              <a:ext uri="{FF2B5EF4-FFF2-40B4-BE49-F238E27FC236}">
                <a16:creationId xmlns:a16="http://schemas.microsoft.com/office/drawing/2014/main" id="{245EAD81-F3B6-426E-ABF1-AF722AF00F26}"/>
              </a:ext>
            </a:extLst>
          </p:cNvPr>
          <p:cNvSpPr/>
          <p:nvPr/>
        </p:nvSpPr>
        <p:spPr>
          <a:xfrm>
            <a:off x="2567126" y="4704783"/>
            <a:ext cx="815340"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Switching hub</a:t>
            </a:r>
            <a:endParaRPr kumimoji="1" lang="ja-JP" altLang="en-US" sz="800" b="1" dirty="0">
              <a:solidFill>
                <a:schemeClr val="tx1"/>
              </a:solidFill>
            </a:endParaRPr>
          </a:p>
        </p:txBody>
      </p:sp>
      <p:sp>
        <p:nvSpPr>
          <p:cNvPr id="33" name="正方形/長方形 32">
            <a:extLst>
              <a:ext uri="{FF2B5EF4-FFF2-40B4-BE49-F238E27FC236}">
                <a16:creationId xmlns:a16="http://schemas.microsoft.com/office/drawing/2014/main" id="{32D7B24D-C355-4253-73FD-A6AA3B7F8928}"/>
              </a:ext>
            </a:extLst>
          </p:cNvPr>
          <p:cNvSpPr/>
          <p:nvPr/>
        </p:nvSpPr>
        <p:spPr>
          <a:xfrm>
            <a:off x="3620436" y="3820821"/>
            <a:ext cx="815340"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Client pc</a:t>
            </a:r>
            <a:endParaRPr kumimoji="1" lang="ja-JP" altLang="en-US" sz="800" b="1" dirty="0">
              <a:solidFill>
                <a:schemeClr val="tx1"/>
              </a:solidFill>
            </a:endParaRPr>
          </a:p>
        </p:txBody>
      </p:sp>
      <p:cxnSp>
        <p:nvCxnSpPr>
          <p:cNvPr id="34" name="直線コネクタ 33">
            <a:extLst>
              <a:ext uri="{FF2B5EF4-FFF2-40B4-BE49-F238E27FC236}">
                <a16:creationId xmlns:a16="http://schemas.microsoft.com/office/drawing/2014/main" id="{868777F6-6244-B988-E7EF-256E864EE9AF}"/>
              </a:ext>
            </a:extLst>
          </p:cNvPr>
          <p:cNvCxnSpPr>
            <a:cxnSpLocks/>
            <a:stCxn id="8" idx="4"/>
            <a:endCxn id="33" idx="1"/>
          </p:cNvCxnSpPr>
          <p:nvPr/>
        </p:nvCxnSpPr>
        <p:spPr>
          <a:xfrm>
            <a:off x="3470544" y="3983662"/>
            <a:ext cx="149892" cy="1849"/>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40338ED1-89B2-85F0-5857-6BFF0E3A54D0}"/>
              </a:ext>
            </a:extLst>
          </p:cNvPr>
          <p:cNvSpPr/>
          <p:nvPr/>
        </p:nvSpPr>
        <p:spPr>
          <a:xfrm>
            <a:off x="2557600" y="5118627"/>
            <a:ext cx="815340" cy="329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Access Point</a:t>
            </a:r>
            <a:endParaRPr kumimoji="1" lang="ja-JP" altLang="en-US" sz="800" b="1" dirty="0">
              <a:solidFill>
                <a:schemeClr val="tx1"/>
              </a:solidFill>
            </a:endParaRPr>
          </a:p>
        </p:txBody>
      </p:sp>
      <p:sp>
        <p:nvSpPr>
          <p:cNvPr id="38" name="正方形/長方形 37">
            <a:extLst>
              <a:ext uri="{FF2B5EF4-FFF2-40B4-BE49-F238E27FC236}">
                <a16:creationId xmlns:a16="http://schemas.microsoft.com/office/drawing/2014/main" id="{98DE7B33-DAB4-3987-BB82-867803E9F635}"/>
              </a:ext>
            </a:extLst>
          </p:cNvPr>
          <p:cNvSpPr/>
          <p:nvPr/>
        </p:nvSpPr>
        <p:spPr>
          <a:xfrm>
            <a:off x="4880135" y="6280705"/>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Handy terminal#16</a:t>
            </a:r>
            <a:endParaRPr kumimoji="1" lang="ja-JP" altLang="en-US" sz="800" b="1" dirty="0">
              <a:solidFill>
                <a:srgbClr val="FF0000"/>
              </a:solidFill>
            </a:endParaRPr>
          </a:p>
        </p:txBody>
      </p:sp>
      <p:sp>
        <p:nvSpPr>
          <p:cNvPr id="39" name="正方形/長方形 38">
            <a:extLst>
              <a:ext uri="{FF2B5EF4-FFF2-40B4-BE49-F238E27FC236}">
                <a16:creationId xmlns:a16="http://schemas.microsoft.com/office/drawing/2014/main" id="{2DC498E4-164D-9542-C7AB-BF8227ED7B86}"/>
              </a:ext>
            </a:extLst>
          </p:cNvPr>
          <p:cNvSpPr/>
          <p:nvPr/>
        </p:nvSpPr>
        <p:spPr>
          <a:xfrm>
            <a:off x="1065568" y="6280481"/>
            <a:ext cx="815340" cy="329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 Label printer #1</a:t>
            </a:r>
            <a:endParaRPr kumimoji="1" lang="ja-JP" altLang="en-US" sz="800" b="1" dirty="0">
              <a:solidFill>
                <a:schemeClr val="tx1"/>
              </a:solidFill>
            </a:endParaRPr>
          </a:p>
        </p:txBody>
      </p:sp>
      <p:sp>
        <p:nvSpPr>
          <p:cNvPr id="40" name="正方形/長方形 39">
            <a:extLst>
              <a:ext uri="{FF2B5EF4-FFF2-40B4-BE49-F238E27FC236}">
                <a16:creationId xmlns:a16="http://schemas.microsoft.com/office/drawing/2014/main" id="{EBAD03FA-83A1-66F2-B9E5-CDE29AD4F563}"/>
              </a:ext>
            </a:extLst>
          </p:cNvPr>
          <p:cNvSpPr/>
          <p:nvPr/>
        </p:nvSpPr>
        <p:spPr>
          <a:xfrm>
            <a:off x="1920056" y="6280481"/>
            <a:ext cx="815340" cy="329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 Label printer #4</a:t>
            </a:r>
            <a:endParaRPr kumimoji="1" lang="ja-JP" altLang="en-US" sz="800" b="1" dirty="0">
              <a:solidFill>
                <a:schemeClr val="tx1"/>
              </a:solidFill>
            </a:endParaRPr>
          </a:p>
        </p:txBody>
      </p:sp>
      <p:sp>
        <p:nvSpPr>
          <p:cNvPr id="41" name="矢印: 右 40">
            <a:extLst>
              <a:ext uri="{FF2B5EF4-FFF2-40B4-BE49-F238E27FC236}">
                <a16:creationId xmlns:a16="http://schemas.microsoft.com/office/drawing/2014/main" id="{27CA4961-1011-652F-8753-1D3033B2BE9E}"/>
              </a:ext>
            </a:extLst>
          </p:cNvPr>
          <p:cNvSpPr/>
          <p:nvPr/>
        </p:nvSpPr>
        <p:spPr>
          <a:xfrm>
            <a:off x="1828280" y="6407071"/>
            <a:ext cx="152753" cy="76200"/>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 name="矢印: 右 41">
            <a:extLst>
              <a:ext uri="{FF2B5EF4-FFF2-40B4-BE49-F238E27FC236}">
                <a16:creationId xmlns:a16="http://schemas.microsoft.com/office/drawing/2014/main" id="{A8234E75-0716-3C3A-4038-4036059A74C9}"/>
              </a:ext>
            </a:extLst>
          </p:cNvPr>
          <p:cNvSpPr/>
          <p:nvPr/>
        </p:nvSpPr>
        <p:spPr>
          <a:xfrm>
            <a:off x="4796701" y="6407071"/>
            <a:ext cx="152753" cy="76200"/>
          </a:xfrm>
          <a:prstGeom prst="rightArrow">
            <a:avLst/>
          </a:prstGeom>
          <a:solidFill>
            <a:schemeClr val="bg1"/>
          </a:solidFill>
          <a:ln w="3175" cap="flat" cmpd="sng" algn="ctr">
            <a:solidFill>
              <a:srgbClr val="FF0000"/>
            </a:solidFill>
            <a:prstDash val="solid"/>
          </a:ln>
          <a:effectLst/>
        </p:spPr>
        <p:txBody>
          <a:bodyPr rtlCol="0" anchor="ctr"/>
          <a:lstStyle/>
          <a:p>
            <a:pPr algn="l" defTabSz="914400"/>
            <a:endParaRPr kumimoji="1" lang="ja-JP" altLang="en-US" sz="700" kern="0" dirty="0">
              <a:solidFill>
                <a:srgbClr val="FF0000"/>
              </a:solidFill>
            </a:endParaRPr>
          </a:p>
        </p:txBody>
      </p:sp>
      <p:cxnSp>
        <p:nvCxnSpPr>
          <p:cNvPr id="44" name="コネクタ: カギ線 43">
            <a:extLst>
              <a:ext uri="{FF2B5EF4-FFF2-40B4-BE49-F238E27FC236}">
                <a16:creationId xmlns:a16="http://schemas.microsoft.com/office/drawing/2014/main" id="{4BF8DF04-8AFE-F4F0-DC77-0722D131F001}"/>
              </a:ext>
            </a:extLst>
          </p:cNvPr>
          <p:cNvCxnSpPr>
            <a:cxnSpLocks/>
            <a:stCxn id="40" idx="0"/>
            <a:endCxn id="35" idx="2"/>
          </p:cNvCxnSpPr>
          <p:nvPr/>
        </p:nvCxnSpPr>
        <p:spPr>
          <a:xfrm rot="5400000" flipH="1" flipV="1">
            <a:off x="2230261" y="5545472"/>
            <a:ext cx="832474" cy="637544"/>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5" name="コネクタ: カギ線 44">
            <a:extLst>
              <a:ext uri="{FF2B5EF4-FFF2-40B4-BE49-F238E27FC236}">
                <a16:creationId xmlns:a16="http://schemas.microsoft.com/office/drawing/2014/main" id="{ABD9BA55-A0BB-14A5-82B4-1E1195A5BC7B}"/>
              </a:ext>
            </a:extLst>
          </p:cNvPr>
          <p:cNvCxnSpPr>
            <a:cxnSpLocks/>
            <a:stCxn id="30" idx="0"/>
            <a:endCxn id="35" idx="2"/>
          </p:cNvCxnSpPr>
          <p:nvPr/>
        </p:nvCxnSpPr>
        <p:spPr>
          <a:xfrm rot="16200000" flipV="1">
            <a:off x="2738057" y="5675220"/>
            <a:ext cx="832474" cy="378048"/>
          </a:xfrm>
          <a:prstGeom prst="bentConnector3">
            <a:avLst>
              <a:gd name="adj1" fmla="val 50000"/>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6" name="コネクタ: カギ線 45">
            <a:extLst>
              <a:ext uri="{FF2B5EF4-FFF2-40B4-BE49-F238E27FC236}">
                <a16:creationId xmlns:a16="http://schemas.microsoft.com/office/drawing/2014/main" id="{49774CFD-5475-FF56-D422-B45A53D689FF}"/>
              </a:ext>
            </a:extLst>
          </p:cNvPr>
          <p:cNvCxnSpPr>
            <a:cxnSpLocks/>
            <a:stCxn id="10" idx="0"/>
            <a:endCxn id="35" idx="2"/>
          </p:cNvCxnSpPr>
          <p:nvPr/>
        </p:nvCxnSpPr>
        <p:spPr>
          <a:xfrm rot="16200000" flipV="1">
            <a:off x="3279416" y="5133861"/>
            <a:ext cx="832698" cy="1460990"/>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7" name="コネクタ: カギ線 46">
            <a:extLst>
              <a:ext uri="{FF2B5EF4-FFF2-40B4-BE49-F238E27FC236}">
                <a16:creationId xmlns:a16="http://schemas.microsoft.com/office/drawing/2014/main" id="{69DD9404-A26F-587C-5B28-280A14D54BA6}"/>
              </a:ext>
            </a:extLst>
          </p:cNvPr>
          <p:cNvCxnSpPr>
            <a:cxnSpLocks/>
            <a:stCxn id="38" idx="0"/>
            <a:endCxn id="35" idx="2"/>
          </p:cNvCxnSpPr>
          <p:nvPr/>
        </p:nvCxnSpPr>
        <p:spPr>
          <a:xfrm rot="16200000" flipV="1">
            <a:off x="3710189" y="4703088"/>
            <a:ext cx="832698" cy="2322535"/>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B5101AC1-7315-0640-FF8E-162D654B8913}"/>
              </a:ext>
            </a:extLst>
          </p:cNvPr>
          <p:cNvSpPr/>
          <p:nvPr/>
        </p:nvSpPr>
        <p:spPr>
          <a:xfrm>
            <a:off x="3250486" y="4290212"/>
            <a:ext cx="428888" cy="11887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 dirty="0">
                <a:solidFill>
                  <a:schemeClr val="tx1"/>
                </a:solidFill>
              </a:rPr>
              <a:t>AC220V*4</a:t>
            </a:r>
            <a:endParaRPr kumimoji="1" lang="ja-JP" altLang="en-US" sz="400" dirty="0">
              <a:solidFill>
                <a:schemeClr val="tx1"/>
              </a:solidFill>
            </a:endParaRPr>
          </a:p>
        </p:txBody>
      </p:sp>
      <p:sp>
        <p:nvSpPr>
          <p:cNvPr id="48" name="正方形/長方形 47">
            <a:extLst>
              <a:ext uri="{FF2B5EF4-FFF2-40B4-BE49-F238E27FC236}">
                <a16:creationId xmlns:a16="http://schemas.microsoft.com/office/drawing/2014/main" id="{4361F52D-748B-7423-056B-68239CA05B4E}"/>
              </a:ext>
            </a:extLst>
          </p:cNvPr>
          <p:cNvSpPr/>
          <p:nvPr/>
        </p:nvSpPr>
        <p:spPr>
          <a:xfrm>
            <a:off x="3445292" y="6576267"/>
            <a:ext cx="428888" cy="11887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 dirty="0">
                <a:solidFill>
                  <a:schemeClr val="tx1"/>
                </a:solidFill>
              </a:rPr>
              <a:t>AC220V*1</a:t>
            </a:r>
            <a:endParaRPr kumimoji="1" lang="ja-JP" altLang="en-US" sz="400" dirty="0">
              <a:solidFill>
                <a:schemeClr val="tx1"/>
              </a:solidFill>
            </a:endParaRPr>
          </a:p>
        </p:txBody>
      </p:sp>
      <p:sp>
        <p:nvSpPr>
          <p:cNvPr id="51" name="正方形/長方形 50">
            <a:extLst>
              <a:ext uri="{FF2B5EF4-FFF2-40B4-BE49-F238E27FC236}">
                <a16:creationId xmlns:a16="http://schemas.microsoft.com/office/drawing/2014/main" id="{50D61E98-FF6F-2B1C-A6E4-45832575588D}"/>
              </a:ext>
            </a:extLst>
          </p:cNvPr>
          <p:cNvSpPr/>
          <p:nvPr/>
        </p:nvSpPr>
        <p:spPr>
          <a:xfrm>
            <a:off x="4019012" y="6635703"/>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Charger #1</a:t>
            </a:r>
            <a:endParaRPr kumimoji="1" lang="ja-JP" altLang="en-US" sz="800" b="1" dirty="0">
              <a:solidFill>
                <a:srgbClr val="FF0000"/>
              </a:solidFill>
            </a:endParaRPr>
          </a:p>
        </p:txBody>
      </p:sp>
      <p:sp>
        <p:nvSpPr>
          <p:cNvPr id="52" name="正方形/長方形 51">
            <a:extLst>
              <a:ext uri="{FF2B5EF4-FFF2-40B4-BE49-F238E27FC236}">
                <a16:creationId xmlns:a16="http://schemas.microsoft.com/office/drawing/2014/main" id="{0EDF0956-D778-1915-56D8-0A42B82AB122}"/>
              </a:ext>
            </a:extLst>
          </p:cNvPr>
          <p:cNvSpPr/>
          <p:nvPr/>
        </p:nvSpPr>
        <p:spPr>
          <a:xfrm>
            <a:off x="4879427" y="6633861"/>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Charger #4</a:t>
            </a:r>
            <a:endParaRPr kumimoji="1" lang="ja-JP" altLang="en-US" sz="800" b="1" dirty="0">
              <a:solidFill>
                <a:srgbClr val="FF0000"/>
              </a:solidFill>
            </a:endParaRPr>
          </a:p>
        </p:txBody>
      </p:sp>
      <p:sp>
        <p:nvSpPr>
          <p:cNvPr id="53" name="矢印: 右 52">
            <a:extLst>
              <a:ext uri="{FF2B5EF4-FFF2-40B4-BE49-F238E27FC236}">
                <a16:creationId xmlns:a16="http://schemas.microsoft.com/office/drawing/2014/main" id="{AA3585B5-18E4-1213-3FA7-A618F45BD5A5}"/>
              </a:ext>
            </a:extLst>
          </p:cNvPr>
          <p:cNvSpPr/>
          <p:nvPr/>
        </p:nvSpPr>
        <p:spPr>
          <a:xfrm>
            <a:off x="4796700" y="6772766"/>
            <a:ext cx="152753" cy="76200"/>
          </a:xfrm>
          <a:prstGeom prst="rightArrow">
            <a:avLst/>
          </a:prstGeom>
          <a:solidFill>
            <a:schemeClr val="bg1"/>
          </a:solidFill>
          <a:ln w="3175" cap="flat" cmpd="sng" algn="ctr">
            <a:solidFill>
              <a:srgbClr val="FF0000"/>
            </a:solidFill>
            <a:prstDash val="solid"/>
          </a:ln>
          <a:effectLst/>
        </p:spPr>
        <p:txBody>
          <a:bodyPr rtlCol="0" anchor="ctr"/>
          <a:lstStyle/>
          <a:p>
            <a:pPr algn="l" defTabSz="914400"/>
            <a:endParaRPr kumimoji="1" lang="ja-JP" altLang="en-US" sz="700" kern="0" dirty="0">
              <a:solidFill>
                <a:srgbClr val="FF0000"/>
              </a:solidFill>
            </a:endParaRPr>
          </a:p>
        </p:txBody>
      </p:sp>
      <p:sp>
        <p:nvSpPr>
          <p:cNvPr id="49" name="正方形/長方形 48">
            <a:extLst>
              <a:ext uri="{FF2B5EF4-FFF2-40B4-BE49-F238E27FC236}">
                <a16:creationId xmlns:a16="http://schemas.microsoft.com/office/drawing/2014/main" id="{63D63EB5-2B8A-313C-532F-388531EC24DE}"/>
              </a:ext>
            </a:extLst>
          </p:cNvPr>
          <p:cNvSpPr/>
          <p:nvPr/>
        </p:nvSpPr>
        <p:spPr>
          <a:xfrm>
            <a:off x="5367034" y="6935071"/>
            <a:ext cx="495907" cy="11887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 dirty="0">
                <a:solidFill>
                  <a:schemeClr val="tx1"/>
                </a:solidFill>
              </a:rPr>
              <a:t>AC220V*4</a:t>
            </a:r>
            <a:endParaRPr kumimoji="1" lang="ja-JP" altLang="en-US" sz="400" dirty="0">
              <a:solidFill>
                <a:schemeClr val="tx1"/>
              </a:solidFill>
            </a:endParaRPr>
          </a:p>
        </p:txBody>
      </p:sp>
    </p:spTree>
    <p:extLst>
      <p:ext uri="{BB962C8B-B14F-4D97-AF65-F5344CB8AC3E}">
        <p14:creationId xmlns:p14="http://schemas.microsoft.com/office/powerpoint/2010/main" val="4212545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5-3-4. Outbound Detail for Work Outbound </a:t>
            </a:r>
            <a:r>
              <a:rPr kumimoji="1" lang="en-US" altLang="ja-JP" sz="1100" b="1" dirty="0">
                <a:solidFill>
                  <a:srgbClr val="FF0000"/>
                </a:solidFill>
              </a:rPr>
              <a:t>* Same as Production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096684" y="4400049"/>
            <a:ext cx="1367498" cy="1323439"/>
          </a:xfrm>
          <a:prstGeom prst="rect">
            <a:avLst/>
          </a:prstGeom>
          <a:noFill/>
        </p:spPr>
        <p:txBody>
          <a:bodyPr wrap="square" rtlCol="0">
            <a:spAutoFit/>
          </a:bodyPr>
          <a:lstStyle/>
          <a:p>
            <a:r>
              <a:rPr kumimoji="1" lang="en-US" altLang="ja-JP" sz="800" dirty="0">
                <a:latin typeface="+mj-lt"/>
              </a:rPr>
              <a:t>*9 Do you want to print the new 30pcs label?</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Print the new label of outbound package.</a:t>
            </a:r>
          </a:p>
          <a:p>
            <a:r>
              <a:rPr kumimoji="1" lang="en-US" altLang="ja-JP" sz="800" b="1" dirty="0">
                <a:latin typeface="+mj-lt"/>
              </a:rPr>
              <a:t>No button:</a:t>
            </a:r>
            <a:r>
              <a:rPr kumimoji="1" lang="en-US" altLang="ja-JP" sz="800" dirty="0">
                <a:latin typeface="+mj-lt"/>
              </a:rPr>
              <a:t> Close this screen. Return to the previous process.</a:t>
            </a:r>
          </a:p>
          <a:p>
            <a:endParaRPr kumimoji="1" lang="en-US" altLang="ja-JP" sz="800" dirty="0">
              <a:latin typeface="+mj-lt"/>
            </a:endParaRPr>
          </a:p>
        </p:txBody>
      </p:sp>
      <p:pic>
        <p:nvPicPr>
          <p:cNvPr id="4" name="図 3">
            <a:extLst>
              <a:ext uri="{FF2B5EF4-FFF2-40B4-BE49-F238E27FC236}">
                <a16:creationId xmlns:a16="http://schemas.microsoft.com/office/drawing/2014/main" id="{AB0ABC38-B522-0393-300A-114584300A65}"/>
              </a:ext>
            </a:extLst>
          </p:cNvPr>
          <p:cNvPicPr>
            <a:picLocks noChangeAspect="1"/>
          </p:cNvPicPr>
          <p:nvPr/>
        </p:nvPicPr>
        <p:blipFill>
          <a:blip r:embed="rId2"/>
          <a:stretch>
            <a:fillRect/>
          </a:stretch>
        </p:blipFill>
        <p:spPr>
          <a:xfrm>
            <a:off x="5176483" y="3581162"/>
            <a:ext cx="1075165" cy="745191"/>
          </a:xfrm>
          <a:prstGeom prst="rect">
            <a:avLst/>
          </a:prstGeom>
        </p:spPr>
      </p:pic>
      <p:pic>
        <p:nvPicPr>
          <p:cNvPr id="5" name="図 4">
            <a:extLst>
              <a:ext uri="{FF2B5EF4-FFF2-40B4-BE49-F238E27FC236}">
                <a16:creationId xmlns:a16="http://schemas.microsoft.com/office/drawing/2014/main" id="{7D1A2DE8-17E1-8E96-7D27-5DEFAD10685C}"/>
              </a:ext>
            </a:extLst>
          </p:cNvPr>
          <p:cNvPicPr>
            <a:picLocks noChangeAspect="1"/>
          </p:cNvPicPr>
          <p:nvPr/>
        </p:nvPicPr>
        <p:blipFill>
          <a:blip r:embed="rId3"/>
          <a:stretch>
            <a:fillRect/>
          </a:stretch>
        </p:blipFill>
        <p:spPr>
          <a:xfrm>
            <a:off x="5298422" y="3971292"/>
            <a:ext cx="847293" cy="112175"/>
          </a:xfrm>
          <a:prstGeom prst="rect">
            <a:avLst/>
          </a:prstGeom>
        </p:spPr>
      </p:pic>
      <p:sp>
        <p:nvSpPr>
          <p:cNvPr id="6" name="テキスト ボックス 5">
            <a:extLst>
              <a:ext uri="{FF2B5EF4-FFF2-40B4-BE49-F238E27FC236}">
                <a16:creationId xmlns:a16="http://schemas.microsoft.com/office/drawing/2014/main" id="{E41C65C3-436D-E45E-CB55-11F0A01162AA}"/>
              </a:ext>
            </a:extLst>
          </p:cNvPr>
          <p:cNvSpPr txBox="1"/>
          <p:nvPr/>
        </p:nvSpPr>
        <p:spPr>
          <a:xfrm>
            <a:off x="5217354" y="3895715"/>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Do you want to print the new 30Pcs label?</a:t>
            </a:r>
          </a:p>
        </p:txBody>
      </p:sp>
      <p:pic>
        <p:nvPicPr>
          <p:cNvPr id="7" name="図 6">
            <a:extLst>
              <a:ext uri="{FF2B5EF4-FFF2-40B4-BE49-F238E27FC236}">
                <a16:creationId xmlns:a16="http://schemas.microsoft.com/office/drawing/2014/main" id="{E37A3B74-3C8D-31CA-6EE4-1E7D631A8CD4}"/>
              </a:ext>
            </a:extLst>
          </p:cNvPr>
          <p:cNvPicPr>
            <a:picLocks noChangeAspect="1"/>
          </p:cNvPicPr>
          <p:nvPr/>
        </p:nvPicPr>
        <p:blipFill>
          <a:blip r:embed="rId4"/>
          <a:stretch>
            <a:fillRect/>
          </a:stretch>
        </p:blipFill>
        <p:spPr>
          <a:xfrm>
            <a:off x="5554031" y="4086811"/>
            <a:ext cx="336603" cy="186540"/>
          </a:xfrm>
          <a:prstGeom prst="rect">
            <a:avLst/>
          </a:prstGeom>
        </p:spPr>
      </p:pic>
      <p:sp>
        <p:nvSpPr>
          <p:cNvPr id="8" name="四角形: 角を丸くする 7">
            <a:extLst>
              <a:ext uri="{FF2B5EF4-FFF2-40B4-BE49-F238E27FC236}">
                <a16:creationId xmlns:a16="http://schemas.microsoft.com/office/drawing/2014/main" id="{8B1E692E-C9FF-D211-53A9-96630E224621}"/>
              </a:ext>
            </a:extLst>
          </p:cNvPr>
          <p:cNvSpPr/>
          <p:nvPr/>
        </p:nvSpPr>
        <p:spPr>
          <a:xfrm>
            <a:off x="5423083" y="4120766"/>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9" name="四角形: 角を丸くする 8">
            <a:extLst>
              <a:ext uri="{FF2B5EF4-FFF2-40B4-BE49-F238E27FC236}">
                <a16:creationId xmlns:a16="http://schemas.microsoft.com/office/drawing/2014/main" id="{41DC1687-F09A-50FA-2E43-8F82E8187ED7}"/>
              </a:ext>
            </a:extLst>
          </p:cNvPr>
          <p:cNvSpPr/>
          <p:nvPr/>
        </p:nvSpPr>
        <p:spPr>
          <a:xfrm>
            <a:off x="5733322" y="4121237"/>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509" name="テキスト ボックス 508">
            <a:extLst>
              <a:ext uri="{FF2B5EF4-FFF2-40B4-BE49-F238E27FC236}">
                <a16:creationId xmlns:a16="http://schemas.microsoft.com/office/drawing/2014/main" id="{BBCD41E8-5C4F-9040-E2AD-B527CE4746C1}"/>
              </a:ext>
            </a:extLst>
          </p:cNvPr>
          <p:cNvSpPr txBox="1"/>
          <p:nvPr/>
        </p:nvSpPr>
        <p:spPr>
          <a:xfrm>
            <a:off x="1042096" y="212142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10" name="図 509">
            <a:extLst>
              <a:ext uri="{FF2B5EF4-FFF2-40B4-BE49-F238E27FC236}">
                <a16:creationId xmlns:a16="http://schemas.microsoft.com/office/drawing/2014/main" id="{E9EC5E52-4C1C-C4B8-F618-BAC51C7E986C}"/>
              </a:ext>
            </a:extLst>
          </p:cNvPr>
          <p:cNvPicPr>
            <a:picLocks noChangeAspect="1"/>
          </p:cNvPicPr>
          <p:nvPr/>
        </p:nvPicPr>
        <p:blipFill>
          <a:blip r:embed="rId5"/>
          <a:stretch>
            <a:fillRect/>
          </a:stretch>
        </p:blipFill>
        <p:spPr>
          <a:xfrm>
            <a:off x="514279" y="1450209"/>
            <a:ext cx="1358764" cy="2027693"/>
          </a:xfrm>
          <a:prstGeom prst="rect">
            <a:avLst/>
          </a:prstGeom>
        </p:spPr>
      </p:pic>
      <p:pic>
        <p:nvPicPr>
          <p:cNvPr id="511" name="図 510">
            <a:extLst>
              <a:ext uri="{FF2B5EF4-FFF2-40B4-BE49-F238E27FC236}">
                <a16:creationId xmlns:a16="http://schemas.microsoft.com/office/drawing/2014/main" id="{050D76FB-3375-D661-F08F-A349C2543131}"/>
              </a:ext>
            </a:extLst>
          </p:cNvPr>
          <p:cNvPicPr>
            <a:picLocks noChangeAspect="1"/>
          </p:cNvPicPr>
          <p:nvPr/>
        </p:nvPicPr>
        <p:blipFill>
          <a:blip r:embed="rId6"/>
          <a:stretch>
            <a:fillRect/>
          </a:stretch>
        </p:blipFill>
        <p:spPr>
          <a:xfrm>
            <a:off x="1607635" y="2745596"/>
            <a:ext cx="243861" cy="130125"/>
          </a:xfrm>
          <a:prstGeom prst="rect">
            <a:avLst/>
          </a:prstGeom>
        </p:spPr>
      </p:pic>
      <p:sp>
        <p:nvSpPr>
          <p:cNvPr id="73" name="テキスト ボックス 72">
            <a:extLst>
              <a:ext uri="{FF2B5EF4-FFF2-40B4-BE49-F238E27FC236}">
                <a16:creationId xmlns:a16="http://schemas.microsoft.com/office/drawing/2014/main" id="{97A5E9DD-31F8-E174-0BD2-0BFFF0048F51}"/>
              </a:ext>
            </a:extLst>
          </p:cNvPr>
          <p:cNvSpPr txBox="1"/>
          <p:nvPr/>
        </p:nvSpPr>
        <p:spPr>
          <a:xfrm>
            <a:off x="1531213" y="272463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5" name="図 74">
            <a:extLst>
              <a:ext uri="{FF2B5EF4-FFF2-40B4-BE49-F238E27FC236}">
                <a16:creationId xmlns:a16="http://schemas.microsoft.com/office/drawing/2014/main" id="{40ADB450-FE53-AA1C-10F9-A2256AB29AE3}"/>
              </a:ext>
            </a:extLst>
          </p:cNvPr>
          <p:cNvPicPr>
            <a:picLocks noChangeAspect="1"/>
          </p:cNvPicPr>
          <p:nvPr/>
        </p:nvPicPr>
        <p:blipFill>
          <a:blip r:embed="rId7"/>
          <a:stretch>
            <a:fillRect/>
          </a:stretch>
        </p:blipFill>
        <p:spPr>
          <a:xfrm>
            <a:off x="1018966" y="1584289"/>
            <a:ext cx="805148" cy="123622"/>
          </a:xfrm>
          <a:prstGeom prst="rect">
            <a:avLst/>
          </a:prstGeom>
        </p:spPr>
      </p:pic>
      <p:sp>
        <p:nvSpPr>
          <p:cNvPr id="76" name="テキスト ボックス 75">
            <a:extLst>
              <a:ext uri="{FF2B5EF4-FFF2-40B4-BE49-F238E27FC236}">
                <a16:creationId xmlns:a16="http://schemas.microsoft.com/office/drawing/2014/main" id="{1945F2F8-00D5-6944-DBC0-2617A9075F78}"/>
              </a:ext>
            </a:extLst>
          </p:cNvPr>
          <p:cNvSpPr txBox="1"/>
          <p:nvPr/>
        </p:nvSpPr>
        <p:spPr>
          <a:xfrm>
            <a:off x="934247" y="157086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77" name="図 76">
            <a:extLst>
              <a:ext uri="{FF2B5EF4-FFF2-40B4-BE49-F238E27FC236}">
                <a16:creationId xmlns:a16="http://schemas.microsoft.com/office/drawing/2014/main" id="{A9B61722-42AF-A3F0-56C6-1E6E08D8D048}"/>
              </a:ext>
            </a:extLst>
          </p:cNvPr>
          <p:cNvPicPr>
            <a:picLocks noChangeAspect="1"/>
          </p:cNvPicPr>
          <p:nvPr/>
        </p:nvPicPr>
        <p:blipFill>
          <a:blip r:embed="rId6"/>
          <a:stretch>
            <a:fillRect/>
          </a:stretch>
        </p:blipFill>
        <p:spPr>
          <a:xfrm>
            <a:off x="668779" y="2469849"/>
            <a:ext cx="399116" cy="92870"/>
          </a:xfrm>
          <a:prstGeom prst="rect">
            <a:avLst/>
          </a:prstGeom>
        </p:spPr>
      </p:pic>
      <p:sp>
        <p:nvSpPr>
          <p:cNvPr id="78" name="テキスト ボックス 77">
            <a:extLst>
              <a:ext uri="{FF2B5EF4-FFF2-40B4-BE49-F238E27FC236}">
                <a16:creationId xmlns:a16="http://schemas.microsoft.com/office/drawing/2014/main" id="{A7DC4E75-EEBB-5648-0D9E-EFC261697E92}"/>
              </a:ext>
            </a:extLst>
          </p:cNvPr>
          <p:cNvSpPr txBox="1"/>
          <p:nvPr/>
        </p:nvSpPr>
        <p:spPr>
          <a:xfrm>
            <a:off x="604409" y="242014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90" name="図 89">
            <a:extLst>
              <a:ext uri="{FF2B5EF4-FFF2-40B4-BE49-F238E27FC236}">
                <a16:creationId xmlns:a16="http://schemas.microsoft.com/office/drawing/2014/main" id="{4B493F82-B0F0-6DCC-BC4C-B2F8AB582985}"/>
              </a:ext>
            </a:extLst>
          </p:cNvPr>
          <p:cNvPicPr>
            <a:picLocks noChangeAspect="1"/>
          </p:cNvPicPr>
          <p:nvPr/>
        </p:nvPicPr>
        <p:blipFill>
          <a:blip r:embed="rId8"/>
          <a:stretch>
            <a:fillRect/>
          </a:stretch>
        </p:blipFill>
        <p:spPr>
          <a:xfrm>
            <a:off x="1117220" y="2906960"/>
            <a:ext cx="234871" cy="129551"/>
          </a:xfrm>
          <a:prstGeom prst="rect">
            <a:avLst/>
          </a:prstGeom>
        </p:spPr>
      </p:pic>
      <p:pic>
        <p:nvPicPr>
          <p:cNvPr id="91" name="図 90">
            <a:extLst>
              <a:ext uri="{FF2B5EF4-FFF2-40B4-BE49-F238E27FC236}">
                <a16:creationId xmlns:a16="http://schemas.microsoft.com/office/drawing/2014/main" id="{8059419E-7687-0E7B-95A8-76DCFB2F2E87}"/>
              </a:ext>
            </a:extLst>
          </p:cNvPr>
          <p:cNvPicPr>
            <a:picLocks noChangeAspect="1"/>
          </p:cNvPicPr>
          <p:nvPr/>
        </p:nvPicPr>
        <p:blipFill>
          <a:blip r:embed="rId8"/>
          <a:stretch>
            <a:fillRect/>
          </a:stretch>
        </p:blipFill>
        <p:spPr>
          <a:xfrm>
            <a:off x="1052638" y="3090211"/>
            <a:ext cx="234871" cy="129551"/>
          </a:xfrm>
          <a:prstGeom prst="rect">
            <a:avLst/>
          </a:prstGeom>
        </p:spPr>
      </p:pic>
      <p:pic>
        <p:nvPicPr>
          <p:cNvPr id="97" name="図 96">
            <a:extLst>
              <a:ext uri="{FF2B5EF4-FFF2-40B4-BE49-F238E27FC236}">
                <a16:creationId xmlns:a16="http://schemas.microsoft.com/office/drawing/2014/main" id="{C40CC8F8-F426-E612-9555-025BAF217E02}"/>
              </a:ext>
            </a:extLst>
          </p:cNvPr>
          <p:cNvPicPr>
            <a:picLocks noChangeAspect="1"/>
          </p:cNvPicPr>
          <p:nvPr/>
        </p:nvPicPr>
        <p:blipFill>
          <a:blip r:embed="rId9"/>
          <a:stretch>
            <a:fillRect/>
          </a:stretch>
        </p:blipFill>
        <p:spPr>
          <a:xfrm>
            <a:off x="532287" y="2456988"/>
            <a:ext cx="1334826" cy="298027"/>
          </a:xfrm>
          <a:prstGeom prst="rect">
            <a:avLst/>
          </a:prstGeom>
        </p:spPr>
      </p:pic>
      <p:sp>
        <p:nvSpPr>
          <p:cNvPr id="98" name="四角形: 角を丸くする 97">
            <a:extLst>
              <a:ext uri="{FF2B5EF4-FFF2-40B4-BE49-F238E27FC236}">
                <a16:creationId xmlns:a16="http://schemas.microsoft.com/office/drawing/2014/main" id="{611E8F24-E776-5D2E-51CE-52B378F6BBF9}"/>
              </a:ext>
            </a:extLst>
          </p:cNvPr>
          <p:cNvSpPr/>
          <p:nvPr/>
        </p:nvSpPr>
        <p:spPr>
          <a:xfrm>
            <a:off x="808566" y="261401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6" name="四角形: 角を丸くする 115">
            <a:extLst>
              <a:ext uri="{FF2B5EF4-FFF2-40B4-BE49-F238E27FC236}">
                <a16:creationId xmlns:a16="http://schemas.microsoft.com/office/drawing/2014/main" id="{3F8304EA-9459-86FD-36DD-1262C0438D3D}"/>
              </a:ext>
            </a:extLst>
          </p:cNvPr>
          <p:cNvSpPr/>
          <p:nvPr/>
        </p:nvSpPr>
        <p:spPr>
          <a:xfrm>
            <a:off x="1460502" y="260662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7" name="テキスト ボックス 116">
            <a:extLst>
              <a:ext uri="{FF2B5EF4-FFF2-40B4-BE49-F238E27FC236}">
                <a16:creationId xmlns:a16="http://schemas.microsoft.com/office/drawing/2014/main" id="{270DDAE8-F7E8-6F5B-4348-D251D6DFA3D8}"/>
              </a:ext>
            </a:extLst>
          </p:cNvPr>
          <p:cNvSpPr txBox="1"/>
          <p:nvPr/>
        </p:nvSpPr>
        <p:spPr>
          <a:xfrm>
            <a:off x="1141557" y="258824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18" name="図 117">
            <a:extLst>
              <a:ext uri="{FF2B5EF4-FFF2-40B4-BE49-F238E27FC236}">
                <a16:creationId xmlns:a16="http://schemas.microsoft.com/office/drawing/2014/main" id="{FF02666C-1EBA-7762-51D2-E1443604DC0E}"/>
              </a:ext>
            </a:extLst>
          </p:cNvPr>
          <p:cNvPicPr>
            <a:picLocks noChangeAspect="1"/>
          </p:cNvPicPr>
          <p:nvPr/>
        </p:nvPicPr>
        <p:blipFill>
          <a:blip r:embed="rId10"/>
          <a:stretch>
            <a:fillRect/>
          </a:stretch>
        </p:blipFill>
        <p:spPr>
          <a:xfrm>
            <a:off x="528008" y="2052567"/>
            <a:ext cx="1345035" cy="391873"/>
          </a:xfrm>
          <a:prstGeom prst="rect">
            <a:avLst/>
          </a:prstGeom>
        </p:spPr>
      </p:pic>
      <p:sp>
        <p:nvSpPr>
          <p:cNvPr id="512" name="四角形: 角を丸くする 511">
            <a:extLst>
              <a:ext uri="{FF2B5EF4-FFF2-40B4-BE49-F238E27FC236}">
                <a16:creationId xmlns:a16="http://schemas.microsoft.com/office/drawing/2014/main" id="{A1B7FB0B-D06B-0185-DAEA-0C463CC06B48}"/>
              </a:ext>
            </a:extLst>
          </p:cNvPr>
          <p:cNvSpPr/>
          <p:nvPr/>
        </p:nvSpPr>
        <p:spPr>
          <a:xfrm>
            <a:off x="809160" y="235184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3" name="四角形: 角を丸くする 512">
            <a:extLst>
              <a:ext uri="{FF2B5EF4-FFF2-40B4-BE49-F238E27FC236}">
                <a16:creationId xmlns:a16="http://schemas.microsoft.com/office/drawing/2014/main" id="{916C2B48-3A52-5B31-5693-9A4EEA4BC899}"/>
              </a:ext>
            </a:extLst>
          </p:cNvPr>
          <p:cNvSpPr/>
          <p:nvPr/>
        </p:nvSpPr>
        <p:spPr>
          <a:xfrm>
            <a:off x="1454641" y="235714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4" name="テキスト ボックス 513">
            <a:extLst>
              <a:ext uri="{FF2B5EF4-FFF2-40B4-BE49-F238E27FC236}">
                <a16:creationId xmlns:a16="http://schemas.microsoft.com/office/drawing/2014/main" id="{07A55E1B-2E64-E0A4-5BCD-F50542712701}"/>
              </a:ext>
            </a:extLst>
          </p:cNvPr>
          <p:cNvSpPr txBox="1"/>
          <p:nvPr/>
        </p:nvSpPr>
        <p:spPr>
          <a:xfrm>
            <a:off x="1130739" y="235792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15" name="四角形: 角を丸くする 514">
            <a:extLst>
              <a:ext uri="{FF2B5EF4-FFF2-40B4-BE49-F238E27FC236}">
                <a16:creationId xmlns:a16="http://schemas.microsoft.com/office/drawing/2014/main" id="{5401484B-8C62-4A85-3B26-6F8625C05023}"/>
              </a:ext>
            </a:extLst>
          </p:cNvPr>
          <p:cNvSpPr/>
          <p:nvPr/>
        </p:nvSpPr>
        <p:spPr>
          <a:xfrm>
            <a:off x="1018966" y="205433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6" name="四角形: 角を丸くする 515">
            <a:extLst>
              <a:ext uri="{FF2B5EF4-FFF2-40B4-BE49-F238E27FC236}">
                <a16:creationId xmlns:a16="http://schemas.microsoft.com/office/drawing/2014/main" id="{36D6610F-2D32-54D6-64CB-6576A6EC0BE8}"/>
              </a:ext>
            </a:extLst>
          </p:cNvPr>
          <p:cNvSpPr/>
          <p:nvPr/>
        </p:nvSpPr>
        <p:spPr>
          <a:xfrm>
            <a:off x="1021457" y="220108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7" name="テキスト ボックス 516">
            <a:extLst>
              <a:ext uri="{FF2B5EF4-FFF2-40B4-BE49-F238E27FC236}">
                <a16:creationId xmlns:a16="http://schemas.microsoft.com/office/drawing/2014/main" id="{BC1078F3-E935-DE92-3829-1791B864AF64}"/>
              </a:ext>
            </a:extLst>
          </p:cNvPr>
          <p:cNvSpPr txBox="1"/>
          <p:nvPr/>
        </p:nvSpPr>
        <p:spPr>
          <a:xfrm>
            <a:off x="1045153" y="203776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18" name="テキスト ボックス 517">
            <a:extLst>
              <a:ext uri="{FF2B5EF4-FFF2-40B4-BE49-F238E27FC236}">
                <a16:creationId xmlns:a16="http://schemas.microsoft.com/office/drawing/2014/main" id="{1A6F565A-6BC1-685F-A588-1E1CDDA0D960}"/>
              </a:ext>
            </a:extLst>
          </p:cNvPr>
          <p:cNvSpPr txBox="1"/>
          <p:nvPr/>
        </p:nvSpPr>
        <p:spPr>
          <a:xfrm>
            <a:off x="766523" y="234037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19" name="テキスト ボックス 518">
            <a:extLst>
              <a:ext uri="{FF2B5EF4-FFF2-40B4-BE49-F238E27FC236}">
                <a16:creationId xmlns:a16="http://schemas.microsoft.com/office/drawing/2014/main" id="{252EDC28-085F-78FD-8259-A3612F5BFBF7}"/>
              </a:ext>
            </a:extLst>
          </p:cNvPr>
          <p:cNvSpPr txBox="1"/>
          <p:nvPr/>
        </p:nvSpPr>
        <p:spPr>
          <a:xfrm>
            <a:off x="1421526" y="234418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22" name="テキスト ボックス 521">
            <a:extLst>
              <a:ext uri="{FF2B5EF4-FFF2-40B4-BE49-F238E27FC236}">
                <a16:creationId xmlns:a16="http://schemas.microsoft.com/office/drawing/2014/main" id="{CD3082D2-5739-1D55-C080-1637F6014F18}"/>
              </a:ext>
            </a:extLst>
          </p:cNvPr>
          <p:cNvSpPr txBox="1"/>
          <p:nvPr/>
        </p:nvSpPr>
        <p:spPr>
          <a:xfrm>
            <a:off x="659208" y="259792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23" name="テキスト ボックス 522">
            <a:extLst>
              <a:ext uri="{FF2B5EF4-FFF2-40B4-BE49-F238E27FC236}">
                <a16:creationId xmlns:a16="http://schemas.microsoft.com/office/drawing/2014/main" id="{C114F302-7F80-E0B0-D179-9F4A3B814041}"/>
              </a:ext>
            </a:extLst>
          </p:cNvPr>
          <p:cNvSpPr txBox="1"/>
          <p:nvPr/>
        </p:nvSpPr>
        <p:spPr>
          <a:xfrm>
            <a:off x="1325110" y="2597676"/>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524" name="テキスト ボックス 523">
            <a:extLst>
              <a:ext uri="{FF2B5EF4-FFF2-40B4-BE49-F238E27FC236}">
                <a16:creationId xmlns:a16="http://schemas.microsoft.com/office/drawing/2014/main" id="{9338B6AE-18F9-089E-3072-418DD83865E1}"/>
              </a:ext>
            </a:extLst>
          </p:cNvPr>
          <p:cNvSpPr txBox="1"/>
          <p:nvPr/>
        </p:nvSpPr>
        <p:spPr>
          <a:xfrm>
            <a:off x="503615" y="2882435"/>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525" name="テキスト ボックス 524">
            <a:extLst>
              <a:ext uri="{FF2B5EF4-FFF2-40B4-BE49-F238E27FC236}">
                <a16:creationId xmlns:a16="http://schemas.microsoft.com/office/drawing/2014/main" id="{3F0CB568-B877-0F84-6A76-EA5A8D3B20EB}"/>
              </a:ext>
            </a:extLst>
          </p:cNvPr>
          <p:cNvSpPr txBox="1"/>
          <p:nvPr/>
        </p:nvSpPr>
        <p:spPr>
          <a:xfrm>
            <a:off x="954374" y="2874307"/>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526" name="テキスト ボックス 525">
            <a:extLst>
              <a:ext uri="{FF2B5EF4-FFF2-40B4-BE49-F238E27FC236}">
                <a16:creationId xmlns:a16="http://schemas.microsoft.com/office/drawing/2014/main" id="{D6248885-3DD1-238E-D606-0F9DC61C1D18}"/>
              </a:ext>
            </a:extLst>
          </p:cNvPr>
          <p:cNvSpPr txBox="1"/>
          <p:nvPr/>
        </p:nvSpPr>
        <p:spPr>
          <a:xfrm>
            <a:off x="1359018" y="2879591"/>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527" name="テキスト ボックス 526">
            <a:extLst>
              <a:ext uri="{FF2B5EF4-FFF2-40B4-BE49-F238E27FC236}">
                <a16:creationId xmlns:a16="http://schemas.microsoft.com/office/drawing/2014/main" id="{5ACD3743-04BF-A3C8-4955-942F577E5B85}"/>
              </a:ext>
            </a:extLst>
          </p:cNvPr>
          <p:cNvSpPr txBox="1"/>
          <p:nvPr/>
        </p:nvSpPr>
        <p:spPr>
          <a:xfrm>
            <a:off x="938069" y="2180594"/>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28" name="テキスト ボックス 527">
            <a:extLst>
              <a:ext uri="{FF2B5EF4-FFF2-40B4-BE49-F238E27FC236}">
                <a16:creationId xmlns:a16="http://schemas.microsoft.com/office/drawing/2014/main" id="{5C4C721B-067D-A6B9-B9EC-2AE4109E4183}"/>
              </a:ext>
            </a:extLst>
          </p:cNvPr>
          <p:cNvSpPr txBox="1"/>
          <p:nvPr/>
        </p:nvSpPr>
        <p:spPr>
          <a:xfrm>
            <a:off x="1109947" y="3067861"/>
            <a:ext cx="661188" cy="169277"/>
          </a:xfrm>
          <a:prstGeom prst="rect">
            <a:avLst/>
          </a:prstGeom>
          <a:noFill/>
        </p:spPr>
        <p:txBody>
          <a:bodyPr wrap="square" rtlCol="0">
            <a:spAutoFit/>
          </a:bodyPr>
          <a:lstStyle/>
          <a:p>
            <a:pPr algn="ctr"/>
            <a:r>
              <a:rPr kumimoji="1" lang="en-US" altLang="ja-JP" sz="500" dirty="0">
                <a:latin typeface="+mj-lt"/>
              </a:rPr>
              <a:t>RF07</a:t>
            </a:r>
          </a:p>
        </p:txBody>
      </p:sp>
      <p:pic>
        <p:nvPicPr>
          <p:cNvPr id="499" name="Picture 498">
            <a:extLst>
              <a:ext uri="{FF2B5EF4-FFF2-40B4-BE49-F238E27FC236}">
                <a16:creationId xmlns:a16="http://schemas.microsoft.com/office/drawing/2014/main" id="{373B5707-B384-BB22-553E-97E565F33617}"/>
              </a:ext>
            </a:extLst>
          </p:cNvPr>
          <p:cNvPicPr>
            <a:picLocks noChangeAspect="1"/>
          </p:cNvPicPr>
          <p:nvPr/>
        </p:nvPicPr>
        <p:blipFill>
          <a:blip r:embed="rId11"/>
          <a:stretch>
            <a:fillRect/>
          </a:stretch>
        </p:blipFill>
        <p:spPr>
          <a:xfrm>
            <a:off x="554069" y="3072567"/>
            <a:ext cx="1254295" cy="169937"/>
          </a:xfrm>
          <a:prstGeom prst="rect">
            <a:avLst/>
          </a:prstGeom>
        </p:spPr>
      </p:pic>
      <p:sp>
        <p:nvSpPr>
          <p:cNvPr id="500" name="TextBox 499">
            <a:extLst>
              <a:ext uri="{FF2B5EF4-FFF2-40B4-BE49-F238E27FC236}">
                <a16:creationId xmlns:a16="http://schemas.microsoft.com/office/drawing/2014/main" id="{93B88C64-CC4B-4FEA-E16A-2459D4C44C64}"/>
              </a:ext>
            </a:extLst>
          </p:cNvPr>
          <p:cNvSpPr txBox="1"/>
          <p:nvPr/>
        </p:nvSpPr>
        <p:spPr>
          <a:xfrm>
            <a:off x="1414406" y="3085863"/>
            <a:ext cx="474058" cy="169277"/>
          </a:xfrm>
          <a:prstGeom prst="rect">
            <a:avLst/>
          </a:prstGeom>
          <a:noFill/>
        </p:spPr>
        <p:txBody>
          <a:bodyPr wrap="square" rtlCol="0">
            <a:spAutoFit/>
          </a:bodyPr>
          <a:lstStyle/>
          <a:p>
            <a:pPr algn="r"/>
            <a:r>
              <a:rPr lang="en-US" sz="500" dirty="0"/>
              <a:t>10/20</a:t>
            </a:r>
          </a:p>
        </p:txBody>
      </p:sp>
      <p:sp>
        <p:nvSpPr>
          <p:cNvPr id="501" name="テキスト ボックス 9">
            <a:extLst>
              <a:ext uri="{FF2B5EF4-FFF2-40B4-BE49-F238E27FC236}">
                <a16:creationId xmlns:a16="http://schemas.microsoft.com/office/drawing/2014/main" id="{CA957647-99A7-2AE6-3D3D-2D7F4E39B27D}"/>
              </a:ext>
            </a:extLst>
          </p:cNvPr>
          <p:cNvSpPr txBox="1"/>
          <p:nvPr/>
        </p:nvSpPr>
        <p:spPr>
          <a:xfrm>
            <a:off x="3334923" y="212209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02" name="図 10">
            <a:extLst>
              <a:ext uri="{FF2B5EF4-FFF2-40B4-BE49-F238E27FC236}">
                <a16:creationId xmlns:a16="http://schemas.microsoft.com/office/drawing/2014/main" id="{19BDEB1F-EA82-D9DA-2359-DC6F8376F1AD}"/>
              </a:ext>
            </a:extLst>
          </p:cNvPr>
          <p:cNvPicPr>
            <a:picLocks noChangeAspect="1"/>
          </p:cNvPicPr>
          <p:nvPr/>
        </p:nvPicPr>
        <p:blipFill>
          <a:blip r:embed="rId5"/>
          <a:stretch>
            <a:fillRect/>
          </a:stretch>
        </p:blipFill>
        <p:spPr>
          <a:xfrm>
            <a:off x="2807106" y="1450879"/>
            <a:ext cx="1358764" cy="2027693"/>
          </a:xfrm>
          <a:prstGeom prst="rect">
            <a:avLst/>
          </a:prstGeom>
        </p:spPr>
      </p:pic>
      <p:pic>
        <p:nvPicPr>
          <p:cNvPr id="521" name="図 13">
            <a:extLst>
              <a:ext uri="{FF2B5EF4-FFF2-40B4-BE49-F238E27FC236}">
                <a16:creationId xmlns:a16="http://schemas.microsoft.com/office/drawing/2014/main" id="{20F33788-3396-3F52-3032-51FAE08C01C0}"/>
              </a:ext>
            </a:extLst>
          </p:cNvPr>
          <p:cNvPicPr>
            <a:picLocks noChangeAspect="1"/>
          </p:cNvPicPr>
          <p:nvPr/>
        </p:nvPicPr>
        <p:blipFill>
          <a:blip r:embed="rId7"/>
          <a:stretch>
            <a:fillRect/>
          </a:stretch>
        </p:blipFill>
        <p:spPr>
          <a:xfrm>
            <a:off x="3311793" y="1584959"/>
            <a:ext cx="805148" cy="123622"/>
          </a:xfrm>
          <a:prstGeom prst="rect">
            <a:avLst/>
          </a:prstGeom>
        </p:spPr>
      </p:pic>
      <p:sp>
        <p:nvSpPr>
          <p:cNvPr id="531" name="テキスト ボックス 14">
            <a:extLst>
              <a:ext uri="{FF2B5EF4-FFF2-40B4-BE49-F238E27FC236}">
                <a16:creationId xmlns:a16="http://schemas.microsoft.com/office/drawing/2014/main" id="{FF1AC26C-A0D7-B22F-A7C6-3D12E78AC20E}"/>
              </a:ext>
            </a:extLst>
          </p:cNvPr>
          <p:cNvSpPr txBox="1"/>
          <p:nvPr/>
        </p:nvSpPr>
        <p:spPr>
          <a:xfrm>
            <a:off x="3227074" y="157153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34" name="図 18">
            <a:extLst>
              <a:ext uri="{FF2B5EF4-FFF2-40B4-BE49-F238E27FC236}">
                <a16:creationId xmlns:a16="http://schemas.microsoft.com/office/drawing/2014/main" id="{16F0DC6A-850F-5B36-2AA9-EA42E3616B8E}"/>
              </a:ext>
            </a:extLst>
          </p:cNvPr>
          <p:cNvPicPr>
            <a:picLocks noChangeAspect="1"/>
          </p:cNvPicPr>
          <p:nvPr/>
        </p:nvPicPr>
        <p:blipFill>
          <a:blip r:embed="rId8"/>
          <a:stretch>
            <a:fillRect/>
          </a:stretch>
        </p:blipFill>
        <p:spPr>
          <a:xfrm>
            <a:off x="3410047" y="2907630"/>
            <a:ext cx="234871" cy="129551"/>
          </a:xfrm>
          <a:prstGeom prst="rect">
            <a:avLst/>
          </a:prstGeom>
        </p:spPr>
      </p:pic>
      <p:pic>
        <p:nvPicPr>
          <p:cNvPr id="568" name="図 19">
            <a:extLst>
              <a:ext uri="{FF2B5EF4-FFF2-40B4-BE49-F238E27FC236}">
                <a16:creationId xmlns:a16="http://schemas.microsoft.com/office/drawing/2014/main" id="{F09C866F-D0E6-5CB5-6133-551E6FDB33BE}"/>
              </a:ext>
            </a:extLst>
          </p:cNvPr>
          <p:cNvPicPr>
            <a:picLocks noChangeAspect="1"/>
          </p:cNvPicPr>
          <p:nvPr/>
        </p:nvPicPr>
        <p:blipFill>
          <a:blip r:embed="rId8"/>
          <a:stretch>
            <a:fillRect/>
          </a:stretch>
        </p:blipFill>
        <p:spPr>
          <a:xfrm>
            <a:off x="3345465" y="3090881"/>
            <a:ext cx="234871" cy="129551"/>
          </a:xfrm>
          <a:prstGeom prst="rect">
            <a:avLst/>
          </a:prstGeom>
        </p:spPr>
      </p:pic>
      <p:sp>
        <p:nvSpPr>
          <p:cNvPr id="572" name="テキスト ボックス 23">
            <a:extLst>
              <a:ext uri="{FF2B5EF4-FFF2-40B4-BE49-F238E27FC236}">
                <a16:creationId xmlns:a16="http://schemas.microsoft.com/office/drawing/2014/main" id="{4FE6A68F-71E8-942A-60B7-398BFCE20C0B}"/>
              </a:ext>
            </a:extLst>
          </p:cNvPr>
          <p:cNvSpPr txBox="1"/>
          <p:nvPr/>
        </p:nvSpPr>
        <p:spPr>
          <a:xfrm>
            <a:off x="2777686" y="260345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pic>
        <p:nvPicPr>
          <p:cNvPr id="66" name="図 26">
            <a:extLst>
              <a:ext uri="{FF2B5EF4-FFF2-40B4-BE49-F238E27FC236}">
                <a16:creationId xmlns:a16="http://schemas.microsoft.com/office/drawing/2014/main" id="{E281803F-48BA-59D1-DE4E-49F9C518B3EA}"/>
              </a:ext>
            </a:extLst>
          </p:cNvPr>
          <p:cNvPicPr>
            <a:picLocks noChangeAspect="1"/>
          </p:cNvPicPr>
          <p:nvPr/>
        </p:nvPicPr>
        <p:blipFill>
          <a:blip r:embed="rId10"/>
          <a:stretch>
            <a:fillRect/>
          </a:stretch>
        </p:blipFill>
        <p:spPr>
          <a:xfrm>
            <a:off x="2820835" y="2053237"/>
            <a:ext cx="1345035" cy="391873"/>
          </a:xfrm>
          <a:prstGeom prst="rect">
            <a:avLst/>
          </a:prstGeom>
        </p:spPr>
      </p:pic>
      <p:sp>
        <p:nvSpPr>
          <p:cNvPr id="69" name="テキスト ボックス 29">
            <a:extLst>
              <a:ext uri="{FF2B5EF4-FFF2-40B4-BE49-F238E27FC236}">
                <a16:creationId xmlns:a16="http://schemas.microsoft.com/office/drawing/2014/main" id="{FF8236AD-74F7-8BB6-48F8-C17722895B3A}"/>
              </a:ext>
            </a:extLst>
          </p:cNvPr>
          <p:cNvSpPr txBox="1"/>
          <p:nvPr/>
        </p:nvSpPr>
        <p:spPr>
          <a:xfrm>
            <a:off x="2763436" y="2365312"/>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71" name="四角形: 角を丸くする 31">
            <a:extLst>
              <a:ext uri="{FF2B5EF4-FFF2-40B4-BE49-F238E27FC236}">
                <a16:creationId xmlns:a16="http://schemas.microsoft.com/office/drawing/2014/main" id="{D998A4C0-6BE5-B3F3-A7C2-5A41EC365E72}"/>
              </a:ext>
            </a:extLst>
          </p:cNvPr>
          <p:cNvSpPr/>
          <p:nvPr/>
        </p:nvSpPr>
        <p:spPr>
          <a:xfrm>
            <a:off x="3311793" y="205500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 name="テキスト ボックス 32">
            <a:extLst>
              <a:ext uri="{FF2B5EF4-FFF2-40B4-BE49-F238E27FC236}">
                <a16:creationId xmlns:a16="http://schemas.microsoft.com/office/drawing/2014/main" id="{DCB8259C-6E48-DF0B-2A53-7F588F7732C0}"/>
              </a:ext>
            </a:extLst>
          </p:cNvPr>
          <p:cNvSpPr txBox="1"/>
          <p:nvPr/>
        </p:nvSpPr>
        <p:spPr>
          <a:xfrm>
            <a:off x="2777686" y="204376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79" name="テキスト ボックス 34">
            <a:extLst>
              <a:ext uri="{FF2B5EF4-FFF2-40B4-BE49-F238E27FC236}">
                <a16:creationId xmlns:a16="http://schemas.microsoft.com/office/drawing/2014/main" id="{2F2043AA-9F68-51E6-BC4C-3080735A65ED}"/>
              </a:ext>
            </a:extLst>
          </p:cNvPr>
          <p:cNvSpPr txBox="1"/>
          <p:nvPr/>
        </p:nvSpPr>
        <p:spPr>
          <a:xfrm>
            <a:off x="2780177" y="219051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80" name="テキスト ボックス 35">
            <a:extLst>
              <a:ext uri="{FF2B5EF4-FFF2-40B4-BE49-F238E27FC236}">
                <a16:creationId xmlns:a16="http://schemas.microsoft.com/office/drawing/2014/main" id="{A2D9BB9B-77D7-4068-331C-252DE53A0DAB}"/>
              </a:ext>
            </a:extLst>
          </p:cNvPr>
          <p:cNvSpPr txBox="1"/>
          <p:nvPr/>
        </p:nvSpPr>
        <p:spPr>
          <a:xfrm>
            <a:off x="3337980" y="203843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83" name="図 40">
            <a:extLst>
              <a:ext uri="{FF2B5EF4-FFF2-40B4-BE49-F238E27FC236}">
                <a16:creationId xmlns:a16="http://schemas.microsoft.com/office/drawing/2014/main" id="{D4596655-7127-716A-7477-A0732A12FF1B}"/>
              </a:ext>
            </a:extLst>
          </p:cNvPr>
          <p:cNvPicPr>
            <a:picLocks noChangeAspect="1"/>
          </p:cNvPicPr>
          <p:nvPr/>
        </p:nvPicPr>
        <p:blipFill>
          <a:blip r:embed="rId12"/>
          <a:stretch>
            <a:fillRect/>
          </a:stretch>
        </p:blipFill>
        <p:spPr>
          <a:xfrm>
            <a:off x="1876467" y="1479097"/>
            <a:ext cx="767534" cy="496491"/>
          </a:xfrm>
          <a:prstGeom prst="rect">
            <a:avLst/>
          </a:prstGeom>
          <a:solidFill>
            <a:schemeClr val="bg1"/>
          </a:solidFill>
        </p:spPr>
      </p:pic>
      <p:sp>
        <p:nvSpPr>
          <p:cNvPr id="84" name="テキスト ボックス 41">
            <a:extLst>
              <a:ext uri="{FF2B5EF4-FFF2-40B4-BE49-F238E27FC236}">
                <a16:creationId xmlns:a16="http://schemas.microsoft.com/office/drawing/2014/main" id="{AB7C1759-0A56-4D47-BA62-C849570E8C64}"/>
              </a:ext>
            </a:extLst>
          </p:cNvPr>
          <p:cNvSpPr txBox="1"/>
          <p:nvPr/>
        </p:nvSpPr>
        <p:spPr>
          <a:xfrm>
            <a:off x="1812751" y="1986135"/>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a:t>
            </a:r>
            <a:r>
              <a:rPr kumimoji="1" lang="en-US" altLang="ja-JP" sz="600" dirty="0">
                <a:solidFill>
                  <a:srgbClr val="FF0000"/>
                </a:solidFill>
              </a:rPr>
              <a:t>600pcs</a:t>
            </a:r>
          </a:p>
          <a:p>
            <a:r>
              <a:rPr kumimoji="1" lang="en-US" altLang="ja-JP" sz="600" dirty="0"/>
              <a:t>Label 1 piece</a:t>
            </a:r>
          </a:p>
          <a:p>
            <a:r>
              <a:rPr kumimoji="1" lang="en-US" altLang="ja-JP" sz="600" dirty="0"/>
              <a:t>Lot 2023-09-11</a:t>
            </a:r>
          </a:p>
          <a:p>
            <a:r>
              <a:rPr kumimoji="1" lang="en-US" altLang="ja-JP" sz="600" dirty="0"/>
              <a:t>Label serial : 0001</a:t>
            </a:r>
          </a:p>
          <a:p>
            <a:r>
              <a:rPr kumimoji="1" lang="en-US" altLang="ja-JP" sz="600" dirty="0"/>
              <a:t>Location: 12-001</a:t>
            </a:r>
            <a:endParaRPr kumimoji="1" lang="ja-JP" altLang="en-US" sz="600" dirty="0"/>
          </a:p>
        </p:txBody>
      </p:sp>
      <p:sp>
        <p:nvSpPr>
          <p:cNvPr id="85" name="台形 42">
            <a:extLst>
              <a:ext uri="{FF2B5EF4-FFF2-40B4-BE49-F238E27FC236}">
                <a16:creationId xmlns:a16="http://schemas.microsoft.com/office/drawing/2014/main" id="{2D4CFEA7-7E37-CCCD-26CC-0CE8E3D8A917}"/>
              </a:ext>
            </a:extLst>
          </p:cNvPr>
          <p:cNvSpPr/>
          <p:nvPr/>
        </p:nvSpPr>
        <p:spPr>
          <a:xfrm rot="9223765">
            <a:off x="2491111" y="139958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86" name="矢印: 右 43">
            <a:extLst>
              <a:ext uri="{FF2B5EF4-FFF2-40B4-BE49-F238E27FC236}">
                <a16:creationId xmlns:a16="http://schemas.microsoft.com/office/drawing/2014/main" id="{9774F9B6-FC23-3392-3BB8-B1909989DF24}"/>
              </a:ext>
            </a:extLst>
          </p:cNvPr>
          <p:cNvSpPr/>
          <p:nvPr/>
        </p:nvSpPr>
        <p:spPr>
          <a:xfrm>
            <a:off x="4114014" y="19180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7" name="矢印: 右 44">
            <a:extLst>
              <a:ext uri="{FF2B5EF4-FFF2-40B4-BE49-F238E27FC236}">
                <a16:creationId xmlns:a16="http://schemas.microsoft.com/office/drawing/2014/main" id="{C86BA634-123E-2082-CE1B-35334F19CC08}"/>
              </a:ext>
            </a:extLst>
          </p:cNvPr>
          <p:cNvSpPr/>
          <p:nvPr/>
        </p:nvSpPr>
        <p:spPr>
          <a:xfrm>
            <a:off x="2799408" y="19180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88" name="図 45">
            <a:extLst>
              <a:ext uri="{FF2B5EF4-FFF2-40B4-BE49-F238E27FC236}">
                <a16:creationId xmlns:a16="http://schemas.microsoft.com/office/drawing/2014/main" id="{08802C19-7E95-B8CD-00C4-ACCB6805B25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181814">
            <a:off x="2440119" y="1585703"/>
            <a:ext cx="193980" cy="422448"/>
          </a:xfrm>
          <a:prstGeom prst="rect">
            <a:avLst/>
          </a:prstGeom>
        </p:spPr>
      </p:pic>
      <p:sp>
        <p:nvSpPr>
          <p:cNvPr id="92" name="矢印: 右 465">
            <a:extLst>
              <a:ext uri="{FF2B5EF4-FFF2-40B4-BE49-F238E27FC236}">
                <a16:creationId xmlns:a16="http://schemas.microsoft.com/office/drawing/2014/main" id="{E82ED94C-3A2D-367F-C877-2178E290AA99}"/>
              </a:ext>
            </a:extLst>
          </p:cNvPr>
          <p:cNvSpPr/>
          <p:nvPr/>
        </p:nvSpPr>
        <p:spPr>
          <a:xfrm>
            <a:off x="1692613" y="191892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テキスト ボックス 468">
            <a:extLst>
              <a:ext uri="{FF2B5EF4-FFF2-40B4-BE49-F238E27FC236}">
                <a16:creationId xmlns:a16="http://schemas.microsoft.com/office/drawing/2014/main" id="{3565F4CE-0244-1B2B-DEA1-B17216EC0101}"/>
              </a:ext>
            </a:extLst>
          </p:cNvPr>
          <p:cNvSpPr txBox="1"/>
          <p:nvPr/>
        </p:nvSpPr>
        <p:spPr>
          <a:xfrm>
            <a:off x="2796442" y="2883105"/>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96" name="テキスト ボックス 469">
            <a:extLst>
              <a:ext uri="{FF2B5EF4-FFF2-40B4-BE49-F238E27FC236}">
                <a16:creationId xmlns:a16="http://schemas.microsoft.com/office/drawing/2014/main" id="{4BCD2FD4-BC03-093B-FFA9-33766789F9B5}"/>
              </a:ext>
            </a:extLst>
          </p:cNvPr>
          <p:cNvSpPr txBox="1"/>
          <p:nvPr/>
        </p:nvSpPr>
        <p:spPr>
          <a:xfrm>
            <a:off x="3247201" y="2874977"/>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99" name="テキスト ボックス 470">
            <a:extLst>
              <a:ext uri="{FF2B5EF4-FFF2-40B4-BE49-F238E27FC236}">
                <a16:creationId xmlns:a16="http://schemas.microsoft.com/office/drawing/2014/main" id="{61D8843A-520A-2D6A-56B2-AAD0FFCB0F82}"/>
              </a:ext>
            </a:extLst>
          </p:cNvPr>
          <p:cNvSpPr txBox="1"/>
          <p:nvPr/>
        </p:nvSpPr>
        <p:spPr>
          <a:xfrm>
            <a:off x="3651845" y="2880261"/>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101" name="テキスト ボックス 473">
            <a:extLst>
              <a:ext uri="{FF2B5EF4-FFF2-40B4-BE49-F238E27FC236}">
                <a16:creationId xmlns:a16="http://schemas.microsoft.com/office/drawing/2014/main" id="{F795AF71-3DD6-66C4-EAE2-C4FB0253A4B7}"/>
              </a:ext>
            </a:extLst>
          </p:cNvPr>
          <p:cNvSpPr txBox="1"/>
          <p:nvPr/>
        </p:nvSpPr>
        <p:spPr>
          <a:xfrm>
            <a:off x="3402774" y="3068531"/>
            <a:ext cx="661188" cy="169277"/>
          </a:xfrm>
          <a:prstGeom prst="rect">
            <a:avLst/>
          </a:prstGeom>
          <a:noFill/>
        </p:spPr>
        <p:txBody>
          <a:bodyPr wrap="square" rtlCol="0">
            <a:spAutoFit/>
          </a:bodyPr>
          <a:lstStyle/>
          <a:p>
            <a:pPr algn="ctr"/>
            <a:r>
              <a:rPr kumimoji="1" lang="en-US" altLang="ja-JP" sz="500" dirty="0">
                <a:latin typeface="+mj-lt"/>
              </a:rPr>
              <a:t>RF07</a:t>
            </a:r>
          </a:p>
        </p:txBody>
      </p:sp>
      <p:pic>
        <p:nvPicPr>
          <p:cNvPr id="111" name="Picture 110">
            <a:extLst>
              <a:ext uri="{FF2B5EF4-FFF2-40B4-BE49-F238E27FC236}">
                <a16:creationId xmlns:a16="http://schemas.microsoft.com/office/drawing/2014/main" id="{B5D0EC85-6E81-DB9C-A257-13A5BD893D73}"/>
              </a:ext>
            </a:extLst>
          </p:cNvPr>
          <p:cNvPicPr>
            <a:picLocks noChangeAspect="1"/>
          </p:cNvPicPr>
          <p:nvPr/>
        </p:nvPicPr>
        <p:blipFill>
          <a:blip r:embed="rId14"/>
          <a:stretch>
            <a:fillRect/>
          </a:stretch>
        </p:blipFill>
        <p:spPr>
          <a:xfrm>
            <a:off x="526016" y="2343565"/>
            <a:ext cx="1338306" cy="885220"/>
          </a:xfrm>
          <a:prstGeom prst="rect">
            <a:avLst/>
          </a:prstGeom>
        </p:spPr>
      </p:pic>
      <p:pic>
        <p:nvPicPr>
          <p:cNvPr id="112" name="Picture 111">
            <a:extLst>
              <a:ext uri="{FF2B5EF4-FFF2-40B4-BE49-F238E27FC236}">
                <a16:creationId xmlns:a16="http://schemas.microsoft.com/office/drawing/2014/main" id="{B40E9855-121A-B90A-5F97-1BFE04E6E86F}"/>
              </a:ext>
            </a:extLst>
          </p:cNvPr>
          <p:cNvPicPr>
            <a:picLocks noChangeAspect="1"/>
          </p:cNvPicPr>
          <p:nvPr/>
        </p:nvPicPr>
        <p:blipFill>
          <a:blip r:embed="rId11"/>
          <a:stretch>
            <a:fillRect/>
          </a:stretch>
        </p:blipFill>
        <p:spPr>
          <a:xfrm>
            <a:off x="525176" y="3049723"/>
            <a:ext cx="1254295" cy="169937"/>
          </a:xfrm>
          <a:prstGeom prst="rect">
            <a:avLst/>
          </a:prstGeom>
        </p:spPr>
      </p:pic>
      <p:sp>
        <p:nvSpPr>
          <p:cNvPr id="113" name="TextBox 112">
            <a:extLst>
              <a:ext uri="{FF2B5EF4-FFF2-40B4-BE49-F238E27FC236}">
                <a16:creationId xmlns:a16="http://schemas.microsoft.com/office/drawing/2014/main" id="{BFCD47B0-CC60-6CC2-CC40-EA8C1B897A2A}"/>
              </a:ext>
            </a:extLst>
          </p:cNvPr>
          <p:cNvSpPr txBox="1"/>
          <p:nvPr/>
        </p:nvSpPr>
        <p:spPr>
          <a:xfrm>
            <a:off x="1385513" y="3063019"/>
            <a:ext cx="474058" cy="169277"/>
          </a:xfrm>
          <a:prstGeom prst="rect">
            <a:avLst/>
          </a:prstGeom>
          <a:noFill/>
        </p:spPr>
        <p:txBody>
          <a:bodyPr wrap="square" rtlCol="0">
            <a:spAutoFit/>
          </a:bodyPr>
          <a:lstStyle/>
          <a:p>
            <a:pPr algn="r"/>
            <a:r>
              <a:rPr lang="en-US" sz="500" dirty="0"/>
              <a:t>20/50</a:t>
            </a:r>
          </a:p>
        </p:txBody>
      </p:sp>
      <p:pic>
        <p:nvPicPr>
          <p:cNvPr id="124" name="Picture 123">
            <a:extLst>
              <a:ext uri="{FF2B5EF4-FFF2-40B4-BE49-F238E27FC236}">
                <a16:creationId xmlns:a16="http://schemas.microsoft.com/office/drawing/2014/main" id="{7ABDCB1A-4C57-3D11-DC5B-D08B10693AE1}"/>
              </a:ext>
            </a:extLst>
          </p:cNvPr>
          <p:cNvPicPr>
            <a:picLocks noChangeAspect="1"/>
          </p:cNvPicPr>
          <p:nvPr/>
        </p:nvPicPr>
        <p:blipFill>
          <a:blip r:embed="rId14"/>
          <a:stretch>
            <a:fillRect/>
          </a:stretch>
        </p:blipFill>
        <p:spPr>
          <a:xfrm>
            <a:off x="2821094" y="2357992"/>
            <a:ext cx="1338306" cy="885220"/>
          </a:xfrm>
          <a:prstGeom prst="rect">
            <a:avLst/>
          </a:prstGeom>
        </p:spPr>
      </p:pic>
      <p:pic>
        <p:nvPicPr>
          <p:cNvPr id="125" name="Picture 124">
            <a:extLst>
              <a:ext uri="{FF2B5EF4-FFF2-40B4-BE49-F238E27FC236}">
                <a16:creationId xmlns:a16="http://schemas.microsoft.com/office/drawing/2014/main" id="{FBEB3673-C5E5-599F-C42D-68C5ABF0925E}"/>
              </a:ext>
            </a:extLst>
          </p:cNvPr>
          <p:cNvPicPr>
            <a:picLocks noChangeAspect="1"/>
          </p:cNvPicPr>
          <p:nvPr/>
        </p:nvPicPr>
        <p:blipFill>
          <a:blip r:embed="rId11"/>
          <a:stretch>
            <a:fillRect/>
          </a:stretch>
        </p:blipFill>
        <p:spPr>
          <a:xfrm>
            <a:off x="2829780" y="3064150"/>
            <a:ext cx="1254295" cy="169937"/>
          </a:xfrm>
          <a:prstGeom prst="rect">
            <a:avLst/>
          </a:prstGeom>
        </p:spPr>
      </p:pic>
      <p:sp>
        <p:nvSpPr>
          <p:cNvPr id="126" name="TextBox 125">
            <a:extLst>
              <a:ext uri="{FF2B5EF4-FFF2-40B4-BE49-F238E27FC236}">
                <a16:creationId xmlns:a16="http://schemas.microsoft.com/office/drawing/2014/main" id="{EBBBB77E-2A88-2C31-D35F-9A9FBCD39510}"/>
              </a:ext>
            </a:extLst>
          </p:cNvPr>
          <p:cNvSpPr txBox="1"/>
          <p:nvPr/>
        </p:nvSpPr>
        <p:spPr>
          <a:xfrm>
            <a:off x="3690117" y="3077446"/>
            <a:ext cx="474058" cy="169277"/>
          </a:xfrm>
          <a:prstGeom prst="rect">
            <a:avLst/>
          </a:prstGeom>
          <a:noFill/>
        </p:spPr>
        <p:txBody>
          <a:bodyPr wrap="square" rtlCol="0">
            <a:spAutoFit/>
          </a:bodyPr>
          <a:lstStyle/>
          <a:p>
            <a:pPr algn="r"/>
            <a:r>
              <a:rPr lang="en-US" sz="500" dirty="0"/>
              <a:t>20/50</a:t>
            </a:r>
          </a:p>
        </p:txBody>
      </p:sp>
      <p:sp>
        <p:nvSpPr>
          <p:cNvPr id="127" name="四角形: 角を丸くする 515">
            <a:extLst>
              <a:ext uri="{FF2B5EF4-FFF2-40B4-BE49-F238E27FC236}">
                <a16:creationId xmlns:a16="http://schemas.microsoft.com/office/drawing/2014/main" id="{F7515B9A-5DE9-043B-126C-8B030E479C50}"/>
              </a:ext>
            </a:extLst>
          </p:cNvPr>
          <p:cNvSpPr/>
          <p:nvPr/>
        </p:nvSpPr>
        <p:spPr>
          <a:xfrm>
            <a:off x="3307465" y="220594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6" name="テキスト ボックス 526">
            <a:extLst>
              <a:ext uri="{FF2B5EF4-FFF2-40B4-BE49-F238E27FC236}">
                <a16:creationId xmlns:a16="http://schemas.microsoft.com/office/drawing/2014/main" id="{B42AFF22-B2C6-10B7-FB7B-E650BC6368C8}"/>
              </a:ext>
            </a:extLst>
          </p:cNvPr>
          <p:cNvSpPr txBox="1"/>
          <p:nvPr/>
        </p:nvSpPr>
        <p:spPr>
          <a:xfrm>
            <a:off x="3224077" y="218545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609" name="図 476">
            <a:extLst>
              <a:ext uri="{FF2B5EF4-FFF2-40B4-BE49-F238E27FC236}">
                <a16:creationId xmlns:a16="http://schemas.microsoft.com/office/drawing/2014/main" id="{386B8277-2EAF-B22B-CAF5-AEA4A64BDDB7}"/>
              </a:ext>
            </a:extLst>
          </p:cNvPr>
          <p:cNvPicPr>
            <a:picLocks noChangeAspect="1"/>
          </p:cNvPicPr>
          <p:nvPr/>
        </p:nvPicPr>
        <p:blipFill>
          <a:blip r:embed="rId2"/>
          <a:stretch>
            <a:fillRect/>
          </a:stretch>
        </p:blipFill>
        <p:spPr>
          <a:xfrm>
            <a:off x="2960945" y="2188763"/>
            <a:ext cx="1075165" cy="745191"/>
          </a:xfrm>
          <a:prstGeom prst="rect">
            <a:avLst/>
          </a:prstGeom>
        </p:spPr>
      </p:pic>
      <p:pic>
        <p:nvPicPr>
          <p:cNvPr id="610" name="図 477">
            <a:extLst>
              <a:ext uri="{FF2B5EF4-FFF2-40B4-BE49-F238E27FC236}">
                <a16:creationId xmlns:a16="http://schemas.microsoft.com/office/drawing/2014/main" id="{699C85C1-B374-6116-15D9-663771706C29}"/>
              </a:ext>
            </a:extLst>
          </p:cNvPr>
          <p:cNvPicPr>
            <a:picLocks noChangeAspect="1"/>
          </p:cNvPicPr>
          <p:nvPr/>
        </p:nvPicPr>
        <p:blipFill>
          <a:blip r:embed="rId3"/>
          <a:stretch>
            <a:fillRect/>
          </a:stretch>
        </p:blipFill>
        <p:spPr>
          <a:xfrm>
            <a:off x="3082024" y="2598845"/>
            <a:ext cx="847293" cy="112175"/>
          </a:xfrm>
          <a:prstGeom prst="rect">
            <a:avLst/>
          </a:prstGeom>
        </p:spPr>
      </p:pic>
      <p:sp>
        <p:nvSpPr>
          <p:cNvPr id="611" name="テキスト ボックス 478">
            <a:extLst>
              <a:ext uri="{FF2B5EF4-FFF2-40B4-BE49-F238E27FC236}">
                <a16:creationId xmlns:a16="http://schemas.microsoft.com/office/drawing/2014/main" id="{E8CF5D99-4783-9C46-7D06-B536555521BA}"/>
              </a:ext>
            </a:extLst>
          </p:cNvPr>
          <p:cNvSpPr txBox="1"/>
          <p:nvPr/>
        </p:nvSpPr>
        <p:spPr>
          <a:xfrm>
            <a:off x="2942197" y="2555629"/>
            <a:ext cx="1149454"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Repack the package?</a:t>
            </a:r>
          </a:p>
        </p:txBody>
      </p:sp>
      <p:pic>
        <p:nvPicPr>
          <p:cNvPr id="612" name="図 479">
            <a:extLst>
              <a:ext uri="{FF2B5EF4-FFF2-40B4-BE49-F238E27FC236}">
                <a16:creationId xmlns:a16="http://schemas.microsoft.com/office/drawing/2014/main" id="{8F6F3CB9-F601-9397-0591-91BF54F3AB09}"/>
              </a:ext>
            </a:extLst>
          </p:cNvPr>
          <p:cNvPicPr>
            <a:picLocks noChangeAspect="1"/>
          </p:cNvPicPr>
          <p:nvPr/>
        </p:nvPicPr>
        <p:blipFill>
          <a:blip r:embed="rId4"/>
          <a:stretch>
            <a:fillRect/>
          </a:stretch>
        </p:blipFill>
        <p:spPr>
          <a:xfrm>
            <a:off x="3337633" y="2704838"/>
            <a:ext cx="336603" cy="186540"/>
          </a:xfrm>
          <a:prstGeom prst="rect">
            <a:avLst/>
          </a:prstGeom>
        </p:spPr>
      </p:pic>
      <p:sp>
        <p:nvSpPr>
          <p:cNvPr id="613" name="四角形: 角を丸くする 480">
            <a:extLst>
              <a:ext uri="{FF2B5EF4-FFF2-40B4-BE49-F238E27FC236}">
                <a16:creationId xmlns:a16="http://schemas.microsoft.com/office/drawing/2014/main" id="{A733F376-F09D-7F69-BFDD-D6715112FB95}"/>
              </a:ext>
            </a:extLst>
          </p:cNvPr>
          <p:cNvSpPr/>
          <p:nvPr/>
        </p:nvSpPr>
        <p:spPr>
          <a:xfrm>
            <a:off x="3206685" y="2738793"/>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614" name="四角形: 角を丸くする 481">
            <a:extLst>
              <a:ext uri="{FF2B5EF4-FFF2-40B4-BE49-F238E27FC236}">
                <a16:creationId xmlns:a16="http://schemas.microsoft.com/office/drawing/2014/main" id="{1EFD2092-91FC-BB05-CF84-16A7F2FEC1C6}"/>
              </a:ext>
            </a:extLst>
          </p:cNvPr>
          <p:cNvSpPr/>
          <p:nvPr/>
        </p:nvSpPr>
        <p:spPr>
          <a:xfrm>
            <a:off x="3516924" y="2739264"/>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475" name="テキスト ボックス 472">
            <a:extLst>
              <a:ext uri="{FF2B5EF4-FFF2-40B4-BE49-F238E27FC236}">
                <a16:creationId xmlns:a16="http://schemas.microsoft.com/office/drawing/2014/main" id="{5BF2F2C2-EDCF-A716-DD24-9F0F07724D35}"/>
              </a:ext>
            </a:extLst>
          </p:cNvPr>
          <p:cNvSpPr txBox="1"/>
          <p:nvPr/>
        </p:nvSpPr>
        <p:spPr>
          <a:xfrm>
            <a:off x="5123278" y="2274779"/>
            <a:ext cx="1367498" cy="1200329"/>
          </a:xfrm>
          <a:prstGeom prst="rect">
            <a:avLst/>
          </a:prstGeom>
          <a:noFill/>
        </p:spPr>
        <p:txBody>
          <a:bodyPr wrap="square" rtlCol="0">
            <a:spAutoFit/>
          </a:bodyPr>
          <a:lstStyle/>
          <a:p>
            <a:r>
              <a:rPr kumimoji="1" lang="en-US" altLang="ja-JP" sz="800" dirty="0">
                <a:latin typeface="+mj-lt"/>
              </a:rPr>
              <a:t>*8: Repack the package?</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endParaRPr kumimoji="1" lang="en-US" altLang="ja-JP" sz="800" dirty="0">
              <a:latin typeface="+mj-lt"/>
            </a:endParaRPr>
          </a:p>
        </p:txBody>
      </p:sp>
      <p:pic>
        <p:nvPicPr>
          <p:cNvPr id="476" name="図 476">
            <a:extLst>
              <a:ext uri="{FF2B5EF4-FFF2-40B4-BE49-F238E27FC236}">
                <a16:creationId xmlns:a16="http://schemas.microsoft.com/office/drawing/2014/main" id="{8F9D288F-E18A-78E7-9CB1-586808CB1070}"/>
              </a:ext>
            </a:extLst>
          </p:cNvPr>
          <p:cNvPicPr>
            <a:picLocks noChangeAspect="1"/>
          </p:cNvPicPr>
          <p:nvPr/>
        </p:nvPicPr>
        <p:blipFill>
          <a:blip r:embed="rId2"/>
          <a:stretch>
            <a:fillRect/>
          </a:stretch>
        </p:blipFill>
        <p:spPr>
          <a:xfrm>
            <a:off x="5203077" y="1455892"/>
            <a:ext cx="1075165" cy="745191"/>
          </a:xfrm>
          <a:prstGeom prst="rect">
            <a:avLst/>
          </a:prstGeom>
        </p:spPr>
      </p:pic>
      <p:pic>
        <p:nvPicPr>
          <p:cNvPr id="483" name="図 477">
            <a:extLst>
              <a:ext uri="{FF2B5EF4-FFF2-40B4-BE49-F238E27FC236}">
                <a16:creationId xmlns:a16="http://schemas.microsoft.com/office/drawing/2014/main" id="{83634977-A9A8-7101-58A9-3F35DA762C8D}"/>
              </a:ext>
            </a:extLst>
          </p:cNvPr>
          <p:cNvPicPr>
            <a:picLocks noChangeAspect="1"/>
          </p:cNvPicPr>
          <p:nvPr/>
        </p:nvPicPr>
        <p:blipFill>
          <a:blip r:embed="rId3"/>
          <a:stretch>
            <a:fillRect/>
          </a:stretch>
        </p:blipFill>
        <p:spPr>
          <a:xfrm>
            <a:off x="5324156" y="1856448"/>
            <a:ext cx="847293" cy="112175"/>
          </a:xfrm>
          <a:prstGeom prst="rect">
            <a:avLst/>
          </a:prstGeom>
        </p:spPr>
      </p:pic>
      <p:sp>
        <p:nvSpPr>
          <p:cNvPr id="484" name="テキスト ボックス 478">
            <a:extLst>
              <a:ext uri="{FF2B5EF4-FFF2-40B4-BE49-F238E27FC236}">
                <a16:creationId xmlns:a16="http://schemas.microsoft.com/office/drawing/2014/main" id="{31826669-F342-21BA-ACC0-79450D11E02E}"/>
              </a:ext>
            </a:extLst>
          </p:cNvPr>
          <p:cNvSpPr txBox="1"/>
          <p:nvPr/>
        </p:nvSpPr>
        <p:spPr>
          <a:xfrm>
            <a:off x="5128788" y="1780871"/>
            <a:ext cx="1149454"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Repack the package?</a:t>
            </a:r>
          </a:p>
        </p:txBody>
      </p:sp>
      <p:pic>
        <p:nvPicPr>
          <p:cNvPr id="486" name="図 479">
            <a:extLst>
              <a:ext uri="{FF2B5EF4-FFF2-40B4-BE49-F238E27FC236}">
                <a16:creationId xmlns:a16="http://schemas.microsoft.com/office/drawing/2014/main" id="{62025B8E-EA2A-56FB-4EFD-96F2FECA2931}"/>
              </a:ext>
            </a:extLst>
          </p:cNvPr>
          <p:cNvPicPr>
            <a:picLocks noChangeAspect="1"/>
          </p:cNvPicPr>
          <p:nvPr/>
        </p:nvPicPr>
        <p:blipFill>
          <a:blip r:embed="rId4"/>
          <a:stretch>
            <a:fillRect/>
          </a:stretch>
        </p:blipFill>
        <p:spPr>
          <a:xfrm>
            <a:off x="5579765" y="1971967"/>
            <a:ext cx="336603" cy="186540"/>
          </a:xfrm>
          <a:prstGeom prst="rect">
            <a:avLst/>
          </a:prstGeom>
        </p:spPr>
      </p:pic>
      <p:sp>
        <p:nvSpPr>
          <p:cNvPr id="496" name="四角形: 角を丸くする 480">
            <a:extLst>
              <a:ext uri="{FF2B5EF4-FFF2-40B4-BE49-F238E27FC236}">
                <a16:creationId xmlns:a16="http://schemas.microsoft.com/office/drawing/2014/main" id="{39963007-9035-5FE1-691A-ABEEAEA101D8}"/>
              </a:ext>
            </a:extLst>
          </p:cNvPr>
          <p:cNvSpPr/>
          <p:nvPr/>
        </p:nvSpPr>
        <p:spPr>
          <a:xfrm>
            <a:off x="5448817" y="2005922"/>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97" name="四角形: 角を丸くする 481">
            <a:extLst>
              <a:ext uri="{FF2B5EF4-FFF2-40B4-BE49-F238E27FC236}">
                <a16:creationId xmlns:a16="http://schemas.microsoft.com/office/drawing/2014/main" id="{461FADA0-43EE-3306-8506-0DD817DD56E0}"/>
              </a:ext>
            </a:extLst>
          </p:cNvPr>
          <p:cNvSpPr/>
          <p:nvPr/>
        </p:nvSpPr>
        <p:spPr>
          <a:xfrm>
            <a:off x="5759056" y="2006393"/>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498" name="テキスト ボックス 508">
            <a:extLst>
              <a:ext uri="{FF2B5EF4-FFF2-40B4-BE49-F238E27FC236}">
                <a16:creationId xmlns:a16="http://schemas.microsoft.com/office/drawing/2014/main" id="{5B654C95-21F9-1E53-0065-250816F54F5F}"/>
              </a:ext>
            </a:extLst>
          </p:cNvPr>
          <p:cNvSpPr txBox="1"/>
          <p:nvPr/>
        </p:nvSpPr>
        <p:spPr>
          <a:xfrm>
            <a:off x="1045520" y="451153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03" name="図 509">
            <a:extLst>
              <a:ext uri="{FF2B5EF4-FFF2-40B4-BE49-F238E27FC236}">
                <a16:creationId xmlns:a16="http://schemas.microsoft.com/office/drawing/2014/main" id="{BFED836B-C252-DA66-4D2A-68A554FEC1D6}"/>
              </a:ext>
            </a:extLst>
          </p:cNvPr>
          <p:cNvPicPr>
            <a:picLocks noChangeAspect="1"/>
          </p:cNvPicPr>
          <p:nvPr/>
        </p:nvPicPr>
        <p:blipFill>
          <a:blip r:embed="rId5"/>
          <a:stretch>
            <a:fillRect/>
          </a:stretch>
        </p:blipFill>
        <p:spPr>
          <a:xfrm>
            <a:off x="517703" y="3840326"/>
            <a:ext cx="1358764" cy="2027693"/>
          </a:xfrm>
          <a:prstGeom prst="rect">
            <a:avLst/>
          </a:prstGeom>
        </p:spPr>
      </p:pic>
      <p:pic>
        <p:nvPicPr>
          <p:cNvPr id="504" name="図 510">
            <a:extLst>
              <a:ext uri="{FF2B5EF4-FFF2-40B4-BE49-F238E27FC236}">
                <a16:creationId xmlns:a16="http://schemas.microsoft.com/office/drawing/2014/main" id="{D5E1D5F1-E8A6-6844-6963-1EF9A144FB95}"/>
              </a:ext>
            </a:extLst>
          </p:cNvPr>
          <p:cNvPicPr>
            <a:picLocks noChangeAspect="1"/>
          </p:cNvPicPr>
          <p:nvPr/>
        </p:nvPicPr>
        <p:blipFill>
          <a:blip r:embed="rId6"/>
          <a:stretch>
            <a:fillRect/>
          </a:stretch>
        </p:blipFill>
        <p:spPr>
          <a:xfrm>
            <a:off x="1611059" y="5135713"/>
            <a:ext cx="243861" cy="130125"/>
          </a:xfrm>
          <a:prstGeom prst="rect">
            <a:avLst/>
          </a:prstGeom>
        </p:spPr>
      </p:pic>
      <p:sp>
        <p:nvSpPr>
          <p:cNvPr id="505" name="テキスト ボックス 72">
            <a:extLst>
              <a:ext uri="{FF2B5EF4-FFF2-40B4-BE49-F238E27FC236}">
                <a16:creationId xmlns:a16="http://schemas.microsoft.com/office/drawing/2014/main" id="{38BE01A1-32FF-B222-F61C-0C6BB1B0EC3D}"/>
              </a:ext>
            </a:extLst>
          </p:cNvPr>
          <p:cNvSpPr txBox="1"/>
          <p:nvPr/>
        </p:nvSpPr>
        <p:spPr>
          <a:xfrm>
            <a:off x="1534637" y="51147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06" name="図 74">
            <a:extLst>
              <a:ext uri="{FF2B5EF4-FFF2-40B4-BE49-F238E27FC236}">
                <a16:creationId xmlns:a16="http://schemas.microsoft.com/office/drawing/2014/main" id="{B7A27D86-BEF1-0D13-C59B-477392A52368}"/>
              </a:ext>
            </a:extLst>
          </p:cNvPr>
          <p:cNvPicPr>
            <a:picLocks noChangeAspect="1"/>
          </p:cNvPicPr>
          <p:nvPr/>
        </p:nvPicPr>
        <p:blipFill>
          <a:blip r:embed="rId7"/>
          <a:stretch>
            <a:fillRect/>
          </a:stretch>
        </p:blipFill>
        <p:spPr>
          <a:xfrm>
            <a:off x="1022390" y="3974406"/>
            <a:ext cx="805148" cy="123622"/>
          </a:xfrm>
          <a:prstGeom prst="rect">
            <a:avLst/>
          </a:prstGeom>
        </p:spPr>
      </p:pic>
      <p:sp>
        <p:nvSpPr>
          <p:cNvPr id="507" name="テキスト ボックス 75">
            <a:extLst>
              <a:ext uri="{FF2B5EF4-FFF2-40B4-BE49-F238E27FC236}">
                <a16:creationId xmlns:a16="http://schemas.microsoft.com/office/drawing/2014/main" id="{E1BB328A-767A-5D6A-4BD0-0EDC4E447104}"/>
              </a:ext>
            </a:extLst>
          </p:cNvPr>
          <p:cNvSpPr txBox="1"/>
          <p:nvPr/>
        </p:nvSpPr>
        <p:spPr>
          <a:xfrm>
            <a:off x="937671" y="396098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08" name="図 76">
            <a:extLst>
              <a:ext uri="{FF2B5EF4-FFF2-40B4-BE49-F238E27FC236}">
                <a16:creationId xmlns:a16="http://schemas.microsoft.com/office/drawing/2014/main" id="{C2733C38-2EB7-9EE2-98D6-C2686035EF6C}"/>
              </a:ext>
            </a:extLst>
          </p:cNvPr>
          <p:cNvPicPr>
            <a:picLocks noChangeAspect="1"/>
          </p:cNvPicPr>
          <p:nvPr/>
        </p:nvPicPr>
        <p:blipFill>
          <a:blip r:embed="rId6"/>
          <a:stretch>
            <a:fillRect/>
          </a:stretch>
        </p:blipFill>
        <p:spPr>
          <a:xfrm>
            <a:off x="672203" y="4859966"/>
            <a:ext cx="399116" cy="92870"/>
          </a:xfrm>
          <a:prstGeom prst="rect">
            <a:avLst/>
          </a:prstGeom>
        </p:spPr>
      </p:pic>
      <p:sp>
        <p:nvSpPr>
          <p:cNvPr id="520" name="テキスト ボックス 77">
            <a:extLst>
              <a:ext uri="{FF2B5EF4-FFF2-40B4-BE49-F238E27FC236}">
                <a16:creationId xmlns:a16="http://schemas.microsoft.com/office/drawing/2014/main" id="{C108BEA9-D4CD-5C71-E652-9E36F476C29E}"/>
              </a:ext>
            </a:extLst>
          </p:cNvPr>
          <p:cNvSpPr txBox="1"/>
          <p:nvPr/>
        </p:nvSpPr>
        <p:spPr>
          <a:xfrm>
            <a:off x="607833" y="481025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29" name="図 89">
            <a:extLst>
              <a:ext uri="{FF2B5EF4-FFF2-40B4-BE49-F238E27FC236}">
                <a16:creationId xmlns:a16="http://schemas.microsoft.com/office/drawing/2014/main" id="{4575CACF-C47B-C080-A796-826C9F540279}"/>
              </a:ext>
            </a:extLst>
          </p:cNvPr>
          <p:cNvPicPr>
            <a:picLocks noChangeAspect="1"/>
          </p:cNvPicPr>
          <p:nvPr/>
        </p:nvPicPr>
        <p:blipFill>
          <a:blip r:embed="rId8"/>
          <a:stretch>
            <a:fillRect/>
          </a:stretch>
        </p:blipFill>
        <p:spPr>
          <a:xfrm>
            <a:off x="1120644" y="5297077"/>
            <a:ext cx="234871" cy="129551"/>
          </a:xfrm>
          <a:prstGeom prst="rect">
            <a:avLst/>
          </a:prstGeom>
        </p:spPr>
      </p:pic>
      <p:pic>
        <p:nvPicPr>
          <p:cNvPr id="530" name="図 90">
            <a:extLst>
              <a:ext uri="{FF2B5EF4-FFF2-40B4-BE49-F238E27FC236}">
                <a16:creationId xmlns:a16="http://schemas.microsoft.com/office/drawing/2014/main" id="{4D7D90E1-0CE0-9F98-088F-D3543006B14C}"/>
              </a:ext>
            </a:extLst>
          </p:cNvPr>
          <p:cNvPicPr>
            <a:picLocks noChangeAspect="1"/>
          </p:cNvPicPr>
          <p:nvPr/>
        </p:nvPicPr>
        <p:blipFill>
          <a:blip r:embed="rId8"/>
          <a:stretch>
            <a:fillRect/>
          </a:stretch>
        </p:blipFill>
        <p:spPr>
          <a:xfrm>
            <a:off x="1056062" y="5480328"/>
            <a:ext cx="234871" cy="129551"/>
          </a:xfrm>
          <a:prstGeom prst="rect">
            <a:avLst/>
          </a:prstGeom>
        </p:spPr>
      </p:pic>
      <p:pic>
        <p:nvPicPr>
          <p:cNvPr id="532" name="図 96">
            <a:extLst>
              <a:ext uri="{FF2B5EF4-FFF2-40B4-BE49-F238E27FC236}">
                <a16:creationId xmlns:a16="http://schemas.microsoft.com/office/drawing/2014/main" id="{22C2C267-47AC-3176-B973-1707B322F7FF}"/>
              </a:ext>
            </a:extLst>
          </p:cNvPr>
          <p:cNvPicPr>
            <a:picLocks noChangeAspect="1"/>
          </p:cNvPicPr>
          <p:nvPr/>
        </p:nvPicPr>
        <p:blipFill>
          <a:blip r:embed="rId9"/>
          <a:stretch>
            <a:fillRect/>
          </a:stretch>
        </p:blipFill>
        <p:spPr>
          <a:xfrm>
            <a:off x="535711" y="4847105"/>
            <a:ext cx="1334826" cy="298027"/>
          </a:xfrm>
          <a:prstGeom prst="rect">
            <a:avLst/>
          </a:prstGeom>
        </p:spPr>
      </p:pic>
      <p:sp>
        <p:nvSpPr>
          <p:cNvPr id="533" name="四角形: 角を丸くする 97">
            <a:extLst>
              <a:ext uri="{FF2B5EF4-FFF2-40B4-BE49-F238E27FC236}">
                <a16:creationId xmlns:a16="http://schemas.microsoft.com/office/drawing/2014/main" id="{50555DD5-EE44-2F50-D440-FD2C2990AF22}"/>
              </a:ext>
            </a:extLst>
          </p:cNvPr>
          <p:cNvSpPr/>
          <p:nvPr/>
        </p:nvSpPr>
        <p:spPr>
          <a:xfrm>
            <a:off x="811990" y="500413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9" name="四角形: 角を丸くする 115">
            <a:extLst>
              <a:ext uri="{FF2B5EF4-FFF2-40B4-BE49-F238E27FC236}">
                <a16:creationId xmlns:a16="http://schemas.microsoft.com/office/drawing/2014/main" id="{B66968D2-D3DF-C408-0E14-4B9519B7C26A}"/>
              </a:ext>
            </a:extLst>
          </p:cNvPr>
          <p:cNvSpPr/>
          <p:nvPr/>
        </p:nvSpPr>
        <p:spPr>
          <a:xfrm>
            <a:off x="1463926" y="4996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70" name="テキスト ボックス 116">
            <a:extLst>
              <a:ext uri="{FF2B5EF4-FFF2-40B4-BE49-F238E27FC236}">
                <a16:creationId xmlns:a16="http://schemas.microsoft.com/office/drawing/2014/main" id="{BEE0B0F0-9CC3-17B8-43A2-8A041D11DA3E}"/>
              </a:ext>
            </a:extLst>
          </p:cNvPr>
          <p:cNvSpPr txBox="1"/>
          <p:nvPr/>
        </p:nvSpPr>
        <p:spPr>
          <a:xfrm>
            <a:off x="1144981" y="497835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4" name="図 117">
            <a:extLst>
              <a:ext uri="{FF2B5EF4-FFF2-40B4-BE49-F238E27FC236}">
                <a16:creationId xmlns:a16="http://schemas.microsoft.com/office/drawing/2014/main" id="{E6AA2687-D591-A1B8-1247-610930A1BB17}"/>
              </a:ext>
            </a:extLst>
          </p:cNvPr>
          <p:cNvPicPr>
            <a:picLocks noChangeAspect="1"/>
          </p:cNvPicPr>
          <p:nvPr/>
        </p:nvPicPr>
        <p:blipFill>
          <a:blip r:embed="rId10"/>
          <a:stretch>
            <a:fillRect/>
          </a:stretch>
        </p:blipFill>
        <p:spPr>
          <a:xfrm>
            <a:off x="531432" y="4442684"/>
            <a:ext cx="1345035" cy="391873"/>
          </a:xfrm>
          <a:prstGeom prst="rect">
            <a:avLst/>
          </a:prstGeom>
        </p:spPr>
      </p:pic>
      <p:sp>
        <p:nvSpPr>
          <p:cNvPr id="65" name="四角形: 角を丸くする 511">
            <a:extLst>
              <a:ext uri="{FF2B5EF4-FFF2-40B4-BE49-F238E27FC236}">
                <a16:creationId xmlns:a16="http://schemas.microsoft.com/office/drawing/2014/main" id="{A197B80C-9F37-E6E4-8A45-D7335CF12E8A}"/>
              </a:ext>
            </a:extLst>
          </p:cNvPr>
          <p:cNvSpPr/>
          <p:nvPr/>
        </p:nvSpPr>
        <p:spPr>
          <a:xfrm>
            <a:off x="812584" y="474196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7" name="四角形: 角を丸くする 512">
            <a:extLst>
              <a:ext uri="{FF2B5EF4-FFF2-40B4-BE49-F238E27FC236}">
                <a16:creationId xmlns:a16="http://schemas.microsoft.com/office/drawing/2014/main" id="{CF9438FD-7653-0B5E-552A-F994F887E300}"/>
              </a:ext>
            </a:extLst>
          </p:cNvPr>
          <p:cNvSpPr/>
          <p:nvPr/>
        </p:nvSpPr>
        <p:spPr>
          <a:xfrm>
            <a:off x="1458065" y="474726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 name="テキスト ボックス 513">
            <a:extLst>
              <a:ext uri="{FF2B5EF4-FFF2-40B4-BE49-F238E27FC236}">
                <a16:creationId xmlns:a16="http://schemas.microsoft.com/office/drawing/2014/main" id="{7C312ABB-88AA-55CB-AB47-5475DA1D826E}"/>
              </a:ext>
            </a:extLst>
          </p:cNvPr>
          <p:cNvSpPr txBox="1"/>
          <p:nvPr/>
        </p:nvSpPr>
        <p:spPr>
          <a:xfrm>
            <a:off x="1134163" y="474803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70" name="四角形: 角を丸くする 514">
            <a:extLst>
              <a:ext uri="{FF2B5EF4-FFF2-40B4-BE49-F238E27FC236}">
                <a16:creationId xmlns:a16="http://schemas.microsoft.com/office/drawing/2014/main" id="{D717666C-8728-4199-4057-4DFA6D5CD481}"/>
              </a:ext>
            </a:extLst>
          </p:cNvPr>
          <p:cNvSpPr/>
          <p:nvPr/>
        </p:nvSpPr>
        <p:spPr>
          <a:xfrm>
            <a:off x="1022390" y="444445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4" name="四角形: 角を丸くする 515">
            <a:extLst>
              <a:ext uri="{FF2B5EF4-FFF2-40B4-BE49-F238E27FC236}">
                <a16:creationId xmlns:a16="http://schemas.microsoft.com/office/drawing/2014/main" id="{176A5E63-120A-2B5C-1512-A1C1507D8691}"/>
              </a:ext>
            </a:extLst>
          </p:cNvPr>
          <p:cNvSpPr/>
          <p:nvPr/>
        </p:nvSpPr>
        <p:spPr>
          <a:xfrm>
            <a:off x="1024881" y="45912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1" name="テキスト ボックス 516">
            <a:extLst>
              <a:ext uri="{FF2B5EF4-FFF2-40B4-BE49-F238E27FC236}">
                <a16:creationId xmlns:a16="http://schemas.microsoft.com/office/drawing/2014/main" id="{9D49C550-E5FC-DF89-75EE-1EBBF506CAC4}"/>
              </a:ext>
            </a:extLst>
          </p:cNvPr>
          <p:cNvSpPr txBox="1"/>
          <p:nvPr/>
        </p:nvSpPr>
        <p:spPr>
          <a:xfrm>
            <a:off x="1048577" y="44278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82" name="テキスト ボックス 517">
            <a:extLst>
              <a:ext uri="{FF2B5EF4-FFF2-40B4-BE49-F238E27FC236}">
                <a16:creationId xmlns:a16="http://schemas.microsoft.com/office/drawing/2014/main" id="{A3CB77F0-708A-8904-50C2-D2A666885EF3}"/>
              </a:ext>
            </a:extLst>
          </p:cNvPr>
          <p:cNvSpPr txBox="1"/>
          <p:nvPr/>
        </p:nvSpPr>
        <p:spPr>
          <a:xfrm>
            <a:off x="769947" y="473049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89" name="テキスト ボックス 518">
            <a:extLst>
              <a:ext uri="{FF2B5EF4-FFF2-40B4-BE49-F238E27FC236}">
                <a16:creationId xmlns:a16="http://schemas.microsoft.com/office/drawing/2014/main" id="{55E61902-AFE7-4F7B-3ABD-A2492DE71779}"/>
              </a:ext>
            </a:extLst>
          </p:cNvPr>
          <p:cNvSpPr txBox="1"/>
          <p:nvPr/>
        </p:nvSpPr>
        <p:spPr>
          <a:xfrm>
            <a:off x="1424950" y="473430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93" name="テキスト ボックス 521">
            <a:extLst>
              <a:ext uri="{FF2B5EF4-FFF2-40B4-BE49-F238E27FC236}">
                <a16:creationId xmlns:a16="http://schemas.microsoft.com/office/drawing/2014/main" id="{590D2076-F8BF-1590-A8AD-36C894C88A83}"/>
              </a:ext>
            </a:extLst>
          </p:cNvPr>
          <p:cNvSpPr txBox="1"/>
          <p:nvPr/>
        </p:nvSpPr>
        <p:spPr>
          <a:xfrm>
            <a:off x="662632" y="498803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94" name="テキスト ボックス 522">
            <a:extLst>
              <a:ext uri="{FF2B5EF4-FFF2-40B4-BE49-F238E27FC236}">
                <a16:creationId xmlns:a16="http://schemas.microsoft.com/office/drawing/2014/main" id="{5D1E3EDD-1A08-BA0B-2B71-ABE4D704D11A}"/>
              </a:ext>
            </a:extLst>
          </p:cNvPr>
          <p:cNvSpPr txBox="1"/>
          <p:nvPr/>
        </p:nvSpPr>
        <p:spPr>
          <a:xfrm>
            <a:off x="1328534" y="4987793"/>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100" name="テキスト ボックス 523">
            <a:extLst>
              <a:ext uri="{FF2B5EF4-FFF2-40B4-BE49-F238E27FC236}">
                <a16:creationId xmlns:a16="http://schemas.microsoft.com/office/drawing/2014/main" id="{B03556F8-B76F-D593-4B38-29377B7E71AE}"/>
              </a:ext>
            </a:extLst>
          </p:cNvPr>
          <p:cNvSpPr txBox="1"/>
          <p:nvPr/>
        </p:nvSpPr>
        <p:spPr>
          <a:xfrm>
            <a:off x="507039" y="5272552"/>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02" name="テキスト ボックス 524">
            <a:extLst>
              <a:ext uri="{FF2B5EF4-FFF2-40B4-BE49-F238E27FC236}">
                <a16:creationId xmlns:a16="http://schemas.microsoft.com/office/drawing/2014/main" id="{6328D84A-4E29-8589-1414-6B9E491E4F27}"/>
              </a:ext>
            </a:extLst>
          </p:cNvPr>
          <p:cNvSpPr txBox="1"/>
          <p:nvPr/>
        </p:nvSpPr>
        <p:spPr>
          <a:xfrm>
            <a:off x="957798" y="526442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03" name="テキスト ボックス 525">
            <a:extLst>
              <a:ext uri="{FF2B5EF4-FFF2-40B4-BE49-F238E27FC236}">
                <a16:creationId xmlns:a16="http://schemas.microsoft.com/office/drawing/2014/main" id="{B9C9C9AB-C78B-4FB8-0215-0F604407B9B4}"/>
              </a:ext>
            </a:extLst>
          </p:cNvPr>
          <p:cNvSpPr txBox="1"/>
          <p:nvPr/>
        </p:nvSpPr>
        <p:spPr>
          <a:xfrm>
            <a:off x="1362442" y="5269708"/>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104" name="テキスト ボックス 526">
            <a:extLst>
              <a:ext uri="{FF2B5EF4-FFF2-40B4-BE49-F238E27FC236}">
                <a16:creationId xmlns:a16="http://schemas.microsoft.com/office/drawing/2014/main" id="{04E452D9-7D16-EE9E-A110-C5F499840549}"/>
              </a:ext>
            </a:extLst>
          </p:cNvPr>
          <p:cNvSpPr txBox="1"/>
          <p:nvPr/>
        </p:nvSpPr>
        <p:spPr>
          <a:xfrm>
            <a:off x="941493" y="457071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05" name="テキスト ボックス 527">
            <a:extLst>
              <a:ext uri="{FF2B5EF4-FFF2-40B4-BE49-F238E27FC236}">
                <a16:creationId xmlns:a16="http://schemas.microsoft.com/office/drawing/2014/main" id="{CA904790-F7C8-1B67-B53D-11891327FCA1}"/>
              </a:ext>
            </a:extLst>
          </p:cNvPr>
          <p:cNvSpPr txBox="1"/>
          <p:nvPr/>
        </p:nvSpPr>
        <p:spPr>
          <a:xfrm>
            <a:off x="1113371" y="5457978"/>
            <a:ext cx="661188" cy="169277"/>
          </a:xfrm>
          <a:prstGeom prst="rect">
            <a:avLst/>
          </a:prstGeom>
          <a:noFill/>
        </p:spPr>
        <p:txBody>
          <a:bodyPr wrap="square" rtlCol="0">
            <a:spAutoFit/>
          </a:bodyPr>
          <a:lstStyle/>
          <a:p>
            <a:pPr algn="ctr"/>
            <a:r>
              <a:rPr kumimoji="1" lang="en-US" altLang="ja-JP" sz="500" dirty="0">
                <a:latin typeface="+mj-lt"/>
              </a:rPr>
              <a:t>RF07</a:t>
            </a:r>
          </a:p>
        </p:txBody>
      </p:sp>
      <p:pic>
        <p:nvPicPr>
          <p:cNvPr id="108" name="図 40">
            <a:extLst>
              <a:ext uri="{FF2B5EF4-FFF2-40B4-BE49-F238E27FC236}">
                <a16:creationId xmlns:a16="http://schemas.microsoft.com/office/drawing/2014/main" id="{D7BC7417-6616-9742-E0C7-A702056B8946}"/>
              </a:ext>
            </a:extLst>
          </p:cNvPr>
          <p:cNvPicPr>
            <a:picLocks noChangeAspect="1"/>
          </p:cNvPicPr>
          <p:nvPr/>
        </p:nvPicPr>
        <p:blipFill>
          <a:blip r:embed="rId12"/>
          <a:stretch>
            <a:fillRect/>
          </a:stretch>
        </p:blipFill>
        <p:spPr>
          <a:xfrm>
            <a:off x="2339763" y="3829862"/>
            <a:ext cx="767534" cy="496491"/>
          </a:xfrm>
          <a:prstGeom prst="rect">
            <a:avLst/>
          </a:prstGeom>
          <a:solidFill>
            <a:schemeClr val="bg1"/>
          </a:solidFill>
        </p:spPr>
      </p:pic>
      <p:sp>
        <p:nvSpPr>
          <p:cNvPr id="109" name="テキスト ボックス 41">
            <a:extLst>
              <a:ext uri="{FF2B5EF4-FFF2-40B4-BE49-F238E27FC236}">
                <a16:creationId xmlns:a16="http://schemas.microsoft.com/office/drawing/2014/main" id="{29B25785-A799-5FDC-6A0D-2D813E528218}"/>
              </a:ext>
            </a:extLst>
          </p:cNvPr>
          <p:cNvSpPr txBox="1"/>
          <p:nvPr/>
        </p:nvSpPr>
        <p:spPr>
          <a:xfrm>
            <a:off x="2276046" y="4336900"/>
            <a:ext cx="1398189"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a:t>
            </a:r>
            <a:r>
              <a:rPr kumimoji="1" lang="en-US" altLang="ja-JP" sz="600" dirty="0">
                <a:solidFill>
                  <a:srgbClr val="FF0000"/>
                </a:solidFill>
              </a:rPr>
              <a:t>600-30 </a:t>
            </a:r>
            <a:r>
              <a:rPr kumimoji="1" lang="en-US" altLang="ja-JP" sz="600" dirty="0">
                <a:solidFill>
                  <a:srgbClr val="FF0000"/>
                </a:solidFill>
                <a:sym typeface="Wingdings" panose="05000000000000000000" pitchFamily="2" charset="2"/>
              </a:rPr>
              <a:t> </a:t>
            </a:r>
            <a:r>
              <a:rPr kumimoji="1" lang="en-US" altLang="ja-JP" sz="600" dirty="0">
                <a:solidFill>
                  <a:srgbClr val="FF0000"/>
                </a:solidFill>
              </a:rPr>
              <a:t>570pcs</a:t>
            </a:r>
          </a:p>
          <a:p>
            <a:r>
              <a:rPr kumimoji="1" lang="en-US" altLang="ja-JP" sz="600" dirty="0"/>
              <a:t>Label 1 piece</a:t>
            </a:r>
          </a:p>
          <a:p>
            <a:r>
              <a:rPr kumimoji="1" lang="en-US" altLang="ja-JP" sz="600" dirty="0"/>
              <a:t>Lot 2023-09-11</a:t>
            </a:r>
          </a:p>
          <a:p>
            <a:r>
              <a:rPr kumimoji="1" lang="en-US" altLang="ja-JP" sz="600" dirty="0"/>
              <a:t>Label serial : </a:t>
            </a:r>
            <a:r>
              <a:rPr kumimoji="1" lang="en-US" altLang="ja-JP" sz="600" dirty="0">
                <a:solidFill>
                  <a:srgbClr val="FF0000"/>
                </a:solidFill>
              </a:rPr>
              <a:t>0002(new Serial)</a:t>
            </a:r>
          </a:p>
          <a:p>
            <a:r>
              <a:rPr kumimoji="1" lang="en-US" altLang="ja-JP" sz="600" dirty="0"/>
              <a:t>Location: 12-001</a:t>
            </a:r>
            <a:endParaRPr kumimoji="1" lang="ja-JP" altLang="en-US" sz="600" dirty="0"/>
          </a:p>
        </p:txBody>
      </p:sp>
      <p:sp>
        <p:nvSpPr>
          <p:cNvPr id="619" name="矢印: 右 465">
            <a:extLst>
              <a:ext uri="{FF2B5EF4-FFF2-40B4-BE49-F238E27FC236}">
                <a16:creationId xmlns:a16="http://schemas.microsoft.com/office/drawing/2014/main" id="{90DCD575-7F30-75D4-7D8D-242799B16238}"/>
              </a:ext>
            </a:extLst>
          </p:cNvPr>
          <p:cNvSpPr/>
          <p:nvPr/>
        </p:nvSpPr>
        <p:spPr>
          <a:xfrm>
            <a:off x="1990322" y="429232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26" name="Picture 625">
            <a:extLst>
              <a:ext uri="{FF2B5EF4-FFF2-40B4-BE49-F238E27FC236}">
                <a16:creationId xmlns:a16="http://schemas.microsoft.com/office/drawing/2014/main" id="{7E5B5305-D01C-6293-515E-3B3A0F5A80E6}"/>
              </a:ext>
            </a:extLst>
          </p:cNvPr>
          <p:cNvPicPr>
            <a:picLocks noChangeAspect="1"/>
          </p:cNvPicPr>
          <p:nvPr/>
        </p:nvPicPr>
        <p:blipFill>
          <a:blip r:embed="rId15"/>
          <a:stretch>
            <a:fillRect/>
          </a:stretch>
        </p:blipFill>
        <p:spPr>
          <a:xfrm>
            <a:off x="540312" y="4737945"/>
            <a:ext cx="1326802" cy="889310"/>
          </a:xfrm>
          <a:prstGeom prst="rect">
            <a:avLst/>
          </a:prstGeom>
        </p:spPr>
      </p:pic>
      <p:pic>
        <p:nvPicPr>
          <p:cNvPr id="627" name="Picture 626">
            <a:extLst>
              <a:ext uri="{FF2B5EF4-FFF2-40B4-BE49-F238E27FC236}">
                <a16:creationId xmlns:a16="http://schemas.microsoft.com/office/drawing/2014/main" id="{D1B8FE6B-B7C7-7D0C-D94A-9F160ABAADBC}"/>
              </a:ext>
            </a:extLst>
          </p:cNvPr>
          <p:cNvPicPr>
            <a:picLocks noChangeAspect="1"/>
          </p:cNvPicPr>
          <p:nvPr/>
        </p:nvPicPr>
        <p:blipFill>
          <a:blip r:embed="rId11"/>
          <a:stretch>
            <a:fillRect/>
          </a:stretch>
        </p:blipFill>
        <p:spPr>
          <a:xfrm>
            <a:off x="539646" y="5440401"/>
            <a:ext cx="1254295" cy="169937"/>
          </a:xfrm>
          <a:prstGeom prst="rect">
            <a:avLst/>
          </a:prstGeom>
        </p:spPr>
      </p:pic>
      <p:sp>
        <p:nvSpPr>
          <p:cNvPr id="628" name="TextBox 627">
            <a:extLst>
              <a:ext uri="{FF2B5EF4-FFF2-40B4-BE49-F238E27FC236}">
                <a16:creationId xmlns:a16="http://schemas.microsoft.com/office/drawing/2014/main" id="{4E0CD087-E07C-F737-F789-4134B0C20AFF}"/>
              </a:ext>
            </a:extLst>
          </p:cNvPr>
          <p:cNvSpPr txBox="1"/>
          <p:nvPr/>
        </p:nvSpPr>
        <p:spPr>
          <a:xfrm>
            <a:off x="1399983" y="5453697"/>
            <a:ext cx="474058" cy="169277"/>
          </a:xfrm>
          <a:prstGeom prst="rect">
            <a:avLst/>
          </a:prstGeom>
          <a:noFill/>
        </p:spPr>
        <p:txBody>
          <a:bodyPr wrap="square" rtlCol="0">
            <a:spAutoFit/>
          </a:bodyPr>
          <a:lstStyle/>
          <a:p>
            <a:pPr algn="r"/>
            <a:r>
              <a:rPr lang="en-US" sz="500" dirty="0"/>
              <a:t>50/50</a:t>
            </a:r>
          </a:p>
        </p:txBody>
      </p:sp>
      <p:pic>
        <p:nvPicPr>
          <p:cNvPr id="629" name="図 40">
            <a:extLst>
              <a:ext uri="{FF2B5EF4-FFF2-40B4-BE49-F238E27FC236}">
                <a16:creationId xmlns:a16="http://schemas.microsoft.com/office/drawing/2014/main" id="{D80F05AC-B638-23A4-05D9-756445EFF97A}"/>
              </a:ext>
            </a:extLst>
          </p:cNvPr>
          <p:cNvPicPr>
            <a:picLocks noChangeAspect="1"/>
          </p:cNvPicPr>
          <p:nvPr/>
        </p:nvPicPr>
        <p:blipFill>
          <a:blip r:embed="rId12"/>
          <a:stretch>
            <a:fillRect/>
          </a:stretch>
        </p:blipFill>
        <p:spPr>
          <a:xfrm>
            <a:off x="3695209" y="5127135"/>
            <a:ext cx="767534" cy="496491"/>
          </a:xfrm>
          <a:prstGeom prst="rect">
            <a:avLst/>
          </a:prstGeom>
          <a:solidFill>
            <a:schemeClr val="bg1"/>
          </a:solidFill>
        </p:spPr>
      </p:pic>
      <p:sp>
        <p:nvSpPr>
          <p:cNvPr id="630" name="テキスト ボックス 41">
            <a:extLst>
              <a:ext uri="{FF2B5EF4-FFF2-40B4-BE49-F238E27FC236}">
                <a16:creationId xmlns:a16="http://schemas.microsoft.com/office/drawing/2014/main" id="{5D88C02F-3562-D2D3-7BA3-2B8735D0A972}"/>
              </a:ext>
            </a:extLst>
          </p:cNvPr>
          <p:cNvSpPr txBox="1"/>
          <p:nvPr/>
        </p:nvSpPr>
        <p:spPr>
          <a:xfrm>
            <a:off x="3603600" y="5634642"/>
            <a:ext cx="1398189" cy="738664"/>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a:t>
            </a:r>
            <a:r>
              <a:rPr kumimoji="1" lang="en-US" altLang="ja-JP" sz="600" dirty="0">
                <a:solidFill>
                  <a:srgbClr val="FF0000"/>
                </a:solidFill>
              </a:rPr>
              <a:t>30pcs</a:t>
            </a:r>
          </a:p>
          <a:p>
            <a:r>
              <a:rPr kumimoji="1" lang="en-US" altLang="ja-JP" sz="600" dirty="0"/>
              <a:t>Label 1 piece</a:t>
            </a:r>
          </a:p>
          <a:p>
            <a:r>
              <a:rPr kumimoji="1" lang="en-US" altLang="ja-JP" sz="600" dirty="0"/>
              <a:t>Lot 2023-09-11</a:t>
            </a:r>
          </a:p>
          <a:p>
            <a:r>
              <a:rPr kumimoji="1" lang="en-US" altLang="ja-JP" sz="600" dirty="0"/>
              <a:t>Label serial : </a:t>
            </a:r>
            <a:r>
              <a:rPr kumimoji="1" lang="en-US" altLang="ja-JP" sz="600" dirty="0">
                <a:solidFill>
                  <a:srgbClr val="FF0000"/>
                </a:solidFill>
              </a:rPr>
              <a:t>0003(new Serial)</a:t>
            </a:r>
          </a:p>
          <a:p>
            <a:endParaRPr kumimoji="1" lang="en-US" altLang="ja-JP" sz="600" dirty="0">
              <a:solidFill>
                <a:srgbClr val="FF0000"/>
              </a:solidFill>
            </a:endParaRPr>
          </a:p>
          <a:p>
            <a:endParaRPr kumimoji="1" lang="ja-JP" altLang="en-US" sz="600" dirty="0"/>
          </a:p>
        </p:txBody>
      </p:sp>
      <p:pic>
        <p:nvPicPr>
          <p:cNvPr id="633" name="図 3">
            <a:extLst>
              <a:ext uri="{FF2B5EF4-FFF2-40B4-BE49-F238E27FC236}">
                <a16:creationId xmlns:a16="http://schemas.microsoft.com/office/drawing/2014/main" id="{706B7050-6F6F-7E21-1823-A33F58686020}"/>
              </a:ext>
            </a:extLst>
          </p:cNvPr>
          <p:cNvPicPr>
            <a:picLocks noChangeAspect="1"/>
          </p:cNvPicPr>
          <p:nvPr/>
        </p:nvPicPr>
        <p:blipFill>
          <a:blip r:embed="rId2"/>
          <a:stretch>
            <a:fillRect/>
          </a:stretch>
        </p:blipFill>
        <p:spPr>
          <a:xfrm>
            <a:off x="2292338" y="5237283"/>
            <a:ext cx="1075165" cy="745191"/>
          </a:xfrm>
          <a:prstGeom prst="rect">
            <a:avLst/>
          </a:prstGeom>
        </p:spPr>
      </p:pic>
      <p:pic>
        <p:nvPicPr>
          <p:cNvPr id="634" name="図 4">
            <a:extLst>
              <a:ext uri="{FF2B5EF4-FFF2-40B4-BE49-F238E27FC236}">
                <a16:creationId xmlns:a16="http://schemas.microsoft.com/office/drawing/2014/main" id="{AAEAC22E-4D3E-2545-0BC5-02502D9931A0}"/>
              </a:ext>
            </a:extLst>
          </p:cNvPr>
          <p:cNvPicPr>
            <a:picLocks noChangeAspect="1"/>
          </p:cNvPicPr>
          <p:nvPr/>
        </p:nvPicPr>
        <p:blipFill>
          <a:blip r:embed="rId3"/>
          <a:stretch>
            <a:fillRect/>
          </a:stretch>
        </p:blipFill>
        <p:spPr>
          <a:xfrm>
            <a:off x="2414277" y="5627413"/>
            <a:ext cx="847293" cy="112175"/>
          </a:xfrm>
          <a:prstGeom prst="rect">
            <a:avLst/>
          </a:prstGeom>
        </p:spPr>
      </p:pic>
      <p:sp>
        <p:nvSpPr>
          <p:cNvPr id="635" name="テキスト ボックス 5">
            <a:extLst>
              <a:ext uri="{FF2B5EF4-FFF2-40B4-BE49-F238E27FC236}">
                <a16:creationId xmlns:a16="http://schemas.microsoft.com/office/drawing/2014/main" id="{8E565D47-267C-2DB5-5F85-5C32DD4DE505}"/>
              </a:ext>
            </a:extLst>
          </p:cNvPr>
          <p:cNvSpPr txBox="1"/>
          <p:nvPr/>
        </p:nvSpPr>
        <p:spPr>
          <a:xfrm>
            <a:off x="2333209" y="5551836"/>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Do you want to print the new 30Pcs label?</a:t>
            </a:r>
          </a:p>
        </p:txBody>
      </p:sp>
      <p:pic>
        <p:nvPicPr>
          <p:cNvPr id="636" name="図 6">
            <a:extLst>
              <a:ext uri="{FF2B5EF4-FFF2-40B4-BE49-F238E27FC236}">
                <a16:creationId xmlns:a16="http://schemas.microsoft.com/office/drawing/2014/main" id="{6D98D548-76E9-759A-1F89-91450952E897}"/>
              </a:ext>
            </a:extLst>
          </p:cNvPr>
          <p:cNvPicPr>
            <a:picLocks noChangeAspect="1"/>
          </p:cNvPicPr>
          <p:nvPr/>
        </p:nvPicPr>
        <p:blipFill>
          <a:blip r:embed="rId4"/>
          <a:stretch>
            <a:fillRect/>
          </a:stretch>
        </p:blipFill>
        <p:spPr>
          <a:xfrm>
            <a:off x="2669886" y="5742932"/>
            <a:ext cx="336603" cy="186540"/>
          </a:xfrm>
          <a:prstGeom prst="rect">
            <a:avLst/>
          </a:prstGeom>
        </p:spPr>
      </p:pic>
      <p:sp>
        <p:nvSpPr>
          <p:cNvPr id="637" name="四角形: 角を丸くする 7">
            <a:extLst>
              <a:ext uri="{FF2B5EF4-FFF2-40B4-BE49-F238E27FC236}">
                <a16:creationId xmlns:a16="http://schemas.microsoft.com/office/drawing/2014/main" id="{23919EBE-50CB-B8FB-4A4E-2C4284299515}"/>
              </a:ext>
            </a:extLst>
          </p:cNvPr>
          <p:cNvSpPr/>
          <p:nvPr/>
        </p:nvSpPr>
        <p:spPr>
          <a:xfrm>
            <a:off x="2538938" y="5776887"/>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638" name="四角形: 角を丸くする 8">
            <a:extLst>
              <a:ext uri="{FF2B5EF4-FFF2-40B4-BE49-F238E27FC236}">
                <a16:creationId xmlns:a16="http://schemas.microsoft.com/office/drawing/2014/main" id="{833F64E2-733D-F2F4-70B2-517F85D366B8}"/>
              </a:ext>
            </a:extLst>
          </p:cNvPr>
          <p:cNvSpPr/>
          <p:nvPr/>
        </p:nvSpPr>
        <p:spPr>
          <a:xfrm>
            <a:off x="2849177" y="5777358"/>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631" name="矢印: 右 465">
            <a:extLst>
              <a:ext uri="{FF2B5EF4-FFF2-40B4-BE49-F238E27FC236}">
                <a16:creationId xmlns:a16="http://schemas.microsoft.com/office/drawing/2014/main" id="{2DEEC6D3-F2FE-7AAE-6707-9F241B38D5F7}"/>
              </a:ext>
            </a:extLst>
          </p:cNvPr>
          <p:cNvSpPr/>
          <p:nvPr/>
        </p:nvSpPr>
        <p:spPr>
          <a:xfrm>
            <a:off x="1990322" y="548032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2" name="矢印: 右 465">
            <a:extLst>
              <a:ext uri="{FF2B5EF4-FFF2-40B4-BE49-F238E27FC236}">
                <a16:creationId xmlns:a16="http://schemas.microsoft.com/office/drawing/2014/main" id="{4288AD25-33DE-7D33-D29D-3F9E7FDCB2EA}"/>
              </a:ext>
            </a:extLst>
          </p:cNvPr>
          <p:cNvSpPr/>
          <p:nvPr/>
        </p:nvSpPr>
        <p:spPr>
          <a:xfrm>
            <a:off x="3434681" y="547800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3653217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8" name="図 677">
            <a:extLst>
              <a:ext uri="{FF2B5EF4-FFF2-40B4-BE49-F238E27FC236}">
                <a16:creationId xmlns:a16="http://schemas.microsoft.com/office/drawing/2014/main" id="{8D80CE09-7B5A-E428-D571-19E79A97B27B}"/>
              </a:ext>
            </a:extLst>
          </p:cNvPr>
          <p:cNvPicPr>
            <a:picLocks noChangeAspect="1"/>
          </p:cNvPicPr>
          <p:nvPr/>
        </p:nvPicPr>
        <p:blipFill>
          <a:blip r:embed="rId2"/>
          <a:stretch>
            <a:fillRect/>
          </a:stretch>
        </p:blipFill>
        <p:spPr>
          <a:xfrm>
            <a:off x="480626" y="3857723"/>
            <a:ext cx="1355770" cy="2019144"/>
          </a:xfrm>
          <a:prstGeom prst="rect">
            <a:avLst/>
          </a:prstGeom>
        </p:spPr>
      </p:pic>
      <p:pic>
        <p:nvPicPr>
          <p:cNvPr id="679" name="図 678">
            <a:extLst>
              <a:ext uri="{FF2B5EF4-FFF2-40B4-BE49-F238E27FC236}">
                <a16:creationId xmlns:a16="http://schemas.microsoft.com/office/drawing/2014/main" id="{172C9CD5-940E-FA07-09A7-55D2174289B0}"/>
              </a:ext>
            </a:extLst>
          </p:cNvPr>
          <p:cNvPicPr>
            <a:picLocks noChangeAspect="1"/>
          </p:cNvPicPr>
          <p:nvPr/>
        </p:nvPicPr>
        <p:blipFill>
          <a:blip r:embed="rId3"/>
          <a:stretch>
            <a:fillRect/>
          </a:stretch>
        </p:blipFill>
        <p:spPr>
          <a:xfrm>
            <a:off x="956164" y="3986868"/>
            <a:ext cx="805148" cy="123622"/>
          </a:xfrm>
          <a:prstGeom prst="rect">
            <a:avLst/>
          </a:prstGeom>
        </p:spPr>
      </p:pic>
      <p:sp>
        <p:nvSpPr>
          <p:cNvPr id="680" name="テキスト ボックス 679">
            <a:extLst>
              <a:ext uri="{FF2B5EF4-FFF2-40B4-BE49-F238E27FC236}">
                <a16:creationId xmlns:a16="http://schemas.microsoft.com/office/drawing/2014/main" id="{E9DD98E0-FBEB-5C47-8FA3-B0941F35E079}"/>
              </a:ext>
            </a:extLst>
          </p:cNvPr>
          <p:cNvSpPr txBox="1"/>
          <p:nvPr/>
        </p:nvSpPr>
        <p:spPr>
          <a:xfrm>
            <a:off x="871445" y="3973445"/>
            <a:ext cx="874330" cy="200055"/>
          </a:xfrm>
          <a:prstGeom prst="rect">
            <a:avLst/>
          </a:prstGeom>
          <a:noFill/>
        </p:spPr>
        <p:txBody>
          <a:bodyPr wrap="square" rtlCol="0">
            <a:spAutoFit/>
          </a:bodyPr>
          <a:lstStyle/>
          <a:p>
            <a:pPr algn="ctr"/>
            <a:r>
              <a:rPr kumimoji="1" lang="en-US" altLang="ja-JP" sz="700" dirty="0">
                <a:solidFill>
                  <a:schemeClr val="bg1"/>
                </a:solidFill>
              </a:rPr>
              <a:t>Outbound Item</a:t>
            </a:r>
            <a:endParaRPr kumimoji="1" lang="ja-JP" altLang="en-US" sz="700" dirty="0">
              <a:solidFill>
                <a:schemeClr val="bg1"/>
              </a:solidFill>
            </a:endParaRPr>
          </a:p>
        </p:txBody>
      </p:sp>
      <p:pic>
        <p:nvPicPr>
          <p:cNvPr id="681" name="図 680">
            <a:extLst>
              <a:ext uri="{FF2B5EF4-FFF2-40B4-BE49-F238E27FC236}">
                <a16:creationId xmlns:a16="http://schemas.microsoft.com/office/drawing/2014/main" id="{A2270B82-9D2B-9585-EBB1-136EED878E28}"/>
              </a:ext>
            </a:extLst>
          </p:cNvPr>
          <p:cNvPicPr>
            <a:picLocks noChangeAspect="1"/>
          </p:cNvPicPr>
          <p:nvPr/>
        </p:nvPicPr>
        <p:blipFill>
          <a:blip r:embed="rId4"/>
          <a:stretch>
            <a:fillRect/>
          </a:stretch>
        </p:blipFill>
        <p:spPr>
          <a:xfrm>
            <a:off x="517601" y="4481486"/>
            <a:ext cx="1289035" cy="212113"/>
          </a:xfrm>
          <a:prstGeom prst="rect">
            <a:avLst/>
          </a:prstGeom>
        </p:spPr>
      </p:pic>
      <p:pic>
        <p:nvPicPr>
          <p:cNvPr id="682" name="図 681">
            <a:extLst>
              <a:ext uri="{FF2B5EF4-FFF2-40B4-BE49-F238E27FC236}">
                <a16:creationId xmlns:a16="http://schemas.microsoft.com/office/drawing/2014/main" id="{C5231E4B-D437-62AB-A508-2A3D0374C563}"/>
              </a:ext>
            </a:extLst>
          </p:cNvPr>
          <p:cNvPicPr>
            <a:picLocks noChangeAspect="1"/>
          </p:cNvPicPr>
          <p:nvPr/>
        </p:nvPicPr>
        <p:blipFill>
          <a:blip r:embed="rId5"/>
          <a:stretch>
            <a:fillRect/>
          </a:stretch>
        </p:blipFill>
        <p:spPr>
          <a:xfrm>
            <a:off x="518831" y="4884866"/>
            <a:ext cx="981060" cy="220999"/>
          </a:xfrm>
          <a:prstGeom prst="rect">
            <a:avLst/>
          </a:prstGeom>
        </p:spPr>
      </p:pic>
      <p:pic>
        <p:nvPicPr>
          <p:cNvPr id="683" name="図 682">
            <a:extLst>
              <a:ext uri="{FF2B5EF4-FFF2-40B4-BE49-F238E27FC236}">
                <a16:creationId xmlns:a16="http://schemas.microsoft.com/office/drawing/2014/main" id="{8FD84753-74FD-C938-1B4A-D7F58293C86E}"/>
              </a:ext>
            </a:extLst>
          </p:cNvPr>
          <p:cNvPicPr>
            <a:picLocks noChangeAspect="1"/>
          </p:cNvPicPr>
          <p:nvPr/>
        </p:nvPicPr>
        <p:blipFill>
          <a:blip r:embed="rId6"/>
          <a:stretch>
            <a:fillRect/>
          </a:stretch>
        </p:blipFill>
        <p:spPr>
          <a:xfrm>
            <a:off x="491644" y="4576174"/>
            <a:ext cx="1313642" cy="894800"/>
          </a:xfrm>
          <a:prstGeom prst="rect">
            <a:avLst/>
          </a:prstGeom>
        </p:spPr>
      </p:pic>
      <p:pic>
        <p:nvPicPr>
          <p:cNvPr id="684" name="図 683">
            <a:extLst>
              <a:ext uri="{FF2B5EF4-FFF2-40B4-BE49-F238E27FC236}">
                <a16:creationId xmlns:a16="http://schemas.microsoft.com/office/drawing/2014/main" id="{B89B4D26-8EDE-CD35-26F3-2AC7EE894194}"/>
              </a:ext>
            </a:extLst>
          </p:cNvPr>
          <p:cNvPicPr>
            <a:picLocks noChangeAspect="1"/>
          </p:cNvPicPr>
          <p:nvPr/>
        </p:nvPicPr>
        <p:blipFill>
          <a:blip r:embed="rId7"/>
          <a:stretch>
            <a:fillRect/>
          </a:stretch>
        </p:blipFill>
        <p:spPr>
          <a:xfrm>
            <a:off x="500788" y="4157045"/>
            <a:ext cx="1313642" cy="434647"/>
          </a:xfrm>
          <a:prstGeom prst="rect">
            <a:avLst/>
          </a:prstGeom>
        </p:spPr>
      </p:pic>
      <p:sp>
        <p:nvSpPr>
          <p:cNvPr id="685" name="四角形: 角を丸くする 684">
            <a:extLst>
              <a:ext uri="{FF2B5EF4-FFF2-40B4-BE49-F238E27FC236}">
                <a16:creationId xmlns:a16="http://schemas.microsoft.com/office/drawing/2014/main" id="{A194092C-758B-EA91-9BDD-F300F29C2C18}"/>
              </a:ext>
            </a:extLst>
          </p:cNvPr>
          <p:cNvSpPr/>
          <p:nvPr/>
        </p:nvSpPr>
        <p:spPr>
          <a:xfrm>
            <a:off x="703087" y="418364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6" name="四角形: 角を丸くする 685">
            <a:extLst>
              <a:ext uri="{FF2B5EF4-FFF2-40B4-BE49-F238E27FC236}">
                <a16:creationId xmlns:a16="http://schemas.microsoft.com/office/drawing/2014/main" id="{FF899524-228A-7727-22B5-E7BFB05D025D}"/>
              </a:ext>
            </a:extLst>
          </p:cNvPr>
          <p:cNvSpPr/>
          <p:nvPr/>
        </p:nvSpPr>
        <p:spPr>
          <a:xfrm>
            <a:off x="1337092" y="417983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7" name="テキスト ボックス 686">
            <a:extLst>
              <a:ext uri="{FF2B5EF4-FFF2-40B4-BE49-F238E27FC236}">
                <a16:creationId xmlns:a16="http://schemas.microsoft.com/office/drawing/2014/main" id="{2C86B56C-C449-7A69-5CA3-1E9B395E5392}"/>
              </a:ext>
            </a:extLst>
          </p:cNvPr>
          <p:cNvSpPr txBox="1"/>
          <p:nvPr/>
        </p:nvSpPr>
        <p:spPr>
          <a:xfrm>
            <a:off x="455477" y="4154050"/>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688" name="テキスト ボックス 687">
            <a:extLst>
              <a:ext uri="{FF2B5EF4-FFF2-40B4-BE49-F238E27FC236}">
                <a16:creationId xmlns:a16="http://schemas.microsoft.com/office/drawing/2014/main" id="{F647CBFD-EF19-5858-17E6-9D51A62AF074}"/>
              </a:ext>
            </a:extLst>
          </p:cNvPr>
          <p:cNvSpPr txBox="1"/>
          <p:nvPr/>
        </p:nvSpPr>
        <p:spPr>
          <a:xfrm>
            <a:off x="1104269" y="4155537"/>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689" name="グラフィックス 688" descr="日毎カレンダー">
            <a:extLst>
              <a:ext uri="{FF2B5EF4-FFF2-40B4-BE49-F238E27FC236}">
                <a16:creationId xmlns:a16="http://schemas.microsoft.com/office/drawing/2014/main" id="{0360DC23-05D0-5937-7F29-BCA05A5095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5689" y="4193019"/>
            <a:ext cx="137160" cy="137160"/>
          </a:xfrm>
          <a:prstGeom prst="rect">
            <a:avLst/>
          </a:prstGeom>
        </p:spPr>
      </p:pic>
      <p:pic>
        <p:nvPicPr>
          <p:cNvPr id="690" name="グラフィックス 689" descr="日毎カレンダー">
            <a:extLst>
              <a:ext uri="{FF2B5EF4-FFF2-40B4-BE49-F238E27FC236}">
                <a16:creationId xmlns:a16="http://schemas.microsoft.com/office/drawing/2014/main" id="{A93B38D5-1083-CA60-FCC8-A9DA1F2758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5697" y="4183946"/>
            <a:ext cx="137160" cy="137160"/>
          </a:xfrm>
          <a:prstGeom prst="rect">
            <a:avLst/>
          </a:prstGeom>
        </p:spPr>
      </p:pic>
      <p:sp>
        <p:nvSpPr>
          <p:cNvPr id="691" name="四角形: 角を丸くする 690">
            <a:extLst>
              <a:ext uri="{FF2B5EF4-FFF2-40B4-BE49-F238E27FC236}">
                <a16:creationId xmlns:a16="http://schemas.microsoft.com/office/drawing/2014/main" id="{F92ED6A6-9ED5-96AB-4D2A-AF344FA74F8A}"/>
              </a:ext>
            </a:extLst>
          </p:cNvPr>
          <p:cNvSpPr/>
          <p:nvPr/>
        </p:nvSpPr>
        <p:spPr>
          <a:xfrm>
            <a:off x="747114" y="4371204"/>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92" name="テキスト ボックス 691">
            <a:extLst>
              <a:ext uri="{FF2B5EF4-FFF2-40B4-BE49-F238E27FC236}">
                <a16:creationId xmlns:a16="http://schemas.microsoft.com/office/drawing/2014/main" id="{38B151DC-0AAD-04FC-E601-176654564A91}"/>
              </a:ext>
            </a:extLst>
          </p:cNvPr>
          <p:cNvSpPr txBox="1"/>
          <p:nvPr/>
        </p:nvSpPr>
        <p:spPr>
          <a:xfrm>
            <a:off x="1287918" y="4334293"/>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693" name="正方形/長方形 692">
            <a:extLst>
              <a:ext uri="{FF2B5EF4-FFF2-40B4-BE49-F238E27FC236}">
                <a16:creationId xmlns:a16="http://schemas.microsoft.com/office/drawing/2014/main" id="{DE502D6B-2B16-82D5-6AC7-E1FC59DC0323}"/>
              </a:ext>
            </a:extLst>
          </p:cNvPr>
          <p:cNvSpPr/>
          <p:nvPr/>
        </p:nvSpPr>
        <p:spPr>
          <a:xfrm>
            <a:off x="1623778" y="4387657"/>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94" name="テキスト ボックス 693">
            <a:extLst>
              <a:ext uri="{FF2B5EF4-FFF2-40B4-BE49-F238E27FC236}">
                <a16:creationId xmlns:a16="http://schemas.microsoft.com/office/drawing/2014/main" id="{0F059317-4302-7E50-D74F-4BB0B812A70A}"/>
              </a:ext>
            </a:extLst>
          </p:cNvPr>
          <p:cNvSpPr txBox="1"/>
          <p:nvPr/>
        </p:nvSpPr>
        <p:spPr>
          <a:xfrm>
            <a:off x="653887" y="4186640"/>
            <a:ext cx="501629" cy="153888"/>
          </a:xfrm>
          <a:prstGeom prst="rect">
            <a:avLst/>
          </a:prstGeom>
          <a:noFill/>
        </p:spPr>
        <p:txBody>
          <a:bodyPr wrap="square" rtlCol="0">
            <a:spAutoFit/>
          </a:bodyPr>
          <a:lstStyle/>
          <a:p>
            <a:r>
              <a:rPr kumimoji="1" lang="en-US" altLang="ja-JP" sz="400" dirty="0">
                <a:latin typeface="+mj-lt"/>
              </a:rPr>
              <a:t>07/Oct/2023</a:t>
            </a:r>
          </a:p>
        </p:txBody>
      </p:sp>
      <p:sp>
        <p:nvSpPr>
          <p:cNvPr id="695" name="テキスト ボックス 694">
            <a:extLst>
              <a:ext uri="{FF2B5EF4-FFF2-40B4-BE49-F238E27FC236}">
                <a16:creationId xmlns:a16="http://schemas.microsoft.com/office/drawing/2014/main" id="{9BD21826-6BCE-2CAA-D8D2-69BEEC076F53}"/>
              </a:ext>
            </a:extLst>
          </p:cNvPr>
          <p:cNvSpPr txBox="1"/>
          <p:nvPr/>
        </p:nvSpPr>
        <p:spPr>
          <a:xfrm>
            <a:off x="1292682" y="4180079"/>
            <a:ext cx="501629" cy="153888"/>
          </a:xfrm>
          <a:prstGeom prst="rect">
            <a:avLst/>
          </a:prstGeom>
          <a:noFill/>
        </p:spPr>
        <p:txBody>
          <a:bodyPr wrap="square" rtlCol="0">
            <a:spAutoFit/>
          </a:bodyPr>
          <a:lstStyle/>
          <a:p>
            <a:r>
              <a:rPr kumimoji="1" lang="en-US" altLang="ja-JP" sz="400" dirty="0">
                <a:latin typeface="+mj-lt"/>
              </a:rPr>
              <a:t>07/Oct/2023</a:t>
            </a:r>
          </a:p>
        </p:txBody>
      </p:sp>
      <p:sp>
        <p:nvSpPr>
          <p:cNvPr id="696" name="二等辺三角形 695">
            <a:extLst>
              <a:ext uri="{FF2B5EF4-FFF2-40B4-BE49-F238E27FC236}">
                <a16:creationId xmlns:a16="http://schemas.microsoft.com/office/drawing/2014/main" id="{D3432D8E-BBD2-07DC-CD78-91BB2BD3897D}"/>
              </a:ext>
            </a:extLst>
          </p:cNvPr>
          <p:cNvSpPr/>
          <p:nvPr/>
        </p:nvSpPr>
        <p:spPr>
          <a:xfrm rot="10800000">
            <a:off x="1218395" y="4421094"/>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97" name="図 696">
            <a:extLst>
              <a:ext uri="{FF2B5EF4-FFF2-40B4-BE49-F238E27FC236}">
                <a16:creationId xmlns:a16="http://schemas.microsoft.com/office/drawing/2014/main" id="{6E998A0B-F86F-22E3-72C9-14C1DD08FE21}"/>
              </a:ext>
            </a:extLst>
          </p:cNvPr>
          <p:cNvPicPr>
            <a:picLocks noChangeAspect="1"/>
          </p:cNvPicPr>
          <p:nvPr/>
        </p:nvPicPr>
        <p:blipFill>
          <a:blip r:embed="rId4"/>
          <a:stretch>
            <a:fillRect/>
          </a:stretch>
        </p:blipFill>
        <p:spPr>
          <a:xfrm>
            <a:off x="514451" y="4624731"/>
            <a:ext cx="1289035" cy="370436"/>
          </a:xfrm>
          <a:prstGeom prst="rect">
            <a:avLst/>
          </a:prstGeom>
        </p:spPr>
      </p:pic>
      <p:pic>
        <p:nvPicPr>
          <p:cNvPr id="698" name="図 697">
            <a:extLst>
              <a:ext uri="{FF2B5EF4-FFF2-40B4-BE49-F238E27FC236}">
                <a16:creationId xmlns:a16="http://schemas.microsoft.com/office/drawing/2014/main" id="{D93F24F3-0FC4-017F-584D-8E3CE9132BB6}"/>
              </a:ext>
            </a:extLst>
          </p:cNvPr>
          <p:cNvPicPr>
            <a:picLocks noChangeAspect="1"/>
          </p:cNvPicPr>
          <p:nvPr/>
        </p:nvPicPr>
        <p:blipFill>
          <a:blip r:embed="rId5"/>
          <a:stretch>
            <a:fillRect/>
          </a:stretch>
        </p:blipFill>
        <p:spPr>
          <a:xfrm>
            <a:off x="514867" y="5055848"/>
            <a:ext cx="1279444" cy="376415"/>
          </a:xfrm>
          <a:prstGeom prst="rect">
            <a:avLst/>
          </a:prstGeom>
        </p:spPr>
      </p:pic>
      <p:sp>
        <p:nvSpPr>
          <p:cNvPr id="699" name="テキスト ボックス 698">
            <a:extLst>
              <a:ext uri="{FF2B5EF4-FFF2-40B4-BE49-F238E27FC236}">
                <a16:creationId xmlns:a16="http://schemas.microsoft.com/office/drawing/2014/main" id="{10B29C0E-EA0B-80DE-0E22-622E01FDB317}"/>
              </a:ext>
            </a:extLst>
          </p:cNvPr>
          <p:cNvSpPr txBox="1"/>
          <p:nvPr/>
        </p:nvSpPr>
        <p:spPr>
          <a:xfrm>
            <a:off x="485368" y="4579027"/>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Customer Name : CUSTOMER PART NO </a:t>
            </a:r>
            <a:r>
              <a:rPr kumimoji="1" lang="en-US" altLang="ja-JP" sz="400" dirty="0" err="1">
                <a:latin typeface="+mj-lt"/>
              </a:rPr>
              <a:t>PI_A</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700" name="テキスト ボックス 699">
            <a:extLst>
              <a:ext uri="{FF2B5EF4-FFF2-40B4-BE49-F238E27FC236}">
                <a16:creationId xmlns:a16="http://schemas.microsoft.com/office/drawing/2014/main" id="{608DF0DF-7F41-6D6D-98AC-5D930F138A89}"/>
              </a:ext>
            </a:extLst>
          </p:cNvPr>
          <p:cNvSpPr txBox="1"/>
          <p:nvPr/>
        </p:nvSpPr>
        <p:spPr>
          <a:xfrm>
            <a:off x="471844" y="4998435"/>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sp>
        <p:nvSpPr>
          <p:cNvPr id="634" name="テキスト ボックス 633">
            <a:extLst>
              <a:ext uri="{FF2B5EF4-FFF2-40B4-BE49-F238E27FC236}">
                <a16:creationId xmlns:a16="http://schemas.microsoft.com/office/drawing/2014/main" id="{0FDD9256-7188-A62F-A54F-8030E53655D6}"/>
              </a:ext>
            </a:extLst>
          </p:cNvPr>
          <p:cNvSpPr txBox="1"/>
          <p:nvPr/>
        </p:nvSpPr>
        <p:spPr>
          <a:xfrm>
            <a:off x="1035968" y="207509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635" name="図 634">
            <a:extLst>
              <a:ext uri="{FF2B5EF4-FFF2-40B4-BE49-F238E27FC236}">
                <a16:creationId xmlns:a16="http://schemas.microsoft.com/office/drawing/2014/main" id="{E77D009F-A849-6769-FC92-D118064B3648}"/>
              </a:ext>
            </a:extLst>
          </p:cNvPr>
          <p:cNvPicPr>
            <a:picLocks noChangeAspect="1"/>
          </p:cNvPicPr>
          <p:nvPr/>
        </p:nvPicPr>
        <p:blipFill>
          <a:blip r:embed="rId10"/>
          <a:stretch>
            <a:fillRect/>
          </a:stretch>
        </p:blipFill>
        <p:spPr>
          <a:xfrm>
            <a:off x="508151" y="1403879"/>
            <a:ext cx="1358764" cy="2027693"/>
          </a:xfrm>
          <a:prstGeom prst="rect">
            <a:avLst/>
          </a:prstGeom>
        </p:spPr>
      </p:pic>
      <p:pic>
        <p:nvPicPr>
          <p:cNvPr id="636" name="図 635">
            <a:extLst>
              <a:ext uri="{FF2B5EF4-FFF2-40B4-BE49-F238E27FC236}">
                <a16:creationId xmlns:a16="http://schemas.microsoft.com/office/drawing/2014/main" id="{E7176013-2B77-00CB-8178-C298AB139036}"/>
              </a:ext>
            </a:extLst>
          </p:cNvPr>
          <p:cNvPicPr>
            <a:picLocks noChangeAspect="1"/>
          </p:cNvPicPr>
          <p:nvPr/>
        </p:nvPicPr>
        <p:blipFill>
          <a:blip r:embed="rId11"/>
          <a:stretch>
            <a:fillRect/>
          </a:stretch>
        </p:blipFill>
        <p:spPr>
          <a:xfrm>
            <a:off x="1601507" y="2699266"/>
            <a:ext cx="243861" cy="130125"/>
          </a:xfrm>
          <a:prstGeom prst="rect">
            <a:avLst/>
          </a:prstGeom>
        </p:spPr>
      </p:pic>
      <p:sp>
        <p:nvSpPr>
          <p:cNvPr id="637" name="テキスト ボックス 636">
            <a:extLst>
              <a:ext uri="{FF2B5EF4-FFF2-40B4-BE49-F238E27FC236}">
                <a16:creationId xmlns:a16="http://schemas.microsoft.com/office/drawing/2014/main" id="{BA31B14B-0805-2C67-199A-61AAADA24FE5}"/>
              </a:ext>
            </a:extLst>
          </p:cNvPr>
          <p:cNvSpPr txBox="1"/>
          <p:nvPr/>
        </p:nvSpPr>
        <p:spPr>
          <a:xfrm>
            <a:off x="1525085" y="267830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38" name="図 637">
            <a:extLst>
              <a:ext uri="{FF2B5EF4-FFF2-40B4-BE49-F238E27FC236}">
                <a16:creationId xmlns:a16="http://schemas.microsoft.com/office/drawing/2014/main" id="{7D555C4F-3A56-A6B1-2DB5-AEDBC0C826D8}"/>
              </a:ext>
            </a:extLst>
          </p:cNvPr>
          <p:cNvPicPr>
            <a:picLocks noChangeAspect="1"/>
          </p:cNvPicPr>
          <p:nvPr/>
        </p:nvPicPr>
        <p:blipFill>
          <a:blip r:embed="rId3"/>
          <a:stretch>
            <a:fillRect/>
          </a:stretch>
        </p:blipFill>
        <p:spPr>
          <a:xfrm>
            <a:off x="1012838" y="1537959"/>
            <a:ext cx="805148" cy="123622"/>
          </a:xfrm>
          <a:prstGeom prst="rect">
            <a:avLst/>
          </a:prstGeom>
        </p:spPr>
      </p:pic>
      <p:sp>
        <p:nvSpPr>
          <p:cNvPr id="639" name="テキスト ボックス 638">
            <a:extLst>
              <a:ext uri="{FF2B5EF4-FFF2-40B4-BE49-F238E27FC236}">
                <a16:creationId xmlns:a16="http://schemas.microsoft.com/office/drawing/2014/main" id="{85E92DAD-DFC9-5941-EC3F-F66411894798}"/>
              </a:ext>
            </a:extLst>
          </p:cNvPr>
          <p:cNvSpPr txBox="1"/>
          <p:nvPr/>
        </p:nvSpPr>
        <p:spPr>
          <a:xfrm>
            <a:off x="928119" y="152453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640" name="図 639">
            <a:extLst>
              <a:ext uri="{FF2B5EF4-FFF2-40B4-BE49-F238E27FC236}">
                <a16:creationId xmlns:a16="http://schemas.microsoft.com/office/drawing/2014/main" id="{8484CA03-F29E-D715-AD18-46248D9F63A9}"/>
              </a:ext>
            </a:extLst>
          </p:cNvPr>
          <p:cNvPicPr>
            <a:picLocks noChangeAspect="1"/>
          </p:cNvPicPr>
          <p:nvPr/>
        </p:nvPicPr>
        <p:blipFill>
          <a:blip r:embed="rId11"/>
          <a:stretch>
            <a:fillRect/>
          </a:stretch>
        </p:blipFill>
        <p:spPr>
          <a:xfrm>
            <a:off x="662651" y="2423519"/>
            <a:ext cx="399116" cy="92870"/>
          </a:xfrm>
          <a:prstGeom prst="rect">
            <a:avLst/>
          </a:prstGeom>
        </p:spPr>
      </p:pic>
      <p:sp>
        <p:nvSpPr>
          <p:cNvPr id="641" name="テキスト ボックス 640">
            <a:extLst>
              <a:ext uri="{FF2B5EF4-FFF2-40B4-BE49-F238E27FC236}">
                <a16:creationId xmlns:a16="http://schemas.microsoft.com/office/drawing/2014/main" id="{AE4B07F4-25CE-6644-BDD5-FE88471BBEC4}"/>
              </a:ext>
            </a:extLst>
          </p:cNvPr>
          <p:cNvSpPr txBox="1"/>
          <p:nvPr/>
        </p:nvSpPr>
        <p:spPr>
          <a:xfrm>
            <a:off x="598281" y="237381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642" name="図 641">
            <a:extLst>
              <a:ext uri="{FF2B5EF4-FFF2-40B4-BE49-F238E27FC236}">
                <a16:creationId xmlns:a16="http://schemas.microsoft.com/office/drawing/2014/main" id="{E46ED2A7-C36B-09A4-6C26-F1B3E4D1E18A}"/>
              </a:ext>
            </a:extLst>
          </p:cNvPr>
          <p:cNvPicPr>
            <a:picLocks noChangeAspect="1"/>
          </p:cNvPicPr>
          <p:nvPr/>
        </p:nvPicPr>
        <p:blipFill>
          <a:blip r:embed="rId12"/>
          <a:stretch>
            <a:fillRect/>
          </a:stretch>
        </p:blipFill>
        <p:spPr>
          <a:xfrm>
            <a:off x="1111092" y="2860630"/>
            <a:ext cx="234871" cy="129551"/>
          </a:xfrm>
          <a:prstGeom prst="rect">
            <a:avLst/>
          </a:prstGeom>
        </p:spPr>
      </p:pic>
      <p:pic>
        <p:nvPicPr>
          <p:cNvPr id="643" name="図 642">
            <a:extLst>
              <a:ext uri="{FF2B5EF4-FFF2-40B4-BE49-F238E27FC236}">
                <a16:creationId xmlns:a16="http://schemas.microsoft.com/office/drawing/2014/main" id="{7CBD26D9-FDC8-A7B9-AE6F-16E1E1FFDECA}"/>
              </a:ext>
            </a:extLst>
          </p:cNvPr>
          <p:cNvPicPr>
            <a:picLocks noChangeAspect="1"/>
          </p:cNvPicPr>
          <p:nvPr/>
        </p:nvPicPr>
        <p:blipFill>
          <a:blip r:embed="rId12"/>
          <a:stretch>
            <a:fillRect/>
          </a:stretch>
        </p:blipFill>
        <p:spPr>
          <a:xfrm>
            <a:off x="1046510" y="3043881"/>
            <a:ext cx="234871" cy="129551"/>
          </a:xfrm>
          <a:prstGeom prst="rect">
            <a:avLst/>
          </a:prstGeom>
        </p:spPr>
      </p:pic>
      <p:pic>
        <p:nvPicPr>
          <p:cNvPr id="644" name="図 643">
            <a:extLst>
              <a:ext uri="{FF2B5EF4-FFF2-40B4-BE49-F238E27FC236}">
                <a16:creationId xmlns:a16="http://schemas.microsoft.com/office/drawing/2014/main" id="{328F8020-BF8E-7AC7-F63E-2B22280C02E6}"/>
              </a:ext>
            </a:extLst>
          </p:cNvPr>
          <p:cNvPicPr>
            <a:picLocks noChangeAspect="1"/>
          </p:cNvPicPr>
          <p:nvPr/>
        </p:nvPicPr>
        <p:blipFill>
          <a:blip r:embed="rId13"/>
          <a:stretch>
            <a:fillRect/>
          </a:stretch>
        </p:blipFill>
        <p:spPr>
          <a:xfrm>
            <a:off x="526159" y="2410658"/>
            <a:ext cx="1334826" cy="298027"/>
          </a:xfrm>
          <a:prstGeom prst="rect">
            <a:avLst/>
          </a:prstGeom>
        </p:spPr>
      </p:pic>
      <p:sp>
        <p:nvSpPr>
          <p:cNvPr id="645" name="四角形: 角を丸くする 644">
            <a:extLst>
              <a:ext uri="{FF2B5EF4-FFF2-40B4-BE49-F238E27FC236}">
                <a16:creationId xmlns:a16="http://schemas.microsoft.com/office/drawing/2014/main" id="{D9AE07F5-316A-C06F-E93D-C29E1DBCA1CE}"/>
              </a:ext>
            </a:extLst>
          </p:cNvPr>
          <p:cNvSpPr/>
          <p:nvPr/>
        </p:nvSpPr>
        <p:spPr>
          <a:xfrm>
            <a:off x="802438" y="256768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46" name="テキスト ボックス 645">
            <a:extLst>
              <a:ext uri="{FF2B5EF4-FFF2-40B4-BE49-F238E27FC236}">
                <a16:creationId xmlns:a16="http://schemas.microsoft.com/office/drawing/2014/main" id="{E4DFBAD0-BFBB-70C0-0559-985BD4ABCF0C}"/>
              </a:ext>
            </a:extLst>
          </p:cNvPr>
          <p:cNvSpPr txBox="1"/>
          <p:nvPr/>
        </p:nvSpPr>
        <p:spPr>
          <a:xfrm>
            <a:off x="478731" y="255645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647" name="四角形: 角を丸くする 646">
            <a:extLst>
              <a:ext uri="{FF2B5EF4-FFF2-40B4-BE49-F238E27FC236}">
                <a16:creationId xmlns:a16="http://schemas.microsoft.com/office/drawing/2014/main" id="{E83CA000-EF28-6543-3021-455FE0C89D8A}"/>
              </a:ext>
            </a:extLst>
          </p:cNvPr>
          <p:cNvSpPr/>
          <p:nvPr/>
        </p:nvSpPr>
        <p:spPr>
          <a:xfrm>
            <a:off x="1454374" y="256029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48" name="テキスト ボックス 647">
            <a:extLst>
              <a:ext uri="{FF2B5EF4-FFF2-40B4-BE49-F238E27FC236}">
                <a16:creationId xmlns:a16="http://schemas.microsoft.com/office/drawing/2014/main" id="{D75798A8-B3E7-6D24-C9C1-D7B84E8A34B2}"/>
              </a:ext>
            </a:extLst>
          </p:cNvPr>
          <p:cNvSpPr txBox="1"/>
          <p:nvPr/>
        </p:nvSpPr>
        <p:spPr>
          <a:xfrm>
            <a:off x="1135429" y="254191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49" name="図 648">
            <a:extLst>
              <a:ext uri="{FF2B5EF4-FFF2-40B4-BE49-F238E27FC236}">
                <a16:creationId xmlns:a16="http://schemas.microsoft.com/office/drawing/2014/main" id="{6FB656DB-B1D1-9C9D-A251-2259160892AF}"/>
              </a:ext>
            </a:extLst>
          </p:cNvPr>
          <p:cNvPicPr>
            <a:picLocks noChangeAspect="1"/>
          </p:cNvPicPr>
          <p:nvPr/>
        </p:nvPicPr>
        <p:blipFill>
          <a:blip r:embed="rId14"/>
          <a:stretch>
            <a:fillRect/>
          </a:stretch>
        </p:blipFill>
        <p:spPr>
          <a:xfrm>
            <a:off x="521880" y="2006237"/>
            <a:ext cx="1345035" cy="391873"/>
          </a:xfrm>
          <a:prstGeom prst="rect">
            <a:avLst/>
          </a:prstGeom>
        </p:spPr>
      </p:pic>
      <p:sp>
        <p:nvSpPr>
          <p:cNvPr id="650" name="四角形: 角を丸くする 649">
            <a:extLst>
              <a:ext uri="{FF2B5EF4-FFF2-40B4-BE49-F238E27FC236}">
                <a16:creationId xmlns:a16="http://schemas.microsoft.com/office/drawing/2014/main" id="{F1D52607-2483-052B-B0C3-4069CA5108E0}"/>
              </a:ext>
            </a:extLst>
          </p:cNvPr>
          <p:cNvSpPr/>
          <p:nvPr/>
        </p:nvSpPr>
        <p:spPr>
          <a:xfrm>
            <a:off x="803032" y="230551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1" name="四角形: 角を丸くする 650">
            <a:extLst>
              <a:ext uri="{FF2B5EF4-FFF2-40B4-BE49-F238E27FC236}">
                <a16:creationId xmlns:a16="http://schemas.microsoft.com/office/drawing/2014/main" id="{7E41A1C5-1424-9EF8-376A-D041709B8E8C}"/>
              </a:ext>
            </a:extLst>
          </p:cNvPr>
          <p:cNvSpPr/>
          <p:nvPr/>
        </p:nvSpPr>
        <p:spPr>
          <a:xfrm>
            <a:off x="1448513" y="231081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2" name="テキスト ボックス 651">
            <a:extLst>
              <a:ext uri="{FF2B5EF4-FFF2-40B4-BE49-F238E27FC236}">
                <a16:creationId xmlns:a16="http://schemas.microsoft.com/office/drawing/2014/main" id="{8FE33C75-7924-5AEF-831C-B53CE927AC85}"/>
              </a:ext>
            </a:extLst>
          </p:cNvPr>
          <p:cNvSpPr txBox="1"/>
          <p:nvPr/>
        </p:nvSpPr>
        <p:spPr>
          <a:xfrm>
            <a:off x="1124611" y="231159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653" name="四角形: 角を丸くする 652">
            <a:extLst>
              <a:ext uri="{FF2B5EF4-FFF2-40B4-BE49-F238E27FC236}">
                <a16:creationId xmlns:a16="http://schemas.microsoft.com/office/drawing/2014/main" id="{7DA706C4-0555-AE82-5A52-0FB8319A2386}"/>
              </a:ext>
            </a:extLst>
          </p:cNvPr>
          <p:cNvSpPr/>
          <p:nvPr/>
        </p:nvSpPr>
        <p:spPr>
          <a:xfrm>
            <a:off x="1012838" y="200800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4" name="テキスト ボックス 653">
            <a:extLst>
              <a:ext uri="{FF2B5EF4-FFF2-40B4-BE49-F238E27FC236}">
                <a16:creationId xmlns:a16="http://schemas.microsoft.com/office/drawing/2014/main" id="{7B570AC0-B8C4-37FC-E893-C7458AA851D4}"/>
              </a:ext>
            </a:extLst>
          </p:cNvPr>
          <p:cNvSpPr txBox="1"/>
          <p:nvPr/>
        </p:nvSpPr>
        <p:spPr>
          <a:xfrm>
            <a:off x="478731" y="199676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655" name="四角形: 角を丸くする 654">
            <a:extLst>
              <a:ext uri="{FF2B5EF4-FFF2-40B4-BE49-F238E27FC236}">
                <a16:creationId xmlns:a16="http://schemas.microsoft.com/office/drawing/2014/main" id="{FBECBAD9-62E8-5DA2-022C-07F06DC5AF92}"/>
              </a:ext>
            </a:extLst>
          </p:cNvPr>
          <p:cNvSpPr/>
          <p:nvPr/>
        </p:nvSpPr>
        <p:spPr>
          <a:xfrm>
            <a:off x="1015329" y="215475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6" name="テキスト ボックス 655">
            <a:extLst>
              <a:ext uri="{FF2B5EF4-FFF2-40B4-BE49-F238E27FC236}">
                <a16:creationId xmlns:a16="http://schemas.microsoft.com/office/drawing/2014/main" id="{8B857B6E-FED7-25C7-C716-74FC9B69235F}"/>
              </a:ext>
            </a:extLst>
          </p:cNvPr>
          <p:cNvSpPr txBox="1"/>
          <p:nvPr/>
        </p:nvSpPr>
        <p:spPr>
          <a:xfrm>
            <a:off x="481222" y="214351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657" name="テキスト ボックス 656">
            <a:extLst>
              <a:ext uri="{FF2B5EF4-FFF2-40B4-BE49-F238E27FC236}">
                <a16:creationId xmlns:a16="http://schemas.microsoft.com/office/drawing/2014/main" id="{D4817415-C990-614C-038C-429CEB26B9F9}"/>
              </a:ext>
            </a:extLst>
          </p:cNvPr>
          <p:cNvSpPr txBox="1"/>
          <p:nvPr/>
        </p:nvSpPr>
        <p:spPr>
          <a:xfrm>
            <a:off x="1039025" y="199143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658" name="テキスト ボックス 657">
            <a:extLst>
              <a:ext uri="{FF2B5EF4-FFF2-40B4-BE49-F238E27FC236}">
                <a16:creationId xmlns:a16="http://schemas.microsoft.com/office/drawing/2014/main" id="{B3713176-F9EC-1F91-3D0A-DAA6E249E6A7}"/>
              </a:ext>
            </a:extLst>
          </p:cNvPr>
          <p:cNvSpPr txBox="1"/>
          <p:nvPr/>
        </p:nvSpPr>
        <p:spPr>
          <a:xfrm>
            <a:off x="760395" y="229404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659" name="テキスト ボックス 658">
            <a:extLst>
              <a:ext uri="{FF2B5EF4-FFF2-40B4-BE49-F238E27FC236}">
                <a16:creationId xmlns:a16="http://schemas.microsoft.com/office/drawing/2014/main" id="{00DE365C-F779-49ED-8851-91044D687C65}"/>
              </a:ext>
            </a:extLst>
          </p:cNvPr>
          <p:cNvSpPr txBox="1"/>
          <p:nvPr/>
        </p:nvSpPr>
        <p:spPr>
          <a:xfrm>
            <a:off x="1415398" y="229785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60" name="矢印: 右 659">
            <a:extLst>
              <a:ext uri="{FF2B5EF4-FFF2-40B4-BE49-F238E27FC236}">
                <a16:creationId xmlns:a16="http://schemas.microsoft.com/office/drawing/2014/main" id="{0DF2B680-7A24-A50C-DAC5-09A41ED8F9E6}"/>
              </a:ext>
            </a:extLst>
          </p:cNvPr>
          <p:cNvSpPr/>
          <p:nvPr/>
        </p:nvSpPr>
        <p:spPr>
          <a:xfrm>
            <a:off x="500453" y="18710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61" name="テキスト ボックス 660">
            <a:extLst>
              <a:ext uri="{FF2B5EF4-FFF2-40B4-BE49-F238E27FC236}">
                <a16:creationId xmlns:a16="http://schemas.microsoft.com/office/drawing/2014/main" id="{5F5D0696-9AD9-C88A-4EBE-AF524337064F}"/>
              </a:ext>
            </a:extLst>
          </p:cNvPr>
          <p:cNvSpPr txBox="1"/>
          <p:nvPr/>
        </p:nvSpPr>
        <p:spPr>
          <a:xfrm>
            <a:off x="653080" y="255159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65" name="テキスト ボックス 664">
            <a:extLst>
              <a:ext uri="{FF2B5EF4-FFF2-40B4-BE49-F238E27FC236}">
                <a16:creationId xmlns:a16="http://schemas.microsoft.com/office/drawing/2014/main" id="{D9826BDC-E683-177F-8B1B-A9A44885B3F6}"/>
              </a:ext>
            </a:extLst>
          </p:cNvPr>
          <p:cNvSpPr txBox="1"/>
          <p:nvPr/>
        </p:nvSpPr>
        <p:spPr>
          <a:xfrm>
            <a:off x="931941" y="2134264"/>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66" name="テキスト ボックス 665">
            <a:extLst>
              <a:ext uri="{FF2B5EF4-FFF2-40B4-BE49-F238E27FC236}">
                <a16:creationId xmlns:a16="http://schemas.microsoft.com/office/drawing/2014/main" id="{E90EDB23-15FB-E067-5199-467C5836F221}"/>
              </a:ext>
            </a:extLst>
          </p:cNvPr>
          <p:cNvSpPr txBox="1"/>
          <p:nvPr/>
        </p:nvSpPr>
        <p:spPr>
          <a:xfrm>
            <a:off x="1103819" y="3021531"/>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71" name="テキスト ボックス 70">
            <a:extLst>
              <a:ext uri="{FF2B5EF4-FFF2-40B4-BE49-F238E27FC236}">
                <a16:creationId xmlns:a16="http://schemas.microsoft.com/office/drawing/2014/main" id="{465DCF05-8C7D-A95C-8FF5-90EC7E5A09D7}"/>
              </a:ext>
            </a:extLst>
          </p:cNvPr>
          <p:cNvSpPr txBox="1"/>
          <p:nvPr/>
        </p:nvSpPr>
        <p:spPr>
          <a:xfrm>
            <a:off x="3300541" y="209188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2" name="図 71">
            <a:extLst>
              <a:ext uri="{FF2B5EF4-FFF2-40B4-BE49-F238E27FC236}">
                <a16:creationId xmlns:a16="http://schemas.microsoft.com/office/drawing/2014/main" id="{3FEF1E1D-6935-446B-053C-04DFE4BBBB2B}"/>
              </a:ext>
            </a:extLst>
          </p:cNvPr>
          <p:cNvPicPr>
            <a:picLocks noChangeAspect="1"/>
          </p:cNvPicPr>
          <p:nvPr/>
        </p:nvPicPr>
        <p:blipFill>
          <a:blip r:embed="rId10"/>
          <a:stretch>
            <a:fillRect/>
          </a:stretch>
        </p:blipFill>
        <p:spPr>
          <a:xfrm>
            <a:off x="2772724" y="1420671"/>
            <a:ext cx="1358764" cy="2027693"/>
          </a:xfrm>
          <a:prstGeom prst="rect">
            <a:avLst/>
          </a:prstGeom>
        </p:spPr>
      </p:pic>
      <p:pic>
        <p:nvPicPr>
          <p:cNvPr id="74" name="図 73">
            <a:extLst>
              <a:ext uri="{FF2B5EF4-FFF2-40B4-BE49-F238E27FC236}">
                <a16:creationId xmlns:a16="http://schemas.microsoft.com/office/drawing/2014/main" id="{8588EAE0-D044-7047-21E8-A88294C4BF9C}"/>
              </a:ext>
            </a:extLst>
          </p:cNvPr>
          <p:cNvPicPr>
            <a:picLocks noChangeAspect="1"/>
          </p:cNvPicPr>
          <p:nvPr/>
        </p:nvPicPr>
        <p:blipFill>
          <a:blip r:embed="rId11"/>
          <a:stretch>
            <a:fillRect/>
          </a:stretch>
        </p:blipFill>
        <p:spPr>
          <a:xfrm>
            <a:off x="3866080" y="2716058"/>
            <a:ext cx="243861" cy="130125"/>
          </a:xfrm>
          <a:prstGeom prst="rect">
            <a:avLst/>
          </a:prstGeom>
        </p:spPr>
      </p:pic>
      <p:sp>
        <p:nvSpPr>
          <p:cNvPr id="79" name="テキスト ボックス 78">
            <a:extLst>
              <a:ext uri="{FF2B5EF4-FFF2-40B4-BE49-F238E27FC236}">
                <a16:creationId xmlns:a16="http://schemas.microsoft.com/office/drawing/2014/main" id="{BF48926E-57C9-C5E8-E620-184EEF5CDD6A}"/>
              </a:ext>
            </a:extLst>
          </p:cNvPr>
          <p:cNvSpPr txBox="1"/>
          <p:nvPr/>
        </p:nvSpPr>
        <p:spPr>
          <a:xfrm>
            <a:off x="3789658" y="269509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0" name="図 79">
            <a:extLst>
              <a:ext uri="{FF2B5EF4-FFF2-40B4-BE49-F238E27FC236}">
                <a16:creationId xmlns:a16="http://schemas.microsoft.com/office/drawing/2014/main" id="{177F2738-E8E5-FDD9-EDE0-A87E1BB8AB84}"/>
              </a:ext>
            </a:extLst>
          </p:cNvPr>
          <p:cNvPicPr>
            <a:picLocks noChangeAspect="1"/>
          </p:cNvPicPr>
          <p:nvPr/>
        </p:nvPicPr>
        <p:blipFill>
          <a:blip r:embed="rId3"/>
          <a:stretch>
            <a:fillRect/>
          </a:stretch>
        </p:blipFill>
        <p:spPr>
          <a:xfrm>
            <a:off x="3277411" y="1554751"/>
            <a:ext cx="805148" cy="123622"/>
          </a:xfrm>
          <a:prstGeom prst="rect">
            <a:avLst/>
          </a:prstGeom>
        </p:spPr>
      </p:pic>
      <p:sp>
        <p:nvSpPr>
          <p:cNvPr id="81" name="テキスト ボックス 80">
            <a:extLst>
              <a:ext uri="{FF2B5EF4-FFF2-40B4-BE49-F238E27FC236}">
                <a16:creationId xmlns:a16="http://schemas.microsoft.com/office/drawing/2014/main" id="{12BF9723-E1B2-0BA8-2892-DAD1BDE826CC}"/>
              </a:ext>
            </a:extLst>
          </p:cNvPr>
          <p:cNvSpPr txBox="1"/>
          <p:nvPr/>
        </p:nvSpPr>
        <p:spPr>
          <a:xfrm>
            <a:off x="3192692" y="154132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82" name="図 81">
            <a:extLst>
              <a:ext uri="{FF2B5EF4-FFF2-40B4-BE49-F238E27FC236}">
                <a16:creationId xmlns:a16="http://schemas.microsoft.com/office/drawing/2014/main" id="{E6205E3B-666D-433B-DAFD-AC26281E699E}"/>
              </a:ext>
            </a:extLst>
          </p:cNvPr>
          <p:cNvPicPr>
            <a:picLocks noChangeAspect="1"/>
          </p:cNvPicPr>
          <p:nvPr/>
        </p:nvPicPr>
        <p:blipFill>
          <a:blip r:embed="rId11"/>
          <a:stretch>
            <a:fillRect/>
          </a:stretch>
        </p:blipFill>
        <p:spPr>
          <a:xfrm>
            <a:off x="2927224" y="2440311"/>
            <a:ext cx="399116" cy="92870"/>
          </a:xfrm>
          <a:prstGeom prst="rect">
            <a:avLst/>
          </a:prstGeom>
        </p:spPr>
      </p:pic>
      <p:sp>
        <p:nvSpPr>
          <p:cNvPr id="83" name="テキスト ボックス 82">
            <a:extLst>
              <a:ext uri="{FF2B5EF4-FFF2-40B4-BE49-F238E27FC236}">
                <a16:creationId xmlns:a16="http://schemas.microsoft.com/office/drawing/2014/main" id="{1B1E30AE-59F3-3642-08F3-2E9031D07C6E}"/>
              </a:ext>
            </a:extLst>
          </p:cNvPr>
          <p:cNvSpPr txBox="1"/>
          <p:nvPr/>
        </p:nvSpPr>
        <p:spPr>
          <a:xfrm>
            <a:off x="2862854" y="239060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84" name="図 83">
            <a:extLst>
              <a:ext uri="{FF2B5EF4-FFF2-40B4-BE49-F238E27FC236}">
                <a16:creationId xmlns:a16="http://schemas.microsoft.com/office/drawing/2014/main" id="{0052BA7C-E5C5-4765-01B3-76D52BDFA0B6}"/>
              </a:ext>
            </a:extLst>
          </p:cNvPr>
          <p:cNvPicPr>
            <a:picLocks noChangeAspect="1"/>
          </p:cNvPicPr>
          <p:nvPr/>
        </p:nvPicPr>
        <p:blipFill>
          <a:blip r:embed="rId12"/>
          <a:stretch>
            <a:fillRect/>
          </a:stretch>
        </p:blipFill>
        <p:spPr>
          <a:xfrm>
            <a:off x="3375665" y="2877422"/>
            <a:ext cx="234871" cy="129551"/>
          </a:xfrm>
          <a:prstGeom prst="rect">
            <a:avLst/>
          </a:prstGeom>
        </p:spPr>
      </p:pic>
      <p:pic>
        <p:nvPicPr>
          <p:cNvPr id="85" name="図 84">
            <a:extLst>
              <a:ext uri="{FF2B5EF4-FFF2-40B4-BE49-F238E27FC236}">
                <a16:creationId xmlns:a16="http://schemas.microsoft.com/office/drawing/2014/main" id="{DD21458B-8819-394F-68B5-8DD8D4D2378B}"/>
              </a:ext>
            </a:extLst>
          </p:cNvPr>
          <p:cNvPicPr>
            <a:picLocks noChangeAspect="1"/>
          </p:cNvPicPr>
          <p:nvPr/>
        </p:nvPicPr>
        <p:blipFill>
          <a:blip r:embed="rId12"/>
          <a:stretch>
            <a:fillRect/>
          </a:stretch>
        </p:blipFill>
        <p:spPr>
          <a:xfrm>
            <a:off x="3311083" y="3060673"/>
            <a:ext cx="234871" cy="129551"/>
          </a:xfrm>
          <a:prstGeom prst="rect">
            <a:avLst/>
          </a:prstGeom>
        </p:spPr>
      </p:pic>
      <p:pic>
        <p:nvPicPr>
          <p:cNvPr id="86" name="図 85">
            <a:extLst>
              <a:ext uri="{FF2B5EF4-FFF2-40B4-BE49-F238E27FC236}">
                <a16:creationId xmlns:a16="http://schemas.microsoft.com/office/drawing/2014/main" id="{1A4A2358-FD93-7F95-002B-E8A82AEF66B4}"/>
              </a:ext>
            </a:extLst>
          </p:cNvPr>
          <p:cNvPicPr>
            <a:picLocks noChangeAspect="1"/>
          </p:cNvPicPr>
          <p:nvPr/>
        </p:nvPicPr>
        <p:blipFill>
          <a:blip r:embed="rId13"/>
          <a:stretch>
            <a:fillRect/>
          </a:stretch>
        </p:blipFill>
        <p:spPr>
          <a:xfrm>
            <a:off x="2790732" y="2427450"/>
            <a:ext cx="1334826" cy="298027"/>
          </a:xfrm>
          <a:prstGeom prst="rect">
            <a:avLst/>
          </a:prstGeom>
        </p:spPr>
      </p:pic>
      <p:sp>
        <p:nvSpPr>
          <p:cNvPr id="87" name="四角形: 角を丸くする 86">
            <a:extLst>
              <a:ext uri="{FF2B5EF4-FFF2-40B4-BE49-F238E27FC236}">
                <a16:creationId xmlns:a16="http://schemas.microsoft.com/office/drawing/2014/main" id="{5628DD4F-ED66-4DC2-208F-5D962AEBED25}"/>
              </a:ext>
            </a:extLst>
          </p:cNvPr>
          <p:cNvSpPr/>
          <p:nvPr/>
        </p:nvSpPr>
        <p:spPr>
          <a:xfrm>
            <a:off x="3067011" y="258448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8" name="テキスト ボックス 87">
            <a:extLst>
              <a:ext uri="{FF2B5EF4-FFF2-40B4-BE49-F238E27FC236}">
                <a16:creationId xmlns:a16="http://schemas.microsoft.com/office/drawing/2014/main" id="{C9116EBB-ED2A-8005-7FDB-75C4E879A1C1}"/>
              </a:ext>
            </a:extLst>
          </p:cNvPr>
          <p:cNvSpPr txBox="1"/>
          <p:nvPr/>
        </p:nvSpPr>
        <p:spPr>
          <a:xfrm>
            <a:off x="2743304" y="257324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89" name="四角形: 角を丸くする 88">
            <a:extLst>
              <a:ext uri="{FF2B5EF4-FFF2-40B4-BE49-F238E27FC236}">
                <a16:creationId xmlns:a16="http://schemas.microsoft.com/office/drawing/2014/main" id="{6D45EF8B-58BA-8A92-349C-FFF7C4D35E19}"/>
              </a:ext>
            </a:extLst>
          </p:cNvPr>
          <p:cNvSpPr/>
          <p:nvPr/>
        </p:nvSpPr>
        <p:spPr>
          <a:xfrm>
            <a:off x="3718947" y="257708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2" name="テキスト ボックス 91">
            <a:extLst>
              <a:ext uri="{FF2B5EF4-FFF2-40B4-BE49-F238E27FC236}">
                <a16:creationId xmlns:a16="http://schemas.microsoft.com/office/drawing/2014/main" id="{28EC5BD3-B3DB-97BA-07F4-A3A0EF51456C}"/>
              </a:ext>
            </a:extLst>
          </p:cNvPr>
          <p:cNvSpPr txBox="1"/>
          <p:nvPr/>
        </p:nvSpPr>
        <p:spPr>
          <a:xfrm>
            <a:off x="3400002" y="255870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93" name="図 92">
            <a:extLst>
              <a:ext uri="{FF2B5EF4-FFF2-40B4-BE49-F238E27FC236}">
                <a16:creationId xmlns:a16="http://schemas.microsoft.com/office/drawing/2014/main" id="{1045001F-D050-9FC3-B4C3-0E0AFC91B340}"/>
              </a:ext>
            </a:extLst>
          </p:cNvPr>
          <p:cNvPicPr>
            <a:picLocks noChangeAspect="1"/>
          </p:cNvPicPr>
          <p:nvPr/>
        </p:nvPicPr>
        <p:blipFill>
          <a:blip r:embed="rId14"/>
          <a:stretch>
            <a:fillRect/>
          </a:stretch>
        </p:blipFill>
        <p:spPr>
          <a:xfrm>
            <a:off x="2786453" y="2023029"/>
            <a:ext cx="1345035" cy="391873"/>
          </a:xfrm>
          <a:prstGeom prst="rect">
            <a:avLst/>
          </a:prstGeom>
        </p:spPr>
      </p:pic>
      <p:sp>
        <p:nvSpPr>
          <p:cNvPr id="94" name="四角形: 角を丸くする 93">
            <a:extLst>
              <a:ext uri="{FF2B5EF4-FFF2-40B4-BE49-F238E27FC236}">
                <a16:creationId xmlns:a16="http://schemas.microsoft.com/office/drawing/2014/main" id="{E97FA7C5-2C03-E88B-B029-89C3BBDCBAA0}"/>
              </a:ext>
            </a:extLst>
          </p:cNvPr>
          <p:cNvSpPr/>
          <p:nvPr/>
        </p:nvSpPr>
        <p:spPr>
          <a:xfrm>
            <a:off x="3067605" y="232231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四角形: 角を丸くする 94">
            <a:extLst>
              <a:ext uri="{FF2B5EF4-FFF2-40B4-BE49-F238E27FC236}">
                <a16:creationId xmlns:a16="http://schemas.microsoft.com/office/drawing/2014/main" id="{5C58AD9A-9850-019E-1FA4-870437711E8B}"/>
              </a:ext>
            </a:extLst>
          </p:cNvPr>
          <p:cNvSpPr/>
          <p:nvPr/>
        </p:nvSpPr>
        <p:spPr>
          <a:xfrm>
            <a:off x="3713086" y="232761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6" name="テキスト ボックス 95">
            <a:extLst>
              <a:ext uri="{FF2B5EF4-FFF2-40B4-BE49-F238E27FC236}">
                <a16:creationId xmlns:a16="http://schemas.microsoft.com/office/drawing/2014/main" id="{FBC02D12-EDA7-634D-A896-5C1FCB2656E5}"/>
              </a:ext>
            </a:extLst>
          </p:cNvPr>
          <p:cNvSpPr txBox="1"/>
          <p:nvPr/>
        </p:nvSpPr>
        <p:spPr>
          <a:xfrm>
            <a:off x="3389184" y="232838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99" name="四角形: 角を丸くする 98">
            <a:extLst>
              <a:ext uri="{FF2B5EF4-FFF2-40B4-BE49-F238E27FC236}">
                <a16:creationId xmlns:a16="http://schemas.microsoft.com/office/drawing/2014/main" id="{CFE29055-82EE-1828-740B-A3FBE6A8C40B}"/>
              </a:ext>
            </a:extLst>
          </p:cNvPr>
          <p:cNvSpPr/>
          <p:nvPr/>
        </p:nvSpPr>
        <p:spPr>
          <a:xfrm>
            <a:off x="3277411" y="20248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0" name="テキスト ボックス 99">
            <a:extLst>
              <a:ext uri="{FF2B5EF4-FFF2-40B4-BE49-F238E27FC236}">
                <a16:creationId xmlns:a16="http://schemas.microsoft.com/office/drawing/2014/main" id="{A2CDF9AE-E8FF-DE9D-899B-C089E711FDE6}"/>
              </a:ext>
            </a:extLst>
          </p:cNvPr>
          <p:cNvSpPr txBox="1"/>
          <p:nvPr/>
        </p:nvSpPr>
        <p:spPr>
          <a:xfrm>
            <a:off x="2743304" y="201356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01" name="四角形: 角を丸くする 100">
            <a:extLst>
              <a:ext uri="{FF2B5EF4-FFF2-40B4-BE49-F238E27FC236}">
                <a16:creationId xmlns:a16="http://schemas.microsoft.com/office/drawing/2014/main" id="{9835A5CA-B23E-AE3B-3794-90800799F041}"/>
              </a:ext>
            </a:extLst>
          </p:cNvPr>
          <p:cNvSpPr/>
          <p:nvPr/>
        </p:nvSpPr>
        <p:spPr>
          <a:xfrm>
            <a:off x="3279902" y="21715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2" name="テキスト ボックス 101">
            <a:extLst>
              <a:ext uri="{FF2B5EF4-FFF2-40B4-BE49-F238E27FC236}">
                <a16:creationId xmlns:a16="http://schemas.microsoft.com/office/drawing/2014/main" id="{516E766B-DB8C-38D5-AA0E-93D47FE17E5A}"/>
              </a:ext>
            </a:extLst>
          </p:cNvPr>
          <p:cNvSpPr txBox="1"/>
          <p:nvPr/>
        </p:nvSpPr>
        <p:spPr>
          <a:xfrm>
            <a:off x="2745795" y="216030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03" name="テキスト ボックス 102">
            <a:extLst>
              <a:ext uri="{FF2B5EF4-FFF2-40B4-BE49-F238E27FC236}">
                <a16:creationId xmlns:a16="http://schemas.microsoft.com/office/drawing/2014/main" id="{5A968DCD-62AD-7AC5-A719-11434EC120A1}"/>
              </a:ext>
            </a:extLst>
          </p:cNvPr>
          <p:cNvSpPr txBox="1"/>
          <p:nvPr/>
        </p:nvSpPr>
        <p:spPr>
          <a:xfrm>
            <a:off x="3303598" y="200822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04" name="テキスト ボックス 103">
            <a:extLst>
              <a:ext uri="{FF2B5EF4-FFF2-40B4-BE49-F238E27FC236}">
                <a16:creationId xmlns:a16="http://schemas.microsoft.com/office/drawing/2014/main" id="{32DE404B-ACCA-3F7C-FC7C-06A614A7337E}"/>
              </a:ext>
            </a:extLst>
          </p:cNvPr>
          <p:cNvSpPr txBox="1"/>
          <p:nvPr/>
        </p:nvSpPr>
        <p:spPr>
          <a:xfrm>
            <a:off x="3024968" y="231084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05" name="テキスト ボックス 104">
            <a:extLst>
              <a:ext uri="{FF2B5EF4-FFF2-40B4-BE49-F238E27FC236}">
                <a16:creationId xmlns:a16="http://schemas.microsoft.com/office/drawing/2014/main" id="{66776ED9-FF2D-664B-2D4D-21695D52B63F}"/>
              </a:ext>
            </a:extLst>
          </p:cNvPr>
          <p:cNvSpPr txBox="1"/>
          <p:nvPr/>
        </p:nvSpPr>
        <p:spPr>
          <a:xfrm>
            <a:off x="3679971" y="231465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107" name="テキスト ボックス 106">
            <a:extLst>
              <a:ext uri="{FF2B5EF4-FFF2-40B4-BE49-F238E27FC236}">
                <a16:creationId xmlns:a16="http://schemas.microsoft.com/office/drawing/2014/main" id="{12B6702B-B501-5EC0-C39F-E421336C62C3}"/>
              </a:ext>
            </a:extLst>
          </p:cNvPr>
          <p:cNvSpPr txBox="1"/>
          <p:nvPr/>
        </p:nvSpPr>
        <p:spPr>
          <a:xfrm>
            <a:off x="2917653" y="2568384"/>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08" name="テキスト ボックス 107">
            <a:extLst>
              <a:ext uri="{FF2B5EF4-FFF2-40B4-BE49-F238E27FC236}">
                <a16:creationId xmlns:a16="http://schemas.microsoft.com/office/drawing/2014/main" id="{AB41FA7B-9FB6-2ACE-C2A7-9A4280D77E64}"/>
              </a:ext>
            </a:extLst>
          </p:cNvPr>
          <p:cNvSpPr txBox="1"/>
          <p:nvPr/>
        </p:nvSpPr>
        <p:spPr>
          <a:xfrm>
            <a:off x="2762060" y="2852897"/>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09" name="テキスト ボックス 108">
            <a:extLst>
              <a:ext uri="{FF2B5EF4-FFF2-40B4-BE49-F238E27FC236}">
                <a16:creationId xmlns:a16="http://schemas.microsoft.com/office/drawing/2014/main" id="{B1836D1D-DA5E-385B-E3B0-1B955E769736}"/>
              </a:ext>
            </a:extLst>
          </p:cNvPr>
          <p:cNvSpPr txBox="1"/>
          <p:nvPr/>
        </p:nvSpPr>
        <p:spPr>
          <a:xfrm>
            <a:off x="3212819" y="2844769"/>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10" name="テキスト ボックス 109">
            <a:extLst>
              <a:ext uri="{FF2B5EF4-FFF2-40B4-BE49-F238E27FC236}">
                <a16:creationId xmlns:a16="http://schemas.microsoft.com/office/drawing/2014/main" id="{DD73B855-16A4-8B69-6D41-9B7CDD52BD5F}"/>
              </a:ext>
            </a:extLst>
          </p:cNvPr>
          <p:cNvSpPr txBox="1"/>
          <p:nvPr/>
        </p:nvSpPr>
        <p:spPr>
          <a:xfrm>
            <a:off x="3617463" y="2850053"/>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111" name="テキスト ボックス 110">
            <a:extLst>
              <a:ext uri="{FF2B5EF4-FFF2-40B4-BE49-F238E27FC236}">
                <a16:creationId xmlns:a16="http://schemas.microsoft.com/office/drawing/2014/main" id="{D88EB7B8-7FFE-7595-F7A0-4047C33205AF}"/>
              </a:ext>
            </a:extLst>
          </p:cNvPr>
          <p:cNvSpPr txBox="1"/>
          <p:nvPr/>
        </p:nvSpPr>
        <p:spPr>
          <a:xfrm>
            <a:off x="3196514" y="215105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12" name="テキスト ボックス 111">
            <a:extLst>
              <a:ext uri="{FF2B5EF4-FFF2-40B4-BE49-F238E27FC236}">
                <a16:creationId xmlns:a16="http://schemas.microsoft.com/office/drawing/2014/main" id="{68E2A395-A8AC-9AEC-55CA-6496DF123635}"/>
              </a:ext>
            </a:extLst>
          </p:cNvPr>
          <p:cNvSpPr txBox="1"/>
          <p:nvPr/>
        </p:nvSpPr>
        <p:spPr>
          <a:xfrm>
            <a:off x="3368392" y="3038323"/>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5-3-4. Outbound Detail for Work Outbound </a:t>
            </a:r>
            <a:r>
              <a:rPr kumimoji="1" lang="en-US" altLang="ja-JP" sz="1100" b="1" dirty="0">
                <a:solidFill>
                  <a:srgbClr val="FF0000"/>
                </a:solidFill>
              </a:rPr>
              <a:t>* Same as Production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61" name="図 60">
            <a:extLst>
              <a:ext uri="{FF2B5EF4-FFF2-40B4-BE49-F238E27FC236}">
                <a16:creationId xmlns:a16="http://schemas.microsoft.com/office/drawing/2014/main" id="{AD7E2962-EA52-DA92-A48E-C6359653E551}"/>
              </a:ext>
            </a:extLst>
          </p:cNvPr>
          <p:cNvPicPr>
            <a:picLocks noChangeAspect="1"/>
          </p:cNvPicPr>
          <p:nvPr/>
        </p:nvPicPr>
        <p:blipFill>
          <a:blip r:embed="rId15"/>
          <a:stretch>
            <a:fillRect/>
          </a:stretch>
        </p:blipFill>
        <p:spPr>
          <a:xfrm>
            <a:off x="5130220" y="1420671"/>
            <a:ext cx="1341015" cy="1980526"/>
          </a:xfrm>
          <a:prstGeom prst="rect">
            <a:avLst/>
          </a:prstGeom>
        </p:spPr>
      </p:pic>
      <p:pic>
        <p:nvPicPr>
          <p:cNvPr id="489" name="図 488">
            <a:extLst>
              <a:ext uri="{FF2B5EF4-FFF2-40B4-BE49-F238E27FC236}">
                <a16:creationId xmlns:a16="http://schemas.microsoft.com/office/drawing/2014/main" id="{32D96BE8-8DF4-678B-378B-39AFF853075B}"/>
              </a:ext>
            </a:extLst>
          </p:cNvPr>
          <p:cNvPicPr>
            <a:picLocks noChangeAspect="1"/>
          </p:cNvPicPr>
          <p:nvPr/>
        </p:nvPicPr>
        <p:blipFill>
          <a:blip r:embed="rId16"/>
          <a:stretch>
            <a:fillRect/>
          </a:stretch>
        </p:blipFill>
        <p:spPr>
          <a:xfrm>
            <a:off x="1975770" y="1403879"/>
            <a:ext cx="767534" cy="496491"/>
          </a:xfrm>
          <a:prstGeom prst="rect">
            <a:avLst/>
          </a:prstGeom>
          <a:solidFill>
            <a:schemeClr val="bg1"/>
          </a:solidFill>
        </p:spPr>
      </p:pic>
      <p:sp>
        <p:nvSpPr>
          <p:cNvPr id="490" name="テキスト ボックス 489">
            <a:extLst>
              <a:ext uri="{FF2B5EF4-FFF2-40B4-BE49-F238E27FC236}">
                <a16:creationId xmlns:a16="http://schemas.microsoft.com/office/drawing/2014/main" id="{993E283D-82BD-E210-FCF3-9E55C149FFB6}"/>
              </a:ext>
            </a:extLst>
          </p:cNvPr>
          <p:cNvSpPr txBox="1"/>
          <p:nvPr/>
        </p:nvSpPr>
        <p:spPr>
          <a:xfrm>
            <a:off x="1912054" y="1910917"/>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 pcs</a:t>
            </a:r>
            <a:endParaRPr kumimoji="1" lang="en-US" altLang="ja-JP" sz="600" dirty="0"/>
          </a:p>
          <a:p>
            <a:r>
              <a:rPr kumimoji="1" lang="en-US" altLang="ja-JP" sz="600" dirty="0"/>
              <a:t>Qty per box = 10 pcs</a:t>
            </a:r>
          </a:p>
          <a:p>
            <a:r>
              <a:rPr kumimoji="1" lang="en-US" altLang="ja-JP" sz="600" dirty="0"/>
              <a:t>Label 1 piece</a:t>
            </a:r>
          </a:p>
          <a:p>
            <a:r>
              <a:rPr kumimoji="1" lang="en-US" altLang="ja-JP" sz="600" dirty="0"/>
              <a:t>Lot 2023-09-10</a:t>
            </a:r>
          </a:p>
          <a:p>
            <a:r>
              <a:rPr kumimoji="1" lang="en-US" altLang="ja-JP" sz="600" dirty="0">
                <a:solidFill>
                  <a:srgbClr val="FF0000"/>
                </a:solidFill>
              </a:rPr>
              <a:t>Box serial 0001</a:t>
            </a:r>
            <a:endParaRPr kumimoji="1" lang="ja-JP" altLang="en-US" sz="600" dirty="0">
              <a:solidFill>
                <a:srgbClr val="FF0000"/>
              </a:solidFill>
            </a:endParaRPr>
          </a:p>
        </p:txBody>
      </p:sp>
      <p:sp>
        <p:nvSpPr>
          <p:cNvPr id="491" name="矢印: 右 490">
            <a:extLst>
              <a:ext uri="{FF2B5EF4-FFF2-40B4-BE49-F238E27FC236}">
                <a16:creationId xmlns:a16="http://schemas.microsoft.com/office/drawing/2014/main" id="{FC5CE050-447A-E217-6832-7A2E362AB6D0}"/>
              </a:ext>
            </a:extLst>
          </p:cNvPr>
          <p:cNvSpPr/>
          <p:nvPr/>
        </p:nvSpPr>
        <p:spPr>
          <a:xfrm>
            <a:off x="1791916" y="18437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7" name="矢印: 右 506">
            <a:extLst>
              <a:ext uri="{FF2B5EF4-FFF2-40B4-BE49-F238E27FC236}">
                <a16:creationId xmlns:a16="http://schemas.microsoft.com/office/drawing/2014/main" id="{37A3F5B4-1AB8-74D4-2A44-6E3617616DAE}"/>
              </a:ext>
            </a:extLst>
          </p:cNvPr>
          <p:cNvSpPr/>
          <p:nvPr/>
        </p:nvSpPr>
        <p:spPr>
          <a:xfrm>
            <a:off x="4129497"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1" name="矢印: 右 520">
            <a:extLst>
              <a:ext uri="{FF2B5EF4-FFF2-40B4-BE49-F238E27FC236}">
                <a16:creationId xmlns:a16="http://schemas.microsoft.com/office/drawing/2014/main" id="{D583C276-F19B-23C8-998C-7E1003DDE068}"/>
              </a:ext>
            </a:extLst>
          </p:cNvPr>
          <p:cNvSpPr/>
          <p:nvPr/>
        </p:nvSpPr>
        <p:spPr>
          <a:xfrm>
            <a:off x="2814891"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69" name="図 568">
            <a:extLst>
              <a:ext uri="{FF2B5EF4-FFF2-40B4-BE49-F238E27FC236}">
                <a16:creationId xmlns:a16="http://schemas.microsoft.com/office/drawing/2014/main" id="{1477F4B1-573C-4C0A-5FEE-E1F4C486307E}"/>
              </a:ext>
            </a:extLst>
          </p:cNvPr>
          <p:cNvPicPr>
            <a:picLocks noChangeAspect="1"/>
          </p:cNvPicPr>
          <p:nvPr/>
        </p:nvPicPr>
        <p:blipFill>
          <a:blip r:embed="rId16"/>
          <a:stretch>
            <a:fillRect/>
          </a:stretch>
        </p:blipFill>
        <p:spPr>
          <a:xfrm>
            <a:off x="4129497" y="1366261"/>
            <a:ext cx="767534" cy="496491"/>
          </a:xfrm>
          <a:prstGeom prst="rect">
            <a:avLst/>
          </a:prstGeom>
          <a:solidFill>
            <a:schemeClr val="bg1"/>
          </a:solidFill>
        </p:spPr>
      </p:pic>
      <p:sp>
        <p:nvSpPr>
          <p:cNvPr id="570" name="矢印: 右 569">
            <a:extLst>
              <a:ext uri="{FF2B5EF4-FFF2-40B4-BE49-F238E27FC236}">
                <a16:creationId xmlns:a16="http://schemas.microsoft.com/office/drawing/2014/main" id="{17B6A950-D3ED-BBCB-58C8-982744665ECD}"/>
              </a:ext>
            </a:extLst>
          </p:cNvPr>
          <p:cNvSpPr/>
          <p:nvPr/>
        </p:nvSpPr>
        <p:spPr>
          <a:xfrm>
            <a:off x="5069742"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2" name="図 571">
            <a:extLst>
              <a:ext uri="{FF2B5EF4-FFF2-40B4-BE49-F238E27FC236}">
                <a16:creationId xmlns:a16="http://schemas.microsoft.com/office/drawing/2014/main" id="{0EBBF928-28A8-2957-A509-6ABD226F575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4707569" y="1523969"/>
            <a:ext cx="193980" cy="422448"/>
          </a:xfrm>
          <a:prstGeom prst="rect">
            <a:avLst/>
          </a:prstGeom>
        </p:spPr>
      </p:pic>
      <p:pic>
        <p:nvPicPr>
          <p:cNvPr id="64" name="図 63">
            <a:extLst>
              <a:ext uri="{FF2B5EF4-FFF2-40B4-BE49-F238E27FC236}">
                <a16:creationId xmlns:a16="http://schemas.microsoft.com/office/drawing/2014/main" id="{1AAA34DB-D5A3-95A7-F3A2-5535BE899EB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2539422" y="1510485"/>
            <a:ext cx="193980" cy="422448"/>
          </a:xfrm>
          <a:prstGeom prst="rect">
            <a:avLst/>
          </a:prstGeom>
        </p:spPr>
      </p:pic>
      <p:sp>
        <p:nvSpPr>
          <p:cNvPr id="65" name="テキスト ボックス 64">
            <a:extLst>
              <a:ext uri="{FF2B5EF4-FFF2-40B4-BE49-F238E27FC236}">
                <a16:creationId xmlns:a16="http://schemas.microsoft.com/office/drawing/2014/main" id="{A52A2F2E-6596-3948-07EC-78C215DF5B64}"/>
              </a:ext>
            </a:extLst>
          </p:cNvPr>
          <p:cNvSpPr txBox="1"/>
          <p:nvPr/>
        </p:nvSpPr>
        <p:spPr>
          <a:xfrm>
            <a:off x="4241481" y="1954100"/>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 pcs</a:t>
            </a:r>
            <a:endParaRPr kumimoji="1" lang="en-US" altLang="ja-JP" sz="600" dirty="0"/>
          </a:p>
          <a:p>
            <a:r>
              <a:rPr kumimoji="1" lang="en-US" altLang="ja-JP" sz="600" dirty="0"/>
              <a:t>Qty per box = 10 pcs</a:t>
            </a:r>
          </a:p>
          <a:p>
            <a:r>
              <a:rPr kumimoji="1" lang="en-US" altLang="ja-JP" sz="600" dirty="0"/>
              <a:t>Label 1 piece</a:t>
            </a:r>
          </a:p>
          <a:p>
            <a:r>
              <a:rPr kumimoji="1" lang="en-US" altLang="ja-JP" sz="600" dirty="0"/>
              <a:t>Lot 2023-09-10</a:t>
            </a:r>
          </a:p>
          <a:p>
            <a:r>
              <a:rPr kumimoji="1" lang="en-US" altLang="ja-JP" sz="600" dirty="0">
                <a:solidFill>
                  <a:srgbClr val="FF0000"/>
                </a:solidFill>
              </a:rPr>
              <a:t>Box serial 0001</a:t>
            </a:r>
            <a:endParaRPr kumimoji="1" lang="ja-JP" altLang="en-US" sz="600" dirty="0">
              <a:solidFill>
                <a:srgbClr val="FF0000"/>
              </a:solidFill>
            </a:endParaRPr>
          </a:p>
        </p:txBody>
      </p:sp>
      <p:sp>
        <p:nvSpPr>
          <p:cNvPr id="66" name="テキスト ボックス 65">
            <a:extLst>
              <a:ext uri="{FF2B5EF4-FFF2-40B4-BE49-F238E27FC236}">
                <a16:creationId xmlns:a16="http://schemas.microsoft.com/office/drawing/2014/main" id="{1639E579-EE62-DD23-9AE6-BBCFDC0825D6}"/>
              </a:ext>
            </a:extLst>
          </p:cNvPr>
          <p:cNvSpPr txBox="1"/>
          <p:nvPr/>
        </p:nvSpPr>
        <p:spPr>
          <a:xfrm>
            <a:off x="2926474" y="3476650"/>
            <a:ext cx="3592200" cy="461665"/>
          </a:xfrm>
          <a:prstGeom prst="rect">
            <a:avLst/>
          </a:prstGeom>
          <a:noFill/>
        </p:spPr>
        <p:txBody>
          <a:bodyPr wrap="square" rtlCol="0">
            <a:spAutoFit/>
          </a:bodyPr>
          <a:lstStyle/>
          <a:p>
            <a:r>
              <a:rPr kumimoji="1" lang="en-US" altLang="ja-JP" sz="800" dirty="0">
                <a:latin typeface="+mj-lt"/>
              </a:rPr>
              <a:t>*10:When scanning the same Box No.</a:t>
            </a:r>
          </a:p>
          <a:p>
            <a:r>
              <a:rPr kumimoji="1" lang="en-US" altLang="ja-JP" sz="800" b="1" dirty="0">
                <a:latin typeface="+mj-lt"/>
              </a:rPr>
              <a:t>Continue button</a:t>
            </a:r>
            <a:r>
              <a:rPr kumimoji="1" lang="en-US" altLang="ja-JP" sz="800" dirty="0">
                <a:latin typeface="+mj-lt"/>
              </a:rPr>
              <a:t> : Return to the screen before scanning. Qty is not added.</a:t>
            </a:r>
          </a:p>
          <a:p>
            <a:r>
              <a:rPr kumimoji="1" lang="en-US" altLang="ja-JP" sz="800" b="1" dirty="0">
                <a:latin typeface="+mj-lt"/>
              </a:rPr>
              <a:t>Delete button</a:t>
            </a:r>
            <a:r>
              <a:rPr kumimoji="1" lang="en-US" altLang="ja-JP" sz="800" dirty="0">
                <a:latin typeface="+mj-lt"/>
              </a:rPr>
              <a:t> : Delete the Box No. of the target serial. Minus Qty.</a:t>
            </a:r>
          </a:p>
        </p:txBody>
      </p:sp>
      <p:pic>
        <p:nvPicPr>
          <p:cNvPr id="67" name="図 66">
            <a:extLst>
              <a:ext uri="{FF2B5EF4-FFF2-40B4-BE49-F238E27FC236}">
                <a16:creationId xmlns:a16="http://schemas.microsoft.com/office/drawing/2014/main" id="{A57DAEF0-0BCA-979E-913C-5EBF7B9C0D60}"/>
              </a:ext>
            </a:extLst>
          </p:cNvPr>
          <p:cNvPicPr>
            <a:picLocks noChangeAspect="1"/>
          </p:cNvPicPr>
          <p:nvPr/>
        </p:nvPicPr>
        <p:blipFill>
          <a:blip r:embed="rId18"/>
          <a:stretch>
            <a:fillRect/>
          </a:stretch>
        </p:blipFill>
        <p:spPr>
          <a:xfrm>
            <a:off x="5328388" y="2322865"/>
            <a:ext cx="945274" cy="128222"/>
          </a:xfrm>
          <a:prstGeom prst="rect">
            <a:avLst/>
          </a:prstGeom>
        </p:spPr>
      </p:pic>
      <p:sp>
        <p:nvSpPr>
          <p:cNvPr id="68" name="テキスト ボックス 67">
            <a:extLst>
              <a:ext uri="{FF2B5EF4-FFF2-40B4-BE49-F238E27FC236}">
                <a16:creationId xmlns:a16="http://schemas.microsoft.com/office/drawing/2014/main" id="{107770E7-3E24-BD3A-5F25-1D3DAFEF3A94}"/>
              </a:ext>
            </a:extLst>
          </p:cNvPr>
          <p:cNvSpPr txBox="1"/>
          <p:nvPr/>
        </p:nvSpPr>
        <p:spPr>
          <a:xfrm>
            <a:off x="5276885" y="2322865"/>
            <a:ext cx="1075507" cy="169277"/>
          </a:xfrm>
          <a:prstGeom prst="rect">
            <a:avLst/>
          </a:prstGeom>
          <a:noFill/>
        </p:spPr>
        <p:txBody>
          <a:bodyPr wrap="square" rtlCol="0">
            <a:spAutoFit/>
          </a:bodyPr>
          <a:lstStyle/>
          <a:p>
            <a:pPr algn="ctr"/>
            <a:r>
              <a:rPr kumimoji="1" lang="en-US" altLang="ja-JP" sz="500" dirty="0">
                <a:solidFill>
                  <a:schemeClr val="tx1">
                    <a:lumMod val="65000"/>
                    <a:lumOff val="35000"/>
                  </a:schemeClr>
                </a:solidFill>
                <a:latin typeface="+mj-lt"/>
              </a:rPr>
              <a:t>This Box no has been scanned.</a:t>
            </a:r>
            <a:endParaRPr kumimoji="1" lang="ja-JP" altLang="en-US" sz="500" dirty="0">
              <a:solidFill>
                <a:schemeClr val="tx1">
                  <a:lumMod val="65000"/>
                  <a:lumOff val="35000"/>
                </a:schemeClr>
              </a:solidFill>
            </a:endParaRPr>
          </a:p>
        </p:txBody>
      </p:sp>
      <p:pic>
        <p:nvPicPr>
          <p:cNvPr id="69" name="図 68">
            <a:extLst>
              <a:ext uri="{FF2B5EF4-FFF2-40B4-BE49-F238E27FC236}">
                <a16:creationId xmlns:a16="http://schemas.microsoft.com/office/drawing/2014/main" id="{4D425C5E-1719-5124-81BC-56824132B0AA}"/>
              </a:ext>
            </a:extLst>
          </p:cNvPr>
          <p:cNvPicPr>
            <a:picLocks noChangeAspect="1"/>
          </p:cNvPicPr>
          <p:nvPr/>
        </p:nvPicPr>
        <p:blipFill>
          <a:blip r:embed="rId19"/>
          <a:stretch>
            <a:fillRect/>
          </a:stretch>
        </p:blipFill>
        <p:spPr>
          <a:xfrm>
            <a:off x="5552752" y="2473552"/>
            <a:ext cx="746796" cy="167655"/>
          </a:xfrm>
          <a:prstGeom prst="rect">
            <a:avLst/>
          </a:prstGeom>
        </p:spPr>
      </p:pic>
      <p:sp>
        <p:nvSpPr>
          <p:cNvPr id="70" name="テキスト ボックス 69">
            <a:extLst>
              <a:ext uri="{FF2B5EF4-FFF2-40B4-BE49-F238E27FC236}">
                <a16:creationId xmlns:a16="http://schemas.microsoft.com/office/drawing/2014/main" id="{B96DB3D1-C295-6F56-B895-477B817EC5A8}"/>
              </a:ext>
            </a:extLst>
          </p:cNvPr>
          <p:cNvSpPr txBox="1"/>
          <p:nvPr/>
        </p:nvSpPr>
        <p:spPr>
          <a:xfrm>
            <a:off x="5369195" y="2468748"/>
            <a:ext cx="870868" cy="169277"/>
          </a:xfrm>
          <a:prstGeom prst="rect">
            <a:avLst/>
          </a:prstGeom>
          <a:noFill/>
        </p:spPr>
        <p:txBody>
          <a:bodyPr wrap="square" rtlCol="0">
            <a:spAutoFit/>
          </a:bodyPr>
          <a:lstStyle/>
          <a:p>
            <a:pPr algn="ctr"/>
            <a:r>
              <a:rPr kumimoji="1" lang="en-US" altLang="ja-JP" sz="500" dirty="0">
                <a:solidFill>
                  <a:srgbClr val="398D82"/>
                </a:solidFill>
                <a:latin typeface="+mj-lt"/>
              </a:rPr>
              <a:t>Continue     Delete</a:t>
            </a:r>
            <a:endParaRPr kumimoji="1" lang="ja-JP" altLang="en-US" sz="500" dirty="0">
              <a:solidFill>
                <a:srgbClr val="398D82"/>
              </a:solidFill>
            </a:endParaRPr>
          </a:p>
        </p:txBody>
      </p:sp>
      <p:sp>
        <p:nvSpPr>
          <p:cNvPr id="668" name="テキスト ボックス 667">
            <a:extLst>
              <a:ext uri="{FF2B5EF4-FFF2-40B4-BE49-F238E27FC236}">
                <a16:creationId xmlns:a16="http://schemas.microsoft.com/office/drawing/2014/main" id="{1F67E1C3-39A4-8E96-A752-6D3820BA0FBA}"/>
              </a:ext>
            </a:extLst>
          </p:cNvPr>
          <p:cNvSpPr txBox="1"/>
          <p:nvPr/>
        </p:nvSpPr>
        <p:spPr>
          <a:xfrm>
            <a:off x="1434417" y="2547217"/>
            <a:ext cx="474075" cy="153888"/>
          </a:xfrm>
          <a:prstGeom prst="rect">
            <a:avLst/>
          </a:prstGeom>
          <a:noFill/>
        </p:spPr>
        <p:txBody>
          <a:bodyPr wrap="square" rtlCol="0">
            <a:spAutoFit/>
          </a:bodyPr>
          <a:lstStyle/>
          <a:p>
            <a:r>
              <a:rPr kumimoji="1" lang="en-US" altLang="ja-JP" sz="400" dirty="0">
                <a:latin typeface="+mj-lt"/>
              </a:rPr>
              <a:t>2023-09-10</a:t>
            </a:r>
          </a:p>
        </p:txBody>
      </p:sp>
      <p:sp>
        <p:nvSpPr>
          <p:cNvPr id="669" name="テキスト ボックス 668">
            <a:extLst>
              <a:ext uri="{FF2B5EF4-FFF2-40B4-BE49-F238E27FC236}">
                <a16:creationId xmlns:a16="http://schemas.microsoft.com/office/drawing/2014/main" id="{2CAE7E64-8789-F80F-FB62-C72B715928A5}"/>
              </a:ext>
            </a:extLst>
          </p:cNvPr>
          <p:cNvSpPr txBox="1"/>
          <p:nvPr/>
        </p:nvSpPr>
        <p:spPr>
          <a:xfrm>
            <a:off x="3684342" y="2572881"/>
            <a:ext cx="474075" cy="153888"/>
          </a:xfrm>
          <a:prstGeom prst="rect">
            <a:avLst/>
          </a:prstGeom>
          <a:noFill/>
        </p:spPr>
        <p:txBody>
          <a:bodyPr wrap="square" rtlCol="0">
            <a:spAutoFit/>
          </a:bodyPr>
          <a:lstStyle/>
          <a:p>
            <a:r>
              <a:rPr kumimoji="1" lang="en-US" altLang="ja-JP" sz="400" dirty="0">
                <a:latin typeface="+mj-lt"/>
              </a:rPr>
              <a:t>2023-09-10</a:t>
            </a:r>
          </a:p>
        </p:txBody>
      </p:sp>
      <p:sp>
        <p:nvSpPr>
          <p:cNvPr id="670" name="正方形/長方形 669">
            <a:extLst>
              <a:ext uri="{FF2B5EF4-FFF2-40B4-BE49-F238E27FC236}">
                <a16:creationId xmlns:a16="http://schemas.microsoft.com/office/drawing/2014/main" id="{C77F81B9-1C46-1579-D090-4617ECA3EFFC}"/>
              </a:ext>
            </a:extLst>
          </p:cNvPr>
          <p:cNvSpPr/>
          <p:nvPr/>
        </p:nvSpPr>
        <p:spPr>
          <a:xfrm>
            <a:off x="2367065" y="6238318"/>
            <a:ext cx="3965250" cy="53340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it scan the label from the Inbound item screen, it will jump to the corresponding page. </a:t>
            </a:r>
          </a:p>
          <a:p>
            <a:pPr algn="l" defTabSz="914400"/>
            <a:r>
              <a:rPr kumimoji="1" lang="en-US" altLang="ja-JP" sz="700" kern="0" dirty="0">
                <a:solidFill>
                  <a:prstClr val="black"/>
                </a:solidFill>
              </a:rPr>
              <a:t>If there is no data on the list, "This label was not found." is displayed.</a:t>
            </a:r>
            <a:endParaRPr kumimoji="1" lang="ja-JP" altLang="en-US" sz="700" kern="0" dirty="0">
              <a:solidFill>
                <a:prstClr val="black"/>
              </a:solidFill>
            </a:endParaRPr>
          </a:p>
        </p:txBody>
      </p:sp>
      <p:sp>
        <p:nvSpPr>
          <p:cNvPr id="671" name="テキスト ボックス 670">
            <a:extLst>
              <a:ext uri="{FF2B5EF4-FFF2-40B4-BE49-F238E27FC236}">
                <a16:creationId xmlns:a16="http://schemas.microsoft.com/office/drawing/2014/main" id="{234C8348-02FE-18C9-86BD-9C39A08E82BA}"/>
              </a:ext>
            </a:extLst>
          </p:cNvPr>
          <p:cNvSpPr txBox="1"/>
          <p:nvPr/>
        </p:nvSpPr>
        <p:spPr>
          <a:xfrm>
            <a:off x="654020" y="6999275"/>
            <a:ext cx="1367498" cy="1077218"/>
          </a:xfrm>
          <a:prstGeom prst="rect">
            <a:avLst/>
          </a:prstGeom>
          <a:noFill/>
        </p:spPr>
        <p:txBody>
          <a:bodyPr wrap="square" rtlCol="0">
            <a:spAutoFit/>
          </a:bodyPr>
          <a:lstStyle/>
          <a:p>
            <a:r>
              <a:rPr kumimoji="1" lang="en-US" altLang="ja-JP" sz="800" dirty="0">
                <a:latin typeface="+mj-lt"/>
              </a:rPr>
              <a:t>*10: This label was not found.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a:p>
            <a:r>
              <a:rPr kumimoji="1" lang="en-US" altLang="ja-JP" sz="800" dirty="0">
                <a:latin typeface="+mj-lt"/>
              </a:rPr>
              <a:t>.</a:t>
            </a:r>
          </a:p>
          <a:p>
            <a:endParaRPr kumimoji="1" lang="en-US" altLang="ja-JP" sz="800" dirty="0">
              <a:latin typeface="+mj-lt"/>
            </a:endParaRPr>
          </a:p>
        </p:txBody>
      </p:sp>
      <p:pic>
        <p:nvPicPr>
          <p:cNvPr id="672" name="図 671">
            <a:extLst>
              <a:ext uri="{FF2B5EF4-FFF2-40B4-BE49-F238E27FC236}">
                <a16:creationId xmlns:a16="http://schemas.microsoft.com/office/drawing/2014/main" id="{E0578F03-12F5-7B50-0D06-0CF6F7D93C76}"/>
              </a:ext>
            </a:extLst>
          </p:cNvPr>
          <p:cNvPicPr>
            <a:picLocks noChangeAspect="1"/>
          </p:cNvPicPr>
          <p:nvPr/>
        </p:nvPicPr>
        <p:blipFill>
          <a:blip r:embed="rId20"/>
          <a:stretch>
            <a:fillRect/>
          </a:stretch>
        </p:blipFill>
        <p:spPr>
          <a:xfrm>
            <a:off x="780963" y="6079529"/>
            <a:ext cx="1075165" cy="745191"/>
          </a:xfrm>
          <a:prstGeom prst="rect">
            <a:avLst/>
          </a:prstGeom>
        </p:spPr>
      </p:pic>
      <p:pic>
        <p:nvPicPr>
          <p:cNvPr id="673" name="図 672">
            <a:extLst>
              <a:ext uri="{FF2B5EF4-FFF2-40B4-BE49-F238E27FC236}">
                <a16:creationId xmlns:a16="http://schemas.microsoft.com/office/drawing/2014/main" id="{1B0EAA34-0C6A-5A28-EDF7-94DA1F454F5C}"/>
              </a:ext>
            </a:extLst>
          </p:cNvPr>
          <p:cNvPicPr>
            <a:picLocks noChangeAspect="1"/>
          </p:cNvPicPr>
          <p:nvPr/>
        </p:nvPicPr>
        <p:blipFill>
          <a:blip r:embed="rId21"/>
          <a:stretch>
            <a:fillRect/>
          </a:stretch>
        </p:blipFill>
        <p:spPr>
          <a:xfrm>
            <a:off x="902902" y="6469659"/>
            <a:ext cx="847293" cy="112175"/>
          </a:xfrm>
          <a:prstGeom prst="rect">
            <a:avLst/>
          </a:prstGeom>
        </p:spPr>
      </p:pic>
      <p:sp>
        <p:nvSpPr>
          <p:cNvPr id="674" name="テキスト ボックス 673">
            <a:extLst>
              <a:ext uri="{FF2B5EF4-FFF2-40B4-BE49-F238E27FC236}">
                <a16:creationId xmlns:a16="http://schemas.microsoft.com/office/drawing/2014/main" id="{4A1FD5B9-2101-5A01-4CDC-D5CDC503E914}"/>
              </a:ext>
            </a:extLst>
          </p:cNvPr>
          <p:cNvSpPr txBox="1"/>
          <p:nvPr/>
        </p:nvSpPr>
        <p:spPr>
          <a:xfrm>
            <a:off x="821834" y="6394082"/>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This label was not found.</a:t>
            </a:r>
          </a:p>
        </p:txBody>
      </p:sp>
      <p:pic>
        <p:nvPicPr>
          <p:cNvPr id="675" name="図 674">
            <a:extLst>
              <a:ext uri="{FF2B5EF4-FFF2-40B4-BE49-F238E27FC236}">
                <a16:creationId xmlns:a16="http://schemas.microsoft.com/office/drawing/2014/main" id="{ED544053-F878-3D50-198F-3584CC8420A2}"/>
              </a:ext>
            </a:extLst>
          </p:cNvPr>
          <p:cNvPicPr>
            <a:picLocks noChangeAspect="1"/>
          </p:cNvPicPr>
          <p:nvPr/>
        </p:nvPicPr>
        <p:blipFill>
          <a:blip r:embed="rId22"/>
          <a:stretch>
            <a:fillRect/>
          </a:stretch>
        </p:blipFill>
        <p:spPr>
          <a:xfrm>
            <a:off x="1158511" y="6585178"/>
            <a:ext cx="336603" cy="186540"/>
          </a:xfrm>
          <a:prstGeom prst="rect">
            <a:avLst/>
          </a:prstGeom>
        </p:spPr>
      </p:pic>
      <p:sp>
        <p:nvSpPr>
          <p:cNvPr id="676" name="四角形: 角を丸くする 675">
            <a:extLst>
              <a:ext uri="{FF2B5EF4-FFF2-40B4-BE49-F238E27FC236}">
                <a16:creationId xmlns:a16="http://schemas.microsoft.com/office/drawing/2014/main" id="{C3CA401A-4051-F177-487C-276F403209DA}"/>
              </a:ext>
            </a:extLst>
          </p:cNvPr>
          <p:cNvSpPr/>
          <p:nvPr/>
        </p:nvSpPr>
        <p:spPr>
          <a:xfrm>
            <a:off x="1195634" y="6606242"/>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OK</a:t>
            </a:r>
            <a:endParaRPr kumimoji="1" lang="ja-JP" altLang="en-US" sz="300" kern="0" dirty="0">
              <a:solidFill>
                <a:schemeClr val="bg1"/>
              </a:solidFill>
            </a:endParaRPr>
          </a:p>
        </p:txBody>
      </p:sp>
      <p:sp>
        <p:nvSpPr>
          <p:cNvPr id="677" name="矢印: 右 676">
            <a:extLst>
              <a:ext uri="{FF2B5EF4-FFF2-40B4-BE49-F238E27FC236}">
                <a16:creationId xmlns:a16="http://schemas.microsoft.com/office/drawing/2014/main" id="{D0D7497F-86D9-5FA6-ED73-1FCEE03C0423}"/>
              </a:ext>
            </a:extLst>
          </p:cNvPr>
          <p:cNvSpPr/>
          <p:nvPr/>
        </p:nvSpPr>
        <p:spPr>
          <a:xfrm rot="5400000">
            <a:off x="1342277" y="57334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3" name="テキスト ボックス 702">
            <a:extLst>
              <a:ext uri="{FF2B5EF4-FFF2-40B4-BE49-F238E27FC236}">
                <a16:creationId xmlns:a16="http://schemas.microsoft.com/office/drawing/2014/main" id="{BBF8D740-00F4-182D-53C7-65F40A660354}"/>
              </a:ext>
            </a:extLst>
          </p:cNvPr>
          <p:cNvSpPr txBox="1"/>
          <p:nvPr/>
        </p:nvSpPr>
        <p:spPr>
          <a:xfrm>
            <a:off x="3327122" y="456728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04" name="図 703">
            <a:extLst>
              <a:ext uri="{FF2B5EF4-FFF2-40B4-BE49-F238E27FC236}">
                <a16:creationId xmlns:a16="http://schemas.microsoft.com/office/drawing/2014/main" id="{7A0F02F2-AA68-3ED5-DBE9-9C0F308B9961}"/>
              </a:ext>
            </a:extLst>
          </p:cNvPr>
          <p:cNvPicPr>
            <a:picLocks noChangeAspect="1"/>
          </p:cNvPicPr>
          <p:nvPr/>
        </p:nvPicPr>
        <p:blipFill>
          <a:blip r:embed="rId10"/>
          <a:stretch>
            <a:fillRect/>
          </a:stretch>
        </p:blipFill>
        <p:spPr>
          <a:xfrm>
            <a:off x="2799305" y="3896072"/>
            <a:ext cx="1358764" cy="2027693"/>
          </a:xfrm>
          <a:prstGeom prst="rect">
            <a:avLst/>
          </a:prstGeom>
        </p:spPr>
      </p:pic>
      <p:pic>
        <p:nvPicPr>
          <p:cNvPr id="705" name="図 704">
            <a:extLst>
              <a:ext uri="{FF2B5EF4-FFF2-40B4-BE49-F238E27FC236}">
                <a16:creationId xmlns:a16="http://schemas.microsoft.com/office/drawing/2014/main" id="{56D2FF02-7421-2DE0-121E-2614708B7F23}"/>
              </a:ext>
            </a:extLst>
          </p:cNvPr>
          <p:cNvPicPr>
            <a:picLocks noChangeAspect="1"/>
          </p:cNvPicPr>
          <p:nvPr/>
        </p:nvPicPr>
        <p:blipFill>
          <a:blip r:embed="rId11"/>
          <a:stretch>
            <a:fillRect/>
          </a:stretch>
        </p:blipFill>
        <p:spPr>
          <a:xfrm>
            <a:off x="3892661" y="5191459"/>
            <a:ext cx="243861" cy="130125"/>
          </a:xfrm>
          <a:prstGeom prst="rect">
            <a:avLst/>
          </a:prstGeom>
        </p:spPr>
      </p:pic>
      <p:sp>
        <p:nvSpPr>
          <p:cNvPr id="706" name="テキスト ボックス 705">
            <a:extLst>
              <a:ext uri="{FF2B5EF4-FFF2-40B4-BE49-F238E27FC236}">
                <a16:creationId xmlns:a16="http://schemas.microsoft.com/office/drawing/2014/main" id="{C4AEBB53-4F89-14E4-B5F8-9C79AE6D9BAF}"/>
              </a:ext>
            </a:extLst>
          </p:cNvPr>
          <p:cNvSpPr txBox="1"/>
          <p:nvPr/>
        </p:nvSpPr>
        <p:spPr>
          <a:xfrm>
            <a:off x="3816239" y="517050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07" name="図 706">
            <a:extLst>
              <a:ext uri="{FF2B5EF4-FFF2-40B4-BE49-F238E27FC236}">
                <a16:creationId xmlns:a16="http://schemas.microsoft.com/office/drawing/2014/main" id="{99A40DBE-DEEA-345A-5445-5CE614A4980F}"/>
              </a:ext>
            </a:extLst>
          </p:cNvPr>
          <p:cNvPicPr>
            <a:picLocks noChangeAspect="1"/>
          </p:cNvPicPr>
          <p:nvPr/>
        </p:nvPicPr>
        <p:blipFill>
          <a:blip r:embed="rId3"/>
          <a:stretch>
            <a:fillRect/>
          </a:stretch>
        </p:blipFill>
        <p:spPr>
          <a:xfrm>
            <a:off x="3303992" y="4030152"/>
            <a:ext cx="805148" cy="123622"/>
          </a:xfrm>
          <a:prstGeom prst="rect">
            <a:avLst/>
          </a:prstGeom>
        </p:spPr>
      </p:pic>
      <p:sp>
        <p:nvSpPr>
          <p:cNvPr id="708" name="テキスト ボックス 707">
            <a:extLst>
              <a:ext uri="{FF2B5EF4-FFF2-40B4-BE49-F238E27FC236}">
                <a16:creationId xmlns:a16="http://schemas.microsoft.com/office/drawing/2014/main" id="{46177AFD-198C-A81F-A877-BFCD96B672F2}"/>
              </a:ext>
            </a:extLst>
          </p:cNvPr>
          <p:cNvSpPr txBox="1"/>
          <p:nvPr/>
        </p:nvSpPr>
        <p:spPr>
          <a:xfrm>
            <a:off x="3219273" y="401672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709" name="図 708">
            <a:extLst>
              <a:ext uri="{FF2B5EF4-FFF2-40B4-BE49-F238E27FC236}">
                <a16:creationId xmlns:a16="http://schemas.microsoft.com/office/drawing/2014/main" id="{D9D3907B-9E60-AC15-96EB-BBC488592B79}"/>
              </a:ext>
            </a:extLst>
          </p:cNvPr>
          <p:cNvPicPr>
            <a:picLocks noChangeAspect="1"/>
          </p:cNvPicPr>
          <p:nvPr/>
        </p:nvPicPr>
        <p:blipFill>
          <a:blip r:embed="rId11"/>
          <a:stretch>
            <a:fillRect/>
          </a:stretch>
        </p:blipFill>
        <p:spPr>
          <a:xfrm>
            <a:off x="2953805" y="4915712"/>
            <a:ext cx="399116" cy="92870"/>
          </a:xfrm>
          <a:prstGeom prst="rect">
            <a:avLst/>
          </a:prstGeom>
        </p:spPr>
      </p:pic>
      <p:sp>
        <p:nvSpPr>
          <p:cNvPr id="710" name="テキスト ボックス 709">
            <a:extLst>
              <a:ext uri="{FF2B5EF4-FFF2-40B4-BE49-F238E27FC236}">
                <a16:creationId xmlns:a16="http://schemas.microsoft.com/office/drawing/2014/main" id="{97A98325-BAB9-FF63-4394-9664581BDFD5}"/>
              </a:ext>
            </a:extLst>
          </p:cNvPr>
          <p:cNvSpPr txBox="1"/>
          <p:nvPr/>
        </p:nvSpPr>
        <p:spPr>
          <a:xfrm>
            <a:off x="2889435" y="486600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11" name="図 710">
            <a:extLst>
              <a:ext uri="{FF2B5EF4-FFF2-40B4-BE49-F238E27FC236}">
                <a16:creationId xmlns:a16="http://schemas.microsoft.com/office/drawing/2014/main" id="{1F52E22F-E105-BE88-E30D-7738864A5D22}"/>
              </a:ext>
            </a:extLst>
          </p:cNvPr>
          <p:cNvPicPr>
            <a:picLocks noChangeAspect="1"/>
          </p:cNvPicPr>
          <p:nvPr/>
        </p:nvPicPr>
        <p:blipFill>
          <a:blip r:embed="rId12"/>
          <a:stretch>
            <a:fillRect/>
          </a:stretch>
        </p:blipFill>
        <p:spPr>
          <a:xfrm>
            <a:off x="3402246" y="5352823"/>
            <a:ext cx="234871" cy="129551"/>
          </a:xfrm>
          <a:prstGeom prst="rect">
            <a:avLst/>
          </a:prstGeom>
        </p:spPr>
      </p:pic>
      <p:pic>
        <p:nvPicPr>
          <p:cNvPr id="712" name="図 711">
            <a:extLst>
              <a:ext uri="{FF2B5EF4-FFF2-40B4-BE49-F238E27FC236}">
                <a16:creationId xmlns:a16="http://schemas.microsoft.com/office/drawing/2014/main" id="{21297D75-D95C-89EA-9D52-95041CA36AC9}"/>
              </a:ext>
            </a:extLst>
          </p:cNvPr>
          <p:cNvPicPr>
            <a:picLocks noChangeAspect="1"/>
          </p:cNvPicPr>
          <p:nvPr/>
        </p:nvPicPr>
        <p:blipFill>
          <a:blip r:embed="rId12"/>
          <a:stretch>
            <a:fillRect/>
          </a:stretch>
        </p:blipFill>
        <p:spPr>
          <a:xfrm>
            <a:off x="3337664" y="5536074"/>
            <a:ext cx="234871" cy="129551"/>
          </a:xfrm>
          <a:prstGeom prst="rect">
            <a:avLst/>
          </a:prstGeom>
        </p:spPr>
      </p:pic>
      <p:pic>
        <p:nvPicPr>
          <p:cNvPr id="713" name="図 712">
            <a:extLst>
              <a:ext uri="{FF2B5EF4-FFF2-40B4-BE49-F238E27FC236}">
                <a16:creationId xmlns:a16="http://schemas.microsoft.com/office/drawing/2014/main" id="{6D6F8A58-3E03-D7F7-5DB6-A2015DB8F04E}"/>
              </a:ext>
            </a:extLst>
          </p:cNvPr>
          <p:cNvPicPr>
            <a:picLocks noChangeAspect="1"/>
          </p:cNvPicPr>
          <p:nvPr/>
        </p:nvPicPr>
        <p:blipFill>
          <a:blip r:embed="rId13"/>
          <a:stretch>
            <a:fillRect/>
          </a:stretch>
        </p:blipFill>
        <p:spPr>
          <a:xfrm>
            <a:off x="2817313" y="4902851"/>
            <a:ext cx="1334826" cy="298027"/>
          </a:xfrm>
          <a:prstGeom prst="rect">
            <a:avLst/>
          </a:prstGeom>
        </p:spPr>
      </p:pic>
      <p:sp>
        <p:nvSpPr>
          <p:cNvPr id="714" name="四角形: 角を丸くする 713">
            <a:extLst>
              <a:ext uri="{FF2B5EF4-FFF2-40B4-BE49-F238E27FC236}">
                <a16:creationId xmlns:a16="http://schemas.microsoft.com/office/drawing/2014/main" id="{C07D7967-8224-D062-7120-F7AD1001D7BE}"/>
              </a:ext>
            </a:extLst>
          </p:cNvPr>
          <p:cNvSpPr/>
          <p:nvPr/>
        </p:nvSpPr>
        <p:spPr>
          <a:xfrm>
            <a:off x="3093592" y="505988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15" name="テキスト ボックス 714">
            <a:extLst>
              <a:ext uri="{FF2B5EF4-FFF2-40B4-BE49-F238E27FC236}">
                <a16:creationId xmlns:a16="http://schemas.microsoft.com/office/drawing/2014/main" id="{B913E9BA-1E80-B4E0-BBDB-82F5B2A19482}"/>
              </a:ext>
            </a:extLst>
          </p:cNvPr>
          <p:cNvSpPr txBox="1"/>
          <p:nvPr/>
        </p:nvSpPr>
        <p:spPr>
          <a:xfrm>
            <a:off x="2769885" y="504864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716" name="四角形: 角を丸くする 715">
            <a:extLst>
              <a:ext uri="{FF2B5EF4-FFF2-40B4-BE49-F238E27FC236}">
                <a16:creationId xmlns:a16="http://schemas.microsoft.com/office/drawing/2014/main" id="{0717DC3E-6843-9B0C-B982-A51753297539}"/>
              </a:ext>
            </a:extLst>
          </p:cNvPr>
          <p:cNvSpPr/>
          <p:nvPr/>
        </p:nvSpPr>
        <p:spPr>
          <a:xfrm>
            <a:off x="3745528" y="505248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17" name="テキスト ボックス 716">
            <a:extLst>
              <a:ext uri="{FF2B5EF4-FFF2-40B4-BE49-F238E27FC236}">
                <a16:creationId xmlns:a16="http://schemas.microsoft.com/office/drawing/2014/main" id="{229349A3-264F-012B-5881-1A116D8B4256}"/>
              </a:ext>
            </a:extLst>
          </p:cNvPr>
          <p:cNvSpPr txBox="1"/>
          <p:nvPr/>
        </p:nvSpPr>
        <p:spPr>
          <a:xfrm>
            <a:off x="3426583" y="503410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718" name="図 717">
            <a:extLst>
              <a:ext uri="{FF2B5EF4-FFF2-40B4-BE49-F238E27FC236}">
                <a16:creationId xmlns:a16="http://schemas.microsoft.com/office/drawing/2014/main" id="{D211D1BD-C20E-EBA0-1788-D00721D46EB3}"/>
              </a:ext>
            </a:extLst>
          </p:cNvPr>
          <p:cNvPicPr>
            <a:picLocks noChangeAspect="1"/>
          </p:cNvPicPr>
          <p:nvPr/>
        </p:nvPicPr>
        <p:blipFill>
          <a:blip r:embed="rId14"/>
          <a:stretch>
            <a:fillRect/>
          </a:stretch>
        </p:blipFill>
        <p:spPr>
          <a:xfrm>
            <a:off x="2813034" y="4498430"/>
            <a:ext cx="1345035" cy="391873"/>
          </a:xfrm>
          <a:prstGeom prst="rect">
            <a:avLst/>
          </a:prstGeom>
        </p:spPr>
      </p:pic>
      <p:sp>
        <p:nvSpPr>
          <p:cNvPr id="719" name="四角形: 角を丸くする 718">
            <a:extLst>
              <a:ext uri="{FF2B5EF4-FFF2-40B4-BE49-F238E27FC236}">
                <a16:creationId xmlns:a16="http://schemas.microsoft.com/office/drawing/2014/main" id="{FDA561D5-03C0-FAAE-3338-F510C5606795}"/>
              </a:ext>
            </a:extLst>
          </p:cNvPr>
          <p:cNvSpPr/>
          <p:nvPr/>
        </p:nvSpPr>
        <p:spPr>
          <a:xfrm>
            <a:off x="3094186" y="479771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0" name="四角形: 角を丸くする 719">
            <a:extLst>
              <a:ext uri="{FF2B5EF4-FFF2-40B4-BE49-F238E27FC236}">
                <a16:creationId xmlns:a16="http://schemas.microsoft.com/office/drawing/2014/main" id="{01B53DF8-998D-867F-E24D-4D1C86C73381}"/>
              </a:ext>
            </a:extLst>
          </p:cNvPr>
          <p:cNvSpPr/>
          <p:nvPr/>
        </p:nvSpPr>
        <p:spPr>
          <a:xfrm>
            <a:off x="3739667" y="480301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1" name="テキスト ボックス 720">
            <a:extLst>
              <a:ext uri="{FF2B5EF4-FFF2-40B4-BE49-F238E27FC236}">
                <a16:creationId xmlns:a16="http://schemas.microsoft.com/office/drawing/2014/main" id="{606057F4-F0EB-DA34-C1DC-C412311AC039}"/>
              </a:ext>
            </a:extLst>
          </p:cNvPr>
          <p:cNvSpPr txBox="1"/>
          <p:nvPr/>
        </p:nvSpPr>
        <p:spPr>
          <a:xfrm>
            <a:off x="2755635" y="481050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722" name="テキスト ボックス 721">
            <a:extLst>
              <a:ext uri="{FF2B5EF4-FFF2-40B4-BE49-F238E27FC236}">
                <a16:creationId xmlns:a16="http://schemas.microsoft.com/office/drawing/2014/main" id="{0EF7A886-682B-9689-F9ED-2F8E548FD9EF}"/>
              </a:ext>
            </a:extLst>
          </p:cNvPr>
          <p:cNvSpPr txBox="1"/>
          <p:nvPr/>
        </p:nvSpPr>
        <p:spPr>
          <a:xfrm>
            <a:off x="3415765" y="480378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723" name="四角形: 角を丸くする 722">
            <a:extLst>
              <a:ext uri="{FF2B5EF4-FFF2-40B4-BE49-F238E27FC236}">
                <a16:creationId xmlns:a16="http://schemas.microsoft.com/office/drawing/2014/main" id="{059BF220-7D67-E4AF-924A-2266109084A7}"/>
              </a:ext>
            </a:extLst>
          </p:cNvPr>
          <p:cNvSpPr/>
          <p:nvPr/>
        </p:nvSpPr>
        <p:spPr>
          <a:xfrm>
            <a:off x="3303992" y="450020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4" name="テキスト ボックス 723">
            <a:extLst>
              <a:ext uri="{FF2B5EF4-FFF2-40B4-BE49-F238E27FC236}">
                <a16:creationId xmlns:a16="http://schemas.microsoft.com/office/drawing/2014/main" id="{B580904C-640B-C3CE-1EF2-69B779ADB9F0}"/>
              </a:ext>
            </a:extLst>
          </p:cNvPr>
          <p:cNvSpPr txBox="1"/>
          <p:nvPr/>
        </p:nvSpPr>
        <p:spPr>
          <a:xfrm>
            <a:off x="2769885" y="448896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725" name="四角形: 角を丸くする 724">
            <a:extLst>
              <a:ext uri="{FF2B5EF4-FFF2-40B4-BE49-F238E27FC236}">
                <a16:creationId xmlns:a16="http://schemas.microsoft.com/office/drawing/2014/main" id="{6B53FF3D-938A-B04A-C857-50C89D793324}"/>
              </a:ext>
            </a:extLst>
          </p:cNvPr>
          <p:cNvSpPr/>
          <p:nvPr/>
        </p:nvSpPr>
        <p:spPr>
          <a:xfrm>
            <a:off x="3306483" y="464694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6" name="テキスト ボックス 725">
            <a:extLst>
              <a:ext uri="{FF2B5EF4-FFF2-40B4-BE49-F238E27FC236}">
                <a16:creationId xmlns:a16="http://schemas.microsoft.com/office/drawing/2014/main" id="{0D3A4DC1-4BE5-0AF1-53AE-7A10547795B1}"/>
              </a:ext>
            </a:extLst>
          </p:cNvPr>
          <p:cNvSpPr txBox="1"/>
          <p:nvPr/>
        </p:nvSpPr>
        <p:spPr>
          <a:xfrm>
            <a:off x="2772376" y="463570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727" name="テキスト ボックス 726">
            <a:extLst>
              <a:ext uri="{FF2B5EF4-FFF2-40B4-BE49-F238E27FC236}">
                <a16:creationId xmlns:a16="http://schemas.microsoft.com/office/drawing/2014/main" id="{13735D93-FF03-E309-9249-EB5AAD049EA5}"/>
              </a:ext>
            </a:extLst>
          </p:cNvPr>
          <p:cNvSpPr txBox="1"/>
          <p:nvPr/>
        </p:nvSpPr>
        <p:spPr>
          <a:xfrm>
            <a:off x="3330179" y="448362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728" name="テキスト ボックス 727">
            <a:extLst>
              <a:ext uri="{FF2B5EF4-FFF2-40B4-BE49-F238E27FC236}">
                <a16:creationId xmlns:a16="http://schemas.microsoft.com/office/drawing/2014/main" id="{148BF238-4CEE-92CA-6E2C-677B5103616B}"/>
              </a:ext>
            </a:extLst>
          </p:cNvPr>
          <p:cNvSpPr txBox="1"/>
          <p:nvPr/>
        </p:nvSpPr>
        <p:spPr>
          <a:xfrm>
            <a:off x="3051549" y="478624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729" name="テキスト ボックス 728">
            <a:extLst>
              <a:ext uri="{FF2B5EF4-FFF2-40B4-BE49-F238E27FC236}">
                <a16:creationId xmlns:a16="http://schemas.microsoft.com/office/drawing/2014/main" id="{AC57555E-2C9E-692C-F67D-8A71D749A379}"/>
              </a:ext>
            </a:extLst>
          </p:cNvPr>
          <p:cNvSpPr txBox="1"/>
          <p:nvPr/>
        </p:nvSpPr>
        <p:spPr>
          <a:xfrm>
            <a:off x="3706552" y="479005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730" name="図 729">
            <a:extLst>
              <a:ext uri="{FF2B5EF4-FFF2-40B4-BE49-F238E27FC236}">
                <a16:creationId xmlns:a16="http://schemas.microsoft.com/office/drawing/2014/main" id="{3ABD5866-CBBB-9819-46C1-AB63AA257571}"/>
              </a:ext>
            </a:extLst>
          </p:cNvPr>
          <p:cNvPicPr>
            <a:picLocks noChangeAspect="1"/>
          </p:cNvPicPr>
          <p:nvPr/>
        </p:nvPicPr>
        <p:blipFill>
          <a:blip r:embed="rId16"/>
          <a:stretch>
            <a:fillRect/>
          </a:stretch>
        </p:blipFill>
        <p:spPr>
          <a:xfrm>
            <a:off x="1868666" y="3924290"/>
            <a:ext cx="767534" cy="496491"/>
          </a:xfrm>
          <a:prstGeom prst="rect">
            <a:avLst/>
          </a:prstGeom>
          <a:solidFill>
            <a:schemeClr val="bg1"/>
          </a:solidFill>
        </p:spPr>
      </p:pic>
      <p:sp>
        <p:nvSpPr>
          <p:cNvPr id="731" name="テキスト ボックス 730">
            <a:extLst>
              <a:ext uri="{FF2B5EF4-FFF2-40B4-BE49-F238E27FC236}">
                <a16:creationId xmlns:a16="http://schemas.microsoft.com/office/drawing/2014/main" id="{6FB48C6B-B331-103C-43A8-5E0DF49669A5}"/>
              </a:ext>
            </a:extLst>
          </p:cNvPr>
          <p:cNvSpPr txBox="1"/>
          <p:nvPr/>
        </p:nvSpPr>
        <p:spPr>
          <a:xfrm>
            <a:off x="1804950" y="443132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732" name="台形 731">
            <a:extLst>
              <a:ext uri="{FF2B5EF4-FFF2-40B4-BE49-F238E27FC236}">
                <a16:creationId xmlns:a16="http://schemas.microsoft.com/office/drawing/2014/main" id="{DC625808-77E2-E7BB-F314-4582677B92E3}"/>
              </a:ext>
            </a:extLst>
          </p:cNvPr>
          <p:cNvSpPr/>
          <p:nvPr/>
        </p:nvSpPr>
        <p:spPr>
          <a:xfrm rot="9223765">
            <a:off x="2483310" y="38447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733" name="矢印: 右 732">
            <a:extLst>
              <a:ext uri="{FF2B5EF4-FFF2-40B4-BE49-F238E27FC236}">
                <a16:creationId xmlns:a16="http://schemas.microsoft.com/office/drawing/2014/main" id="{0A0904E7-E522-6510-E0BE-1EB10CF1988A}"/>
              </a:ext>
            </a:extLst>
          </p:cNvPr>
          <p:cNvSpPr/>
          <p:nvPr/>
        </p:nvSpPr>
        <p:spPr>
          <a:xfrm>
            <a:off x="4106213" y="436325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4" name="矢印: 右 733">
            <a:extLst>
              <a:ext uri="{FF2B5EF4-FFF2-40B4-BE49-F238E27FC236}">
                <a16:creationId xmlns:a16="http://schemas.microsoft.com/office/drawing/2014/main" id="{BCE5E44A-B9F2-92AB-8E46-93C6C457497B}"/>
              </a:ext>
            </a:extLst>
          </p:cNvPr>
          <p:cNvSpPr/>
          <p:nvPr/>
        </p:nvSpPr>
        <p:spPr>
          <a:xfrm>
            <a:off x="2791607" y="436325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35" name="図 734">
            <a:extLst>
              <a:ext uri="{FF2B5EF4-FFF2-40B4-BE49-F238E27FC236}">
                <a16:creationId xmlns:a16="http://schemas.microsoft.com/office/drawing/2014/main" id="{2DA9CD1D-F237-BDF1-B0B4-6B954362E86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2432318" y="4030896"/>
            <a:ext cx="193980" cy="422448"/>
          </a:xfrm>
          <a:prstGeom prst="rect">
            <a:avLst/>
          </a:prstGeom>
        </p:spPr>
      </p:pic>
      <p:sp>
        <p:nvSpPr>
          <p:cNvPr id="736" name="矢印: 右 735">
            <a:extLst>
              <a:ext uri="{FF2B5EF4-FFF2-40B4-BE49-F238E27FC236}">
                <a16:creationId xmlns:a16="http://schemas.microsoft.com/office/drawing/2014/main" id="{3B04A09C-5472-EB6A-9003-FBD654412A51}"/>
              </a:ext>
            </a:extLst>
          </p:cNvPr>
          <p:cNvSpPr/>
          <p:nvPr/>
        </p:nvSpPr>
        <p:spPr>
          <a:xfrm>
            <a:off x="1684812" y="436411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7" name="テキスト ボックス 736">
            <a:extLst>
              <a:ext uri="{FF2B5EF4-FFF2-40B4-BE49-F238E27FC236}">
                <a16:creationId xmlns:a16="http://schemas.microsoft.com/office/drawing/2014/main" id="{6AF1ECC6-030D-1B96-AA3E-49C41CDBA0F3}"/>
              </a:ext>
            </a:extLst>
          </p:cNvPr>
          <p:cNvSpPr txBox="1"/>
          <p:nvPr/>
        </p:nvSpPr>
        <p:spPr>
          <a:xfrm>
            <a:off x="2944234" y="504378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738" name="テキスト ボックス 737">
            <a:extLst>
              <a:ext uri="{FF2B5EF4-FFF2-40B4-BE49-F238E27FC236}">
                <a16:creationId xmlns:a16="http://schemas.microsoft.com/office/drawing/2014/main" id="{B4AC04ED-A9E9-3B59-6109-6EEED3760476}"/>
              </a:ext>
            </a:extLst>
          </p:cNvPr>
          <p:cNvSpPr txBox="1"/>
          <p:nvPr/>
        </p:nvSpPr>
        <p:spPr>
          <a:xfrm>
            <a:off x="3610136" y="504353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739" name="テキスト ボックス 738">
            <a:extLst>
              <a:ext uri="{FF2B5EF4-FFF2-40B4-BE49-F238E27FC236}">
                <a16:creationId xmlns:a16="http://schemas.microsoft.com/office/drawing/2014/main" id="{AEB62054-67DA-3B6F-6CF9-A432FBF0C2EC}"/>
              </a:ext>
            </a:extLst>
          </p:cNvPr>
          <p:cNvSpPr txBox="1"/>
          <p:nvPr/>
        </p:nvSpPr>
        <p:spPr>
          <a:xfrm>
            <a:off x="2788641" y="532829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740" name="テキスト ボックス 739">
            <a:extLst>
              <a:ext uri="{FF2B5EF4-FFF2-40B4-BE49-F238E27FC236}">
                <a16:creationId xmlns:a16="http://schemas.microsoft.com/office/drawing/2014/main" id="{9A02750A-60C8-D48E-6C1E-A152E56E428B}"/>
              </a:ext>
            </a:extLst>
          </p:cNvPr>
          <p:cNvSpPr txBox="1"/>
          <p:nvPr/>
        </p:nvSpPr>
        <p:spPr>
          <a:xfrm>
            <a:off x="3239400" y="532017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741" name="テキスト ボックス 740">
            <a:extLst>
              <a:ext uri="{FF2B5EF4-FFF2-40B4-BE49-F238E27FC236}">
                <a16:creationId xmlns:a16="http://schemas.microsoft.com/office/drawing/2014/main" id="{C946043E-BBD6-AB14-F4F2-B7F32C6884C6}"/>
              </a:ext>
            </a:extLst>
          </p:cNvPr>
          <p:cNvSpPr txBox="1"/>
          <p:nvPr/>
        </p:nvSpPr>
        <p:spPr>
          <a:xfrm>
            <a:off x="3644044" y="5325454"/>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742" name="テキスト ボックス 741">
            <a:extLst>
              <a:ext uri="{FF2B5EF4-FFF2-40B4-BE49-F238E27FC236}">
                <a16:creationId xmlns:a16="http://schemas.microsoft.com/office/drawing/2014/main" id="{59FCF67C-8417-01DB-142E-61377146CDE7}"/>
              </a:ext>
            </a:extLst>
          </p:cNvPr>
          <p:cNvSpPr txBox="1"/>
          <p:nvPr/>
        </p:nvSpPr>
        <p:spPr>
          <a:xfrm>
            <a:off x="3223095" y="462645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743" name="テキスト ボックス 742">
            <a:extLst>
              <a:ext uri="{FF2B5EF4-FFF2-40B4-BE49-F238E27FC236}">
                <a16:creationId xmlns:a16="http://schemas.microsoft.com/office/drawing/2014/main" id="{DE608BC3-AE45-A50B-96D6-B41B59030078}"/>
              </a:ext>
            </a:extLst>
          </p:cNvPr>
          <p:cNvSpPr txBox="1"/>
          <p:nvPr/>
        </p:nvSpPr>
        <p:spPr>
          <a:xfrm>
            <a:off x="3394973" y="5513724"/>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744" name="正方形/長方形 743">
            <a:extLst>
              <a:ext uri="{FF2B5EF4-FFF2-40B4-BE49-F238E27FC236}">
                <a16:creationId xmlns:a16="http://schemas.microsoft.com/office/drawing/2014/main" id="{AEE925B3-B151-34C6-34CB-DD45A32537DA}"/>
              </a:ext>
            </a:extLst>
          </p:cNvPr>
          <p:cNvSpPr/>
          <p:nvPr/>
        </p:nvSpPr>
        <p:spPr>
          <a:xfrm>
            <a:off x="3413444" y="566122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745" name="グラフィックス 744" descr="右向き指示マーク">
            <a:extLst>
              <a:ext uri="{FF2B5EF4-FFF2-40B4-BE49-F238E27FC236}">
                <a16:creationId xmlns:a16="http://schemas.microsoft.com/office/drawing/2014/main" id="{7DA32E21-89D3-F736-9C5D-DC93B463357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4754202">
            <a:off x="4043486" y="5841769"/>
            <a:ext cx="253626" cy="253626"/>
          </a:xfrm>
          <a:prstGeom prst="rect">
            <a:avLst/>
          </a:prstGeom>
        </p:spPr>
      </p:pic>
      <p:pic>
        <p:nvPicPr>
          <p:cNvPr id="4" name="Picture 3">
            <a:extLst>
              <a:ext uri="{FF2B5EF4-FFF2-40B4-BE49-F238E27FC236}">
                <a16:creationId xmlns:a16="http://schemas.microsoft.com/office/drawing/2014/main" id="{2FAB6EFA-A86D-43FA-843A-01AB5BA9A3A4}"/>
              </a:ext>
            </a:extLst>
          </p:cNvPr>
          <p:cNvPicPr>
            <a:picLocks noChangeAspect="1"/>
          </p:cNvPicPr>
          <p:nvPr/>
        </p:nvPicPr>
        <p:blipFill>
          <a:blip r:embed="rId25"/>
          <a:stretch>
            <a:fillRect/>
          </a:stretch>
        </p:blipFill>
        <p:spPr>
          <a:xfrm>
            <a:off x="531331" y="2298032"/>
            <a:ext cx="1328605" cy="881871"/>
          </a:xfrm>
          <a:prstGeom prst="rect">
            <a:avLst/>
          </a:prstGeom>
        </p:spPr>
      </p:pic>
      <p:pic>
        <p:nvPicPr>
          <p:cNvPr id="5" name="Picture 4">
            <a:extLst>
              <a:ext uri="{FF2B5EF4-FFF2-40B4-BE49-F238E27FC236}">
                <a16:creationId xmlns:a16="http://schemas.microsoft.com/office/drawing/2014/main" id="{520C63CF-7B33-F0C7-1E04-E511EE85A331}"/>
              </a:ext>
            </a:extLst>
          </p:cNvPr>
          <p:cNvPicPr>
            <a:picLocks noChangeAspect="1"/>
          </p:cNvPicPr>
          <p:nvPr/>
        </p:nvPicPr>
        <p:blipFill>
          <a:blip r:embed="rId26"/>
          <a:stretch>
            <a:fillRect/>
          </a:stretch>
        </p:blipFill>
        <p:spPr>
          <a:xfrm>
            <a:off x="543622" y="3018680"/>
            <a:ext cx="1254295" cy="169937"/>
          </a:xfrm>
          <a:prstGeom prst="rect">
            <a:avLst/>
          </a:prstGeom>
        </p:spPr>
      </p:pic>
      <p:sp>
        <p:nvSpPr>
          <p:cNvPr id="6" name="TextBox 5">
            <a:extLst>
              <a:ext uri="{FF2B5EF4-FFF2-40B4-BE49-F238E27FC236}">
                <a16:creationId xmlns:a16="http://schemas.microsoft.com/office/drawing/2014/main" id="{891A962F-2C53-C0DF-A974-7F7576337675}"/>
              </a:ext>
            </a:extLst>
          </p:cNvPr>
          <p:cNvSpPr txBox="1"/>
          <p:nvPr/>
        </p:nvSpPr>
        <p:spPr>
          <a:xfrm>
            <a:off x="1403959" y="3031976"/>
            <a:ext cx="474058" cy="169277"/>
          </a:xfrm>
          <a:prstGeom prst="rect">
            <a:avLst/>
          </a:prstGeom>
          <a:noFill/>
        </p:spPr>
        <p:txBody>
          <a:bodyPr wrap="square" rtlCol="0">
            <a:spAutoFit/>
          </a:bodyPr>
          <a:lstStyle/>
          <a:p>
            <a:pPr algn="r"/>
            <a:r>
              <a:rPr lang="en-US" sz="500" dirty="0"/>
              <a:t>0/50</a:t>
            </a:r>
          </a:p>
        </p:txBody>
      </p:sp>
      <p:pic>
        <p:nvPicPr>
          <p:cNvPr id="10" name="Picture 9">
            <a:extLst>
              <a:ext uri="{FF2B5EF4-FFF2-40B4-BE49-F238E27FC236}">
                <a16:creationId xmlns:a16="http://schemas.microsoft.com/office/drawing/2014/main" id="{724BF36D-C91D-24B9-97A9-6C82ED91E542}"/>
              </a:ext>
            </a:extLst>
          </p:cNvPr>
          <p:cNvPicPr>
            <a:picLocks noChangeAspect="1"/>
          </p:cNvPicPr>
          <p:nvPr/>
        </p:nvPicPr>
        <p:blipFill>
          <a:blip r:embed="rId27"/>
          <a:stretch>
            <a:fillRect/>
          </a:stretch>
        </p:blipFill>
        <p:spPr>
          <a:xfrm>
            <a:off x="2789889" y="2320665"/>
            <a:ext cx="1337562" cy="893286"/>
          </a:xfrm>
          <a:prstGeom prst="rect">
            <a:avLst/>
          </a:prstGeom>
        </p:spPr>
      </p:pic>
      <p:pic>
        <p:nvPicPr>
          <p:cNvPr id="11" name="Picture 10">
            <a:extLst>
              <a:ext uri="{FF2B5EF4-FFF2-40B4-BE49-F238E27FC236}">
                <a16:creationId xmlns:a16="http://schemas.microsoft.com/office/drawing/2014/main" id="{BCFAD649-FD05-5BC2-BD71-43B815DAD133}"/>
              </a:ext>
            </a:extLst>
          </p:cNvPr>
          <p:cNvPicPr>
            <a:picLocks noChangeAspect="1"/>
          </p:cNvPicPr>
          <p:nvPr/>
        </p:nvPicPr>
        <p:blipFill>
          <a:blip r:embed="rId26"/>
          <a:stretch>
            <a:fillRect/>
          </a:stretch>
        </p:blipFill>
        <p:spPr>
          <a:xfrm>
            <a:off x="2812427" y="3028861"/>
            <a:ext cx="1254295" cy="169937"/>
          </a:xfrm>
          <a:prstGeom prst="rect">
            <a:avLst/>
          </a:prstGeom>
        </p:spPr>
      </p:pic>
      <p:sp>
        <p:nvSpPr>
          <p:cNvPr id="12" name="TextBox 11">
            <a:extLst>
              <a:ext uri="{FF2B5EF4-FFF2-40B4-BE49-F238E27FC236}">
                <a16:creationId xmlns:a16="http://schemas.microsoft.com/office/drawing/2014/main" id="{4C1F5B1F-AD9E-6641-A24B-48015C460158}"/>
              </a:ext>
            </a:extLst>
          </p:cNvPr>
          <p:cNvSpPr txBox="1"/>
          <p:nvPr/>
        </p:nvSpPr>
        <p:spPr>
          <a:xfrm>
            <a:off x="3672764" y="3042157"/>
            <a:ext cx="474058" cy="169277"/>
          </a:xfrm>
          <a:prstGeom prst="rect">
            <a:avLst/>
          </a:prstGeom>
          <a:noFill/>
        </p:spPr>
        <p:txBody>
          <a:bodyPr wrap="square" rtlCol="0">
            <a:spAutoFit/>
          </a:bodyPr>
          <a:lstStyle/>
          <a:p>
            <a:pPr algn="r"/>
            <a:r>
              <a:rPr lang="en-US" sz="500" dirty="0"/>
              <a:t>10/50</a:t>
            </a:r>
          </a:p>
        </p:txBody>
      </p:sp>
      <p:pic>
        <p:nvPicPr>
          <p:cNvPr id="13" name="Picture 12">
            <a:extLst>
              <a:ext uri="{FF2B5EF4-FFF2-40B4-BE49-F238E27FC236}">
                <a16:creationId xmlns:a16="http://schemas.microsoft.com/office/drawing/2014/main" id="{6EE6763C-58E5-98A1-3364-0BC469962C17}"/>
              </a:ext>
            </a:extLst>
          </p:cNvPr>
          <p:cNvPicPr>
            <a:picLocks noChangeAspect="1"/>
          </p:cNvPicPr>
          <p:nvPr/>
        </p:nvPicPr>
        <p:blipFill>
          <a:blip r:embed="rId27"/>
          <a:stretch>
            <a:fillRect/>
          </a:stretch>
        </p:blipFill>
        <p:spPr>
          <a:xfrm>
            <a:off x="2814577" y="4797711"/>
            <a:ext cx="1337562" cy="893286"/>
          </a:xfrm>
          <a:prstGeom prst="rect">
            <a:avLst/>
          </a:prstGeom>
        </p:spPr>
      </p:pic>
      <p:pic>
        <p:nvPicPr>
          <p:cNvPr id="14" name="Picture 13">
            <a:extLst>
              <a:ext uri="{FF2B5EF4-FFF2-40B4-BE49-F238E27FC236}">
                <a16:creationId xmlns:a16="http://schemas.microsoft.com/office/drawing/2014/main" id="{B89737D2-9559-4F17-09D8-CC14CF132A1B}"/>
              </a:ext>
            </a:extLst>
          </p:cNvPr>
          <p:cNvPicPr>
            <a:picLocks noChangeAspect="1"/>
          </p:cNvPicPr>
          <p:nvPr/>
        </p:nvPicPr>
        <p:blipFill>
          <a:blip r:embed="rId26"/>
          <a:stretch>
            <a:fillRect/>
          </a:stretch>
        </p:blipFill>
        <p:spPr>
          <a:xfrm>
            <a:off x="2837115" y="5505907"/>
            <a:ext cx="1254295" cy="169937"/>
          </a:xfrm>
          <a:prstGeom prst="rect">
            <a:avLst/>
          </a:prstGeom>
        </p:spPr>
      </p:pic>
      <p:sp>
        <p:nvSpPr>
          <p:cNvPr id="15" name="TextBox 14">
            <a:extLst>
              <a:ext uri="{FF2B5EF4-FFF2-40B4-BE49-F238E27FC236}">
                <a16:creationId xmlns:a16="http://schemas.microsoft.com/office/drawing/2014/main" id="{44AFED3F-2991-EA63-DCDE-7D4365B52BD3}"/>
              </a:ext>
            </a:extLst>
          </p:cNvPr>
          <p:cNvSpPr txBox="1"/>
          <p:nvPr/>
        </p:nvSpPr>
        <p:spPr>
          <a:xfrm>
            <a:off x="3697452" y="5519203"/>
            <a:ext cx="474058" cy="169277"/>
          </a:xfrm>
          <a:prstGeom prst="rect">
            <a:avLst/>
          </a:prstGeom>
          <a:noFill/>
        </p:spPr>
        <p:txBody>
          <a:bodyPr wrap="square" rtlCol="0">
            <a:spAutoFit/>
          </a:bodyPr>
          <a:lstStyle/>
          <a:p>
            <a:pPr algn="r"/>
            <a:r>
              <a:rPr lang="en-US" sz="500" dirty="0"/>
              <a:t>10/600</a:t>
            </a:r>
          </a:p>
        </p:txBody>
      </p:sp>
    </p:spTree>
    <p:extLst>
      <p:ext uri="{BB962C8B-B14F-4D97-AF65-F5344CB8AC3E}">
        <p14:creationId xmlns:p14="http://schemas.microsoft.com/office/powerpoint/2010/main" val="30929766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テキスト ボックス 193">
            <a:extLst>
              <a:ext uri="{FF2B5EF4-FFF2-40B4-BE49-F238E27FC236}">
                <a16:creationId xmlns:a16="http://schemas.microsoft.com/office/drawing/2014/main" id="{8419CA9C-E6B8-04BF-14B4-6F8C08BB8FCC}"/>
              </a:ext>
            </a:extLst>
          </p:cNvPr>
          <p:cNvSpPr txBox="1"/>
          <p:nvPr/>
        </p:nvSpPr>
        <p:spPr>
          <a:xfrm>
            <a:off x="3305636" y="561953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95" name="図 194">
            <a:extLst>
              <a:ext uri="{FF2B5EF4-FFF2-40B4-BE49-F238E27FC236}">
                <a16:creationId xmlns:a16="http://schemas.microsoft.com/office/drawing/2014/main" id="{0B792D6D-9DFB-60F6-1365-651D1EC1CD70}"/>
              </a:ext>
            </a:extLst>
          </p:cNvPr>
          <p:cNvPicPr>
            <a:picLocks noChangeAspect="1"/>
          </p:cNvPicPr>
          <p:nvPr/>
        </p:nvPicPr>
        <p:blipFill>
          <a:blip r:embed="rId2"/>
          <a:stretch>
            <a:fillRect/>
          </a:stretch>
        </p:blipFill>
        <p:spPr>
          <a:xfrm>
            <a:off x="2777819" y="4948320"/>
            <a:ext cx="1358764" cy="2027693"/>
          </a:xfrm>
          <a:prstGeom prst="rect">
            <a:avLst/>
          </a:prstGeom>
        </p:spPr>
      </p:pic>
      <p:pic>
        <p:nvPicPr>
          <p:cNvPr id="196" name="図 195">
            <a:extLst>
              <a:ext uri="{FF2B5EF4-FFF2-40B4-BE49-F238E27FC236}">
                <a16:creationId xmlns:a16="http://schemas.microsoft.com/office/drawing/2014/main" id="{BE3AB2B5-B469-D9A6-7805-0AEBC6A0C5F1}"/>
              </a:ext>
            </a:extLst>
          </p:cNvPr>
          <p:cNvPicPr>
            <a:picLocks noChangeAspect="1"/>
          </p:cNvPicPr>
          <p:nvPr/>
        </p:nvPicPr>
        <p:blipFill>
          <a:blip r:embed="rId3"/>
          <a:stretch>
            <a:fillRect/>
          </a:stretch>
        </p:blipFill>
        <p:spPr>
          <a:xfrm>
            <a:off x="3871175" y="6243707"/>
            <a:ext cx="243861" cy="130125"/>
          </a:xfrm>
          <a:prstGeom prst="rect">
            <a:avLst/>
          </a:prstGeom>
        </p:spPr>
      </p:pic>
      <p:sp>
        <p:nvSpPr>
          <p:cNvPr id="197" name="テキスト ボックス 196">
            <a:extLst>
              <a:ext uri="{FF2B5EF4-FFF2-40B4-BE49-F238E27FC236}">
                <a16:creationId xmlns:a16="http://schemas.microsoft.com/office/drawing/2014/main" id="{91B754F2-7D64-3B19-6A6E-713D361C869B}"/>
              </a:ext>
            </a:extLst>
          </p:cNvPr>
          <p:cNvSpPr txBox="1"/>
          <p:nvPr/>
        </p:nvSpPr>
        <p:spPr>
          <a:xfrm>
            <a:off x="3794753" y="622274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8" name="図 197">
            <a:extLst>
              <a:ext uri="{FF2B5EF4-FFF2-40B4-BE49-F238E27FC236}">
                <a16:creationId xmlns:a16="http://schemas.microsoft.com/office/drawing/2014/main" id="{79285DB9-8A5D-357B-BA6D-7E56F3A4F0C4}"/>
              </a:ext>
            </a:extLst>
          </p:cNvPr>
          <p:cNvPicPr>
            <a:picLocks noChangeAspect="1"/>
          </p:cNvPicPr>
          <p:nvPr/>
        </p:nvPicPr>
        <p:blipFill>
          <a:blip r:embed="rId4"/>
          <a:stretch>
            <a:fillRect/>
          </a:stretch>
        </p:blipFill>
        <p:spPr>
          <a:xfrm>
            <a:off x="3282506" y="5082400"/>
            <a:ext cx="805148" cy="123622"/>
          </a:xfrm>
          <a:prstGeom prst="rect">
            <a:avLst/>
          </a:prstGeom>
        </p:spPr>
      </p:pic>
      <p:sp>
        <p:nvSpPr>
          <p:cNvPr id="199" name="テキスト ボックス 198">
            <a:extLst>
              <a:ext uri="{FF2B5EF4-FFF2-40B4-BE49-F238E27FC236}">
                <a16:creationId xmlns:a16="http://schemas.microsoft.com/office/drawing/2014/main" id="{CC1F8D63-15D1-13A7-BC19-36953DE08D2A}"/>
              </a:ext>
            </a:extLst>
          </p:cNvPr>
          <p:cNvSpPr txBox="1"/>
          <p:nvPr/>
        </p:nvSpPr>
        <p:spPr>
          <a:xfrm>
            <a:off x="3197787" y="506897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00" name="図 199">
            <a:extLst>
              <a:ext uri="{FF2B5EF4-FFF2-40B4-BE49-F238E27FC236}">
                <a16:creationId xmlns:a16="http://schemas.microsoft.com/office/drawing/2014/main" id="{AB55F225-4091-D998-F1FC-EDFF0EB43405}"/>
              </a:ext>
            </a:extLst>
          </p:cNvPr>
          <p:cNvPicPr>
            <a:picLocks noChangeAspect="1"/>
          </p:cNvPicPr>
          <p:nvPr/>
        </p:nvPicPr>
        <p:blipFill>
          <a:blip r:embed="rId3"/>
          <a:stretch>
            <a:fillRect/>
          </a:stretch>
        </p:blipFill>
        <p:spPr>
          <a:xfrm>
            <a:off x="2932319" y="5967960"/>
            <a:ext cx="399116" cy="92870"/>
          </a:xfrm>
          <a:prstGeom prst="rect">
            <a:avLst/>
          </a:prstGeom>
        </p:spPr>
      </p:pic>
      <p:sp>
        <p:nvSpPr>
          <p:cNvPr id="201" name="テキスト ボックス 200">
            <a:extLst>
              <a:ext uri="{FF2B5EF4-FFF2-40B4-BE49-F238E27FC236}">
                <a16:creationId xmlns:a16="http://schemas.microsoft.com/office/drawing/2014/main" id="{FB1A4BB6-84CC-0E1F-7392-98858434EC57}"/>
              </a:ext>
            </a:extLst>
          </p:cNvPr>
          <p:cNvSpPr txBox="1"/>
          <p:nvPr/>
        </p:nvSpPr>
        <p:spPr>
          <a:xfrm>
            <a:off x="2867949" y="591825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02" name="図 201">
            <a:extLst>
              <a:ext uri="{FF2B5EF4-FFF2-40B4-BE49-F238E27FC236}">
                <a16:creationId xmlns:a16="http://schemas.microsoft.com/office/drawing/2014/main" id="{6862F492-469E-9FEF-F13E-691B05D5A3C0}"/>
              </a:ext>
            </a:extLst>
          </p:cNvPr>
          <p:cNvPicPr>
            <a:picLocks noChangeAspect="1"/>
          </p:cNvPicPr>
          <p:nvPr/>
        </p:nvPicPr>
        <p:blipFill>
          <a:blip r:embed="rId5"/>
          <a:stretch>
            <a:fillRect/>
          </a:stretch>
        </p:blipFill>
        <p:spPr>
          <a:xfrm>
            <a:off x="3380760" y="6405071"/>
            <a:ext cx="234871" cy="129551"/>
          </a:xfrm>
          <a:prstGeom prst="rect">
            <a:avLst/>
          </a:prstGeom>
        </p:spPr>
      </p:pic>
      <p:pic>
        <p:nvPicPr>
          <p:cNvPr id="203" name="図 202">
            <a:extLst>
              <a:ext uri="{FF2B5EF4-FFF2-40B4-BE49-F238E27FC236}">
                <a16:creationId xmlns:a16="http://schemas.microsoft.com/office/drawing/2014/main" id="{C31388EB-FF25-26B8-AD00-F0FFC64AB9B3}"/>
              </a:ext>
            </a:extLst>
          </p:cNvPr>
          <p:cNvPicPr>
            <a:picLocks noChangeAspect="1"/>
          </p:cNvPicPr>
          <p:nvPr/>
        </p:nvPicPr>
        <p:blipFill>
          <a:blip r:embed="rId5"/>
          <a:stretch>
            <a:fillRect/>
          </a:stretch>
        </p:blipFill>
        <p:spPr>
          <a:xfrm>
            <a:off x="3316178" y="6588322"/>
            <a:ext cx="234871" cy="129551"/>
          </a:xfrm>
          <a:prstGeom prst="rect">
            <a:avLst/>
          </a:prstGeom>
        </p:spPr>
      </p:pic>
      <p:pic>
        <p:nvPicPr>
          <p:cNvPr id="204" name="図 203">
            <a:extLst>
              <a:ext uri="{FF2B5EF4-FFF2-40B4-BE49-F238E27FC236}">
                <a16:creationId xmlns:a16="http://schemas.microsoft.com/office/drawing/2014/main" id="{C0E0454B-98C9-72A1-3A76-CA5418B9CAD5}"/>
              </a:ext>
            </a:extLst>
          </p:cNvPr>
          <p:cNvPicPr>
            <a:picLocks noChangeAspect="1"/>
          </p:cNvPicPr>
          <p:nvPr/>
        </p:nvPicPr>
        <p:blipFill>
          <a:blip r:embed="rId6"/>
          <a:stretch>
            <a:fillRect/>
          </a:stretch>
        </p:blipFill>
        <p:spPr>
          <a:xfrm>
            <a:off x="2795827" y="5955099"/>
            <a:ext cx="1334826" cy="298027"/>
          </a:xfrm>
          <a:prstGeom prst="rect">
            <a:avLst/>
          </a:prstGeom>
        </p:spPr>
      </p:pic>
      <p:sp>
        <p:nvSpPr>
          <p:cNvPr id="205" name="四角形: 角を丸くする 204">
            <a:extLst>
              <a:ext uri="{FF2B5EF4-FFF2-40B4-BE49-F238E27FC236}">
                <a16:creationId xmlns:a16="http://schemas.microsoft.com/office/drawing/2014/main" id="{FCD12523-A08B-CE21-2884-5DF90BA9EF7A}"/>
              </a:ext>
            </a:extLst>
          </p:cNvPr>
          <p:cNvSpPr/>
          <p:nvPr/>
        </p:nvSpPr>
        <p:spPr>
          <a:xfrm>
            <a:off x="3072106" y="611213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6" name="テキスト ボックス 205">
            <a:extLst>
              <a:ext uri="{FF2B5EF4-FFF2-40B4-BE49-F238E27FC236}">
                <a16:creationId xmlns:a16="http://schemas.microsoft.com/office/drawing/2014/main" id="{BC1F3A37-7442-D534-D9C1-2B0EB6CFC267}"/>
              </a:ext>
            </a:extLst>
          </p:cNvPr>
          <p:cNvSpPr txBox="1"/>
          <p:nvPr/>
        </p:nvSpPr>
        <p:spPr>
          <a:xfrm>
            <a:off x="2748399" y="6100891"/>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07" name="四角形: 角を丸くする 206">
            <a:extLst>
              <a:ext uri="{FF2B5EF4-FFF2-40B4-BE49-F238E27FC236}">
                <a16:creationId xmlns:a16="http://schemas.microsoft.com/office/drawing/2014/main" id="{013EB4B2-C29B-9F32-CDC3-7ECEA079854A}"/>
              </a:ext>
            </a:extLst>
          </p:cNvPr>
          <p:cNvSpPr/>
          <p:nvPr/>
        </p:nvSpPr>
        <p:spPr>
          <a:xfrm>
            <a:off x="3724042" y="610473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8" name="テキスト ボックス 207">
            <a:extLst>
              <a:ext uri="{FF2B5EF4-FFF2-40B4-BE49-F238E27FC236}">
                <a16:creationId xmlns:a16="http://schemas.microsoft.com/office/drawing/2014/main" id="{CE67267B-981C-D49A-CC7B-DCFDFF43A0B6}"/>
              </a:ext>
            </a:extLst>
          </p:cNvPr>
          <p:cNvSpPr txBox="1"/>
          <p:nvPr/>
        </p:nvSpPr>
        <p:spPr>
          <a:xfrm>
            <a:off x="3405097" y="608635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09" name="図 208">
            <a:extLst>
              <a:ext uri="{FF2B5EF4-FFF2-40B4-BE49-F238E27FC236}">
                <a16:creationId xmlns:a16="http://schemas.microsoft.com/office/drawing/2014/main" id="{186DF9B8-4179-3070-79FC-278368A12725}"/>
              </a:ext>
            </a:extLst>
          </p:cNvPr>
          <p:cNvPicPr>
            <a:picLocks noChangeAspect="1"/>
          </p:cNvPicPr>
          <p:nvPr/>
        </p:nvPicPr>
        <p:blipFill>
          <a:blip r:embed="rId7"/>
          <a:stretch>
            <a:fillRect/>
          </a:stretch>
        </p:blipFill>
        <p:spPr>
          <a:xfrm>
            <a:off x="2791548" y="5550678"/>
            <a:ext cx="1345035" cy="391873"/>
          </a:xfrm>
          <a:prstGeom prst="rect">
            <a:avLst/>
          </a:prstGeom>
        </p:spPr>
      </p:pic>
      <p:sp>
        <p:nvSpPr>
          <p:cNvPr id="210" name="四角形: 角を丸くする 209">
            <a:extLst>
              <a:ext uri="{FF2B5EF4-FFF2-40B4-BE49-F238E27FC236}">
                <a16:creationId xmlns:a16="http://schemas.microsoft.com/office/drawing/2014/main" id="{A931A068-54F2-6628-B941-132D69F16ACE}"/>
              </a:ext>
            </a:extLst>
          </p:cNvPr>
          <p:cNvSpPr/>
          <p:nvPr/>
        </p:nvSpPr>
        <p:spPr>
          <a:xfrm>
            <a:off x="3072700" y="584995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1" name="四角形: 角を丸くする 210">
            <a:extLst>
              <a:ext uri="{FF2B5EF4-FFF2-40B4-BE49-F238E27FC236}">
                <a16:creationId xmlns:a16="http://schemas.microsoft.com/office/drawing/2014/main" id="{DA4996D1-CC0C-C826-F687-05C594230A52}"/>
              </a:ext>
            </a:extLst>
          </p:cNvPr>
          <p:cNvSpPr/>
          <p:nvPr/>
        </p:nvSpPr>
        <p:spPr>
          <a:xfrm>
            <a:off x="3718181" y="585525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2" name="テキスト ボックス 211">
            <a:extLst>
              <a:ext uri="{FF2B5EF4-FFF2-40B4-BE49-F238E27FC236}">
                <a16:creationId xmlns:a16="http://schemas.microsoft.com/office/drawing/2014/main" id="{BF499CFB-FCC4-69BF-2644-738278BB8FAD}"/>
              </a:ext>
            </a:extLst>
          </p:cNvPr>
          <p:cNvSpPr txBox="1"/>
          <p:nvPr/>
        </p:nvSpPr>
        <p:spPr>
          <a:xfrm>
            <a:off x="2734149" y="5862753"/>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13" name="テキスト ボックス 212">
            <a:extLst>
              <a:ext uri="{FF2B5EF4-FFF2-40B4-BE49-F238E27FC236}">
                <a16:creationId xmlns:a16="http://schemas.microsoft.com/office/drawing/2014/main" id="{C6176F42-DA7D-AE3D-6B68-9B69F0DEEEC9}"/>
              </a:ext>
            </a:extLst>
          </p:cNvPr>
          <p:cNvSpPr txBox="1"/>
          <p:nvPr/>
        </p:nvSpPr>
        <p:spPr>
          <a:xfrm>
            <a:off x="3394279" y="585603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14" name="四角形: 角を丸くする 213">
            <a:extLst>
              <a:ext uri="{FF2B5EF4-FFF2-40B4-BE49-F238E27FC236}">
                <a16:creationId xmlns:a16="http://schemas.microsoft.com/office/drawing/2014/main" id="{B0FBEE1E-BFA2-40FF-961F-9F97E4F9901E}"/>
              </a:ext>
            </a:extLst>
          </p:cNvPr>
          <p:cNvSpPr/>
          <p:nvPr/>
        </p:nvSpPr>
        <p:spPr>
          <a:xfrm>
            <a:off x="3282506" y="555244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5" name="テキスト ボックス 214">
            <a:extLst>
              <a:ext uri="{FF2B5EF4-FFF2-40B4-BE49-F238E27FC236}">
                <a16:creationId xmlns:a16="http://schemas.microsoft.com/office/drawing/2014/main" id="{90C0558C-4EFA-929E-E18E-2F16C8E8B888}"/>
              </a:ext>
            </a:extLst>
          </p:cNvPr>
          <p:cNvSpPr txBox="1"/>
          <p:nvPr/>
        </p:nvSpPr>
        <p:spPr>
          <a:xfrm>
            <a:off x="2748399" y="554121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16" name="四角形: 角を丸くする 215">
            <a:extLst>
              <a:ext uri="{FF2B5EF4-FFF2-40B4-BE49-F238E27FC236}">
                <a16:creationId xmlns:a16="http://schemas.microsoft.com/office/drawing/2014/main" id="{259F2408-D35C-94D1-FD52-038FA920E935}"/>
              </a:ext>
            </a:extLst>
          </p:cNvPr>
          <p:cNvSpPr/>
          <p:nvPr/>
        </p:nvSpPr>
        <p:spPr>
          <a:xfrm>
            <a:off x="3284997" y="569919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7" name="テキスト ボックス 216">
            <a:extLst>
              <a:ext uri="{FF2B5EF4-FFF2-40B4-BE49-F238E27FC236}">
                <a16:creationId xmlns:a16="http://schemas.microsoft.com/office/drawing/2014/main" id="{5E622C6F-0C74-1C2A-A114-099D0A4DDC46}"/>
              </a:ext>
            </a:extLst>
          </p:cNvPr>
          <p:cNvSpPr txBox="1"/>
          <p:nvPr/>
        </p:nvSpPr>
        <p:spPr>
          <a:xfrm>
            <a:off x="2750890" y="568795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18" name="テキスト ボックス 217">
            <a:extLst>
              <a:ext uri="{FF2B5EF4-FFF2-40B4-BE49-F238E27FC236}">
                <a16:creationId xmlns:a16="http://schemas.microsoft.com/office/drawing/2014/main" id="{04644171-A6E5-486F-0C3B-EDB45E393950}"/>
              </a:ext>
            </a:extLst>
          </p:cNvPr>
          <p:cNvSpPr txBox="1"/>
          <p:nvPr/>
        </p:nvSpPr>
        <p:spPr>
          <a:xfrm>
            <a:off x="3308693" y="553587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19" name="テキスト ボックス 218">
            <a:extLst>
              <a:ext uri="{FF2B5EF4-FFF2-40B4-BE49-F238E27FC236}">
                <a16:creationId xmlns:a16="http://schemas.microsoft.com/office/drawing/2014/main" id="{9B0925D5-25C1-65D8-361B-6B013D95D58A}"/>
              </a:ext>
            </a:extLst>
          </p:cNvPr>
          <p:cNvSpPr txBox="1"/>
          <p:nvPr/>
        </p:nvSpPr>
        <p:spPr>
          <a:xfrm>
            <a:off x="3030063" y="583849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20" name="テキスト ボックス 219">
            <a:extLst>
              <a:ext uri="{FF2B5EF4-FFF2-40B4-BE49-F238E27FC236}">
                <a16:creationId xmlns:a16="http://schemas.microsoft.com/office/drawing/2014/main" id="{24B854C9-0772-97FE-341A-876950F457D3}"/>
              </a:ext>
            </a:extLst>
          </p:cNvPr>
          <p:cNvSpPr txBox="1"/>
          <p:nvPr/>
        </p:nvSpPr>
        <p:spPr>
          <a:xfrm>
            <a:off x="3685066" y="584230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5-3-5. Outbound Detail for Production Outbound </a:t>
            </a:r>
            <a:r>
              <a:rPr kumimoji="1" lang="en-US" altLang="ja-JP" sz="1100" b="1" dirty="0">
                <a:solidFill>
                  <a:srgbClr val="FF0000"/>
                </a:solidFill>
              </a:rPr>
              <a:t>* Same as Work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4" name="図 3">
            <a:extLst>
              <a:ext uri="{FF2B5EF4-FFF2-40B4-BE49-F238E27FC236}">
                <a16:creationId xmlns:a16="http://schemas.microsoft.com/office/drawing/2014/main" id="{30C66DC9-B014-3FF2-47E1-69B77B263DB5}"/>
              </a:ext>
            </a:extLst>
          </p:cNvPr>
          <p:cNvPicPr>
            <a:picLocks noChangeAspect="1"/>
          </p:cNvPicPr>
          <p:nvPr/>
        </p:nvPicPr>
        <p:blipFill>
          <a:blip r:embed="rId8"/>
          <a:stretch>
            <a:fillRect/>
          </a:stretch>
        </p:blipFill>
        <p:spPr>
          <a:xfrm>
            <a:off x="536489" y="1530698"/>
            <a:ext cx="1355770" cy="2019144"/>
          </a:xfrm>
          <a:prstGeom prst="rect">
            <a:avLst/>
          </a:prstGeom>
        </p:spPr>
      </p:pic>
      <p:pic>
        <p:nvPicPr>
          <p:cNvPr id="5" name="図 4">
            <a:extLst>
              <a:ext uri="{FF2B5EF4-FFF2-40B4-BE49-F238E27FC236}">
                <a16:creationId xmlns:a16="http://schemas.microsoft.com/office/drawing/2014/main" id="{7944EEA8-550C-4E5B-043A-C7F4A8F0AF38}"/>
              </a:ext>
            </a:extLst>
          </p:cNvPr>
          <p:cNvPicPr>
            <a:picLocks noChangeAspect="1"/>
          </p:cNvPicPr>
          <p:nvPr/>
        </p:nvPicPr>
        <p:blipFill>
          <a:blip r:embed="rId4"/>
          <a:stretch>
            <a:fillRect/>
          </a:stretch>
        </p:blipFill>
        <p:spPr>
          <a:xfrm>
            <a:off x="1012027" y="1659843"/>
            <a:ext cx="805148" cy="123622"/>
          </a:xfrm>
          <a:prstGeom prst="rect">
            <a:avLst/>
          </a:prstGeom>
        </p:spPr>
      </p:pic>
      <p:sp>
        <p:nvSpPr>
          <p:cNvPr id="6" name="テキスト ボックス 5">
            <a:extLst>
              <a:ext uri="{FF2B5EF4-FFF2-40B4-BE49-F238E27FC236}">
                <a16:creationId xmlns:a16="http://schemas.microsoft.com/office/drawing/2014/main" id="{DCA37CC6-CCF7-C27F-4A6C-16FB804D50AC}"/>
              </a:ext>
            </a:extLst>
          </p:cNvPr>
          <p:cNvSpPr txBox="1"/>
          <p:nvPr/>
        </p:nvSpPr>
        <p:spPr>
          <a:xfrm>
            <a:off x="790090" y="1647233"/>
            <a:ext cx="1107381" cy="200055"/>
          </a:xfrm>
          <a:prstGeom prst="rect">
            <a:avLst/>
          </a:prstGeom>
          <a:noFill/>
        </p:spPr>
        <p:txBody>
          <a:bodyPr wrap="square" rtlCol="0">
            <a:spAutoFit/>
          </a:bodyPr>
          <a:lstStyle/>
          <a:p>
            <a:pPr algn="ctr"/>
            <a:r>
              <a:rPr kumimoji="1" lang="en-US" altLang="ja-JP" sz="700" dirty="0">
                <a:solidFill>
                  <a:schemeClr val="bg1"/>
                </a:solidFill>
              </a:rPr>
              <a:t>Production Outbound</a:t>
            </a:r>
          </a:p>
        </p:txBody>
      </p:sp>
      <p:pic>
        <p:nvPicPr>
          <p:cNvPr id="7" name="図 6">
            <a:extLst>
              <a:ext uri="{FF2B5EF4-FFF2-40B4-BE49-F238E27FC236}">
                <a16:creationId xmlns:a16="http://schemas.microsoft.com/office/drawing/2014/main" id="{1AB5714B-8A21-1CD2-157D-334DEDCD0A7E}"/>
              </a:ext>
            </a:extLst>
          </p:cNvPr>
          <p:cNvPicPr>
            <a:picLocks noChangeAspect="1"/>
          </p:cNvPicPr>
          <p:nvPr/>
        </p:nvPicPr>
        <p:blipFill>
          <a:blip r:embed="rId9"/>
          <a:stretch>
            <a:fillRect/>
          </a:stretch>
        </p:blipFill>
        <p:spPr>
          <a:xfrm>
            <a:off x="573464" y="2154461"/>
            <a:ext cx="1289035" cy="212113"/>
          </a:xfrm>
          <a:prstGeom prst="rect">
            <a:avLst/>
          </a:prstGeom>
        </p:spPr>
      </p:pic>
      <p:pic>
        <p:nvPicPr>
          <p:cNvPr id="8" name="図 7">
            <a:extLst>
              <a:ext uri="{FF2B5EF4-FFF2-40B4-BE49-F238E27FC236}">
                <a16:creationId xmlns:a16="http://schemas.microsoft.com/office/drawing/2014/main" id="{E7920971-2705-1A45-C531-C1EA726491D1}"/>
              </a:ext>
            </a:extLst>
          </p:cNvPr>
          <p:cNvPicPr>
            <a:picLocks noChangeAspect="1"/>
          </p:cNvPicPr>
          <p:nvPr/>
        </p:nvPicPr>
        <p:blipFill>
          <a:blip r:embed="rId10"/>
          <a:stretch>
            <a:fillRect/>
          </a:stretch>
        </p:blipFill>
        <p:spPr>
          <a:xfrm>
            <a:off x="574694" y="2557841"/>
            <a:ext cx="981060" cy="220999"/>
          </a:xfrm>
          <a:prstGeom prst="rect">
            <a:avLst/>
          </a:prstGeom>
        </p:spPr>
      </p:pic>
      <p:pic>
        <p:nvPicPr>
          <p:cNvPr id="9" name="図 8">
            <a:extLst>
              <a:ext uri="{FF2B5EF4-FFF2-40B4-BE49-F238E27FC236}">
                <a16:creationId xmlns:a16="http://schemas.microsoft.com/office/drawing/2014/main" id="{F5710904-C684-872E-EDF1-D46C999C870C}"/>
              </a:ext>
            </a:extLst>
          </p:cNvPr>
          <p:cNvPicPr>
            <a:picLocks noChangeAspect="1"/>
          </p:cNvPicPr>
          <p:nvPr/>
        </p:nvPicPr>
        <p:blipFill>
          <a:blip r:embed="rId11"/>
          <a:stretch>
            <a:fillRect/>
          </a:stretch>
        </p:blipFill>
        <p:spPr>
          <a:xfrm>
            <a:off x="547507" y="2249149"/>
            <a:ext cx="1313642" cy="894800"/>
          </a:xfrm>
          <a:prstGeom prst="rect">
            <a:avLst/>
          </a:prstGeom>
        </p:spPr>
      </p:pic>
      <p:pic>
        <p:nvPicPr>
          <p:cNvPr id="10" name="図 9">
            <a:extLst>
              <a:ext uri="{FF2B5EF4-FFF2-40B4-BE49-F238E27FC236}">
                <a16:creationId xmlns:a16="http://schemas.microsoft.com/office/drawing/2014/main" id="{4F52DC54-D64E-E248-CCEE-19EFCB555398}"/>
              </a:ext>
            </a:extLst>
          </p:cNvPr>
          <p:cNvPicPr>
            <a:picLocks noChangeAspect="1"/>
          </p:cNvPicPr>
          <p:nvPr/>
        </p:nvPicPr>
        <p:blipFill>
          <a:blip r:embed="rId12"/>
          <a:stretch>
            <a:fillRect/>
          </a:stretch>
        </p:blipFill>
        <p:spPr>
          <a:xfrm>
            <a:off x="556651" y="1830020"/>
            <a:ext cx="1313642" cy="434647"/>
          </a:xfrm>
          <a:prstGeom prst="rect">
            <a:avLst/>
          </a:prstGeom>
        </p:spPr>
      </p:pic>
      <p:sp>
        <p:nvSpPr>
          <p:cNvPr id="11" name="四角形: 角を丸くする 10">
            <a:extLst>
              <a:ext uri="{FF2B5EF4-FFF2-40B4-BE49-F238E27FC236}">
                <a16:creationId xmlns:a16="http://schemas.microsoft.com/office/drawing/2014/main" id="{9CE6468D-B0A7-9D57-2E38-6479F338316A}"/>
              </a:ext>
            </a:extLst>
          </p:cNvPr>
          <p:cNvSpPr/>
          <p:nvPr/>
        </p:nvSpPr>
        <p:spPr>
          <a:xfrm>
            <a:off x="758950" y="185661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 name="四角形: 角を丸くする 11">
            <a:extLst>
              <a:ext uri="{FF2B5EF4-FFF2-40B4-BE49-F238E27FC236}">
                <a16:creationId xmlns:a16="http://schemas.microsoft.com/office/drawing/2014/main" id="{21E0BB65-1B91-FC55-C8F6-5F521F7A8BF4}"/>
              </a:ext>
            </a:extLst>
          </p:cNvPr>
          <p:cNvSpPr/>
          <p:nvPr/>
        </p:nvSpPr>
        <p:spPr>
          <a:xfrm>
            <a:off x="1392955" y="1852809"/>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 name="テキスト ボックス 12">
            <a:extLst>
              <a:ext uri="{FF2B5EF4-FFF2-40B4-BE49-F238E27FC236}">
                <a16:creationId xmlns:a16="http://schemas.microsoft.com/office/drawing/2014/main" id="{9E96DCB2-BCB9-A2F3-C888-C753AC99F4BD}"/>
              </a:ext>
            </a:extLst>
          </p:cNvPr>
          <p:cNvSpPr txBox="1"/>
          <p:nvPr/>
        </p:nvSpPr>
        <p:spPr>
          <a:xfrm>
            <a:off x="511340" y="1827025"/>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14" name="テキスト ボックス 13">
            <a:extLst>
              <a:ext uri="{FF2B5EF4-FFF2-40B4-BE49-F238E27FC236}">
                <a16:creationId xmlns:a16="http://schemas.microsoft.com/office/drawing/2014/main" id="{F56FDC3C-6323-5281-6BD0-960F08A55297}"/>
              </a:ext>
            </a:extLst>
          </p:cNvPr>
          <p:cNvSpPr txBox="1"/>
          <p:nvPr/>
        </p:nvSpPr>
        <p:spPr>
          <a:xfrm>
            <a:off x="1160132" y="1828512"/>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15" name="グラフィックス 14" descr="日毎カレンダー">
            <a:extLst>
              <a:ext uri="{FF2B5EF4-FFF2-40B4-BE49-F238E27FC236}">
                <a16:creationId xmlns:a16="http://schemas.microsoft.com/office/drawing/2014/main" id="{DE26C320-6519-52B8-964A-AEE6EB9BD41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1552" y="1865994"/>
            <a:ext cx="137160" cy="137160"/>
          </a:xfrm>
          <a:prstGeom prst="rect">
            <a:avLst/>
          </a:prstGeom>
        </p:spPr>
      </p:pic>
      <p:pic>
        <p:nvPicPr>
          <p:cNvPr id="16" name="グラフィックス 15" descr="日毎カレンダー">
            <a:extLst>
              <a:ext uri="{FF2B5EF4-FFF2-40B4-BE49-F238E27FC236}">
                <a16:creationId xmlns:a16="http://schemas.microsoft.com/office/drawing/2014/main" id="{7369BFDA-574A-21D9-CD17-3CC725B035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31560" y="1856921"/>
            <a:ext cx="137160" cy="137160"/>
          </a:xfrm>
          <a:prstGeom prst="rect">
            <a:avLst/>
          </a:prstGeom>
        </p:spPr>
      </p:pic>
      <p:sp>
        <p:nvSpPr>
          <p:cNvPr id="18" name="四角形: 角を丸くする 17">
            <a:extLst>
              <a:ext uri="{FF2B5EF4-FFF2-40B4-BE49-F238E27FC236}">
                <a16:creationId xmlns:a16="http://schemas.microsoft.com/office/drawing/2014/main" id="{FE531D39-5CC9-378A-3C55-7CDB727BC4E9}"/>
              </a:ext>
            </a:extLst>
          </p:cNvPr>
          <p:cNvSpPr/>
          <p:nvPr/>
        </p:nvSpPr>
        <p:spPr>
          <a:xfrm>
            <a:off x="802977" y="2044179"/>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9" name="テキスト ボックス 18">
            <a:extLst>
              <a:ext uri="{FF2B5EF4-FFF2-40B4-BE49-F238E27FC236}">
                <a16:creationId xmlns:a16="http://schemas.microsoft.com/office/drawing/2014/main" id="{2ECDE8DC-59FE-F0E7-34AC-895A1F0CB25A}"/>
              </a:ext>
            </a:extLst>
          </p:cNvPr>
          <p:cNvSpPr txBox="1"/>
          <p:nvPr/>
        </p:nvSpPr>
        <p:spPr>
          <a:xfrm>
            <a:off x="1343781" y="2007268"/>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20" name="正方形/長方形 19">
            <a:extLst>
              <a:ext uri="{FF2B5EF4-FFF2-40B4-BE49-F238E27FC236}">
                <a16:creationId xmlns:a16="http://schemas.microsoft.com/office/drawing/2014/main" id="{4D286B93-F81E-0631-4516-5A0303788ECA}"/>
              </a:ext>
            </a:extLst>
          </p:cNvPr>
          <p:cNvSpPr/>
          <p:nvPr/>
        </p:nvSpPr>
        <p:spPr>
          <a:xfrm>
            <a:off x="1679641" y="2060632"/>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 name="テキスト ボックス 20">
            <a:extLst>
              <a:ext uri="{FF2B5EF4-FFF2-40B4-BE49-F238E27FC236}">
                <a16:creationId xmlns:a16="http://schemas.microsoft.com/office/drawing/2014/main" id="{81F77D95-4D92-9CD4-5340-9642C70CF3C3}"/>
              </a:ext>
            </a:extLst>
          </p:cNvPr>
          <p:cNvSpPr txBox="1"/>
          <p:nvPr/>
        </p:nvSpPr>
        <p:spPr>
          <a:xfrm>
            <a:off x="709750" y="1859615"/>
            <a:ext cx="501629" cy="153888"/>
          </a:xfrm>
          <a:prstGeom prst="rect">
            <a:avLst/>
          </a:prstGeom>
          <a:noFill/>
        </p:spPr>
        <p:txBody>
          <a:bodyPr wrap="square" rtlCol="0">
            <a:spAutoFit/>
          </a:bodyPr>
          <a:lstStyle/>
          <a:p>
            <a:r>
              <a:rPr kumimoji="1" lang="en-US" altLang="ja-JP" sz="400" dirty="0">
                <a:latin typeface="+mj-lt"/>
              </a:rPr>
              <a:t>07/Oct/2023</a:t>
            </a:r>
          </a:p>
        </p:txBody>
      </p:sp>
      <p:sp>
        <p:nvSpPr>
          <p:cNvPr id="23" name="テキスト ボックス 22">
            <a:extLst>
              <a:ext uri="{FF2B5EF4-FFF2-40B4-BE49-F238E27FC236}">
                <a16:creationId xmlns:a16="http://schemas.microsoft.com/office/drawing/2014/main" id="{C7A0ADF5-0917-DE7B-820D-9341F12C15BD}"/>
              </a:ext>
            </a:extLst>
          </p:cNvPr>
          <p:cNvSpPr txBox="1"/>
          <p:nvPr/>
        </p:nvSpPr>
        <p:spPr>
          <a:xfrm>
            <a:off x="1348545" y="1853054"/>
            <a:ext cx="501629" cy="153888"/>
          </a:xfrm>
          <a:prstGeom prst="rect">
            <a:avLst/>
          </a:prstGeom>
          <a:noFill/>
        </p:spPr>
        <p:txBody>
          <a:bodyPr wrap="square" rtlCol="0">
            <a:spAutoFit/>
          </a:bodyPr>
          <a:lstStyle/>
          <a:p>
            <a:r>
              <a:rPr kumimoji="1" lang="en-US" altLang="ja-JP" sz="400" dirty="0">
                <a:latin typeface="+mj-lt"/>
              </a:rPr>
              <a:t>07/Oct/2023</a:t>
            </a:r>
          </a:p>
        </p:txBody>
      </p:sp>
      <p:sp>
        <p:nvSpPr>
          <p:cNvPr id="24" name="二等辺三角形 23">
            <a:extLst>
              <a:ext uri="{FF2B5EF4-FFF2-40B4-BE49-F238E27FC236}">
                <a16:creationId xmlns:a16="http://schemas.microsoft.com/office/drawing/2014/main" id="{E4A70317-7FCC-C394-A31E-08CEAA563D35}"/>
              </a:ext>
            </a:extLst>
          </p:cNvPr>
          <p:cNvSpPr/>
          <p:nvPr/>
        </p:nvSpPr>
        <p:spPr>
          <a:xfrm rot="10800000">
            <a:off x="1274258" y="2094069"/>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5" name="図 24">
            <a:extLst>
              <a:ext uri="{FF2B5EF4-FFF2-40B4-BE49-F238E27FC236}">
                <a16:creationId xmlns:a16="http://schemas.microsoft.com/office/drawing/2014/main" id="{96A9BFB0-428D-B236-ADE7-D1F2D16C1B4A}"/>
              </a:ext>
            </a:extLst>
          </p:cNvPr>
          <p:cNvPicPr>
            <a:picLocks noChangeAspect="1"/>
          </p:cNvPicPr>
          <p:nvPr/>
        </p:nvPicPr>
        <p:blipFill>
          <a:blip r:embed="rId9"/>
          <a:stretch>
            <a:fillRect/>
          </a:stretch>
        </p:blipFill>
        <p:spPr>
          <a:xfrm>
            <a:off x="570314" y="2297706"/>
            <a:ext cx="1289035" cy="370436"/>
          </a:xfrm>
          <a:prstGeom prst="rect">
            <a:avLst/>
          </a:prstGeom>
        </p:spPr>
      </p:pic>
      <p:pic>
        <p:nvPicPr>
          <p:cNvPr id="26" name="図 25">
            <a:extLst>
              <a:ext uri="{FF2B5EF4-FFF2-40B4-BE49-F238E27FC236}">
                <a16:creationId xmlns:a16="http://schemas.microsoft.com/office/drawing/2014/main" id="{F776F055-1ED3-FE66-5722-735E66B5EEFE}"/>
              </a:ext>
            </a:extLst>
          </p:cNvPr>
          <p:cNvPicPr>
            <a:picLocks noChangeAspect="1"/>
          </p:cNvPicPr>
          <p:nvPr/>
        </p:nvPicPr>
        <p:blipFill>
          <a:blip r:embed="rId10"/>
          <a:stretch>
            <a:fillRect/>
          </a:stretch>
        </p:blipFill>
        <p:spPr>
          <a:xfrm>
            <a:off x="570730" y="2728823"/>
            <a:ext cx="1279444" cy="376415"/>
          </a:xfrm>
          <a:prstGeom prst="rect">
            <a:avLst/>
          </a:prstGeom>
        </p:spPr>
      </p:pic>
      <p:sp>
        <p:nvSpPr>
          <p:cNvPr id="27" name="テキスト ボックス 26">
            <a:extLst>
              <a:ext uri="{FF2B5EF4-FFF2-40B4-BE49-F238E27FC236}">
                <a16:creationId xmlns:a16="http://schemas.microsoft.com/office/drawing/2014/main" id="{31F21DC1-F3AE-41A7-DCD7-0B7AA6134020}"/>
              </a:ext>
            </a:extLst>
          </p:cNvPr>
          <p:cNvSpPr txBox="1"/>
          <p:nvPr/>
        </p:nvSpPr>
        <p:spPr>
          <a:xfrm>
            <a:off x="541231" y="2252002"/>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Customer Name : CUSTOMER PART NO </a:t>
            </a:r>
            <a:r>
              <a:rPr kumimoji="1" lang="en-US" altLang="ja-JP" sz="400" dirty="0" err="1">
                <a:latin typeface="+mj-lt"/>
              </a:rPr>
              <a:t>PI_A</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28" name="テキスト ボックス 27">
            <a:extLst>
              <a:ext uri="{FF2B5EF4-FFF2-40B4-BE49-F238E27FC236}">
                <a16:creationId xmlns:a16="http://schemas.microsoft.com/office/drawing/2014/main" id="{7B6ED3CD-DC06-6BF1-FF01-57B91B020C75}"/>
              </a:ext>
            </a:extLst>
          </p:cNvPr>
          <p:cNvSpPr txBox="1"/>
          <p:nvPr/>
        </p:nvSpPr>
        <p:spPr>
          <a:xfrm>
            <a:off x="527707" y="2671410"/>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pic>
        <p:nvPicPr>
          <p:cNvPr id="29" name="図 28">
            <a:extLst>
              <a:ext uri="{FF2B5EF4-FFF2-40B4-BE49-F238E27FC236}">
                <a16:creationId xmlns:a16="http://schemas.microsoft.com/office/drawing/2014/main" id="{93AD1DB1-92EE-CC1D-FC82-70DDF193EFA0}"/>
              </a:ext>
            </a:extLst>
          </p:cNvPr>
          <p:cNvPicPr>
            <a:picLocks noChangeAspect="1"/>
          </p:cNvPicPr>
          <p:nvPr/>
        </p:nvPicPr>
        <p:blipFill>
          <a:blip r:embed="rId2"/>
          <a:stretch>
            <a:fillRect/>
          </a:stretch>
        </p:blipFill>
        <p:spPr>
          <a:xfrm>
            <a:off x="2147879" y="1530698"/>
            <a:ext cx="1358764" cy="2027693"/>
          </a:xfrm>
          <a:prstGeom prst="rect">
            <a:avLst/>
          </a:prstGeom>
        </p:spPr>
      </p:pic>
      <p:pic>
        <p:nvPicPr>
          <p:cNvPr id="30" name="図 29">
            <a:extLst>
              <a:ext uri="{FF2B5EF4-FFF2-40B4-BE49-F238E27FC236}">
                <a16:creationId xmlns:a16="http://schemas.microsoft.com/office/drawing/2014/main" id="{3C2F41C7-1A0E-F652-0B4E-26D045BE33B7}"/>
              </a:ext>
            </a:extLst>
          </p:cNvPr>
          <p:cNvPicPr>
            <a:picLocks noChangeAspect="1"/>
          </p:cNvPicPr>
          <p:nvPr/>
        </p:nvPicPr>
        <p:blipFill>
          <a:blip r:embed="rId3"/>
          <a:stretch>
            <a:fillRect/>
          </a:stretch>
        </p:blipFill>
        <p:spPr>
          <a:xfrm>
            <a:off x="3241235" y="2826085"/>
            <a:ext cx="243861" cy="130125"/>
          </a:xfrm>
          <a:prstGeom prst="rect">
            <a:avLst/>
          </a:prstGeom>
        </p:spPr>
      </p:pic>
      <p:sp>
        <p:nvSpPr>
          <p:cNvPr id="31" name="テキスト ボックス 30">
            <a:extLst>
              <a:ext uri="{FF2B5EF4-FFF2-40B4-BE49-F238E27FC236}">
                <a16:creationId xmlns:a16="http://schemas.microsoft.com/office/drawing/2014/main" id="{2078E152-A195-4197-122E-E2A483F50A09}"/>
              </a:ext>
            </a:extLst>
          </p:cNvPr>
          <p:cNvSpPr txBox="1"/>
          <p:nvPr/>
        </p:nvSpPr>
        <p:spPr>
          <a:xfrm>
            <a:off x="3164813" y="280512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2" name="図 31">
            <a:extLst>
              <a:ext uri="{FF2B5EF4-FFF2-40B4-BE49-F238E27FC236}">
                <a16:creationId xmlns:a16="http://schemas.microsoft.com/office/drawing/2014/main" id="{DECC7CAE-11CD-4443-5C9E-EF7F8B283C56}"/>
              </a:ext>
            </a:extLst>
          </p:cNvPr>
          <p:cNvPicPr>
            <a:picLocks noChangeAspect="1"/>
          </p:cNvPicPr>
          <p:nvPr/>
        </p:nvPicPr>
        <p:blipFill>
          <a:blip r:embed="rId4"/>
          <a:stretch>
            <a:fillRect/>
          </a:stretch>
        </p:blipFill>
        <p:spPr>
          <a:xfrm>
            <a:off x="2652566" y="1664778"/>
            <a:ext cx="805148" cy="123622"/>
          </a:xfrm>
          <a:prstGeom prst="rect">
            <a:avLst/>
          </a:prstGeom>
        </p:spPr>
      </p:pic>
      <p:sp>
        <p:nvSpPr>
          <p:cNvPr id="33" name="テキスト ボックス 32">
            <a:extLst>
              <a:ext uri="{FF2B5EF4-FFF2-40B4-BE49-F238E27FC236}">
                <a16:creationId xmlns:a16="http://schemas.microsoft.com/office/drawing/2014/main" id="{F91FCC9C-8870-F62B-C8C2-EB5D24466028}"/>
              </a:ext>
            </a:extLst>
          </p:cNvPr>
          <p:cNvSpPr txBox="1"/>
          <p:nvPr/>
        </p:nvSpPr>
        <p:spPr>
          <a:xfrm>
            <a:off x="2567847" y="1651355"/>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4" name="図 33">
            <a:extLst>
              <a:ext uri="{FF2B5EF4-FFF2-40B4-BE49-F238E27FC236}">
                <a16:creationId xmlns:a16="http://schemas.microsoft.com/office/drawing/2014/main" id="{145A40A0-29DE-0D32-77D2-B6DDDF59E22D}"/>
              </a:ext>
            </a:extLst>
          </p:cNvPr>
          <p:cNvPicPr>
            <a:picLocks noChangeAspect="1"/>
          </p:cNvPicPr>
          <p:nvPr/>
        </p:nvPicPr>
        <p:blipFill>
          <a:blip r:embed="rId3"/>
          <a:stretch>
            <a:fillRect/>
          </a:stretch>
        </p:blipFill>
        <p:spPr>
          <a:xfrm>
            <a:off x="2302379" y="2550338"/>
            <a:ext cx="399116" cy="92870"/>
          </a:xfrm>
          <a:prstGeom prst="rect">
            <a:avLst/>
          </a:prstGeom>
        </p:spPr>
      </p:pic>
      <p:sp>
        <p:nvSpPr>
          <p:cNvPr id="35" name="テキスト ボックス 34">
            <a:extLst>
              <a:ext uri="{FF2B5EF4-FFF2-40B4-BE49-F238E27FC236}">
                <a16:creationId xmlns:a16="http://schemas.microsoft.com/office/drawing/2014/main" id="{6057F593-0F74-967D-4CBD-A07A347A1A61}"/>
              </a:ext>
            </a:extLst>
          </p:cNvPr>
          <p:cNvSpPr txBox="1"/>
          <p:nvPr/>
        </p:nvSpPr>
        <p:spPr>
          <a:xfrm>
            <a:off x="2238009" y="250063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6" name="図 35">
            <a:extLst>
              <a:ext uri="{FF2B5EF4-FFF2-40B4-BE49-F238E27FC236}">
                <a16:creationId xmlns:a16="http://schemas.microsoft.com/office/drawing/2014/main" id="{0D5745B2-97D8-D592-38C2-E6E2F7FEE1BA}"/>
              </a:ext>
            </a:extLst>
          </p:cNvPr>
          <p:cNvPicPr>
            <a:picLocks noChangeAspect="1"/>
          </p:cNvPicPr>
          <p:nvPr/>
        </p:nvPicPr>
        <p:blipFill>
          <a:blip r:embed="rId5"/>
          <a:stretch>
            <a:fillRect/>
          </a:stretch>
        </p:blipFill>
        <p:spPr>
          <a:xfrm>
            <a:off x="2750820" y="2987449"/>
            <a:ext cx="234871" cy="129551"/>
          </a:xfrm>
          <a:prstGeom prst="rect">
            <a:avLst/>
          </a:prstGeom>
        </p:spPr>
      </p:pic>
      <p:pic>
        <p:nvPicPr>
          <p:cNvPr id="37" name="図 36">
            <a:extLst>
              <a:ext uri="{FF2B5EF4-FFF2-40B4-BE49-F238E27FC236}">
                <a16:creationId xmlns:a16="http://schemas.microsoft.com/office/drawing/2014/main" id="{13D427EF-7D7F-308F-81C9-4F21CFC9BD99}"/>
              </a:ext>
            </a:extLst>
          </p:cNvPr>
          <p:cNvPicPr>
            <a:picLocks noChangeAspect="1"/>
          </p:cNvPicPr>
          <p:nvPr/>
        </p:nvPicPr>
        <p:blipFill>
          <a:blip r:embed="rId5"/>
          <a:stretch>
            <a:fillRect/>
          </a:stretch>
        </p:blipFill>
        <p:spPr>
          <a:xfrm>
            <a:off x="2686238" y="3170700"/>
            <a:ext cx="234871" cy="129551"/>
          </a:xfrm>
          <a:prstGeom prst="rect">
            <a:avLst/>
          </a:prstGeom>
        </p:spPr>
      </p:pic>
      <p:pic>
        <p:nvPicPr>
          <p:cNvPr id="38" name="図 37">
            <a:extLst>
              <a:ext uri="{FF2B5EF4-FFF2-40B4-BE49-F238E27FC236}">
                <a16:creationId xmlns:a16="http://schemas.microsoft.com/office/drawing/2014/main" id="{86300ACC-FF2A-F846-4ECF-3327CFA0E6F7}"/>
              </a:ext>
            </a:extLst>
          </p:cNvPr>
          <p:cNvPicPr>
            <a:picLocks noChangeAspect="1"/>
          </p:cNvPicPr>
          <p:nvPr/>
        </p:nvPicPr>
        <p:blipFill>
          <a:blip r:embed="rId6"/>
          <a:stretch>
            <a:fillRect/>
          </a:stretch>
        </p:blipFill>
        <p:spPr>
          <a:xfrm>
            <a:off x="2165887" y="2537477"/>
            <a:ext cx="1334826" cy="298027"/>
          </a:xfrm>
          <a:prstGeom prst="rect">
            <a:avLst/>
          </a:prstGeom>
        </p:spPr>
      </p:pic>
      <p:sp>
        <p:nvSpPr>
          <p:cNvPr id="39" name="四角形: 角を丸くする 38">
            <a:extLst>
              <a:ext uri="{FF2B5EF4-FFF2-40B4-BE49-F238E27FC236}">
                <a16:creationId xmlns:a16="http://schemas.microsoft.com/office/drawing/2014/main" id="{9032B7B1-F795-8EE4-BEE7-CC0DCE6369DF}"/>
              </a:ext>
            </a:extLst>
          </p:cNvPr>
          <p:cNvSpPr/>
          <p:nvPr/>
        </p:nvSpPr>
        <p:spPr>
          <a:xfrm>
            <a:off x="2442166" y="269450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E0734BE4-B303-1573-9199-BCA72CDE5B66}"/>
              </a:ext>
            </a:extLst>
          </p:cNvPr>
          <p:cNvSpPr txBox="1"/>
          <p:nvPr/>
        </p:nvSpPr>
        <p:spPr>
          <a:xfrm>
            <a:off x="2118459" y="2683269"/>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42" name="四角形: 角を丸くする 41">
            <a:extLst>
              <a:ext uri="{FF2B5EF4-FFF2-40B4-BE49-F238E27FC236}">
                <a16:creationId xmlns:a16="http://schemas.microsoft.com/office/drawing/2014/main" id="{0A137012-4B02-2B69-7087-5EEF2630C2F8}"/>
              </a:ext>
            </a:extLst>
          </p:cNvPr>
          <p:cNvSpPr/>
          <p:nvPr/>
        </p:nvSpPr>
        <p:spPr>
          <a:xfrm>
            <a:off x="3094102" y="268711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 name="テキスト ボックス 42">
            <a:extLst>
              <a:ext uri="{FF2B5EF4-FFF2-40B4-BE49-F238E27FC236}">
                <a16:creationId xmlns:a16="http://schemas.microsoft.com/office/drawing/2014/main" id="{A9132AB0-9D81-4649-1798-43FDD5340953}"/>
              </a:ext>
            </a:extLst>
          </p:cNvPr>
          <p:cNvSpPr txBox="1"/>
          <p:nvPr/>
        </p:nvSpPr>
        <p:spPr>
          <a:xfrm>
            <a:off x="2775157" y="2668731"/>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44" name="図 43">
            <a:extLst>
              <a:ext uri="{FF2B5EF4-FFF2-40B4-BE49-F238E27FC236}">
                <a16:creationId xmlns:a16="http://schemas.microsoft.com/office/drawing/2014/main" id="{5A8B1039-1BE6-73BF-280A-A7783B8D1DB8}"/>
              </a:ext>
            </a:extLst>
          </p:cNvPr>
          <p:cNvPicPr>
            <a:picLocks noChangeAspect="1"/>
          </p:cNvPicPr>
          <p:nvPr/>
        </p:nvPicPr>
        <p:blipFill>
          <a:blip r:embed="rId7"/>
          <a:stretch>
            <a:fillRect/>
          </a:stretch>
        </p:blipFill>
        <p:spPr>
          <a:xfrm>
            <a:off x="2161608" y="2133056"/>
            <a:ext cx="1345035" cy="391873"/>
          </a:xfrm>
          <a:prstGeom prst="rect">
            <a:avLst/>
          </a:prstGeom>
        </p:spPr>
      </p:pic>
      <p:sp>
        <p:nvSpPr>
          <p:cNvPr id="45" name="四角形: 角を丸くする 44">
            <a:extLst>
              <a:ext uri="{FF2B5EF4-FFF2-40B4-BE49-F238E27FC236}">
                <a16:creationId xmlns:a16="http://schemas.microsoft.com/office/drawing/2014/main" id="{AC19EB62-EF52-5E11-2FAF-34B036B8384B}"/>
              </a:ext>
            </a:extLst>
          </p:cNvPr>
          <p:cNvSpPr/>
          <p:nvPr/>
        </p:nvSpPr>
        <p:spPr>
          <a:xfrm>
            <a:off x="2442760" y="2432337"/>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 name="四角形: 角を丸くする 45">
            <a:extLst>
              <a:ext uri="{FF2B5EF4-FFF2-40B4-BE49-F238E27FC236}">
                <a16:creationId xmlns:a16="http://schemas.microsoft.com/office/drawing/2014/main" id="{5142C2CC-E151-89F7-6CD7-AAF261FB9E09}"/>
              </a:ext>
            </a:extLst>
          </p:cNvPr>
          <p:cNvSpPr/>
          <p:nvPr/>
        </p:nvSpPr>
        <p:spPr>
          <a:xfrm>
            <a:off x="3088241" y="2437637"/>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727B99AA-246E-ACA6-4E6A-0E9683824AB6}"/>
              </a:ext>
            </a:extLst>
          </p:cNvPr>
          <p:cNvSpPr txBox="1"/>
          <p:nvPr/>
        </p:nvSpPr>
        <p:spPr>
          <a:xfrm>
            <a:off x="2104209" y="2445131"/>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8" name="テキスト ボックス 47">
            <a:extLst>
              <a:ext uri="{FF2B5EF4-FFF2-40B4-BE49-F238E27FC236}">
                <a16:creationId xmlns:a16="http://schemas.microsoft.com/office/drawing/2014/main" id="{94DD4ED3-9AE3-82E5-99F8-2723C0EA0FBC}"/>
              </a:ext>
            </a:extLst>
          </p:cNvPr>
          <p:cNvSpPr txBox="1"/>
          <p:nvPr/>
        </p:nvSpPr>
        <p:spPr>
          <a:xfrm>
            <a:off x="2764339" y="2438411"/>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9" name="四角形: 角を丸くする 48">
            <a:extLst>
              <a:ext uri="{FF2B5EF4-FFF2-40B4-BE49-F238E27FC236}">
                <a16:creationId xmlns:a16="http://schemas.microsoft.com/office/drawing/2014/main" id="{B0FF4956-43BF-4EBF-A672-28C63223AF01}"/>
              </a:ext>
            </a:extLst>
          </p:cNvPr>
          <p:cNvSpPr/>
          <p:nvPr/>
        </p:nvSpPr>
        <p:spPr>
          <a:xfrm>
            <a:off x="2652566" y="213482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テキスト ボックス 49">
            <a:extLst>
              <a:ext uri="{FF2B5EF4-FFF2-40B4-BE49-F238E27FC236}">
                <a16:creationId xmlns:a16="http://schemas.microsoft.com/office/drawing/2014/main" id="{02242300-C449-BDE0-1BC7-0743C9465D16}"/>
              </a:ext>
            </a:extLst>
          </p:cNvPr>
          <p:cNvSpPr txBox="1"/>
          <p:nvPr/>
        </p:nvSpPr>
        <p:spPr>
          <a:xfrm>
            <a:off x="2118459" y="2123588"/>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1" name="四角形: 角を丸くする 50">
            <a:extLst>
              <a:ext uri="{FF2B5EF4-FFF2-40B4-BE49-F238E27FC236}">
                <a16:creationId xmlns:a16="http://schemas.microsoft.com/office/drawing/2014/main" id="{566F5DD4-210E-63B0-348C-8F74E66CF06C}"/>
              </a:ext>
            </a:extLst>
          </p:cNvPr>
          <p:cNvSpPr/>
          <p:nvPr/>
        </p:nvSpPr>
        <p:spPr>
          <a:xfrm>
            <a:off x="2655057" y="228157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 name="テキスト ボックス 51">
            <a:extLst>
              <a:ext uri="{FF2B5EF4-FFF2-40B4-BE49-F238E27FC236}">
                <a16:creationId xmlns:a16="http://schemas.microsoft.com/office/drawing/2014/main" id="{FB729F8A-CDDB-53D2-A29D-AEEC483558AA}"/>
              </a:ext>
            </a:extLst>
          </p:cNvPr>
          <p:cNvSpPr txBox="1"/>
          <p:nvPr/>
        </p:nvSpPr>
        <p:spPr>
          <a:xfrm>
            <a:off x="2120950" y="2270333"/>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3" name="テキスト ボックス 52">
            <a:extLst>
              <a:ext uri="{FF2B5EF4-FFF2-40B4-BE49-F238E27FC236}">
                <a16:creationId xmlns:a16="http://schemas.microsoft.com/office/drawing/2014/main" id="{41038742-EA6E-BC66-E0F9-CB0696656BCD}"/>
              </a:ext>
            </a:extLst>
          </p:cNvPr>
          <p:cNvSpPr txBox="1"/>
          <p:nvPr/>
        </p:nvSpPr>
        <p:spPr>
          <a:xfrm>
            <a:off x="3539758" y="1354680"/>
            <a:ext cx="2920615" cy="3662541"/>
          </a:xfrm>
          <a:prstGeom prst="rect">
            <a:avLst/>
          </a:prstGeom>
          <a:noFill/>
        </p:spPr>
        <p:txBody>
          <a:bodyPr wrap="square" rtlCol="0">
            <a:spAutoFit/>
          </a:bodyPr>
          <a:lstStyle/>
          <a:p>
            <a:r>
              <a:rPr kumimoji="1" lang="en-US" altLang="ja-JP" sz="800" dirty="0">
                <a:latin typeface="+mj-lt"/>
              </a:rPr>
              <a:t>This is the screen that transitions after select order information from Outbound item.</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Delivery instruction (FCT85)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 Delivery instruction (FCT85) - PART NAME</a:t>
            </a:r>
          </a:p>
          <a:p>
            <a:r>
              <a:rPr kumimoji="1" lang="en-US" altLang="ja-JP" sz="800" b="1" dirty="0">
                <a:latin typeface="Arial 本文"/>
              </a:rPr>
              <a:t>Location Plan :</a:t>
            </a:r>
            <a:r>
              <a:rPr kumimoji="1" lang="en-US" altLang="ja-JP" sz="800" dirty="0">
                <a:solidFill>
                  <a:srgbClr val="FF0000"/>
                </a:solidFill>
                <a:latin typeface="+mj-lt"/>
              </a:rPr>
              <a:t>*Display assigned location information. If there are multiple items, display multiple items.</a:t>
            </a:r>
            <a:endParaRPr kumimoji="1" lang="en-US" altLang="ja-JP" sz="800" b="1" dirty="0">
              <a:latin typeface="Arial 本文"/>
            </a:endParaRPr>
          </a:p>
          <a:p>
            <a:r>
              <a:rPr kumimoji="1" lang="en-US" altLang="ja-JP" sz="800" b="1" dirty="0">
                <a:latin typeface="Arial 本文"/>
              </a:rPr>
              <a:t>Lot Plan :</a:t>
            </a:r>
            <a:r>
              <a:rPr kumimoji="1" lang="en-US" altLang="ja-JP" sz="800" dirty="0">
                <a:solidFill>
                  <a:srgbClr val="FF0000"/>
                </a:solidFill>
                <a:latin typeface="+mj-lt"/>
              </a:rPr>
              <a:t>*Displays a list of Lot no that are recommended for picking after reservation. If there are multiple items, display multiple items.</a:t>
            </a:r>
            <a:endParaRPr kumimoji="1" lang="en-US" altLang="ja-JP" sz="800" dirty="0">
              <a:latin typeface="+mj-lt"/>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Location</a:t>
            </a:r>
            <a:r>
              <a:rPr kumimoji="1" lang="en-US" altLang="ja-JP" sz="800" dirty="0">
                <a:latin typeface="+mj-lt"/>
              </a:rPr>
              <a:t>: The initial value is referenced from the Location master. </a:t>
            </a:r>
            <a:r>
              <a:rPr kumimoji="1" lang="en-US" altLang="ja-JP" sz="800" dirty="0">
                <a:latin typeface="Arial 本文"/>
              </a:rPr>
              <a:t>No initial value information. If there is no link, display blank.</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sp>
        <p:nvSpPr>
          <p:cNvPr id="55" name="正方形/長方形 54">
            <a:extLst>
              <a:ext uri="{FF2B5EF4-FFF2-40B4-BE49-F238E27FC236}">
                <a16:creationId xmlns:a16="http://schemas.microsoft.com/office/drawing/2014/main" id="{EB663806-3F9C-2D22-8814-1E998D95CBB0}"/>
              </a:ext>
            </a:extLst>
          </p:cNvPr>
          <p:cNvSpPr/>
          <p:nvPr/>
        </p:nvSpPr>
        <p:spPr>
          <a:xfrm>
            <a:off x="619371" y="2731695"/>
            <a:ext cx="1105864" cy="29791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6" name="グラフィックス 55" descr="右向き指示マーク">
            <a:extLst>
              <a:ext uri="{FF2B5EF4-FFF2-40B4-BE49-F238E27FC236}">
                <a16:creationId xmlns:a16="http://schemas.microsoft.com/office/drawing/2014/main" id="{5CFE2516-20DB-D8B2-A369-9F68C71054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650060" y="2923618"/>
            <a:ext cx="236144" cy="236144"/>
          </a:xfrm>
          <a:prstGeom prst="rect">
            <a:avLst/>
          </a:prstGeom>
        </p:spPr>
      </p:pic>
      <p:sp>
        <p:nvSpPr>
          <p:cNvPr id="57" name="テキスト ボックス 56">
            <a:extLst>
              <a:ext uri="{FF2B5EF4-FFF2-40B4-BE49-F238E27FC236}">
                <a16:creationId xmlns:a16="http://schemas.microsoft.com/office/drawing/2014/main" id="{E39C7924-F6B4-64ED-CFA3-13219622E5A8}"/>
              </a:ext>
            </a:extLst>
          </p:cNvPr>
          <p:cNvSpPr txBox="1"/>
          <p:nvPr/>
        </p:nvSpPr>
        <p:spPr>
          <a:xfrm>
            <a:off x="2678753" y="211825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8" name="テキスト ボックス 57">
            <a:extLst>
              <a:ext uri="{FF2B5EF4-FFF2-40B4-BE49-F238E27FC236}">
                <a16:creationId xmlns:a16="http://schemas.microsoft.com/office/drawing/2014/main" id="{C90AE0AC-8188-4C8F-EBB5-5ED34ACDDF2B}"/>
              </a:ext>
            </a:extLst>
          </p:cNvPr>
          <p:cNvSpPr txBox="1"/>
          <p:nvPr/>
        </p:nvSpPr>
        <p:spPr>
          <a:xfrm>
            <a:off x="2602160" y="2268360"/>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 name="テキスト ボックス 58">
            <a:extLst>
              <a:ext uri="{FF2B5EF4-FFF2-40B4-BE49-F238E27FC236}">
                <a16:creationId xmlns:a16="http://schemas.microsoft.com/office/drawing/2014/main" id="{AED2E7F3-9A29-0368-AB8D-57FAD14F55DD}"/>
              </a:ext>
            </a:extLst>
          </p:cNvPr>
          <p:cNvSpPr txBox="1"/>
          <p:nvPr/>
        </p:nvSpPr>
        <p:spPr>
          <a:xfrm>
            <a:off x="2400123" y="2420868"/>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60" name="テキスト ボックス 59">
            <a:extLst>
              <a:ext uri="{FF2B5EF4-FFF2-40B4-BE49-F238E27FC236}">
                <a16:creationId xmlns:a16="http://schemas.microsoft.com/office/drawing/2014/main" id="{CA3EB1E1-B5FB-8684-7D8E-5EDE91EBC34E}"/>
              </a:ext>
            </a:extLst>
          </p:cNvPr>
          <p:cNvSpPr txBox="1"/>
          <p:nvPr/>
        </p:nvSpPr>
        <p:spPr>
          <a:xfrm>
            <a:off x="3055126" y="2424678"/>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4" name="矢印: 右 53">
            <a:extLst>
              <a:ext uri="{FF2B5EF4-FFF2-40B4-BE49-F238E27FC236}">
                <a16:creationId xmlns:a16="http://schemas.microsoft.com/office/drawing/2014/main" id="{CEBE0F17-8375-511F-3CF5-C7F16A029CEA}"/>
              </a:ext>
            </a:extLst>
          </p:cNvPr>
          <p:cNvSpPr/>
          <p:nvPr/>
        </p:nvSpPr>
        <p:spPr>
          <a:xfrm>
            <a:off x="190089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 name="テキスト ボックス 72">
            <a:extLst>
              <a:ext uri="{FF2B5EF4-FFF2-40B4-BE49-F238E27FC236}">
                <a16:creationId xmlns:a16="http://schemas.microsoft.com/office/drawing/2014/main" id="{B0DB2209-AF7F-5E51-02F2-454AC2001172}"/>
              </a:ext>
            </a:extLst>
          </p:cNvPr>
          <p:cNvSpPr txBox="1"/>
          <p:nvPr/>
        </p:nvSpPr>
        <p:spPr>
          <a:xfrm>
            <a:off x="989259" y="562408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5" name="図 74">
            <a:extLst>
              <a:ext uri="{FF2B5EF4-FFF2-40B4-BE49-F238E27FC236}">
                <a16:creationId xmlns:a16="http://schemas.microsoft.com/office/drawing/2014/main" id="{F5272896-E4AB-ADCA-C14F-121EAFDFBC97}"/>
              </a:ext>
            </a:extLst>
          </p:cNvPr>
          <p:cNvPicPr>
            <a:picLocks noChangeAspect="1"/>
          </p:cNvPicPr>
          <p:nvPr/>
        </p:nvPicPr>
        <p:blipFill>
          <a:blip r:embed="rId17"/>
          <a:stretch>
            <a:fillRect/>
          </a:stretch>
        </p:blipFill>
        <p:spPr>
          <a:xfrm>
            <a:off x="1847180" y="4976538"/>
            <a:ext cx="767534" cy="496491"/>
          </a:xfrm>
          <a:prstGeom prst="rect">
            <a:avLst/>
          </a:prstGeom>
          <a:solidFill>
            <a:schemeClr val="bg1"/>
          </a:solidFill>
        </p:spPr>
      </p:pic>
      <p:sp>
        <p:nvSpPr>
          <p:cNvPr id="76" name="テキスト ボックス 75">
            <a:extLst>
              <a:ext uri="{FF2B5EF4-FFF2-40B4-BE49-F238E27FC236}">
                <a16:creationId xmlns:a16="http://schemas.microsoft.com/office/drawing/2014/main" id="{33A88918-7B8E-EBE6-A439-60B4D84FC7F4}"/>
              </a:ext>
            </a:extLst>
          </p:cNvPr>
          <p:cNvSpPr txBox="1"/>
          <p:nvPr/>
        </p:nvSpPr>
        <p:spPr>
          <a:xfrm>
            <a:off x="1783464" y="5483576"/>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77" name="台形 76">
            <a:extLst>
              <a:ext uri="{FF2B5EF4-FFF2-40B4-BE49-F238E27FC236}">
                <a16:creationId xmlns:a16="http://schemas.microsoft.com/office/drawing/2014/main" id="{A5082709-E887-9C1A-1D72-977517CD0BBE}"/>
              </a:ext>
            </a:extLst>
          </p:cNvPr>
          <p:cNvSpPr/>
          <p:nvPr/>
        </p:nvSpPr>
        <p:spPr>
          <a:xfrm rot="9223765">
            <a:off x="2461824" y="489703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90" name="矢印: 右 89">
            <a:extLst>
              <a:ext uri="{FF2B5EF4-FFF2-40B4-BE49-F238E27FC236}">
                <a16:creationId xmlns:a16="http://schemas.microsoft.com/office/drawing/2014/main" id="{761FFC5F-4DB6-86B2-B300-0DD3394D5043}"/>
              </a:ext>
            </a:extLst>
          </p:cNvPr>
          <p:cNvSpPr/>
          <p:nvPr/>
        </p:nvSpPr>
        <p:spPr>
          <a:xfrm>
            <a:off x="4084727" y="54155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1" name="矢印: 右 90">
            <a:extLst>
              <a:ext uri="{FF2B5EF4-FFF2-40B4-BE49-F238E27FC236}">
                <a16:creationId xmlns:a16="http://schemas.microsoft.com/office/drawing/2014/main" id="{F701F9ED-FE00-6344-EBB7-F19DF42DE8B2}"/>
              </a:ext>
            </a:extLst>
          </p:cNvPr>
          <p:cNvSpPr/>
          <p:nvPr/>
        </p:nvSpPr>
        <p:spPr>
          <a:xfrm>
            <a:off x="2770121" y="54155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97" name="図 96">
            <a:extLst>
              <a:ext uri="{FF2B5EF4-FFF2-40B4-BE49-F238E27FC236}">
                <a16:creationId xmlns:a16="http://schemas.microsoft.com/office/drawing/2014/main" id="{07046D02-8244-9E7D-EFEA-4309DB25D11E}"/>
              </a:ext>
            </a:extLst>
          </p:cNvPr>
          <p:cNvPicPr>
            <a:picLocks noChangeAspect="1"/>
          </p:cNvPicPr>
          <p:nvPr/>
        </p:nvPicPr>
        <p:blipFill>
          <a:blip r:embed="rId17"/>
          <a:stretch>
            <a:fillRect/>
          </a:stretch>
        </p:blipFill>
        <p:spPr>
          <a:xfrm>
            <a:off x="4084727" y="4938920"/>
            <a:ext cx="767534" cy="496491"/>
          </a:xfrm>
          <a:prstGeom prst="rect">
            <a:avLst/>
          </a:prstGeom>
          <a:solidFill>
            <a:schemeClr val="bg1"/>
          </a:solidFill>
        </p:spPr>
      </p:pic>
      <p:sp>
        <p:nvSpPr>
          <p:cNvPr id="98" name="台形 97">
            <a:extLst>
              <a:ext uri="{FF2B5EF4-FFF2-40B4-BE49-F238E27FC236}">
                <a16:creationId xmlns:a16="http://schemas.microsoft.com/office/drawing/2014/main" id="{BF32ED2D-68BD-0BA7-58A5-31F21909C1D6}"/>
              </a:ext>
            </a:extLst>
          </p:cNvPr>
          <p:cNvSpPr/>
          <p:nvPr/>
        </p:nvSpPr>
        <p:spPr>
          <a:xfrm rot="9223765">
            <a:off x="4715371" y="491897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6" name="図 115">
            <a:extLst>
              <a:ext uri="{FF2B5EF4-FFF2-40B4-BE49-F238E27FC236}">
                <a16:creationId xmlns:a16="http://schemas.microsoft.com/office/drawing/2014/main" id="{3A249049-015D-3316-4ABB-A90517B4133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4662799" y="5096628"/>
            <a:ext cx="193980" cy="422448"/>
          </a:xfrm>
          <a:prstGeom prst="rect">
            <a:avLst/>
          </a:prstGeom>
        </p:spPr>
      </p:pic>
      <p:pic>
        <p:nvPicPr>
          <p:cNvPr id="117" name="図 116">
            <a:extLst>
              <a:ext uri="{FF2B5EF4-FFF2-40B4-BE49-F238E27FC236}">
                <a16:creationId xmlns:a16="http://schemas.microsoft.com/office/drawing/2014/main" id="{28D72015-DA3C-CE68-51BD-FB1A512EFC4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2410832" y="5083144"/>
            <a:ext cx="193980" cy="422448"/>
          </a:xfrm>
          <a:prstGeom prst="rect">
            <a:avLst/>
          </a:prstGeom>
        </p:spPr>
      </p:pic>
      <p:sp>
        <p:nvSpPr>
          <p:cNvPr id="118" name="テキスト ボックス 117">
            <a:extLst>
              <a:ext uri="{FF2B5EF4-FFF2-40B4-BE49-F238E27FC236}">
                <a16:creationId xmlns:a16="http://schemas.microsoft.com/office/drawing/2014/main" id="{A6CCD57E-D945-952A-2E3E-A82218889EAB}"/>
              </a:ext>
            </a:extLst>
          </p:cNvPr>
          <p:cNvSpPr txBox="1"/>
          <p:nvPr/>
        </p:nvSpPr>
        <p:spPr>
          <a:xfrm>
            <a:off x="4196711" y="552675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0002</a:t>
            </a:r>
            <a:endParaRPr kumimoji="1" lang="ja-JP" altLang="en-US" sz="600" dirty="0"/>
          </a:p>
        </p:txBody>
      </p:sp>
      <p:pic>
        <p:nvPicPr>
          <p:cNvPr id="152" name="図 151">
            <a:extLst>
              <a:ext uri="{FF2B5EF4-FFF2-40B4-BE49-F238E27FC236}">
                <a16:creationId xmlns:a16="http://schemas.microsoft.com/office/drawing/2014/main" id="{C6C604AA-F16F-E3E0-6CC2-D8F9D0D0A9AC}"/>
              </a:ext>
            </a:extLst>
          </p:cNvPr>
          <p:cNvPicPr>
            <a:picLocks noChangeAspect="1"/>
          </p:cNvPicPr>
          <p:nvPr/>
        </p:nvPicPr>
        <p:blipFill>
          <a:blip r:embed="rId17"/>
          <a:stretch>
            <a:fillRect/>
          </a:stretch>
        </p:blipFill>
        <p:spPr>
          <a:xfrm>
            <a:off x="4067469" y="7065660"/>
            <a:ext cx="767534" cy="496491"/>
          </a:xfrm>
          <a:prstGeom prst="rect">
            <a:avLst/>
          </a:prstGeom>
          <a:solidFill>
            <a:schemeClr val="bg1"/>
          </a:solidFill>
        </p:spPr>
      </p:pic>
      <p:sp>
        <p:nvSpPr>
          <p:cNvPr id="153" name="台形 152">
            <a:extLst>
              <a:ext uri="{FF2B5EF4-FFF2-40B4-BE49-F238E27FC236}">
                <a16:creationId xmlns:a16="http://schemas.microsoft.com/office/drawing/2014/main" id="{AF3C6BF5-3A0C-53EF-BE7F-8223EDE8CD9F}"/>
              </a:ext>
            </a:extLst>
          </p:cNvPr>
          <p:cNvSpPr/>
          <p:nvPr/>
        </p:nvSpPr>
        <p:spPr>
          <a:xfrm rot="9223765">
            <a:off x="4698113" y="704571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54" name="矢印: 右 153">
            <a:extLst>
              <a:ext uri="{FF2B5EF4-FFF2-40B4-BE49-F238E27FC236}">
                <a16:creationId xmlns:a16="http://schemas.microsoft.com/office/drawing/2014/main" id="{88E4469D-5D0D-4307-9A1A-E3A74219C560}"/>
              </a:ext>
            </a:extLst>
          </p:cNvPr>
          <p:cNvSpPr/>
          <p:nvPr/>
        </p:nvSpPr>
        <p:spPr>
          <a:xfrm>
            <a:off x="4923894" y="754224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55" name="図 154">
            <a:extLst>
              <a:ext uri="{FF2B5EF4-FFF2-40B4-BE49-F238E27FC236}">
                <a16:creationId xmlns:a16="http://schemas.microsoft.com/office/drawing/2014/main" id="{246951A5-688B-6216-BC2E-F739D103AC4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4645541" y="7223368"/>
            <a:ext cx="193980" cy="422448"/>
          </a:xfrm>
          <a:prstGeom prst="rect">
            <a:avLst/>
          </a:prstGeom>
        </p:spPr>
      </p:pic>
      <p:sp>
        <p:nvSpPr>
          <p:cNvPr id="157" name="テキスト ボックス 156">
            <a:extLst>
              <a:ext uri="{FF2B5EF4-FFF2-40B4-BE49-F238E27FC236}">
                <a16:creationId xmlns:a16="http://schemas.microsoft.com/office/drawing/2014/main" id="{F230359C-26C6-C5AC-05D1-9F702179E813}"/>
              </a:ext>
            </a:extLst>
          </p:cNvPr>
          <p:cNvSpPr txBox="1"/>
          <p:nvPr/>
        </p:nvSpPr>
        <p:spPr>
          <a:xfrm>
            <a:off x="4179453" y="765349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latin typeface="+mj-lt"/>
            </a:endParaRPr>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0002</a:t>
            </a:r>
            <a:endParaRPr kumimoji="1" lang="ja-JP" altLang="en-US" sz="600" dirty="0"/>
          </a:p>
        </p:txBody>
      </p:sp>
      <p:sp>
        <p:nvSpPr>
          <p:cNvPr id="158" name="テキスト ボックス 157">
            <a:extLst>
              <a:ext uri="{FF2B5EF4-FFF2-40B4-BE49-F238E27FC236}">
                <a16:creationId xmlns:a16="http://schemas.microsoft.com/office/drawing/2014/main" id="{6AD6B7FB-77E8-6166-5C21-86126BE3B8AA}"/>
              </a:ext>
            </a:extLst>
          </p:cNvPr>
          <p:cNvSpPr txBox="1"/>
          <p:nvPr/>
        </p:nvSpPr>
        <p:spPr>
          <a:xfrm>
            <a:off x="5019015" y="8146418"/>
            <a:ext cx="1367498" cy="830997"/>
          </a:xfrm>
          <a:prstGeom prst="rect">
            <a:avLst/>
          </a:prstGeom>
          <a:noFill/>
        </p:spPr>
        <p:txBody>
          <a:bodyPr wrap="square" rtlCol="0">
            <a:spAutoFit/>
          </a:bodyPr>
          <a:lstStyle/>
          <a:p>
            <a:r>
              <a:rPr kumimoji="1" lang="en-US" altLang="ja-JP" sz="800" dirty="0">
                <a:latin typeface="+mj-lt"/>
              </a:rPr>
              <a:t>*3: When Parts No does not match the Plan.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159" name="図 158">
            <a:extLst>
              <a:ext uri="{FF2B5EF4-FFF2-40B4-BE49-F238E27FC236}">
                <a16:creationId xmlns:a16="http://schemas.microsoft.com/office/drawing/2014/main" id="{947A55E7-7512-D4F2-3ED3-C25118E568B5}"/>
              </a:ext>
            </a:extLst>
          </p:cNvPr>
          <p:cNvPicPr>
            <a:picLocks noChangeAspect="1"/>
          </p:cNvPicPr>
          <p:nvPr/>
        </p:nvPicPr>
        <p:blipFill>
          <a:blip r:embed="rId19"/>
          <a:stretch>
            <a:fillRect/>
          </a:stretch>
        </p:blipFill>
        <p:spPr>
          <a:xfrm>
            <a:off x="5273454" y="7312961"/>
            <a:ext cx="1075165" cy="745191"/>
          </a:xfrm>
          <a:prstGeom prst="rect">
            <a:avLst/>
          </a:prstGeom>
        </p:spPr>
      </p:pic>
      <p:pic>
        <p:nvPicPr>
          <p:cNvPr id="160" name="図 159">
            <a:extLst>
              <a:ext uri="{FF2B5EF4-FFF2-40B4-BE49-F238E27FC236}">
                <a16:creationId xmlns:a16="http://schemas.microsoft.com/office/drawing/2014/main" id="{F24A6915-9AAF-87C0-D804-3093BF9A430F}"/>
              </a:ext>
            </a:extLst>
          </p:cNvPr>
          <p:cNvPicPr>
            <a:picLocks noChangeAspect="1"/>
          </p:cNvPicPr>
          <p:nvPr/>
        </p:nvPicPr>
        <p:blipFill>
          <a:blip r:embed="rId20"/>
          <a:stretch>
            <a:fillRect/>
          </a:stretch>
        </p:blipFill>
        <p:spPr>
          <a:xfrm>
            <a:off x="5395393" y="7703091"/>
            <a:ext cx="847293" cy="112175"/>
          </a:xfrm>
          <a:prstGeom prst="rect">
            <a:avLst/>
          </a:prstGeom>
        </p:spPr>
      </p:pic>
      <p:sp>
        <p:nvSpPr>
          <p:cNvPr id="161" name="テキスト ボックス 160">
            <a:extLst>
              <a:ext uri="{FF2B5EF4-FFF2-40B4-BE49-F238E27FC236}">
                <a16:creationId xmlns:a16="http://schemas.microsoft.com/office/drawing/2014/main" id="{CC54BFC2-7738-4D0D-ADDF-E68392B9B061}"/>
              </a:ext>
            </a:extLst>
          </p:cNvPr>
          <p:cNvSpPr txBox="1"/>
          <p:nvPr/>
        </p:nvSpPr>
        <p:spPr>
          <a:xfrm>
            <a:off x="5232529" y="7663788"/>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Plan</a:t>
            </a:r>
          </a:p>
        </p:txBody>
      </p:sp>
      <p:pic>
        <p:nvPicPr>
          <p:cNvPr id="167" name="図 166">
            <a:extLst>
              <a:ext uri="{FF2B5EF4-FFF2-40B4-BE49-F238E27FC236}">
                <a16:creationId xmlns:a16="http://schemas.microsoft.com/office/drawing/2014/main" id="{9AA4F1DB-89CC-0538-F194-590485507D38}"/>
              </a:ext>
            </a:extLst>
          </p:cNvPr>
          <p:cNvPicPr>
            <a:picLocks noChangeAspect="1"/>
          </p:cNvPicPr>
          <p:nvPr/>
        </p:nvPicPr>
        <p:blipFill>
          <a:blip r:embed="rId2"/>
          <a:stretch>
            <a:fillRect/>
          </a:stretch>
        </p:blipFill>
        <p:spPr>
          <a:xfrm>
            <a:off x="461442" y="4952877"/>
            <a:ext cx="1358764" cy="2027693"/>
          </a:xfrm>
          <a:prstGeom prst="rect">
            <a:avLst/>
          </a:prstGeom>
        </p:spPr>
      </p:pic>
      <p:pic>
        <p:nvPicPr>
          <p:cNvPr id="168" name="図 167">
            <a:extLst>
              <a:ext uri="{FF2B5EF4-FFF2-40B4-BE49-F238E27FC236}">
                <a16:creationId xmlns:a16="http://schemas.microsoft.com/office/drawing/2014/main" id="{FBF27D86-DAFA-D209-86DB-915070C10051}"/>
              </a:ext>
            </a:extLst>
          </p:cNvPr>
          <p:cNvPicPr>
            <a:picLocks noChangeAspect="1"/>
          </p:cNvPicPr>
          <p:nvPr/>
        </p:nvPicPr>
        <p:blipFill>
          <a:blip r:embed="rId3"/>
          <a:stretch>
            <a:fillRect/>
          </a:stretch>
        </p:blipFill>
        <p:spPr>
          <a:xfrm>
            <a:off x="1554798" y="6248264"/>
            <a:ext cx="243861" cy="130125"/>
          </a:xfrm>
          <a:prstGeom prst="rect">
            <a:avLst/>
          </a:prstGeom>
        </p:spPr>
      </p:pic>
      <p:sp>
        <p:nvSpPr>
          <p:cNvPr id="169" name="テキスト ボックス 168">
            <a:extLst>
              <a:ext uri="{FF2B5EF4-FFF2-40B4-BE49-F238E27FC236}">
                <a16:creationId xmlns:a16="http://schemas.microsoft.com/office/drawing/2014/main" id="{92C2BECF-0F47-04D3-9393-EB62382EA58F}"/>
              </a:ext>
            </a:extLst>
          </p:cNvPr>
          <p:cNvSpPr txBox="1"/>
          <p:nvPr/>
        </p:nvSpPr>
        <p:spPr>
          <a:xfrm>
            <a:off x="1478376" y="622730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70" name="図 169">
            <a:extLst>
              <a:ext uri="{FF2B5EF4-FFF2-40B4-BE49-F238E27FC236}">
                <a16:creationId xmlns:a16="http://schemas.microsoft.com/office/drawing/2014/main" id="{E3E96BAB-7AF3-B0BA-D2E6-373755333632}"/>
              </a:ext>
            </a:extLst>
          </p:cNvPr>
          <p:cNvPicPr>
            <a:picLocks noChangeAspect="1"/>
          </p:cNvPicPr>
          <p:nvPr/>
        </p:nvPicPr>
        <p:blipFill>
          <a:blip r:embed="rId4"/>
          <a:stretch>
            <a:fillRect/>
          </a:stretch>
        </p:blipFill>
        <p:spPr>
          <a:xfrm>
            <a:off x="966129" y="5086957"/>
            <a:ext cx="805148" cy="123622"/>
          </a:xfrm>
          <a:prstGeom prst="rect">
            <a:avLst/>
          </a:prstGeom>
        </p:spPr>
      </p:pic>
      <p:sp>
        <p:nvSpPr>
          <p:cNvPr id="171" name="テキスト ボックス 170">
            <a:extLst>
              <a:ext uri="{FF2B5EF4-FFF2-40B4-BE49-F238E27FC236}">
                <a16:creationId xmlns:a16="http://schemas.microsoft.com/office/drawing/2014/main" id="{B9B80A21-535B-5F27-3E56-C6087AF5B3AD}"/>
              </a:ext>
            </a:extLst>
          </p:cNvPr>
          <p:cNvSpPr txBox="1"/>
          <p:nvPr/>
        </p:nvSpPr>
        <p:spPr>
          <a:xfrm>
            <a:off x="881410" y="5073534"/>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72" name="図 171">
            <a:extLst>
              <a:ext uri="{FF2B5EF4-FFF2-40B4-BE49-F238E27FC236}">
                <a16:creationId xmlns:a16="http://schemas.microsoft.com/office/drawing/2014/main" id="{5BA2AE21-6961-7A78-F362-D419C8B7B305}"/>
              </a:ext>
            </a:extLst>
          </p:cNvPr>
          <p:cNvPicPr>
            <a:picLocks noChangeAspect="1"/>
          </p:cNvPicPr>
          <p:nvPr/>
        </p:nvPicPr>
        <p:blipFill>
          <a:blip r:embed="rId3"/>
          <a:stretch>
            <a:fillRect/>
          </a:stretch>
        </p:blipFill>
        <p:spPr>
          <a:xfrm>
            <a:off x="615942" y="5972517"/>
            <a:ext cx="399116" cy="92870"/>
          </a:xfrm>
          <a:prstGeom prst="rect">
            <a:avLst/>
          </a:prstGeom>
        </p:spPr>
      </p:pic>
      <p:sp>
        <p:nvSpPr>
          <p:cNvPr id="173" name="テキスト ボックス 172">
            <a:extLst>
              <a:ext uri="{FF2B5EF4-FFF2-40B4-BE49-F238E27FC236}">
                <a16:creationId xmlns:a16="http://schemas.microsoft.com/office/drawing/2014/main" id="{51779FD2-1DC8-7EE0-CE55-55C7BB6AC17A}"/>
              </a:ext>
            </a:extLst>
          </p:cNvPr>
          <p:cNvSpPr txBox="1"/>
          <p:nvPr/>
        </p:nvSpPr>
        <p:spPr>
          <a:xfrm>
            <a:off x="551572" y="592280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74" name="図 173">
            <a:extLst>
              <a:ext uri="{FF2B5EF4-FFF2-40B4-BE49-F238E27FC236}">
                <a16:creationId xmlns:a16="http://schemas.microsoft.com/office/drawing/2014/main" id="{1A900ED6-940C-EB54-EED9-E523DC7982FA}"/>
              </a:ext>
            </a:extLst>
          </p:cNvPr>
          <p:cNvPicPr>
            <a:picLocks noChangeAspect="1"/>
          </p:cNvPicPr>
          <p:nvPr/>
        </p:nvPicPr>
        <p:blipFill>
          <a:blip r:embed="rId5"/>
          <a:stretch>
            <a:fillRect/>
          </a:stretch>
        </p:blipFill>
        <p:spPr>
          <a:xfrm>
            <a:off x="1064383" y="6409628"/>
            <a:ext cx="234871" cy="129551"/>
          </a:xfrm>
          <a:prstGeom prst="rect">
            <a:avLst/>
          </a:prstGeom>
        </p:spPr>
      </p:pic>
      <p:pic>
        <p:nvPicPr>
          <p:cNvPr id="175" name="図 174">
            <a:extLst>
              <a:ext uri="{FF2B5EF4-FFF2-40B4-BE49-F238E27FC236}">
                <a16:creationId xmlns:a16="http://schemas.microsoft.com/office/drawing/2014/main" id="{A2DECBAF-CDF6-C19B-66D1-0DADA4776A0C}"/>
              </a:ext>
            </a:extLst>
          </p:cNvPr>
          <p:cNvPicPr>
            <a:picLocks noChangeAspect="1"/>
          </p:cNvPicPr>
          <p:nvPr/>
        </p:nvPicPr>
        <p:blipFill>
          <a:blip r:embed="rId5"/>
          <a:stretch>
            <a:fillRect/>
          </a:stretch>
        </p:blipFill>
        <p:spPr>
          <a:xfrm>
            <a:off x="999801" y="6592879"/>
            <a:ext cx="234871" cy="129551"/>
          </a:xfrm>
          <a:prstGeom prst="rect">
            <a:avLst/>
          </a:prstGeom>
        </p:spPr>
      </p:pic>
      <p:pic>
        <p:nvPicPr>
          <p:cNvPr id="176" name="図 175">
            <a:extLst>
              <a:ext uri="{FF2B5EF4-FFF2-40B4-BE49-F238E27FC236}">
                <a16:creationId xmlns:a16="http://schemas.microsoft.com/office/drawing/2014/main" id="{925455E7-DD8E-D0AB-8976-126E89E98153}"/>
              </a:ext>
            </a:extLst>
          </p:cNvPr>
          <p:cNvPicPr>
            <a:picLocks noChangeAspect="1"/>
          </p:cNvPicPr>
          <p:nvPr/>
        </p:nvPicPr>
        <p:blipFill>
          <a:blip r:embed="rId6"/>
          <a:stretch>
            <a:fillRect/>
          </a:stretch>
        </p:blipFill>
        <p:spPr>
          <a:xfrm>
            <a:off x="479450" y="5959656"/>
            <a:ext cx="1334826" cy="298027"/>
          </a:xfrm>
          <a:prstGeom prst="rect">
            <a:avLst/>
          </a:prstGeom>
        </p:spPr>
      </p:pic>
      <p:sp>
        <p:nvSpPr>
          <p:cNvPr id="177" name="四角形: 角を丸くする 176">
            <a:extLst>
              <a:ext uri="{FF2B5EF4-FFF2-40B4-BE49-F238E27FC236}">
                <a16:creationId xmlns:a16="http://schemas.microsoft.com/office/drawing/2014/main" id="{808489C2-0E82-9779-7E2C-A7F3D31FCA39}"/>
              </a:ext>
            </a:extLst>
          </p:cNvPr>
          <p:cNvSpPr/>
          <p:nvPr/>
        </p:nvSpPr>
        <p:spPr>
          <a:xfrm>
            <a:off x="755729" y="611668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78" name="テキスト ボックス 177">
            <a:extLst>
              <a:ext uri="{FF2B5EF4-FFF2-40B4-BE49-F238E27FC236}">
                <a16:creationId xmlns:a16="http://schemas.microsoft.com/office/drawing/2014/main" id="{A7A546F9-874F-CFAF-F1C0-5DBB99BE5DC0}"/>
              </a:ext>
            </a:extLst>
          </p:cNvPr>
          <p:cNvSpPr txBox="1"/>
          <p:nvPr/>
        </p:nvSpPr>
        <p:spPr>
          <a:xfrm>
            <a:off x="432022" y="6105448"/>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179" name="四角形: 角を丸くする 178">
            <a:extLst>
              <a:ext uri="{FF2B5EF4-FFF2-40B4-BE49-F238E27FC236}">
                <a16:creationId xmlns:a16="http://schemas.microsoft.com/office/drawing/2014/main" id="{97320A78-8F93-4BBF-1AAE-900BCE5BE16F}"/>
              </a:ext>
            </a:extLst>
          </p:cNvPr>
          <p:cNvSpPr/>
          <p:nvPr/>
        </p:nvSpPr>
        <p:spPr>
          <a:xfrm>
            <a:off x="1407665" y="610929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0" name="テキスト ボックス 179">
            <a:extLst>
              <a:ext uri="{FF2B5EF4-FFF2-40B4-BE49-F238E27FC236}">
                <a16:creationId xmlns:a16="http://schemas.microsoft.com/office/drawing/2014/main" id="{7B5373D5-AD7C-5C3D-7D68-496B523F9153}"/>
              </a:ext>
            </a:extLst>
          </p:cNvPr>
          <p:cNvSpPr txBox="1"/>
          <p:nvPr/>
        </p:nvSpPr>
        <p:spPr>
          <a:xfrm>
            <a:off x="1088720" y="6090910"/>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81" name="図 180">
            <a:extLst>
              <a:ext uri="{FF2B5EF4-FFF2-40B4-BE49-F238E27FC236}">
                <a16:creationId xmlns:a16="http://schemas.microsoft.com/office/drawing/2014/main" id="{CD8B6CF7-0D02-84D8-BF5D-E1ECD5650C99}"/>
              </a:ext>
            </a:extLst>
          </p:cNvPr>
          <p:cNvPicPr>
            <a:picLocks noChangeAspect="1"/>
          </p:cNvPicPr>
          <p:nvPr/>
        </p:nvPicPr>
        <p:blipFill>
          <a:blip r:embed="rId7"/>
          <a:stretch>
            <a:fillRect/>
          </a:stretch>
        </p:blipFill>
        <p:spPr>
          <a:xfrm>
            <a:off x="475171" y="5555235"/>
            <a:ext cx="1345035" cy="391873"/>
          </a:xfrm>
          <a:prstGeom prst="rect">
            <a:avLst/>
          </a:prstGeom>
        </p:spPr>
      </p:pic>
      <p:sp>
        <p:nvSpPr>
          <p:cNvPr id="182" name="四角形: 角を丸くする 181">
            <a:extLst>
              <a:ext uri="{FF2B5EF4-FFF2-40B4-BE49-F238E27FC236}">
                <a16:creationId xmlns:a16="http://schemas.microsoft.com/office/drawing/2014/main" id="{6B984EFE-1B65-370F-0E82-9710B6E1ABD1}"/>
              </a:ext>
            </a:extLst>
          </p:cNvPr>
          <p:cNvSpPr/>
          <p:nvPr/>
        </p:nvSpPr>
        <p:spPr>
          <a:xfrm>
            <a:off x="756323" y="5854516"/>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3" name="四角形: 角を丸くする 182">
            <a:extLst>
              <a:ext uri="{FF2B5EF4-FFF2-40B4-BE49-F238E27FC236}">
                <a16:creationId xmlns:a16="http://schemas.microsoft.com/office/drawing/2014/main" id="{E4C4227A-D36D-7DAD-DB45-1D367EDA14D5}"/>
              </a:ext>
            </a:extLst>
          </p:cNvPr>
          <p:cNvSpPr/>
          <p:nvPr/>
        </p:nvSpPr>
        <p:spPr>
          <a:xfrm>
            <a:off x="1401804" y="5859816"/>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4" name="テキスト ボックス 183">
            <a:extLst>
              <a:ext uri="{FF2B5EF4-FFF2-40B4-BE49-F238E27FC236}">
                <a16:creationId xmlns:a16="http://schemas.microsoft.com/office/drawing/2014/main" id="{A742ECD1-ED46-1A27-B090-8F3ABE9B35FB}"/>
              </a:ext>
            </a:extLst>
          </p:cNvPr>
          <p:cNvSpPr txBox="1"/>
          <p:nvPr/>
        </p:nvSpPr>
        <p:spPr>
          <a:xfrm>
            <a:off x="417772" y="5867310"/>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185" name="テキスト ボックス 184">
            <a:extLst>
              <a:ext uri="{FF2B5EF4-FFF2-40B4-BE49-F238E27FC236}">
                <a16:creationId xmlns:a16="http://schemas.microsoft.com/office/drawing/2014/main" id="{234EA6AD-411A-DA10-C412-008D25CBC32C}"/>
              </a:ext>
            </a:extLst>
          </p:cNvPr>
          <p:cNvSpPr txBox="1"/>
          <p:nvPr/>
        </p:nvSpPr>
        <p:spPr>
          <a:xfrm>
            <a:off x="1077902" y="5860590"/>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186" name="四角形: 角を丸くする 185">
            <a:extLst>
              <a:ext uri="{FF2B5EF4-FFF2-40B4-BE49-F238E27FC236}">
                <a16:creationId xmlns:a16="http://schemas.microsoft.com/office/drawing/2014/main" id="{C5F828EA-E2BE-5E44-A937-7665708AA239}"/>
              </a:ext>
            </a:extLst>
          </p:cNvPr>
          <p:cNvSpPr/>
          <p:nvPr/>
        </p:nvSpPr>
        <p:spPr>
          <a:xfrm>
            <a:off x="966129" y="55570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7" name="テキスト ボックス 186">
            <a:extLst>
              <a:ext uri="{FF2B5EF4-FFF2-40B4-BE49-F238E27FC236}">
                <a16:creationId xmlns:a16="http://schemas.microsoft.com/office/drawing/2014/main" id="{EE8D89B3-4F59-A479-0708-11A1E8B54856}"/>
              </a:ext>
            </a:extLst>
          </p:cNvPr>
          <p:cNvSpPr txBox="1"/>
          <p:nvPr/>
        </p:nvSpPr>
        <p:spPr>
          <a:xfrm>
            <a:off x="432022" y="5545767"/>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88" name="四角形: 角を丸くする 187">
            <a:extLst>
              <a:ext uri="{FF2B5EF4-FFF2-40B4-BE49-F238E27FC236}">
                <a16:creationId xmlns:a16="http://schemas.microsoft.com/office/drawing/2014/main" id="{413B209F-27E8-9FC8-A92C-A20B0E3C4934}"/>
              </a:ext>
            </a:extLst>
          </p:cNvPr>
          <p:cNvSpPr/>
          <p:nvPr/>
        </p:nvSpPr>
        <p:spPr>
          <a:xfrm>
            <a:off x="968620" y="570375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9" name="テキスト ボックス 188">
            <a:extLst>
              <a:ext uri="{FF2B5EF4-FFF2-40B4-BE49-F238E27FC236}">
                <a16:creationId xmlns:a16="http://schemas.microsoft.com/office/drawing/2014/main" id="{6A216E35-6241-EC76-488E-2967FE142D44}"/>
              </a:ext>
            </a:extLst>
          </p:cNvPr>
          <p:cNvSpPr txBox="1"/>
          <p:nvPr/>
        </p:nvSpPr>
        <p:spPr>
          <a:xfrm>
            <a:off x="434513" y="5692512"/>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90" name="テキスト ボックス 189">
            <a:extLst>
              <a:ext uri="{FF2B5EF4-FFF2-40B4-BE49-F238E27FC236}">
                <a16:creationId xmlns:a16="http://schemas.microsoft.com/office/drawing/2014/main" id="{F2097BB0-E65A-03C1-7AEF-36DD5459E611}"/>
              </a:ext>
            </a:extLst>
          </p:cNvPr>
          <p:cNvSpPr txBox="1"/>
          <p:nvPr/>
        </p:nvSpPr>
        <p:spPr>
          <a:xfrm>
            <a:off x="992316" y="554043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91" name="テキスト ボックス 190">
            <a:extLst>
              <a:ext uri="{FF2B5EF4-FFF2-40B4-BE49-F238E27FC236}">
                <a16:creationId xmlns:a16="http://schemas.microsoft.com/office/drawing/2014/main" id="{A3F7A92A-A93A-0CEB-5A4B-955B7A8EFCB4}"/>
              </a:ext>
            </a:extLst>
          </p:cNvPr>
          <p:cNvSpPr txBox="1"/>
          <p:nvPr/>
        </p:nvSpPr>
        <p:spPr>
          <a:xfrm>
            <a:off x="915723" y="569053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92" name="テキスト ボックス 191">
            <a:extLst>
              <a:ext uri="{FF2B5EF4-FFF2-40B4-BE49-F238E27FC236}">
                <a16:creationId xmlns:a16="http://schemas.microsoft.com/office/drawing/2014/main" id="{BF9B2728-AF87-DFB9-EBB0-4FF5A27CB201}"/>
              </a:ext>
            </a:extLst>
          </p:cNvPr>
          <p:cNvSpPr txBox="1"/>
          <p:nvPr/>
        </p:nvSpPr>
        <p:spPr>
          <a:xfrm>
            <a:off x="713686" y="5843047"/>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93" name="テキスト ボックス 192">
            <a:extLst>
              <a:ext uri="{FF2B5EF4-FFF2-40B4-BE49-F238E27FC236}">
                <a16:creationId xmlns:a16="http://schemas.microsoft.com/office/drawing/2014/main" id="{4E5E644C-E4FE-4B39-165C-7D86BF6BC820}"/>
              </a:ext>
            </a:extLst>
          </p:cNvPr>
          <p:cNvSpPr txBox="1"/>
          <p:nvPr/>
        </p:nvSpPr>
        <p:spPr>
          <a:xfrm>
            <a:off x="1368689" y="5846857"/>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78" name="矢印: 右 77">
            <a:extLst>
              <a:ext uri="{FF2B5EF4-FFF2-40B4-BE49-F238E27FC236}">
                <a16:creationId xmlns:a16="http://schemas.microsoft.com/office/drawing/2014/main" id="{FCCB0163-C1C7-5597-5C24-427199113865}"/>
              </a:ext>
            </a:extLst>
          </p:cNvPr>
          <p:cNvSpPr/>
          <p:nvPr/>
        </p:nvSpPr>
        <p:spPr>
          <a:xfrm>
            <a:off x="1663326" y="541636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21" name="テキスト ボックス 220">
            <a:extLst>
              <a:ext uri="{FF2B5EF4-FFF2-40B4-BE49-F238E27FC236}">
                <a16:creationId xmlns:a16="http://schemas.microsoft.com/office/drawing/2014/main" id="{0A229914-1915-229B-2873-4BEB5E66F951}"/>
              </a:ext>
            </a:extLst>
          </p:cNvPr>
          <p:cNvSpPr txBox="1"/>
          <p:nvPr/>
        </p:nvSpPr>
        <p:spPr>
          <a:xfrm>
            <a:off x="2922748" y="609603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22" name="テキスト ボックス 221">
            <a:extLst>
              <a:ext uri="{FF2B5EF4-FFF2-40B4-BE49-F238E27FC236}">
                <a16:creationId xmlns:a16="http://schemas.microsoft.com/office/drawing/2014/main" id="{4C8C7865-8375-2877-D35E-E02CF9C198B8}"/>
              </a:ext>
            </a:extLst>
          </p:cNvPr>
          <p:cNvSpPr txBox="1"/>
          <p:nvPr/>
        </p:nvSpPr>
        <p:spPr>
          <a:xfrm>
            <a:off x="3588650" y="6095787"/>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223" name="テキスト ボックス 222">
            <a:extLst>
              <a:ext uri="{FF2B5EF4-FFF2-40B4-BE49-F238E27FC236}">
                <a16:creationId xmlns:a16="http://schemas.microsoft.com/office/drawing/2014/main" id="{8BA2EEAB-730F-559E-A80F-64DC3223FCC9}"/>
              </a:ext>
            </a:extLst>
          </p:cNvPr>
          <p:cNvSpPr txBox="1"/>
          <p:nvPr/>
        </p:nvSpPr>
        <p:spPr>
          <a:xfrm>
            <a:off x="2767155" y="6380546"/>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224" name="テキスト ボックス 223">
            <a:extLst>
              <a:ext uri="{FF2B5EF4-FFF2-40B4-BE49-F238E27FC236}">
                <a16:creationId xmlns:a16="http://schemas.microsoft.com/office/drawing/2014/main" id="{B83A7AAA-5E3D-DED1-AF7A-A6130C163943}"/>
              </a:ext>
            </a:extLst>
          </p:cNvPr>
          <p:cNvSpPr txBox="1"/>
          <p:nvPr/>
        </p:nvSpPr>
        <p:spPr>
          <a:xfrm>
            <a:off x="3217914" y="637241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25" name="テキスト ボックス 224">
            <a:extLst>
              <a:ext uri="{FF2B5EF4-FFF2-40B4-BE49-F238E27FC236}">
                <a16:creationId xmlns:a16="http://schemas.microsoft.com/office/drawing/2014/main" id="{5066B74F-A069-5146-1D15-BC3270F2FC7A}"/>
              </a:ext>
            </a:extLst>
          </p:cNvPr>
          <p:cNvSpPr txBox="1"/>
          <p:nvPr/>
        </p:nvSpPr>
        <p:spPr>
          <a:xfrm>
            <a:off x="3622558" y="6377702"/>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227" name="テキスト ボックス 226">
            <a:extLst>
              <a:ext uri="{FF2B5EF4-FFF2-40B4-BE49-F238E27FC236}">
                <a16:creationId xmlns:a16="http://schemas.microsoft.com/office/drawing/2014/main" id="{5AE5FB2C-D397-77D6-D1AD-74DFDB98D5E3}"/>
              </a:ext>
            </a:extLst>
          </p:cNvPr>
          <p:cNvSpPr txBox="1"/>
          <p:nvPr/>
        </p:nvSpPr>
        <p:spPr>
          <a:xfrm>
            <a:off x="5559476" y="562707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28" name="図 227">
            <a:extLst>
              <a:ext uri="{FF2B5EF4-FFF2-40B4-BE49-F238E27FC236}">
                <a16:creationId xmlns:a16="http://schemas.microsoft.com/office/drawing/2014/main" id="{A9817965-9169-390B-D351-ED6CC250F4A0}"/>
              </a:ext>
            </a:extLst>
          </p:cNvPr>
          <p:cNvPicPr>
            <a:picLocks noChangeAspect="1"/>
          </p:cNvPicPr>
          <p:nvPr/>
        </p:nvPicPr>
        <p:blipFill>
          <a:blip r:embed="rId2"/>
          <a:stretch>
            <a:fillRect/>
          </a:stretch>
        </p:blipFill>
        <p:spPr>
          <a:xfrm>
            <a:off x="5031659" y="4955860"/>
            <a:ext cx="1358764" cy="2027693"/>
          </a:xfrm>
          <a:prstGeom prst="rect">
            <a:avLst/>
          </a:prstGeom>
        </p:spPr>
      </p:pic>
      <p:pic>
        <p:nvPicPr>
          <p:cNvPr id="229" name="図 228">
            <a:extLst>
              <a:ext uri="{FF2B5EF4-FFF2-40B4-BE49-F238E27FC236}">
                <a16:creationId xmlns:a16="http://schemas.microsoft.com/office/drawing/2014/main" id="{F9F15F1D-CF3A-0386-8DFF-7D7DFF33118D}"/>
              </a:ext>
            </a:extLst>
          </p:cNvPr>
          <p:cNvPicPr>
            <a:picLocks noChangeAspect="1"/>
          </p:cNvPicPr>
          <p:nvPr/>
        </p:nvPicPr>
        <p:blipFill>
          <a:blip r:embed="rId3"/>
          <a:stretch>
            <a:fillRect/>
          </a:stretch>
        </p:blipFill>
        <p:spPr>
          <a:xfrm>
            <a:off x="6125015" y="6251247"/>
            <a:ext cx="243861" cy="130125"/>
          </a:xfrm>
          <a:prstGeom prst="rect">
            <a:avLst/>
          </a:prstGeom>
        </p:spPr>
      </p:pic>
      <p:sp>
        <p:nvSpPr>
          <p:cNvPr id="230" name="テキスト ボックス 229">
            <a:extLst>
              <a:ext uri="{FF2B5EF4-FFF2-40B4-BE49-F238E27FC236}">
                <a16:creationId xmlns:a16="http://schemas.microsoft.com/office/drawing/2014/main" id="{74CEE19B-3851-CA66-F5C6-888BC70D00F2}"/>
              </a:ext>
            </a:extLst>
          </p:cNvPr>
          <p:cNvSpPr txBox="1"/>
          <p:nvPr/>
        </p:nvSpPr>
        <p:spPr>
          <a:xfrm>
            <a:off x="6048593" y="623028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31" name="図 230">
            <a:extLst>
              <a:ext uri="{FF2B5EF4-FFF2-40B4-BE49-F238E27FC236}">
                <a16:creationId xmlns:a16="http://schemas.microsoft.com/office/drawing/2014/main" id="{1B0F0338-B8E3-3024-FAA7-ED087408F764}"/>
              </a:ext>
            </a:extLst>
          </p:cNvPr>
          <p:cNvPicPr>
            <a:picLocks noChangeAspect="1"/>
          </p:cNvPicPr>
          <p:nvPr/>
        </p:nvPicPr>
        <p:blipFill>
          <a:blip r:embed="rId4"/>
          <a:stretch>
            <a:fillRect/>
          </a:stretch>
        </p:blipFill>
        <p:spPr>
          <a:xfrm>
            <a:off x="5536346" y="5089940"/>
            <a:ext cx="805148" cy="123622"/>
          </a:xfrm>
          <a:prstGeom prst="rect">
            <a:avLst/>
          </a:prstGeom>
        </p:spPr>
      </p:pic>
      <p:sp>
        <p:nvSpPr>
          <p:cNvPr id="232" name="テキスト ボックス 231">
            <a:extLst>
              <a:ext uri="{FF2B5EF4-FFF2-40B4-BE49-F238E27FC236}">
                <a16:creationId xmlns:a16="http://schemas.microsoft.com/office/drawing/2014/main" id="{6E5E85F7-6969-6331-73E7-7B6BCEB5C3FD}"/>
              </a:ext>
            </a:extLst>
          </p:cNvPr>
          <p:cNvSpPr txBox="1"/>
          <p:nvPr/>
        </p:nvSpPr>
        <p:spPr>
          <a:xfrm>
            <a:off x="5451627" y="507651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33" name="図 232">
            <a:extLst>
              <a:ext uri="{FF2B5EF4-FFF2-40B4-BE49-F238E27FC236}">
                <a16:creationId xmlns:a16="http://schemas.microsoft.com/office/drawing/2014/main" id="{8E29A52F-D157-1F40-F54E-9E274FC7E811}"/>
              </a:ext>
            </a:extLst>
          </p:cNvPr>
          <p:cNvPicPr>
            <a:picLocks noChangeAspect="1"/>
          </p:cNvPicPr>
          <p:nvPr/>
        </p:nvPicPr>
        <p:blipFill>
          <a:blip r:embed="rId3"/>
          <a:stretch>
            <a:fillRect/>
          </a:stretch>
        </p:blipFill>
        <p:spPr>
          <a:xfrm>
            <a:off x="5186159" y="5975500"/>
            <a:ext cx="399116" cy="92870"/>
          </a:xfrm>
          <a:prstGeom prst="rect">
            <a:avLst/>
          </a:prstGeom>
        </p:spPr>
      </p:pic>
      <p:sp>
        <p:nvSpPr>
          <p:cNvPr id="234" name="テキスト ボックス 233">
            <a:extLst>
              <a:ext uri="{FF2B5EF4-FFF2-40B4-BE49-F238E27FC236}">
                <a16:creationId xmlns:a16="http://schemas.microsoft.com/office/drawing/2014/main" id="{2C26BDC1-F859-A18C-C965-73EF128E07F3}"/>
              </a:ext>
            </a:extLst>
          </p:cNvPr>
          <p:cNvSpPr txBox="1"/>
          <p:nvPr/>
        </p:nvSpPr>
        <p:spPr>
          <a:xfrm>
            <a:off x="5121789" y="592579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35" name="図 234">
            <a:extLst>
              <a:ext uri="{FF2B5EF4-FFF2-40B4-BE49-F238E27FC236}">
                <a16:creationId xmlns:a16="http://schemas.microsoft.com/office/drawing/2014/main" id="{A829BB27-EC34-8B54-B3F1-838FAB2D0B34}"/>
              </a:ext>
            </a:extLst>
          </p:cNvPr>
          <p:cNvPicPr>
            <a:picLocks noChangeAspect="1"/>
          </p:cNvPicPr>
          <p:nvPr/>
        </p:nvPicPr>
        <p:blipFill>
          <a:blip r:embed="rId5"/>
          <a:stretch>
            <a:fillRect/>
          </a:stretch>
        </p:blipFill>
        <p:spPr>
          <a:xfrm>
            <a:off x="5634600" y="6412611"/>
            <a:ext cx="234871" cy="129551"/>
          </a:xfrm>
          <a:prstGeom prst="rect">
            <a:avLst/>
          </a:prstGeom>
        </p:spPr>
      </p:pic>
      <p:pic>
        <p:nvPicPr>
          <p:cNvPr id="236" name="図 235">
            <a:extLst>
              <a:ext uri="{FF2B5EF4-FFF2-40B4-BE49-F238E27FC236}">
                <a16:creationId xmlns:a16="http://schemas.microsoft.com/office/drawing/2014/main" id="{F220A0B8-F5DD-0907-24F3-5259B28979D9}"/>
              </a:ext>
            </a:extLst>
          </p:cNvPr>
          <p:cNvPicPr>
            <a:picLocks noChangeAspect="1"/>
          </p:cNvPicPr>
          <p:nvPr/>
        </p:nvPicPr>
        <p:blipFill>
          <a:blip r:embed="rId5"/>
          <a:stretch>
            <a:fillRect/>
          </a:stretch>
        </p:blipFill>
        <p:spPr>
          <a:xfrm>
            <a:off x="5570018" y="6595862"/>
            <a:ext cx="234871" cy="129551"/>
          </a:xfrm>
          <a:prstGeom prst="rect">
            <a:avLst/>
          </a:prstGeom>
        </p:spPr>
      </p:pic>
      <p:pic>
        <p:nvPicPr>
          <p:cNvPr id="237" name="図 236">
            <a:extLst>
              <a:ext uri="{FF2B5EF4-FFF2-40B4-BE49-F238E27FC236}">
                <a16:creationId xmlns:a16="http://schemas.microsoft.com/office/drawing/2014/main" id="{AEAC844D-46FE-F7E4-5E1B-040B5C432C93}"/>
              </a:ext>
            </a:extLst>
          </p:cNvPr>
          <p:cNvPicPr>
            <a:picLocks noChangeAspect="1"/>
          </p:cNvPicPr>
          <p:nvPr/>
        </p:nvPicPr>
        <p:blipFill>
          <a:blip r:embed="rId6"/>
          <a:stretch>
            <a:fillRect/>
          </a:stretch>
        </p:blipFill>
        <p:spPr>
          <a:xfrm>
            <a:off x="5049667" y="5962639"/>
            <a:ext cx="1334826" cy="298027"/>
          </a:xfrm>
          <a:prstGeom prst="rect">
            <a:avLst/>
          </a:prstGeom>
        </p:spPr>
      </p:pic>
      <p:sp>
        <p:nvSpPr>
          <p:cNvPr id="238" name="四角形: 角を丸くする 237">
            <a:extLst>
              <a:ext uri="{FF2B5EF4-FFF2-40B4-BE49-F238E27FC236}">
                <a16:creationId xmlns:a16="http://schemas.microsoft.com/office/drawing/2014/main" id="{C3D778BC-CFED-C6CA-A0A6-C97736715D52}"/>
              </a:ext>
            </a:extLst>
          </p:cNvPr>
          <p:cNvSpPr/>
          <p:nvPr/>
        </p:nvSpPr>
        <p:spPr>
          <a:xfrm>
            <a:off x="5325946" y="611967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9" name="四角形: 角を丸くする 238">
            <a:extLst>
              <a:ext uri="{FF2B5EF4-FFF2-40B4-BE49-F238E27FC236}">
                <a16:creationId xmlns:a16="http://schemas.microsoft.com/office/drawing/2014/main" id="{5B558949-BBD3-9C04-6B57-9AB23E6B4CBC}"/>
              </a:ext>
            </a:extLst>
          </p:cNvPr>
          <p:cNvSpPr/>
          <p:nvPr/>
        </p:nvSpPr>
        <p:spPr>
          <a:xfrm>
            <a:off x="5977882" y="611227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0" name="テキスト ボックス 239">
            <a:extLst>
              <a:ext uri="{FF2B5EF4-FFF2-40B4-BE49-F238E27FC236}">
                <a16:creationId xmlns:a16="http://schemas.microsoft.com/office/drawing/2014/main" id="{DA6D98BC-26F3-A425-5A51-27F748C22B75}"/>
              </a:ext>
            </a:extLst>
          </p:cNvPr>
          <p:cNvSpPr txBox="1"/>
          <p:nvPr/>
        </p:nvSpPr>
        <p:spPr>
          <a:xfrm>
            <a:off x="5658937" y="609389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41" name="図 240">
            <a:extLst>
              <a:ext uri="{FF2B5EF4-FFF2-40B4-BE49-F238E27FC236}">
                <a16:creationId xmlns:a16="http://schemas.microsoft.com/office/drawing/2014/main" id="{C9AD7658-E5AD-00E9-5087-3B7B2A9AE818}"/>
              </a:ext>
            </a:extLst>
          </p:cNvPr>
          <p:cNvPicPr>
            <a:picLocks noChangeAspect="1"/>
          </p:cNvPicPr>
          <p:nvPr/>
        </p:nvPicPr>
        <p:blipFill>
          <a:blip r:embed="rId7"/>
          <a:stretch>
            <a:fillRect/>
          </a:stretch>
        </p:blipFill>
        <p:spPr>
          <a:xfrm>
            <a:off x="5045388" y="5558218"/>
            <a:ext cx="1345035" cy="391873"/>
          </a:xfrm>
          <a:prstGeom prst="rect">
            <a:avLst/>
          </a:prstGeom>
        </p:spPr>
      </p:pic>
      <p:sp>
        <p:nvSpPr>
          <p:cNvPr id="242" name="四角形: 角を丸くする 241">
            <a:extLst>
              <a:ext uri="{FF2B5EF4-FFF2-40B4-BE49-F238E27FC236}">
                <a16:creationId xmlns:a16="http://schemas.microsoft.com/office/drawing/2014/main" id="{C39DF4BB-EEDB-BEBD-E896-98C1433362CA}"/>
              </a:ext>
            </a:extLst>
          </p:cNvPr>
          <p:cNvSpPr/>
          <p:nvPr/>
        </p:nvSpPr>
        <p:spPr>
          <a:xfrm>
            <a:off x="5326540" y="585749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3" name="四角形: 角を丸くする 242">
            <a:extLst>
              <a:ext uri="{FF2B5EF4-FFF2-40B4-BE49-F238E27FC236}">
                <a16:creationId xmlns:a16="http://schemas.microsoft.com/office/drawing/2014/main" id="{56C070EE-91B7-05E5-921B-417C4A555477}"/>
              </a:ext>
            </a:extLst>
          </p:cNvPr>
          <p:cNvSpPr/>
          <p:nvPr/>
        </p:nvSpPr>
        <p:spPr>
          <a:xfrm>
            <a:off x="5972021" y="586279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4" name="テキスト ボックス 243">
            <a:extLst>
              <a:ext uri="{FF2B5EF4-FFF2-40B4-BE49-F238E27FC236}">
                <a16:creationId xmlns:a16="http://schemas.microsoft.com/office/drawing/2014/main" id="{2E8BEED1-D9B5-3F40-E4DE-AB4528AC7161}"/>
              </a:ext>
            </a:extLst>
          </p:cNvPr>
          <p:cNvSpPr txBox="1"/>
          <p:nvPr/>
        </p:nvSpPr>
        <p:spPr>
          <a:xfrm>
            <a:off x="5648119" y="586357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45" name="四角形: 角を丸くする 244">
            <a:extLst>
              <a:ext uri="{FF2B5EF4-FFF2-40B4-BE49-F238E27FC236}">
                <a16:creationId xmlns:a16="http://schemas.microsoft.com/office/drawing/2014/main" id="{0BCCFC42-0C6C-6A2E-1564-5E1DEE558963}"/>
              </a:ext>
            </a:extLst>
          </p:cNvPr>
          <p:cNvSpPr/>
          <p:nvPr/>
        </p:nvSpPr>
        <p:spPr>
          <a:xfrm>
            <a:off x="5536346" y="555998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6" name="四角形: 角を丸くする 245">
            <a:extLst>
              <a:ext uri="{FF2B5EF4-FFF2-40B4-BE49-F238E27FC236}">
                <a16:creationId xmlns:a16="http://schemas.microsoft.com/office/drawing/2014/main" id="{04C46BE0-46CA-85B3-8DB0-863CA8ACA94D}"/>
              </a:ext>
            </a:extLst>
          </p:cNvPr>
          <p:cNvSpPr/>
          <p:nvPr/>
        </p:nvSpPr>
        <p:spPr>
          <a:xfrm>
            <a:off x="5538837" y="570673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7" name="テキスト ボックス 246">
            <a:extLst>
              <a:ext uri="{FF2B5EF4-FFF2-40B4-BE49-F238E27FC236}">
                <a16:creationId xmlns:a16="http://schemas.microsoft.com/office/drawing/2014/main" id="{4664A8B4-4193-B801-237D-F3078D3AE59F}"/>
              </a:ext>
            </a:extLst>
          </p:cNvPr>
          <p:cNvSpPr txBox="1"/>
          <p:nvPr/>
        </p:nvSpPr>
        <p:spPr>
          <a:xfrm>
            <a:off x="5004730" y="569549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48" name="テキスト ボックス 247">
            <a:extLst>
              <a:ext uri="{FF2B5EF4-FFF2-40B4-BE49-F238E27FC236}">
                <a16:creationId xmlns:a16="http://schemas.microsoft.com/office/drawing/2014/main" id="{B96985B1-9C0A-A9FA-9AB4-30BA76AC1161}"/>
              </a:ext>
            </a:extLst>
          </p:cNvPr>
          <p:cNvSpPr txBox="1"/>
          <p:nvPr/>
        </p:nvSpPr>
        <p:spPr>
          <a:xfrm>
            <a:off x="5562533" y="554341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49" name="テキスト ボックス 248">
            <a:extLst>
              <a:ext uri="{FF2B5EF4-FFF2-40B4-BE49-F238E27FC236}">
                <a16:creationId xmlns:a16="http://schemas.microsoft.com/office/drawing/2014/main" id="{31C1026B-8797-F44E-2E5D-FC831F0021AC}"/>
              </a:ext>
            </a:extLst>
          </p:cNvPr>
          <p:cNvSpPr txBox="1"/>
          <p:nvPr/>
        </p:nvSpPr>
        <p:spPr>
          <a:xfrm>
            <a:off x="5283903" y="584603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50" name="テキスト ボックス 249">
            <a:extLst>
              <a:ext uri="{FF2B5EF4-FFF2-40B4-BE49-F238E27FC236}">
                <a16:creationId xmlns:a16="http://schemas.microsoft.com/office/drawing/2014/main" id="{BEEFB194-D2CF-B466-3F47-4D63120D849C}"/>
              </a:ext>
            </a:extLst>
          </p:cNvPr>
          <p:cNvSpPr txBox="1"/>
          <p:nvPr/>
        </p:nvSpPr>
        <p:spPr>
          <a:xfrm>
            <a:off x="5938906" y="584984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251" name="矢印: 右 250">
            <a:extLst>
              <a:ext uri="{FF2B5EF4-FFF2-40B4-BE49-F238E27FC236}">
                <a16:creationId xmlns:a16="http://schemas.microsoft.com/office/drawing/2014/main" id="{27D83BE8-84D2-FB33-9F37-877B7E31F18F}"/>
              </a:ext>
            </a:extLst>
          </p:cNvPr>
          <p:cNvSpPr/>
          <p:nvPr/>
        </p:nvSpPr>
        <p:spPr>
          <a:xfrm>
            <a:off x="5023961" y="542304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2" name="テキスト ボックス 251">
            <a:extLst>
              <a:ext uri="{FF2B5EF4-FFF2-40B4-BE49-F238E27FC236}">
                <a16:creationId xmlns:a16="http://schemas.microsoft.com/office/drawing/2014/main" id="{85139602-6C97-DA09-3838-B61663A7E7A7}"/>
              </a:ext>
            </a:extLst>
          </p:cNvPr>
          <p:cNvSpPr txBox="1"/>
          <p:nvPr/>
        </p:nvSpPr>
        <p:spPr>
          <a:xfrm>
            <a:off x="5176588" y="610357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53" name="テキスト ボックス 252">
            <a:extLst>
              <a:ext uri="{FF2B5EF4-FFF2-40B4-BE49-F238E27FC236}">
                <a16:creationId xmlns:a16="http://schemas.microsoft.com/office/drawing/2014/main" id="{83286540-9BD1-2493-4F68-C4314D88390D}"/>
              </a:ext>
            </a:extLst>
          </p:cNvPr>
          <p:cNvSpPr txBox="1"/>
          <p:nvPr/>
        </p:nvSpPr>
        <p:spPr>
          <a:xfrm>
            <a:off x="5020995" y="6388086"/>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254" name="テキスト ボックス 253">
            <a:extLst>
              <a:ext uri="{FF2B5EF4-FFF2-40B4-BE49-F238E27FC236}">
                <a16:creationId xmlns:a16="http://schemas.microsoft.com/office/drawing/2014/main" id="{A64F497D-DAAA-E990-8918-58AEF7E2D81C}"/>
              </a:ext>
            </a:extLst>
          </p:cNvPr>
          <p:cNvSpPr txBox="1"/>
          <p:nvPr/>
        </p:nvSpPr>
        <p:spPr>
          <a:xfrm>
            <a:off x="5471754" y="637995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55" name="テキスト ボックス 254">
            <a:extLst>
              <a:ext uri="{FF2B5EF4-FFF2-40B4-BE49-F238E27FC236}">
                <a16:creationId xmlns:a16="http://schemas.microsoft.com/office/drawing/2014/main" id="{C5380CD5-D6F1-E17B-D371-DD8D0FCA7156}"/>
              </a:ext>
            </a:extLst>
          </p:cNvPr>
          <p:cNvSpPr txBox="1"/>
          <p:nvPr/>
        </p:nvSpPr>
        <p:spPr>
          <a:xfrm>
            <a:off x="5876398" y="6385242"/>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256" name="テキスト ボックス 255">
            <a:extLst>
              <a:ext uri="{FF2B5EF4-FFF2-40B4-BE49-F238E27FC236}">
                <a16:creationId xmlns:a16="http://schemas.microsoft.com/office/drawing/2014/main" id="{1667E442-1379-F96C-6044-D510E6B52A50}"/>
              </a:ext>
            </a:extLst>
          </p:cNvPr>
          <p:cNvSpPr txBox="1"/>
          <p:nvPr/>
        </p:nvSpPr>
        <p:spPr>
          <a:xfrm>
            <a:off x="3286207" y="778252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57" name="図 256">
            <a:extLst>
              <a:ext uri="{FF2B5EF4-FFF2-40B4-BE49-F238E27FC236}">
                <a16:creationId xmlns:a16="http://schemas.microsoft.com/office/drawing/2014/main" id="{79318CF0-DCDE-4781-DFB0-77EE9885F8F4}"/>
              </a:ext>
            </a:extLst>
          </p:cNvPr>
          <p:cNvPicPr>
            <a:picLocks noChangeAspect="1"/>
          </p:cNvPicPr>
          <p:nvPr/>
        </p:nvPicPr>
        <p:blipFill>
          <a:blip r:embed="rId2"/>
          <a:stretch>
            <a:fillRect/>
          </a:stretch>
        </p:blipFill>
        <p:spPr>
          <a:xfrm>
            <a:off x="2758390" y="7111317"/>
            <a:ext cx="1358764" cy="2027693"/>
          </a:xfrm>
          <a:prstGeom prst="rect">
            <a:avLst/>
          </a:prstGeom>
        </p:spPr>
      </p:pic>
      <p:pic>
        <p:nvPicPr>
          <p:cNvPr id="258" name="図 257">
            <a:extLst>
              <a:ext uri="{FF2B5EF4-FFF2-40B4-BE49-F238E27FC236}">
                <a16:creationId xmlns:a16="http://schemas.microsoft.com/office/drawing/2014/main" id="{53D21646-43B3-A956-622F-B67621A6DFD6}"/>
              </a:ext>
            </a:extLst>
          </p:cNvPr>
          <p:cNvPicPr>
            <a:picLocks noChangeAspect="1"/>
          </p:cNvPicPr>
          <p:nvPr/>
        </p:nvPicPr>
        <p:blipFill>
          <a:blip r:embed="rId3"/>
          <a:stretch>
            <a:fillRect/>
          </a:stretch>
        </p:blipFill>
        <p:spPr>
          <a:xfrm>
            <a:off x="3851746" y="8406704"/>
            <a:ext cx="243861" cy="130125"/>
          </a:xfrm>
          <a:prstGeom prst="rect">
            <a:avLst/>
          </a:prstGeom>
        </p:spPr>
      </p:pic>
      <p:sp>
        <p:nvSpPr>
          <p:cNvPr id="259" name="テキスト ボックス 258">
            <a:extLst>
              <a:ext uri="{FF2B5EF4-FFF2-40B4-BE49-F238E27FC236}">
                <a16:creationId xmlns:a16="http://schemas.microsoft.com/office/drawing/2014/main" id="{71D07FA7-5298-4C76-F2C4-436174B66514}"/>
              </a:ext>
            </a:extLst>
          </p:cNvPr>
          <p:cNvSpPr txBox="1"/>
          <p:nvPr/>
        </p:nvSpPr>
        <p:spPr>
          <a:xfrm>
            <a:off x="3775324" y="838574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60" name="図 259">
            <a:extLst>
              <a:ext uri="{FF2B5EF4-FFF2-40B4-BE49-F238E27FC236}">
                <a16:creationId xmlns:a16="http://schemas.microsoft.com/office/drawing/2014/main" id="{582E2FB6-A09F-318B-DD77-090A5A38CF7F}"/>
              </a:ext>
            </a:extLst>
          </p:cNvPr>
          <p:cNvPicPr>
            <a:picLocks noChangeAspect="1"/>
          </p:cNvPicPr>
          <p:nvPr/>
        </p:nvPicPr>
        <p:blipFill>
          <a:blip r:embed="rId4"/>
          <a:stretch>
            <a:fillRect/>
          </a:stretch>
        </p:blipFill>
        <p:spPr>
          <a:xfrm>
            <a:off x="3263077" y="7245397"/>
            <a:ext cx="805148" cy="123622"/>
          </a:xfrm>
          <a:prstGeom prst="rect">
            <a:avLst/>
          </a:prstGeom>
        </p:spPr>
      </p:pic>
      <p:sp>
        <p:nvSpPr>
          <p:cNvPr id="261" name="テキスト ボックス 260">
            <a:extLst>
              <a:ext uri="{FF2B5EF4-FFF2-40B4-BE49-F238E27FC236}">
                <a16:creationId xmlns:a16="http://schemas.microsoft.com/office/drawing/2014/main" id="{8A34904B-A967-3141-F54C-9FBF3CCD2750}"/>
              </a:ext>
            </a:extLst>
          </p:cNvPr>
          <p:cNvSpPr txBox="1"/>
          <p:nvPr/>
        </p:nvSpPr>
        <p:spPr>
          <a:xfrm>
            <a:off x="3178358" y="7231974"/>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62" name="図 261">
            <a:extLst>
              <a:ext uri="{FF2B5EF4-FFF2-40B4-BE49-F238E27FC236}">
                <a16:creationId xmlns:a16="http://schemas.microsoft.com/office/drawing/2014/main" id="{8CD8191F-00DD-B01A-BA9E-848FBA01FEE4}"/>
              </a:ext>
            </a:extLst>
          </p:cNvPr>
          <p:cNvPicPr>
            <a:picLocks noChangeAspect="1"/>
          </p:cNvPicPr>
          <p:nvPr/>
        </p:nvPicPr>
        <p:blipFill>
          <a:blip r:embed="rId3"/>
          <a:stretch>
            <a:fillRect/>
          </a:stretch>
        </p:blipFill>
        <p:spPr>
          <a:xfrm>
            <a:off x="2912890" y="8130957"/>
            <a:ext cx="399116" cy="92870"/>
          </a:xfrm>
          <a:prstGeom prst="rect">
            <a:avLst/>
          </a:prstGeom>
        </p:spPr>
      </p:pic>
      <p:sp>
        <p:nvSpPr>
          <p:cNvPr id="263" name="テキスト ボックス 262">
            <a:extLst>
              <a:ext uri="{FF2B5EF4-FFF2-40B4-BE49-F238E27FC236}">
                <a16:creationId xmlns:a16="http://schemas.microsoft.com/office/drawing/2014/main" id="{668ACD04-6CB0-9C1F-0BE2-966AEE90F48E}"/>
              </a:ext>
            </a:extLst>
          </p:cNvPr>
          <p:cNvSpPr txBox="1"/>
          <p:nvPr/>
        </p:nvSpPr>
        <p:spPr>
          <a:xfrm>
            <a:off x="2848520" y="808124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64" name="図 263">
            <a:extLst>
              <a:ext uri="{FF2B5EF4-FFF2-40B4-BE49-F238E27FC236}">
                <a16:creationId xmlns:a16="http://schemas.microsoft.com/office/drawing/2014/main" id="{74FC3C00-E82B-3FC0-75AA-966DECF212D3}"/>
              </a:ext>
            </a:extLst>
          </p:cNvPr>
          <p:cNvPicPr>
            <a:picLocks noChangeAspect="1"/>
          </p:cNvPicPr>
          <p:nvPr/>
        </p:nvPicPr>
        <p:blipFill>
          <a:blip r:embed="rId5"/>
          <a:stretch>
            <a:fillRect/>
          </a:stretch>
        </p:blipFill>
        <p:spPr>
          <a:xfrm>
            <a:off x="3361331" y="8568068"/>
            <a:ext cx="234871" cy="129551"/>
          </a:xfrm>
          <a:prstGeom prst="rect">
            <a:avLst/>
          </a:prstGeom>
        </p:spPr>
      </p:pic>
      <p:pic>
        <p:nvPicPr>
          <p:cNvPr id="265" name="図 264">
            <a:extLst>
              <a:ext uri="{FF2B5EF4-FFF2-40B4-BE49-F238E27FC236}">
                <a16:creationId xmlns:a16="http://schemas.microsoft.com/office/drawing/2014/main" id="{0391774C-DBD3-2422-3EBD-A4BBD21B69E4}"/>
              </a:ext>
            </a:extLst>
          </p:cNvPr>
          <p:cNvPicPr>
            <a:picLocks noChangeAspect="1"/>
          </p:cNvPicPr>
          <p:nvPr/>
        </p:nvPicPr>
        <p:blipFill>
          <a:blip r:embed="rId5"/>
          <a:stretch>
            <a:fillRect/>
          </a:stretch>
        </p:blipFill>
        <p:spPr>
          <a:xfrm>
            <a:off x="3296749" y="8751319"/>
            <a:ext cx="234871" cy="129551"/>
          </a:xfrm>
          <a:prstGeom prst="rect">
            <a:avLst/>
          </a:prstGeom>
        </p:spPr>
      </p:pic>
      <p:pic>
        <p:nvPicPr>
          <p:cNvPr id="266" name="図 265">
            <a:extLst>
              <a:ext uri="{FF2B5EF4-FFF2-40B4-BE49-F238E27FC236}">
                <a16:creationId xmlns:a16="http://schemas.microsoft.com/office/drawing/2014/main" id="{9E0C4B22-8FFF-2D7A-8B1B-9DC258CB2DA2}"/>
              </a:ext>
            </a:extLst>
          </p:cNvPr>
          <p:cNvPicPr>
            <a:picLocks noChangeAspect="1"/>
          </p:cNvPicPr>
          <p:nvPr/>
        </p:nvPicPr>
        <p:blipFill>
          <a:blip r:embed="rId6"/>
          <a:stretch>
            <a:fillRect/>
          </a:stretch>
        </p:blipFill>
        <p:spPr>
          <a:xfrm>
            <a:off x="2776398" y="8118096"/>
            <a:ext cx="1334826" cy="298027"/>
          </a:xfrm>
          <a:prstGeom prst="rect">
            <a:avLst/>
          </a:prstGeom>
        </p:spPr>
      </p:pic>
      <p:sp>
        <p:nvSpPr>
          <p:cNvPr id="267" name="四角形: 角を丸くする 266">
            <a:extLst>
              <a:ext uri="{FF2B5EF4-FFF2-40B4-BE49-F238E27FC236}">
                <a16:creationId xmlns:a16="http://schemas.microsoft.com/office/drawing/2014/main" id="{BC6E2C34-615C-A183-C15A-27170181D38E}"/>
              </a:ext>
            </a:extLst>
          </p:cNvPr>
          <p:cNvSpPr/>
          <p:nvPr/>
        </p:nvSpPr>
        <p:spPr>
          <a:xfrm>
            <a:off x="3052677" y="827512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8" name="テキスト ボックス 267">
            <a:extLst>
              <a:ext uri="{FF2B5EF4-FFF2-40B4-BE49-F238E27FC236}">
                <a16:creationId xmlns:a16="http://schemas.microsoft.com/office/drawing/2014/main" id="{97C88C87-0A7F-F83F-BA67-336302A83C78}"/>
              </a:ext>
            </a:extLst>
          </p:cNvPr>
          <p:cNvSpPr txBox="1"/>
          <p:nvPr/>
        </p:nvSpPr>
        <p:spPr>
          <a:xfrm>
            <a:off x="2728970" y="8263888"/>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69" name="四角形: 角を丸くする 268">
            <a:extLst>
              <a:ext uri="{FF2B5EF4-FFF2-40B4-BE49-F238E27FC236}">
                <a16:creationId xmlns:a16="http://schemas.microsoft.com/office/drawing/2014/main" id="{D94F24C1-8947-542A-986A-0603F6C6C4BC}"/>
              </a:ext>
            </a:extLst>
          </p:cNvPr>
          <p:cNvSpPr/>
          <p:nvPr/>
        </p:nvSpPr>
        <p:spPr>
          <a:xfrm>
            <a:off x="3704613" y="826773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0" name="テキスト ボックス 269">
            <a:extLst>
              <a:ext uri="{FF2B5EF4-FFF2-40B4-BE49-F238E27FC236}">
                <a16:creationId xmlns:a16="http://schemas.microsoft.com/office/drawing/2014/main" id="{7A73BC7C-1ACF-4DE5-9D77-D0E4C2933A3D}"/>
              </a:ext>
            </a:extLst>
          </p:cNvPr>
          <p:cNvSpPr txBox="1"/>
          <p:nvPr/>
        </p:nvSpPr>
        <p:spPr>
          <a:xfrm>
            <a:off x="3385668" y="8249350"/>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71" name="図 270">
            <a:extLst>
              <a:ext uri="{FF2B5EF4-FFF2-40B4-BE49-F238E27FC236}">
                <a16:creationId xmlns:a16="http://schemas.microsoft.com/office/drawing/2014/main" id="{9C16F68F-85C2-4ED3-E91A-9E2D663CD072}"/>
              </a:ext>
            </a:extLst>
          </p:cNvPr>
          <p:cNvPicPr>
            <a:picLocks noChangeAspect="1"/>
          </p:cNvPicPr>
          <p:nvPr/>
        </p:nvPicPr>
        <p:blipFill>
          <a:blip r:embed="rId7"/>
          <a:stretch>
            <a:fillRect/>
          </a:stretch>
        </p:blipFill>
        <p:spPr>
          <a:xfrm>
            <a:off x="2772119" y="7713675"/>
            <a:ext cx="1345035" cy="391873"/>
          </a:xfrm>
          <a:prstGeom prst="rect">
            <a:avLst/>
          </a:prstGeom>
        </p:spPr>
      </p:pic>
      <p:sp>
        <p:nvSpPr>
          <p:cNvPr id="272" name="四角形: 角を丸くする 271">
            <a:extLst>
              <a:ext uri="{FF2B5EF4-FFF2-40B4-BE49-F238E27FC236}">
                <a16:creationId xmlns:a16="http://schemas.microsoft.com/office/drawing/2014/main" id="{C895DFC1-3A7F-39D4-36D6-2136542E62B1}"/>
              </a:ext>
            </a:extLst>
          </p:cNvPr>
          <p:cNvSpPr/>
          <p:nvPr/>
        </p:nvSpPr>
        <p:spPr>
          <a:xfrm>
            <a:off x="3053271" y="8012956"/>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3" name="四角形: 角を丸くする 272">
            <a:extLst>
              <a:ext uri="{FF2B5EF4-FFF2-40B4-BE49-F238E27FC236}">
                <a16:creationId xmlns:a16="http://schemas.microsoft.com/office/drawing/2014/main" id="{BBA9D229-CAAD-28C4-A149-6515EAE7DC9E}"/>
              </a:ext>
            </a:extLst>
          </p:cNvPr>
          <p:cNvSpPr/>
          <p:nvPr/>
        </p:nvSpPr>
        <p:spPr>
          <a:xfrm>
            <a:off x="3698752" y="8018256"/>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4" name="テキスト ボックス 273">
            <a:extLst>
              <a:ext uri="{FF2B5EF4-FFF2-40B4-BE49-F238E27FC236}">
                <a16:creationId xmlns:a16="http://schemas.microsoft.com/office/drawing/2014/main" id="{C73ADF56-00BC-855D-BFBE-AF754C65065C}"/>
              </a:ext>
            </a:extLst>
          </p:cNvPr>
          <p:cNvSpPr txBox="1"/>
          <p:nvPr/>
        </p:nvSpPr>
        <p:spPr>
          <a:xfrm>
            <a:off x="2714720" y="8025750"/>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75" name="テキスト ボックス 274">
            <a:extLst>
              <a:ext uri="{FF2B5EF4-FFF2-40B4-BE49-F238E27FC236}">
                <a16:creationId xmlns:a16="http://schemas.microsoft.com/office/drawing/2014/main" id="{4F570E0F-7F32-9FD1-DAFB-0FFB4AFA402A}"/>
              </a:ext>
            </a:extLst>
          </p:cNvPr>
          <p:cNvSpPr txBox="1"/>
          <p:nvPr/>
        </p:nvSpPr>
        <p:spPr>
          <a:xfrm>
            <a:off x="3374850" y="8019030"/>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76" name="四角形: 角を丸くする 275">
            <a:extLst>
              <a:ext uri="{FF2B5EF4-FFF2-40B4-BE49-F238E27FC236}">
                <a16:creationId xmlns:a16="http://schemas.microsoft.com/office/drawing/2014/main" id="{E2192D8B-EA69-9C8F-36B9-649D0E60AA36}"/>
              </a:ext>
            </a:extLst>
          </p:cNvPr>
          <p:cNvSpPr/>
          <p:nvPr/>
        </p:nvSpPr>
        <p:spPr>
          <a:xfrm>
            <a:off x="3263077" y="771544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7" name="テキスト ボックス 276">
            <a:extLst>
              <a:ext uri="{FF2B5EF4-FFF2-40B4-BE49-F238E27FC236}">
                <a16:creationId xmlns:a16="http://schemas.microsoft.com/office/drawing/2014/main" id="{C599B2B3-2441-8D62-81DB-52F22E9342F6}"/>
              </a:ext>
            </a:extLst>
          </p:cNvPr>
          <p:cNvSpPr txBox="1"/>
          <p:nvPr/>
        </p:nvSpPr>
        <p:spPr>
          <a:xfrm>
            <a:off x="2728970" y="7704207"/>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78" name="四角形: 角を丸くする 277">
            <a:extLst>
              <a:ext uri="{FF2B5EF4-FFF2-40B4-BE49-F238E27FC236}">
                <a16:creationId xmlns:a16="http://schemas.microsoft.com/office/drawing/2014/main" id="{32622D3B-C808-CB57-A404-9CEE2CB4A0DB}"/>
              </a:ext>
            </a:extLst>
          </p:cNvPr>
          <p:cNvSpPr/>
          <p:nvPr/>
        </p:nvSpPr>
        <p:spPr>
          <a:xfrm>
            <a:off x="3265568" y="786219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9" name="テキスト ボックス 278">
            <a:extLst>
              <a:ext uri="{FF2B5EF4-FFF2-40B4-BE49-F238E27FC236}">
                <a16:creationId xmlns:a16="http://schemas.microsoft.com/office/drawing/2014/main" id="{6C3664A4-4C50-A968-5009-2ADA60CF4554}"/>
              </a:ext>
            </a:extLst>
          </p:cNvPr>
          <p:cNvSpPr txBox="1"/>
          <p:nvPr/>
        </p:nvSpPr>
        <p:spPr>
          <a:xfrm>
            <a:off x="2731461" y="7850952"/>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80" name="テキスト ボックス 279">
            <a:extLst>
              <a:ext uri="{FF2B5EF4-FFF2-40B4-BE49-F238E27FC236}">
                <a16:creationId xmlns:a16="http://schemas.microsoft.com/office/drawing/2014/main" id="{27BECBB2-05C5-3A01-3DA1-34DE99E40762}"/>
              </a:ext>
            </a:extLst>
          </p:cNvPr>
          <p:cNvSpPr txBox="1"/>
          <p:nvPr/>
        </p:nvSpPr>
        <p:spPr>
          <a:xfrm>
            <a:off x="3289264" y="769887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81" name="テキスト ボックス 280">
            <a:extLst>
              <a:ext uri="{FF2B5EF4-FFF2-40B4-BE49-F238E27FC236}">
                <a16:creationId xmlns:a16="http://schemas.microsoft.com/office/drawing/2014/main" id="{4EBFBBD1-49E6-4C47-47B8-37115E24D705}"/>
              </a:ext>
            </a:extLst>
          </p:cNvPr>
          <p:cNvSpPr txBox="1"/>
          <p:nvPr/>
        </p:nvSpPr>
        <p:spPr>
          <a:xfrm>
            <a:off x="3010634" y="8001487"/>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82" name="テキスト ボックス 281">
            <a:extLst>
              <a:ext uri="{FF2B5EF4-FFF2-40B4-BE49-F238E27FC236}">
                <a16:creationId xmlns:a16="http://schemas.microsoft.com/office/drawing/2014/main" id="{1820A1F9-CB7E-8CDA-2CEF-C6EBE7DA3279}"/>
              </a:ext>
            </a:extLst>
          </p:cNvPr>
          <p:cNvSpPr txBox="1"/>
          <p:nvPr/>
        </p:nvSpPr>
        <p:spPr>
          <a:xfrm>
            <a:off x="3665637" y="8005297"/>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283" name="テキスト ボックス 282">
            <a:extLst>
              <a:ext uri="{FF2B5EF4-FFF2-40B4-BE49-F238E27FC236}">
                <a16:creationId xmlns:a16="http://schemas.microsoft.com/office/drawing/2014/main" id="{A8A9AE05-7E41-4BE1-044C-9B764B15B3B4}"/>
              </a:ext>
            </a:extLst>
          </p:cNvPr>
          <p:cNvSpPr txBox="1"/>
          <p:nvPr/>
        </p:nvSpPr>
        <p:spPr>
          <a:xfrm>
            <a:off x="969830" y="778708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84" name="図 283">
            <a:extLst>
              <a:ext uri="{FF2B5EF4-FFF2-40B4-BE49-F238E27FC236}">
                <a16:creationId xmlns:a16="http://schemas.microsoft.com/office/drawing/2014/main" id="{918F0E84-9BDE-F73B-ABEF-841A8B9F8799}"/>
              </a:ext>
            </a:extLst>
          </p:cNvPr>
          <p:cNvPicPr>
            <a:picLocks noChangeAspect="1"/>
          </p:cNvPicPr>
          <p:nvPr/>
        </p:nvPicPr>
        <p:blipFill>
          <a:blip r:embed="rId17"/>
          <a:stretch>
            <a:fillRect/>
          </a:stretch>
        </p:blipFill>
        <p:spPr>
          <a:xfrm>
            <a:off x="1827751" y="7139535"/>
            <a:ext cx="767534" cy="496491"/>
          </a:xfrm>
          <a:prstGeom prst="rect">
            <a:avLst/>
          </a:prstGeom>
          <a:solidFill>
            <a:schemeClr val="bg1"/>
          </a:solidFill>
        </p:spPr>
      </p:pic>
      <p:sp>
        <p:nvSpPr>
          <p:cNvPr id="285" name="テキスト ボックス 284">
            <a:extLst>
              <a:ext uri="{FF2B5EF4-FFF2-40B4-BE49-F238E27FC236}">
                <a16:creationId xmlns:a16="http://schemas.microsoft.com/office/drawing/2014/main" id="{333DE41F-799A-2D68-BDBF-F1C02201CA8B}"/>
              </a:ext>
            </a:extLst>
          </p:cNvPr>
          <p:cNvSpPr txBox="1"/>
          <p:nvPr/>
        </p:nvSpPr>
        <p:spPr>
          <a:xfrm>
            <a:off x="1764035" y="7646573"/>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286" name="台形 285">
            <a:extLst>
              <a:ext uri="{FF2B5EF4-FFF2-40B4-BE49-F238E27FC236}">
                <a16:creationId xmlns:a16="http://schemas.microsoft.com/office/drawing/2014/main" id="{9297DB7E-52EB-EF37-108D-8926E6620EEC}"/>
              </a:ext>
            </a:extLst>
          </p:cNvPr>
          <p:cNvSpPr/>
          <p:nvPr/>
        </p:nvSpPr>
        <p:spPr>
          <a:xfrm rot="9223765">
            <a:off x="2442395" y="7060027"/>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87" name="矢印: 右 286">
            <a:extLst>
              <a:ext uri="{FF2B5EF4-FFF2-40B4-BE49-F238E27FC236}">
                <a16:creationId xmlns:a16="http://schemas.microsoft.com/office/drawing/2014/main" id="{32227CC9-F1FB-7343-0271-C6CC1E547F22}"/>
              </a:ext>
            </a:extLst>
          </p:cNvPr>
          <p:cNvSpPr/>
          <p:nvPr/>
        </p:nvSpPr>
        <p:spPr>
          <a:xfrm>
            <a:off x="4065298" y="757849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8" name="矢印: 右 287">
            <a:extLst>
              <a:ext uri="{FF2B5EF4-FFF2-40B4-BE49-F238E27FC236}">
                <a16:creationId xmlns:a16="http://schemas.microsoft.com/office/drawing/2014/main" id="{A05E5EA7-3776-32D6-784E-B9AF7E1DBD92}"/>
              </a:ext>
            </a:extLst>
          </p:cNvPr>
          <p:cNvSpPr/>
          <p:nvPr/>
        </p:nvSpPr>
        <p:spPr>
          <a:xfrm>
            <a:off x="2750692" y="757849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89" name="図 288">
            <a:extLst>
              <a:ext uri="{FF2B5EF4-FFF2-40B4-BE49-F238E27FC236}">
                <a16:creationId xmlns:a16="http://schemas.microsoft.com/office/drawing/2014/main" id="{A29AD982-86D5-471D-61D7-CA6A0A88FE7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81814">
            <a:off x="2391403" y="7246141"/>
            <a:ext cx="193980" cy="422448"/>
          </a:xfrm>
          <a:prstGeom prst="rect">
            <a:avLst/>
          </a:prstGeom>
        </p:spPr>
      </p:pic>
      <p:pic>
        <p:nvPicPr>
          <p:cNvPr id="290" name="図 289">
            <a:extLst>
              <a:ext uri="{FF2B5EF4-FFF2-40B4-BE49-F238E27FC236}">
                <a16:creationId xmlns:a16="http://schemas.microsoft.com/office/drawing/2014/main" id="{F7AB978A-479A-95E2-0AC3-5BB87B3FFAA1}"/>
              </a:ext>
            </a:extLst>
          </p:cNvPr>
          <p:cNvPicPr>
            <a:picLocks noChangeAspect="1"/>
          </p:cNvPicPr>
          <p:nvPr/>
        </p:nvPicPr>
        <p:blipFill>
          <a:blip r:embed="rId2"/>
          <a:stretch>
            <a:fillRect/>
          </a:stretch>
        </p:blipFill>
        <p:spPr>
          <a:xfrm>
            <a:off x="442013" y="7115874"/>
            <a:ext cx="1358764" cy="2027693"/>
          </a:xfrm>
          <a:prstGeom prst="rect">
            <a:avLst/>
          </a:prstGeom>
        </p:spPr>
      </p:pic>
      <p:pic>
        <p:nvPicPr>
          <p:cNvPr id="291" name="図 290">
            <a:extLst>
              <a:ext uri="{FF2B5EF4-FFF2-40B4-BE49-F238E27FC236}">
                <a16:creationId xmlns:a16="http://schemas.microsoft.com/office/drawing/2014/main" id="{26FE2C5A-18D0-7005-4E93-50A0A2EC176E}"/>
              </a:ext>
            </a:extLst>
          </p:cNvPr>
          <p:cNvPicPr>
            <a:picLocks noChangeAspect="1"/>
          </p:cNvPicPr>
          <p:nvPr/>
        </p:nvPicPr>
        <p:blipFill>
          <a:blip r:embed="rId3"/>
          <a:stretch>
            <a:fillRect/>
          </a:stretch>
        </p:blipFill>
        <p:spPr>
          <a:xfrm>
            <a:off x="1535369" y="8411261"/>
            <a:ext cx="243861" cy="130125"/>
          </a:xfrm>
          <a:prstGeom prst="rect">
            <a:avLst/>
          </a:prstGeom>
        </p:spPr>
      </p:pic>
      <p:sp>
        <p:nvSpPr>
          <p:cNvPr id="292" name="テキスト ボックス 291">
            <a:extLst>
              <a:ext uri="{FF2B5EF4-FFF2-40B4-BE49-F238E27FC236}">
                <a16:creationId xmlns:a16="http://schemas.microsoft.com/office/drawing/2014/main" id="{1444EFE0-1B0A-2FC4-E0F7-432D37EBE54A}"/>
              </a:ext>
            </a:extLst>
          </p:cNvPr>
          <p:cNvSpPr txBox="1"/>
          <p:nvPr/>
        </p:nvSpPr>
        <p:spPr>
          <a:xfrm>
            <a:off x="1458947" y="839030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3" name="図 292">
            <a:extLst>
              <a:ext uri="{FF2B5EF4-FFF2-40B4-BE49-F238E27FC236}">
                <a16:creationId xmlns:a16="http://schemas.microsoft.com/office/drawing/2014/main" id="{E9ED07FC-80D4-2910-7F3F-9B15FA2EA2F4}"/>
              </a:ext>
            </a:extLst>
          </p:cNvPr>
          <p:cNvPicPr>
            <a:picLocks noChangeAspect="1"/>
          </p:cNvPicPr>
          <p:nvPr/>
        </p:nvPicPr>
        <p:blipFill>
          <a:blip r:embed="rId4"/>
          <a:stretch>
            <a:fillRect/>
          </a:stretch>
        </p:blipFill>
        <p:spPr>
          <a:xfrm>
            <a:off x="946700" y="7249954"/>
            <a:ext cx="805148" cy="123622"/>
          </a:xfrm>
          <a:prstGeom prst="rect">
            <a:avLst/>
          </a:prstGeom>
        </p:spPr>
      </p:pic>
      <p:sp>
        <p:nvSpPr>
          <p:cNvPr id="294" name="テキスト ボックス 293">
            <a:extLst>
              <a:ext uri="{FF2B5EF4-FFF2-40B4-BE49-F238E27FC236}">
                <a16:creationId xmlns:a16="http://schemas.microsoft.com/office/drawing/2014/main" id="{90F45D57-1BAC-35AB-3745-CFD521255464}"/>
              </a:ext>
            </a:extLst>
          </p:cNvPr>
          <p:cNvSpPr txBox="1"/>
          <p:nvPr/>
        </p:nvSpPr>
        <p:spPr>
          <a:xfrm>
            <a:off x="861981" y="7236531"/>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95" name="図 294">
            <a:extLst>
              <a:ext uri="{FF2B5EF4-FFF2-40B4-BE49-F238E27FC236}">
                <a16:creationId xmlns:a16="http://schemas.microsoft.com/office/drawing/2014/main" id="{B9A99438-A810-D4F3-F7C4-483A7EBE1286}"/>
              </a:ext>
            </a:extLst>
          </p:cNvPr>
          <p:cNvPicPr>
            <a:picLocks noChangeAspect="1"/>
          </p:cNvPicPr>
          <p:nvPr/>
        </p:nvPicPr>
        <p:blipFill>
          <a:blip r:embed="rId3"/>
          <a:stretch>
            <a:fillRect/>
          </a:stretch>
        </p:blipFill>
        <p:spPr>
          <a:xfrm>
            <a:off x="596513" y="8135514"/>
            <a:ext cx="399116" cy="92870"/>
          </a:xfrm>
          <a:prstGeom prst="rect">
            <a:avLst/>
          </a:prstGeom>
        </p:spPr>
      </p:pic>
      <p:sp>
        <p:nvSpPr>
          <p:cNvPr id="296" name="テキスト ボックス 295">
            <a:extLst>
              <a:ext uri="{FF2B5EF4-FFF2-40B4-BE49-F238E27FC236}">
                <a16:creationId xmlns:a16="http://schemas.microsoft.com/office/drawing/2014/main" id="{17424865-B0D9-2F4D-6B20-99D38C512C3E}"/>
              </a:ext>
            </a:extLst>
          </p:cNvPr>
          <p:cNvSpPr txBox="1"/>
          <p:nvPr/>
        </p:nvSpPr>
        <p:spPr>
          <a:xfrm>
            <a:off x="532143" y="808580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97" name="図 296">
            <a:extLst>
              <a:ext uri="{FF2B5EF4-FFF2-40B4-BE49-F238E27FC236}">
                <a16:creationId xmlns:a16="http://schemas.microsoft.com/office/drawing/2014/main" id="{B774EF42-06E2-6271-ED43-F27A8F9432DA}"/>
              </a:ext>
            </a:extLst>
          </p:cNvPr>
          <p:cNvPicPr>
            <a:picLocks noChangeAspect="1"/>
          </p:cNvPicPr>
          <p:nvPr/>
        </p:nvPicPr>
        <p:blipFill>
          <a:blip r:embed="rId5"/>
          <a:stretch>
            <a:fillRect/>
          </a:stretch>
        </p:blipFill>
        <p:spPr>
          <a:xfrm>
            <a:off x="1044954" y="8572625"/>
            <a:ext cx="234871" cy="129551"/>
          </a:xfrm>
          <a:prstGeom prst="rect">
            <a:avLst/>
          </a:prstGeom>
        </p:spPr>
      </p:pic>
      <p:pic>
        <p:nvPicPr>
          <p:cNvPr id="298" name="図 297">
            <a:extLst>
              <a:ext uri="{FF2B5EF4-FFF2-40B4-BE49-F238E27FC236}">
                <a16:creationId xmlns:a16="http://schemas.microsoft.com/office/drawing/2014/main" id="{0D24748E-658A-DFC7-9A4D-97C92B5EC00B}"/>
              </a:ext>
            </a:extLst>
          </p:cNvPr>
          <p:cNvPicPr>
            <a:picLocks noChangeAspect="1"/>
          </p:cNvPicPr>
          <p:nvPr/>
        </p:nvPicPr>
        <p:blipFill>
          <a:blip r:embed="rId5"/>
          <a:stretch>
            <a:fillRect/>
          </a:stretch>
        </p:blipFill>
        <p:spPr>
          <a:xfrm>
            <a:off x="980372" y="8755876"/>
            <a:ext cx="234871" cy="129551"/>
          </a:xfrm>
          <a:prstGeom prst="rect">
            <a:avLst/>
          </a:prstGeom>
        </p:spPr>
      </p:pic>
      <p:pic>
        <p:nvPicPr>
          <p:cNvPr id="299" name="図 298">
            <a:extLst>
              <a:ext uri="{FF2B5EF4-FFF2-40B4-BE49-F238E27FC236}">
                <a16:creationId xmlns:a16="http://schemas.microsoft.com/office/drawing/2014/main" id="{0D733A9A-D363-9E13-A95C-1DEC312EC1E2}"/>
              </a:ext>
            </a:extLst>
          </p:cNvPr>
          <p:cNvPicPr>
            <a:picLocks noChangeAspect="1"/>
          </p:cNvPicPr>
          <p:nvPr/>
        </p:nvPicPr>
        <p:blipFill>
          <a:blip r:embed="rId6"/>
          <a:stretch>
            <a:fillRect/>
          </a:stretch>
        </p:blipFill>
        <p:spPr>
          <a:xfrm>
            <a:off x="460021" y="8122653"/>
            <a:ext cx="1334826" cy="298027"/>
          </a:xfrm>
          <a:prstGeom prst="rect">
            <a:avLst/>
          </a:prstGeom>
        </p:spPr>
      </p:pic>
      <p:sp>
        <p:nvSpPr>
          <p:cNvPr id="300" name="四角形: 角を丸くする 299">
            <a:extLst>
              <a:ext uri="{FF2B5EF4-FFF2-40B4-BE49-F238E27FC236}">
                <a16:creationId xmlns:a16="http://schemas.microsoft.com/office/drawing/2014/main" id="{6F3E9AC0-903C-5478-99A3-25C851F8A98B}"/>
              </a:ext>
            </a:extLst>
          </p:cNvPr>
          <p:cNvSpPr/>
          <p:nvPr/>
        </p:nvSpPr>
        <p:spPr>
          <a:xfrm>
            <a:off x="736300" y="827968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1" name="テキスト ボックス 300">
            <a:extLst>
              <a:ext uri="{FF2B5EF4-FFF2-40B4-BE49-F238E27FC236}">
                <a16:creationId xmlns:a16="http://schemas.microsoft.com/office/drawing/2014/main" id="{D75C7944-FBC1-C6D1-D910-9B6408116E06}"/>
              </a:ext>
            </a:extLst>
          </p:cNvPr>
          <p:cNvSpPr txBox="1"/>
          <p:nvPr/>
        </p:nvSpPr>
        <p:spPr>
          <a:xfrm>
            <a:off x="412593" y="826844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02" name="四角形: 角を丸くする 301">
            <a:extLst>
              <a:ext uri="{FF2B5EF4-FFF2-40B4-BE49-F238E27FC236}">
                <a16:creationId xmlns:a16="http://schemas.microsoft.com/office/drawing/2014/main" id="{F0EB0CEC-7F24-BFB5-086D-F60476EF8DBF}"/>
              </a:ext>
            </a:extLst>
          </p:cNvPr>
          <p:cNvSpPr/>
          <p:nvPr/>
        </p:nvSpPr>
        <p:spPr>
          <a:xfrm>
            <a:off x="1388236" y="827229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3" name="テキスト ボックス 302">
            <a:extLst>
              <a:ext uri="{FF2B5EF4-FFF2-40B4-BE49-F238E27FC236}">
                <a16:creationId xmlns:a16="http://schemas.microsoft.com/office/drawing/2014/main" id="{69D758D1-54B9-E516-A329-03A204E17DB7}"/>
              </a:ext>
            </a:extLst>
          </p:cNvPr>
          <p:cNvSpPr txBox="1"/>
          <p:nvPr/>
        </p:nvSpPr>
        <p:spPr>
          <a:xfrm>
            <a:off x="1069291" y="8253907"/>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04" name="図 303">
            <a:extLst>
              <a:ext uri="{FF2B5EF4-FFF2-40B4-BE49-F238E27FC236}">
                <a16:creationId xmlns:a16="http://schemas.microsoft.com/office/drawing/2014/main" id="{750A8384-CE00-B9FE-21AC-AEA834622C1A}"/>
              </a:ext>
            </a:extLst>
          </p:cNvPr>
          <p:cNvPicPr>
            <a:picLocks noChangeAspect="1"/>
          </p:cNvPicPr>
          <p:nvPr/>
        </p:nvPicPr>
        <p:blipFill>
          <a:blip r:embed="rId7"/>
          <a:stretch>
            <a:fillRect/>
          </a:stretch>
        </p:blipFill>
        <p:spPr>
          <a:xfrm>
            <a:off x="455742" y="7718232"/>
            <a:ext cx="1345035" cy="391873"/>
          </a:xfrm>
          <a:prstGeom prst="rect">
            <a:avLst/>
          </a:prstGeom>
        </p:spPr>
      </p:pic>
      <p:sp>
        <p:nvSpPr>
          <p:cNvPr id="305" name="四角形: 角を丸くする 304">
            <a:extLst>
              <a:ext uri="{FF2B5EF4-FFF2-40B4-BE49-F238E27FC236}">
                <a16:creationId xmlns:a16="http://schemas.microsoft.com/office/drawing/2014/main" id="{C12F9AE5-DB83-9D66-0F4A-6A3AA3B22EEA}"/>
              </a:ext>
            </a:extLst>
          </p:cNvPr>
          <p:cNvSpPr/>
          <p:nvPr/>
        </p:nvSpPr>
        <p:spPr>
          <a:xfrm>
            <a:off x="736894" y="8017513"/>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6" name="四角形: 角を丸くする 305">
            <a:extLst>
              <a:ext uri="{FF2B5EF4-FFF2-40B4-BE49-F238E27FC236}">
                <a16:creationId xmlns:a16="http://schemas.microsoft.com/office/drawing/2014/main" id="{FC969710-F285-0E45-EC9F-B786C8FB7A86}"/>
              </a:ext>
            </a:extLst>
          </p:cNvPr>
          <p:cNvSpPr/>
          <p:nvPr/>
        </p:nvSpPr>
        <p:spPr>
          <a:xfrm>
            <a:off x="1382375" y="8022813"/>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7" name="テキスト ボックス 306">
            <a:extLst>
              <a:ext uri="{FF2B5EF4-FFF2-40B4-BE49-F238E27FC236}">
                <a16:creationId xmlns:a16="http://schemas.microsoft.com/office/drawing/2014/main" id="{6D21F68C-B587-3FE7-E9AD-8EF2F5DDD0C2}"/>
              </a:ext>
            </a:extLst>
          </p:cNvPr>
          <p:cNvSpPr txBox="1"/>
          <p:nvPr/>
        </p:nvSpPr>
        <p:spPr>
          <a:xfrm>
            <a:off x="398343" y="803030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08" name="テキスト ボックス 307">
            <a:extLst>
              <a:ext uri="{FF2B5EF4-FFF2-40B4-BE49-F238E27FC236}">
                <a16:creationId xmlns:a16="http://schemas.microsoft.com/office/drawing/2014/main" id="{3AF31D44-8BDD-CE36-00CC-F23411E239F8}"/>
              </a:ext>
            </a:extLst>
          </p:cNvPr>
          <p:cNvSpPr txBox="1"/>
          <p:nvPr/>
        </p:nvSpPr>
        <p:spPr>
          <a:xfrm>
            <a:off x="1058473" y="8023587"/>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09" name="四角形: 角を丸くする 308">
            <a:extLst>
              <a:ext uri="{FF2B5EF4-FFF2-40B4-BE49-F238E27FC236}">
                <a16:creationId xmlns:a16="http://schemas.microsoft.com/office/drawing/2014/main" id="{EF2A7DCF-B162-7EB0-5482-8F5AADC745F7}"/>
              </a:ext>
            </a:extLst>
          </p:cNvPr>
          <p:cNvSpPr/>
          <p:nvPr/>
        </p:nvSpPr>
        <p:spPr>
          <a:xfrm>
            <a:off x="946700" y="772000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0" name="テキスト ボックス 309">
            <a:extLst>
              <a:ext uri="{FF2B5EF4-FFF2-40B4-BE49-F238E27FC236}">
                <a16:creationId xmlns:a16="http://schemas.microsoft.com/office/drawing/2014/main" id="{847A77FC-D2F1-CB1A-EA3A-6C72E1FA9B8A}"/>
              </a:ext>
            </a:extLst>
          </p:cNvPr>
          <p:cNvSpPr txBox="1"/>
          <p:nvPr/>
        </p:nvSpPr>
        <p:spPr>
          <a:xfrm>
            <a:off x="412593" y="7708764"/>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11" name="四角形: 角を丸くする 310">
            <a:extLst>
              <a:ext uri="{FF2B5EF4-FFF2-40B4-BE49-F238E27FC236}">
                <a16:creationId xmlns:a16="http://schemas.microsoft.com/office/drawing/2014/main" id="{1D988236-38AB-E757-EE14-7B8F53126951}"/>
              </a:ext>
            </a:extLst>
          </p:cNvPr>
          <p:cNvSpPr/>
          <p:nvPr/>
        </p:nvSpPr>
        <p:spPr>
          <a:xfrm>
            <a:off x="949191" y="786674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2" name="テキスト ボックス 311">
            <a:extLst>
              <a:ext uri="{FF2B5EF4-FFF2-40B4-BE49-F238E27FC236}">
                <a16:creationId xmlns:a16="http://schemas.microsoft.com/office/drawing/2014/main" id="{88AD8F39-CE75-F9A1-E301-BAD1BCCA1BD1}"/>
              </a:ext>
            </a:extLst>
          </p:cNvPr>
          <p:cNvSpPr txBox="1"/>
          <p:nvPr/>
        </p:nvSpPr>
        <p:spPr>
          <a:xfrm>
            <a:off x="415084" y="7855509"/>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13" name="テキスト ボックス 312">
            <a:extLst>
              <a:ext uri="{FF2B5EF4-FFF2-40B4-BE49-F238E27FC236}">
                <a16:creationId xmlns:a16="http://schemas.microsoft.com/office/drawing/2014/main" id="{6D24ADC4-8655-10DD-A97A-A5EFE1424C2E}"/>
              </a:ext>
            </a:extLst>
          </p:cNvPr>
          <p:cNvSpPr txBox="1"/>
          <p:nvPr/>
        </p:nvSpPr>
        <p:spPr>
          <a:xfrm>
            <a:off x="972887" y="77034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14" name="テキスト ボックス 313">
            <a:extLst>
              <a:ext uri="{FF2B5EF4-FFF2-40B4-BE49-F238E27FC236}">
                <a16:creationId xmlns:a16="http://schemas.microsoft.com/office/drawing/2014/main" id="{8CCE687E-848A-07C7-1CEE-1E55B3FAA2AA}"/>
              </a:ext>
            </a:extLst>
          </p:cNvPr>
          <p:cNvSpPr txBox="1"/>
          <p:nvPr/>
        </p:nvSpPr>
        <p:spPr>
          <a:xfrm>
            <a:off x="896294" y="785353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15" name="テキスト ボックス 314">
            <a:extLst>
              <a:ext uri="{FF2B5EF4-FFF2-40B4-BE49-F238E27FC236}">
                <a16:creationId xmlns:a16="http://schemas.microsoft.com/office/drawing/2014/main" id="{21A167B8-A7DC-A384-61BE-A87E72BF9DAF}"/>
              </a:ext>
            </a:extLst>
          </p:cNvPr>
          <p:cNvSpPr txBox="1"/>
          <p:nvPr/>
        </p:nvSpPr>
        <p:spPr>
          <a:xfrm>
            <a:off x="694257" y="8006044"/>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16" name="テキスト ボックス 315">
            <a:extLst>
              <a:ext uri="{FF2B5EF4-FFF2-40B4-BE49-F238E27FC236}">
                <a16:creationId xmlns:a16="http://schemas.microsoft.com/office/drawing/2014/main" id="{567806BA-B7BF-153A-206B-F5CFF51981F4}"/>
              </a:ext>
            </a:extLst>
          </p:cNvPr>
          <p:cNvSpPr txBox="1"/>
          <p:nvPr/>
        </p:nvSpPr>
        <p:spPr>
          <a:xfrm>
            <a:off x="1349260" y="8009854"/>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17" name="矢印: 右 316">
            <a:extLst>
              <a:ext uri="{FF2B5EF4-FFF2-40B4-BE49-F238E27FC236}">
                <a16:creationId xmlns:a16="http://schemas.microsoft.com/office/drawing/2014/main" id="{516139D2-744A-E951-1B9A-0D0BAA0FB254}"/>
              </a:ext>
            </a:extLst>
          </p:cNvPr>
          <p:cNvSpPr/>
          <p:nvPr/>
        </p:nvSpPr>
        <p:spPr>
          <a:xfrm>
            <a:off x="1643897" y="75793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8" name="テキスト ボックス 317">
            <a:extLst>
              <a:ext uri="{FF2B5EF4-FFF2-40B4-BE49-F238E27FC236}">
                <a16:creationId xmlns:a16="http://schemas.microsoft.com/office/drawing/2014/main" id="{E23CA7CB-F6E4-CDD5-BEC0-974917AB099E}"/>
              </a:ext>
            </a:extLst>
          </p:cNvPr>
          <p:cNvSpPr txBox="1"/>
          <p:nvPr/>
        </p:nvSpPr>
        <p:spPr>
          <a:xfrm>
            <a:off x="2903319" y="8259030"/>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19" name="テキスト ボックス 318">
            <a:extLst>
              <a:ext uri="{FF2B5EF4-FFF2-40B4-BE49-F238E27FC236}">
                <a16:creationId xmlns:a16="http://schemas.microsoft.com/office/drawing/2014/main" id="{FA32B2D1-6AFC-C4A1-49ED-2EE0048B2443}"/>
              </a:ext>
            </a:extLst>
          </p:cNvPr>
          <p:cNvSpPr txBox="1"/>
          <p:nvPr/>
        </p:nvSpPr>
        <p:spPr>
          <a:xfrm>
            <a:off x="3569221" y="8258784"/>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320" name="テキスト ボックス 319">
            <a:extLst>
              <a:ext uri="{FF2B5EF4-FFF2-40B4-BE49-F238E27FC236}">
                <a16:creationId xmlns:a16="http://schemas.microsoft.com/office/drawing/2014/main" id="{54AC83F7-1A6E-3442-C860-C88EEBE6D0F6}"/>
              </a:ext>
            </a:extLst>
          </p:cNvPr>
          <p:cNvSpPr txBox="1"/>
          <p:nvPr/>
        </p:nvSpPr>
        <p:spPr>
          <a:xfrm>
            <a:off x="2747726" y="8543543"/>
            <a:ext cx="521723" cy="169277"/>
          </a:xfrm>
          <a:prstGeom prst="rect">
            <a:avLst/>
          </a:prstGeom>
          <a:noFill/>
        </p:spPr>
        <p:txBody>
          <a:bodyPr wrap="square" rtlCol="0">
            <a:spAutoFit/>
          </a:bodyPr>
          <a:lstStyle/>
          <a:p>
            <a:pPr algn="ctr"/>
            <a:r>
              <a:rPr kumimoji="1" lang="en-US" altLang="ja-JP" sz="500" dirty="0">
                <a:latin typeface="+mj-lt"/>
              </a:rPr>
              <a:t>2023-09-10</a:t>
            </a:r>
          </a:p>
        </p:txBody>
      </p:sp>
      <p:sp>
        <p:nvSpPr>
          <p:cNvPr id="321" name="テキスト ボックス 320">
            <a:extLst>
              <a:ext uri="{FF2B5EF4-FFF2-40B4-BE49-F238E27FC236}">
                <a16:creationId xmlns:a16="http://schemas.microsoft.com/office/drawing/2014/main" id="{DCAAE6A3-1322-17FE-A485-1F10079040DE}"/>
              </a:ext>
            </a:extLst>
          </p:cNvPr>
          <p:cNvSpPr txBox="1"/>
          <p:nvPr/>
        </p:nvSpPr>
        <p:spPr>
          <a:xfrm>
            <a:off x="3198485" y="8535415"/>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322" name="テキスト ボックス 321">
            <a:extLst>
              <a:ext uri="{FF2B5EF4-FFF2-40B4-BE49-F238E27FC236}">
                <a16:creationId xmlns:a16="http://schemas.microsoft.com/office/drawing/2014/main" id="{07D8FACB-618B-9F92-1C44-AAAF238BAAFC}"/>
              </a:ext>
            </a:extLst>
          </p:cNvPr>
          <p:cNvSpPr txBox="1"/>
          <p:nvPr/>
        </p:nvSpPr>
        <p:spPr>
          <a:xfrm>
            <a:off x="3603129" y="8540699"/>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323" name="テキスト ボックス 322">
            <a:extLst>
              <a:ext uri="{FF2B5EF4-FFF2-40B4-BE49-F238E27FC236}">
                <a16:creationId xmlns:a16="http://schemas.microsoft.com/office/drawing/2014/main" id="{14651ADD-35B2-23D9-7939-8EC7F17DCCB4}"/>
              </a:ext>
            </a:extLst>
          </p:cNvPr>
          <p:cNvSpPr txBox="1"/>
          <p:nvPr/>
        </p:nvSpPr>
        <p:spPr>
          <a:xfrm>
            <a:off x="5821053" y="6096033"/>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1" name="テキスト ボックス 60">
            <a:extLst>
              <a:ext uri="{FF2B5EF4-FFF2-40B4-BE49-F238E27FC236}">
                <a16:creationId xmlns:a16="http://schemas.microsoft.com/office/drawing/2014/main" id="{07AEE597-C518-85BA-FF93-45DB440D9F85}"/>
              </a:ext>
            </a:extLst>
          </p:cNvPr>
          <p:cNvSpPr txBox="1"/>
          <p:nvPr/>
        </p:nvSpPr>
        <p:spPr>
          <a:xfrm>
            <a:off x="1770153" y="3716929"/>
            <a:ext cx="1893334" cy="1200329"/>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When the process is complete, the popup closes and you return to the object screen. The screen must be refreshed.</a:t>
            </a:r>
          </a:p>
          <a:p>
            <a:r>
              <a:rPr kumimoji="1" lang="en-US" altLang="ja-JP" sz="800" b="1" dirty="0">
                <a:latin typeface="+mj-lt"/>
              </a:rPr>
              <a:t>Relabeling button:</a:t>
            </a:r>
            <a:r>
              <a:rPr kumimoji="1" lang="en-US" altLang="ja-JP" sz="800" dirty="0">
                <a:latin typeface="+mj-lt"/>
              </a:rPr>
              <a:t> Jump to the Relabeling screen.</a:t>
            </a:r>
          </a:p>
        </p:txBody>
      </p:sp>
      <p:pic>
        <p:nvPicPr>
          <p:cNvPr id="64" name="図 63">
            <a:extLst>
              <a:ext uri="{FF2B5EF4-FFF2-40B4-BE49-F238E27FC236}">
                <a16:creationId xmlns:a16="http://schemas.microsoft.com/office/drawing/2014/main" id="{68E9FDD9-DA39-262C-9672-7FC173026376}"/>
              </a:ext>
            </a:extLst>
          </p:cNvPr>
          <p:cNvPicPr>
            <a:picLocks noChangeAspect="1"/>
          </p:cNvPicPr>
          <p:nvPr/>
        </p:nvPicPr>
        <p:blipFill>
          <a:blip r:embed="rId19"/>
          <a:stretch>
            <a:fillRect/>
          </a:stretch>
        </p:blipFill>
        <p:spPr>
          <a:xfrm>
            <a:off x="556651" y="3731066"/>
            <a:ext cx="1075165" cy="745191"/>
          </a:xfrm>
          <a:prstGeom prst="rect">
            <a:avLst/>
          </a:prstGeom>
        </p:spPr>
      </p:pic>
      <p:pic>
        <p:nvPicPr>
          <p:cNvPr id="65" name="図 64">
            <a:extLst>
              <a:ext uri="{FF2B5EF4-FFF2-40B4-BE49-F238E27FC236}">
                <a16:creationId xmlns:a16="http://schemas.microsoft.com/office/drawing/2014/main" id="{B1D7EE66-9295-5B19-795D-C889D98D359A}"/>
              </a:ext>
            </a:extLst>
          </p:cNvPr>
          <p:cNvPicPr>
            <a:picLocks noChangeAspect="1"/>
          </p:cNvPicPr>
          <p:nvPr/>
        </p:nvPicPr>
        <p:blipFill>
          <a:blip r:embed="rId20"/>
          <a:stretch>
            <a:fillRect/>
          </a:stretch>
        </p:blipFill>
        <p:spPr>
          <a:xfrm>
            <a:off x="678590" y="4121196"/>
            <a:ext cx="847293" cy="112175"/>
          </a:xfrm>
          <a:prstGeom prst="rect">
            <a:avLst/>
          </a:prstGeom>
        </p:spPr>
      </p:pic>
      <p:pic>
        <p:nvPicPr>
          <p:cNvPr id="66" name="図 65">
            <a:extLst>
              <a:ext uri="{FF2B5EF4-FFF2-40B4-BE49-F238E27FC236}">
                <a16:creationId xmlns:a16="http://schemas.microsoft.com/office/drawing/2014/main" id="{835DE17F-561B-01D4-D719-F53BFED6A990}"/>
              </a:ext>
            </a:extLst>
          </p:cNvPr>
          <p:cNvPicPr>
            <a:picLocks noChangeAspect="1"/>
          </p:cNvPicPr>
          <p:nvPr/>
        </p:nvPicPr>
        <p:blipFill>
          <a:blip r:embed="rId21"/>
          <a:stretch>
            <a:fillRect/>
          </a:stretch>
        </p:blipFill>
        <p:spPr>
          <a:xfrm>
            <a:off x="934199" y="4236715"/>
            <a:ext cx="336603" cy="186540"/>
          </a:xfrm>
          <a:prstGeom prst="rect">
            <a:avLst/>
          </a:prstGeom>
        </p:spPr>
      </p:pic>
      <p:sp>
        <p:nvSpPr>
          <p:cNvPr id="67" name="四角形: 角を丸くする 66">
            <a:extLst>
              <a:ext uri="{FF2B5EF4-FFF2-40B4-BE49-F238E27FC236}">
                <a16:creationId xmlns:a16="http://schemas.microsoft.com/office/drawing/2014/main" id="{D8DE3145-2364-23ED-3828-D11FA3E1A02F}"/>
              </a:ext>
            </a:extLst>
          </p:cNvPr>
          <p:cNvSpPr/>
          <p:nvPr/>
        </p:nvSpPr>
        <p:spPr>
          <a:xfrm>
            <a:off x="713051" y="4270670"/>
            <a:ext cx="374470"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68" name="四角形: 角を丸くする 67">
            <a:extLst>
              <a:ext uri="{FF2B5EF4-FFF2-40B4-BE49-F238E27FC236}">
                <a16:creationId xmlns:a16="http://schemas.microsoft.com/office/drawing/2014/main" id="{0BDAC842-AC09-E0F5-CA34-088D2C60B473}"/>
              </a:ext>
            </a:extLst>
          </p:cNvPr>
          <p:cNvSpPr/>
          <p:nvPr/>
        </p:nvSpPr>
        <p:spPr>
          <a:xfrm>
            <a:off x="1113490" y="4271141"/>
            <a:ext cx="386960"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Relabeling</a:t>
            </a:r>
            <a:endParaRPr kumimoji="1" lang="ja-JP" altLang="en-US" sz="300" kern="0" dirty="0">
              <a:solidFill>
                <a:schemeClr val="bg1"/>
              </a:solidFill>
            </a:endParaRPr>
          </a:p>
        </p:txBody>
      </p:sp>
      <p:pic>
        <p:nvPicPr>
          <p:cNvPr id="69" name="図 68">
            <a:extLst>
              <a:ext uri="{FF2B5EF4-FFF2-40B4-BE49-F238E27FC236}">
                <a16:creationId xmlns:a16="http://schemas.microsoft.com/office/drawing/2014/main" id="{31C5A7F5-3001-B3DE-ACFB-F7474353BEA2}"/>
              </a:ext>
            </a:extLst>
          </p:cNvPr>
          <p:cNvPicPr>
            <a:picLocks noChangeAspect="1"/>
          </p:cNvPicPr>
          <p:nvPr/>
        </p:nvPicPr>
        <p:blipFill>
          <a:blip r:embed="rId22"/>
          <a:stretch>
            <a:fillRect/>
          </a:stretch>
        </p:blipFill>
        <p:spPr>
          <a:xfrm>
            <a:off x="819871" y="3786202"/>
            <a:ext cx="680579" cy="317460"/>
          </a:xfrm>
          <a:prstGeom prst="rect">
            <a:avLst/>
          </a:prstGeom>
        </p:spPr>
      </p:pic>
      <p:sp>
        <p:nvSpPr>
          <p:cNvPr id="70" name="テキスト ボックス 69">
            <a:extLst>
              <a:ext uri="{FF2B5EF4-FFF2-40B4-BE49-F238E27FC236}">
                <a16:creationId xmlns:a16="http://schemas.microsoft.com/office/drawing/2014/main" id="{7D6F94BA-3212-D941-C00A-54A3DCAF121D}"/>
              </a:ext>
            </a:extLst>
          </p:cNvPr>
          <p:cNvSpPr txBox="1"/>
          <p:nvPr/>
        </p:nvSpPr>
        <p:spPr>
          <a:xfrm>
            <a:off x="608363" y="3874975"/>
            <a:ext cx="958313" cy="246221"/>
          </a:xfrm>
          <a:prstGeom prst="rect">
            <a:avLst/>
          </a:prstGeom>
          <a:noFill/>
        </p:spPr>
        <p:txBody>
          <a:bodyPr wrap="square" rtlCol="0">
            <a:spAutoFit/>
          </a:bodyPr>
          <a:lstStyle/>
          <a:p>
            <a:pPr algn="ctr"/>
            <a:r>
              <a:rPr kumimoji="1" lang="en-US" altLang="ja-JP" sz="500" dirty="0">
                <a:latin typeface="+mj-lt"/>
              </a:rPr>
              <a:t>Successful processing</a:t>
            </a:r>
          </a:p>
          <a:p>
            <a:pPr algn="ctr"/>
            <a:r>
              <a:rPr kumimoji="1" lang="en-US" altLang="ja-JP" sz="500" dirty="0">
                <a:latin typeface="+mj-lt"/>
              </a:rPr>
              <a:t>Is the process finished?</a:t>
            </a:r>
          </a:p>
        </p:txBody>
      </p:sp>
      <p:sp>
        <p:nvSpPr>
          <p:cNvPr id="71" name="二等辺三角形 70">
            <a:extLst>
              <a:ext uri="{FF2B5EF4-FFF2-40B4-BE49-F238E27FC236}">
                <a16:creationId xmlns:a16="http://schemas.microsoft.com/office/drawing/2014/main" id="{3EBF6C1F-CF90-5011-3730-26399B7E2F5F}"/>
              </a:ext>
            </a:extLst>
          </p:cNvPr>
          <p:cNvSpPr/>
          <p:nvPr/>
        </p:nvSpPr>
        <p:spPr>
          <a:xfrm>
            <a:off x="1528541" y="363656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
        <p:nvSpPr>
          <p:cNvPr id="63" name="Rectangle 62">
            <a:extLst>
              <a:ext uri="{FF2B5EF4-FFF2-40B4-BE49-F238E27FC236}">
                <a16:creationId xmlns:a16="http://schemas.microsoft.com/office/drawing/2014/main" id="{808D1755-EA31-0181-FA42-906A54D59703}"/>
              </a:ext>
            </a:extLst>
          </p:cNvPr>
          <p:cNvSpPr/>
          <p:nvPr/>
        </p:nvSpPr>
        <p:spPr>
          <a:xfrm>
            <a:off x="-1929839" y="2449939"/>
            <a:ext cx="1864907" cy="213487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a:p>
            <a:pPr algn="l" defTabSz="914400"/>
            <a:r>
              <a:rPr kumimoji="1" lang="en-US" sz="700" kern="0" dirty="0">
                <a:solidFill>
                  <a:prstClr val="black"/>
                </a:solidFill>
              </a:rPr>
              <a:t>220(Outbound QTY)</a:t>
            </a:r>
          </a:p>
          <a:p>
            <a:pPr algn="l" defTabSz="914400"/>
            <a:endParaRPr kumimoji="1" lang="en-US" sz="700" kern="0" dirty="0">
              <a:solidFill>
                <a:prstClr val="black"/>
              </a:solidFill>
            </a:endParaRPr>
          </a:p>
          <a:p>
            <a:pPr algn="l" defTabSz="914400"/>
            <a:r>
              <a:rPr kumimoji="1" lang="en-US" sz="700" kern="0" dirty="0">
                <a:solidFill>
                  <a:prstClr val="black"/>
                </a:solidFill>
              </a:rPr>
              <a:t>100 </a:t>
            </a:r>
            <a:r>
              <a:rPr kumimoji="1" lang="en-US" sz="700" kern="0" dirty="0">
                <a:solidFill>
                  <a:prstClr val="black"/>
                </a:solidFill>
                <a:sym typeface="Wingdings" panose="05000000000000000000" pitchFamily="2" charset="2"/>
              </a:rPr>
              <a:t> SCAN (use an old label)</a:t>
            </a:r>
          </a:p>
          <a:p>
            <a:pPr algn="l" defTabSz="914400"/>
            <a:r>
              <a:rPr kumimoji="1" lang="en-US" sz="700" kern="0" dirty="0">
                <a:solidFill>
                  <a:prstClr val="black"/>
                </a:solidFill>
                <a:sym typeface="Wingdings" panose="05000000000000000000" pitchFamily="2" charset="2"/>
              </a:rPr>
              <a:t>120</a:t>
            </a:r>
          </a:p>
          <a:p>
            <a:pPr algn="l" defTabSz="914400"/>
            <a:endParaRPr kumimoji="1" lang="en-US" sz="700" kern="0" dirty="0">
              <a:solidFill>
                <a:prstClr val="black"/>
              </a:solidFill>
            </a:endParaRPr>
          </a:p>
          <a:p>
            <a:pPr algn="l" defTabSz="914400"/>
            <a:r>
              <a:rPr kumimoji="1" lang="en-US" sz="700" kern="0" dirty="0">
                <a:solidFill>
                  <a:prstClr val="black"/>
                </a:solidFill>
              </a:rPr>
              <a:t>100 </a:t>
            </a:r>
            <a:r>
              <a:rPr kumimoji="1" lang="en-US" sz="700" kern="0" dirty="0">
                <a:solidFill>
                  <a:prstClr val="black"/>
                </a:solidFill>
                <a:sym typeface="Wingdings" panose="05000000000000000000" pitchFamily="2" charset="2"/>
              </a:rPr>
              <a:t> SCAN (use an old label)</a:t>
            </a:r>
            <a:endParaRPr kumimoji="1" lang="en-US" sz="700" kern="0" dirty="0">
              <a:solidFill>
                <a:prstClr val="black"/>
              </a:solidFill>
            </a:endParaRPr>
          </a:p>
          <a:p>
            <a:pPr algn="l" defTabSz="914400"/>
            <a:r>
              <a:rPr kumimoji="1" lang="en-US" sz="700" kern="0" dirty="0">
                <a:solidFill>
                  <a:prstClr val="black"/>
                </a:solidFill>
              </a:rPr>
              <a:t>20</a:t>
            </a:r>
          </a:p>
          <a:p>
            <a:pPr algn="l" defTabSz="914400"/>
            <a:endParaRPr kumimoji="1" lang="en-US" sz="700" kern="0" dirty="0">
              <a:solidFill>
                <a:prstClr val="black"/>
              </a:solidFill>
            </a:endParaRPr>
          </a:p>
          <a:p>
            <a:pPr algn="l" defTabSz="914400"/>
            <a:r>
              <a:rPr kumimoji="1" lang="en-US" sz="700" kern="0" dirty="0">
                <a:solidFill>
                  <a:prstClr val="black"/>
                </a:solidFill>
              </a:rPr>
              <a:t>100 </a:t>
            </a:r>
            <a:r>
              <a:rPr kumimoji="1" lang="en-US" sz="700" kern="0" dirty="0">
                <a:solidFill>
                  <a:prstClr val="black"/>
                </a:solidFill>
                <a:sym typeface="Wingdings" panose="05000000000000000000" pitchFamily="2" charset="2"/>
              </a:rPr>
              <a:t> REPACK</a:t>
            </a:r>
            <a:endParaRPr kumimoji="1" lang="en-US" sz="700" kern="0" dirty="0">
              <a:solidFill>
                <a:prstClr val="black"/>
              </a:solidFill>
            </a:endParaRPr>
          </a:p>
          <a:p>
            <a:pPr algn="l" defTabSz="914400"/>
            <a:r>
              <a:rPr kumimoji="1" lang="en-US" sz="700" kern="0" dirty="0">
                <a:solidFill>
                  <a:prstClr val="black"/>
                </a:solidFill>
              </a:rPr>
              <a:t>PRINT </a:t>
            </a:r>
          </a:p>
          <a:p>
            <a:pPr algn="l" defTabSz="914400"/>
            <a:r>
              <a:rPr kumimoji="1" lang="en-US" sz="700" kern="0" dirty="0">
                <a:solidFill>
                  <a:prstClr val="black"/>
                </a:solidFill>
                <a:sym typeface="Wingdings" panose="05000000000000000000" pitchFamily="2" charset="2"/>
              </a:rPr>
              <a:t>LABEL 1  80pcs (Force print)</a:t>
            </a:r>
          </a:p>
          <a:p>
            <a:pPr algn="l" defTabSz="914400"/>
            <a:r>
              <a:rPr kumimoji="1" lang="en-US" sz="700" kern="0" dirty="0">
                <a:solidFill>
                  <a:prstClr val="black"/>
                </a:solidFill>
                <a:sym typeface="Wingdings" panose="05000000000000000000" pitchFamily="2" charset="2"/>
              </a:rPr>
              <a:t>LABEL 2  20pcs (YES/NO)</a:t>
            </a:r>
            <a:endParaRPr kumimoji="1" lang="en-US" sz="700" kern="0" dirty="0">
              <a:solidFill>
                <a:prstClr val="black"/>
              </a:solidFill>
            </a:endParaRPr>
          </a:p>
          <a:p>
            <a:pPr algn="l" defTabSz="914400"/>
            <a:endParaRPr kumimoji="1" lang="en-US" sz="700" kern="0" dirty="0">
              <a:solidFill>
                <a:prstClr val="black"/>
              </a:solidFill>
            </a:endParaRPr>
          </a:p>
          <a:p>
            <a:pPr algn="l" defTabSz="914400"/>
            <a:endParaRPr kumimoji="1" lang="en-US" sz="700" kern="0" dirty="0">
              <a:solidFill>
                <a:prstClr val="black"/>
              </a:solidFill>
            </a:endParaRPr>
          </a:p>
          <a:p>
            <a:pPr algn="l" defTabSz="914400"/>
            <a:endParaRPr kumimoji="1" lang="en-US" sz="700" kern="0" dirty="0">
              <a:solidFill>
                <a:prstClr val="black"/>
              </a:solidFill>
            </a:endParaRPr>
          </a:p>
        </p:txBody>
      </p:sp>
      <p:pic>
        <p:nvPicPr>
          <p:cNvPr id="80" name="Picture 79">
            <a:extLst>
              <a:ext uri="{FF2B5EF4-FFF2-40B4-BE49-F238E27FC236}">
                <a16:creationId xmlns:a16="http://schemas.microsoft.com/office/drawing/2014/main" id="{0B1B458D-342C-39CF-AA11-502F6E7A4DA4}"/>
              </a:ext>
            </a:extLst>
          </p:cNvPr>
          <p:cNvPicPr>
            <a:picLocks noChangeAspect="1"/>
          </p:cNvPicPr>
          <p:nvPr/>
        </p:nvPicPr>
        <p:blipFill>
          <a:blip r:embed="rId23"/>
          <a:stretch>
            <a:fillRect/>
          </a:stretch>
        </p:blipFill>
        <p:spPr>
          <a:xfrm>
            <a:off x="2166234" y="2432427"/>
            <a:ext cx="1328605" cy="881871"/>
          </a:xfrm>
          <a:prstGeom prst="rect">
            <a:avLst/>
          </a:prstGeom>
        </p:spPr>
      </p:pic>
      <p:pic>
        <p:nvPicPr>
          <p:cNvPr id="81" name="Picture 80">
            <a:extLst>
              <a:ext uri="{FF2B5EF4-FFF2-40B4-BE49-F238E27FC236}">
                <a16:creationId xmlns:a16="http://schemas.microsoft.com/office/drawing/2014/main" id="{667F2220-DC20-E7E2-276C-C48B9CDCAA7C}"/>
              </a:ext>
            </a:extLst>
          </p:cNvPr>
          <p:cNvPicPr>
            <a:picLocks noChangeAspect="1"/>
          </p:cNvPicPr>
          <p:nvPr/>
        </p:nvPicPr>
        <p:blipFill>
          <a:blip r:embed="rId23"/>
          <a:stretch>
            <a:fillRect/>
          </a:stretch>
        </p:blipFill>
        <p:spPr>
          <a:xfrm>
            <a:off x="482560" y="5851690"/>
            <a:ext cx="1328605" cy="881871"/>
          </a:xfrm>
          <a:prstGeom prst="rect">
            <a:avLst/>
          </a:prstGeom>
        </p:spPr>
      </p:pic>
      <p:pic>
        <p:nvPicPr>
          <p:cNvPr id="87" name="Picture 86">
            <a:extLst>
              <a:ext uri="{FF2B5EF4-FFF2-40B4-BE49-F238E27FC236}">
                <a16:creationId xmlns:a16="http://schemas.microsoft.com/office/drawing/2014/main" id="{8E5EBC94-91AB-FCAE-91EF-CB9A55826A8D}"/>
              </a:ext>
            </a:extLst>
          </p:cNvPr>
          <p:cNvPicPr>
            <a:picLocks noChangeAspect="1"/>
          </p:cNvPicPr>
          <p:nvPr/>
        </p:nvPicPr>
        <p:blipFill>
          <a:blip r:embed="rId24"/>
          <a:stretch>
            <a:fillRect/>
          </a:stretch>
        </p:blipFill>
        <p:spPr>
          <a:xfrm>
            <a:off x="2795284" y="5849861"/>
            <a:ext cx="1337562" cy="893286"/>
          </a:xfrm>
          <a:prstGeom prst="rect">
            <a:avLst/>
          </a:prstGeom>
        </p:spPr>
      </p:pic>
      <p:pic>
        <p:nvPicPr>
          <p:cNvPr id="89" name="Picture 88">
            <a:extLst>
              <a:ext uri="{FF2B5EF4-FFF2-40B4-BE49-F238E27FC236}">
                <a16:creationId xmlns:a16="http://schemas.microsoft.com/office/drawing/2014/main" id="{2CB95CF8-DDB5-E27D-00A3-88687F50A447}"/>
              </a:ext>
            </a:extLst>
          </p:cNvPr>
          <p:cNvPicPr>
            <a:picLocks noChangeAspect="1"/>
          </p:cNvPicPr>
          <p:nvPr/>
        </p:nvPicPr>
        <p:blipFill>
          <a:blip r:embed="rId25"/>
          <a:stretch>
            <a:fillRect/>
          </a:stretch>
        </p:blipFill>
        <p:spPr>
          <a:xfrm>
            <a:off x="5051717" y="5856489"/>
            <a:ext cx="1338306" cy="885220"/>
          </a:xfrm>
          <a:prstGeom prst="rect">
            <a:avLst/>
          </a:prstGeom>
        </p:spPr>
      </p:pic>
      <p:pic>
        <p:nvPicPr>
          <p:cNvPr id="93" name="Picture 92">
            <a:extLst>
              <a:ext uri="{FF2B5EF4-FFF2-40B4-BE49-F238E27FC236}">
                <a16:creationId xmlns:a16="http://schemas.microsoft.com/office/drawing/2014/main" id="{02ECBBF9-3C38-FE7B-C437-16DC4A191BC2}"/>
              </a:ext>
            </a:extLst>
          </p:cNvPr>
          <p:cNvPicPr>
            <a:picLocks noChangeAspect="1"/>
          </p:cNvPicPr>
          <p:nvPr/>
        </p:nvPicPr>
        <p:blipFill>
          <a:blip r:embed="rId26"/>
          <a:stretch>
            <a:fillRect/>
          </a:stretch>
        </p:blipFill>
        <p:spPr>
          <a:xfrm>
            <a:off x="490088" y="6572338"/>
            <a:ext cx="1254295" cy="169937"/>
          </a:xfrm>
          <a:prstGeom prst="rect">
            <a:avLst/>
          </a:prstGeom>
        </p:spPr>
      </p:pic>
      <p:sp>
        <p:nvSpPr>
          <p:cNvPr id="94" name="TextBox 93">
            <a:extLst>
              <a:ext uri="{FF2B5EF4-FFF2-40B4-BE49-F238E27FC236}">
                <a16:creationId xmlns:a16="http://schemas.microsoft.com/office/drawing/2014/main" id="{AF3774A8-12E5-226F-23D5-364430FB7D29}"/>
              </a:ext>
            </a:extLst>
          </p:cNvPr>
          <p:cNvSpPr txBox="1"/>
          <p:nvPr/>
        </p:nvSpPr>
        <p:spPr>
          <a:xfrm>
            <a:off x="1350425" y="6585634"/>
            <a:ext cx="474058" cy="169277"/>
          </a:xfrm>
          <a:prstGeom prst="rect">
            <a:avLst/>
          </a:prstGeom>
          <a:noFill/>
        </p:spPr>
        <p:txBody>
          <a:bodyPr wrap="square" rtlCol="0">
            <a:spAutoFit/>
          </a:bodyPr>
          <a:lstStyle/>
          <a:p>
            <a:pPr algn="r"/>
            <a:r>
              <a:rPr lang="en-US" sz="500" dirty="0"/>
              <a:t>0/20</a:t>
            </a:r>
          </a:p>
        </p:txBody>
      </p:sp>
      <p:pic>
        <p:nvPicPr>
          <p:cNvPr id="95" name="Picture 94">
            <a:extLst>
              <a:ext uri="{FF2B5EF4-FFF2-40B4-BE49-F238E27FC236}">
                <a16:creationId xmlns:a16="http://schemas.microsoft.com/office/drawing/2014/main" id="{67915EFC-073F-CC8B-98FA-787CD7183817}"/>
              </a:ext>
            </a:extLst>
          </p:cNvPr>
          <p:cNvPicPr>
            <a:picLocks noChangeAspect="1"/>
          </p:cNvPicPr>
          <p:nvPr/>
        </p:nvPicPr>
        <p:blipFill>
          <a:blip r:embed="rId26"/>
          <a:stretch>
            <a:fillRect/>
          </a:stretch>
        </p:blipFill>
        <p:spPr>
          <a:xfrm>
            <a:off x="2817822" y="6558057"/>
            <a:ext cx="1254295" cy="169937"/>
          </a:xfrm>
          <a:prstGeom prst="rect">
            <a:avLst/>
          </a:prstGeom>
        </p:spPr>
      </p:pic>
      <p:sp>
        <p:nvSpPr>
          <p:cNvPr id="96" name="TextBox 95">
            <a:extLst>
              <a:ext uri="{FF2B5EF4-FFF2-40B4-BE49-F238E27FC236}">
                <a16:creationId xmlns:a16="http://schemas.microsoft.com/office/drawing/2014/main" id="{58794911-7632-4D20-19D4-6C42BC78B250}"/>
              </a:ext>
            </a:extLst>
          </p:cNvPr>
          <p:cNvSpPr txBox="1"/>
          <p:nvPr/>
        </p:nvSpPr>
        <p:spPr>
          <a:xfrm>
            <a:off x="3678159" y="6571353"/>
            <a:ext cx="474058" cy="169277"/>
          </a:xfrm>
          <a:prstGeom prst="rect">
            <a:avLst/>
          </a:prstGeom>
          <a:noFill/>
        </p:spPr>
        <p:txBody>
          <a:bodyPr wrap="square" rtlCol="0">
            <a:spAutoFit/>
          </a:bodyPr>
          <a:lstStyle/>
          <a:p>
            <a:pPr algn="r"/>
            <a:r>
              <a:rPr lang="en-US" sz="500" dirty="0"/>
              <a:t>10/20</a:t>
            </a:r>
          </a:p>
        </p:txBody>
      </p:sp>
      <p:pic>
        <p:nvPicPr>
          <p:cNvPr id="99" name="Picture 98">
            <a:extLst>
              <a:ext uri="{FF2B5EF4-FFF2-40B4-BE49-F238E27FC236}">
                <a16:creationId xmlns:a16="http://schemas.microsoft.com/office/drawing/2014/main" id="{47DE5ACA-1BE5-70C2-1D96-4F642080E298}"/>
              </a:ext>
            </a:extLst>
          </p:cNvPr>
          <p:cNvPicPr>
            <a:picLocks noChangeAspect="1"/>
          </p:cNvPicPr>
          <p:nvPr/>
        </p:nvPicPr>
        <p:blipFill>
          <a:blip r:embed="rId26"/>
          <a:stretch>
            <a:fillRect/>
          </a:stretch>
        </p:blipFill>
        <p:spPr>
          <a:xfrm>
            <a:off x="5050877" y="6562647"/>
            <a:ext cx="1254295" cy="169937"/>
          </a:xfrm>
          <a:prstGeom prst="rect">
            <a:avLst/>
          </a:prstGeom>
        </p:spPr>
      </p:pic>
      <p:sp>
        <p:nvSpPr>
          <p:cNvPr id="100" name="TextBox 99">
            <a:extLst>
              <a:ext uri="{FF2B5EF4-FFF2-40B4-BE49-F238E27FC236}">
                <a16:creationId xmlns:a16="http://schemas.microsoft.com/office/drawing/2014/main" id="{990248E6-EF67-11A7-82DD-0FCC7460F69B}"/>
              </a:ext>
            </a:extLst>
          </p:cNvPr>
          <p:cNvSpPr txBox="1"/>
          <p:nvPr/>
        </p:nvSpPr>
        <p:spPr>
          <a:xfrm>
            <a:off x="5911214" y="6575943"/>
            <a:ext cx="474058" cy="169277"/>
          </a:xfrm>
          <a:prstGeom prst="rect">
            <a:avLst/>
          </a:prstGeom>
          <a:noFill/>
        </p:spPr>
        <p:txBody>
          <a:bodyPr wrap="square" rtlCol="0">
            <a:spAutoFit/>
          </a:bodyPr>
          <a:lstStyle/>
          <a:p>
            <a:pPr algn="r"/>
            <a:r>
              <a:rPr lang="en-US" sz="500" dirty="0"/>
              <a:t>20/20</a:t>
            </a:r>
          </a:p>
        </p:txBody>
      </p:sp>
      <p:sp>
        <p:nvSpPr>
          <p:cNvPr id="101" name="テキスト ボックス 190">
            <a:extLst>
              <a:ext uri="{FF2B5EF4-FFF2-40B4-BE49-F238E27FC236}">
                <a16:creationId xmlns:a16="http://schemas.microsoft.com/office/drawing/2014/main" id="{B9D45C14-9403-A58C-A4EF-3DD3B260174A}"/>
              </a:ext>
            </a:extLst>
          </p:cNvPr>
          <p:cNvSpPr txBox="1"/>
          <p:nvPr/>
        </p:nvSpPr>
        <p:spPr>
          <a:xfrm>
            <a:off x="5503495" y="5698438"/>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02" name="テキスト ボックス 190">
            <a:extLst>
              <a:ext uri="{FF2B5EF4-FFF2-40B4-BE49-F238E27FC236}">
                <a16:creationId xmlns:a16="http://schemas.microsoft.com/office/drawing/2014/main" id="{7475EFF4-99DD-A36A-843A-15C4BC739297}"/>
              </a:ext>
            </a:extLst>
          </p:cNvPr>
          <p:cNvSpPr txBox="1"/>
          <p:nvPr/>
        </p:nvSpPr>
        <p:spPr>
          <a:xfrm>
            <a:off x="3252204" y="568097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03" name="テキスト ボックス 190">
            <a:extLst>
              <a:ext uri="{FF2B5EF4-FFF2-40B4-BE49-F238E27FC236}">
                <a16:creationId xmlns:a16="http://schemas.microsoft.com/office/drawing/2014/main" id="{457BAE3F-D06F-B8C6-FA59-D6CE4C458134}"/>
              </a:ext>
            </a:extLst>
          </p:cNvPr>
          <p:cNvSpPr txBox="1"/>
          <p:nvPr/>
        </p:nvSpPr>
        <p:spPr>
          <a:xfrm>
            <a:off x="3230480" y="7849980"/>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104" name="Picture 103">
            <a:extLst>
              <a:ext uri="{FF2B5EF4-FFF2-40B4-BE49-F238E27FC236}">
                <a16:creationId xmlns:a16="http://schemas.microsoft.com/office/drawing/2014/main" id="{D72D99D4-28F6-47D6-609F-536164771A0B}"/>
              </a:ext>
            </a:extLst>
          </p:cNvPr>
          <p:cNvPicPr>
            <a:picLocks noChangeAspect="1"/>
          </p:cNvPicPr>
          <p:nvPr/>
        </p:nvPicPr>
        <p:blipFill>
          <a:blip r:embed="rId23"/>
          <a:stretch>
            <a:fillRect/>
          </a:stretch>
        </p:blipFill>
        <p:spPr>
          <a:xfrm>
            <a:off x="462007" y="8013373"/>
            <a:ext cx="1328605" cy="881871"/>
          </a:xfrm>
          <a:prstGeom prst="rect">
            <a:avLst/>
          </a:prstGeom>
        </p:spPr>
      </p:pic>
      <p:pic>
        <p:nvPicPr>
          <p:cNvPr id="105" name="Picture 104">
            <a:extLst>
              <a:ext uri="{FF2B5EF4-FFF2-40B4-BE49-F238E27FC236}">
                <a16:creationId xmlns:a16="http://schemas.microsoft.com/office/drawing/2014/main" id="{9329C2B8-F47F-497B-2001-0BEA43F7EEC2}"/>
              </a:ext>
            </a:extLst>
          </p:cNvPr>
          <p:cNvPicPr>
            <a:picLocks noChangeAspect="1"/>
          </p:cNvPicPr>
          <p:nvPr/>
        </p:nvPicPr>
        <p:blipFill>
          <a:blip r:embed="rId24"/>
          <a:stretch>
            <a:fillRect/>
          </a:stretch>
        </p:blipFill>
        <p:spPr>
          <a:xfrm>
            <a:off x="2774731" y="8011544"/>
            <a:ext cx="1337562" cy="893286"/>
          </a:xfrm>
          <a:prstGeom prst="rect">
            <a:avLst/>
          </a:prstGeom>
        </p:spPr>
      </p:pic>
      <p:pic>
        <p:nvPicPr>
          <p:cNvPr id="106" name="Picture 105">
            <a:extLst>
              <a:ext uri="{FF2B5EF4-FFF2-40B4-BE49-F238E27FC236}">
                <a16:creationId xmlns:a16="http://schemas.microsoft.com/office/drawing/2014/main" id="{EE159209-D5C5-56BD-27CB-404D15480289}"/>
              </a:ext>
            </a:extLst>
          </p:cNvPr>
          <p:cNvPicPr>
            <a:picLocks noChangeAspect="1"/>
          </p:cNvPicPr>
          <p:nvPr/>
        </p:nvPicPr>
        <p:blipFill>
          <a:blip r:embed="rId26"/>
          <a:stretch>
            <a:fillRect/>
          </a:stretch>
        </p:blipFill>
        <p:spPr>
          <a:xfrm>
            <a:off x="469535" y="8734021"/>
            <a:ext cx="1254295" cy="169937"/>
          </a:xfrm>
          <a:prstGeom prst="rect">
            <a:avLst/>
          </a:prstGeom>
        </p:spPr>
      </p:pic>
      <p:sp>
        <p:nvSpPr>
          <p:cNvPr id="107" name="TextBox 106">
            <a:extLst>
              <a:ext uri="{FF2B5EF4-FFF2-40B4-BE49-F238E27FC236}">
                <a16:creationId xmlns:a16="http://schemas.microsoft.com/office/drawing/2014/main" id="{7401C522-25EB-E67A-A3EB-C4AE97EBDBE1}"/>
              </a:ext>
            </a:extLst>
          </p:cNvPr>
          <p:cNvSpPr txBox="1"/>
          <p:nvPr/>
        </p:nvSpPr>
        <p:spPr>
          <a:xfrm>
            <a:off x="1329872" y="8747317"/>
            <a:ext cx="474058" cy="169277"/>
          </a:xfrm>
          <a:prstGeom prst="rect">
            <a:avLst/>
          </a:prstGeom>
          <a:noFill/>
        </p:spPr>
        <p:txBody>
          <a:bodyPr wrap="square" rtlCol="0">
            <a:spAutoFit/>
          </a:bodyPr>
          <a:lstStyle/>
          <a:p>
            <a:pPr algn="r"/>
            <a:r>
              <a:rPr lang="en-US" sz="500" dirty="0"/>
              <a:t>0/20</a:t>
            </a:r>
          </a:p>
        </p:txBody>
      </p:sp>
      <p:pic>
        <p:nvPicPr>
          <p:cNvPr id="108" name="Picture 107">
            <a:extLst>
              <a:ext uri="{FF2B5EF4-FFF2-40B4-BE49-F238E27FC236}">
                <a16:creationId xmlns:a16="http://schemas.microsoft.com/office/drawing/2014/main" id="{E32EAE74-FB09-30C0-D363-D6AAD9238FC2}"/>
              </a:ext>
            </a:extLst>
          </p:cNvPr>
          <p:cNvPicPr>
            <a:picLocks noChangeAspect="1"/>
          </p:cNvPicPr>
          <p:nvPr/>
        </p:nvPicPr>
        <p:blipFill>
          <a:blip r:embed="rId26"/>
          <a:stretch>
            <a:fillRect/>
          </a:stretch>
        </p:blipFill>
        <p:spPr>
          <a:xfrm>
            <a:off x="2797269" y="8719740"/>
            <a:ext cx="1254295" cy="169937"/>
          </a:xfrm>
          <a:prstGeom prst="rect">
            <a:avLst/>
          </a:prstGeom>
        </p:spPr>
      </p:pic>
      <p:sp>
        <p:nvSpPr>
          <p:cNvPr id="109" name="TextBox 108">
            <a:extLst>
              <a:ext uri="{FF2B5EF4-FFF2-40B4-BE49-F238E27FC236}">
                <a16:creationId xmlns:a16="http://schemas.microsoft.com/office/drawing/2014/main" id="{4733CA83-8719-81F7-2883-AF1EBE5207B3}"/>
              </a:ext>
            </a:extLst>
          </p:cNvPr>
          <p:cNvSpPr txBox="1"/>
          <p:nvPr/>
        </p:nvSpPr>
        <p:spPr>
          <a:xfrm>
            <a:off x="3657606" y="8733036"/>
            <a:ext cx="474058" cy="169277"/>
          </a:xfrm>
          <a:prstGeom prst="rect">
            <a:avLst/>
          </a:prstGeom>
          <a:noFill/>
        </p:spPr>
        <p:txBody>
          <a:bodyPr wrap="square" rtlCol="0">
            <a:spAutoFit/>
          </a:bodyPr>
          <a:lstStyle/>
          <a:p>
            <a:pPr algn="r"/>
            <a:r>
              <a:rPr lang="en-US" sz="500" dirty="0"/>
              <a:t>10/20</a:t>
            </a:r>
          </a:p>
        </p:txBody>
      </p:sp>
      <p:sp>
        <p:nvSpPr>
          <p:cNvPr id="110" name="Rectangle 109">
            <a:extLst>
              <a:ext uri="{FF2B5EF4-FFF2-40B4-BE49-F238E27FC236}">
                <a16:creationId xmlns:a16="http://schemas.microsoft.com/office/drawing/2014/main" id="{95648717-0C23-7674-12F1-D89429A103CB}"/>
              </a:ext>
            </a:extLst>
          </p:cNvPr>
          <p:cNvSpPr/>
          <p:nvPr/>
        </p:nvSpPr>
        <p:spPr>
          <a:xfrm>
            <a:off x="472312" y="3778347"/>
            <a:ext cx="3074419" cy="1000867"/>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sz="700" kern="0" dirty="0">
                <a:solidFill>
                  <a:srgbClr val="FF0000"/>
                </a:solidFill>
              </a:rPr>
              <a:t>No need to implement </a:t>
            </a:r>
            <a:r>
              <a:rPr kumimoji="1" lang="en-US" sz="700" kern="0" dirty="0">
                <a:solidFill>
                  <a:prstClr val="black"/>
                </a:solidFill>
              </a:rPr>
              <a:t>14Dec2023</a:t>
            </a:r>
          </a:p>
        </p:txBody>
      </p:sp>
      <p:sp>
        <p:nvSpPr>
          <p:cNvPr id="111" name="二等辺三角形 70">
            <a:extLst>
              <a:ext uri="{FF2B5EF4-FFF2-40B4-BE49-F238E27FC236}">
                <a16:creationId xmlns:a16="http://schemas.microsoft.com/office/drawing/2014/main" id="{32BB2EF1-8554-4695-B224-504212C744A1}"/>
              </a:ext>
            </a:extLst>
          </p:cNvPr>
          <p:cNvSpPr/>
          <p:nvPr/>
        </p:nvSpPr>
        <p:spPr>
          <a:xfrm>
            <a:off x="2803673" y="4111576"/>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Tree>
    <p:extLst>
      <p:ext uri="{BB962C8B-B14F-4D97-AF65-F5344CB8AC3E}">
        <p14:creationId xmlns:p14="http://schemas.microsoft.com/office/powerpoint/2010/main" val="746685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テキスト ボックス 339">
            <a:extLst>
              <a:ext uri="{FF2B5EF4-FFF2-40B4-BE49-F238E27FC236}">
                <a16:creationId xmlns:a16="http://schemas.microsoft.com/office/drawing/2014/main" id="{15A96D7A-D41E-14F5-5444-EC07985C1F5A}"/>
              </a:ext>
            </a:extLst>
          </p:cNvPr>
          <p:cNvSpPr txBox="1"/>
          <p:nvPr/>
        </p:nvSpPr>
        <p:spPr>
          <a:xfrm>
            <a:off x="5626581" y="210652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341" name="図 340">
            <a:extLst>
              <a:ext uri="{FF2B5EF4-FFF2-40B4-BE49-F238E27FC236}">
                <a16:creationId xmlns:a16="http://schemas.microsoft.com/office/drawing/2014/main" id="{8C726A0C-F781-AE2E-B6C7-4E20F5556673}"/>
              </a:ext>
            </a:extLst>
          </p:cNvPr>
          <p:cNvPicPr>
            <a:picLocks noChangeAspect="1"/>
          </p:cNvPicPr>
          <p:nvPr/>
        </p:nvPicPr>
        <p:blipFill>
          <a:blip r:embed="rId2"/>
          <a:stretch>
            <a:fillRect/>
          </a:stretch>
        </p:blipFill>
        <p:spPr>
          <a:xfrm>
            <a:off x="5098764" y="1435316"/>
            <a:ext cx="1358764" cy="2027693"/>
          </a:xfrm>
          <a:prstGeom prst="rect">
            <a:avLst/>
          </a:prstGeom>
        </p:spPr>
      </p:pic>
      <p:pic>
        <p:nvPicPr>
          <p:cNvPr id="342" name="図 341">
            <a:extLst>
              <a:ext uri="{FF2B5EF4-FFF2-40B4-BE49-F238E27FC236}">
                <a16:creationId xmlns:a16="http://schemas.microsoft.com/office/drawing/2014/main" id="{0BC3830C-2C5C-1029-0D90-53605674FA58}"/>
              </a:ext>
            </a:extLst>
          </p:cNvPr>
          <p:cNvPicPr>
            <a:picLocks noChangeAspect="1"/>
          </p:cNvPicPr>
          <p:nvPr/>
        </p:nvPicPr>
        <p:blipFill>
          <a:blip r:embed="rId3"/>
          <a:stretch>
            <a:fillRect/>
          </a:stretch>
        </p:blipFill>
        <p:spPr>
          <a:xfrm>
            <a:off x="6192120" y="2730703"/>
            <a:ext cx="243861" cy="130125"/>
          </a:xfrm>
          <a:prstGeom prst="rect">
            <a:avLst/>
          </a:prstGeom>
        </p:spPr>
      </p:pic>
      <p:sp>
        <p:nvSpPr>
          <p:cNvPr id="343" name="テキスト ボックス 342">
            <a:extLst>
              <a:ext uri="{FF2B5EF4-FFF2-40B4-BE49-F238E27FC236}">
                <a16:creationId xmlns:a16="http://schemas.microsoft.com/office/drawing/2014/main" id="{80906396-9610-D99C-9736-89211EE0085D}"/>
              </a:ext>
            </a:extLst>
          </p:cNvPr>
          <p:cNvSpPr txBox="1"/>
          <p:nvPr/>
        </p:nvSpPr>
        <p:spPr>
          <a:xfrm>
            <a:off x="6115698" y="270974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44" name="図 343">
            <a:extLst>
              <a:ext uri="{FF2B5EF4-FFF2-40B4-BE49-F238E27FC236}">
                <a16:creationId xmlns:a16="http://schemas.microsoft.com/office/drawing/2014/main" id="{2B89C816-E04D-D404-CC7B-72C316E9E54B}"/>
              </a:ext>
            </a:extLst>
          </p:cNvPr>
          <p:cNvPicPr>
            <a:picLocks noChangeAspect="1"/>
          </p:cNvPicPr>
          <p:nvPr/>
        </p:nvPicPr>
        <p:blipFill>
          <a:blip r:embed="rId4"/>
          <a:stretch>
            <a:fillRect/>
          </a:stretch>
        </p:blipFill>
        <p:spPr>
          <a:xfrm>
            <a:off x="5603451" y="1569396"/>
            <a:ext cx="805148" cy="123622"/>
          </a:xfrm>
          <a:prstGeom prst="rect">
            <a:avLst/>
          </a:prstGeom>
        </p:spPr>
      </p:pic>
      <p:sp>
        <p:nvSpPr>
          <p:cNvPr id="345" name="テキスト ボックス 344">
            <a:extLst>
              <a:ext uri="{FF2B5EF4-FFF2-40B4-BE49-F238E27FC236}">
                <a16:creationId xmlns:a16="http://schemas.microsoft.com/office/drawing/2014/main" id="{38E4681E-9BEA-A00C-EAC7-9D957C625D5C}"/>
              </a:ext>
            </a:extLst>
          </p:cNvPr>
          <p:cNvSpPr txBox="1"/>
          <p:nvPr/>
        </p:nvSpPr>
        <p:spPr>
          <a:xfrm>
            <a:off x="5518732" y="155597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46" name="図 345">
            <a:extLst>
              <a:ext uri="{FF2B5EF4-FFF2-40B4-BE49-F238E27FC236}">
                <a16:creationId xmlns:a16="http://schemas.microsoft.com/office/drawing/2014/main" id="{AB626B6B-644C-19A1-C9E6-04C0F3A3825C}"/>
              </a:ext>
            </a:extLst>
          </p:cNvPr>
          <p:cNvPicPr>
            <a:picLocks noChangeAspect="1"/>
          </p:cNvPicPr>
          <p:nvPr/>
        </p:nvPicPr>
        <p:blipFill>
          <a:blip r:embed="rId3"/>
          <a:stretch>
            <a:fillRect/>
          </a:stretch>
        </p:blipFill>
        <p:spPr>
          <a:xfrm>
            <a:off x="5253264" y="2454956"/>
            <a:ext cx="399116" cy="92870"/>
          </a:xfrm>
          <a:prstGeom prst="rect">
            <a:avLst/>
          </a:prstGeom>
        </p:spPr>
      </p:pic>
      <p:sp>
        <p:nvSpPr>
          <p:cNvPr id="347" name="テキスト ボックス 346">
            <a:extLst>
              <a:ext uri="{FF2B5EF4-FFF2-40B4-BE49-F238E27FC236}">
                <a16:creationId xmlns:a16="http://schemas.microsoft.com/office/drawing/2014/main" id="{728F39AB-65B0-84F3-B443-08C5A000AC63}"/>
              </a:ext>
            </a:extLst>
          </p:cNvPr>
          <p:cNvSpPr txBox="1"/>
          <p:nvPr/>
        </p:nvSpPr>
        <p:spPr>
          <a:xfrm>
            <a:off x="5188894" y="240524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48" name="図 347">
            <a:extLst>
              <a:ext uri="{FF2B5EF4-FFF2-40B4-BE49-F238E27FC236}">
                <a16:creationId xmlns:a16="http://schemas.microsoft.com/office/drawing/2014/main" id="{ACFB1081-0F0B-57B5-E788-2D8CC1EED5A3}"/>
              </a:ext>
            </a:extLst>
          </p:cNvPr>
          <p:cNvPicPr>
            <a:picLocks noChangeAspect="1"/>
          </p:cNvPicPr>
          <p:nvPr/>
        </p:nvPicPr>
        <p:blipFill>
          <a:blip r:embed="rId5"/>
          <a:stretch>
            <a:fillRect/>
          </a:stretch>
        </p:blipFill>
        <p:spPr>
          <a:xfrm>
            <a:off x="5701705" y="2892067"/>
            <a:ext cx="234871" cy="129551"/>
          </a:xfrm>
          <a:prstGeom prst="rect">
            <a:avLst/>
          </a:prstGeom>
        </p:spPr>
      </p:pic>
      <p:pic>
        <p:nvPicPr>
          <p:cNvPr id="349" name="図 348">
            <a:extLst>
              <a:ext uri="{FF2B5EF4-FFF2-40B4-BE49-F238E27FC236}">
                <a16:creationId xmlns:a16="http://schemas.microsoft.com/office/drawing/2014/main" id="{B1FC1DB2-C4C2-DB21-216C-94E176AB2EAD}"/>
              </a:ext>
            </a:extLst>
          </p:cNvPr>
          <p:cNvPicPr>
            <a:picLocks noChangeAspect="1"/>
          </p:cNvPicPr>
          <p:nvPr/>
        </p:nvPicPr>
        <p:blipFill>
          <a:blip r:embed="rId5"/>
          <a:stretch>
            <a:fillRect/>
          </a:stretch>
        </p:blipFill>
        <p:spPr>
          <a:xfrm>
            <a:off x="5637123" y="3075318"/>
            <a:ext cx="234871" cy="129551"/>
          </a:xfrm>
          <a:prstGeom prst="rect">
            <a:avLst/>
          </a:prstGeom>
        </p:spPr>
      </p:pic>
      <p:pic>
        <p:nvPicPr>
          <p:cNvPr id="350" name="図 349">
            <a:extLst>
              <a:ext uri="{FF2B5EF4-FFF2-40B4-BE49-F238E27FC236}">
                <a16:creationId xmlns:a16="http://schemas.microsoft.com/office/drawing/2014/main" id="{B25CB56E-7DB4-3524-587E-ED6649AC4D47}"/>
              </a:ext>
            </a:extLst>
          </p:cNvPr>
          <p:cNvPicPr>
            <a:picLocks noChangeAspect="1"/>
          </p:cNvPicPr>
          <p:nvPr/>
        </p:nvPicPr>
        <p:blipFill>
          <a:blip r:embed="rId6"/>
          <a:stretch>
            <a:fillRect/>
          </a:stretch>
        </p:blipFill>
        <p:spPr>
          <a:xfrm>
            <a:off x="5116772" y="2442095"/>
            <a:ext cx="1334826" cy="298027"/>
          </a:xfrm>
          <a:prstGeom prst="rect">
            <a:avLst/>
          </a:prstGeom>
        </p:spPr>
      </p:pic>
      <p:sp>
        <p:nvSpPr>
          <p:cNvPr id="351" name="四角形: 角を丸くする 350">
            <a:extLst>
              <a:ext uri="{FF2B5EF4-FFF2-40B4-BE49-F238E27FC236}">
                <a16:creationId xmlns:a16="http://schemas.microsoft.com/office/drawing/2014/main" id="{90957A1D-A5AA-1576-1E93-564E3FDA878D}"/>
              </a:ext>
            </a:extLst>
          </p:cNvPr>
          <p:cNvSpPr/>
          <p:nvPr/>
        </p:nvSpPr>
        <p:spPr>
          <a:xfrm>
            <a:off x="5393051" y="259912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2" name="四角形: 角を丸くする 351">
            <a:extLst>
              <a:ext uri="{FF2B5EF4-FFF2-40B4-BE49-F238E27FC236}">
                <a16:creationId xmlns:a16="http://schemas.microsoft.com/office/drawing/2014/main" id="{E6F93FBA-F7BC-9C12-3EEC-8E637BB3C1F3}"/>
              </a:ext>
            </a:extLst>
          </p:cNvPr>
          <p:cNvSpPr/>
          <p:nvPr/>
        </p:nvSpPr>
        <p:spPr>
          <a:xfrm>
            <a:off x="6044987" y="259173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3" name="テキスト ボックス 352">
            <a:extLst>
              <a:ext uri="{FF2B5EF4-FFF2-40B4-BE49-F238E27FC236}">
                <a16:creationId xmlns:a16="http://schemas.microsoft.com/office/drawing/2014/main" id="{1467BC42-8BFA-3B9B-7786-503E4BBD1692}"/>
              </a:ext>
            </a:extLst>
          </p:cNvPr>
          <p:cNvSpPr txBox="1"/>
          <p:nvPr/>
        </p:nvSpPr>
        <p:spPr>
          <a:xfrm>
            <a:off x="5726042" y="257334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54" name="図 353">
            <a:extLst>
              <a:ext uri="{FF2B5EF4-FFF2-40B4-BE49-F238E27FC236}">
                <a16:creationId xmlns:a16="http://schemas.microsoft.com/office/drawing/2014/main" id="{1C7B7679-917A-612D-CF1E-DBF5F4E101B2}"/>
              </a:ext>
            </a:extLst>
          </p:cNvPr>
          <p:cNvPicPr>
            <a:picLocks noChangeAspect="1"/>
          </p:cNvPicPr>
          <p:nvPr/>
        </p:nvPicPr>
        <p:blipFill>
          <a:blip r:embed="rId7"/>
          <a:stretch>
            <a:fillRect/>
          </a:stretch>
        </p:blipFill>
        <p:spPr>
          <a:xfrm>
            <a:off x="5112493" y="2037674"/>
            <a:ext cx="1345035" cy="391873"/>
          </a:xfrm>
          <a:prstGeom prst="rect">
            <a:avLst/>
          </a:prstGeom>
        </p:spPr>
      </p:pic>
      <p:sp>
        <p:nvSpPr>
          <p:cNvPr id="355" name="四角形: 角を丸くする 354">
            <a:extLst>
              <a:ext uri="{FF2B5EF4-FFF2-40B4-BE49-F238E27FC236}">
                <a16:creationId xmlns:a16="http://schemas.microsoft.com/office/drawing/2014/main" id="{029199CA-89B5-4E49-4E5A-363DB160BFD7}"/>
              </a:ext>
            </a:extLst>
          </p:cNvPr>
          <p:cNvSpPr/>
          <p:nvPr/>
        </p:nvSpPr>
        <p:spPr>
          <a:xfrm>
            <a:off x="5393645" y="233695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6" name="四角形: 角を丸くする 355">
            <a:extLst>
              <a:ext uri="{FF2B5EF4-FFF2-40B4-BE49-F238E27FC236}">
                <a16:creationId xmlns:a16="http://schemas.microsoft.com/office/drawing/2014/main" id="{77E8F404-FF1F-7ECA-58E6-4F3990C8028E}"/>
              </a:ext>
            </a:extLst>
          </p:cNvPr>
          <p:cNvSpPr/>
          <p:nvPr/>
        </p:nvSpPr>
        <p:spPr>
          <a:xfrm>
            <a:off x="6039126" y="234225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7" name="テキスト ボックス 356">
            <a:extLst>
              <a:ext uri="{FF2B5EF4-FFF2-40B4-BE49-F238E27FC236}">
                <a16:creationId xmlns:a16="http://schemas.microsoft.com/office/drawing/2014/main" id="{475FE28F-BA96-E357-DD36-5AA2F450A48F}"/>
              </a:ext>
            </a:extLst>
          </p:cNvPr>
          <p:cNvSpPr txBox="1"/>
          <p:nvPr/>
        </p:nvSpPr>
        <p:spPr>
          <a:xfrm>
            <a:off x="5715224" y="234302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58" name="四角形: 角を丸くする 357">
            <a:extLst>
              <a:ext uri="{FF2B5EF4-FFF2-40B4-BE49-F238E27FC236}">
                <a16:creationId xmlns:a16="http://schemas.microsoft.com/office/drawing/2014/main" id="{78A7340F-F685-9F96-EE42-A37D5CA3542D}"/>
              </a:ext>
            </a:extLst>
          </p:cNvPr>
          <p:cNvSpPr/>
          <p:nvPr/>
        </p:nvSpPr>
        <p:spPr>
          <a:xfrm>
            <a:off x="5603451" y="20394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9" name="四角形: 角を丸くする 358">
            <a:extLst>
              <a:ext uri="{FF2B5EF4-FFF2-40B4-BE49-F238E27FC236}">
                <a16:creationId xmlns:a16="http://schemas.microsoft.com/office/drawing/2014/main" id="{7D949EA4-0BC5-9C69-22F7-C9AB95D95B90}"/>
              </a:ext>
            </a:extLst>
          </p:cNvPr>
          <p:cNvSpPr/>
          <p:nvPr/>
        </p:nvSpPr>
        <p:spPr>
          <a:xfrm>
            <a:off x="5605942" y="218619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0" name="テキスト ボックス 359">
            <a:extLst>
              <a:ext uri="{FF2B5EF4-FFF2-40B4-BE49-F238E27FC236}">
                <a16:creationId xmlns:a16="http://schemas.microsoft.com/office/drawing/2014/main" id="{B0467E84-A8CD-5F8D-7866-ACF9B49E7495}"/>
              </a:ext>
            </a:extLst>
          </p:cNvPr>
          <p:cNvSpPr txBox="1"/>
          <p:nvPr/>
        </p:nvSpPr>
        <p:spPr>
          <a:xfrm>
            <a:off x="5629638" y="202287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61" name="テキスト ボックス 360">
            <a:extLst>
              <a:ext uri="{FF2B5EF4-FFF2-40B4-BE49-F238E27FC236}">
                <a16:creationId xmlns:a16="http://schemas.microsoft.com/office/drawing/2014/main" id="{0ECD7309-CAEF-23A6-0DDC-16F6E8044DB1}"/>
              </a:ext>
            </a:extLst>
          </p:cNvPr>
          <p:cNvSpPr txBox="1"/>
          <p:nvPr/>
        </p:nvSpPr>
        <p:spPr>
          <a:xfrm>
            <a:off x="5351008" y="232548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62" name="テキスト ボックス 361">
            <a:extLst>
              <a:ext uri="{FF2B5EF4-FFF2-40B4-BE49-F238E27FC236}">
                <a16:creationId xmlns:a16="http://schemas.microsoft.com/office/drawing/2014/main" id="{83FB8DA1-5580-0F0A-F416-7747AFE3B1D6}"/>
              </a:ext>
            </a:extLst>
          </p:cNvPr>
          <p:cNvSpPr txBox="1"/>
          <p:nvPr/>
        </p:nvSpPr>
        <p:spPr>
          <a:xfrm>
            <a:off x="6006011" y="232929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63" name="テキスト ボックス 362">
            <a:extLst>
              <a:ext uri="{FF2B5EF4-FFF2-40B4-BE49-F238E27FC236}">
                <a16:creationId xmlns:a16="http://schemas.microsoft.com/office/drawing/2014/main" id="{956DFAD0-B282-A6E2-591D-56A6A67C752E}"/>
              </a:ext>
            </a:extLst>
          </p:cNvPr>
          <p:cNvSpPr txBox="1"/>
          <p:nvPr/>
        </p:nvSpPr>
        <p:spPr>
          <a:xfrm>
            <a:off x="5243693" y="2583029"/>
            <a:ext cx="661188" cy="169277"/>
          </a:xfrm>
          <a:prstGeom prst="rect">
            <a:avLst/>
          </a:prstGeom>
          <a:noFill/>
        </p:spPr>
        <p:txBody>
          <a:bodyPr wrap="square" rtlCol="0">
            <a:spAutoFit/>
          </a:bodyPr>
          <a:lstStyle/>
          <a:p>
            <a:pPr algn="ctr"/>
            <a:r>
              <a:rPr kumimoji="1" lang="en-US" altLang="ja-JP" sz="500" dirty="0">
                <a:latin typeface="+mj-lt"/>
              </a:rPr>
              <a:t>0002</a:t>
            </a:r>
          </a:p>
        </p:txBody>
      </p:sp>
      <p:sp>
        <p:nvSpPr>
          <p:cNvPr id="364" name="テキスト ボックス 363">
            <a:extLst>
              <a:ext uri="{FF2B5EF4-FFF2-40B4-BE49-F238E27FC236}">
                <a16:creationId xmlns:a16="http://schemas.microsoft.com/office/drawing/2014/main" id="{B671E3F7-7CBE-5926-B2C5-6A3A91FD787A}"/>
              </a:ext>
            </a:extLst>
          </p:cNvPr>
          <p:cNvSpPr txBox="1"/>
          <p:nvPr/>
        </p:nvSpPr>
        <p:spPr>
          <a:xfrm>
            <a:off x="5538859" y="285941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365" name="テキスト ボックス 364">
            <a:extLst>
              <a:ext uri="{FF2B5EF4-FFF2-40B4-BE49-F238E27FC236}">
                <a16:creationId xmlns:a16="http://schemas.microsoft.com/office/drawing/2014/main" id="{37C4C0FD-B160-F097-378B-7207383FEBA0}"/>
              </a:ext>
            </a:extLst>
          </p:cNvPr>
          <p:cNvSpPr txBox="1"/>
          <p:nvPr/>
        </p:nvSpPr>
        <p:spPr>
          <a:xfrm>
            <a:off x="5943503" y="2864698"/>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5-3-5. Outbound Detail for Production Outbound </a:t>
            </a:r>
            <a:r>
              <a:rPr kumimoji="1" lang="en-US" altLang="ja-JP" sz="1100" b="1" dirty="0">
                <a:solidFill>
                  <a:srgbClr val="FF0000"/>
                </a:solidFill>
              </a:rPr>
              <a:t>* Same as Work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61" name="テキスト ボックス 60">
            <a:extLst>
              <a:ext uri="{FF2B5EF4-FFF2-40B4-BE49-F238E27FC236}">
                <a16:creationId xmlns:a16="http://schemas.microsoft.com/office/drawing/2014/main" id="{BA9E9058-4B40-7496-9A68-C7B1C359C6CA}"/>
              </a:ext>
            </a:extLst>
          </p:cNvPr>
          <p:cNvSpPr txBox="1"/>
          <p:nvPr/>
        </p:nvSpPr>
        <p:spPr>
          <a:xfrm>
            <a:off x="3334987" y="21261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64" name="図 63">
            <a:extLst>
              <a:ext uri="{FF2B5EF4-FFF2-40B4-BE49-F238E27FC236}">
                <a16:creationId xmlns:a16="http://schemas.microsoft.com/office/drawing/2014/main" id="{D66319C3-3114-1073-91C4-1F11BA37DC71}"/>
              </a:ext>
            </a:extLst>
          </p:cNvPr>
          <p:cNvPicPr>
            <a:picLocks noChangeAspect="1"/>
          </p:cNvPicPr>
          <p:nvPr/>
        </p:nvPicPr>
        <p:blipFill>
          <a:blip r:embed="rId2"/>
          <a:stretch>
            <a:fillRect/>
          </a:stretch>
        </p:blipFill>
        <p:spPr>
          <a:xfrm>
            <a:off x="2807170" y="1454932"/>
            <a:ext cx="1358764" cy="2027693"/>
          </a:xfrm>
          <a:prstGeom prst="rect">
            <a:avLst/>
          </a:prstGeom>
        </p:spPr>
      </p:pic>
      <p:pic>
        <p:nvPicPr>
          <p:cNvPr id="65" name="図 64">
            <a:extLst>
              <a:ext uri="{FF2B5EF4-FFF2-40B4-BE49-F238E27FC236}">
                <a16:creationId xmlns:a16="http://schemas.microsoft.com/office/drawing/2014/main" id="{4E3D386B-B414-8583-F86F-CDCA13428FDC}"/>
              </a:ext>
            </a:extLst>
          </p:cNvPr>
          <p:cNvPicPr>
            <a:picLocks noChangeAspect="1"/>
          </p:cNvPicPr>
          <p:nvPr/>
        </p:nvPicPr>
        <p:blipFill>
          <a:blip r:embed="rId3"/>
          <a:stretch>
            <a:fillRect/>
          </a:stretch>
        </p:blipFill>
        <p:spPr>
          <a:xfrm>
            <a:off x="3900526" y="2750319"/>
            <a:ext cx="243861" cy="130125"/>
          </a:xfrm>
          <a:prstGeom prst="rect">
            <a:avLst/>
          </a:prstGeom>
        </p:spPr>
      </p:pic>
      <p:sp>
        <p:nvSpPr>
          <p:cNvPr id="66" name="テキスト ボックス 65">
            <a:extLst>
              <a:ext uri="{FF2B5EF4-FFF2-40B4-BE49-F238E27FC236}">
                <a16:creationId xmlns:a16="http://schemas.microsoft.com/office/drawing/2014/main" id="{DEA3D008-57B2-5575-9EB4-31C9E636412C}"/>
              </a:ext>
            </a:extLst>
          </p:cNvPr>
          <p:cNvSpPr txBox="1"/>
          <p:nvPr/>
        </p:nvSpPr>
        <p:spPr>
          <a:xfrm>
            <a:off x="3824104"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7" name="図 66">
            <a:extLst>
              <a:ext uri="{FF2B5EF4-FFF2-40B4-BE49-F238E27FC236}">
                <a16:creationId xmlns:a16="http://schemas.microsoft.com/office/drawing/2014/main" id="{1191380E-AAD2-8403-0392-7B041A3AC880}"/>
              </a:ext>
            </a:extLst>
          </p:cNvPr>
          <p:cNvPicPr>
            <a:picLocks noChangeAspect="1"/>
          </p:cNvPicPr>
          <p:nvPr/>
        </p:nvPicPr>
        <p:blipFill>
          <a:blip r:embed="rId4"/>
          <a:stretch>
            <a:fillRect/>
          </a:stretch>
        </p:blipFill>
        <p:spPr>
          <a:xfrm>
            <a:off x="3311857" y="1589012"/>
            <a:ext cx="805148" cy="123622"/>
          </a:xfrm>
          <a:prstGeom prst="rect">
            <a:avLst/>
          </a:prstGeom>
        </p:spPr>
      </p:pic>
      <p:sp>
        <p:nvSpPr>
          <p:cNvPr id="68" name="テキスト ボックス 67">
            <a:extLst>
              <a:ext uri="{FF2B5EF4-FFF2-40B4-BE49-F238E27FC236}">
                <a16:creationId xmlns:a16="http://schemas.microsoft.com/office/drawing/2014/main" id="{EDA63E58-84C4-F563-9C32-57A512C01EC1}"/>
              </a:ext>
            </a:extLst>
          </p:cNvPr>
          <p:cNvSpPr txBox="1"/>
          <p:nvPr/>
        </p:nvSpPr>
        <p:spPr>
          <a:xfrm>
            <a:off x="3227138"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69" name="図 68">
            <a:extLst>
              <a:ext uri="{FF2B5EF4-FFF2-40B4-BE49-F238E27FC236}">
                <a16:creationId xmlns:a16="http://schemas.microsoft.com/office/drawing/2014/main" id="{7F67D5DA-5AEE-B68F-67C3-7A49B5E02215}"/>
              </a:ext>
            </a:extLst>
          </p:cNvPr>
          <p:cNvPicPr>
            <a:picLocks noChangeAspect="1"/>
          </p:cNvPicPr>
          <p:nvPr/>
        </p:nvPicPr>
        <p:blipFill>
          <a:blip r:embed="rId3"/>
          <a:stretch>
            <a:fillRect/>
          </a:stretch>
        </p:blipFill>
        <p:spPr>
          <a:xfrm>
            <a:off x="2961670" y="2474572"/>
            <a:ext cx="399116" cy="92870"/>
          </a:xfrm>
          <a:prstGeom prst="rect">
            <a:avLst/>
          </a:prstGeom>
        </p:spPr>
      </p:pic>
      <p:sp>
        <p:nvSpPr>
          <p:cNvPr id="70" name="テキスト ボックス 69">
            <a:extLst>
              <a:ext uri="{FF2B5EF4-FFF2-40B4-BE49-F238E27FC236}">
                <a16:creationId xmlns:a16="http://schemas.microsoft.com/office/drawing/2014/main" id="{B0E68F0A-1182-6BDB-F5FB-DBD198D94F07}"/>
              </a:ext>
            </a:extLst>
          </p:cNvPr>
          <p:cNvSpPr txBox="1"/>
          <p:nvPr/>
        </p:nvSpPr>
        <p:spPr>
          <a:xfrm>
            <a:off x="2897300"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1" name="図 70">
            <a:extLst>
              <a:ext uri="{FF2B5EF4-FFF2-40B4-BE49-F238E27FC236}">
                <a16:creationId xmlns:a16="http://schemas.microsoft.com/office/drawing/2014/main" id="{56914169-3E46-0AB9-FBC4-52267EE7AD93}"/>
              </a:ext>
            </a:extLst>
          </p:cNvPr>
          <p:cNvPicPr>
            <a:picLocks noChangeAspect="1"/>
          </p:cNvPicPr>
          <p:nvPr/>
        </p:nvPicPr>
        <p:blipFill>
          <a:blip r:embed="rId5"/>
          <a:stretch>
            <a:fillRect/>
          </a:stretch>
        </p:blipFill>
        <p:spPr>
          <a:xfrm>
            <a:off x="3410111" y="2911683"/>
            <a:ext cx="234871" cy="129551"/>
          </a:xfrm>
          <a:prstGeom prst="rect">
            <a:avLst/>
          </a:prstGeom>
        </p:spPr>
      </p:pic>
      <p:pic>
        <p:nvPicPr>
          <p:cNvPr id="72" name="図 71">
            <a:extLst>
              <a:ext uri="{FF2B5EF4-FFF2-40B4-BE49-F238E27FC236}">
                <a16:creationId xmlns:a16="http://schemas.microsoft.com/office/drawing/2014/main" id="{856D7D8E-0412-868C-5C61-2826EE80394E}"/>
              </a:ext>
            </a:extLst>
          </p:cNvPr>
          <p:cNvPicPr>
            <a:picLocks noChangeAspect="1"/>
          </p:cNvPicPr>
          <p:nvPr/>
        </p:nvPicPr>
        <p:blipFill>
          <a:blip r:embed="rId5"/>
          <a:stretch>
            <a:fillRect/>
          </a:stretch>
        </p:blipFill>
        <p:spPr>
          <a:xfrm>
            <a:off x="3345529" y="3094934"/>
            <a:ext cx="234871" cy="129551"/>
          </a:xfrm>
          <a:prstGeom prst="rect">
            <a:avLst/>
          </a:prstGeom>
        </p:spPr>
      </p:pic>
      <p:pic>
        <p:nvPicPr>
          <p:cNvPr id="74" name="図 73">
            <a:extLst>
              <a:ext uri="{FF2B5EF4-FFF2-40B4-BE49-F238E27FC236}">
                <a16:creationId xmlns:a16="http://schemas.microsoft.com/office/drawing/2014/main" id="{B2335BBB-64FF-428E-3D76-30254874CD27}"/>
              </a:ext>
            </a:extLst>
          </p:cNvPr>
          <p:cNvPicPr>
            <a:picLocks noChangeAspect="1"/>
          </p:cNvPicPr>
          <p:nvPr/>
        </p:nvPicPr>
        <p:blipFill>
          <a:blip r:embed="rId6"/>
          <a:stretch>
            <a:fillRect/>
          </a:stretch>
        </p:blipFill>
        <p:spPr>
          <a:xfrm>
            <a:off x="2825178" y="2461711"/>
            <a:ext cx="1334826" cy="298027"/>
          </a:xfrm>
          <a:prstGeom prst="rect">
            <a:avLst/>
          </a:prstGeom>
        </p:spPr>
      </p:pic>
      <p:sp>
        <p:nvSpPr>
          <p:cNvPr id="79" name="四角形: 角を丸くする 78">
            <a:extLst>
              <a:ext uri="{FF2B5EF4-FFF2-40B4-BE49-F238E27FC236}">
                <a16:creationId xmlns:a16="http://schemas.microsoft.com/office/drawing/2014/main" id="{252E15E7-9B44-4994-C63F-8C1BC6AF0EE7}"/>
              </a:ext>
            </a:extLst>
          </p:cNvPr>
          <p:cNvSpPr/>
          <p:nvPr/>
        </p:nvSpPr>
        <p:spPr>
          <a:xfrm>
            <a:off x="3101457"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0" name="テキスト ボックス 79">
            <a:extLst>
              <a:ext uri="{FF2B5EF4-FFF2-40B4-BE49-F238E27FC236}">
                <a16:creationId xmlns:a16="http://schemas.microsoft.com/office/drawing/2014/main" id="{D491FFAF-E5DB-66CF-C8CF-183553404255}"/>
              </a:ext>
            </a:extLst>
          </p:cNvPr>
          <p:cNvSpPr txBox="1"/>
          <p:nvPr/>
        </p:nvSpPr>
        <p:spPr>
          <a:xfrm>
            <a:off x="2777750"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81" name="四角形: 角を丸くする 80">
            <a:extLst>
              <a:ext uri="{FF2B5EF4-FFF2-40B4-BE49-F238E27FC236}">
                <a16:creationId xmlns:a16="http://schemas.microsoft.com/office/drawing/2014/main" id="{9E815AB6-A3B9-7697-1BDC-BBEC39B8F375}"/>
              </a:ext>
            </a:extLst>
          </p:cNvPr>
          <p:cNvSpPr/>
          <p:nvPr/>
        </p:nvSpPr>
        <p:spPr>
          <a:xfrm>
            <a:off x="3753393"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2" name="テキスト ボックス 81">
            <a:extLst>
              <a:ext uri="{FF2B5EF4-FFF2-40B4-BE49-F238E27FC236}">
                <a16:creationId xmlns:a16="http://schemas.microsoft.com/office/drawing/2014/main" id="{F2B06960-0144-D901-3C2C-D4D5546229AD}"/>
              </a:ext>
            </a:extLst>
          </p:cNvPr>
          <p:cNvSpPr txBox="1"/>
          <p:nvPr/>
        </p:nvSpPr>
        <p:spPr>
          <a:xfrm>
            <a:off x="3434448"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83" name="図 82">
            <a:extLst>
              <a:ext uri="{FF2B5EF4-FFF2-40B4-BE49-F238E27FC236}">
                <a16:creationId xmlns:a16="http://schemas.microsoft.com/office/drawing/2014/main" id="{F34462E7-7A14-062F-602D-A40119672093}"/>
              </a:ext>
            </a:extLst>
          </p:cNvPr>
          <p:cNvPicPr>
            <a:picLocks noChangeAspect="1"/>
          </p:cNvPicPr>
          <p:nvPr/>
        </p:nvPicPr>
        <p:blipFill>
          <a:blip r:embed="rId7"/>
          <a:stretch>
            <a:fillRect/>
          </a:stretch>
        </p:blipFill>
        <p:spPr>
          <a:xfrm>
            <a:off x="2820899" y="2057290"/>
            <a:ext cx="1345035" cy="391873"/>
          </a:xfrm>
          <a:prstGeom prst="rect">
            <a:avLst/>
          </a:prstGeom>
        </p:spPr>
      </p:pic>
      <p:sp>
        <p:nvSpPr>
          <p:cNvPr id="84" name="四角形: 角を丸くする 83">
            <a:extLst>
              <a:ext uri="{FF2B5EF4-FFF2-40B4-BE49-F238E27FC236}">
                <a16:creationId xmlns:a16="http://schemas.microsoft.com/office/drawing/2014/main" id="{C0BBCDA0-99E4-3ABB-6602-88136D65068F}"/>
              </a:ext>
            </a:extLst>
          </p:cNvPr>
          <p:cNvSpPr/>
          <p:nvPr/>
        </p:nvSpPr>
        <p:spPr>
          <a:xfrm>
            <a:off x="3102051"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5" name="四角形: 角を丸くする 84">
            <a:extLst>
              <a:ext uri="{FF2B5EF4-FFF2-40B4-BE49-F238E27FC236}">
                <a16:creationId xmlns:a16="http://schemas.microsoft.com/office/drawing/2014/main" id="{B1CC4300-AF44-0FE1-3EC2-D15C38459B7F}"/>
              </a:ext>
            </a:extLst>
          </p:cNvPr>
          <p:cNvSpPr/>
          <p:nvPr/>
        </p:nvSpPr>
        <p:spPr>
          <a:xfrm>
            <a:off x="3747532"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6" name="テキスト ボックス 85">
            <a:extLst>
              <a:ext uri="{FF2B5EF4-FFF2-40B4-BE49-F238E27FC236}">
                <a16:creationId xmlns:a16="http://schemas.microsoft.com/office/drawing/2014/main" id="{7D7608AE-1B74-80B4-5A37-B4E03D16FD5B}"/>
              </a:ext>
            </a:extLst>
          </p:cNvPr>
          <p:cNvSpPr txBox="1"/>
          <p:nvPr/>
        </p:nvSpPr>
        <p:spPr>
          <a:xfrm>
            <a:off x="2763500"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87" name="テキスト ボックス 86">
            <a:extLst>
              <a:ext uri="{FF2B5EF4-FFF2-40B4-BE49-F238E27FC236}">
                <a16:creationId xmlns:a16="http://schemas.microsoft.com/office/drawing/2014/main" id="{BDA5C9D3-3571-B9F2-349E-166CD24B9241}"/>
              </a:ext>
            </a:extLst>
          </p:cNvPr>
          <p:cNvSpPr txBox="1"/>
          <p:nvPr/>
        </p:nvSpPr>
        <p:spPr>
          <a:xfrm>
            <a:off x="3423630"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88" name="四角形: 角を丸くする 87">
            <a:extLst>
              <a:ext uri="{FF2B5EF4-FFF2-40B4-BE49-F238E27FC236}">
                <a16:creationId xmlns:a16="http://schemas.microsoft.com/office/drawing/2014/main" id="{A5591F0C-F409-55EB-7232-C115C20C27ED}"/>
              </a:ext>
            </a:extLst>
          </p:cNvPr>
          <p:cNvSpPr/>
          <p:nvPr/>
        </p:nvSpPr>
        <p:spPr>
          <a:xfrm>
            <a:off x="3311857"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9" name="テキスト ボックス 88">
            <a:extLst>
              <a:ext uri="{FF2B5EF4-FFF2-40B4-BE49-F238E27FC236}">
                <a16:creationId xmlns:a16="http://schemas.microsoft.com/office/drawing/2014/main" id="{2E4E0017-386B-6318-6F6C-CAB8A259779B}"/>
              </a:ext>
            </a:extLst>
          </p:cNvPr>
          <p:cNvSpPr txBox="1"/>
          <p:nvPr/>
        </p:nvSpPr>
        <p:spPr>
          <a:xfrm>
            <a:off x="2777750"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92" name="四角形: 角を丸くする 91">
            <a:extLst>
              <a:ext uri="{FF2B5EF4-FFF2-40B4-BE49-F238E27FC236}">
                <a16:creationId xmlns:a16="http://schemas.microsoft.com/office/drawing/2014/main" id="{22CA95CA-5951-809E-B5A9-D65E4765735D}"/>
              </a:ext>
            </a:extLst>
          </p:cNvPr>
          <p:cNvSpPr/>
          <p:nvPr/>
        </p:nvSpPr>
        <p:spPr>
          <a:xfrm>
            <a:off x="3314348"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3" name="テキスト ボックス 92">
            <a:extLst>
              <a:ext uri="{FF2B5EF4-FFF2-40B4-BE49-F238E27FC236}">
                <a16:creationId xmlns:a16="http://schemas.microsoft.com/office/drawing/2014/main" id="{5C654C93-5C6F-2E85-2172-93AA2D277613}"/>
              </a:ext>
            </a:extLst>
          </p:cNvPr>
          <p:cNvSpPr txBox="1"/>
          <p:nvPr/>
        </p:nvSpPr>
        <p:spPr>
          <a:xfrm>
            <a:off x="2780241"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94" name="テキスト ボックス 93">
            <a:extLst>
              <a:ext uri="{FF2B5EF4-FFF2-40B4-BE49-F238E27FC236}">
                <a16:creationId xmlns:a16="http://schemas.microsoft.com/office/drawing/2014/main" id="{01B23C52-C5E0-61F8-E2B6-E40646557D86}"/>
              </a:ext>
            </a:extLst>
          </p:cNvPr>
          <p:cNvSpPr txBox="1"/>
          <p:nvPr/>
        </p:nvSpPr>
        <p:spPr>
          <a:xfrm>
            <a:off x="3338044" y="204248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95" name="テキスト ボックス 94">
            <a:extLst>
              <a:ext uri="{FF2B5EF4-FFF2-40B4-BE49-F238E27FC236}">
                <a16:creationId xmlns:a16="http://schemas.microsoft.com/office/drawing/2014/main" id="{964DF72B-C7BB-87FA-CCAB-C3C76B99D5EB}"/>
              </a:ext>
            </a:extLst>
          </p:cNvPr>
          <p:cNvSpPr txBox="1"/>
          <p:nvPr/>
        </p:nvSpPr>
        <p:spPr>
          <a:xfrm>
            <a:off x="3059414"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96" name="テキスト ボックス 95">
            <a:extLst>
              <a:ext uri="{FF2B5EF4-FFF2-40B4-BE49-F238E27FC236}">
                <a16:creationId xmlns:a16="http://schemas.microsoft.com/office/drawing/2014/main" id="{E4F97DBF-B6AC-0C28-126A-A2C6348734AF}"/>
              </a:ext>
            </a:extLst>
          </p:cNvPr>
          <p:cNvSpPr txBox="1"/>
          <p:nvPr/>
        </p:nvSpPr>
        <p:spPr>
          <a:xfrm>
            <a:off x="3714417"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99" name="テキスト ボックス 98">
            <a:extLst>
              <a:ext uri="{FF2B5EF4-FFF2-40B4-BE49-F238E27FC236}">
                <a16:creationId xmlns:a16="http://schemas.microsoft.com/office/drawing/2014/main" id="{B88D8E1B-1D13-5543-558D-1049DB19B41F}"/>
              </a:ext>
            </a:extLst>
          </p:cNvPr>
          <p:cNvSpPr txBox="1"/>
          <p:nvPr/>
        </p:nvSpPr>
        <p:spPr>
          <a:xfrm>
            <a:off x="1018610" y="213070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00" name="図 99">
            <a:extLst>
              <a:ext uri="{FF2B5EF4-FFF2-40B4-BE49-F238E27FC236}">
                <a16:creationId xmlns:a16="http://schemas.microsoft.com/office/drawing/2014/main" id="{74E20A3A-34D2-6225-55FC-EE31575207CA}"/>
              </a:ext>
            </a:extLst>
          </p:cNvPr>
          <p:cNvPicPr>
            <a:picLocks noChangeAspect="1"/>
          </p:cNvPicPr>
          <p:nvPr/>
        </p:nvPicPr>
        <p:blipFill>
          <a:blip r:embed="rId8"/>
          <a:stretch>
            <a:fillRect/>
          </a:stretch>
        </p:blipFill>
        <p:spPr>
          <a:xfrm>
            <a:off x="1876531" y="1483150"/>
            <a:ext cx="767534" cy="496491"/>
          </a:xfrm>
          <a:prstGeom prst="rect">
            <a:avLst/>
          </a:prstGeom>
          <a:solidFill>
            <a:schemeClr val="bg1"/>
          </a:solidFill>
        </p:spPr>
      </p:pic>
      <p:sp>
        <p:nvSpPr>
          <p:cNvPr id="101" name="テキスト ボックス 100">
            <a:extLst>
              <a:ext uri="{FF2B5EF4-FFF2-40B4-BE49-F238E27FC236}">
                <a16:creationId xmlns:a16="http://schemas.microsoft.com/office/drawing/2014/main" id="{88B44FC5-A968-6882-2E7B-07D871C923FA}"/>
              </a:ext>
            </a:extLst>
          </p:cNvPr>
          <p:cNvSpPr txBox="1"/>
          <p:nvPr/>
        </p:nvSpPr>
        <p:spPr>
          <a:xfrm>
            <a:off x="1812815" y="199018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102" name="台形 101">
            <a:extLst>
              <a:ext uri="{FF2B5EF4-FFF2-40B4-BE49-F238E27FC236}">
                <a16:creationId xmlns:a16="http://schemas.microsoft.com/office/drawing/2014/main" id="{8B7AC2BF-3966-1383-1C73-C4ED8E9BEDBF}"/>
              </a:ext>
            </a:extLst>
          </p:cNvPr>
          <p:cNvSpPr/>
          <p:nvPr/>
        </p:nvSpPr>
        <p:spPr>
          <a:xfrm rot="9223765">
            <a:off x="2491175" y="140364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03" name="矢印: 右 102">
            <a:extLst>
              <a:ext uri="{FF2B5EF4-FFF2-40B4-BE49-F238E27FC236}">
                <a16:creationId xmlns:a16="http://schemas.microsoft.com/office/drawing/2014/main" id="{BB553695-8192-111C-5AA8-263B1955517A}"/>
              </a:ext>
            </a:extLst>
          </p:cNvPr>
          <p:cNvSpPr/>
          <p:nvPr/>
        </p:nvSpPr>
        <p:spPr>
          <a:xfrm>
            <a:off x="4114078"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4" name="矢印: 右 103">
            <a:extLst>
              <a:ext uri="{FF2B5EF4-FFF2-40B4-BE49-F238E27FC236}">
                <a16:creationId xmlns:a16="http://schemas.microsoft.com/office/drawing/2014/main" id="{025B7C56-4591-1AF1-3A2A-CDFC937330D5}"/>
              </a:ext>
            </a:extLst>
          </p:cNvPr>
          <p:cNvSpPr/>
          <p:nvPr/>
        </p:nvSpPr>
        <p:spPr>
          <a:xfrm>
            <a:off x="2799472"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5" name="図 104">
            <a:extLst>
              <a:ext uri="{FF2B5EF4-FFF2-40B4-BE49-F238E27FC236}">
                <a16:creationId xmlns:a16="http://schemas.microsoft.com/office/drawing/2014/main" id="{8B6940B1-075D-AF8E-0954-57899FA75421}"/>
              </a:ext>
            </a:extLst>
          </p:cNvPr>
          <p:cNvPicPr>
            <a:picLocks noChangeAspect="1"/>
          </p:cNvPicPr>
          <p:nvPr/>
        </p:nvPicPr>
        <p:blipFill>
          <a:blip r:embed="rId8"/>
          <a:stretch>
            <a:fillRect/>
          </a:stretch>
        </p:blipFill>
        <p:spPr>
          <a:xfrm>
            <a:off x="4114078" y="1445532"/>
            <a:ext cx="767534" cy="496491"/>
          </a:xfrm>
          <a:prstGeom prst="rect">
            <a:avLst/>
          </a:prstGeom>
          <a:solidFill>
            <a:schemeClr val="bg1"/>
          </a:solidFill>
        </p:spPr>
      </p:pic>
      <p:sp>
        <p:nvSpPr>
          <p:cNvPr id="106" name="台形 105">
            <a:extLst>
              <a:ext uri="{FF2B5EF4-FFF2-40B4-BE49-F238E27FC236}">
                <a16:creationId xmlns:a16="http://schemas.microsoft.com/office/drawing/2014/main" id="{5791CFF6-37EC-BA6E-E83F-AED473722131}"/>
              </a:ext>
            </a:extLst>
          </p:cNvPr>
          <p:cNvSpPr/>
          <p:nvPr/>
        </p:nvSpPr>
        <p:spPr>
          <a:xfrm rot="9223765">
            <a:off x="4744722" y="142559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07" name="図 106">
            <a:extLst>
              <a:ext uri="{FF2B5EF4-FFF2-40B4-BE49-F238E27FC236}">
                <a16:creationId xmlns:a16="http://schemas.microsoft.com/office/drawing/2014/main" id="{16E03AE7-E714-1134-E272-E0BEC1785D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2150" y="1603240"/>
            <a:ext cx="193980" cy="422448"/>
          </a:xfrm>
          <a:prstGeom prst="rect">
            <a:avLst/>
          </a:prstGeom>
        </p:spPr>
      </p:pic>
      <p:pic>
        <p:nvPicPr>
          <p:cNvPr id="108" name="図 107">
            <a:extLst>
              <a:ext uri="{FF2B5EF4-FFF2-40B4-BE49-F238E27FC236}">
                <a16:creationId xmlns:a16="http://schemas.microsoft.com/office/drawing/2014/main" id="{F613C7D2-F016-01B5-8607-E1CF5FF00F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0183" y="1589756"/>
            <a:ext cx="193980" cy="422448"/>
          </a:xfrm>
          <a:prstGeom prst="rect">
            <a:avLst/>
          </a:prstGeom>
        </p:spPr>
      </p:pic>
      <p:sp>
        <p:nvSpPr>
          <p:cNvPr id="109" name="テキスト ボックス 108">
            <a:extLst>
              <a:ext uri="{FF2B5EF4-FFF2-40B4-BE49-F238E27FC236}">
                <a16:creationId xmlns:a16="http://schemas.microsoft.com/office/drawing/2014/main" id="{52686952-7503-CA3E-0CCB-CC055527CF72}"/>
              </a:ext>
            </a:extLst>
          </p:cNvPr>
          <p:cNvSpPr txBox="1"/>
          <p:nvPr/>
        </p:nvSpPr>
        <p:spPr>
          <a:xfrm>
            <a:off x="4226062" y="203337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2023-09-11</a:t>
            </a:r>
          </a:p>
          <a:p>
            <a:r>
              <a:rPr kumimoji="1" lang="en-US" altLang="ja-JP" sz="600" dirty="0"/>
              <a:t>Label serial : 0002</a:t>
            </a:r>
            <a:endParaRPr kumimoji="1" lang="ja-JP" altLang="en-US" sz="600" dirty="0"/>
          </a:p>
        </p:txBody>
      </p:sp>
      <p:pic>
        <p:nvPicPr>
          <p:cNvPr id="110" name="図 109">
            <a:extLst>
              <a:ext uri="{FF2B5EF4-FFF2-40B4-BE49-F238E27FC236}">
                <a16:creationId xmlns:a16="http://schemas.microsoft.com/office/drawing/2014/main" id="{0FF70243-AFEA-127B-D501-5F2375221844}"/>
              </a:ext>
            </a:extLst>
          </p:cNvPr>
          <p:cNvPicPr>
            <a:picLocks noChangeAspect="1"/>
          </p:cNvPicPr>
          <p:nvPr/>
        </p:nvPicPr>
        <p:blipFill>
          <a:blip r:embed="rId2"/>
          <a:stretch>
            <a:fillRect/>
          </a:stretch>
        </p:blipFill>
        <p:spPr>
          <a:xfrm>
            <a:off x="490793" y="1459489"/>
            <a:ext cx="1358764" cy="2027693"/>
          </a:xfrm>
          <a:prstGeom prst="rect">
            <a:avLst/>
          </a:prstGeom>
        </p:spPr>
      </p:pic>
      <p:pic>
        <p:nvPicPr>
          <p:cNvPr id="111" name="図 110">
            <a:extLst>
              <a:ext uri="{FF2B5EF4-FFF2-40B4-BE49-F238E27FC236}">
                <a16:creationId xmlns:a16="http://schemas.microsoft.com/office/drawing/2014/main" id="{BD3CBCAA-CD53-C635-49DD-1195C7DCC895}"/>
              </a:ext>
            </a:extLst>
          </p:cNvPr>
          <p:cNvPicPr>
            <a:picLocks noChangeAspect="1"/>
          </p:cNvPicPr>
          <p:nvPr/>
        </p:nvPicPr>
        <p:blipFill>
          <a:blip r:embed="rId3"/>
          <a:stretch>
            <a:fillRect/>
          </a:stretch>
        </p:blipFill>
        <p:spPr>
          <a:xfrm>
            <a:off x="1584149" y="2754876"/>
            <a:ext cx="243861" cy="130125"/>
          </a:xfrm>
          <a:prstGeom prst="rect">
            <a:avLst/>
          </a:prstGeom>
        </p:spPr>
      </p:pic>
      <p:sp>
        <p:nvSpPr>
          <p:cNvPr id="112" name="テキスト ボックス 111">
            <a:extLst>
              <a:ext uri="{FF2B5EF4-FFF2-40B4-BE49-F238E27FC236}">
                <a16:creationId xmlns:a16="http://schemas.microsoft.com/office/drawing/2014/main" id="{CFECE428-AC2D-BCE5-EF0B-53BB8832986C}"/>
              </a:ext>
            </a:extLst>
          </p:cNvPr>
          <p:cNvSpPr txBox="1"/>
          <p:nvPr/>
        </p:nvSpPr>
        <p:spPr>
          <a:xfrm>
            <a:off x="1507727" y="273391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13" name="図 112">
            <a:extLst>
              <a:ext uri="{FF2B5EF4-FFF2-40B4-BE49-F238E27FC236}">
                <a16:creationId xmlns:a16="http://schemas.microsoft.com/office/drawing/2014/main" id="{0FF9B2ED-DDEB-0441-DBE2-E5F665D18192}"/>
              </a:ext>
            </a:extLst>
          </p:cNvPr>
          <p:cNvPicPr>
            <a:picLocks noChangeAspect="1"/>
          </p:cNvPicPr>
          <p:nvPr/>
        </p:nvPicPr>
        <p:blipFill>
          <a:blip r:embed="rId4"/>
          <a:stretch>
            <a:fillRect/>
          </a:stretch>
        </p:blipFill>
        <p:spPr>
          <a:xfrm>
            <a:off x="995480" y="1593569"/>
            <a:ext cx="805148" cy="123622"/>
          </a:xfrm>
          <a:prstGeom prst="rect">
            <a:avLst/>
          </a:prstGeom>
        </p:spPr>
      </p:pic>
      <p:sp>
        <p:nvSpPr>
          <p:cNvPr id="114" name="テキスト ボックス 113">
            <a:extLst>
              <a:ext uri="{FF2B5EF4-FFF2-40B4-BE49-F238E27FC236}">
                <a16:creationId xmlns:a16="http://schemas.microsoft.com/office/drawing/2014/main" id="{E44DB223-48C1-40DC-C6AD-3B45AFE1A174}"/>
              </a:ext>
            </a:extLst>
          </p:cNvPr>
          <p:cNvSpPr txBox="1"/>
          <p:nvPr/>
        </p:nvSpPr>
        <p:spPr>
          <a:xfrm>
            <a:off x="910761" y="158014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15" name="図 114">
            <a:extLst>
              <a:ext uri="{FF2B5EF4-FFF2-40B4-BE49-F238E27FC236}">
                <a16:creationId xmlns:a16="http://schemas.microsoft.com/office/drawing/2014/main" id="{AC6966D9-E770-B16F-F4BE-90841FE356D6}"/>
              </a:ext>
            </a:extLst>
          </p:cNvPr>
          <p:cNvPicPr>
            <a:picLocks noChangeAspect="1"/>
          </p:cNvPicPr>
          <p:nvPr/>
        </p:nvPicPr>
        <p:blipFill>
          <a:blip r:embed="rId3"/>
          <a:stretch>
            <a:fillRect/>
          </a:stretch>
        </p:blipFill>
        <p:spPr>
          <a:xfrm>
            <a:off x="645293" y="2479129"/>
            <a:ext cx="399116" cy="92870"/>
          </a:xfrm>
          <a:prstGeom prst="rect">
            <a:avLst/>
          </a:prstGeom>
        </p:spPr>
      </p:pic>
      <p:sp>
        <p:nvSpPr>
          <p:cNvPr id="119" name="テキスト ボックス 118">
            <a:extLst>
              <a:ext uri="{FF2B5EF4-FFF2-40B4-BE49-F238E27FC236}">
                <a16:creationId xmlns:a16="http://schemas.microsoft.com/office/drawing/2014/main" id="{EEBA040E-1EF4-C5E9-AD93-2B24145C80E0}"/>
              </a:ext>
            </a:extLst>
          </p:cNvPr>
          <p:cNvSpPr txBox="1"/>
          <p:nvPr/>
        </p:nvSpPr>
        <p:spPr>
          <a:xfrm>
            <a:off x="580923" y="242942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20" name="図 119">
            <a:extLst>
              <a:ext uri="{FF2B5EF4-FFF2-40B4-BE49-F238E27FC236}">
                <a16:creationId xmlns:a16="http://schemas.microsoft.com/office/drawing/2014/main" id="{4A02D0CF-4011-2C68-6528-6A7059D932D6}"/>
              </a:ext>
            </a:extLst>
          </p:cNvPr>
          <p:cNvPicPr>
            <a:picLocks noChangeAspect="1"/>
          </p:cNvPicPr>
          <p:nvPr/>
        </p:nvPicPr>
        <p:blipFill>
          <a:blip r:embed="rId5"/>
          <a:stretch>
            <a:fillRect/>
          </a:stretch>
        </p:blipFill>
        <p:spPr>
          <a:xfrm>
            <a:off x="1093734" y="2916240"/>
            <a:ext cx="234871" cy="129551"/>
          </a:xfrm>
          <a:prstGeom prst="rect">
            <a:avLst/>
          </a:prstGeom>
        </p:spPr>
      </p:pic>
      <p:pic>
        <p:nvPicPr>
          <p:cNvPr id="121" name="図 120">
            <a:extLst>
              <a:ext uri="{FF2B5EF4-FFF2-40B4-BE49-F238E27FC236}">
                <a16:creationId xmlns:a16="http://schemas.microsoft.com/office/drawing/2014/main" id="{D464C960-B864-D981-DD13-06B2B86A05B7}"/>
              </a:ext>
            </a:extLst>
          </p:cNvPr>
          <p:cNvPicPr>
            <a:picLocks noChangeAspect="1"/>
          </p:cNvPicPr>
          <p:nvPr/>
        </p:nvPicPr>
        <p:blipFill>
          <a:blip r:embed="rId5"/>
          <a:stretch>
            <a:fillRect/>
          </a:stretch>
        </p:blipFill>
        <p:spPr>
          <a:xfrm>
            <a:off x="1029152" y="3099491"/>
            <a:ext cx="234871" cy="129551"/>
          </a:xfrm>
          <a:prstGeom prst="rect">
            <a:avLst/>
          </a:prstGeom>
        </p:spPr>
      </p:pic>
      <p:pic>
        <p:nvPicPr>
          <p:cNvPr id="122" name="図 121">
            <a:extLst>
              <a:ext uri="{FF2B5EF4-FFF2-40B4-BE49-F238E27FC236}">
                <a16:creationId xmlns:a16="http://schemas.microsoft.com/office/drawing/2014/main" id="{4846AAC3-2E50-B89A-757D-E9DE1BBD9BB5}"/>
              </a:ext>
            </a:extLst>
          </p:cNvPr>
          <p:cNvPicPr>
            <a:picLocks noChangeAspect="1"/>
          </p:cNvPicPr>
          <p:nvPr/>
        </p:nvPicPr>
        <p:blipFill>
          <a:blip r:embed="rId6"/>
          <a:stretch>
            <a:fillRect/>
          </a:stretch>
        </p:blipFill>
        <p:spPr>
          <a:xfrm>
            <a:off x="508801" y="2466268"/>
            <a:ext cx="1334826" cy="298027"/>
          </a:xfrm>
          <a:prstGeom prst="rect">
            <a:avLst/>
          </a:prstGeom>
        </p:spPr>
      </p:pic>
      <p:sp>
        <p:nvSpPr>
          <p:cNvPr id="123" name="四角形: 角を丸くする 122">
            <a:extLst>
              <a:ext uri="{FF2B5EF4-FFF2-40B4-BE49-F238E27FC236}">
                <a16:creationId xmlns:a16="http://schemas.microsoft.com/office/drawing/2014/main" id="{FBE609E8-B9A9-4626-94F2-9484884297D8}"/>
              </a:ext>
            </a:extLst>
          </p:cNvPr>
          <p:cNvSpPr/>
          <p:nvPr/>
        </p:nvSpPr>
        <p:spPr>
          <a:xfrm>
            <a:off x="785080" y="26232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4" name="テキスト ボックス 123">
            <a:extLst>
              <a:ext uri="{FF2B5EF4-FFF2-40B4-BE49-F238E27FC236}">
                <a16:creationId xmlns:a16="http://schemas.microsoft.com/office/drawing/2014/main" id="{661B7B34-7732-F70E-7C5A-3EEDDBE1046E}"/>
              </a:ext>
            </a:extLst>
          </p:cNvPr>
          <p:cNvSpPr txBox="1"/>
          <p:nvPr/>
        </p:nvSpPr>
        <p:spPr>
          <a:xfrm>
            <a:off x="461373" y="261206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125" name="四角形: 角を丸くする 124">
            <a:extLst>
              <a:ext uri="{FF2B5EF4-FFF2-40B4-BE49-F238E27FC236}">
                <a16:creationId xmlns:a16="http://schemas.microsoft.com/office/drawing/2014/main" id="{BE9B6980-1B7C-5546-6C03-3A4777332F69}"/>
              </a:ext>
            </a:extLst>
          </p:cNvPr>
          <p:cNvSpPr/>
          <p:nvPr/>
        </p:nvSpPr>
        <p:spPr>
          <a:xfrm>
            <a:off x="1437016" y="261590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6" name="テキスト ボックス 125">
            <a:extLst>
              <a:ext uri="{FF2B5EF4-FFF2-40B4-BE49-F238E27FC236}">
                <a16:creationId xmlns:a16="http://schemas.microsoft.com/office/drawing/2014/main" id="{DFF8FD44-8EDF-5941-0971-F35545E13589}"/>
              </a:ext>
            </a:extLst>
          </p:cNvPr>
          <p:cNvSpPr txBox="1"/>
          <p:nvPr/>
        </p:nvSpPr>
        <p:spPr>
          <a:xfrm>
            <a:off x="1118071" y="259752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27" name="図 126">
            <a:extLst>
              <a:ext uri="{FF2B5EF4-FFF2-40B4-BE49-F238E27FC236}">
                <a16:creationId xmlns:a16="http://schemas.microsoft.com/office/drawing/2014/main" id="{BD622D2E-5173-BF50-5250-B819627BD642}"/>
              </a:ext>
            </a:extLst>
          </p:cNvPr>
          <p:cNvPicPr>
            <a:picLocks noChangeAspect="1"/>
          </p:cNvPicPr>
          <p:nvPr/>
        </p:nvPicPr>
        <p:blipFill>
          <a:blip r:embed="rId7"/>
          <a:stretch>
            <a:fillRect/>
          </a:stretch>
        </p:blipFill>
        <p:spPr>
          <a:xfrm>
            <a:off x="504522" y="2061847"/>
            <a:ext cx="1345035" cy="391873"/>
          </a:xfrm>
          <a:prstGeom prst="rect">
            <a:avLst/>
          </a:prstGeom>
        </p:spPr>
      </p:pic>
      <p:sp>
        <p:nvSpPr>
          <p:cNvPr id="128" name="四角形: 角を丸くする 127">
            <a:extLst>
              <a:ext uri="{FF2B5EF4-FFF2-40B4-BE49-F238E27FC236}">
                <a16:creationId xmlns:a16="http://schemas.microsoft.com/office/drawing/2014/main" id="{F8ACA85A-A5AE-E69E-FAB2-2C73399AEBB5}"/>
              </a:ext>
            </a:extLst>
          </p:cNvPr>
          <p:cNvSpPr/>
          <p:nvPr/>
        </p:nvSpPr>
        <p:spPr>
          <a:xfrm>
            <a:off x="785674" y="236112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9" name="四角形: 角を丸くする 128">
            <a:extLst>
              <a:ext uri="{FF2B5EF4-FFF2-40B4-BE49-F238E27FC236}">
                <a16:creationId xmlns:a16="http://schemas.microsoft.com/office/drawing/2014/main" id="{7615F4BB-5C99-EFBB-A8EA-31373BAABCC3}"/>
              </a:ext>
            </a:extLst>
          </p:cNvPr>
          <p:cNvSpPr/>
          <p:nvPr/>
        </p:nvSpPr>
        <p:spPr>
          <a:xfrm>
            <a:off x="1431155" y="236642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0" name="テキスト ボックス 129">
            <a:extLst>
              <a:ext uri="{FF2B5EF4-FFF2-40B4-BE49-F238E27FC236}">
                <a16:creationId xmlns:a16="http://schemas.microsoft.com/office/drawing/2014/main" id="{18B08ED5-BA85-3943-465B-BBBB7F8DC10C}"/>
              </a:ext>
            </a:extLst>
          </p:cNvPr>
          <p:cNvSpPr txBox="1"/>
          <p:nvPr/>
        </p:nvSpPr>
        <p:spPr>
          <a:xfrm>
            <a:off x="447123" y="2373922"/>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131" name="テキスト ボックス 130">
            <a:extLst>
              <a:ext uri="{FF2B5EF4-FFF2-40B4-BE49-F238E27FC236}">
                <a16:creationId xmlns:a16="http://schemas.microsoft.com/office/drawing/2014/main" id="{CE57855F-602A-E5B1-1BC4-474FAB54DFC7}"/>
              </a:ext>
            </a:extLst>
          </p:cNvPr>
          <p:cNvSpPr txBox="1"/>
          <p:nvPr/>
        </p:nvSpPr>
        <p:spPr>
          <a:xfrm>
            <a:off x="1107253" y="236720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132" name="四角形: 角を丸くする 131">
            <a:extLst>
              <a:ext uri="{FF2B5EF4-FFF2-40B4-BE49-F238E27FC236}">
                <a16:creationId xmlns:a16="http://schemas.microsoft.com/office/drawing/2014/main" id="{E093F6F2-3988-EC3C-0474-CBD7C789007C}"/>
              </a:ext>
            </a:extLst>
          </p:cNvPr>
          <p:cNvSpPr/>
          <p:nvPr/>
        </p:nvSpPr>
        <p:spPr>
          <a:xfrm>
            <a:off x="995480" y="206361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3" name="テキスト ボックス 132">
            <a:extLst>
              <a:ext uri="{FF2B5EF4-FFF2-40B4-BE49-F238E27FC236}">
                <a16:creationId xmlns:a16="http://schemas.microsoft.com/office/drawing/2014/main" id="{0A9C142A-E191-9172-3C98-DDA3CBCCF6C7}"/>
              </a:ext>
            </a:extLst>
          </p:cNvPr>
          <p:cNvSpPr txBox="1"/>
          <p:nvPr/>
        </p:nvSpPr>
        <p:spPr>
          <a:xfrm>
            <a:off x="461373" y="205237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34" name="四角形: 角を丸くする 133">
            <a:extLst>
              <a:ext uri="{FF2B5EF4-FFF2-40B4-BE49-F238E27FC236}">
                <a16:creationId xmlns:a16="http://schemas.microsoft.com/office/drawing/2014/main" id="{D0FEAAB6-B229-CE6A-C225-A8A955A1AA4B}"/>
              </a:ext>
            </a:extLst>
          </p:cNvPr>
          <p:cNvSpPr/>
          <p:nvPr/>
        </p:nvSpPr>
        <p:spPr>
          <a:xfrm>
            <a:off x="997971" y="221036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5" name="テキスト ボックス 134">
            <a:extLst>
              <a:ext uri="{FF2B5EF4-FFF2-40B4-BE49-F238E27FC236}">
                <a16:creationId xmlns:a16="http://schemas.microsoft.com/office/drawing/2014/main" id="{F7CF359C-D8A2-D251-1AB4-7C7AA1657679}"/>
              </a:ext>
            </a:extLst>
          </p:cNvPr>
          <p:cNvSpPr txBox="1"/>
          <p:nvPr/>
        </p:nvSpPr>
        <p:spPr>
          <a:xfrm>
            <a:off x="463864" y="219912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36" name="テキスト ボックス 135">
            <a:extLst>
              <a:ext uri="{FF2B5EF4-FFF2-40B4-BE49-F238E27FC236}">
                <a16:creationId xmlns:a16="http://schemas.microsoft.com/office/drawing/2014/main" id="{77252043-1E40-624A-2ED6-BD44692D7BB0}"/>
              </a:ext>
            </a:extLst>
          </p:cNvPr>
          <p:cNvSpPr txBox="1"/>
          <p:nvPr/>
        </p:nvSpPr>
        <p:spPr>
          <a:xfrm>
            <a:off x="1021667" y="204704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37" name="テキスト ボックス 136">
            <a:extLst>
              <a:ext uri="{FF2B5EF4-FFF2-40B4-BE49-F238E27FC236}">
                <a16:creationId xmlns:a16="http://schemas.microsoft.com/office/drawing/2014/main" id="{64989F7F-D5E0-AA36-D8F0-CBB2717552A6}"/>
              </a:ext>
            </a:extLst>
          </p:cNvPr>
          <p:cNvSpPr txBox="1"/>
          <p:nvPr/>
        </p:nvSpPr>
        <p:spPr>
          <a:xfrm>
            <a:off x="945074" y="219715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38" name="テキスト ボックス 137">
            <a:extLst>
              <a:ext uri="{FF2B5EF4-FFF2-40B4-BE49-F238E27FC236}">
                <a16:creationId xmlns:a16="http://schemas.microsoft.com/office/drawing/2014/main" id="{7BD3CCD9-3B94-4CA7-072D-6FADD9FFC0BD}"/>
              </a:ext>
            </a:extLst>
          </p:cNvPr>
          <p:cNvSpPr txBox="1"/>
          <p:nvPr/>
        </p:nvSpPr>
        <p:spPr>
          <a:xfrm>
            <a:off x="743037" y="234965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39" name="テキスト ボックス 138">
            <a:extLst>
              <a:ext uri="{FF2B5EF4-FFF2-40B4-BE49-F238E27FC236}">
                <a16:creationId xmlns:a16="http://schemas.microsoft.com/office/drawing/2014/main" id="{90080294-7A97-57C6-99DF-1AF9FC57E58E}"/>
              </a:ext>
            </a:extLst>
          </p:cNvPr>
          <p:cNvSpPr txBox="1"/>
          <p:nvPr/>
        </p:nvSpPr>
        <p:spPr>
          <a:xfrm>
            <a:off x="1398040" y="235346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140" name="矢印: 右 139">
            <a:extLst>
              <a:ext uri="{FF2B5EF4-FFF2-40B4-BE49-F238E27FC236}">
                <a16:creationId xmlns:a16="http://schemas.microsoft.com/office/drawing/2014/main" id="{AC7D3154-4D4F-821D-3637-ECA539505E7A}"/>
              </a:ext>
            </a:extLst>
          </p:cNvPr>
          <p:cNvSpPr/>
          <p:nvPr/>
        </p:nvSpPr>
        <p:spPr>
          <a:xfrm>
            <a:off x="1692677" y="192297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1" name="テキスト ボックス 140">
            <a:extLst>
              <a:ext uri="{FF2B5EF4-FFF2-40B4-BE49-F238E27FC236}">
                <a16:creationId xmlns:a16="http://schemas.microsoft.com/office/drawing/2014/main" id="{E95A4F56-CB30-07FC-4712-1D2A6258898C}"/>
              </a:ext>
            </a:extLst>
          </p:cNvPr>
          <p:cNvSpPr txBox="1"/>
          <p:nvPr/>
        </p:nvSpPr>
        <p:spPr>
          <a:xfrm>
            <a:off x="2952099" y="260264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42" name="テキスト ボックス 141">
            <a:extLst>
              <a:ext uri="{FF2B5EF4-FFF2-40B4-BE49-F238E27FC236}">
                <a16:creationId xmlns:a16="http://schemas.microsoft.com/office/drawing/2014/main" id="{782541A9-9D04-DA26-D306-387F95ED2ABC}"/>
              </a:ext>
            </a:extLst>
          </p:cNvPr>
          <p:cNvSpPr txBox="1"/>
          <p:nvPr/>
        </p:nvSpPr>
        <p:spPr>
          <a:xfrm>
            <a:off x="3618001" y="260239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143" name="テキスト ボックス 142">
            <a:extLst>
              <a:ext uri="{FF2B5EF4-FFF2-40B4-BE49-F238E27FC236}">
                <a16:creationId xmlns:a16="http://schemas.microsoft.com/office/drawing/2014/main" id="{C6EF6965-61DE-41BF-E89A-49694650A92D}"/>
              </a:ext>
            </a:extLst>
          </p:cNvPr>
          <p:cNvSpPr txBox="1"/>
          <p:nvPr/>
        </p:nvSpPr>
        <p:spPr>
          <a:xfrm>
            <a:off x="2796506" y="288715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44" name="テキスト ボックス 143">
            <a:extLst>
              <a:ext uri="{FF2B5EF4-FFF2-40B4-BE49-F238E27FC236}">
                <a16:creationId xmlns:a16="http://schemas.microsoft.com/office/drawing/2014/main" id="{8B15151E-6758-0845-68A9-CF16BF299092}"/>
              </a:ext>
            </a:extLst>
          </p:cNvPr>
          <p:cNvSpPr txBox="1"/>
          <p:nvPr/>
        </p:nvSpPr>
        <p:spPr>
          <a:xfrm>
            <a:off x="3247265" y="287903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45" name="テキスト ボックス 144">
            <a:extLst>
              <a:ext uri="{FF2B5EF4-FFF2-40B4-BE49-F238E27FC236}">
                <a16:creationId xmlns:a16="http://schemas.microsoft.com/office/drawing/2014/main" id="{2E9141D6-90A6-5F53-549E-528FCB45A647}"/>
              </a:ext>
            </a:extLst>
          </p:cNvPr>
          <p:cNvSpPr txBox="1"/>
          <p:nvPr/>
        </p:nvSpPr>
        <p:spPr>
          <a:xfrm>
            <a:off x="3651909" y="2884314"/>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146" name="矢印: 右 145">
            <a:extLst>
              <a:ext uri="{FF2B5EF4-FFF2-40B4-BE49-F238E27FC236}">
                <a16:creationId xmlns:a16="http://schemas.microsoft.com/office/drawing/2014/main" id="{1FCEB905-88C9-794C-C016-27FAA86119C5}"/>
              </a:ext>
            </a:extLst>
          </p:cNvPr>
          <p:cNvSpPr/>
          <p:nvPr/>
        </p:nvSpPr>
        <p:spPr>
          <a:xfrm>
            <a:off x="4928021"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6" name="テキスト ボックス 365">
            <a:extLst>
              <a:ext uri="{FF2B5EF4-FFF2-40B4-BE49-F238E27FC236}">
                <a16:creationId xmlns:a16="http://schemas.microsoft.com/office/drawing/2014/main" id="{0E30EF67-3A1F-ACDE-8BD8-B43B539120F5}"/>
              </a:ext>
            </a:extLst>
          </p:cNvPr>
          <p:cNvSpPr txBox="1"/>
          <p:nvPr/>
        </p:nvSpPr>
        <p:spPr>
          <a:xfrm>
            <a:off x="3230960" y="21853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67" name="テキスト ボックス 366">
            <a:extLst>
              <a:ext uri="{FF2B5EF4-FFF2-40B4-BE49-F238E27FC236}">
                <a16:creationId xmlns:a16="http://schemas.microsoft.com/office/drawing/2014/main" id="{ECF1346E-F91F-68C7-6621-91344D8274CD}"/>
              </a:ext>
            </a:extLst>
          </p:cNvPr>
          <p:cNvSpPr txBox="1"/>
          <p:nvPr/>
        </p:nvSpPr>
        <p:spPr>
          <a:xfrm>
            <a:off x="5922619" y="2578633"/>
            <a:ext cx="661188" cy="169277"/>
          </a:xfrm>
          <a:prstGeom prst="rect">
            <a:avLst/>
          </a:prstGeom>
          <a:noFill/>
        </p:spPr>
        <p:txBody>
          <a:bodyPr wrap="square" rtlCol="0">
            <a:spAutoFit/>
          </a:bodyPr>
          <a:lstStyle/>
          <a:p>
            <a:pPr algn="ctr"/>
            <a:r>
              <a:rPr kumimoji="1" lang="en-US" altLang="ja-JP" sz="500" dirty="0">
                <a:latin typeface="+mj-lt"/>
              </a:rPr>
              <a:t>2023-09-11</a:t>
            </a:r>
          </a:p>
        </p:txBody>
      </p:sp>
      <p:sp>
        <p:nvSpPr>
          <p:cNvPr id="371" name="テキスト ボックス 370">
            <a:extLst>
              <a:ext uri="{FF2B5EF4-FFF2-40B4-BE49-F238E27FC236}">
                <a16:creationId xmlns:a16="http://schemas.microsoft.com/office/drawing/2014/main" id="{8E951F36-BF1D-10E6-92D1-B76469679B14}"/>
              </a:ext>
            </a:extLst>
          </p:cNvPr>
          <p:cNvSpPr txBox="1"/>
          <p:nvPr/>
        </p:nvSpPr>
        <p:spPr>
          <a:xfrm>
            <a:off x="5050381" y="257856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72" name="テキスト ボックス 371">
            <a:extLst>
              <a:ext uri="{FF2B5EF4-FFF2-40B4-BE49-F238E27FC236}">
                <a16:creationId xmlns:a16="http://schemas.microsoft.com/office/drawing/2014/main" id="{E6A497CD-CCCC-483A-48D5-AEA88A6DADF4}"/>
              </a:ext>
            </a:extLst>
          </p:cNvPr>
          <p:cNvSpPr txBox="1"/>
          <p:nvPr/>
        </p:nvSpPr>
        <p:spPr>
          <a:xfrm>
            <a:off x="5036131" y="234042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73" name="テキスト ボックス 372">
            <a:extLst>
              <a:ext uri="{FF2B5EF4-FFF2-40B4-BE49-F238E27FC236}">
                <a16:creationId xmlns:a16="http://schemas.microsoft.com/office/drawing/2014/main" id="{79E00050-E3EF-5A31-F7D6-4F1527EB96E3}"/>
              </a:ext>
            </a:extLst>
          </p:cNvPr>
          <p:cNvSpPr txBox="1"/>
          <p:nvPr/>
        </p:nvSpPr>
        <p:spPr>
          <a:xfrm>
            <a:off x="5069137" y="2858220"/>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375" name="テキスト ボックス 374">
            <a:extLst>
              <a:ext uri="{FF2B5EF4-FFF2-40B4-BE49-F238E27FC236}">
                <a16:creationId xmlns:a16="http://schemas.microsoft.com/office/drawing/2014/main" id="{6999ED73-9FBD-FD06-0278-92B2563210B4}"/>
              </a:ext>
            </a:extLst>
          </p:cNvPr>
          <p:cNvSpPr txBox="1"/>
          <p:nvPr/>
        </p:nvSpPr>
        <p:spPr>
          <a:xfrm>
            <a:off x="3336692" y="426825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376" name="図 375">
            <a:extLst>
              <a:ext uri="{FF2B5EF4-FFF2-40B4-BE49-F238E27FC236}">
                <a16:creationId xmlns:a16="http://schemas.microsoft.com/office/drawing/2014/main" id="{5830A496-5665-B64E-1D55-9C6EEEFB33B1}"/>
              </a:ext>
            </a:extLst>
          </p:cNvPr>
          <p:cNvPicPr>
            <a:picLocks noChangeAspect="1"/>
          </p:cNvPicPr>
          <p:nvPr/>
        </p:nvPicPr>
        <p:blipFill>
          <a:blip r:embed="rId2"/>
          <a:stretch>
            <a:fillRect/>
          </a:stretch>
        </p:blipFill>
        <p:spPr>
          <a:xfrm>
            <a:off x="2808875" y="3597040"/>
            <a:ext cx="1358764" cy="2027693"/>
          </a:xfrm>
          <a:prstGeom prst="rect">
            <a:avLst/>
          </a:prstGeom>
        </p:spPr>
      </p:pic>
      <p:pic>
        <p:nvPicPr>
          <p:cNvPr id="377" name="図 376">
            <a:extLst>
              <a:ext uri="{FF2B5EF4-FFF2-40B4-BE49-F238E27FC236}">
                <a16:creationId xmlns:a16="http://schemas.microsoft.com/office/drawing/2014/main" id="{42BD24ED-C2D2-5BCD-21ED-3FFCCD2699DE}"/>
              </a:ext>
            </a:extLst>
          </p:cNvPr>
          <p:cNvPicPr>
            <a:picLocks noChangeAspect="1"/>
          </p:cNvPicPr>
          <p:nvPr/>
        </p:nvPicPr>
        <p:blipFill>
          <a:blip r:embed="rId3"/>
          <a:stretch>
            <a:fillRect/>
          </a:stretch>
        </p:blipFill>
        <p:spPr>
          <a:xfrm>
            <a:off x="3902231" y="4892427"/>
            <a:ext cx="243861" cy="130125"/>
          </a:xfrm>
          <a:prstGeom prst="rect">
            <a:avLst/>
          </a:prstGeom>
        </p:spPr>
      </p:pic>
      <p:sp>
        <p:nvSpPr>
          <p:cNvPr id="378" name="テキスト ボックス 377">
            <a:extLst>
              <a:ext uri="{FF2B5EF4-FFF2-40B4-BE49-F238E27FC236}">
                <a16:creationId xmlns:a16="http://schemas.microsoft.com/office/drawing/2014/main" id="{9FF8B596-1736-D5C6-4927-952D0135AA43}"/>
              </a:ext>
            </a:extLst>
          </p:cNvPr>
          <p:cNvSpPr txBox="1"/>
          <p:nvPr/>
        </p:nvSpPr>
        <p:spPr>
          <a:xfrm>
            <a:off x="3825809" y="487146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79" name="図 378">
            <a:extLst>
              <a:ext uri="{FF2B5EF4-FFF2-40B4-BE49-F238E27FC236}">
                <a16:creationId xmlns:a16="http://schemas.microsoft.com/office/drawing/2014/main" id="{5F05B195-4FA1-AD5C-BC23-B58A6BD84BFC}"/>
              </a:ext>
            </a:extLst>
          </p:cNvPr>
          <p:cNvPicPr>
            <a:picLocks noChangeAspect="1"/>
          </p:cNvPicPr>
          <p:nvPr/>
        </p:nvPicPr>
        <p:blipFill>
          <a:blip r:embed="rId4"/>
          <a:stretch>
            <a:fillRect/>
          </a:stretch>
        </p:blipFill>
        <p:spPr>
          <a:xfrm>
            <a:off x="3313562" y="3731120"/>
            <a:ext cx="805148" cy="123622"/>
          </a:xfrm>
          <a:prstGeom prst="rect">
            <a:avLst/>
          </a:prstGeom>
        </p:spPr>
      </p:pic>
      <p:sp>
        <p:nvSpPr>
          <p:cNvPr id="380" name="テキスト ボックス 379">
            <a:extLst>
              <a:ext uri="{FF2B5EF4-FFF2-40B4-BE49-F238E27FC236}">
                <a16:creationId xmlns:a16="http://schemas.microsoft.com/office/drawing/2014/main" id="{FCD0E3C9-703A-49C8-F52F-F8C38B9CE69F}"/>
              </a:ext>
            </a:extLst>
          </p:cNvPr>
          <p:cNvSpPr txBox="1"/>
          <p:nvPr/>
        </p:nvSpPr>
        <p:spPr>
          <a:xfrm>
            <a:off x="3228843" y="371769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81" name="図 380">
            <a:extLst>
              <a:ext uri="{FF2B5EF4-FFF2-40B4-BE49-F238E27FC236}">
                <a16:creationId xmlns:a16="http://schemas.microsoft.com/office/drawing/2014/main" id="{8015B2BB-5E89-C29D-D887-BAD8DC246BEF}"/>
              </a:ext>
            </a:extLst>
          </p:cNvPr>
          <p:cNvPicPr>
            <a:picLocks noChangeAspect="1"/>
          </p:cNvPicPr>
          <p:nvPr/>
        </p:nvPicPr>
        <p:blipFill>
          <a:blip r:embed="rId3"/>
          <a:stretch>
            <a:fillRect/>
          </a:stretch>
        </p:blipFill>
        <p:spPr>
          <a:xfrm>
            <a:off x="2963375" y="4616680"/>
            <a:ext cx="399116" cy="92870"/>
          </a:xfrm>
          <a:prstGeom prst="rect">
            <a:avLst/>
          </a:prstGeom>
        </p:spPr>
      </p:pic>
      <p:sp>
        <p:nvSpPr>
          <p:cNvPr id="382" name="テキスト ボックス 381">
            <a:extLst>
              <a:ext uri="{FF2B5EF4-FFF2-40B4-BE49-F238E27FC236}">
                <a16:creationId xmlns:a16="http://schemas.microsoft.com/office/drawing/2014/main" id="{91309657-E11C-4A29-F456-3C0C108C7FE8}"/>
              </a:ext>
            </a:extLst>
          </p:cNvPr>
          <p:cNvSpPr txBox="1"/>
          <p:nvPr/>
        </p:nvSpPr>
        <p:spPr>
          <a:xfrm>
            <a:off x="2899005" y="456697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83" name="図 382">
            <a:extLst>
              <a:ext uri="{FF2B5EF4-FFF2-40B4-BE49-F238E27FC236}">
                <a16:creationId xmlns:a16="http://schemas.microsoft.com/office/drawing/2014/main" id="{30242E0A-DB3C-315F-883B-957489C0B277}"/>
              </a:ext>
            </a:extLst>
          </p:cNvPr>
          <p:cNvPicPr>
            <a:picLocks noChangeAspect="1"/>
          </p:cNvPicPr>
          <p:nvPr/>
        </p:nvPicPr>
        <p:blipFill>
          <a:blip r:embed="rId5"/>
          <a:stretch>
            <a:fillRect/>
          </a:stretch>
        </p:blipFill>
        <p:spPr>
          <a:xfrm>
            <a:off x="3411816" y="5053791"/>
            <a:ext cx="234871" cy="129551"/>
          </a:xfrm>
          <a:prstGeom prst="rect">
            <a:avLst/>
          </a:prstGeom>
        </p:spPr>
      </p:pic>
      <p:pic>
        <p:nvPicPr>
          <p:cNvPr id="384" name="図 383">
            <a:extLst>
              <a:ext uri="{FF2B5EF4-FFF2-40B4-BE49-F238E27FC236}">
                <a16:creationId xmlns:a16="http://schemas.microsoft.com/office/drawing/2014/main" id="{2B0397A3-7B32-414B-E80F-AB223360D85A}"/>
              </a:ext>
            </a:extLst>
          </p:cNvPr>
          <p:cNvPicPr>
            <a:picLocks noChangeAspect="1"/>
          </p:cNvPicPr>
          <p:nvPr/>
        </p:nvPicPr>
        <p:blipFill>
          <a:blip r:embed="rId5"/>
          <a:stretch>
            <a:fillRect/>
          </a:stretch>
        </p:blipFill>
        <p:spPr>
          <a:xfrm>
            <a:off x="3347234" y="5237042"/>
            <a:ext cx="234871" cy="129551"/>
          </a:xfrm>
          <a:prstGeom prst="rect">
            <a:avLst/>
          </a:prstGeom>
        </p:spPr>
      </p:pic>
      <p:pic>
        <p:nvPicPr>
          <p:cNvPr id="385" name="図 384">
            <a:extLst>
              <a:ext uri="{FF2B5EF4-FFF2-40B4-BE49-F238E27FC236}">
                <a16:creationId xmlns:a16="http://schemas.microsoft.com/office/drawing/2014/main" id="{63784E15-46B7-9ED4-ADAC-F5FFDFE093DB}"/>
              </a:ext>
            </a:extLst>
          </p:cNvPr>
          <p:cNvPicPr>
            <a:picLocks noChangeAspect="1"/>
          </p:cNvPicPr>
          <p:nvPr/>
        </p:nvPicPr>
        <p:blipFill>
          <a:blip r:embed="rId6"/>
          <a:stretch>
            <a:fillRect/>
          </a:stretch>
        </p:blipFill>
        <p:spPr>
          <a:xfrm>
            <a:off x="2826883" y="4603819"/>
            <a:ext cx="1334826" cy="298027"/>
          </a:xfrm>
          <a:prstGeom prst="rect">
            <a:avLst/>
          </a:prstGeom>
        </p:spPr>
      </p:pic>
      <p:sp>
        <p:nvSpPr>
          <p:cNvPr id="386" name="四角形: 角を丸くする 385">
            <a:extLst>
              <a:ext uri="{FF2B5EF4-FFF2-40B4-BE49-F238E27FC236}">
                <a16:creationId xmlns:a16="http://schemas.microsoft.com/office/drawing/2014/main" id="{6628F3EC-821F-F867-FFDE-FEA18CE402AE}"/>
              </a:ext>
            </a:extLst>
          </p:cNvPr>
          <p:cNvSpPr/>
          <p:nvPr/>
        </p:nvSpPr>
        <p:spPr>
          <a:xfrm>
            <a:off x="3103162" y="476085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7" name="テキスト ボックス 386">
            <a:extLst>
              <a:ext uri="{FF2B5EF4-FFF2-40B4-BE49-F238E27FC236}">
                <a16:creationId xmlns:a16="http://schemas.microsoft.com/office/drawing/2014/main" id="{174BB6DB-FEA7-9BC6-44E5-F395E6D309A4}"/>
              </a:ext>
            </a:extLst>
          </p:cNvPr>
          <p:cNvSpPr txBox="1"/>
          <p:nvPr/>
        </p:nvSpPr>
        <p:spPr>
          <a:xfrm>
            <a:off x="2779455" y="4749611"/>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88" name="四角形: 角を丸くする 387">
            <a:extLst>
              <a:ext uri="{FF2B5EF4-FFF2-40B4-BE49-F238E27FC236}">
                <a16:creationId xmlns:a16="http://schemas.microsoft.com/office/drawing/2014/main" id="{39FBAB35-A4C6-C899-456F-993E52B9A89D}"/>
              </a:ext>
            </a:extLst>
          </p:cNvPr>
          <p:cNvSpPr/>
          <p:nvPr/>
        </p:nvSpPr>
        <p:spPr>
          <a:xfrm>
            <a:off x="3755098" y="475345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9" name="テキスト ボックス 388">
            <a:extLst>
              <a:ext uri="{FF2B5EF4-FFF2-40B4-BE49-F238E27FC236}">
                <a16:creationId xmlns:a16="http://schemas.microsoft.com/office/drawing/2014/main" id="{EEC68462-3DAD-5C89-13A4-FB9571AD1035}"/>
              </a:ext>
            </a:extLst>
          </p:cNvPr>
          <p:cNvSpPr txBox="1"/>
          <p:nvPr/>
        </p:nvSpPr>
        <p:spPr>
          <a:xfrm>
            <a:off x="3436153" y="473507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90" name="図 389">
            <a:extLst>
              <a:ext uri="{FF2B5EF4-FFF2-40B4-BE49-F238E27FC236}">
                <a16:creationId xmlns:a16="http://schemas.microsoft.com/office/drawing/2014/main" id="{AADBA691-7660-7800-A0F8-D477153A4ACE}"/>
              </a:ext>
            </a:extLst>
          </p:cNvPr>
          <p:cNvPicPr>
            <a:picLocks noChangeAspect="1"/>
          </p:cNvPicPr>
          <p:nvPr/>
        </p:nvPicPr>
        <p:blipFill>
          <a:blip r:embed="rId7"/>
          <a:stretch>
            <a:fillRect/>
          </a:stretch>
        </p:blipFill>
        <p:spPr>
          <a:xfrm>
            <a:off x="2822604" y="4199398"/>
            <a:ext cx="1345035" cy="391873"/>
          </a:xfrm>
          <a:prstGeom prst="rect">
            <a:avLst/>
          </a:prstGeom>
        </p:spPr>
      </p:pic>
      <p:sp>
        <p:nvSpPr>
          <p:cNvPr id="391" name="四角形: 角を丸くする 390">
            <a:extLst>
              <a:ext uri="{FF2B5EF4-FFF2-40B4-BE49-F238E27FC236}">
                <a16:creationId xmlns:a16="http://schemas.microsoft.com/office/drawing/2014/main" id="{452295CE-C06E-63D7-36D7-D7B4A9E8CD65}"/>
              </a:ext>
            </a:extLst>
          </p:cNvPr>
          <p:cNvSpPr/>
          <p:nvPr/>
        </p:nvSpPr>
        <p:spPr>
          <a:xfrm>
            <a:off x="3103756" y="449867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2" name="四角形: 角を丸くする 391">
            <a:extLst>
              <a:ext uri="{FF2B5EF4-FFF2-40B4-BE49-F238E27FC236}">
                <a16:creationId xmlns:a16="http://schemas.microsoft.com/office/drawing/2014/main" id="{5A3ED763-E37D-EA3B-3E86-D97F308E3579}"/>
              </a:ext>
            </a:extLst>
          </p:cNvPr>
          <p:cNvSpPr/>
          <p:nvPr/>
        </p:nvSpPr>
        <p:spPr>
          <a:xfrm>
            <a:off x="3749237" y="450397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3" name="テキスト ボックス 392">
            <a:extLst>
              <a:ext uri="{FF2B5EF4-FFF2-40B4-BE49-F238E27FC236}">
                <a16:creationId xmlns:a16="http://schemas.microsoft.com/office/drawing/2014/main" id="{D99F4C66-BF27-5430-5554-EA79201CFD89}"/>
              </a:ext>
            </a:extLst>
          </p:cNvPr>
          <p:cNvSpPr txBox="1"/>
          <p:nvPr/>
        </p:nvSpPr>
        <p:spPr>
          <a:xfrm>
            <a:off x="2765205" y="4511473"/>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94" name="テキスト ボックス 393">
            <a:extLst>
              <a:ext uri="{FF2B5EF4-FFF2-40B4-BE49-F238E27FC236}">
                <a16:creationId xmlns:a16="http://schemas.microsoft.com/office/drawing/2014/main" id="{43FDA5C2-AB0B-AC25-31DD-36C253E36DEF}"/>
              </a:ext>
            </a:extLst>
          </p:cNvPr>
          <p:cNvSpPr txBox="1"/>
          <p:nvPr/>
        </p:nvSpPr>
        <p:spPr>
          <a:xfrm>
            <a:off x="3425335" y="450475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95" name="四角形: 角を丸くする 394">
            <a:extLst>
              <a:ext uri="{FF2B5EF4-FFF2-40B4-BE49-F238E27FC236}">
                <a16:creationId xmlns:a16="http://schemas.microsoft.com/office/drawing/2014/main" id="{F24F9545-D194-E4B2-0953-D169C799BDE9}"/>
              </a:ext>
            </a:extLst>
          </p:cNvPr>
          <p:cNvSpPr/>
          <p:nvPr/>
        </p:nvSpPr>
        <p:spPr>
          <a:xfrm>
            <a:off x="3313562" y="420116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6" name="テキスト ボックス 395">
            <a:extLst>
              <a:ext uri="{FF2B5EF4-FFF2-40B4-BE49-F238E27FC236}">
                <a16:creationId xmlns:a16="http://schemas.microsoft.com/office/drawing/2014/main" id="{20B7AC0E-C37E-AC9E-CF40-EAE7C0E3F97A}"/>
              </a:ext>
            </a:extLst>
          </p:cNvPr>
          <p:cNvSpPr txBox="1"/>
          <p:nvPr/>
        </p:nvSpPr>
        <p:spPr>
          <a:xfrm>
            <a:off x="2779455" y="418993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97" name="四角形: 角を丸くする 396">
            <a:extLst>
              <a:ext uri="{FF2B5EF4-FFF2-40B4-BE49-F238E27FC236}">
                <a16:creationId xmlns:a16="http://schemas.microsoft.com/office/drawing/2014/main" id="{1EA8E675-E39B-0CCA-847E-4659D9B1C9E6}"/>
              </a:ext>
            </a:extLst>
          </p:cNvPr>
          <p:cNvSpPr/>
          <p:nvPr/>
        </p:nvSpPr>
        <p:spPr>
          <a:xfrm>
            <a:off x="3316053" y="434791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8" name="テキスト ボックス 397">
            <a:extLst>
              <a:ext uri="{FF2B5EF4-FFF2-40B4-BE49-F238E27FC236}">
                <a16:creationId xmlns:a16="http://schemas.microsoft.com/office/drawing/2014/main" id="{56AD4D56-BDB2-7B0F-2272-264FB4267B70}"/>
              </a:ext>
            </a:extLst>
          </p:cNvPr>
          <p:cNvSpPr txBox="1"/>
          <p:nvPr/>
        </p:nvSpPr>
        <p:spPr>
          <a:xfrm>
            <a:off x="2781946" y="433667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99" name="テキスト ボックス 398">
            <a:extLst>
              <a:ext uri="{FF2B5EF4-FFF2-40B4-BE49-F238E27FC236}">
                <a16:creationId xmlns:a16="http://schemas.microsoft.com/office/drawing/2014/main" id="{AECB5AA8-2F06-ACBB-5174-59DB68BE8543}"/>
              </a:ext>
            </a:extLst>
          </p:cNvPr>
          <p:cNvSpPr txBox="1"/>
          <p:nvPr/>
        </p:nvSpPr>
        <p:spPr>
          <a:xfrm>
            <a:off x="3339749" y="418459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00" name="テキスト ボックス 399">
            <a:extLst>
              <a:ext uri="{FF2B5EF4-FFF2-40B4-BE49-F238E27FC236}">
                <a16:creationId xmlns:a16="http://schemas.microsoft.com/office/drawing/2014/main" id="{71FD12ED-F770-D0DC-A0F1-01B50AF2DAFE}"/>
              </a:ext>
            </a:extLst>
          </p:cNvPr>
          <p:cNvSpPr txBox="1"/>
          <p:nvPr/>
        </p:nvSpPr>
        <p:spPr>
          <a:xfrm>
            <a:off x="3061119" y="448721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01" name="テキスト ボックス 400">
            <a:extLst>
              <a:ext uri="{FF2B5EF4-FFF2-40B4-BE49-F238E27FC236}">
                <a16:creationId xmlns:a16="http://schemas.microsoft.com/office/drawing/2014/main" id="{45E12C82-F241-47B0-00A5-4B0A2BF476D0}"/>
              </a:ext>
            </a:extLst>
          </p:cNvPr>
          <p:cNvSpPr txBox="1"/>
          <p:nvPr/>
        </p:nvSpPr>
        <p:spPr>
          <a:xfrm>
            <a:off x="3716122" y="449102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402" name="テキスト ボックス 401">
            <a:extLst>
              <a:ext uri="{FF2B5EF4-FFF2-40B4-BE49-F238E27FC236}">
                <a16:creationId xmlns:a16="http://schemas.microsoft.com/office/drawing/2014/main" id="{9F9A178F-8093-8410-87CF-E9D0A8C5A20F}"/>
              </a:ext>
            </a:extLst>
          </p:cNvPr>
          <p:cNvSpPr txBox="1"/>
          <p:nvPr/>
        </p:nvSpPr>
        <p:spPr>
          <a:xfrm>
            <a:off x="1020315" y="427280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403" name="図 402">
            <a:extLst>
              <a:ext uri="{FF2B5EF4-FFF2-40B4-BE49-F238E27FC236}">
                <a16:creationId xmlns:a16="http://schemas.microsoft.com/office/drawing/2014/main" id="{652BE5FC-2892-033D-2167-6F8749583A92}"/>
              </a:ext>
            </a:extLst>
          </p:cNvPr>
          <p:cNvPicPr>
            <a:picLocks noChangeAspect="1"/>
          </p:cNvPicPr>
          <p:nvPr/>
        </p:nvPicPr>
        <p:blipFill>
          <a:blip r:embed="rId8"/>
          <a:stretch>
            <a:fillRect/>
          </a:stretch>
        </p:blipFill>
        <p:spPr>
          <a:xfrm>
            <a:off x="1878236" y="3625258"/>
            <a:ext cx="767534" cy="496491"/>
          </a:xfrm>
          <a:prstGeom prst="rect">
            <a:avLst/>
          </a:prstGeom>
          <a:solidFill>
            <a:schemeClr val="bg1"/>
          </a:solidFill>
        </p:spPr>
      </p:pic>
      <p:sp>
        <p:nvSpPr>
          <p:cNvPr id="404" name="テキスト ボックス 403">
            <a:extLst>
              <a:ext uri="{FF2B5EF4-FFF2-40B4-BE49-F238E27FC236}">
                <a16:creationId xmlns:a16="http://schemas.microsoft.com/office/drawing/2014/main" id="{B427C170-7480-7243-FA86-3FC4C2719B38}"/>
              </a:ext>
            </a:extLst>
          </p:cNvPr>
          <p:cNvSpPr txBox="1"/>
          <p:nvPr/>
        </p:nvSpPr>
        <p:spPr>
          <a:xfrm>
            <a:off x="1814520" y="4132296"/>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405" name="台形 404">
            <a:extLst>
              <a:ext uri="{FF2B5EF4-FFF2-40B4-BE49-F238E27FC236}">
                <a16:creationId xmlns:a16="http://schemas.microsoft.com/office/drawing/2014/main" id="{76E99BFD-2FA1-F6BF-4373-E47CD1CE2E2D}"/>
              </a:ext>
            </a:extLst>
          </p:cNvPr>
          <p:cNvSpPr/>
          <p:nvPr/>
        </p:nvSpPr>
        <p:spPr>
          <a:xfrm rot="9223765">
            <a:off x="2492880" y="354575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06" name="矢印: 右 405">
            <a:extLst>
              <a:ext uri="{FF2B5EF4-FFF2-40B4-BE49-F238E27FC236}">
                <a16:creationId xmlns:a16="http://schemas.microsoft.com/office/drawing/2014/main" id="{F4FA3029-E8F3-1E50-4818-67BD1069F707}"/>
              </a:ext>
            </a:extLst>
          </p:cNvPr>
          <p:cNvSpPr/>
          <p:nvPr/>
        </p:nvSpPr>
        <p:spPr>
          <a:xfrm>
            <a:off x="4115783" y="40642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07" name="矢印: 右 406">
            <a:extLst>
              <a:ext uri="{FF2B5EF4-FFF2-40B4-BE49-F238E27FC236}">
                <a16:creationId xmlns:a16="http://schemas.microsoft.com/office/drawing/2014/main" id="{EA7D3063-1F22-BBBA-AB44-50CCC4D2498D}"/>
              </a:ext>
            </a:extLst>
          </p:cNvPr>
          <p:cNvSpPr/>
          <p:nvPr/>
        </p:nvSpPr>
        <p:spPr>
          <a:xfrm>
            <a:off x="2801177" y="40642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08" name="図 407">
            <a:extLst>
              <a:ext uri="{FF2B5EF4-FFF2-40B4-BE49-F238E27FC236}">
                <a16:creationId xmlns:a16="http://schemas.microsoft.com/office/drawing/2014/main" id="{9ADB8CED-731D-E13C-3597-4A9239C01D12}"/>
              </a:ext>
            </a:extLst>
          </p:cNvPr>
          <p:cNvPicPr>
            <a:picLocks noChangeAspect="1"/>
          </p:cNvPicPr>
          <p:nvPr/>
        </p:nvPicPr>
        <p:blipFill>
          <a:blip r:embed="rId8"/>
          <a:stretch>
            <a:fillRect/>
          </a:stretch>
        </p:blipFill>
        <p:spPr>
          <a:xfrm>
            <a:off x="4115783" y="3587640"/>
            <a:ext cx="767534" cy="496491"/>
          </a:xfrm>
          <a:prstGeom prst="rect">
            <a:avLst/>
          </a:prstGeom>
          <a:solidFill>
            <a:schemeClr val="bg1"/>
          </a:solidFill>
        </p:spPr>
      </p:pic>
      <p:sp>
        <p:nvSpPr>
          <p:cNvPr id="409" name="台形 408">
            <a:extLst>
              <a:ext uri="{FF2B5EF4-FFF2-40B4-BE49-F238E27FC236}">
                <a16:creationId xmlns:a16="http://schemas.microsoft.com/office/drawing/2014/main" id="{E93B263B-FE16-B000-3692-9AE4C94CD059}"/>
              </a:ext>
            </a:extLst>
          </p:cNvPr>
          <p:cNvSpPr/>
          <p:nvPr/>
        </p:nvSpPr>
        <p:spPr>
          <a:xfrm rot="9223765">
            <a:off x="4746427" y="356769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410" name="図 409">
            <a:extLst>
              <a:ext uri="{FF2B5EF4-FFF2-40B4-BE49-F238E27FC236}">
                <a16:creationId xmlns:a16="http://schemas.microsoft.com/office/drawing/2014/main" id="{02CA6D85-BC12-DCE4-4515-3D534FA5B2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3855" y="3745348"/>
            <a:ext cx="193980" cy="422448"/>
          </a:xfrm>
          <a:prstGeom prst="rect">
            <a:avLst/>
          </a:prstGeom>
        </p:spPr>
      </p:pic>
      <p:pic>
        <p:nvPicPr>
          <p:cNvPr id="411" name="図 410">
            <a:extLst>
              <a:ext uri="{FF2B5EF4-FFF2-40B4-BE49-F238E27FC236}">
                <a16:creationId xmlns:a16="http://schemas.microsoft.com/office/drawing/2014/main" id="{49C019E9-1ABA-011B-0AEC-7BE0ABAD9C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1888" y="3731864"/>
            <a:ext cx="193980" cy="422448"/>
          </a:xfrm>
          <a:prstGeom prst="rect">
            <a:avLst/>
          </a:prstGeom>
        </p:spPr>
      </p:pic>
      <p:sp>
        <p:nvSpPr>
          <p:cNvPr id="412" name="テキスト ボックス 411">
            <a:extLst>
              <a:ext uri="{FF2B5EF4-FFF2-40B4-BE49-F238E27FC236}">
                <a16:creationId xmlns:a16="http://schemas.microsoft.com/office/drawing/2014/main" id="{24C799BA-8B3D-15AC-65DC-2E58644A9454}"/>
              </a:ext>
            </a:extLst>
          </p:cNvPr>
          <p:cNvSpPr txBox="1"/>
          <p:nvPr/>
        </p:nvSpPr>
        <p:spPr>
          <a:xfrm>
            <a:off x="4227767" y="417547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2023-09-13</a:t>
            </a:r>
          </a:p>
          <a:p>
            <a:r>
              <a:rPr kumimoji="1" lang="en-US" altLang="ja-JP" sz="600" dirty="0"/>
              <a:t>Label serial : 0002</a:t>
            </a:r>
            <a:endParaRPr kumimoji="1" lang="ja-JP" altLang="en-US" sz="600" dirty="0"/>
          </a:p>
        </p:txBody>
      </p:sp>
      <p:pic>
        <p:nvPicPr>
          <p:cNvPr id="413" name="図 412">
            <a:extLst>
              <a:ext uri="{FF2B5EF4-FFF2-40B4-BE49-F238E27FC236}">
                <a16:creationId xmlns:a16="http://schemas.microsoft.com/office/drawing/2014/main" id="{6A22AA01-3AA4-BED6-FAE1-88AC381045C7}"/>
              </a:ext>
            </a:extLst>
          </p:cNvPr>
          <p:cNvPicPr>
            <a:picLocks noChangeAspect="1"/>
          </p:cNvPicPr>
          <p:nvPr/>
        </p:nvPicPr>
        <p:blipFill>
          <a:blip r:embed="rId2"/>
          <a:stretch>
            <a:fillRect/>
          </a:stretch>
        </p:blipFill>
        <p:spPr>
          <a:xfrm>
            <a:off x="492498" y="3601597"/>
            <a:ext cx="1358764" cy="2027693"/>
          </a:xfrm>
          <a:prstGeom prst="rect">
            <a:avLst/>
          </a:prstGeom>
        </p:spPr>
      </p:pic>
      <p:pic>
        <p:nvPicPr>
          <p:cNvPr id="414" name="図 413">
            <a:extLst>
              <a:ext uri="{FF2B5EF4-FFF2-40B4-BE49-F238E27FC236}">
                <a16:creationId xmlns:a16="http://schemas.microsoft.com/office/drawing/2014/main" id="{82A3D02E-9D0D-9C58-EF32-D8FB74277AA8}"/>
              </a:ext>
            </a:extLst>
          </p:cNvPr>
          <p:cNvPicPr>
            <a:picLocks noChangeAspect="1"/>
          </p:cNvPicPr>
          <p:nvPr/>
        </p:nvPicPr>
        <p:blipFill>
          <a:blip r:embed="rId3"/>
          <a:stretch>
            <a:fillRect/>
          </a:stretch>
        </p:blipFill>
        <p:spPr>
          <a:xfrm>
            <a:off x="1585854" y="4896984"/>
            <a:ext cx="243861" cy="130125"/>
          </a:xfrm>
          <a:prstGeom prst="rect">
            <a:avLst/>
          </a:prstGeom>
        </p:spPr>
      </p:pic>
      <p:sp>
        <p:nvSpPr>
          <p:cNvPr id="415" name="テキスト ボックス 414">
            <a:extLst>
              <a:ext uri="{FF2B5EF4-FFF2-40B4-BE49-F238E27FC236}">
                <a16:creationId xmlns:a16="http://schemas.microsoft.com/office/drawing/2014/main" id="{A50B9906-B03F-3B9D-5DD3-27B8D04667D1}"/>
              </a:ext>
            </a:extLst>
          </p:cNvPr>
          <p:cNvSpPr txBox="1"/>
          <p:nvPr/>
        </p:nvSpPr>
        <p:spPr>
          <a:xfrm>
            <a:off x="1509432" y="487602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16" name="図 415">
            <a:extLst>
              <a:ext uri="{FF2B5EF4-FFF2-40B4-BE49-F238E27FC236}">
                <a16:creationId xmlns:a16="http://schemas.microsoft.com/office/drawing/2014/main" id="{77DAF104-8BFD-688A-E49D-3D9F0A425D4E}"/>
              </a:ext>
            </a:extLst>
          </p:cNvPr>
          <p:cNvPicPr>
            <a:picLocks noChangeAspect="1"/>
          </p:cNvPicPr>
          <p:nvPr/>
        </p:nvPicPr>
        <p:blipFill>
          <a:blip r:embed="rId4"/>
          <a:stretch>
            <a:fillRect/>
          </a:stretch>
        </p:blipFill>
        <p:spPr>
          <a:xfrm>
            <a:off x="997185" y="3735677"/>
            <a:ext cx="805148" cy="123622"/>
          </a:xfrm>
          <a:prstGeom prst="rect">
            <a:avLst/>
          </a:prstGeom>
        </p:spPr>
      </p:pic>
      <p:sp>
        <p:nvSpPr>
          <p:cNvPr id="417" name="テキスト ボックス 416">
            <a:extLst>
              <a:ext uri="{FF2B5EF4-FFF2-40B4-BE49-F238E27FC236}">
                <a16:creationId xmlns:a16="http://schemas.microsoft.com/office/drawing/2014/main" id="{91458335-F757-87BD-2015-3F5961CA37C6}"/>
              </a:ext>
            </a:extLst>
          </p:cNvPr>
          <p:cNvSpPr txBox="1"/>
          <p:nvPr/>
        </p:nvSpPr>
        <p:spPr>
          <a:xfrm>
            <a:off x="912466" y="3722254"/>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418" name="図 417">
            <a:extLst>
              <a:ext uri="{FF2B5EF4-FFF2-40B4-BE49-F238E27FC236}">
                <a16:creationId xmlns:a16="http://schemas.microsoft.com/office/drawing/2014/main" id="{1D1E3B94-73FC-FAF8-88D2-8C2D081DA787}"/>
              </a:ext>
            </a:extLst>
          </p:cNvPr>
          <p:cNvPicPr>
            <a:picLocks noChangeAspect="1"/>
          </p:cNvPicPr>
          <p:nvPr/>
        </p:nvPicPr>
        <p:blipFill>
          <a:blip r:embed="rId3"/>
          <a:stretch>
            <a:fillRect/>
          </a:stretch>
        </p:blipFill>
        <p:spPr>
          <a:xfrm>
            <a:off x="646998" y="4621237"/>
            <a:ext cx="399116" cy="92870"/>
          </a:xfrm>
          <a:prstGeom prst="rect">
            <a:avLst/>
          </a:prstGeom>
        </p:spPr>
      </p:pic>
      <p:sp>
        <p:nvSpPr>
          <p:cNvPr id="419" name="テキスト ボックス 418">
            <a:extLst>
              <a:ext uri="{FF2B5EF4-FFF2-40B4-BE49-F238E27FC236}">
                <a16:creationId xmlns:a16="http://schemas.microsoft.com/office/drawing/2014/main" id="{C838E226-2AF4-4347-0A9F-B1E15E3D5687}"/>
              </a:ext>
            </a:extLst>
          </p:cNvPr>
          <p:cNvSpPr txBox="1"/>
          <p:nvPr/>
        </p:nvSpPr>
        <p:spPr>
          <a:xfrm>
            <a:off x="582628" y="457152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20" name="図 419">
            <a:extLst>
              <a:ext uri="{FF2B5EF4-FFF2-40B4-BE49-F238E27FC236}">
                <a16:creationId xmlns:a16="http://schemas.microsoft.com/office/drawing/2014/main" id="{97B49645-A3ED-53D2-2523-8B61D4B9F8BC}"/>
              </a:ext>
            </a:extLst>
          </p:cNvPr>
          <p:cNvPicPr>
            <a:picLocks noChangeAspect="1"/>
          </p:cNvPicPr>
          <p:nvPr/>
        </p:nvPicPr>
        <p:blipFill>
          <a:blip r:embed="rId5"/>
          <a:stretch>
            <a:fillRect/>
          </a:stretch>
        </p:blipFill>
        <p:spPr>
          <a:xfrm>
            <a:off x="1095439" y="5058348"/>
            <a:ext cx="234871" cy="129551"/>
          </a:xfrm>
          <a:prstGeom prst="rect">
            <a:avLst/>
          </a:prstGeom>
        </p:spPr>
      </p:pic>
      <p:pic>
        <p:nvPicPr>
          <p:cNvPr id="421" name="図 420">
            <a:extLst>
              <a:ext uri="{FF2B5EF4-FFF2-40B4-BE49-F238E27FC236}">
                <a16:creationId xmlns:a16="http://schemas.microsoft.com/office/drawing/2014/main" id="{330DE7F9-D1A2-F43D-F896-47306F185106}"/>
              </a:ext>
            </a:extLst>
          </p:cNvPr>
          <p:cNvPicPr>
            <a:picLocks noChangeAspect="1"/>
          </p:cNvPicPr>
          <p:nvPr/>
        </p:nvPicPr>
        <p:blipFill>
          <a:blip r:embed="rId5"/>
          <a:stretch>
            <a:fillRect/>
          </a:stretch>
        </p:blipFill>
        <p:spPr>
          <a:xfrm>
            <a:off x="1030857" y="5241599"/>
            <a:ext cx="234871" cy="129551"/>
          </a:xfrm>
          <a:prstGeom prst="rect">
            <a:avLst/>
          </a:prstGeom>
        </p:spPr>
      </p:pic>
      <p:pic>
        <p:nvPicPr>
          <p:cNvPr id="422" name="図 421">
            <a:extLst>
              <a:ext uri="{FF2B5EF4-FFF2-40B4-BE49-F238E27FC236}">
                <a16:creationId xmlns:a16="http://schemas.microsoft.com/office/drawing/2014/main" id="{0F303228-0457-345C-B7DF-3A29D192A8DB}"/>
              </a:ext>
            </a:extLst>
          </p:cNvPr>
          <p:cNvPicPr>
            <a:picLocks noChangeAspect="1"/>
          </p:cNvPicPr>
          <p:nvPr/>
        </p:nvPicPr>
        <p:blipFill>
          <a:blip r:embed="rId6"/>
          <a:stretch>
            <a:fillRect/>
          </a:stretch>
        </p:blipFill>
        <p:spPr>
          <a:xfrm>
            <a:off x="510506" y="4608376"/>
            <a:ext cx="1334826" cy="298027"/>
          </a:xfrm>
          <a:prstGeom prst="rect">
            <a:avLst/>
          </a:prstGeom>
        </p:spPr>
      </p:pic>
      <p:sp>
        <p:nvSpPr>
          <p:cNvPr id="423" name="四角形: 角を丸くする 422">
            <a:extLst>
              <a:ext uri="{FF2B5EF4-FFF2-40B4-BE49-F238E27FC236}">
                <a16:creationId xmlns:a16="http://schemas.microsoft.com/office/drawing/2014/main" id="{23520C25-F6D1-FFED-DA0B-C58657F67881}"/>
              </a:ext>
            </a:extLst>
          </p:cNvPr>
          <p:cNvSpPr/>
          <p:nvPr/>
        </p:nvSpPr>
        <p:spPr>
          <a:xfrm>
            <a:off x="786785" y="476540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4" name="テキスト ボックス 423">
            <a:extLst>
              <a:ext uri="{FF2B5EF4-FFF2-40B4-BE49-F238E27FC236}">
                <a16:creationId xmlns:a16="http://schemas.microsoft.com/office/drawing/2014/main" id="{08D84898-C034-1887-02BD-F185113CF1F3}"/>
              </a:ext>
            </a:extLst>
          </p:cNvPr>
          <p:cNvSpPr txBox="1"/>
          <p:nvPr/>
        </p:nvSpPr>
        <p:spPr>
          <a:xfrm>
            <a:off x="463078" y="4754168"/>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425" name="四角形: 角を丸くする 424">
            <a:extLst>
              <a:ext uri="{FF2B5EF4-FFF2-40B4-BE49-F238E27FC236}">
                <a16:creationId xmlns:a16="http://schemas.microsoft.com/office/drawing/2014/main" id="{A308F820-2F3C-4733-64E0-BD79C01EA632}"/>
              </a:ext>
            </a:extLst>
          </p:cNvPr>
          <p:cNvSpPr/>
          <p:nvPr/>
        </p:nvSpPr>
        <p:spPr>
          <a:xfrm>
            <a:off x="1438721" y="475801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6" name="テキスト ボックス 425">
            <a:extLst>
              <a:ext uri="{FF2B5EF4-FFF2-40B4-BE49-F238E27FC236}">
                <a16:creationId xmlns:a16="http://schemas.microsoft.com/office/drawing/2014/main" id="{81855F8F-C5E4-3CC2-7546-C88DCB5B914E}"/>
              </a:ext>
            </a:extLst>
          </p:cNvPr>
          <p:cNvSpPr txBox="1"/>
          <p:nvPr/>
        </p:nvSpPr>
        <p:spPr>
          <a:xfrm>
            <a:off x="1119776" y="4739630"/>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427" name="図 426">
            <a:extLst>
              <a:ext uri="{FF2B5EF4-FFF2-40B4-BE49-F238E27FC236}">
                <a16:creationId xmlns:a16="http://schemas.microsoft.com/office/drawing/2014/main" id="{AE0840D9-E6F6-75F0-9FEB-24D1FAEE69A7}"/>
              </a:ext>
            </a:extLst>
          </p:cNvPr>
          <p:cNvPicPr>
            <a:picLocks noChangeAspect="1"/>
          </p:cNvPicPr>
          <p:nvPr/>
        </p:nvPicPr>
        <p:blipFill>
          <a:blip r:embed="rId7"/>
          <a:stretch>
            <a:fillRect/>
          </a:stretch>
        </p:blipFill>
        <p:spPr>
          <a:xfrm>
            <a:off x="506227" y="4203955"/>
            <a:ext cx="1345035" cy="391873"/>
          </a:xfrm>
          <a:prstGeom prst="rect">
            <a:avLst/>
          </a:prstGeom>
        </p:spPr>
      </p:pic>
      <p:sp>
        <p:nvSpPr>
          <p:cNvPr id="428" name="四角形: 角を丸くする 427">
            <a:extLst>
              <a:ext uri="{FF2B5EF4-FFF2-40B4-BE49-F238E27FC236}">
                <a16:creationId xmlns:a16="http://schemas.microsoft.com/office/drawing/2014/main" id="{D1A86482-BE65-5B17-077D-544F28434316}"/>
              </a:ext>
            </a:extLst>
          </p:cNvPr>
          <p:cNvSpPr/>
          <p:nvPr/>
        </p:nvSpPr>
        <p:spPr>
          <a:xfrm>
            <a:off x="787379" y="4503236"/>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9" name="四角形: 角を丸くする 428">
            <a:extLst>
              <a:ext uri="{FF2B5EF4-FFF2-40B4-BE49-F238E27FC236}">
                <a16:creationId xmlns:a16="http://schemas.microsoft.com/office/drawing/2014/main" id="{A1031772-9736-49FE-2CEB-C629E710CE32}"/>
              </a:ext>
            </a:extLst>
          </p:cNvPr>
          <p:cNvSpPr/>
          <p:nvPr/>
        </p:nvSpPr>
        <p:spPr>
          <a:xfrm>
            <a:off x="1432860" y="4508536"/>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0" name="テキスト ボックス 429">
            <a:extLst>
              <a:ext uri="{FF2B5EF4-FFF2-40B4-BE49-F238E27FC236}">
                <a16:creationId xmlns:a16="http://schemas.microsoft.com/office/drawing/2014/main" id="{A72A6DB8-5168-3C99-B733-0999C303FB84}"/>
              </a:ext>
            </a:extLst>
          </p:cNvPr>
          <p:cNvSpPr txBox="1"/>
          <p:nvPr/>
        </p:nvSpPr>
        <p:spPr>
          <a:xfrm>
            <a:off x="448828" y="4516030"/>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31" name="テキスト ボックス 430">
            <a:extLst>
              <a:ext uri="{FF2B5EF4-FFF2-40B4-BE49-F238E27FC236}">
                <a16:creationId xmlns:a16="http://schemas.microsoft.com/office/drawing/2014/main" id="{80A3DD00-3918-A1A1-70A7-99811E9DC8BC}"/>
              </a:ext>
            </a:extLst>
          </p:cNvPr>
          <p:cNvSpPr txBox="1"/>
          <p:nvPr/>
        </p:nvSpPr>
        <p:spPr>
          <a:xfrm>
            <a:off x="1108958" y="4509310"/>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32" name="四角形: 角を丸くする 431">
            <a:extLst>
              <a:ext uri="{FF2B5EF4-FFF2-40B4-BE49-F238E27FC236}">
                <a16:creationId xmlns:a16="http://schemas.microsoft.com/office/drawing/2014/main" id="{D5DA033C-C4C3-8609-9191-1306054360D3}"/>
              </a:ext>
            </a:extLst>
          </p:cNvPr>
          <p:cNvSpPr/>
          <p:nvPr/>
        </p:nvSpPr>
        <p:spPr>
          <a:xfrm>
            <a:off x="997185" y="420572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3" name="テキスト ボックス 432">
            <a:extLst>
              <a:ext uri="{FF2B5EF4-FFF2-40B4-BE49-F238E27FC236}">
                <a16:creationId xmlns:a16="http://schemas.microsoft.com/office/drawing/2014/main" id="{353D361F-8B92-DBC3-80FF-7C4C59151C64}"/>
              </a:ext>
            </a:extLst>
          </p:cNvPr>
          <p:cNvSpPr txBox="1"/>
          <p:nvPr/>
        </p:nvSpPr>
        <p:spPr>
          <a:xfrm>
            <a:off x="463078" y="4194487"/>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434" name="四角形: 角を丸くする 433">
            <a:extLst>
              <a:ext uri="{FF2B5EF4-FFF2-40B4-BE49-F238E27FC236}">
                <a16:creationId xmlns:a16="http://schemas.microsoft.com/office/drawing/2014/main" id="{C25C2BA6-9668-921F-F299-59D8AD5839AC}"/>
              </a:ext>
            </a:extLst>
          </p:cNvPr>
          <p:cNvSpPr/>
          <p:nvPr/>
        </p:nvSpPr>
        <p:spPr>
          <a:xfrm>
            <a:off x="999676" y="435247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5" name="テキスト ボックス 434">
            <a:extLst>
              <a:ext uri="{FF2B5EF4-FFF2-40B4-BE49-F238E27FC236}">
                <a16:creationId xmlns:a16="http://schemas.microsoft.com/office/drawing/2014/main" id="{A56664D8-9C7F-730D-7CB6-2F81AFBE9E19}"/>
              </a:ext>
            </a:extLst>
          </p:cNvPr>
          <p:cNvSpPr txBox="1"/>
          <p:nvPr/>
        </p:nvSpPr>
        <p:spPr>
          <a:xfrm>
            <a:off x="465569" y="4341232"/>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436" name="テキスト ボックス 435">
            <a:extLst>
              <a:ext uri="{FF2B5EF4-FFF2-40B4-BE49-F238E27FC236}">
                <a16:creationId xmlns:a16="http://schemas.microsoft.com/office/drawing/2014/main" id="{BFA84285-B3B6-6DA4-36D8-4A4483584D21}"/>
              </a:ext>
            </a:extLst>
          </p:cNvPr>
          <p:cNvSpPr txBox="1"/>
          <p:nvPr/>
        </p:nvSpPr>
        <p:spPr>
          <a:xfrm>
            <a:off x="1023372" y="418915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37" name="テキスト ボックス 436">
            <a:extLst>
              <a:ext uri="{FF2B5EF4-FFF2-40B4-BE49-F238E27FC236}">
                <a16:creationId xmlns:a16="http://schemas.microsoft.com/office/drawing/2014/main" id="{9BCCF0FB-1166-A610-0A58-9D6880D923BE}"/>
              </a:ext>
            </a:extLst>
          </p:cNvPr>
          <p:cNvSpPr txBox="1"/>
          <p:nvPr/>
        </p:nvSpPr>
        <p:spPr>
          <a:xfrm>
            <a:off x="946779" y="433925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38" name="テキスト ボックス 437">
            <a:extLst>
              <a:ext uri="{FF2B5EF4-FFF2-40B4-BE49-F238E27FC236}">
                <a16:creationId xmlns:a16="http://schemas.microsoft.com/office/drawing/2014/main" id="{C1570711-D5E0-8185-3F9E-825E5A12DC60}"/>
              </a:ext>
            </a:extLst>
          </p:cNvPr>
          <p:cNvSpPr txBox="1"/>
          <p:nvPr/>
        </p:nvSpPr>
        <p:spPr>
          <a:xfrm>
            <a:off x="744742" y="4491767"/>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39" name="テキスト ボックス 438">
            <a:extLst>
              <a:ext uri="{FF2B5EF4-FFF2-40B4-BE49-F238E27FC236}">
                <a16:creationId xmlns:a16="http://schemas.microsoft.com/office/drawing/2014/main" id="{BB7ADC64-BDDF-0ADA-02D9-FAC32EB291EB}"/>
              </a:ext>
            </a:extLst>
          </p:cNvPr>
          <p:cNvSpPr txBox="1"/>
          <p:nvPr/>
        </p:nvSpPr>
        <p:spPr>
          <a:xfrm>
            <a:off x="1399745" y="4495577"/>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440" name="矢印: 右 439">
            <a:extLst>
              <a:ext uri="{FF2B5EF4-FFF2-40B4-BE49-F238E27FC236}">
                <a16:creationId xmlns:a16="http://schemas.microsoft.com/office/drawing/2014/main" id="{3BAF633E-ED32-44B0-350E-69351B901551}"/>
              </a:ext>
            </a:extLst>
          </p:cNvPr>
          <p:cNvSpPr/>
          <p:nvPr/>
        </p:nvSpPr>
        <p:spPr>
          <a:xfrm>
            <a:off x="1694382" y="406508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1" name="テキスト ボックス 440">
            <a:extLst>
              <a:ext uri="{FF2B5EF4-FFF2-40B4-BE49-F238E27FC236}">
                <a16:creationId xmlns:a16="http://schemas.microsoft.com/office/drawing/2014/main" id="{07E66B8C-70BB-C31E-E072-EE7FC98D3404}"/>
              </a:ext>
            </a:extLst>
          </p:cNvPr>
          <p:cNvSpPr txBox="1"/>
          <p:nvPr/>
        </p:nvSpPr>
        <p:spPr>
          <a:xfrm>
            <a:off x="2953804" y="474475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42" name="テキスト ボックス 441">
            <a:extLst>
              <a:ext uri="{FF2B5EF4-FFF2-40B4-BE49-F238E27FC236}">
                <a16:creationId xmlns:a16="http://schemas.microsoft.com/office/drawing/2014/main" id="{D4AEAAD3-EAF7-A037-F962-3B3C4DDBE025}"/>
              </a:ext>
            </a:extLst>
          </p:cNvPr>
          <p:cNvSpPr txBox="1"/>
          <p:nvPr/>
        </p:nvSpPr>
        <p:spPr>
          <a:xfrm>
            <a:off x="3619706" y="4744507"/>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443" name="テキスト ボックス 442">
            <a:extLst>
              <a:ext uri="{FF2B5EF4-FFF2-40B4-BE49-F238E27FC236}">
                <a16:creationId xmlns:a16="http://schemas.microsoft.com/office/drawing/2014/main" id="{8E92EFEB-5592-16FA-C5F6-E0966D47CEF1}"/>
              </a:ext>
            </a:extLst>
          </p:cNvPr>
          <p:cNvSpPr txBox="1"/>
          <p:nvPr/>
        </p:nvSpPr>
        <p:spPr>
          <a:xfrm>
            <a:off x="2798211" y="5029266"/>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444" name="テキスト ボックス 443">
            <a:extLst>
              <a:ext uri="{FF2B5EF4-FFF2-40B4-BE49-F238E27FC236}">
                <a16:creationId xmlns:a16="http://schemas.microsoft.com/office/drawing/2014/main" id="{47C46398-0B53-2CC3-F999-24AD8785BA32}"/>
              </a:ext>
            </a:extLst>
          </p:cNvPr>
          <p:cNvSpPr txBox="1"/>
          <p:nvPr/>
        </p:nvSpPr>
        <p:spPr>
          <a:xfrm>
            <a:off x="3248970" y="502113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445" name="テキスト ボックス 444">
            <a:extLst>
              <a:ext uri="{FF2B5EF4-FFF2-40B4-BE49-F238E27FC236}">
                <a16:creationId xmlns:a16="http://schemas.microsoft.com/office/drawing/2014/main" id="{6D9170C6-9D88-30BB-4CEA-390B401DBCBD}"/>
              </a:ext>
            </a:extLst>
          </p:cNvPr>
          <p:cNvSpPr txBox="1"/>
          <p:nvPr/>
        </p:nvSpPr>
        <p:spPr>
          <a:xfrm>
            <a:off x="3653614" y="5026422"/>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446" name="矢印: 右 445">
            <a:extLst>
              <a:ext uri="{FF2B5EF4-FFF2-40B4-BE49-F238E27FC236}">
                <a16:creationId xmlns:a16="http://schemas.microsoft.com/office/drawing/2014/main" id="{01DF5790-DAB9-6C1D-85F8-B3E68EF10329}"/>
              </a:ext>
            </a:extLst>
          </p:cNvPr>
          <p:cNvSpPr/>
          <p:nvPr/>
        </p:nvSpPr>
        <p:spPr>
          <a:xfrm>
            <a:off x="4929726" y="405651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7" name="テキスト ボックス 446">
            <a:extLst>
              <a:ext uri="{FF2B5EF4-FFF2-40B4-BE49-F238E27FC236}">
                <a16:creationId xmlns:a16="http://schemas.microsoft.com/office/drawing/2014/main" id="{CFF5DBA6-48AE-24F2-BE3F-96F5911D7F0B}"/>
              </a:ext>
            </a:extLst>
          </p:cNvPr>
          <p:cNvSpPr txBox="1"/>
          <p:nvPr/>
        </p:nvSpPr>
        <p:spPr>
          <a:xfrm>
            <a:off x="3232665" y="432742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48" name="テキスト ボックス 447">
            <a:extLst>
              <a:ext uri="{FF2B5EF4-FFF2-40B4-BE49-F238E27FC236}">
                <a16:creationId xmlns:a16="http://schemas.microsoft.com/office/drawing/2014/main" id="{406AEE36-1D52-03B3-7AF2-662D65070FCF}"/>
              </a:ext>
            </a:extLst>
          </p:cNvPr>
          <p:cNvSpPr txBox="1"/>
          <p:nvPr/>
        </p:nvSpPr>
        <p:spPr>
          <a:xfrm>
            <a:off x="5185384" y="4379982"/>
            <a:ext cx="1367498" cy="1323439"/>
          </a:xfrm>
          <a:prstGeom prst="rect">
            <a:avLst/>
          </a:prstGeom>
          <a:noFill/>
        </p:spPr>
        <p:txBody>
          <a:bodyPr wrap="square" rtlCol="0">
            <a:spAutoFit/>
          </a:bodyPr>
          <a:lstStyle/>
          <a:p>
            <a:r>
              <a:rPr kumimoji="1" lang="en-US" altLang="ja-JP" sz="800" dirty="0">
                <a:latin typeface="+mj-lt"/>
              </a:rPr>
              <a:t>*4: Is it okay if the lot differs from the recommended lot?</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pic>
        <p:nvPicPr>
          <p:cNvPr id="449" name="図 448">
            <a:extLst>
              <a:ext uri="{FF2B5EF4-FFF2-40B4-BE49-F238E27FC236}">
                <a16:creationId xmlns:a16="http://schemas.microsoft.com/office/drawing/2014/main" id="{D944763A-13B3-6B83-E1B9-13921BFD96EC}"/>
              </a:ext>
            </a:extLst>
          </p:cNvPr>
          <p:cNvPicPr>
            <a:picLocks noChangeAspect="1"/>
          </p:cNvPicPr>
          <p:nvPr/>
        </p:nvPicPr>
        <p:blipFill>
          <a:blip r:embed="rId10"/>
          <a:stretch>
            <a:fillRect/>
          </a:stretch>
        </p:blipFill>
        <p:spPr>
          <a:xfrm>
            <a:off x="5294248" y="3614016"/>
            <a:ext cx="1075165" cy="745191"/>
          </a:xfrm>
          <a:prstGeom prst="rect">
            <a:avLst/>
          </a:prstGeom>
        </p:spPr>
      </p:pic>
      <p:pic>
        <p:nvPicPr>
          <p:cNvPr id="450" name="図 449">
            <a:extLst>
              <a:ext uri="{FF2B5EF4-FFF2-40B4-BE49-F238E27FC236}">
                <a16:creationId xmlns:a16="http://schemas.microsoft.com/office/drawing/2014/main" id="{5B3483D8-C292-A8DE-C7AB-0105202F2DF2}"/>
              </a:ext>
            </a:extLst>
          </p:cNvPr>
          <p:cNvPicPr>
            <a:picLocks noChangeAspect="1"/>
          </p:cNvPicPr>
          <p:nvPr/>
        </p:nvPicPr>
        <p:blipFill>
          <a:blip r:embed="rId11"/>
          <a:stretch>
            <a:fillRect/>
          </a:stretch>
        </p:blipFill>
        <p:spPr>
          <a:xfrm>
            <a:off x="5416187" y="4004146"/>
            <a:ext cx="847293" cy="112175"/>
          </a:xfrm>
          <a:prstGeom prst="rect">
            <a:avLst/>
          </a:prstGeom>
        </p:spPr>
      </p:pic>
      <p:sp>
        <p:nvSpPr>
          <p:cNvPr id="451" name="テキスト ボックス 450">
            <a:extLst>
              <a:ext uri="{FF2B5EF4-FFF2-40B4-BE49-F238E27FC236}">
                <a16:creationId xmlns:a16="http://schemas.microsoft.com/office/drawing/2014/main" id="{8769E1D2-51C2-D3B7-5F96-5A2E31C85D31}"/>
              </a:ext>
            </a:extLst>
          </p:cNvPr>
          <p:cNvSpPr txBox="1"/>
          <p:nvPr/>
        </p:nvSpPr>
        <p:spPr>
          <a:xfrm>
            <a:off x="5335119" y="3928569"/>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lot?</a:t>
            </a:r>
          </a:p>
        </p:txBody>
      </p:sp>
      <p:pic>
        <p:nvPicPr>
          <p:cNvPr id="452" name="図 451">
            <a:extLst>
              <a:ext uri="{FF2B5EF4-FFF2-40B4-BE49-F238E27FC236}">
                <a16:creationId xmlns:a16="http://schemas.microsoft.com/office/drawing/2014/main" id="{7BEE73D7-EF8C-D337-FD6F-9EE6CB9179C0}"/>
              </a:ext>
            </a:extLst>
          </p:cNvPr>
          <p:cNvPicPr>
            <a:picLocks noChangeAspect="1"/>
          </p:cNvPicPr>
          <p:nvPr/>
        </p:nvPicPr>
        <p:blipFill>
          <a:blip r:embed="rId12"/>
          <a:stretch>
            <a:fillRect/>
          </a:stretch>
        </p:blipFill>
        <p:spPr>
          <a:xfrm>
            <a:off x="5671796" y="4119665"/>
            <a:ext cx="336603" cy="186540"/>
          </a:xfrm>
          <a:prstGeom prst="rect">
            <a:avLst/>
          </a:prstGeom>
        </p:spPr>
      </p:pic>
      <p:sp>
        <p:nvSpPr>
          <p:cNvPr id="453" name="四角形: 角を丸くする 452">
            <a:extLst>
              <a:ext uri="{FF2B5EF4-FFF2-40B4-BE49-F238E27FC236}">
                <a16:creationId xmlns:a16="http://schemas.microsoft.com/office/drawing/2014/main" id="{3A58985B-93CD-392D-76A7-2A6A04B86D44}"/>
              </a:ext>
            </a:extLst>
          </p:cNvPr>
          <p:cNvSpPr/>
          <p:nvPr/>
        </p:nvSpPr>
        <p:spPr>
          <a:xfrm>
            <a:off x="5540848" y="4153620"/>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54" name="四角形: 角を丸くする 453">
            <a:extLst>
              <a:ext uri="{FF2B5EF4-FFF2-40B4-BE49-F238E27FC236}">
                <a16:creationId xmlns:a16="http://schemas.microsoft.com/office/drawing/2014/main" id="{145DE2C9-6CE0-20B2-448A-2C4733795631}"/>
              </a:ext>
            </a:extLst>
          </p:cNvPr>
          <p:cNvSpPr/>
          <p:nvPr/>
        </p:nvSpPr>
        <p:spPr>
          <a:xfrm>
            <a:off x="5851087" y="4154091"/>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535" name="テキスト ボックス 534">
            <a:extLst>
              <a:ext uri="{FF2B5EF4-FFF2-40B4-BE49-F238E27FC236}">
                <a16:creationId xmlns:a16="http://schemas.microsoft.com/office/drawing/2014/main" id="{55C79C65-FDCC-968E-0E2B-FEC2B1F47B2D}"/>
              </a:ext>
            </a:extLst>
          </p:cNvPr>
          <p:cNvSpPr txBox="1"/>
          <p:nvPr/>
        </p:nvSpPr>
        <p:spPr>
          <a:xfrm>
            <a:off x="3395113" y="642997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36" name="図 535">
            <a:extLst>
              <a:ext uri="{FF2B5EF4-FFF2-40B4-BE49-F238E27FC236}">
                <a16:creationId xmlns:a16="http://schemas.microsoft.com/office/drawing/2014/main" id="{A6E13480-3A35-4351-EDF6-FB3D9502F884}"/>
              </a:ext>
            </a:extLst>
          </p:cNvPr>
          <p:cNvPicPr>
            <a:picLocks noChangeAspect="1"/>
          </p:cNvPicPr>
          <p:nvPr/>
        </p:nvPicPr>
        <p:blipFill>
          <a:blip r:embed="rId2"/>
          <a:stretch>
            <a:fillRect/>
          </a:stretch>
        </p:blipFill>
        <p:spPr>
          <a:xfrm>
            <a:off x="2867296" y="5758764"/>
            <a:ext cx="1358764" cy="2027693"/>
          </a:xfrm>
          <a:prstGeom prst="rect">
            <a:avLst/>
          </a:prstGeom>
        </p:spPr>
      </p:pic>
      <p:pic>
        <p:nvPicPr>
          <p:cNvPr id="537" name="図 536">
            <a:extLst>
              <a:ext uri="{FF2B5EF4-FFF2-40B4-BE49-F238E27FC236}">
                <a16:creationId xmlns:a16="http://schemas.microsoft.com/office/drawing/2014/main" id="{CEDA7C6D-FD85-3E4A-CF75-A855AEAC8C77}"/>
              </a:ext>
            </a:extLst>
          </p:cNvPr>
          <p:cNvPicPr>
            <a:picLocks noChangeAspect="1"/>
          </p:cNvPicPr>
          <p:nvPr/>
        </p:nvPicPr>
        <p:blipFill>
          <a:blip r:embed="rId3"/>
          <a:stretch>
            <a:fillRect/>
          </a:stretch>
        </p:blipFill>
        <p:spPr>
          <a:xfrm>
            <a:off x="3960652" y="7054151"/>
            <a:ext cx="243861" cy="130125"/>
          </a:xfrm>
          <a:prstGeom prst="rect">
            <a:avLst/>
          </a:prstGeom>
        </p:spPr>
      </p:pic>
      <p:sp>
        <p:nvSpPr>
          <p:cNvPr id="538" name="テキスト ボックス 537">
            <a:extLst>
              <a:ext uri="{FF2B5EF4-FFF2-40B4-BE49-F238E27FC236}">
                <a16:creationId xmlns:a16="http://schemas.microsoft.com/office/drawing/2014/main" id="{9B4887C1-7FE0-8169-ABFC-167A4AF45799}"/>
              </a:ext>
            </a:extLst>
          </p:cNvPr>
          <p:cNvSpPr txBox="1"/>
          <p:nvPr/>
        </p:nvSpPr>
        <p:spPr>
          <a:xfrm>
            <a:off x="3884230" y="703319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39" name="図 538">
            <a:extLst>
              <a:ext uri="{FF2B5EF4-FFF2-40B4-BE49-F238E27FC236}">
                <a16:creationId xmlns:a16="http://schemas.microsoft.com/office/drawing/2014/main" id="{463F54D8-2BC0-22B2-7C48-E25A0AE31B89}"/>
              </a:ext>
            </a:extLst>
          </p:cNvPr>
          <p:cNvPicPr>
            <a:picLocks noChangeAspect="1"/>
          </p:cNvPicPr>
          <p:nvPr/>
        </p:nvPicPr>
        <p:blipFill>
          <a:blip r:embed="rId4"/>
          <a:stretch>
            <a:fillRect/>
          </a:stretch>
        </p:blipFill>
        <p:spPr>
          <a:xfrm>
            <a:off x="3371983" y="5892844"/>
            <a:ext cx="805148" cy="123622"/>
          </a:xfrm>
          <a:prstGeom prst="rect">
            <a:avLst/>
          </a:prstGeom>
        </p:spPr>
      </p:pic>
      <p:sp>
        <p:nvSpPr>
          <p:cNvPr id="540" name="テキスト ボックス 539">
            <a:extLst>
              <a:ext uri="{FF2B5EF4-FFF2-40B4-BE49-F238E27FC236}">
                <a16:creationId xmlns:a16="http://schemas.microsoft.com/office/drawing/2014/main" id="{A4AED8F0-B3C4-80BE-7E84-99DB4D8A11DB}"/>
              </a:ext>
            </a:extLst>
          </p:cNvPr>
          <p:cNvSpPr txBox="1"/>
          <p:nvPr/>
        </p:nvSpPr>
        <p:spPr>
          <a:xfrm>
            <a:off x="3287264" y="5879421"/>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41" name="図 540">
            <a:extLst>
              <a:ext uri="{FF2B5EF4-FFF2-40B4-BE49-F238E27FC236}">
                <a16:creationId xmlns:a16="http://schemas.microsoft.com/office/drawing/2014/main" id="{46B02ECB-CFDE-3967-B1BE-1FE7532BCBDF}"/>
              </a:ext>
            </a:extLst>
          </p:cNvPr>
          <p:cNvPicPr>
            <a:picLocks noChangeAspect="1"/>
          </p:cNvPicPr>
          <p:nvPr/>
        </p:nvPicPr>
        <p:blipFill>
          <a:blip r:embed="rId3"/>
          <a:stretch>
            <a:fillRect/>
          </a:stretch>
        </p:blipFill>
        <p:spPr>
          <a:xfrm>
            <a:off x="3021796" y="6778404"/>
            <a:ext cx="399116" cy="92870"/>
          </a:xfrm>
          <a:prstGeom prst="rect">
            <a:avLst/>
          </a:prstGeom>
        </p:spPr>
      </p:pic>
      <p:sp>
        <p:nvSpPr>
          <p:cNvPr id="542" name="テキスト ボックス 541">
            <a:extLst>
              <a:ext uri="{FF2B5EF4-FFF2-40B4-BE49-F238E27FC236}">
                <a16:creationId xmlns:a16="http://schemas.microsoft.com/office/drawing/2014/main" id="{D9C2862B-4A6B-60E4-B43B-C93C520781AB}"/>
              </a:ext>
            </a:extLst>
          </p:cNvPr>
          <p:cNvSpPr txBox="1"/>
          <p:nvPr/>
        </p:nvSpPr>
        <p:spPr>
          <a:xfrm>
            <a:off x="2957426" y="672869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3" name="図 542">
            <a:extLst>
              <a:ext uri="{FF2B5EF4-FFF2-40B4-BE49-F238E27FC236}">
                <a16:creationId xmlns:a16="http://schemas.microsoft.com/office/drawing/2014/main" id="{FF0A3D2C-31BB-85DA-3DDB-BE23CE11B904}"/>
              </a:ext>
            </a:extLst>
          </p:cNvPr>
          <p:cNvPicPr>
            <a:picLocks noChangeAspect="1"/>
          </p:cNvPicPr>
          <p:nvPr/>
        </p:nvPicPr>
        <p:blipFill>
          <a:blip r:embed="rId5"/>
          <a:stretch>
            <a:fillRect/>
          </a:stretch>
        </p:blipFill>
        <p:spPr>
          <a:xfrm>
            <a:off x="3470237" y="7215515"/>
            <a:ext cx="234871" cy="129551"/>
          </a:xfrm>
          <a:prstGeom prst="rect">
            <a:avLst/>
          </a:prstGeom>
        </p:spPr>
      </p:pic>
      <p:pic>
        <p:nvPicPr>
          <p:cNvPr id="544" name="図 543">
            <a:extLst>
              <a:ext uri="{FF2B5EF4-FFF2-40B4-BE49-F238E27FC236}">
                <a16:creationId xmlns:a16="http://schemas.microsoft.com/office/drawing/2014/main" id="{9FE7557E-3DBF-8F74-EE21-A62C60AF498E}"/>
              </a:ext>
            </a:extLst>
          </p:cNvPr>
          <p:cNvPicPr>
            <a:picLocks noChangeAspect="1"/>
          </p:cNvPicPr>
          <p:nvPr/>
        </p:nvPicPr>
        <p:blipFill>
          <a:blip r:embed="rId5"/>
          <a:stretch>
            <a:fillRect/>
          </a:stretch>
        </p:blipFill>
        <p:spPr>
          <a:xfrm>
            <a:off x="3405655" y="7398766"/>
            <a:ext cx="234871" cy="129551"/>
          </a:xfrm>
          <a:prstGeom prst="rect">
            <a:avLst/>
          </a:prstGeom>
        </p:spPr>
      </p:pic>
      <p:pic>
        <p:nvPicPr>
          <p:cNvPr id="545" name="図 544">
            <a:extLst>
              <a:ext uri="{FF2B5EF4-FFF2-40B4-BE49-F238E27FC236}">
                <a16:creationId xmlns:a16="http://schemas.microsoft.com/office/drawing/2014/main" id="{F179BF9E-92C4-6F1C-D615-CDE720BB5361}"/>
              </a:ext>
            </a:extLst>
          </p:cNvPr>
          <p:cNvPicPr>
            <a:picLocks noChangeAspect="1"/>
          </p:cNvPicPr>
          <p:nvPr/>
        </p:nvPicPr>
        <p:blipFill>
          <a:blip r:embed="rId6"/>
          <a:stretch>
            <a:fillRect/>
          </a:stretch>
        </p:blipFill>
        <p:spPr>
          <a:xfrm>
            <a:off x="2885304" y="6765543"/>
            <a:ext cx="1334826" cy="298027"/>
          </a:xfrm>
          <a:prstGeom prst="rect">
            <a:avLst/>
          </a:prstGeom>
        </p:spPr>
      </p:pic>
      <p:sp>
        <p:nvSpPr>
          <p:cNvPr id="546" name="四角形: 角を丸くする 545">
            <a:extLst>
              <a:ext uri="{FF2B5EF4-FFF2-40B4-BE49-F238E27FC236}">
                <a16:creationId xmlns:a16="http://schemas.microsoft.com/office/drawing/2014/main" id="{572BD73D-1E35-B82D-60C8-308129873118}"/>
              </a:ext>
            </a:extLst>
          </p:cNvPr>
          <p:cNvSpPr/>
          <p:nvPr/>
        </p:nvSpPr>
        <p:spPr>
          <a:xfrm>
            <a:off x="3161583" y="692257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7" name="テキスト ボックス 546">
            <a:extLst>
              <a:ext uri="{FF2B5EF4-FFF2-40B4-BE49-F238E27FC236}">
                <a16:creationId xmlns:a16="http://schemas.microsoft.com/office/drawing/2014/main" id="{14418B74-DCE3-BD70-FA0B-F71D705ED9CC}"/>
              </a:ext>
            </a:extLst>
          </p:cNvPr>
          <p:cNvSpPr txBox="1"/>
          <p:nvPr/>
        </p:nvSpPr>
        <p:spPr>
          <a:xfrm>
            <a:off x="2837876" y="691133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48" name="四角形: 角を丸くする 547">
            <a:extLst>
              <a:ext uri="{FF2B5EF4-FFF2-40B4-BE49-F238E27FC236}">
                <a16:creationId xmlns:a16="http://schemas.microsoft.com/office/drawing/2014/main" id="{F3B92726-8CFE-89EE-FA46-C36CECB7AEC6}"/>
              </a:ext>
            </a:extLst>
          </p:cNvPr>
          <p:cNvSpPr/>
          <p:nvPr/>
        </p:nvSpPr>
        <p:spPr>
          <a:xfrm>
            <a:off x="3813519" y="691518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テキスト ボックス 548">
            <a:extLst>
              <a:ext uri="{FF2B5EF4-FFF2-40B4-BE49-F238E27FC236}">
                <a16:creationId xmlns:a16="http://schemas.microsoft.com/office/drawing/2014/main" id="{9C5DC35D-26C6-840A-6B38-97E1F6120C86}"/>
              </a:ext>
            </a:extLst>
          </p:cNvPr>
          <p:cNvSpPr txBox="1"/>
          <p:nvPr/>
        </p:nvSpPr>
        <p:spPr>
          <a:xfrm>
            <a:off x="3494574" y="6896797"/>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50" name="図 549">
            <a:extLst>
              <a:ext uri="{FF2B5EF4-FFF2-40B4-BE49-F238E27FC236}">
                <a16:creationId xmlns:a16="http://schemas.microsoft.com/office/drawing/2014/main" id="{2F0B7829-8900-3C59-1E95-4111E9749397}"/>
              </a:ext>
            </a:extLst>
          </p:cNvPr>
          <p:cNvPicPr>
            <a:picLocks noChangeAspect="1"/>
          </p:cNvPicPr>
          <p:nvPr/>
        </p:nvPicPr>
        <p:blipFill>
          <a:blip r:embed="rId7"/>
          <a:stretch>
            <a:fillRect/>
          </a:stretch>
        </p:blipFill>
        <p:spPr>
          <a:xfrm>
            <a:off x="2881025" y="6361122"/>
            <a:ext cx="1345035" cy="391873"/>
          </a:xfrm>
          <a:prstGeom prst="rect">
            <a:avLst/>
          </a:prstGeom>
        </p:spPr>
      </p:pic>
      <p:sp>
        <p:nvSpPr>
          <p:cNvPr id="551" name="四角形: 角を丸くする 550">
            <a:extLst>
              <a:ext uri="{FF2B5EF4-FFF2-40B4-BE49-F238E27FC236}">
                <a16:creationId xmlns:a16="http://schemas.microsoft.com/office/drawing/2014/main" id="{0E15E173-6482-8CE9-FB90-0C3406E9ABD2}"/>
              </a:ext>
            </a:extLst>
          </p:cNvPr>
          <p:cNvSpPr/>
          <p:nvPr/>
        </p:nvSpPr>
        <p:spPr>
          <a:xfrm>
            <a:off x="3162177" y="6660403"/>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2" name="四角形: 角を丸くする 551">
            <a:extLst>
              <a:ext uri="{FF2B5EF4-FFF2-40B4-BE49-F238E27FC236}">
                <a16:creationId xmlns:a16="http://schemas.microsoft.com/office/drawing/2014/main" id="{3C24227D-CA1F-F1BC-ED3A-A5354F14552D}"/>
              </a:ext>
            </a:extLst>
          </p:cNvPr>
          <p:cNvSpPr/>
          <p:nvPr/>
        </p:nvSpPr>
        <p:spPr>
          <a:xfrm>
            <a:off x="3807658" y="6665703"/>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3" name="テキスト ボックス 552">
            <a:extLst>
              <a:ext uri="{FF2B5EF4-FFF2-40B4-BE49-F238E27FC236}">
                <a16:creationId xmlns:a16="http://schemas.microsoft.com/office/drawing/2014/main" id="{EC1BFABD-98B0-84FF-3A95-E72851FF545C}"/>
              </a:ext>
            </a:extLst>
          </p:cNvPr>
          <p:cNvSpPr txBox="1"/>
          <p:nvPr/>
        </p:nvSpPr>
        <p:spPr>
          <a:xfrm>
            <a:off x="2823626" y="667319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54" name="テキスト ボックス 553">
            <a:extLst>
              <a:ext uri="{FF2B5EF4-FFF2-40B4-BE49-F238E27FC236}">
                <a16:creationId xmlns:a16="http://schemas.microsoft.com/office/drawing/2014/main" id="{87F91BD8-8147-1175-6072-C9A1C5807B15}"/>
              </a:ext>
            </a:extLst>
          </p:cNvPr>
          <p:cNvSpPr txBox="1"/>
          <p:nvPr/>
        </p:nvSpPr>
        <p:spPr>
          <a:xfrm>
            <a:off x="3483756" y="6666477"/>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55" name="四角形: 角を丸くする 554">
            <a:extLst>
              <a:ext uri="{FF2B5EF4-FFF2-40B4-BE49-F238E27FC236}">
                <a16:creationId xmlns:a16="http://schemas.microsoft.com/office/drawing/2014/main" id="{84711884-86BD-DE13-40E3-5157A01B9736}"/>
              </a:ext>
            </a:extLst>
          </p:cNvPr>
          <p:cNvSpPr/>
          <p:nvPr/>
        </p:nvSpPr>
        <p:spPr>
          <a:xfrm>
            <a:off x="3371983" y="636289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934DCE48-B7D5-F4F0-4F9B-A45C927280BD}"/>
              </a:ext>
            </a:extLst>
          </p:cNvPr>
          <p:cNvSpPr txBox="1"/>
          <p:nvPr/>
        </p:nvSpPr>
        <p:spPr>
          <a:xfrm>
            <a:off x="2837876" y="6351654"/>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57" name="四角形: 角を丸くする 556">
            <a:extLst>
              <a:ext uri="{FF2B5EF4-FFF2-40B4-BE49-F238E27FC236}">
                <a16:creationId xmlns:a16="http://schemas.microsoft.com/office/drawing/2014/main" id="{54080842-4EE0-7387-38D1-950FA0E113F6}"/>
              </a:ext>
            </a:extLst>
          </p:cNvPr>
          <p:cNvSpPr/>
          <p:nvPr/>
        </p:nvSpPr>
        <p:spPr>
          <a:xfrm>
            <a:off x="3374474" y="650963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8" name="テキスト ボックス 557">
            <a:extLst>
              <a:ext uri="{FF2B5EF4-FFF2-40B4-BE49-F238E27FC236}">
                <a16:creationId xmlns:a16="http://schemas.microsoft.com/office/drawing/2014/main" id="{1D59DC42-5316-0AD6-4B9F-A2432529EAA5}"/>
              </a:ext>
            </a:extLst>
          </p:cNvPr>
          <p:cNvSpPr txBox="1"/>
          <p:nvPr/>
        </p:nvSpPr>
        <p:spPr>
          <a:xfrm>
            <a:off x="2840367" y="6498399"/>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59" name="テキスト ボックス 558">
            <a:extLst>
              <a:ext uri="{FF2B5EF4-FFF2-40B4-BE49-F238E27FC236}">
                <a16:creationId xmlns:a16="http://schemas.microsoft.com/office/drawing/2014/main" id="{9D27CE03-1A28-CABB-42F0-26AC068A122C}"/>
              </a:ext>
            </a:extLst>
          </p:cNvPr>
          <p:cNvSpPr txBox="1"/>
          <p:nvPr/>
        </p:nvSpPr>
        <p:spPr>
          <a:xfrm>
            <a:off x="3398170" y="634632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60" name="テキスト ボックス 559">
            <a:extLst>
              <a:ext uri="{FF2B5EF4-FFF2-40B4-BE49-F238E27FC236}">
                <a16:creationId xmlns:a16="http://schemas.microsoft.com/office/drawing/2014/main" id="{B75731F0-7D47-63A8-E7D9-B9840EB3D84D}"/>
              </a:ext>
            </a:extLst>
          </p:cNvPr>
          <p:cNvSpPr txBox="1"/>
          <p:nvPr/>
        </p:nvSpPr>
        <p:spPr>
          <a:xfrm>
            <a:off x="3119540" y="6648934"/>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61" name="テキスト ボックス 560">
            <a:extLst>
              <a:ext uri="{FF2B5EF4-FFF2-40B4-BE49-F238E27FC236}">
                <a16:creationId xmlns:a16="http://schemas.microsoft.com/office/drawing/2014/main" id="{F9A937A7-3285-7CAF-2349-2A354EF549EA}"/>
              </a:ext>
            </a:extLst>
          </p:cNvPr>
          <p:cNvSpPr txBox="1"/>
          <p:nvPr/>
        </p:nvSpPr>
        <p:spPr>
          <a:xfrm>
            <a:off x="3774543" y="6652744"/>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62" name="テキスト ボックス 561">
            <a:extLst>
              <a:ext uri="{FF2B5EF4-FFF2-40B4-BE49-F238E27FC236}">
                <a16:creationId xmlns:a16="http://schemas.microsoft.com/office/drawing/2014/main" id="{008F6AB2-45DC-4037-5B4D-716192603089}"/>
              </a:ext>
            </a:extLst>
          </p:cNvPr>
          <p:cNvSpPr txBox="1"/>
          <p:nvPr/>
        </p:nvSpPr>
        <p:spPr>
          <a:xfrm>
            <a:off x="1078736" y="643453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63" name="図 562">
            <a:extLst>
              <a:ext uri="{FF2B5EF4-FFF2-40B4-BE49-F238E27FC236}">
                <a16:creationId xmlns:a16="http://schemas.microsoft.com/office/drawing/2014/main" id="{B6BC7EB4-C2BB-5314-4B9A-93F335393405}"/>
              </a:ext>
            </a:extLst>
          </p:cNvPr>
          <p:cNvPicPr>
            <a:picLocks noChangeAspect="1"/>
          </p:cNvPicPr>
          <p:nvPr/>
        </p:nvPicPr>
        <p:blipFill>
          <a:blip r:embed="rId8"/>
          <a:stretch>
            <a:fillRect/>
          </a:stretch>
        </p:blipFill>
        <p:spPr>
          <a:xfrm>
            <a:off x="1936657" y="5786982"/>
            <a:ext cx="767534" cy="496491"/>
          </a:xfrm>
          <a:prstGeom prst="rect">
            <a:avLst/>
          </a:prstGeom>
          <a:solidFill>
            <a:schemeClr val="bg1"/>
          </a:solidFill>
        </p:spPr>
      </p:pic>
      <p:sp>
        <p:nvSpPr>
          <p:cNvPr id="564" name="テキスト ボックス 563">
            <a:extLst>
              <a:ext uri="{FF2B5EF4-FFF2-40B4-BE49-F238E27FC236}">
                <a16:creationId xmlns:a16="http://schemas.microsoft.com/office/drawing/2014/main" id="{A9195C0F-C7FE-685C-9E14-D2FEB09FD2C1}"/>
              </a:ext>
            </a:extLst>
          </p:cNvPr>
          <p:cNvSpPr txBox="1"/>
          <p:nvPr/>
        </p:nvSpPr>
        <p:spPr>
          <a:xfrm>
            <a:off x="1872941" y="6294020"/>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601pcs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565" name="台形 564">
            <a:extLst>
              <a:ext uri="{FF2B5EF4-FFF2-40B4-BE49-F238E27FC236}">
                <a16:creationId xmlns:a16="http://schemas.microsoft.com/office/drawing/2014/main" id="{E620F240-4E82-95F6-E300-847BF81B3B79}"/>
              </a:ext>
            </a:extLst>
          </p:cNvPr>
          <p:cNvSpPr/>
          <p:nvPr/>
        </p:nvSpPr>
        <p:spPr>
          <a:xfrm rot="9223765">
            <a:off x="2551301" y="570747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66" name="矢印: 右 565">
            <a:extLst>
              <a:ext uri="{FF2B5EF4-FFF2-40B4-BE49-F238E27FC236}">
                <a16:creationId xmlns:a16="http://schemas.microsoft.com/office/drawing/2014/main" id="{8297F3AB-37FE-8FB9-5FE9-EF0484C90228}"/>
              </a:ext>
            </a:extLst>
          </p:cNvPr>
          <p:cNvSpPr/>
          <p:nvPr/>
        </p:nvSpPr>
        <p:spPr>
          <a:xfrm>
            <a:off x="4174204" y="622594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7" name="矢印: 右 566">
            <a:extLst>
              <a:ext uri="{FF2B5EF4-FFF2-40B4-BE49-F238E27FC236}">
                <a16:creationId xmlns:a16="http://schemas.microsoft.com/office/drawing/2014/main" id="{2B450981-A7EC-2D2F-0047-1E878E74D982}"/>
              </a:ext>
            </a:extLst>
          </p:cNvPr>
          <p:cNvSpPr/>
          <p:nvPr/>
        </p:nvSpPr>
        <p:spPr>
          <a:xfrm>
            <a:off x="2859598" y="622594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1" name="図 570">
            <a:extLst>
              <a:ext uri="{FF2B5EF4-FFF2-40B4-BE49-F238E27FC236}">
                <a16:creationId xmlns:a16="http://schemas.microsoft.com/office/drawing/2014/main" id="{E526B352-9F6D-17E7-3336-3BD01BE256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500309" y="5893588"/>
            <a:ext cx="193980" cy="422448"/>
          </a:xfrm>
          <a:prstGeom prst="rect">
            <a:avLst/>
          </a:prstGeom>
        </p:spPr>
      </p:pic>
      <p:pic>
        <p:nvPicPr>
          <p:cNvPr id="573" name="図 572">
            <a:extLst>
              <a:ext uri="{FF2B5EF4-FFF2-40B4-BE49-F238E27FC236}">
                <a16:creationId xmlns:a16="http://schemas.microsoft.com/office/drawing/2014/main" id="{FB97589E-CF4A-516E-78C4-1E06415B9208}"/>
              </a:ext>
            </a:extLst>
          </p:cNvPr>
          <p:cNvPicPr>
            <a:picLocks noChangeAspect="1"/>
          </p:cNvPicPr>
          <p:nvPr/>
        </p:nvPicPr>
        <p:blipFill>
          <a:blip r:embed="rId2"/>
          <a:stretch>
            <a:fillRect/>
          </a:stretch>
        </p:blipFill>
        <p:spPr>
          <a:xfrm>
            <a:off x="550919" y="5763321"/>
            <a:ext cx="1358764" cy="2027693"/>
          </a:xfrm>
          <a:prstGeom prst="rect">
            <a:avLst/>
          </a:prstGeom>
        </p:spPr>
      </p:pic>
      <p:pic>
        <p:nvPicPr>
          <p:cNvPr id="574" name="図 573">
            <a:extLst>
              <a:ext uri="{FF2B5EF4-FFF2-40B4-BE49-F238E27FC236}">
                <a16:creationId xmlns:a16="http://schemas.microsoft.com/office/drawing/2014/main" id="{938B44B7-06E7-A662-1117-EF655FCE2343}"/>
              </a:ext>
            </a:extLst>
          </p:cNvPr>
          <p:cNvPicPr>
            <a:picLocks noChangeAspect="1"/>
          </p:cNvPicPr>
          <p:nvPr/>
        </p:nvPicPr>
        <p:blipFill>
          <a:blip r:embed="rId3"/>
          <a:stretch>
            <a:fillRect/>
          </a:stretch>
        </p:blipFill>
        <p:spPr>
          <a:xfrm>
            <a:off x="1644275" y="7058708"/>
            <a:ext cx="243861" cy="130125"/>
          </a:xfrm>
          <a:prstGeom prst="rect">
            <a:avLst/>
          </a:prstGeom>
        </p:spPr>
      </p:pic>
      <p:sp>
        <p:nvSpPr>
          <p:cNvPr id="575" name="テキスト ボックス 574">
            <a:extLst>
              <a:ext uri="{FF2B5EF4-FFF2-40B4-BE49-F238E27FC236}">
                <a16:creationId xmlns:a16="http://schemas.microsoft.com/office/drawing/2014/main" id="{49A5689B-AFB9-6685-C599-0FE801016156}"/>
              </a:ext>
            </a:extLst>
          </p:cNvPr>
          <p:cNvSpPr txBox="1"/>
          <p:nvPr/>
        </p:nvSpPr>
        <p:spPr>
          <a:xfrm>
            <a:off x="1567853" y="703774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76" name="図 575">
            <a:extLst>
              <a:ext uri="{FF2B5EF4-FFF2-40B4-BE49-F238E27FC236}">
                <a16:creationId xmlns:a16="http://schemas.microsoft.com/office/drawing/2014/main" id="{281AF358-7DB4-BE7B-56A3-FF06AFE41C40}"/>
              </a:ext>
            </a:extLst>
          </p:cNvPr>
          <p:cNvPicPr>
            <a:picLocks noChangeAspect="1"/>
          </p:cNvPicPr>
          <p:nvPr/>
        </p:nvPicPr>
        <p:blipFill>
          <a:blip r:embed="rId4"/>
          <a:stretch>
            <a:fillRect/>
          </a:stretch>
        </p:blipFill>
        <p:spPr>
          <a:xfrm>
            <a:off x="1055606" y="5897401"/>
            <a:ext cx="805148" cy="123622"/>
          </a:xfrm>
          <a:prstGeom prst="rect">
            <a:avLst/>
          </a:prstGeom>
        </p:spPr>
      </p:pic>
      <p:sp>
        <p:nvSpPr>
          <p:cNvPr id="577" name="テキスト ボックス 576">
            <a:extLst>
              <a:ext uri="{FF2B5EF4-FFF2-40B4-BE49-F238E27FC236}">
                <a16:creationId xmlns:a16="http://schemas.microsoft.com/office/drawing/2014/main" id="{44BB78D3-6CBB-52B2-AD6E-B0C182DEA099}"/>
              </a:ext>
            </a:extLst>
          </p:cNvPr>
          <p:cNvSpPr txBox="1"/>
          <p:nvPr/>
        </p:nvSpPr>
        <p:spPr>
          <a:xfrm>
            <a:off x="970887" y="588397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78" name="図 577">
            <a:extLst>
              <a:ext uri="{FF2B5EF4-FFF2-40B4-BE49-F238E27FC236}">
                <a16:creationId xmlns:a16="http://schemas.microsoft.com/office/drawing/2014/main" id="{46D7AEF8-355D-80AC-A3BF-70687DD69FE5}"/>
              </a:ext>
            </a:extLst>
          </p:cNvPr>
          <p:cNvPicPr>
            <a:picLocks noChangeAspect="1"/>
          </p:cNvPicPr>
          <p:nvPr/>
        </p:nvPicPr>
        <p:blipFill>
          <a:blip r:embed="rId3"/>
          <a:stretch>
            <a:fillRect/>
          </a:stretch>
        </p:blipFill>
        <p:spPr>
          <a:xfrm>
            <a:off x="705419" y="6782961"/>
            <a:ext cx="399116" cy="92870"/>
          </a:xfrm>
          <a:prstGeom prst="rect">
            <a:avLst/>
          </a:prstGeom>
        </p:spPr>
      </p:pic>
      <p:sp>
        <p:nvSpPr>
          <p:cNvPr id="579" name="テキスト ボックス 578">
            <a:extLst>
              <a:ext uri="{FF2B5EF4-FFF2-40B4-BE49-F238E27FC236}">
                <a16:creationId xmlns:a16="http://schemas.microsoft.com/office/drawing/2014/main" id="{1710845F-F13F-31EB-7B84-7A0618F4D9BA}"/>
              </a:ext>
            </a:extLst>
          </p:cNvPr>
          <p:cNvSpPr txBox="1"/>
          <p:nvPr/>
        </p:nvSpPr>
        <p:spPr>
          <a:xfrm>
            <a:off x="641049" y="673325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80" name="図 579">
            <a:extLst>
              <a:ext uri="{FF2B5EF4-FFF2-40B4-BE49-F238E27FC236}">
                <a16:creationId xmlns:a16="http://schemas.microsoft.com/office/drawing/2014/main" id="{72B82099-8094-E841-3F68-CC8880228282}"/>
              </a:ext>
            </a:extLst>
          </p:cNvPr>
          <p:cNvPicPr>
            <a:picLocks noChangeAspect="1"/>
          </p:cNvPicPr>
          <p:nvPr/>
        </p:nvPicPr>
        <p:blipFill>
          <a:blip r:embed="rId5"/>
          <a:stretch>
            <a:fillRect/>
          </a:stretch>
        </p:blipFill>
        <p:spPr>
          <a:xfrm>
            <a:off x="1153860" y="7220072"/>
            <a:ext cx="234871" cy="129551"/>
          </a:xfrm>
          <a:prstGeom prst="rect">
            <a:avLst/>
          </a:prstGeom>
        </p:spPr>
      </p:pic>
      <p:pic>
        <p:nvPicPr>
          <p:cNvPr id="581" name="図 580">
            <a:extLst>
              <a:ext uri="{FF2B5EF4-FFF2-40B4-BE49-F238E27FC236}">
                <a16:creationId xmlns:a16="http://schemas.microsoft.com/office/drawing/2014/main" id="{55FDC9C5-9C67-6D80-66ED-89655F58039C}"/>
              </a:ext>
            </a:extLst>
          </p:cNvPr>
          <p:cNvPicPr>
            <a:picLocks noChangeAspect="1"/>
          </p:cNvPicPr>
          <p:nvPr/>
        </p:nvPicPr>
        <p:blipFill>
          <a:blip r:embed="rId5"/>
          <a:stretch>
            <a:fillRect/>
          </a:stretch>
        </p:blipFill>
        <p:spPr>
          <a:xfrm>
            <a:off x="1089278" y="7403323"/>
            <a:ext cx="234871" cy="129551"/>
          </a:xfrm>
          <a:prstGeom prst="rect">
            <a:avLst/>
          </a:prstGeom>
        </p:spPr>
      </p:pic>
      <p:pic>
        <p:nvPicPr>
          <p:cNvPr id="582" name="図 581">
            <a:extLst>
              <a:ext uri="{FF2B5EF4-FFF2-40B4-BE49-F238E27FC236}">
                <a16:creationId xmlns:a16="http://schemas.microsoft.com/office/drawing/2014/main" id="{BB690152-2C75-6176-214D-8D26B5344051}"/>
              </a:ext>
            </a:extLst>
          </p:cNvPr>
          <p:cNvPicPr>
            <a:picLocks noChangeAspect="1"/>
          </p:cNvPicPr>
          <p:nvPr/>
        </p:nvPicPr>
        <p:blipFill>
          <a:blip r:embed="rId6"/>
          <a:stretch>
            <a:fillRect/>
          </a:stretch>
        </p:blipFill>
        <p:spPr>
          <a:xfrm>
            <a:off x="568927" y="6770100"/>
            <a:ext cx="1334826" cy="298027"/>
          </a:xfrm>
          <a:prstGeom prst="rect">
            <a:avLst/>
          </a:prstGeom>
        </p:spPr>
      </p:pic>
      <p:sp>
        <p:nvSpPr>
          <p:cNvPr id="583" name="四角形: 角を丸くする 582">
            <a:extLst>
              <a:ext uri="{FF2B5EF4-FFF2-40B4-BE49-F238E27FC236}">
                <a16:creationId xmlns:a16="http://schemas.microsoft.com/office/drawing/2014/main" id="{0F74AF2F-6689-2C12-4D81-669751261385}"/>
              </a:ext>
            </a:extLst>
          </p:cNvPr>
          <p:cNvSpPr/>
          <p:nvPr/>
        </p:nvSpPr>
        <p:spPr>
          <a:xfrm>
            <a:off x="845206" y="692713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4" name="テキスト ボックス 583">
            <a:extLst>
              <a:ext uri="{FF2B5EF4-FFF2-40B4-BE49-F238E27FC236}">
                <a16:creationId xmlns:a16="http://schemas.microsoft.com/office/drawing/2014/main" id="{79801AF4-F2F0-BE6D-B687-3A8259761118}"/>
              </a:ext>
            </a:extLst>
          </p:cNvPr>
          <p:cNvSpPr txBox="1"/>
          <p:nvPr/>
        </p:nvSpPr>
        <p:spPr>
          <a:xfrm>
            <a:off x="521499" y="691589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85" name="四角形: 角を丸くする 584">
            <a:extLst>
              <a:ext uri="{FF2B5EF4-FFF2-40B4-BE49-F238E27FC236}">
                <a16:creationId xmlns:a16="http://schemas.microsoft.com/office/drawing/2014/main" id="{8DAC19DB-8554-603A-6ACA-D6AB237C0900}"/>
              </a:ext>
            </a:extLst>
          </p:cNvPr>
          <p:cNvSpPr/>
          <p:nvPr/>
        </p:nvSpPr>
        <p:spPr>
          <a:xfrm>
            <a:off x="1497142" y="691973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6" name="テキスト ボックス 585">
            <a:extLst>
              <a:ext uri="{FF2B5EF4-FFF2-40B4-BE49-F238E27FC236}">
                <a16:creationId xmlns:a16="http://schemas.microsoft.com/office/drawing/2014/main" id="{0C1A5D83-BB4E-0057-4F9F-A2417D42605F}"/>
              </a:ext>
            </a:extLst>
          </p:cNvPr>
          <p:cNvSpPr txBox="1"/>
          <p:nvPr/>
        </p:nvSpPr>
        <p:spPr>
          <a:xfrm>
            <a:off x="1178197" y="690135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87" name="図 586">
            <a:extLst>
              <a:ext uri="{FF2B5EF4-FFF2-40B4-BE49-F238E27FC236}">
                <a16:creationId xmlns:a16="http://schemas.microsoft.com/office/drawing/2014/main" id="{167CD4CB-B91B-863F-EADB-1B189EDF74F6}"/>
              </a:ext>
            </a:extLst>
          </p:cNvPr>
          <p:cNvPicPr>
            <a:picLocks noChangeAspect="1"/>
          </p:cNvPicPr>
          <p:nvPr/>
        </p:nvPicPr>
        <p:blipFill>
          <a:blip r:embed="rId7"/>
          <a:stretch>
            <a:fillRect/>
          </a:stretch>
        </p:blipFill>
        <p:spPr>
          <a:xfrm>
            <a:off x="564648" y="6365679"/>
            <a:ext cx="1345035" cy="391873"/>
          </a:xfrm>
          <a:prstGeom prst="rect">
            <a:avLst/>
          </a:prstGeom>
        </p:spPr>
      </p:pic>
      <p:sp>
        <p:nvSpPr>
          <p:cNvPr id="588" name="四角形: 角を丸くする 587">
            <a:extLst>
              <a:ext uri="{FF2B5EF4-FFF2-40B4-BE49-F238E27FC236}">
                <a16:creationId xmlns:a16="http://schemas.microsoft.com/office/drawing/2014/main" id="{14C3CA86-170B-E1FD-8C89-F624F98EF7F1}"/>
              </a:ext>
            </a:extLst>
          </p:cNvPr>
          <p:cNvSpPr/>
          <p:nvPr/>
        </p:nvSpPr>
        <p:spPr>
          <a:xfrm>
            <a:off x="845800" y="666496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9" name="四角形: 角を丸くする 588">
            <a:extLst>
              <a:ext uri="{FF2B5EF4-FFF2-40B4-BE49-F238E27FC236}">
                <a16:creationId xmlns:a16="http://schemas.microsoft.com/office/drawing/2014/main" id="{F5269B69-DBC1-E529-DABC-0F5E20495DFB}"/>
              </a:ext>
            </a:extLst>
          </p:cNvPr>
          <p:cNvSpPr/>
          <p:nvPr/>
        </p:nvSpPr>
        <p:spPr>
          <a:xfrm>
            <a:off x="1491281" y="667026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0" name="テキスト ボックス 589">
            <a:extLst>
              <a:ext uri="{FF2B5EF4-FFF2-40B4-BE49-F238E27FC236}">
                <a16:creationId xmlns:a16="http://schemas.microsoft.com/office/drawing/2014/main" id="{1E4A05FE-A9E2-C324-1262-216A77027F42}"/>
              </a:ext>
            </a:extLst>
          </p:cNvPr>
          <p:cNvSpPr txBox="1"/>
          <p:nvPr/>
        </p:nvSpPr>
        <p:spPr>
          <a:xfrm>
            <a:off x="507249" y="6677754"/>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91" name="テキスト ボックス 590">
            <a:extLst>
              <a:ext uri="{FF2B5EF4-FFF2-40B4-BE49-F238E27FC236}">
                <a16:creationId xmlns:a16="http://schemas.microsoft.com/office/drawing/2014/main" id="{D13AC3BF-4E4E-FD7E-96F0-B3757B881B18}"/>
              </a:ext>
            </a:extLst>
          </p:cNvPr>
          <p:cNvSpPr txBox="1"/>
          <p:nvPr/>
        </p:nvSpPr>
        <p:spPr>
          <a:xfrm>
            <a:off x="1167379" y="667103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92" name="四角形: 角を丸くする 591">
            <a:extLst>
              <a:ext uri="{FF2B5EF4-FFF2-40B4-BE49-F238E27FC236}">
                <a16:creationId xmlns:a16="http://schemas.microsoft.com/office/drawing/2014/main" id="{C90FF745-D5E5-EAC3-E21C-A97BEB4E7A28}"/>
              </a:ext>
            </a:extLst>
          </p:cNvPr>
          <p:cNvSpPr/>
          <p:nvPr/>
        </p:nvSpPr>
        <p:spPr>
          <a:xfrm>
            <a:off x="1055606" y="636745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3" name="テキスト ボックス 592">
            <a:extLst>
              <a:ext uri="{FF2B5EF4-FFF2-40B4-BE49-F238E27FC236}">
                <a16:creationId xmlns:a16="http://schemas.microsoft.com/office/drawing/2014/main" id="{74886C68-9FE2-BD9C-3D07-1E5FD6EA02AC}"/>
              </a:ext>
            </a:extLst>
          </p:cNvPr>
          <p:cNvSpPr txBox="1"/>
          <p:nvPr/>
        </p:nvSpPr>
        <p:spPr>
          <a:xfrm>
            <a:off x="521499" y="635621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94" name="四角形: 角を丸くする 593">
            <a:extLst>
              <a:ext uri="{FF2B5EF4-FFF2-40B4-BE49-F238E27FC236}">
                <a16:creationId xmlns:a16="http://schemas.microsoft.com/office/drawing/2014/main" id="{F6D2931C-CD63-AB34-8C77-7B10B1EB5951}"/>
              </a:ext>
            </a:extLst>
          </p:cNvPr>
          <p:cNvSpPr/>
          <p:nvPr/>
        </p:nvSpPr>
        <p:spPr>
          <a:xfrm>
            <a:off x="1058097" y="651419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5" name="テキスト ボックス 594">
            <a:extLst>
              <a:ext uri="{FF2B5EF4-FFF2-40B4-BE49-F238E27FC236}">
                <a16:creationId xmlns:a16="http://schemas.microsoft.com/office/drawing/2014/main" id="{F5CE5897-FAC4-FA57-09EB-5261422DF08E}"/>
              </a:ext>
            </a:extLst>
          </p:cNvPr>
          <p:cNvSpPr txBox="1"/>
          <p:nvPr/>
        </p:nvSpPr>
        <p:spPr>
          <a:xfrm>
            <a:off x="523990" y="650295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96" name="テキスト ボックス 595">
            <a:extLst>
              <a:ext uri="{FF2B5EF4-FFF2-40B4-BE49-F238E27FC236}">
                <a16:creationId xmlns:a16="http://schemas.microsoft.com/office/drawing/2014/main" id="{7062C105-D0F6-CC67-22E8-FF9A6955C6CA}"/>
              </a:ext>
            </a:extLst>
          </p:cNvPr>
          <p:cNvSpPr txBox="1"/>
          <p:nvPr/>
        </p:nvSpPr>
        <p:spPr>
          <a:xfrm>
            <a:off x="1081793" y="635087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97" name="テキスト ボックス 596">
            <a:extLst>
              <a:ext uri="{FF2B5EF4-FFF2-40B4-BE49-F238E27FC236}">
                <a16:creationId xmlns:a16="http://schemas.microsoft.com/office/drawing/2014/main" id="{07FCBE75-77C5-8A88-DA5C-77AAE55B2B8E}"/>
              </a:ext>
            </a:extLst>
          </p:cNvPr>
          <p:cNvSpPr txBox="1"/>
          <p:nvPr/>
        </p:nvSpPr>
        <p:spPr>
          <a:xfrm>
            <a:off x="1005200" y="650098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8" name="テキスト ボックス 597">
            <a:extLst>
              <a:ext uri="{FF2B5EF4-FFF2-40B4-BE49-F238E27FC236}">
                <a16:creationId xmlns:a16="http://schemas.microsoft.com/office/drawing/2014/main" id="{888633B8-782B-FCC2-86B2-242B764B14EC}"/>
              </a:ext>
            </a:extLst>
          </p:cNvPr>
          <p:cNvSpPr txBox="1"/>
          <p:nvPr/>
        </p:nvSpPr>
        <p:spPr>
          <a:xfrm>
            <a:off x="803163" y="665349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99" name="テキスト ボックス 598">
            <a:extLst>
              <a:ext uri="{FF2B5EF4-FFF2-40B4-BE49-F238E27FC236}">
                <a16:creationId xmlns:a16="http://schemas.microsoft.com/office/drawing/2014/main" id="{6326F7D5-D3F6-E267-A764-4651C56D1B8C}"/>
              </a:ext>
            </a:extLst>
          </p:cNvPr>
          <p:cNvSpPr txBox="1"/>
          <p:nvPr/>
        </p:nvSpPr>
        <p:spPr>
          <a:xfrm>
            <a:off x="1458166" y="665730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00" name="矢印: 右 599">
            <a:extLst>
              <a:ext uri="{FF2B5EF4-FFF2-40B4-BE49-F238E27FC236}">
                <a16:creationId xmlns:a16="http://schemas.microsoft.com/office/drawing/2014/main" id="{EBDF02E8-45A4-5BD5-92AA-4AFFDF214E79}"/>
              </a:ext>
            </a:extLst>
          </p:cNvPr>
          <p:cNvSpPr/>
          <p:nvPr/>
        </p:nvSpPr>
        <p:spPr>
          <a:xfrm>
            <a:off x="1752803" y="62268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1" name="テキスト ボックス 600">
            <a:extLst>
              <a:ext uri="{FF2B5EF4-FFF2-40B4-BE49-F238E27FC236}">
                <a16:creationId xmlns:a16="http://schemas.microsoft.com/office/drawing/2014/main" id="{6EE70A50-358A-E7BB-E03B-61D1768CA7DF}"/>
              </a:ext>
            </a:extLst>
          </p:cNvPr>
          <p:cNvSpPr txBox="1"/>
          <p:nvPr/>
        </p:nvSpPr>
        <p:spPr>
          <a:xfrm>
            <a:off x="3012225" y="690647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02" name="テキスト ボックス 601">
            <a:extLst>
              <a:ext uri="{FF2B5EF4-FFF2-40B4-BE49-F238E27FC236}">
                <a16:creationId xmlns:a16="http://schemas.microsoft.com/office/drawing/2014/main" id="{81FD4540-C394-6B41-B81E-4CF556EE5750}"/>
              </a:ext>
            </a:extLst>
          </p:cNvPr>
          <p:cNvSpPr txBox="1"/>
          <p:nvPr/>
        </p:nvSpPr>
        <p:spPr>
          <a:xfrm>
            <a:off x="3678127" y="6906231"/>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03" name="テキスト ボックス 602">
            <a:extLst>
              <a:ext uri="{FF2B5EF4-FFF2-40B4-BE49-F238E27FC236}">
                <a16:creationId xmlns:a16="http://schemas.microsoft.com/office/drawing/2014/main" id="{90674823-BB3C-175E-EF20-3C5327E32F68}"/>
              </a:ext>
            </a:extLst>
          </p:cNvPr>
          <p:cNvSpPr txBox="1"/>
          <p:nvPr/>
        </p:nvSpPr>
        <p:spPr>
          <a:xfrm>
            <a:off x="2856632" y="7190990"/>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38C6DB3F-01E7-0003-C21D-67C1FB797A72}"/>
              </a:ext>
            </a:extLst>
          </p:cNvPr>
          <p:cNvSpPr txBox="1"/>
          <p:nvPr/>
        </p:nvSpPr>
        <p:spPr>
          <a:xfrm>
            <a:off x="3307391" y="7182862"/>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96CC1B12-6650-51F4-9F0F-20F2EB3094E2}"/>
              </a:ext>
            </a:extLst>
          </p:cNvPr>
          <p:cNvSpPr txBox="1"/>
          <p:nvPr/>
        </p:nvSpPr>
        <p:spPr>
          <a:xfrm>
            <a:off x="3712035" y="7188146"/>
            <a:ext cx="521723" cy="169277"/>
          </a:xfrm>
          <a:prstGeom prst="rect">
            <a:avLst/>
          </a:prstGeom>
          <a:noFill/>
        </p:spPr>
        <p:txBody>
          <a:bodyPr wrap="square" rtlCol="0">
            <a:spAutoFit/>
          </a:bodyPr>
          <a:lstStyle/>
          <a:p>
            <a:pPr algn="ctr"/>
            <a:r>
              <a:rPr kumimoji="1" lang="en-US" altLang="ja-JP" sz="500" dirty="0">
                <a:latin typeface="+mj-lt"/>
              </a:rPr>
              <a:t>601</a:t>
            </a:r>
          </a:p>
        </p:txBody>
      </p:sp>
      <p:sp>
        <p:nvSpPr>
          <p:cNvPr id="607" name="テキスト ボックス 606">
            <a:extLst>
              <a:ext uri="{FF2B5EF4-FFF2-40B4-BE49-F238E27FC236}">
                <a16:creationId xmlns:a16="http://schemas.microsoft.com/office/drawing/2014/main" id="{0E457666-5A2E-D464-DBDC-B306D583F628}"/>
              </a:ext>
            </a:extLst>
          </p:cNvPr>
          <p:cNvSpPr txBox="1"/>
          <p:nvPr/>
        </p:nvSpPr>
        <p:spPr>
          <a:xfrm>
            <a:off x="3291086" y="648914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243805" y="6541706"/>
            <a:ext cx="1367498" cy="954107"/>
          </a:xfrm>
          <a:prstGeom prst="rect">
            <a:avLst/>
          </a:prstGeom>
          <a:noFill/>
        </p:spPr>
        <p:txBody>
          <a:bodyPr wrap="square" rtlCol="0">
            <a:spAutoFit/>
          </a:bodyPr>
          <a:lstStyle/>
          <a:p>
            <a:r>
              <a:rPr kumimoji="1" lang="en-US" altLang="ja-JP" sz="800" dirty="0">
                <a:latin typeface="+mj-lt"/>
              </a:rPr>
              <a:t>*5: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615" name="テキスト ボックス 614">
            <a:extLst>
              <a:ext uri="{FF2B5EF4-FFF2-40B4-BE49-F238E27FC236}">
                <a16:creationId xmlns:a16="http://schemas.microsoft.com/office/drawing/2014/main" id="{784855FB-6723-E062-557B-2AA2D7B6383A}"/>
              </a:ext>
            </a:extLst>
          </p:cNvPr>
          <p:cNvSpPr txBox="1"/>
          <p:nvPr/>
        </p:nvSpPr>
        <p:spPr>
          <a:xfrm>
            <a:off x="3462964" y="7376416"/>
            <a:ext cx="661188" cy="169277"/>
          </a:xfrm>
          <a:prstGeom prst="rect">
            <a:avLst/>
          </a:prstGeom>
          <a:noFill/>
        </p:spPr>
        <p:txBody>
          <a:bodyPr wrap="square" rtlCol="0">
            <a:spAutoFit/>
          </a:bodyPr>
          <a:lstStyle/>
          <a:p>
            <a:pPr algn="ctr"/>
            <a:r>
              <a:rPr kumimoji="1" lang="en-US" altLang="ja-JP" sz="500" dirty="0">
                <a:latin typeface="+mj-lt"/>
              </a:rPr>
              <a:t>RF05</a:t>
            </a:r>
          </a:p>
        </p:txBody>
      </p:sp>
      <p:pic>
        <p:nvPicPr>
          <p:cNvPr id="618" name="図 617">
            <a:extLst>
              <a:ext uri="{FF2B5EF4-FFF2-40B4-BE49-F238E27FC236}">
                <a16:creationId xmlns:a16="http://schemas.microsoft.com/office/drawing/2014/main" id="{9C2C1780-6087-0342-4144-1219E26CE8F0}"/>
              </a:ext>
            </a:extLst>
          </p:cNvPr>
          <p:cNvPicPr>
            <a:picLocks noChangeAspect="1"/>
          </p:cNvPicPr>
          <p:nvPr/>
        </p:nvPicPr>
        <p:blipFill>
          <a:blip r:embed="rId10"/>
          <a:stretch>
            <a:fillRect/>
          </a:stretch>
        </p:blipFill>
        <p:spPr>
          <a:xfrm>
            <a:off x="5275987" y="5728701"/>
            <a:ext cx="1075165" cy="745191"/>
          </a:xfrm>
          <a:prstGeom prst="rect">
            <a:avLst/>
          </a:prstGeom>
        </p:spPr>
      </p:pic>
      <p:pic>
        <p:nvPicPr>
          <p:cNvPr id="619" name="図 618">
            <a:extLst>
              <a:ext uri="{FF2B5EF4-FFF2-40B4-BE49-F238E27FC236}">
                <a16:creationId xmlns:a16="http://schemas.microsoft.com/office/drawing/2014/main" id="{44ABB029-9A23-32F8-A523-78A666E76AA2}"/>
              </a:ext>
            </a:extLst>
          </p:cNvPr>
          <p:cNvPicPr>
            <a:picLocks noChangeAspect="1"/>
          </p:cNvPicPr>
          <p:nvPr/>
        </p:nvPicPr>
        <p:blipFill>
          <a:blip r:embed="rId11"/>
          <a:stretch>
            <a:fillRect/>
          </a:stretch>
        </p:blipFill>
        <p:spPr>
          <a:xfrm>
            <a:off x="5397926" y="6118831"/>
            <a:ext cx="847293" cy="112175"/>
          </a:xfrm>
          <a:prstGeom prst="rect">
            <a:avLst/>
          </a:prstGeom>
        </p:spPr>
      </p:pic>
      <p:sp>
        <p:nvSpPr>
          <p:cNvPr id="620" name="テキスト ボックス 619">
            <a:extLst>
              <a:ext uri="{FF2B5EF4-FFF2-40B4-BE49-F238E27FC236}">
                <a16:creationId xmlns:a16="http://schemas.microsoft.com/office/drawing/2014/main" id="{72040F65-4625-1F80-F043-BFB8A1FC5C1F}"/>
              </a:ext>
            </a:extLst>
          </p:cNvPr>
          <p:cNvSpPr txBox="1"/>
          <p:nvPr/>
        </p:nvSpPr>
        <p:spPr>
          <a:xfrm>
            <a:off x="5274370" y="6037252"/>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The planned quantity has been exceeded.</a:t>
            </a:r>
          </a:p>
        </p:txBody>
      </p:sp>
      <p:pic>
        <p:nvPicPr>
          <p:cNvPr id="4" name="Picture 3">
            <a:extLst>
              <a:ext uri="{FF2B5EF4-FFF2-40B4-BE49-F238E27FC236}">
                <a16:creationId xmlns:a16="http://schemas.microsoft.com/office/drawing/2014/main" id="{CB42ACEE-DB78-5B4A-FDF8-6FE774F46850}"/>
              </a:ext>
            </a:extLst>
          </p:cNvPr>
          <p:cNvPicPr>
            <a:picLocks noChangeAspect="1"/>
          </p:cNvPicPr>
          <p:nvPr/>
        </p:nvPicPr>
        <p:blipFill>
          <a:blip r:embed="rId13"/>
          <a:stretch>
            <a:fillRect/>
          </a:stretch>
        </p:blipFill>
        <p:spPr>
          <a:xfrm>
            <a:off x="510506" y="2360598"/>
            <a:ext cx="1328605" cy="881871"/>
          </a:xfrm>
          <a:prstGeom prst="rect">
            <a:avLst/>
          </a:prstGeom>
        </p:spPr>
      </p:pic>
      <p:pic>
        <p:nvPicPr>
          <p:cNvPr id="5" name="Picture 4">
            <a:extLst>
              <a:ext uri="{FF2B5EF4-FFF2-40B4-BE49-F238E27FC236}">
                <a16:creationId xmlns:a16="http://schemas.microsoft.com/office/drawing/2014/main" id="{7986E6C0-E67F-2DF8-ACBD-5B8C51D07BCC}"/>
              </a:ext>
            </a:extLst>
          </p:cNvPr>
          <p:cNvPicPr>
            <a:picLocks noChangeAspect="1"/>
          </p:cNvPicPr>
          <p:nvPr/>
        </p:nvPicPr>
        <p:blipFill>
          <a:blip r:embed="rId14"/>
          <a:stretch>
            <a:fillRect/>
          </a:stretch>
        </p:blipFill>
        <p:spPr>
          <a:xfrm>
            <a:off x="2823230" y="2358769"/>
            <a:ext cx="1337562" cy="893286"/>
          </a:xfrm>
          <a:prstGeom prst="rect">
            <a:avLst/>
          </a:prstGeom>
        </p:spPr>
      </p:pic>
      <p:pic>
        <p:nvPicPr>
          <p:cNvPr id="6" name="Picture 5">
            <a:extLst>
              <a:ext uri="{FF2B5EF4-FFF2-40B4-BE49-F238E27FC236}">
                <a16:creationId xmlns:a16="http://schemas.microsoft.com/office/drawing/2014/main" id="{AA8BA214-32C6-06AD-4010-3F874BC2FD3B}"/>
              </a:ext>
            </a:extLst>
          </p:cNvPr>
          <p:cNvPicPr>
            <a:picLocks noChangeAspect="1"/>
          </p:cNvPicPr>
          <p:nvPr/>
        </p:nvPicPr>
        <p:blipFill>
          <a:blip r:embed="rId15"/>
          <a:stretch>
            <a:fillRect/>
          </a:stretch>
        </p:blipFill>
        <p:spPr>
          <a:xfrm>
            <a:off x="518034" y="3081246"/>
            <a:ext cx="1254295" cy="169937"/>
          </a:xfrm>
          <a:prstGeom prst="rect">
            <a:avLst/>
          </a:prstGeom>
        </p:spPr>
      </p:pic>
      <p:sp>
        <p:nvSpPr>
          <p:cNvPr id="7" name="TextBox 6">
            <a:extLst>
              <a:ext uri="{FF2B5EF4-FFF2-40B4-BE49-F238E27FC236}">
                <a16:creationId xmlns:a16="http://schemas.microsoft.com/office/drawing/2014/main" id="{1E8D06E0-CC10-8235-2791-5EB5C5033ACD}"/>
              </a:ext>
            </a:extLst>
          </p:cNvPr>
          <p:cNvSpPr txBox="1"/>
          <p:nvPr/>
        </p:nvSpPr>
        <p:spPr>
          <a:xfrm>
            <a:off x="1378371" y="3094542"/>
            <a:ext cx="474058" cy="169277"/>
          </a:xfrm>
          <a:prstGeom prst="rect">
            <a:avLst/>
          </a:prstGeom>
          <a:noFill/>
        </p:spPr>
        <p:txBody>
          <a:bodyPr wrap="square" rtlCol="0">
            <a:spAutoFit/>
          </a:bodyPr>
          <a:lstStyle/>
          <a:p>
            <a:pPr algn="r"/>
            <a:r>
              <a:rPr lang="en-US" sz="500" dirty="0"/>
              <a:t>0/20</a:t>
            </a:r>
          </a:p>
        </p:txBody>
      </p:sp>
      <p:pic>
        <p:nvPicPr>
          <p:cNvPr id="8" name="Picture 7">
            <a:extLst>
              <a:ext uri="{FF2B5EF4-FFF2-40B4-BE49-F238E27FC236}">
                <a16:creationId xmlns:a16="http://schemas.microsoft.com/office/drawing/2014/main" id="{BEDB4119-10ED-F62A-6369-CC27D057ED03}"/>
              </a:ext>
            </a:extLst>
          </p:cNvPr>
          <p:cNvPicPr>
            <a:picLocks noChangeAspect="1"/>
          </p:cNvPicPr>
          <p:nvPr/>
        </p:nvPicPr>
        <p:blipFill>
          <a:blip r:embed="rId15"/>
          <a:stretch>
            <a:fillRect/>
          </a:stretch>
        </p:blipFill>
        <p:spPr>
          <a:xfrm>
            <a:off x="2845768" y="3066965"/>
            <a:ext cx="1254295" cy="169937"/>
          </a:xfrm>
          <a:prstGeom prst="rect">
            <a:avLst/>
          </a:prstGeom>
        </p:spPr>
      </p:pic>
      <p:sp>
        <p:nvSpPr>
          <p:cNvPr id="9" name="TextBox 8">
            <a:extLst>
              <a:ext uri="{FF2B5EF4-FFF2-40B4-BE49-F238E27FC236}">
                <a16:creationId xmlns:a16="http://schemas.microsoft.com/office/drawing/2014/main" id="{C6A2FA51-5CFD-D37A-A88B-4E06BC001B28}"/>
              </a:ext>
            </a:extLst>
          </p:cNvPr>
          <p:cNvSpPr txBox="1"/>
          <p:nvPr/>
        </p:nvSpPr>
        <p:spPr>
          <a:xfrm>
            <a:off x="3706105" y="3080261"/>
            <a:ext cx="474058" cy="169277"/>
          </a:xfrm>
          <a:prstGeom prst="rect">
            <a:avLst/>
          </a:prstGeom>
          <a:noFill/>
        </p:spPr>
        <p:txBody>
          <a:bodyPr wrap="square" rtlCol="0">
            <a:spAutoFit/>
          </a:bodyPr>
          <a:lstStyle/>
          <a:p>
            <a:pPr algn="r"/>
            <a:r>
              <a:rPr lang="en-US" sz="500" dirty="0"/>
              <a:t>10/20</a:t>
            </a:r>
          </a:p>
        </p:txBody>
      </p:sp>
      <p:pic>
        <p:nvPicPr>
          <p:cNvPr id="11" name="Picture 10">
            <a:extLst>
              <a:ext uri="{FF2B5EF4-FFF2-40B4-BE49-F238E27FC236}">
                <a16:creationId xmlns:a16="http://schemas.microsoft.com/office/drawing/2014/main" id="{510EE042-022D-9F28-2FBE-AF39584852AC}"/>
              </a:ext>
            </a:extLst>
          </p:cNvPr>
          <p:cNvPicPr>
            <a:picLocks noChangeAspect="1"/>
          </p:cNvPicPr>
          <p:nvPr/>
        </p:nvPicPr>
        <p:blipFill>
          <a:blip r:embed="rId16"/>
          <a:stretch>
            <a:fillRect/>
          </a:stretch>
        </p:blipFill>
        <p:spPr>
          <a:xfrm>
            <a:off x="5120041" y="2339863"/>
            <a:ext cx="1331917" cy="878363"/>
          </a:xfrm>
          <a:prstGeom prst="rect">
            <a:avLst/>
          </a:prstGeom>
        </p:spPr>
      </p:pic>
      <p:sp>
        <p:nvSpPr>
          <p:cNvPr id="12" name="テキスト ボックス 365">
            <a:extLst>
              <a:ext uri="{FF2B5EF4-FFF2-40B4-BE49-F238E27FC236}">
                <a16:creationId xmlns:a16="http://schemas.microsoft.com/office/drawing/2014/main" id="{7A740A9D-CEC1-3ABE-9936-1DF09A8A4700}"/>
              </a:ext>
            </a:extLst>
          </p:cNvPr>
          <p:cNvSpPr txBox="1"/>
          <p:nvPr/>
        </p:nvSpPr>
        <p:spPr>
          <a:xfrm>
            <a:off x="5557435" y="216646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13" name="Picture 12">
            <a:extLst>
              <a:ext uri="{FF2B5EF4-FFF2-40B4-BE49-F238E27FC236}">
                <a16:creationId xmlns:a16="http://schemas.microsoft.com/office/drawing/2014/main" id="{0CDB8426-139F-8CD0-6463-092E65525E8F}"/>
              </a:ext>
            </a:extLst>
          </p:cNvPr>
          <p:cNvPicPr>
            <a:picLocks noChangeAspect="1"/>
          </p:cNvPicPr>
          <p:nvPr/>
        </p:nvPicPr>
        <p:blipFill>
          <a:blip r:embed="rId15"/>
          <a:stretch>
            <a:fillRect/>
          </a:stretch>
        </p:blipFill>
        <p:spPr>
          <a:xfrm>
            <a:off x="5132218" y="3024526"/>
            <a:ext cx="1254295" cy="169937"/>
          </a:xfrm>
          <a:prstGeom prst="rect">
            <a:avLst/>
          </a:prstGeom>
        </p:spPr>
      </p:pic>
      <p:sp>
        <p:nvSpPr>
          <p:cNvPr id="14" name="TextBox 13">
            <a:extLst>
              <a:ext uri="{FF2B5EF4-FFF2-40B4-BE49-F238E27FC236}">
                <a16:creationId xmlns:a16="http://schemas.microsoft.com/office/drawing/2014/main" id="{9F98058F-AA4E-B90A-95EB-3D5A94A760BD}"/>
              </a:ext>
            </a:extLst>
          </p:cNvPr>
          <p:cNvSpPr txBox="1"/>
          <p:nvPr/>
        </p:nvSpPr>
        <p:spPr>
          <a:xfrm>
            <a:off x="5992555" y="3037822"/>
            <a:ext cx="474058" cy="169277"/>
          </a:xfrm>
          <a:prstGeom prst="rect">
            <a:avLst/>
          </a:prstGeom>
          <a:noFill/>
        </p:spPr>
        <p:txBody>
          <a:bodyPr wrap="square" rtlCol="0">
            <a:spAutoFit/>
          </a:bodyPr>
          <a:lstStyle/>
          <a:p>
            <a:pPr algn="r"/>
            <a:r>
              <a:rPr lang="en-US" sz="500" dirty="0"/>
              <a:t>20/20</a:t>
            </a:r>
          </a:p>
        </p:txBody>
      </p:sp>
      <p:pic>
        <p:nvPicPr>
          <p:cNvPr id="15" name="Picture 14">
            <a:extLst>
              <a:ext uri="{FF2B5EF4-FFF2-40B4-BE49-F238E27FC236}">
                <a16:creationId xmlns:a16="http://schemas.microsoft.com/office/drawing/2014/main" id="{84D00903-37EB-728E-7191-BFE32A3DBCCC}"/>
              </a:ext>
            </a:extLst>
          </p:cNvPr>
          <p:cNvPicPr>
            <a:picLocks noChangeAspect="1"/>
          </p:cNvPicPr>
          <p:nvPr/>
        </p:nvPicPr>
        <p:blipFill>
          <a:blip r:embed="rId13"/>
          <a:stretch>
            <a:fillRect/>
          </a:stretch>
        </p:blipFill>
        <p:spPr>
          <a:xfrm>
            <a:off x="516682" y="4508965"/>
            <a:ext cx="1328605" cy="881871"/>
          </a:xfrm>
          <a:prstGeom prst="rect">
            <a:avLst/>
          </a:prstGeom>
        </p:spPr>
      </p:pic>
      <p:pic>
        <p:nvPicPr>
          <p:cNvPr id="16" name="Picture 15">
            <a:extLst>
              <a:ext uri="{FF2B5EF4-FFF2-40B4-BE49-F238E27FC236}">
                <a16:creationId xmlns:a16="http://schemas.microsoft.com/office/drawing/2014/main" id="{8B2EB5D0-F544-ED5A-3972-79B007429C16}"/>
              </a:ext>
            </a:extLst>
          </p:cNvPr>
          <p:cNvPicPr>
            <a:picLocks noChangeAspect="1"/>
          </p:cNvPicPr>
          <p:nvPr/>
        </p:nvPicPr>
        <p:blipFill>
          <a:blip r:embed="rId14"/>
          <a:stretch>
            <a:fillRect/>
          </a:stretch>
        </p:blipFill>
        <p:spPr>
          <a:xfrm>
            <a:off x="2829406" y="4507136"/>
            <a:ext cx="1337562" cy="893286"/>
          </a:xfrm>
          <a:prstGeom prst="rect">
            <a:avLst/>
          </a:prstGeom>
        </p:spPr>
      </p:pic>
      <p:pic>
        <p:nvPicPr>
          <p:cNvPr id="23" name="Picture 22">
            <a:extLst>
              <a:ext uri="{FF2B5EF4-FFF2-40B4-BE49-F238E27FC236}">
                <a16:creationId xmlns:a16="http://schemas.microsoft.com/office/drawing/2014/main" id="{7C4A5641-B110-E07A-1651-D9B6529895DC}"/>
              </a:ext>
            </a:extLst>
          </p:cNvPr>
          <p:cNvPicPr>
            <a:picLocks noChangeAspect="1"/>
          </p:cNvPicPr>
          <p:nvPr/>
        </p:nvPicPr>
        <p:blipFill>
          <a:blip r:embed="rId15"/>
          <a:stretch>
            <a:fillRect/>
          </a:stretch>
        </p:blipFill>
        <p:spPr>
          <a:xfrm>
            <a:off x="504064" y="5205468"/>
            <a:ext cx="1254295" cy="169937"/>
          </a:xfrm>
          <a:prstGeom prst="rect">
            <a:avLst/>
          </a:prstGeom>
        </p:spPr>
      </p:pic>
      <p:sp>
        <p:nvSpPr>
          <p:cNvPr id="24" name="TextBox 23">
            <a:extLst>
              <a:ext uri="{FF2B5EF4-FFF2-40B4-BE49-F238E27FC236}">
                <a16:creationId xmlns:a16="http://schemas.microsoft.com/office/drawing/2014/main" id="{F0685655-1324-64CE-4943-F8BB51E931EF}"/>
              </a:ext>
            </a:extLst>
          </p:cNvPr>
          <p:cNvSpPr txBox="1"/>
          <p:nvPr/>
        </p:nvSpPr>
        <p:spPr>
          <a:xfrm>
            <a:off x="1364401" y="5218764"/>
            <a:ext cx="474058" cy="169277"/>
          </a:xfrm>
          <a:prstGeom prst="rect">
            <a:avLst/>
          </a:prstGeom>
          <a:noFill/>
        </p:spPr>
        <p:txBody>
          <a:bodyPr wrap="square" rtlCol="0">
            <a:spAutoFit/>
          </a:bodyPr>
          <a:lstStyle/>
          <a:p>
            <a:pPr algn="r"/>
            <a:r>
              <a:rPr lang="en-US" sz="500" dirty="0"/>
              <a:t>0/20</a:t>
            </a:r>
          </a:p>
        </p:txBody>
      </p:sp>
      <p:pic>
        <p:nvPicPr>
          <p:cNvPr id="25" name="Picture 24">
            <a:extLst>
              <a:ext uri="{FF2B5EF4-FFF2-40B4-BE49-F238E27FC236}">
                <a16:creationId xmlns:a16="http://schemas.microsoft.com/office/drawing/2014/main" id="{4F098372-9643-C5CA-AA14-4FA3FEAE3FE1}"/>
              </a:ext>
            </a:extLst>
          </p:cNvPr>
          <p:cNvPicPr>
            <a:picLocks noChangeAspect="1"/>
          </p:cNvPicPr>
          <p:nvPr/>
        </p:nvPicPr>
        <p:blipFill>
          <a:blip r:embed="rId15"/>
          <a:stretch>
            <a:fillRect/>
          </a:stretch>
        </p:blipFill>
        <p:spPr>
          <a:xfrm>
            <a:off x="2831798" y="5191187"/>
            <a:ext cx="1254295" cy="169937"/>
          </a:xfrm>
          <a:prstGeom prst="rect">
            <a:avLst/>
          </a:prstGeom>
        </p:spPr>
      </p:pic>
      <p:sp>
        <p:nvSpPr>
          <p:cNvPr id="26" name="TextBox 25">
            <a:extLst>
              <a:ext uri="{FF2B5EF4-FFF2-40B4-BE49-F238E27FC236}">
                <a16:creationId xmlns:a16="http://schemas.microsoft.com/office/drawing/2014/main" id="{EC6C216F-BF45-0132-5EFC-80168FBDAEF7}"/>
              </a:ext>
            </a:extLst>
          </p:cNvPr>
          <p:cNvSpPr txBox="1"/>
          <p:nvPr/>
        </p:nvSpPr>
        <p:spPr>
          <a:xfrm>
            <a:off x="3692135" y="5204483"/>
            <a:ext cx="474058" cy="169277"/>
          </a:xfrm>
          <a:prstGeom prst="rect">
            <a:avLst/>
          </a:prstGeom>
          <a:noFill/>
        </p:spPr>
        <p:txBody>
          <a:bodyPr wrap="square" rtlCol="0">
            <a:spAutoFit/>
          </a:bodyPr>
          <a:lstStyle/>
          <a:p>
            <a:pPr algn="r"/>
            <a:r>
              <a:rPr lang="en-US" sz="500" dirty="0"/>
              <a:t>10/20</a:t>
            </a:r>
          </a:p>
        </p:txBody>
      </p:sp>
      <p:pic>
        <p:nvPicPr>
          <p:cNvPr id="27" name="Picture 26">
            <a:extLst>
              <a:ext uri="{FF2B5EF4-FFF2-40B4-BE49-F238E27FC236}">
                <a16:creationId xmlns:a16="http://schemas.microsoft.com/office/drawing/2014/main" id="{2B6795BD-0AB5-9418-025B-C4F3FD690819}"/>
              </a:ext>
            </a:extLst>
          </p:cNvPr>
          <p:cNvPicPr>
            <a:picLocks noChangeAspect="1"/>
          </p:cNvPicPr>
          <p:nvPr/>
        </p:nvPicPr>
        <p:blipFill>
          <a:blip r:embed="rId16"/>
          <a:stretch>
            <a:fillRect/>
          </a:stretch>
        </p:blipFill>
        <p:spPr>
          <a:xfrm>
            <a:off x="565946" y="6664176"/>
            <a:ext cx="1331917" cy="878363"/>
          </a:xfrm>
          <a:prstGeom prst="rect">
            <a:avLst/>
          </a:prstGeom>
        </p:spPr>
      </p:pic>
      <p:pic>
        <p:nvPicPr>
          <p:cNvPr id="28" name="Picture 27">
            <a:extLst>
              <a:ext uri="{FF2B5EF4-FFF2-40B4-BE49-F238E27FC236}">
                <a16:creationId xmlns:a16="http://schemas.microsoft.com/office/drawing/2014/main" id="{9E1CC89F-E403-342F-978F-29FFAF88C641}"/>
              </a:ext>
            </a:extLst>
          </p:cNvPr>
          <p:cNvPicPr>
            <a:picLocks noChangeAspect="1"/>
          </p:cNvPicPr>
          <p:nvPr/>
        </p:nvPicPr>
        <p:blipFill>
          <a:blip r:embed="rId15"/>
          <a:stretch>
            <a:fillRect/>
          </a:stretch>
        </p:blipFill>
        <p:spPr>
          <a:xfrm>
            <a:off x="578123" y="7363128"/>
            <a:ext cx="1254295" cy="169937"/>
          </a:xfrm>
          <a:prstGeom prst="rect">
            <a:avLst/>
          </a:prstGeom>
        </p:spPr>
      </p:pic>
      <p:sp>
        <p:nvSpPr>
          <p:cNvPr id="29" name="TextBox 28">
            <a:extLst>
              <a:ext uri="{FF2B5EF4-FFF2-40B4-BE49-F238E27FC236}">
                <a16:creationId xmlns:a16="http://schemas.microsoft.com/office/drawing/2014/main" id="{4211709B-1E04-6771-7FB8-8C4E6348BA72}"/>
              </a:ext>
            </a:extLst>
          </p:cNvPr>
          <p:cNvSpPr txBox="1"/>
          <p:nvPr/>
        </p:nvSpPr>
        <p:spPr>
          <a:xfrm>
            <a:off x="1438460" y="7376424"/>
            <a:ext cx="474058" cy="169277"/>
          </a:xfrm>
          <a:prstGeom prst="rect">
            <a:avLst/>
          </a:prstGeom>
          <a:noFill/>
        </p:spPr>
        <p:txBody>
          <a:bodyPr wrap="square" rtlCol="0">
            <a:spAutoFit/>
          </a:bodyPr>
          <a:lstStyle/>
          <a:p>
            <a:pPr algn="r"/>
            <a:r>
              <a:rPr lang="en-US" sz="500" dirty="0"/>
              <a:t>20/20</a:t>
            </a:r>
          </a:p>
        </p:txBody>
      </p:sp>
      <p:pic>
        <p:nvPicPr>
          <p:cNvPr id="30" name="Picture 29">
            <a:extLst>
              <a:ext uri="{FF2B5EF4-FFF2-40B4-BE49-F238E27FC236}">
                <a16:creationId xmlns:a16="http://schemas.microsoft.com/office/drawing/2014/main" id="{D3013D26-EB03-7164-4C87-2DE4A15EFC3B}"/>
              </a:ext>
            </a:extLst>
          </p:cNvPr>
          <p:cNvPicPr>
            <a:picLocks noChangeAspect="1"/>
          </p:cNvPicPr>
          <p:nvPr/>
        </p:nvPicPr>
        <p:blipFill>
          <a:blip r:embed="rId16"/>
          <a:stretch>
            <a:fillRect/>
          </a:stretch>
        </p:blipFill>
        <p:spPr>
          <a:xfrm>
            <a:off x="2885010" y="6664176"/>
            <a:ext cx="1331917" cy="878363"/>
          </a:xfrm>
          <a:prstGeom prst="rect">
            <a:avLst/>
          </a:prstGeom>
        </p:spPr>
      </p:pic>
      <p:pic>
        <p:nvPicPr>
          <p:cNvPr id="31" name="Picture 30">
            <a:extLst>
              <a:ext uri="{FF2B5EF4-FFF2-40B4-BE49-F238E27FC236}">
                <a16:creationId xmlns:a16="http://schemas.microsoft.com/office/drawing/2014/main" id="{552B2337-FFDF-CB10-7A89-B05EA165DC58}"/>
              </a:ext>
            </a:extLst>
          </p:cNvPr>
          <p:cNvPicPr>
            <a:picLocks noChangeAspect="1"/>
          </p:cNvPicPr>
          <p:nvPr/>
        </p:nvPicPr>
        <p:blipFill>
          <a:blip r:embed="rId15"/>
          <a:stretch>
            <a:fillRect/>
          </a:stretch>
        </p:blipFill>
        <p:spPr>
          <a:xfrm>
            <a:off x="2897187" y="7363128"/>
            <a:ext cx="1254295" cy="169937"/>
          </a:xfrm>
          <a:prstGeom prst="rect">
            <a:avLst/>
          </a:prstGeom>
        </p:spPr>
      </p:pic>
      <p:sp>
        <p:nvSpPr>
          <p:cNvPr id="32" name="TextBox 31">
            <a:extLst>
              <a:ext uri="{FF2B5EF4-FFF2-40B4-BE49-F238E27FC236}">
                <a16:creationId xmlns:a16="http://schemas.microsoft.com/office/drawing/2014/main" id="{434F951D-968E-0A8A-F769-A525E2D8A238}"/>
              </a:ext>
            </a:extLst>
          </p:cNvPr>
          <p:cNvSpPr txBox="1"/>
          <p:nvPr/>
        </p:nvSpPr>
        <p:spPr>
          <a:xfrm>
            <a:off x="3757524" y="7376424"/>
            <a:ext cx="474058" cy="169277"/>
          </a:xfrm>
          <a:prstGeom prst="rect">
            <a:avLst/>
          </a:prstGeom>
          <a:noFill/>
        </p:spPr>
        <p:txBody>
          <a:bodyPr wrap="square" rtlCol="0">
            <a:spAutoFit/>
          </a:bodyPr>
          <a:lstStyle/>
          <a:p>
            <a:pPr algn="r"/>
            <a:r>
              <a:rPr lang="en-US" sz="500" dirty="0"/>
              <a:t>20/20</a:t>
            </a:r>
          </a:p>
        </p:txBody>
      </p:sp>
      <p:pic>
        <p:nvPicPr>
          <p:cNvPr id="33" name="図 617">
            <a:extLst>
              <a:ext uri="{FF2B5EF4-FFF2-40B4-BE49-F238E27FC236}">
                <a16:creationId xmlns:a16="http://schemas.microsoft.com/office/drawing/2014/main" id="{BA7FAC23-4D1A-3CBB-B0B8-EF4B39FC197F}"/>
              </a:ext>
            </a:extLst>
          </p:cNvPr>
          <p:cNvPicPr>
            <a:picLocks noChangeAspect="1"/>
          </p:cNvPicPr>
          <p:nvPr/>
        </p:nvPicPr>
        <p:blipFill>
          <a:blip r:embed="rId10"/>
          <a:stretch>
            <a:fillRect/>
          </a:stretch>
        </p:blipFill>
        <p:spPr>
          <a:xfrm>
            <a:off x="3042346" y="6505226"/>
            <a:ext cx="1075165" cy="745191"/>
          </a:xfrm>
          <a:prstGeom prst="rect">
            <a:avLst/>
          </a:prstGeom>
        </p:spPr>
      </p:pic>
      <p:pic>
        <p:nvPicPr>
          <p:cNvPr id="35" name="図 618">
            <a:extLst>
              <a:ext uri="{FF2B5EF4-FFF2-40B4-BE49-F238E27FC236}">
                <a16:creationId xmlns:a16="http://schemas.microsoft.com/office/drawing/2014/main" id="{26DD7550-D8B5-85DE-8210-231AFF10294F}"/>
              </a:ext>
            </a:extLst>
          </p:cNvPr>
          <p:cNvPicPr>
            <a:picLocks noChangeAspect="1"/>
          </p:cNvPicPr>
          <p:nvPr/>
        </p:nvPicPr>
        <p:blipFill>
          <a:blip r:embed="rId11"/>
          <a:stretch>
            <a:fillRect/>
          </a:stretch>
        </p:blipFill>
        <p:spPr>
          <a:xfrm>
            <a:off x="3151727" y="6866930"/>
            <a:ext cx="847293" cy="112175"/>
          </a:xfrm>
          <a:prstGeom prst="rect">
            <a:avLst/>
          </a:prstGeom>
        </p:spPr>
      </p:pic>
      <p:sp>
        <p:nvSpPr>
          <p:cNvPr id="34" name="テキスト ボックス 619">
            <a:extLst>
              <a:ext uri="{FF2B5EF4-FFF2-40B4-BE49-F238E27FC236}">
                <a16:creationId xmlns:a16="http://schemas.microsoft.com/office/drawing/2014/main" id="{E18694C8-F98B-7AD2-C6D8-A2C8CC4B59BB}"/>
              </a:ext>
            </a:extLst>
          </p:cNvPr>
          <p:cNvSpPr txBox="1"/>
          <p:nvPr/>
        </p:nvSpPr>
        <p:spPr>
          <a:xfrm>
            <a:off x="3025351" y="6825225"/>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The planned quantity has been exceeded.</a:t>
            </a:r>
          </a:p>
        </p:txBody>
      </p:sp>
    </p:spTree>
    <p:extLst>
      <p:ext uri="{BB962C8B-B14F-4D97-AF65-F5344CB8AC3E}">
        <p14:creationId xmlns:p14="http://schemas.microsoft.com/office/powerpoint/2010/main" val="4359817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5-3-5. Outbound Detail for Production Outbound </a:t>
            </a:r>
            <a:r>
              <a:rPr kumimoji="1" lang="en-US" altLang="ja-JP" sz="1100" b="1" dirty="0">
                <a:solidFill>
                  <a:srgbClr val="FF0000"/>
                </a:solidFill>
              </a:rPr>
              <a:t>* Same as Work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535" name="テキスト ボックス 534">
            <a:extLst>
              <a:ext uri="{FF2B5EF4-FFF2-40B4-BE49-F238E27FC236}">
                <a16:creationId xmlns:a16="http://schemas.microsoft.com/office/drawing/2014/main" id="{55C79C65-FDCC-968E-0E2B-FEC2B1F47B2D}"/>
              </a:ext>
            </a:extLst>
          </p:cNvPr>
          <p:cNvSpPr txBox="1"/>
          <p:nvPr/>
        </p:nvSpPr>
        <p:spPr>
          <a:xfrm>
            <a:off x="3307269" y="21261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36" name="図 535">
            <a:extLst>
              <a:ext uri="{FF2B5EF4-FFF2-40B4-BE49-F238E27FC236}">
                <a16:creationId xmlns:a16="http://schemas.microsoft.com/office/drawing/2014/main" id="{A6E13480-3A35-4351-EDF6-FB3D9502F884}"/>
              </a:ext>
            </a:extLst>
          </p:cNvPr>
          <p:cNvPicPr>
            <a:picLocks noChangeAspect="1"/>
          </p:cNvPicPr>
          <p:nvPr/>
        </p:nvPicPr>
        <p:blipFill>
          <a:blip r:embed="rId2"/>
          <a:stretch>
            <a:fillRect/>
          </a:stretch>
        </p:blipFill>
        <p:spPr>
          <a:xfrm>
            <a:off x="2779452" y="1454932"/>
            <a:ext cx="1358764" cy="2027693"/>
          </a:xfrm>
          <a:prstGeom prst="rect">
            <a:avLst/>
          </a:prstGeom>
        </p:spPr>
      </p:pic>
      <p:pic>
        <p:nvPicPr>
          <p:cNvPr id="537" name="図 536">
            <a:extLst>
              <a:ext uri="{FF2B5EF4-FFF2-40B4-BE49-F238E27FC236}">
                <a16:creationId xmlns:a16="http://schemas.microsoft.com/office/drawing/2014/main" id="{CEDA7C6D-FD85-3E4A-CF75-A855AEAC8C77}"/>
              </a:ext>
            </a:extLst>
          </p:cNvPr>
          <p:cNvPicPr>
            <a:picLocks noChangeAspect="1"/>
          </p:cNvPicPr>
          <p:nvPr/>
        </p:nvPicPr>
        <p:blipFill>
          <a:blip r:embed="rId3"/>
          <a:stretch>
            <a:fillRect/>
          </a:stretch>
        </p:blipFill>
        <p:spPr>
          <a:xfrm>
            <a:off x="3872808" y="2750319"/>
            <a:ext cx="243861" cy="130125"/>
          </a:xfrm>
          <a:prstGeom prst="rect">
            <a:avLst/>
          </a:prstGeom>
        </p:spPr>
      </p:pic>
      <p:sp>
        <p:nvSpPr>
          <p:cNvPr id="538" name="テキスト ボックス 537">
            <a:extLst>
              <a:ext uri="{FF2B5EF4-FFF2-40B4-BE49-F238E27FC236}">
                <a16:creationId xmlns:a16="http://schemas.microsoft.com/office/drawing/2014/main" id="{9B4887C1-7FE0-8169-ABFC-167A4AF45799}"/>
              </a:ext>
            </a:extLst>
          </p:cNvPr>
          <p:cNvSpPr txBox="1"/>
          <p:nvPr/>
        </p:nvSpPr>
        <p:spPr>
          <a:xfrm>
            <a:off x="3796386"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39" name="図 538">
            <a:extLst>
              <a:ext uri="{FF2B5EF4-FFF2-40B4-BE49-F238E27FC236}">
                <a16:creationId xmlns:a16="http://schemas.microsoft.com/office/drawing/2014/main" id="{463F54D8-2BC0-22B2-7C48-E25A0AE31B89}"/>
              </a:ext>
            </a:extLst>
          </p:cNvPr>
          <p:cNvPicPr>
            <a:picLocks noChangeAspect="1"/>
          </p:cNvPicPr>
          <p:nvPr/>
        </p:nvPicPr>
        <p:blipFill>
          <a:blip r:embed="rId4"/>
          <a:stretch>
            <a:fillRect/>
          </a:stretch>
        </p:blipFill>
        <p:spPr>
          <a:xfrm>
            <a:off x="3284139" y="1589012"/>
            <a:ext cx="805148" cy="123622"/>
          </a:xfrm>
          <a:prstGeom prst="rect">
            <a:avLst/>
          </a:prstGeom>
        </p:spPr>
      </p:pic>
      <p:sp>
        <p:nvSpPr>
          <p:cNvPr id="540" name="テキスト ボックス 539">
            <a:extLst>
              <a:ext uri="{FF2B5EF4-FFF2-40B4-BE49-F238E27FC236}">
                <a16:creationId xmlns:a16="http://schemas.microsoft.com/office/drawing/2014/main" id="{A4AED8F0-B3C4-80BE-7E84-99DB4D8A11DB}"/>
              </a:ext>
            </a:extLst>
          </p:cNvPr>
          <p:cNvSpPr txBox="1"/>
          <p:nvPr/>
        </p:nvSpPr>
        <p:spPr>
          <a:xfrm>
            <a:off x="3199420"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41" name="図 540">
            <a:extLst>
              <a:ext uri="{FF2B5EF4-FFF2-40B4-BE49-F238E27FC236}">
                <a16:creationId xmlns:a16="http://schemas.microsoft.com/office/drawing/2014/main" id="{46B02ECB-CFDE-3967-B1BE-1FE7532BCBDF}"/>
              </a:ext>
            </a:extLst>
          </p:cNvPr>
          <p:cNvPicPr>
            <a:picLocks noChangeAspect="1"/>
          </p:cNvPicPr>
          <p:nvPr/>
        </p:nvPicPr>
        <p:blipFill>
          <a:blip r:embed="rId3"/>
          <a:stretch>
            <a:fillRect/>
          </a:stretch>
        </p:blipFill>
        <p:spPr>
          <a:xfrm>
            <a:off x="2933952" y="2474572"/>
            <a:ext cx="399116" cy="92870"/>
          </a:xfrm>
          <a:prstGeom prst="rect">
            <a:avLst/>
          </a:prstGeom>
        </p:spPr>
      </p:pic>
      <p:sp>
        <p:nvSpPr>
          <p:cNvPr id="542" name="テキスト ボックス 541">
            <a:extLst>
              <a:ext uri="{FF2B5EF4-FFF2-40B4-BE49-F238E27FC236}">
                <a16:creationId xmlns:a16="http://schemas.microsoft.com/office/drawing/2014/main" id="{D9C2862B-4A6B-60E4-B43B-C93C520781AB}"/>
              </a:ext>
            </a:extLst>
          </p:cNvPr>
          <p:cNvSpPr txBox="1"/>
          <p:nvPr/>
        </p:nvSpPr>
        <p:spPr>
          <a:xfrm>
            <a:off x="2869582"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3" name="図 542">
            <a:extLst>
              <a:ext uri="{FF2B5EF4-FFF2-40B4-BE49-F238E27FC236}">
                <a16:creationId xmlns:a16="http://schemas.microsoft.com/office/drawing/2014/main" id="{FF0A3D2C-31BB-85DA-3DDB-BE23CE11B904}"/>
              </a:ext>
            </a:extLst>
          </p:cNvPr>
          <p:cNvPicPr>
            <a:picLocks noChangeAspect="1"/>
          </p:cNvPicPr>
          <p:nvPr/>
        </p:nvPicPr>
        <p:blipFill>
          <a:blip r:embed="rId5"/>
          <a:stretch>
            <a:fillRect/>
          </a:stretch>
        </p:blipFill>
        <p:spPr>
          <a:xfrm>
            <a:off x="3382393" y="2911683"/>
            <a:ext cx="234871" cy="129551"/>
          </a:xfrm>
          <a:prstGeom prst="rect">
            <a:avLst/>
          </a:prstGeom>
        </p:spPr>
      </p:pic>
      <p:pic>
        <p:nvPicPr>
          <p:cNvPr id="544" name="図 543">
            <a:extLst>
              <a:ext uri="{FF2B5EF4-FFF2-40B4-BE49-F238E27FC236}">
                <a16:creationId xmlns:a16="http://schemas.microsoft.com/office/drawing/2014/main" id="{9FE7557E-3DBF-8F74-EE21-A62C60AF498E}"/>
              </a:ext>
            </a:extLst>
          </p:cNvPr>
          <p:cNvPicPr>
            <a:picLocks noChangeAspect="1"/>
          </p:cNvPicPr>
          <p:nvPr/>
        </p:nvPicPr>
        <p:blipFill>
          <a:blip r:embed="rId5"/>
          <a:stretch>
            <a:fillRect/>
          </a:stretch>
        </p:blipFill>
        <p:spPr>
          <a:xfrm>
            <a:off x="3317811" y="3094934"/>
            <a:ext cx="234871" cy="129551"/>
          </a:xfrm>
          <a:prstGeom prst="rect">
            <a:avLst/>
          </a:prstGeom>
        </p:spPr>
      </p:pic>
      <p:pic>
        <p:nvPicPr>
          <p:cNvPr id="545" name="図 544">
            <a:extLst>
              <a:ext uri="{FF2B5EF4-FFF2-40B4-BE49-F238E27FC236}">
                <a16:creationId xmlns:a16="http://schemas.microsoft.com/office/drawing/2014/main" id="{F179BF9E-92C4-6F1C-D615-CDE720BB5361}"/>
              </a:ext>
            </a:extLst>
          </p:cNvPr>
          <p:cNvPicPr>
            <a:picLocks noChangeAspect="1"/>
          </p:cNvPicPr>
          <p:nvPr/>
        </p:nvPicPr>
        <p:blipFill>
          <a:blip r:embed="rId6"/>
          <a:stretch>
            <a:fillRect/>
          </a:stretch>
        </p:blipFill>
        <p:spPr>
          <a:xfrm>
            <a:off x="2797460" y="2461711"/>
            <a:ext cx="1334826" cy="298027"/>
          </a:xfrm>
          <a:prstGeom prst="rect">
            <a:avLst/>
          </a:prstGeom>
        </p:spPr>
      </p:pic>
      <p:sp>
        <p:nvSpPr>
          <p:cNvPr id="546" name="四角形: 角を丸くする 545">
            <a:extLst>
              <a:ext uri="{FF2B5EF4-FFF2-40B4-BE49-F238E27FC236}">
                <a16:creationId xmlns:a16="http://schemas.microsoft.com/office/drawing/2014/main" id="{572BD73D-1E35-B82D-60C8-308129873118}"/>
              </a:ext>
            </a:extLst>
          </p:cNvPr>
          <p:cNvSpPr/>
          <p:nvPr/>
        </p:nvSpPr>
        <p:spPr>
          <a:xfrm>
            <a:off x="3073739"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7" name="テキスト ボックス 546">
            <a:extLst>
              <a:ext uri="{FF2B5EF4-FFF2-40B4-BE49-F238E27FC236}">
                <a16:creationId xmlns:a16="http://schemas.microsoft.com/office/drawing/2014/main" id="{14418B74-DCE3-BD70-FA0B-F71D705ED9CC}"/>
              </a:ext>
            </a:extLst>
          </p:cNvPr>
          <p:cNvSpPr txBox="1"/>
          <p:nvPr/>
        </p:nvSpPr>
        <p:spPr>
          <a:xfrm>
            <a:off x="2750032"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48" name="四角形: 角を丸くする 547">
            <a:extLst>
              <a:ext uri="{FF2B5EF4-FFF2-40B4-BE49-F238E27FC236}">
                <a16:creationId xmlns:a16="http://schemas.microsoft.com/office/drawing/2014/main" id="{F3B92726-8CFE-89EE-FA46-C36CECB7AEC6}"/>
              </a:ext>
            </a:extLst>
          </p:cNvPr>
          <p:cNvSpPr/>
          <p:nvPr/>
        </p:nvSpPr>
        <p:spPr>
          <a:xfrm>
            <a:off x="3725675"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テキスト ボックス 548">
            <a:extLst>
              <a:ext uri="{FF2B5EF4-FFF2-40B4-BE49-F238E27FC236}">
                <a16:creationId xmlns:a16="http://schemas.microsoft.com/office/drawing/2014/main" id="{9C5DC35D-26C6-840A-6B38-97E1F6120C86}"/>
              </a:ext>
            </a:extLst>
          </p:cNvPr>
          <p:cNvSpPr txBox="1"/>
          <p:nvPr/>
        </p:nvSpPr>
        <p:spPr>
          <a:xfrm>
            <a:off x="3406730"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50" name="図 549">
            <a:extLst>
              <a:ext uri="{FF2B5EF4-FFF2-40B4-BE49-F238E27FC236}">
                <a16:creationId xmlns:a16="http://schemas.microsoft.com/office/drawing/2014/main" id="{2F0B7829-8900-3C59-1E95-4111E9749397}"/>
              </a:ext>
            </a:extLst>
          </p:cNvPr>
          <p:cNvPicPr>
            <a:picLocks noChangeAspect="1"/>
          </p:cNvPicPr>
          <p:nvPr/>
        </p:nvPicPr>
        <p:blipFill>
          <a:blip r:embed="rId7"/>
          <a:stretch>
            <a:fillRect/>
          </a:stretch>
        </p:blipFill>
        <p:spPr>
          <a:xfrm>
            <a:off x="2793181" y="2057290"/>
            <a:ext cx="1345035" cy="391873"/>
          </a:xfrm>
          <a:prstGeom prst="rect">
            <a:avLst/>
          </a:prstGeom>
        </p:spPr>
      </p:pic>
      <p:sp>
        <p:nvSpPr>
          <p:cNvPr id="551" name="四角形: 角を丸くする 550">
            <a:extLst>
              <a:ext uri="{FF2B5EF4-FFF2-40B4-BE49-F238E27FC236}">
                <a16:creationId xmlns:a16="http://schemas.microsoft.com/office/drawing/2014/main" id="{0E15E173-6482-8CE9-FB90-0C3406E9ABD2}"/>
              </a:ext>
            </a:extLst>
          </p:cNvPr>
          <p:cNvSpPr/>
          <p:nvPr/>
        </p:nvSpPr>
        <p:spPr>
          <a:xfrm>
            <a:off x="3074333"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2" name="四角形: 角を丸くする 551">
            <a:extLst>
              <a:ext uri="{FF2B5EF4-FFF2-40B4-BE49-F238E27FC236}">
                <a16:creationId xmlns:a16="http://schemas.microsoft.com/office/drawing/2014/main" id="{3C24227D-CA1F-F1BC-ED3A-A5354F14552D}"/>
              </a:ext>
            </a:extLst>
          </p:cNvPr>
          <p:cNvSpPr/>
          <p:nvPr/>
        </p:nvSpPr>
        <p:spPr>
          <a:xfrm>
            <a:off x="3719814"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3" name="テキスト ボックス 552">
            <a:extLst>
              <a:ext uri="{FF2B5EF4-FFF2-40B4-BE49-F238E27FC236}">
                <a16:creationId xmlns:a16="http://schemas.microsoft.com/office/drawing/2014/main" id="{EC1BFABD-98B0-84FF-3A95-E72851FF545C}"/>
              </a:ext>
            </a:extLst>
          </p:cNvPr>
          <p:cNvSpPr txBox="1"/>
          <p:nvPr/>
        </p:nvSpPr>
        <p:spPr>
          <a:xfrm>
            <a:off x="2735782"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54" name="テキスト ボックス 553">
            <a:extLst>
              <a:ext uri="{FF2B5EF4-FFF2-40B4-BE49-F238E27FC236}">
                <a16:creationId xmlns:a16="http://schemas.microsoft.com/office/drawing/2014/main" id="{87F91BD8-8147-1175-6072-C9A1C5807B15}"/>
              </a:ext>
            </a:extLst>
          </p:cNvPr>
          <p:cNvSpPr txBox="1"/>
          <p:nvPr/>
        </p:nvSpPr>
        <p:spPr>
          <a:xfrm>
            <a:off x="3395912"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55" name="四角形: 角を丸くする 554">
            <a:extLst>
              <a:ext uri="{FF2B5EF4-FFF2-40B4-BE49-F238E27FC236}">
                <a16:creationId xmlns:a16="http://schemas.microsoft.com/office/drawing/2014/main" id="{84711884-86BD-DE13-40E3-5157A01B9736}"/>
              </a:ext>
            </a:extLst>
          </p:cNvPr>
          <p:cNvSpPr/>
          <p:nvPr/>
        </p:nvSpPr>
        <p:spPr>
          <a:xfrm>
            <a:off x="3284139"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934DCE48-B7D5-F4F0-4F9B-A45C927280BD}"/>
              </a:ext>
            </a:extLst>
          </p:cNvPr>
          <p:cNvSpPr txBox="1"/>
          <p:nvPr/>
        </p:nvSpPr>
        <p:spPr>
          <a:xfrm>
            <a:off x="2750032"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57" name="四角形: 角を丸くする 556">
            <a:extLst>
              <a:ext uri="{FF2B5EF4-FFF2-40B4-BE49-F238E27FC236}">
                <a16:creationId xmlns:a16="http://schemas.microsoft.com/office/drawing/2014/main" id="{54080842-4EE0-7387-38D1-950FA0E113F6}"/>
              </a:ext>
            </a:extLst>
          </p:cNvPr>
          <p:cNvSpPr/>
          <p:nvPr/>
        </p:nvSpPr>
        <p:spPr>
          <a:xfrm>
            <a:off x="3286630"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8" name="テキスト ボックス 557">
            <a:extLst>
              <a:ext uri="{FF2B5EF4-FFF2-40B4-BE49-F238E27FC236}">
                <a16:creationId xmlns:a16="http://schemas.microsoft.com/office/drawing/2014/main" id="{1D59DC42-5316-0AD6-4B9F-A2432529EAA5}"/>
              </a:ext>
            </a:extLst>
          </p:cNvPr>
          <p:cNvSpPr txBox="1"/>
          <p:nvPr/>
        </p:nvSpPr>
        <p:spPr>
          <a:xfrm>
            <a:off x="2752523"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59" name="テキスト ボックス 558">
            <a:extLst>
              <a:ext uri="{FF2B5EF4-FFF2-40B4-BE49-F238E27FC236}">
                <a16:creationId xmlns:a16="http://schemas.microsoft.com/office/drawing/2014/main" id="{9D27CE03-1A28-CABB-42F0-26AC068A122C}"/>
              </a:ext>
            </a:extLst>
          </p:cNvPr>
          <p:cNvSpPr txBox="1"/>
          <p:nvPr/>
        </p:nvSpPr>
        <p:spPr>
          <a:xfrm>
            <a:off x="3310326" y="204248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60" name="テキスト ボックス 559">
            <a:extLst>
              <a:ext uri="{FF2B5EF4-FFF2-40B4-BE49-F238E27FC236}">
                <a16:creationId xmlns:a16="http://schemas.microsoft.com/office/drawing/2014/main" id="{B75731F0-7D47-63A8-E7D9-B9840EB3D84D}"/>
              </a:ext>
            </a:extLst>
          </p:cNvPr>
          <p:cNvSpPr txBox="1"/>
          <p:nvPr/>
        </p:nvSpPr>
        <p:spPr>
          <a:xfrm>
            <a:off x="3031696"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61" name="テキスト ボックス 560">
            <a:extLst>
              <a:ext uri="{FF2B5EF4-FFF2-40B4-BE49-F238E27FC236}">
                <a16:creationId xmlns:a16="http://schemas.microsoft.com/office/drawing/2014/main" id="{F9A937A7-3285-7CAF-2349-2A354EF549EA}"/>
              </a:ext>
            </a:extLst>
          </p:cNvPr>
          <p:cNvSpPr txBox="1"/>
          <p:nvPr/>
        </p:nvSpPr>
        <p:spPr>
          <a:xfrm>
            <a:off x="3686699"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62" name="テキスト ボックス 561">
            <a:extLst>
              <a:ext uri="{FF2B5EF4-FFF2-40B4-BE49-F238E27FC236}">
                <a16:creationId xmlns:a16="http://schemas.microsoft.com/office/drawing/2014/main" id="{008F6AB2-45DC-4037-5B4D-716192603089}"/>
              </a:ext>
            </a:extLst>
          </p:cNvPr>
          <p:cNvSpPr txBox="1"/>
          <p:nvPr/>
        </p:nvSpPr>
        <p:spPr>
          <a:xfrm>
            <a:off x="990892" y="213070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63" name="図 562">
            <a:extLst>
              <a:ext uri="{FF2B5EF4-FFF2-40B4-BE49-F238E27FC236}">
                <a16:creationId xmlns:a16="http://schemas.microsoft.com/office/drawing/2014/main" id="{B6BC7EB4-C2BB-5314-4B9A-93F335393405}"/>
              </a:ext>
            </a:extLst>
          </p:cNvPr>
          <p:cNvPicPr>
            <a:picLocks noChangeAspect="1"/>
          </p:cNvPicPr>
          <p:nvPr/>
        </p:nvPicPr>
        <p:blipFill>
          <a:blip r:embed="rId8"/>
          <a:stretch>
            <a:fillRect/>
          </a:stretch>
        </p:blipFill>
        <p:spPr>
          <a:xfrm>
            <a:off x="1848813" y="1483150"/>
            <a:ext cx="767534" cy="496491"/>
          </a:xfrm>
          <a:prstGeom prst="rect">
            <a:avLst/>
          </a:prstGeom>
          <a:solidFill>
            <a:schemeClr val="bg1"/>
          </a:solidFill>
        </p:spPr>
      </p:pic>
      <p:sp>
        <p:nvSpPr>
          <p:cNvPr id="564" name="テキスト ボックス 563">
            <a:extLst>
              <a:ext uri="{FF2B5EF4-FFF2-40B4-BE49-F238E27FC236}">
                <a16:creationId xmlns:a16="http://schemas.microsoft.com/office/drawing/2014/main" id="{A9195C0F-C7FE-685C-9E14-D2FEB09FD2C1}"/>
              </a:ext>
            </a:extLst>
          </p:cNvPr>
          <p:cNvSpPr txBox="1"/>
          <p:nvPr/>
        </p:nvSpPr>
        <p:spPr>
          <a:xfrm>
            <a:off x="1785097" y="199018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599pcs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565" name="台形 564">
            <a:extLst>
              <a:ext uri="{FF2B5EF4-FFF2-40B4-BE49-F238E27FC236}">
                <a16:creationId xmlns:a16="http://schemas.microsoft.com/office/drawing/2014/main" id="{E620F240-4E82-95F6-E300-847BF81B3B79}"/>
              </a:ext>
            </a:extLst>
          </p:cNvPr>
          <p:cNvSpPr/>
          <p:nvPr/>
        </p:nvSpPr>
        <p:spPr>
          <a:xfrm rot="9223765">
            <a:off x="2463457" y="140364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66" name="矢印: 右 565">
            <a:extLst>
              <a:ext uri="{FF2B5EF4-FFF2-40B4-BE49-F238E27FC236}">
                <a16:creationId xmlns:a16="http://schemas.microsoft.com/office/drawing/2014/main" id="{8297F3AB-37FE-8FB9-5FE9-EF0484C90228}"/>
              </a:ext>
            </a:extLst>
          </p:cNvPr>
          <p:cNvSpPr/>
          <p:nvPr/>
        </p:nvSpPr>
        <p:spPr>
          <a:xfrm>
            <a:off x="4086360"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7" name="矢印: 右 566">
            <a:extLst>
              <a:ext uri="{FF2B5EF4-FFF2-40B4-BE49-F238E27FC236}">
                <a16:creationId xmlns:a16="http://schemas.microsoft.com/office/drawing/2014/main" id="{2B450981-A7EC-2D2F-0047-1E878E74D982}"/>
              </a:ext>
            </a:extLst>
          </p:cNvPr>
          <p:cNvSpPr/>
          <p:nvPr/>
        </p:nvSpPr>
        <p:spPr>
          <a:xfrm>
            <a:off x="2771754"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1" name="図 570">
            <a:extLst>
              <a:ext uri="{FF2B5EF4-FFF2-40B4-BE49-F238E27FC236}">
                <a16:creationId xmlns:a16="http://schemas.microsoft.com/office/drawing/2014/main" id="{E526B352-9F6D-17E7-3336-3BD01BE256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12465" y="1589756"/>
            <a:ext cx="193980" cy="422448"/>
          </a:xfrm>
          <a:prstGeom prst="rect">
            <a:avLst/>
          </a:prstGeom>
        </p:spPr>
      </p:pic>
      <p:pic>
        <p:nvPicPr>
          <p:cNvPr id="573" name="図 572">
            <a:extLst>
              <a:ext uri="{FF2B5EF4-FFF2-40B4-BE49-F238E27FC236}">
                <a16:creationId xmlns:a16="http://schemas.microsoft.com/office/drawing/2014/main" id="{FB97589E-CF4A-516E-78C4-1E06415B9208}"/>
              </a:ext>
            </a:extLst>
          </p:cNvPr>
          <p:cNvPicPr>
            <a:picLocks noChangeAspect="1"/>
          </p:cNvPicPr>
          <p:nvPr/>
        </p:nvPicPr>
        <p:blipFill>
          <a:blip r:embed="rId2"/>
          <a:stretch>
            <a:fillRect/>
          </a:stretch>
        </p:blipFill>
        <p:spPr>
          <a:xfrm>
            <a:off x="463075" y="1459489"/>
            <a:ext cx="1358764" cy="2027693"/>
          </a:xfrm>
          <a:prstGeom prst="rect">
            <a:avLst/>
          </a:prstGeom>
        </p:spPr>
      </p:pic>
      <p:pic>
        <p:nvPicPr>
          <p:cNvPr id="574" name="図 573">
            <a:extLst>
              <a:ext uri="{FF2B5EF4-FFF2-40B4-BE49-F238E27FC236}">
                <a16:creationId xmlns:a16="http://schemas.microsoft.com/office/drawing/2014/main" id="{938B44B7-06E7-A662-1117-EF655FCE2343}"/>
              </a:ext>
            </a:extLst>
          </p:cNvPr>
          <p:cNvPicPr>
            <a:picLocks noChangeAspect="1"/>
          </p:cNvPicPr>
          <p:nvPr/>
        </p:nvPicPr>
        <p:blipFill>
          <a:blip r:embed="rId3"/>
          <a:stretch>
            <a:fillRect/>
          </a:stretch>
        </p:blipFill>
        <p:spPr>
          <a:xfrm>
            <a:off x="1556431" y="2754876"/>
            <a:ext cx="243861" cy="130125"/>
          </a:xfrm>
          <a:prstGeom prst="rect">
            <a:avLst/>
          </a:prstGeom>
        </p:spPr>
      </p:pic>
      <p:sp>
        <p:nvSpPr>
          <p:cNvPr id="575" name="テキスト ボックス 574">
            <a:extLst>
              <a:ext uri="{FF2B5EF4-FFF2-40B4-BE49-F238E27FC236}">
                <a16:creationId xmlns:a16="http://schemas.microsoft.com/office/drawing/2014/main" id="{49A5689B-AFB9-6685-C599-0FE801016156}"/>
              </a:ext>
            </a:extLst>
          </p:cNvPr>
          <p:cNvSpPr txBox="1"/>
          <p:nvPr/>
        </p:nvSpPr>
        <p:spPr>
          <a:xfrm>
            <a:off x="1480009" y="273391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76" name="図 575">
            <a:extLst>
              <a:ext uri="{FF2B5EF4-FFF2-40B4-BE49-F238E27FC236}">
                <a16:creationId xmlns:a16="http://schemas.microsoft.com/office/drawing/2014/main" id="{281AF358-7DB4-BE7B-56A3-FF06AFE41C40}"/>
              </a:ext>
            </a:extLst>
          </p:cNvPr>
          <p:cNvPicPr>
            <a:picLocks noChangeAspect="1"/>
          </p:cNvPicPr>
          <p:nvPr/>
        </p:nvPicPr>
        <p:blipFill>
          <a:blip r:embed="rId4"/>
          <a:stretch>
            <a:fillRect/>
          </a:stretch>
        </p:blipFill>
        <p:spPr>
          <a:xfrm>
            <a:off x="967762" y="1593569"/>
            <a:ext cx="805148" cy="123622"/>
          </a:xfrm>
          <a:prstGeom prst="rect">
            <a:avLst/>
          </a:prstGeom>
        </p:spPr>
      </p:pic>
      <p:sp>
        <p:nvSpPr>
          <p:cNvPr id="577" name="テキスト ボックス 576">
            <a:extLst>
              <a:ext uri="{FF2B5EF4-FFF2-40B4-BE49-F238E27FC236}">
                <a16:creationId xmlns:a16="http://schemas.microsoft.com/office/drawing/2014/main" id="{44BB78D3-6CBB-52B2-AD6E-B0C182DEA099}"/>
              </a:ext>
            </a:extLst>
          </p:cNvPr>
          <p:cNvSpPr txBox="1"/>
          <p:nvPr/>
        </p:nvSpPr>
        <p:spPr>
          <a:xfrm>
            <a:off x="883043" y="158014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78" name="図 577">
            <a:extLst>
              <a:ext uri="{FF2B5EF4-FFF2-40B4-BE49-F238E27FC236}">
                <a16:creationId xmlns:a16="http://schemas.microsoft.com/office/drawing/2014/main" id="{46D7AEF8-355D-80AC-A3BF-70687DD69FE5}"/>
              </a:ext>
            </a:extLst>
          </p:cNvPr>
          <p:cNvPicPr>
            <a:picLocks noChangeAspect="1"/>
          </p:cNvPicPr>
          <p:nvPr/>
        </p:nvPicPr>
        <p:blipFill>
          <a:blip r:embed="rId3"/>
          <a:stretch>
            <a:fillRect/>
          </a:stretch>
        </p:blipFill>
        <p:spPr>
          <a:xfrm>
            <a:off x="617575" y="2479129"/>
            <a:ext cx="399116" cy="92870"/>
          </a:xfrm>
          <a:prstGeom prst="rect">
            <a:avLst/>
          </a:prstGeom>
        </p:spPr>
      </p:pic>
      <p:sp>
        <p:nvSpPr>
          <p:cNvPr id="579" name="テキスト ボックス 578">
            <a:extLst>
              <a:ext uri="{FF2B5EF4-FFF2-40B4-BE49-F238E27FC236}">
                <a16:creationId xmlns:a16="http://schemas.microsoft.com/office/drawing/2014/main" id="{1710845F-F13F-31EB-7B84-7A0618F4D9BA}"/>
              </a:ext>
            </a:extLst>
          </p:cNvPr>
          <p:cNvSpPr txBox="1"/>
          <p:nvPr/>
        </p:nvSpPr>
        <p:spPr>
          <a:xfrm>
            <a:off x="553205" y="242942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80" name="図 579">
            <a:extLst>
              <a:ext uri="{FF2B5EF4-FFF2-40B4-BE49-F238E27FC236}">
                <a16:creationId xmlns:a16="http://schemas.microsoft.com/office/drawing/2014/main" id="{72B82099-8094-E841-3F68-CC8880228282}"/>
              </a:ext>
            </a:extLst>
          </p:cNvPr>
          <p:cNvPicPr>
            <a:picLocks noChangeAspect="1"/>
          </p:cNvPicPr>
          <p:nvPr/>
        </p:nvPicPr>
        <p:blipFill>
          <a:blip r:embed="rId5"/>
          <a:stretch>
            <a:fillRect/>
          </a:stretch>
        </p:blipFill>
        <p:spPr>
          <a:xfrm>
            <a:off x="1066016" y="2916240"/>
            <a:ext cx="234871" cy="129551"/>
          </a:xfrm>
          <a:prstGeom prst="rect">
            <a:avLst/>
          </a:prstGeom>
        </p:spPr>
      </p:pic>
      <p:pic>
        <p:nvPicPr>
          <p:cNvPr id="581" name="図 580">
            <a:extLst>
              <a:ext uri="{FF2B5EF4-FFF2-40B4-BE49-F238E27FC236}">
                <a16:creationId xmlns:a16="http://schemas.microsoft.com/office/drawing/2014/main" id="{55FDC9C5-9C67-6D80-66ED-89655F58039C}"/>
              </a:ext>
            </a:extLst>
          </p:cNvPr>
          <p:cNvPicPr>
            <a:picLocks noChangeAspect="1"/>
          </p:cNvPicPr>
          <p:nvPr/>
        </p:nvPicPr>
        <p:blipFill>
          <a:blip r:embed="rId5"/>
          <a:stretch>
            <a:fillRect/>
          </a:stretch>
        </p:blipFill>
        <p:spPr>
          <a:xfrm>
            <a:off x="1001434" y="3099491"/>
            <a:ext cx="234871" cy="129551"/>
          </a:xfrm>
          <a:prstGeom prst="rect">
            <a:avLst/>
          </a:prstGeom>
        </p:spPr>
      </p:pic>
      <p:pic>
        <p:nvPicPr>
          <p:cNvPr id="582" name="図 581">
            <a:extLst>
              <a:ext uri="{FF2B5EF4-FFF2-40B4-BE49-F238E27FC236}">
                <a16:creationId xmlns:a16="http://schemas.microsoft.com/office/drawing/2014/main" id="{BB690152-2C75-6176-214D-8D26B5344051}"/>
              </a:ext>
            </a:extLst>
          </p:cNvPr>
          <p:cNvPicPr>
            <a:picLocks noChangeAspect="1"/>
          </p:cNvPicPr>
          <p:nvPr/>
        </p:nvPicPr>
        <p:blipFill>
          <a:blip r:embed="rId6"/>
          <a:stretch>
            <a:fillRect/>
          </a:stretch>
        </p:blipFill>
        <p:spPr>
          <a:xfrm>
            <a:off x="481083" y="2466268"/>
            <a:ext cx="1334826" cy="298027"/>
          </a:xfrm>
          <a:prstGeom prst="rect">
            <a:avLst/>
          </a:prstGeom>
        </p:spPr>
      </p:pic>
      <p:sp>
        <p:nvSpPr>
          <p:cNvPr id="583" name="四角形: 角を丸くする 582">
            <a:extLst>
              <a:ext uri="{FF2B5EF4-FFF2-40B4-BE49-F238E27FC236}">
                <a16:creationId xmlns:a16="http://schemas.microsoft.com/office/drawing/2014/main" id="{0F74AF2F-6689-2C12-4D81-669751261385}"/>
              </a:ext>
            </a:extLst>
          </p:cNvPr>
          <p:cNvSpPr/>
          <p:nvPr/>
        </p:nvSpPr>
        <p:spPr>
          <a:xfrm>
            <a:off x="757362" y="26232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4" name="テキスト ボックス 583">
            <a:extLst>
              <a:ext uri="{FF2B5EF4-FFF2-40B4-BE49-F238E27FC236}">
                <a16:creationId xmlns:a16="http://schemas.microsoft.com/office/drawing/2014/main" id="{79801AF4-F2F0-BE6D-B687-3A8259761118}"/>
              </a:ext>
            </a:extLst>
          </p:cNvPr>
          <p:cNvSpPr txBox="1"/>
          <p:nvPr/>
        </p:nvSpPr>
        <p:spPr>
          <a:xfrm>
            <a:off x="433655" y="261206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85" name="四角形: 角を丸くする 584">
            <a:extLst>
              <a:ext uri="{FF2B5EF4-FFF2-40B4-BE49-F238E27FC236}">
                <a16:creationId xmlns:a16="http://schemas.microsoft.com/office/drawing/2014/main" id="{8DAC19DB-8554-603A-6ACA-D6AB237C0900}"/>
              </a:ext>
            </a:extLst>
          </p:cNvPr>
          <p:cNvSpPr/>
          <p:nvPr/>
        </p:nvSpPr>
        <p:spPr>
          <a:xfrm>
            <a:off x="1409298" y="261590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6" name="テキスト ボックス 585">
            <a:extLst>
              <a:ext uri="{FF2B5EF4-FFF2-40B4-BE49-F238E27FC236}">
                <a16:creationId xmlns:a16="http://schemas.microsoft.com/office/drawing/2014/main" id="{0C1A5D83-BB4E-0057-4F9F-A2417D42605F}"/>
              </a:ext>
            </a:extLst>
          </p:cNvPr>
          <p:cNvSpPr txBox="1"/>
          <p:nvPr/>
        </p:nvSpPr>
        <p:spPr>
          <a:xfrm>
            <a:off x="1090353" y="259752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87" name="図 586">
            <a:extLst>
              <a:ext uri="{FF2B5EF4-FFF2-40B4-BE49-F238E27FC236}">
                <a16:creationId xmlns:a16="http://schemas.microsoft.com/office/drawing/2014/main" id="{167CD4CB-B91B-863F-EADB-1B189EDF74F6}"/>
              </a:ext>
            </a:extLst>
          </p:cNvPr>
          <p:cNvPicPr>
            <a:picLocks noChangeAspect="1"/>
          </p:cNvPicPr>
          <p:nvPr/>
        </p:nvPicPr>
        <p:blipFill>
          <a:blip r:embed="rId7"/>
          <a:stretch>
            <a:fillRect/>
          </a:stretch>
        </p:blipFill>
        <p:spPr>
          <a:xfrm>
            <a:off x="476804" y="2061847"/>
            <a:ext cx="1345035" cy="391873"/>
          </a:xfrm>
          <a:prstGeom prst="rect">
            <a:avLst/>
          </a:prstGeom>
        </p:spPr>
      </p:pic>
      <p:sp>
        <p:nvSpPr>
          <p:cNvPr id="588" name="四角形: 角を丸くする 587">
            <a:extLst>
              <a:ext uri="{FF2B5EF4-FFF2-40B4-BE49-F238E27FC236}">
                <a16:creationId xmlns:a16="http://schemas.microsoft.com/office/drawing/2014/main" id="{14C3CA86-170B-E1FD-8C89-F624F98EF7F1}"/>
              </a:ext>
            </a:extLst>
          </p:cNvPr>
          <p:cNvSpPr/>
          <p:nvPr/>
        </p:nvSpPr>
        <p:spPr>
          <a:xfrm>
            <a:off x="757956" y="236112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9" name="四角形: 角を丸くする 588">
            <a:extLst>
              <a:ext uri="{FF2B5EF4-FFF2-40B4-BE49-F238E27FC236}">
                <a16:creationId xmlns:a16="http://schemas.microsoft.com/office/drawing/2014/main" id="{F5269B69-DBC1-E529-DABC-0F5E20495DFB}"/>
              </a:ext>
            </a:extLst>
          </p:cNvPr>
          <p:cNvSpPr/>
          <p:nvPr/>
        </p:nvSpPr>
        <p:spPr>
          <a:xfrm>
            <a:off x="1403437" y="236642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0" name="テキスト ボックス 589">
            <a:extLst>
              <a:ext uri="{FF2B5EF4-FFF2-40B4-BE49-F238E27FC236}">
                <a16:creationId xmlns:a16="http://schemas.microsoft.com/office/drawing/2014/main" id="{1E4A05FE-A9E2-C324-1262-216A77027F42}"/>
              </a:ext>
            </a:extLst>
          </p:cNvPr>
          <p:cNvSpPr txBox="1"/>
          <p:nvPr/>
        </p:nvSpPr>
        <p:spPr>
          <a:xfrm>
            <a:off x="419405" y="2373922"/>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91" name="テキスト ボックス 590">
            <a:extLst>
              <a:ext uri="{FF2B5EF4-FFF2-40B4-BE49-F238E27FC236}">
                <a16:creationId xmlns:a16="http://schemas.microsoft.com/office/drawing/2014/main" id="{D13AC3BF-4E4E-FD7E-96F0-B3757B881B18}"/>
              </a:ext>
            </a:extLst>
          </p:cNvPr>
          <p:cNvSpPr txBox="1"/>
          <p:nvPr/>
        </p:nvSpPr>
        <p:spPr>
          <a:xfrm>
            <a:off x="1079535" y="236720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92" name="四角形: 角を丸くする 591">
            <a:extLst>
              <a:ext uri="{FF2B5EF4-FFF2-40B4-BE49-F238E27FC236}">
                <a16:creationId xmlns:a16="http://schemas.microsoft.com/office/drawing/2014/main" id="{C90FF745-D5E5-EAC3-E21C-A97BEB4E7A28}"/>
              </a:ext>
            </a:extLst>
          </p:cNvPr>
          <p:cNvSpPr/>
          <p:nvPr/>
        </p:nvSpPr>
        <p:spPr>
          <a:xfrm>
            <a:off x="967762" y="206361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3" name="テキスト ボックス 592">
            <a:extLst>
              <a:ext uri="{FF2B5EF4-FFF2-40B4-BE49-F238E27FC236}">
                <a16:creationId xmlns:a16="http://schemas.microsoft.com/office/drawing/2014/main" id="{74886C68-9FE2-BD9C-3D07-1E5FD6EA02AC}"/>
              </a:ext>
            </a:extLst>
          </p:cNvPr>
          <p:cNvSpPr txBox="1"/>
          <p:nvPr/>
        </p:nvSpPr>
        <p:spPr>
          <a:xfrm>
            <a:off x="433655" y="205237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94" name="四角形: 角を丸くする 593">
            <a:extLst>
              <a:ext uri="{FF2B5EF4-FFF2-40B4-BE49-F238E27FC236}">
                <a16:creationId xmlns:a16="http://schemas.microsoft.com/office/drawing/2014/main" id="{F6D2931C-CD63-AB34-8C77-7B10B1EB5951}"/>
              </a:ext>
            </a:extLst>
          </p:cNvPr>
          <p:cNvSpPr/>
          <p:nvPr/>
        </p:nvSpPr>
        <p:spPr>
          <a:xfrm>
            <a:off x="970253" y="221036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5" name="テキスト ボックス 594">
            <a:extLst>
              <a:ext uri="{FF2B5EF4-FFF2-40B4-BE49-F238E27FC236}">
                <a16:creationId xmlns:a16="http://schemas.microsoft.com/office/drawing/2014/main" id="{F5CE5897-FAC4-FA57-09EB-5261422DF08E}"/>
              </a:ext>
            </a:extLst>
          </p:cNvPr>
          <p:cNvSpPr txBox="1"/>
          <p:nvPr/>
        </p:nvSpPr>
        <p:spPr>
          <a:xfrm>
            <a:off x="436146" y="219912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96" name="テキスト ボックス 595">
            <a:extLst>
              <a:ext uri="{FF2B5EF4-FFF2-40B4-BE49-F238E27FC236}">
                <a16:creationId xmlns:a16="http://schemas.microsoft.com/office/drawing/2014/main" id="{7062C105-D0F6-CC67-22E8-FF9A6955C6CA}"/>
              </a:ext>
            </a:extLst>
          </p:cNvPr>
          <p:cNvSpPr txBox="1"/>
          <p:nvPr/>
        </p:nvSpPr>
        <p:spPr>
          <a:xfrm>
            <a:off x="993949" y="204704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97" name="テキスト ボックス 596">
            <a:extLst>
              <a:ext uri="{FF2B5EF4-FFF2-40B4-BE49-F238E27FC236}">
                <a16:creationId xmlns:a16="http://schemas.microsoft.com/office/drawing/2014/main" id="{07FCBE75-77C5-8A88-DA5C-77AAE55B2B8E}"/>
              </a:ext>
            </a:extLst>
          </p:cNvPr>
          <p:cNvSpPr txBox="1"/>
          <p:nvPr/>
        </p:nvSpPr>
        <p:spPr>
          <a:xfrm>
            <a:off x="917356" y="219715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8" name="テキスト ボックス 597">
            <a:extLst>
              <a:ext uri="{FF2B5EF4-FFF2-40B4-BE49-F238E27FC236}">
                <a16:creationId xmlns:a16="http://schemas.microsoft.com/office/drawing/2014/main" id="{888633B8-782B-FCC2-86B2-242B764B14EC}"/>
              </a:ext>
            </a:extLst>
          </p:cNvPr>
          <p:cNvSpPr txBox="1"/>
          <p:nvPr/>
        </p:nvSpPr>
        <p:spPr>
          <a:xfrm>
            <a:off x="715319" y="234965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99" name="テキスト ボックス 598">
            <a:extLst>
              <a:ext uri="{FF2B5EF4-FFF2-40B4-BE49-F238E27FC236}">
                <a16:creationId xmlns:a16="http://schemas.microsoft.com/office/drawing/2014/main" id="{6326F7D5-D3F6-E267-A764-4651C56D1B8C}"/>
              </a:ext>
            </a:extLst>
          </p:cNvPr>
          <p:cNvSpPr txBox="1"/>
          <p:nvPr/>
        </p:nvSpPr>
        <p:spPr>
          <a:xfrm>
            <a:off x="1370322" y="235346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00" name="矢印: 右 599">
            <a:extLst>
              <a:ext uri="{FF2B5EF4-FFF2-40B4-BE49-F238E27FC236}">
                <a16:creationId xmlns:a16="http://schemas.microsoft.com/office/drawing/2014/main" id="{EBDF02E8-45A4-5BD5-92AA-4AFFDF214E79}"/>
              </a:ext>
            </a:extLst>
          </p:cNvPr>
          <p:cNvSpPr/>
          <p:nvPr/>
        </p:nvSpPr>
        <p:spPr>
          <a:xfrm>
            <a:off x="1664959" y="192297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1" name="テキスト ボックス 600">
            <a:extLst>
              <a:ext uri="{FF2B5EF4-FFF2-40B4-BE49-F238E27FC236}">
                <a16:creationId xmlns:a16="http://schemas.microsoft.com/office/drawing/2014/main" id="{6EE70A50-358A-E7BB-E03B-61D1768CA7DF}"/>
              </a:ext>
            </a:extLst>
          </p:cNvPr>
          <p:cNvSpPr txBox="1"/>
          <p:nvPr/>
        </p:nvSpPr>
        <p:spPr>
          <a:xfrm>
            <a:off x="2924381" y="260264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02" name="テキスト ボックス 601">
            <a:extLst>
              <a:ext uri="{FF2B5EF4-FFF2-40B4-BE49-F238E27FC236}">
                <a16:creationId xmlns:a16="http://schemas.microsoft.com/office/drawing/2014/main" id="{81FD4540-C394-6B41-B81E-4CF556EE5750}"/>
              </a:ext>
            </a:extLst>
          </p:cNvPr>
          <p:cNvSpPr txBox="1"/>
          <p:nvPr/>
        </p:nvSpPr>
        <p:spPr>
          <a:xfrm>
            <a:off x="3590283" y="260239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03" name="テキスト ボックス 602">
            <a:extLst>
              <a:ext uri="{FF2B5EF4-FFF2-40B4-BE49-F238E27FC236}">
                <a16:creationId xmlns:a16="http://schemas.microsoft.com/office/drawing/2014/main" id="{90674823-BB3C-175E-EF20-3C5327E32F68}"/>
              </a:ext>
            </a:extLst>
          </p:cNvPr>
          <p:cNvSpPr txBox="1"/>
          <p:nvPr/>
        </p:nvSpPr>
        <p:spPr>
          <a:xfrm>
            <a:off x="2768788" y="288715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38C6DB3F-01E7-0003-C21D-67C1FB797A72}"/>
              </a:ext>
            </a:extLst>
          </p:cNvPr>
          <p:cNvSpPr txBox="1"/>
          <p:nvPr/>
        </p:nvSpPr>
        <p:spPr>
          <a:xfrm>
            <a:off x="3219547" y="287903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96CC1B12-6650-51F4-9F0F-20F2EB3094E2}"/>
              </a:ext>
            </a:extLst>
          </p:cNvPr>
          <p:cNvSpPr txBox="1"/>
          <p:nvPr/>
        </p:nvSpPr>
        <p:spPr>
          <a:xfrm>
            <a:off x="3624191" y="2884314"/>
            <a:ext cx="521723" cy="169277"/>
          </a:xfrm>
          <a:prstGeom prst="rect">
            <a:avLst/>
          </a:prstGeom>
          <a:noFill/>
        </p:spPr>
        <p:txBody>
          <a:bodyPr wrap="square" rtlCol="0">
            <a:spAutoFit/>
          </a:bodyPr>
          <a:lstStyle/>
          <a:p>
            <a:pPr algn="ctr"/>
            <a:r>
              <a:rPr kumimoji="1" lang="en-US" altLang="ja-JP" sz="500" dirty="0">
                <a:latin typeface="+mj-lt"/>
              </a:rPr>
              <a:t>599</a:t>
            </a:r>
          </a:p>
        </p:txBody>
      </p:sp>
      <p:sp>
        <p:nvSpPr>
          <p:cNvPr id="607" name="テキスト ボックス 606">
            <a:extLst>
              <a:ext uri="{FF2B5EF4-FFF2-40B4-BE49-F238E27FC236}">
                <a16:creationId xmlns:a16="http://schemas.microsoft.com/office/drawing/2014/main" id="{0E457666-5A2E-D464-DBDC-B306D583F628}"/>
              </a:ext>
            </a:extLst>
          </p:cNvPr>
          <p:cNvSpPr txBox="1"/>
          <p:nvPr/>
        </p:nvSpPr>
        <p:spPr>
          <a:xfrm>
            <a:off x="3203242" y="21853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155961" y="2237874"/>
            <a:ext cx="1367498" cy="1446550"/>
          </a:xfrm>
          <a:prstGeom prst="rect">
            <a:avLst/>
          </a:prstGeom>
          <a:noFill/>
        </p:spPr>
        <p:txBody>
          <a:bodyPr wrap="square" rtlCol="0">
            <a:spAutoFit/>
          </a:bodyPr>
          <a:lstStyle/>
          <a:p>
            <a:r>
              <a:rPr kumimoji="1" lang="en-US" altLang="ja-JP" sz="800" dirty="0">
                <a:latin typeface="+mj-lt"/>
              </a:rPr>
              <a:t>*6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r>
              <a:rPr kumimoji="1" lang="en-US" altLang="ja-JP" sz="800" dirty="0">
                <a:latin typeface="+mj-lt"/>
              </a:rPr>
              <a:t>.</a:t>
            </a:r>
          </a:p>
        </p:txBody>
      </p:sp>
      <p:sp>
        <p:nvSpPr>
          <p:cNvPr id="615" name="テキスト ボックス 614">
            <a:extLst>
              <a:ext uri="{FF2B5EF4-FFF2-40B4-BE49-F238E27FC236}">
                <a16:creationId xmlns:a16="http://schemas.microsoft.com/office/drawing/2014/main" id="{784855FB-6723-E062-557B-2AA2D7B6383A}"/>
              </a:ext>
            </a:extLst>
          </p:cNvPr>
          <p:cNvSpPr txBox="1"/>
          <p:nvPr/>
        </p:nvSpPr>
        <p:spPr>
          <a:xfrm>
            <a:off x="3375120" y="3072584"/>
            <a:ext cx="661188" cy="169277"/>
          </a:xfrm>
          <a:prstGeom prst="rect">
            <a:avLst/>
          </a:prstGeom>
          <a:noFill/>
        </p:spPr>
        <p:txBody>
          <a:bodyPr wrap="square" rtlCol="0">
            <a:spAutoFit/>
          </a:bodyPr>
          <a:lstStyle/>
          <a:p>
            <a:pPr algn="ctr"/>
            <a:r>
              <a:rPr kumimoji="1" lang="en-US" altLang="ja-JP" sz="500" dirty="0">
                <a:latin typeface="+mj-lt"/>
              </a:rPr>
              <a:t>RF05</a:t>
            </a:r>
          </a:p>
        </p:txBody>
      </p:sp>
      <p:pic>
        <p:nvPicPr>
          <p:cNvPr id="617" name="グラフィックス 616" descr="右向き指示マーク">
            <a:extLst>
              <a:ext uri="{FF2B5EF4-FFF2-40B4-BE49-F238E27FC236}">
                <a16:creationId xmlns:a16="http://schemas.microsoft.com/office/drawing/2014/main" id="{A0CB3B5E-EE2D-75B0-8BC2-EE4CE51AFD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023633" y="3400629"/>
            <a:ext cx="253626" cy="253626"/>
          </a:xfrm>
          <a:prstGeom prst="rect">
            <a:avLst/>
          </a:prstGeom>
        </p:spPr>
      </p:pic>
      <p:pic>
        <p:nvPicPr>
          <p:cNvPr id="4" name="図 3">
            <a:extLst>
              <a:ext uri="{FF2B5EF4-FFF2-40B4-BE49-F238E27FC236}">
                <a16:creationId xmlns:a16="http://schemas.microsoft.com/office/drawing/2014/main" id="{AB0ABC38-B522-0393-300A-114584300A65}"/>
              </a:ext>
            </a:extLst>
          </p:cNvPr>
          <p:cNvPicPr>
            <a:picLocks noChangeAspect="1"/>
          </p:cNvPicPr>
          <p:nvPr/>
        </p:nvPicPr>
        <p:blipFill>
          <a:blip r:embed="rId12"/>
          <a:stretch>
            <a:fillRect/>
          </a:stretch>
        </p:blipFill>
        <p:spPr>
          <a:xfrm>
            <a:off x="5235760" y="1418987"/>
            <a:ext cx="1075165" cy="745191"/>
          </a:xfrm>
          <a:prstGeom prst="rect">
            <a:avLst/>
          </a:prstGeom>
        </p:spPr>
      </p:pic>
      <p:pic>
        <p:nvPicPr>
          <p:cNvPr id="5" name="図 4">
            <a:extLst>
              <a:ext uri="{FF2B5EF4-FFF2-40B4-BE49-F238E27FC236}">
                <a16:creationId xmlns:a16="http://schemas.microsoft.com/office/drawing/2014/main" id="{7D1A2DE8-17E1-8E96-7D27-5DEFAD10685C}"/>
              </a:ext>
            </a:extLst>
          </p:cNvPr>
          <p:cNvPicPr>
            <a:picLocks noChangeAspect="1"/>
          </p:cNvPicPr>
          <p:nvPr/>
        </p:nvPicPr>
        <p:blipFill>
          <a:blip r:embed="rId13"/>
          <a:stretch>
            <a:fillRect/>
          </a:stretch>
        </p:blipFill>
        <p:spPr>
          <a:xfrm>
            <a:off x="5357699" y="1809117"/>
            <a:ext cx="847293" cy="112175"/>
          </a:xfrm>
          <a:prstGeom prst="rect">
            <a:avLst/>
          </a:prstGeom>
        </p:spPr>
      </p:pic>
      <p:sp>
        <p:nvSpPr>
          <p:cNvPr id="6" name="テキスト ボックス 5">
            <a:extLst>
              <a:ext uri="{FF2B5EF4-FFF2-40B4-BE49-F238E27FC236}">
                <a16:creationId xmlns:a16="http://schemas.microsoft.com/office/drawing/2014/main" id="{E41C65C3-436D-E45E-CB55-11F0A01162AA}"/>
              </a:ext>
            </a:extLst>
          </p:cNvPr>
          <p:cNvSpPr txBox="1"/>
          <p:nvPr/>
        </p:nvSpPr>
        <p:spPr>
          <a:xfrm>
            <a:off x="5276631" y="1733540"/>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small. Proceed with the process?</a:t>
            </a:r>
          </a:p>
        </p:txBody>
      </p:sp>
      <p:pic>
        <p:nvPicPr>
          <p:cNvPr id="7" name="図 6">
            <a:extLst>
              <a:ext uri="{FF2B5EF4-FFF2-40B4-BE49-F238E27FC236}">
                <a16:creationId xmlns:a16="http://schemas.microsoft.com/office/drawing/2014/main" id="{E37A3B74-3C8D-31CA-6EE4-1E7D631A8CD4}"/>
              </a:ext>
            </a:extLst>
          </p:cNvPr>
          <p:cNvPicPr>
            <a:picLocks noChangeAspect="1"/>
          </p:cNvPicPr>
          <p:nvPr/>
        </p:nvPicPr>
        <p:blipFill>
          <a:blip r:embed="rId14"/>
          <a:stretch>
            <a:fillRect/>
          </a:stretch>
        </p:blipFill>
        <p:spPr>
          <a:xfrm>
            <a:off x="5613308" y="1924636"/>
            <a:ext cx="336603" cy="186540"/>
          </a:xfrm>
          <a:prstGeom prst="rect">
            <a:avLst/>
          </a:prstGeom>
        </p:spPr>
      </p:pic>
      <p:sp>
        <p:nvSpPr>
          <p:cNvPr id="8" name="四角形: 角を丸くする 7">
            <a:extLst>
              <a:ext uri="{FF2B5EF4-FFF2-40B4-BE49-F238E27FC236}">
                <a16:creationId xmlns:a16="http://schemas.microsoft.com/office/drawing/2014/main" id="{8B1E692E-C9FF-D211-53A9-96630E224621}"/>
              </a:ext>
            </a:extLst>
          </p:cNvPr>
          <p:cNvSpPr/>
          <p:nvPr/>
        </p:nvSpPr>
        <p:spPr>
          <a:xfrm>
            <a:off x="5482360" y="1958591"/>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9" name="四角形: 角を丸くする 8">
            <a:extLst>
              <a:ext uri="{FF2B5EF4-FFF2-40B4-BE49-F238E27FC236}">
                <a16:creationId xmlns:a16="http://schemas.microsoft.com/office/drawing/2014/main" id="{41DC1687-F09A-50FA-2E43-8F82E8187ED7}"/>
              </a:ext>
            </a:extLst>
          </p:cNvPr>
          <p:cNvSpPr/>
          <p:nvPr/>
        </p:nvSpPr>
        <p:spPr>
          <a:xfrm>
            <a:off x="5792599" y="1959062"/>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10" name="テキスト ボックス 9">
            <a:extLst>
              <a:ext uri="{FF2B5EF4-FFF2-40B4-BE49-F238E27FC236}">
                <a16:creationId xmlns:a16="http://schemas.microsoft.com/office/drawing/2014/main" id="{18EB8C56-8166-0FE8-D202-427975C3B5C7}"/>
              </a:ext>
            </a:extLst>
          </p:cNvPr>
          <p:cNvSpPr txBox="1"/>
          <p:nvPr/>
        </p:nvSpPr>
        <p:spPr>
          <a:xfrm>
            <a:off x="3306399" y="430223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1" name="図 10">
            <a:extLst>
              <a:ext uri="{FF2B5EF4-FFF2-40B4-BE49-F238E27FC236}">
                <a16:creationId xmlns:a16="http://schemas.microsoft.com/office/drawing/2014/main" id="{FEEDC5CE-F14D-A97D-E188-5503ADC23A05}"/>
              </a:ext>
            </a:extLst>
          </p:cNvPr>
          <p:cNvPicPr>
            <a:picLocks noChangeAspect="1"/>
          </p:cNvPicPr>
          <p:nvPr/>
        </p:nvPicPr>
        <p:blipFill>
          <a:blip r:embed="rId2"/>
          <a:stretch>
            <a:fillRect/>
          </a:stretch>
        </p:blipFill>
        <p:spPr>
          <a:xfrm>
            <a:off x="2778582" y="3631026"/>
            <a:ext cx="1358764" cy="2027693"/>
          </a:xfrm>
          <a:prstGeom prst="rect">
            <a:avLst/>
          </a:prstGeom>
        </p:spPr>
      </p:pic>
      <p:pic>
        <p:nvPicPr>
          <p:cNvPr id="12" name="図 11">
            <a:extLst>
              <a:ext uri="{FF2B5EF4-FFF2-40B4-BE49-F238E27FC236}">
                <a16:creationId xmlns:a16="http://schemas.microsoft.com/office/drawing/2014/main" id="{879C8F56-7E18-C07E-8A3C-7916E7D492F6}"/>
              </a:ext>
            </a:extLst>
          </p:cNvPr>
          <p:cNvPicPr>
            <a:picLocks noChangeAspect="1"/>
          </p:cNvPicPr>
          <p:nvPr/>
        </p:nvPicPr>
        <p:blipFill>
          <a:blip r:embed="rId3"/>
          <a:stretch>
            <a:fillRect/>
          </a:stretch>
        </p:blipFill>
        <p:spPr>
          <a:xfrm>
            <a:off x="3871938" y="4926413"/>
            <a:ext cx="243861" cy="130125"/>
          </a:xfrm>
          <a:prstGeom prst="rect">
            <a:avLst/>
          </a:prstGeom>
        </p:spPr>
      </p:pic>
      <p:sp>
        <p:nvSpPr>
          <p:cNvPr id="13" name="テキスト ボックス 12">
            <a:extLst>
              <a:ext uri="{FF2B5EF4-FFF2-40B4-BE49-F238E27FC236}">
                <a16:creationId xmlns:a16="http://schemas.microsoft.com/office/drawing/2014/main" id="{2090AC2A-EECE-963F-7544-D437B32FD72A}"/>
              </a:ext>
            </a:extLst>
          </p:cNvPr>
          <p:cNvSpPr txBox="1"/>
          <p:nvPr/>
        </p:nvSpPr>
        <p:spPr>
          <a:xfrm>
            <a:off x="3795516" y="49054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 name="図 13">
            <a:extLst>
              <a:ext uri="{FF2B5EF4-FFF2-40B4-BE49-F238E27FC236}">
                <a16:creationId xmlns:a16="http://schemas.microsoft.com/office/drawing/2014/main" id="{CA8C6A7C-786B-9717-1F94-0D4B2BBACBF6}"/>
              </a:ext>
            </a:extLst>
          </p:cNvPr>
          <p:cNvPicPr>
            <a:picLocks noChangeAspect="1"/>
          </p:cNvPicPr>
          <p:nvPr/>
        </p:nvPicPr>
        <p:blipFill>
          <a:blip r:embed="rId4"/>
          <a:stretch>
            <a:fillRect/>
          </a:stretch>
        </p:blipFill>
        <p:spPr>
          <a:xfrm>
            <a:off x="3283269" y="3765106"/>
            <a:ext cx="805148" cy="123622"/>
          </a:xfrm>
          <a:prstGeom prst="rect">
            <a:avLst/>
          </a:prstGeom>
        </p:spPr>
      </p:pic>
      <p:sp>
        <p:nvSpPr>
          <p:cNvPr id="15" name="テキスト ボックス 14">
            <a:extLst>
              <a:ext uri="{FF2B5EF4-FFF2-40B4-BE49-F238E27FC236}">
                <a16:creationId xmlns:a16="http://schemas.microsoft.com/office/drawing/2014/main" id="{C6B23BF4-62C4-FFB8-EE1C-20E459D881D5}"/>
              </a:ext>
            </a:extLst>
          </p:cNvPr>
          <p:cNvSpPr txBox="1"/>
          <p:nvPr/>
        </p:nvSpPr>
        <p:spPr>
          <a:xfrm>
            <a:off x="3198550" y="375168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6" name="図 15">
            <a:extLst>
              <a:ext uri="{FF2B5EF4-FFF2-40B4-BE49-F238E27FC236}">
                <a16:creationId xmlns:a16="http://schemas.microsoft.com/office/drawing/2014/main" id="{FEB506DF-BAFF-CC0D-F501-562EB1DEB6EF}"/>
              </a:ext>
            </a:extLst>
          </p:cNvPr>
          <p:cNvPicPr>
            <a:picLocks noChangeAspect="1"/>
          </p:cNvPicPr>
          <p:nvPr/>
        </p:nvPicPr>
        <p:blipFill>
          <a:blip r:embed="rId3"/>
          <a:stretch>
            <a:fillRect/>
          </a:stretch>
        </p:blipFill>
        <p:spPr>
          <a:xfrm>
            <a:off x="2933082" y="4650666"/>
            <a:ext cx="399116" cy="92870"/>
          </a:xfrm>
          <a:prstGeom prst="rect">
            <a:avLst/>
          </a:prstGeom>
        </p:spPr>
      </p:pic>
      <p:sp>
        <p:nvSpPr>
          <p:cNvPr id="18" name="テキスト ボックス 17">
            <a:extLst>
              <a:ext uri="{FF2B5EF4-FFF2-40B4-BE49-F238E27FC236}">
                <a16:creationId xmlns:a16="http://schemas.microsoft.com/office/drawing/2014/main" id="{8B45211F-0264-FC57-AA40-7685471C53BD}"/>
              </a:ext>
            </a:extLst>
          </p:cNvPr>
          <p:cNvSpPr txBox="1"/>
          <p:nvPr/>
        </p:nvSpPr>
        <p:spPr>
          <a:xfrm>
            <a:off x="2868712" y="460095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9" name="図 18">
            <a:extLst>
              <a:ext uri="{FF2B5EF4-FFF2-40B4-BE49-F238E27FC236}">
                <a16:creationId xmlns:a16="http://schemas.microsoft.com/office/drawing/2014/main" id="{BE1C2B91-93FF-2296-E8A2-B3977F37517E}"/>
              </a:ext>
            </a:extLst>
          </p:cNvPr>
          <p:cNvPicPr>
            <a:picLocks noChangeAspect="1"/>
          </p:cNvPicPr>
          <p:nvPr/>
        </p:nvPicPr>
        <p:blipFill>
          <a:blip r:embed="rId5"/>
          <a:stretch>
            <a:fillRect/>
          </a:stretch>
        </p:blipFill>
        <p:spPr>
          <a:xfrm>
            <a:off x="3381523" y="5087777"/>
            <a:ext cx="234871" cy="129551"/>
          </a:xfrm>
          <a:prstGeom prst="rect">
            <a:avLst/>
          </a:prstGeom>
        </p:spPr>
      </p:pic>
      <p:pic>
        <p:nvPicPr>
          <p:cNvPr id="20" name="図 19">
            <a:extLst>
              <a:ext uri="{FF2B5EF4-FFF2-40B4-BE49-F238E27FC236}">
                <a16:creationId xmlns:a16="http://schemas.microsoft.com/office/drawing/2014/main" id="{F71FDB22-65EA-6CCF-9F60-6D493F8584B0}"/>
              </a:ext>
            </a:extLst>
          </p:cNvPr>
          <p:cNvPicPr>
            <a:picLocks noChangeAspect="1"/>
          </p:cNvPicPr>
          <p:nvPr/>
        </p:nvPicPr>
        <p:blipFill>
          <a:blip r:embed="rId5"/>
          <a:stretch>
            <a:fillRect/>
          </a:stretch>
        </p:blipFill>
        <p:spPr>
          <a:xfrm>
            <a:off x="3316941" y="5271028"/>
            <a:ext cx="234871" cy="129551"/>
          </a:xfrm>
          <a:prstGeom prst="rect">
            <a:avLst/>
          </a:prstGeom>
        </p:spPr>
      </p:pic>
      <p:pic>
        <p:nvPicPr>
          <p:cNvPr id="21" name="図 20">
            <a:extLst>
              <a:ext uri="{FF2B5EF4-FFF2-40B4-BE49-F238E27FC236}">
                <a16:creationId xmlns:a16="http://schemas.microsoft.com/office/drawing/2014/main" id="{7D194AA5-8E87-6698-2066-3C4A40C91B31}"/>
              </a:ext>
            </a:extLst>
          </p:cNvPr>
          <p:cNvPicPr>
            <a:picLocks noChangeAspect="1"/>
          </p:cNvPicPr>
          <p:nvPr/>
        </p:nvPicPr>
        <p:blipFill>
          <a:blip r:embed="rId6"/>
          <a:stretch>
            <a:fillRect/>
          </a:stretch>
        </p:blipFill>
        <p:spPr>
          <a:xfrm>
            <a:off x="2796590" y="4637805"/>
            <a:ext cx="1334826" cy="298027"/>
          </a:xfrm>
          <a:prstGeom prst="rect">
            <a:avLst/>
          </a:prstGeom>
        </p:spPr>
      </p:pic>
      <p:sp>
        <p:nvSpPr>
          <p:cNvPr id="23" name="四角形: 角を丸くする 22">
            <a:extLst>
              <a:ext uri="{FF2B5EF4-FFF2-40B4-BE49-F238E27FC236}">
                <a16:creationId xmlns:a16="http://schemas.microsoft.com/office/drawing/2014/main" id="{56FC3C04-FB5B-CA87-52B6-7A366EC5694E}"/>
              </a:ext>
            </a:extLst>
          </p:cNvPr>
          <p:cNvSpPr/>
          <p:nvPr/>
        </p:nvSpPr>
        <p:spPr>
          <a:xfrm>
            <a:off x="3072869" y="479483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1284C864-8B0F-033A-DBEE-0F42F25BF546}"/>
              </a:ext>
            </a:extLst>
          </p:cNvPr>
          <p:cNvSpPr txBox="1"/>
          <p:nvPr/>
        </p:nvSpPr>
        <p:spPr>
          <a:xfrm>
            <a:off x="2749162" y="4783597"/>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5" name="四角形: 角を丸くする 24">
            <a:extLst>
              <a:ext uri="{FF2B5EF4-FFF2-40B4-BE49-F238E27FC236}">
                <a16:creationId xmlns:a16="http://schemas.microsoft.com/office/drawing/2014/main" id="{EA21F08D-8822-E523-EC85-0D0D0037BCA5}"/>
              </a:ext>
            </a:extLst>
          </p:cNvPr>
          <p:cNvSpPr/>
          <p:nvPr/>
        </p:nvSpPr>
        <p:spPr>
          <a:xfrm>
            <a:off x="3724805" y="47874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テキスト ボックス 25">
            <a:extLst>
              <a:ext uri="{FF2B5EF4-FFF2-40B4-BE49-F238E27FC236}">
                <a16:creationId xmlns:a16="http://schemas.microsoft.com/office/drawing/2014/main" id="{1DBFE0CE-392B-9B1F-771B-48BA3006132C}"/>
              </a:ext>
            </a:extLst>
          </p:cNvPr>
          <p:cNvSpPr txBox="1"/>
          <p:nvPr/>
        </p:nvSpPr>
        <p:spPr>
          <a:xfrm>
            <a:off x="3405860" y="476905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7" name="図 26">
            <a:extLst>
              <a:ext uri="{FF2B5EF4-FFF2-40B4-BE49-F238E27FC236}">
                <a16:creationId xmlns:a16="http://schemas.microsoft.com/office/drawing/2014/main" id="{58E59B66-5300-B760-D110-68FDCDC26C79}"/>
              </a:ext>
            </a:extLst>
          </p:cNvPr>
          <p:cNvPicPr>
            <a:picLocks noChangeAspect="1"/>
          </p:cNvPicPr>
          <p:nvPr/>
        </p:nvPicPr>
        <p:blipFill>
          <a:blip r:embed="rId7"/>
          <a:stretch>
            <a:fillRect/>
          </a:stretch>
        </p:blipFill>
        <p:spPr>
          <a:xfrm>
            <a:off x="2792311" y="4233384"/>
            <a:ext cx="1345035" cy="391873"/>
          </a:xfrm>
          <a:prstGeom prst="rect">
            <a:avLst/>
          </a:prstGeom>
        </p:spPr>
      </p:pic>
      <p:sp>
        <p:nvSpPr>
          <p:cNvPr id="28" name="四角形: 角を丸くする 27">
            <a:extLst>
              <a:ext uri="{FF2B5EF4-FFF2-40B4-BE49-F238E27FC236}">
                <a16:creationId xmlns:a16="http://schemas.microsoft.com/office/drawing/2014/main" id="{6856CAFE-0DF7-8784-1335-E797034A63D8}"/>
              </a:ext>
            </a:extLst>
          </p:cNvPr>
          <p:cNvSpPr/>
          <p:nvPr/>
        </p:nvSpPr>
        <p:spPr>
          <a:xfrm>
            <a:off x="3073463" y="453266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 name="四角形: 角を丸くする 28">
            <a:extLst>
              <a:ext uri="{FF2B5EF4-FFF2-40B4-BE49-F238E27FC236}">
                <a16:creationId xmlns:a16="http://schemas.microsoft.com/office/drawing/2014/main" id="{8BABA606-8C13-CBF5-0A34-B0EBA1B6630F}"/>
              </a:ext>
            </a:extLst>
          </p:cNvPr>
          <p:cNvSpPr/>
          <p:nvPr/>
        </p:nvSpPr>
        <p:spPr>
          <a:xfrm>
            <a:off x="3718944" y="453796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テキスト ボックス 29">
            <a:extLst>
              <a:ext uri="{FF2B5EF4-FFF2-40B4-BE49-F238E27FC236}">
                <a16:creationId xmlns:a16="http://schemas.microsoft.com/office/drawing/2014/main" id="{957DA068-A757-C0FB-783C-92D701496C17}"/>
              </a:ext>
            </a:extLst>
          </p:cNvPr>
          <p:cNvSpPr txBox="1"/>
          <p:nvPr/>
        </p:nvSpPr>
        <p:spPr>
          <a:xfrm>
            <a:off x="2734912" y="4545459"/>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1" name="テキスト ボックス 30">
            <a:extLst>
              <a:ext uri="{FF2B5EF4-FFF2-40B4-BE49-F238E27FC236}">
                <a16:creationId xmlns:a16="http://schemas.microsoft.com/office/drawing/2014/main" id="{25B60604-4CE6-9305-DC40-925CE86E7528}"/>
              </a:ext>
            </a:extLst>
          </p:cNvPr>
          <p:cNvSpPr txBox="1"/>
          <p:nvPr/>
        </p:nvSpPr>
        <p:spPr>
          <a:xfrm>
            <a:off x="3395042" y="453873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2" name="四角形: 角を丸くする 31">
            <a:extLst>
              <a:ext uri="{FF2B5EF4-FFF2-40B4-BE49-F238E27FC236}">
                <a16:creationId xmlns:a16="http://schemas.microsoft.com/office/drawing/2014/main" id="{EA62A6DD-3885-0A01-83FC-61F2597CB881}"/>
              </a:ext>
            </a:extLst>
          </p:cNvPr>
          <p:cNvSpPr/>
          <p:nvPr/>
        </p:nvSpPr>
        <p:spPr>
          <a:xfrm>
            <a:off x="3283269" y="423515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 name="テキスト ボックス 32">
            <a:extLst>
              <a:ext uri="{FF2B5EF4-FFF2-40B4-BE49-F238E27FC236}">
                <a16:creationId xmlns:a16="http://schemas.microsoft.com/office/drawing/2014/main" id="{630E4144-62F9-89ED-E2E6-0A66B3EA6368}"/>
              </a:ext>
            </a:extLst>
          </p:cNvPr>
          <p:cNvSpPr txBox="1"/>
          <p:nvPr/>
        </p:nvSpPr>
        <p:spPr>
          <a:xfrm>
            <a:off x="2749162" y="4223916"/>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4" name="四角形: 角を丸くする 33">
            <a:extLst>
              <a:ext uri="{FF2B5EF4-FFF2-40B4-BE49-F238E27FC236}">
                <a16:creationId xmlns:a16="http://schemas.microsoft.com/office/drawing/2014/main" id="{47AE9509-5DB8-5402-9013-87A6E24913AB}"/>
              </a:ext>
            </a:extLst>
          </p:cNvPr>
          <p:cNvSpPr/>
          <p:nvPr/>
        </p:nvSpPr>
        <p:spPr>
          <a:xfrm>
            <a:off x="3285760" y="43819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 name="テキスト ボックス 34">
            <a:extLst>
              <a:ext uri="{FF2B5EF4-FFF2-40B4-BE49-F238E27FC236}">
                <a16:creationId xmlns:a16="http://schemas.microsoft.com/office/drawing/2014/main" id="{6320D206-60CA-F1C2-87B2-CDD662E0EBBB}"/>
              </a:ext>
            </a:extLst>
          </p:cNvPr>
          <p:cNvSpPr txBox="1"/>
          <p:nvPr/>
        </p:nvSpPr>
        <p:spPr>
          <a:xfrm>
            <a:off x="2751653" y="4370661"/>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6" name="テキスト ボックス 35">
            <a:extLst>
              <a:ext uri="{FF2B5EF4-FFF2-40B4-BE49-F238E27FC236}">
                <a16:creationId xmlns:a16="http://schemas.microsoft.com/office/drawing/2014/main" id="{246859E5-DB54-67F2-2852-0A7E6C12A604}"/>
              </a:ext>
            </a:extLst>
          </p:cNvPr>
          <p:cNvSpPr txBox="1"/>
          <p:nvPr/>
        </p:nvSpPr>
        <p:spPr>
          <a:xfrm>
            <a:off x="3309456" y="42185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7" name="テキスト ボックス 36">
            <a:extLst>
              <a:ext uri="{FF2B5EF4-FFF2-40B4-BE49-F238E27FC236}">
                <a16:creationId xmlns:a16="http://schemas.microsoft.com/office/drawing/2014/main" id="{208247DF-B0B2-59E5-6670-C5901A5855CD}"/>
              </a:ext>
            </a:extLst>
          </p:cNvPr>
          <p:cNvSpPr txBox="1"/>
          <p:nvPr/>
        </p:nvSpPr>
        <p:spPr>
          <a:xfrm>
            <a:off x="3030826" y="452119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8" name="テキスト ボックス 37">
            <a:extLst>
              <a:ext uri="{FF2B5EF4-FFF2-40B4-BE49-F238E27FC236}">
                <a16:creationId xmlns:a16="http://schemas.microsoft.com/office/drawing/2014/main" id="{E30A4287-DFEF-1696-E882-D132052A93B8}"/>
              </a:ext>
            </a:extLst>
          </p:cNvPr>
          <p:cNvSpPr txBox="1"/>
          <p:nvPr/>
        </p:nvSpPr>
        <p:spPr>
          <a:xfrm>
            <a:off x="3685829" y="452500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9" name="テキスト ボックス 38">
            <a:extLst>
              <a:ext uri="{FF2B5EF4-FFF2-40B4-BE49-F238E27FC236}">
                <a16:creationId xmlns:a16="http://schemas.microsoft.com/office/drawing/2014/main" id="{0F4D340A-2111-98A8-8403-E649F3575646}"/>
              </a:ext>
            </a:extLst>
          </p:cNvPr>
          <p:cNvSpPr txBox="1"/>
          <p:nvPr/>
        </p:nvSpPr>
        <p:spPr>
          <a:xfrm>
            <a:off x="990022" y="430679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41" name="図 40">
            <a:extLst>
              <a:ext uri="{FF2B5EF4-FFF2-40B4-BE49-F238E27FC236}">
                <a16:creationId xmlns:a16="http://schemas.microsoft.com/office/drawing/2014/main" id="{2A758531-2A5E-37F2-11BE-EE7ED3B375DF}"/>
              </a:ext>
            </a:extLst>
          </p:cNvPr>
          <p:cNvPicPr>
            <a:picLocks noChangeAspect="1"/>
          </p:cNvPicPr>
          <p:nvPr/>
        </p:nvPicPr>
        <p:blipFill>
          <a:blip r:embed="rId8"/>
          <a:stretch>
            <a:fillRect/>
          </a:stretch>
        </p:blipFill>
        <p:spPr>
          <a:xfrm>
            <a:off x="1847943" y="3659244"/>
            <a:ext cx="767534" cy="496491"/>
          </a:xfrm>
          <a:prstGeom prst="rect">
            <a:avLst/>
          </a:prstGeom>
          <a:solidFill>
            <a:schemeClr val="bg1"/>
          </a:solidFill>
        </p:spPr>
      </p:pic>
      <p:sp>
        <p:nvSpPr>
          <p:cNvPr id="42" name="テキスト ボックス 41">
            <a:extLst>
              <a:ext uri="{FF2B5EF4-FFF2-40B4-BE49-F238E27FC236}">
                <a16:creationId xmlns:a16="http://schemas.microsoft.com/office/drawing/2014/main" id="{9023867A-67FD-2BEB-0421-9F9A387304A3}"/>
              </a:ext>
            </a:extLst>
          </p:cNvPr>
          <p:cNvSpPr txBox="1"/>
          <p:nvPr/>
        </p:nvSpPr>
        <p:spPr>
          <a:xfrm>
            <a:off x="1784227" y="4166282"/>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600pcs</a:t>
            </a:r>
          </a:p>
          <a:p>
            <a:r>
              <a:rPr kumimoji="1" lang="en-US" altLang="ja-JP" sz="600" dirty="0"/>
              <a:t>Label 1 piece</a:t>
            </a:r>
          </a:p>
          <a:p>
            <a:r>
              <a:rPr kumimoji="1" lang="en-US" altLang="ja-JP" sz="600" dirty="0"/>
              <a:t>Lot 2023-09-09</a:t>
            </a:r>
          </a:p>
          <a:p>
            <a:r>
              <a:rPr kumimoji="1" lang="en-US" altLang="ja-JP" sz="600" dirty="0"/>
              <a:t>Label serial : 0001</a:t>
            </a:r>
          </a:p>
          <a:p>
            <a:r>
              <a:rPr kumimoji="1" lang="en-US" altLang="ja-JP" sz="600" dirty="0"/>
              <a:t>Location: </a:t>
            </a:r>
            <a:r>
              <a:rPr kumimoji="1" lang="en-US" altLang="ja-JP" sz="600" dirty="0">
                <a:solidFill>
                  <a:srgbClr val="FF0000"/>
                </a:solidFill>
              </a:rPr>
              <a:t>1A-03</a:t>
            </a:r>
            <a:endParaRPr kumimoji="1" lang="ja-JP" altLang="en-US" sz="600" dirty="0">
              <a:solidFill>
                <a:srgbClr val="FF0000"/>
              </a:solidFill>
            </a:endParaRPr>
          </a:p>
        </p:txBody>
      </p:sp>
      <p:sp>
        <p:nvSpPr>
          <p:cNvPr id="43" name="台形 42">
            <a:extLst>
              <a:ext uri="{FF2B5EF4-FFF2-40B4-BE49-F238E27FC236}">
                <a16:creationId xmlns:a16="http://schemas.microsoft.com/office/drawing/2014/main" id="{1612337C-B606-5771-FD4D-E2FA75DFB73E}"/>
              </a:ext>
            </a:extLst>
          </p:cNvPr>
          <p:cNvSpPr/>
          <p:nvPr/>
        </p:nvSpPr>
        <p:spPr>
          <a:xfrm rot="9223765">
            <a:off x="2462587" y="3579736"/>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4" name="矢印: 右 43">
            <a:extLst>
              <a:ext uri="{FF2B5EF4-FFF2-40B4-BE49-F238E27FC236}">
                <a16:creationId xmlns:a16="http://schemas.microsoft.com/office/drawing/2014/main" id="{66D08FC4-84AF-E0EC-EB00-4359209C36D5}"/>
              </a:ext>
            </a:extLst>
          </p:cNvPr>
          <p:cNvSpPr/>
          <p:nvPr/>
        </p:nvSpPr>
        <p:spPr>
          <a:xfrm>
            <a:off x="4085490" y="40982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矢印: 右 44">
            <a:extLst>
              <a:ext uri="{FF2B5EF4-FFF2-40B4-BE49-F238E27FC236}">
                <a16:creationId xmlns:a16="http://schemas.microsoft.com/office/drawing/2014/main" id="{EE587915-E4AE-038D-EF0C-0907222DA464}"/>
              </a:ext>
            </a:extLst>
          </p:cNvPr>
          <p:cNvSpPr/>
          <p:nvPr/>
        </p:nvSpPr>
        <p:spPr>
          <a:xfrm>
            <a:off x="2770884" y="40982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6" name="図 45">
            <a:extLst>
              <a:ext uri="{FF2B5EF4-FFF2-40B4-BE49-F238E27FC236}">
                <a16:creationId xmlns:a16="http://schemas.microsoft.com/office/drawing/2014/main" id="{05D4E53B-7005-D145-9064-C05860B578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11595" y="3765850"/>
            <a:ext cx="193980" cy="422448"/>
          </a:xfrm>
          <a:prstGeom prst="rect">
            <a:avLst/>
          </a:prstGeom>
        </p:spPr>
      </p:pic>
      <p:pic>
        <p:nvPicPr>
          <p:cNvPr id="47" name="図 46">
            <a:extLst>
              <a:ext uri="{FF2B5EF4-FFF2-40B4-BE49-F238E27FC236}">
                <a16:creationId xmlns:a16="http://schemas.microsoft.com/office/drawing/2014/main" id="{E54F9679-3811-4EE2-F2A6-1F96DCACDC70}"/>
              </a:ext>
            </a:extLst>
          </p:cNvPr>
          <p:cNvPicPr>
            <a:picLocks noChangeAspect="1"/>
          </p:cNvPicPr>
          <p:nvPr/>
        </p:nvPicPr>
        <p:blipFill>
          <a:blip r:embed="rId2"/>
          <a:stretch>
            <a:fillRect/>
          </a:stretch>
        </p:blipFill>
        <p:spPr>
          <a:xfrm>
            <a:off x="462205" y="3635583"/>
            <a:ext cx="1358764" cy="2027693"/>
          </a:xfrm>
          <a:prstGeom prst="rect">
            <a:avLst/>
          </a:prstGeom>
        </p:spPr>
      </p:pic>
      <p:pic>
        <p:nvPicPr>
          <p:cNvPr id="48" name="図 47">
            <a:extLst>
              <a:ext uri="{FF2B5EF4-FFF2-40B4-BE49-F238E27FC236}">
                <a16:creationId xmlns:a16="http://schemas.microsoft.com/office/drawing/2014/main" id="{3710DCE5-9D82-BFF6-2477-ADC9603DBA4D}"/>
              </a:ext>
            </a:extLst>
          </p:cNvPr>
          <p:cNvPicPr>
            <a:picLocks noChangeAspect="1"/>
          </p:cNvPicPr>
          <p:nvPr/>
        </p:nvPicPr>
        <p:blipFill>
          <a:blip r:embed="rId3"/>
          <a:stretch>
            <a:fillRect/>
          </a:stretch>
        </p:blipFill>
        <p:spPr>
          <a:xfrm>
            <a:off x="1555561" y="4930970"/>
            <a:ext cx="243861" cy="130125"/>
          </a:xfrm>
          <a:prstGeom prst="rect">
            <a:avLst/>
          </a:prstGeom>
        </p:spPr>
      </p:pic>
      <p:sp>
        <p:nvSpPr>
          <p:cNvPr id="49" name="テキスト ボックス 48">
            <a:extLst>
              <a:ext uri="{FF2B5EF4-FFF2-40B4-BE49-F238E27FC236}">
                <a16:creationId xmlns:a16="http://schemas.microsoft.com/office/drawing/2014/main" id="{C91A092B-A5DF-F921-B4B0-4C4EA6DF91D5}"/>
              </a:ext>
            </a:extLst>
          </p:cNvPr>
          <p:cNvSpPr txBox="1"/>
          <p:nvPr/>
        </p:nvSpPr>
        <p:spPr>
          <a:xfrm>
            <a:off x="1479139" y="491001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0" name="図 49">
            <a:extLst>
              <a:ext uri="{FF2B5EF4-FFF2-40B4-BE49-F238E27FC236}">
                <a16:creationId xmlns:a16="http://schemas.microsoft.com/office/drawing/2014/main" id="{350FAC13-CFB5-74C1-FE0A-D52146985014}"/>
              </a:ext>
            </a:extLst>
          </p:cNvPr>
          <p:cNvPicPr>
            <a:picLocks noChangeAspect="1"/>
          </p:cNvPicPr>
          <p:nvPr/>
        </p:nvPicPr>
        <p:blipFill>
          <a:blip r:embed="rId4"/>
          <a:stretch>
            <a:fillRect/>
          </a:stretch>
        </p:blipFill>
        <p:spPr>
          <a:xfrm>
            <a:off x="966892" y="3769663"/>
            <a:ext cx="805148" cy="123622"/>
          </a:xfrm>
          <a:prstGeom prst="rect">
            <a:avLst/>
          </a:prstGeom>
        </p:spPr>
      </p:pic>
      <p:sp>
        <p:nvSpPr>
          <p:cNvPr id="51" name="テキスト ボックス 50">
            <a:extLst>
              <a:ext uri="{FF2B5EF4-FFF2-40B4-BE49-F238E27FC236}">
                <a16:creationId xmlns:a16="http://schemas.microsoft.com/office/drawing/2014/main" id="{06F58078-06BC-9FFC-CC4C-352F0AD1C219}"/>
              </a:ext>
            </a:extLst>
          </p:cNvPr>
          <p:cNvSpPr txBox="1"/>
          <p:nvPr/>
        </p:nvSpPr>
        <p:spPr>
          <a:xfrm>
            <a:off x="882173" y="3756240"/>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2" name="図 51">
            <a:extLst>
              <a:ext uri="{FF2B5EF4-FFF2-40B4-BE49-F238E27FC236}">
                <a16:creationId xmlns:a16="http://schemas.microsoft.com/office/drawing/2014/main" id="{6B98EB1D-E4EF-DBC6-939F-AF464065139F}"/>
              </a:ext>
            </a:extLst>
          </p:cNvPr>
          <p:cNvPicPr>
            <a:picLocks noChangeAspect="1"/>
          </p:cNvPicPr>
          <p:nvPr/>
        </p:nvPicPr>
        <p:blipFill>
          <a:blip r:embed="rId3"/>
          <a:stretch>
            <a:fillRect/>
          </a:stretch>
        </p:blipFill>
        <p:spPr>
          <a:xfrm>
            <a:off x="616705" y="4655223"/>
            <a:ext cx="399116" cy="92870"/>
          </a:xfrm>
          <a:prstGeom prst="rect">
            <a:avLst/>
          </a:prstGeom>
        </p:spPr>
      </p:pic>
      <p:sp>
        <p:nvSpPr>
          <p:cNvPr id="53" name="テキスト ボックス 52">
            <a:extLst>
              <a:ext uri="{FF2B5EF4-FFF2-40B4-BE49-F238E27FC236}">
                <a16:creationId xmlns:a16="http://schemas.microsoft.com/office/drawing/2014/main" id="{763717DF-E676-E479-4494-F521A6898863}"/>
              </a:ext>
            </a:extLst>
          </p:cNvPr>
          <p:cNvSpPr txBox="1"/>
          <p:nvPr/>
        </p:nvSpPr>
        <p:spPr>
          <a:xfrm>
            <a:off x="552335" y="460551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 name="図 53">
            <a:extLst>
              <a:ext uri="{FF2B5EF4-FFF2-40B4-BE49-F238E27FC236}">
                <a16:creationId xmlns:a16="http://schemas.microsoft.com/office/drawing/2014/main" id="{23A7EC38-C510-93D6-7DBF-565B263198E1}"/>
              </a:ext>
            </a:extLst>
          </p:cNvPr>
          <p:cNvPicPr>
            <a:picLocks noChangeAspect="1"/>
          </p:cNvPicPr>
          <p:nvPr/>
        </p:nvPicPr>
        <p:blipFill>
          <a:blip r:embed="rId5"/>
          <a:stretch>
            <a:fillRect/>
          </a:stretch>
        </p:blipFill>
        <p:spPr>
          <a:xfrm>
            <a:off x="1065146" y="5092334"/>
            <a:ext cx="234871" cy="129551"/>
          </a:xfrm>
          <a:prstGeom prst="rect">
            <a:avLst/>
          </a:prstGeom>
        </p:spPr>
      </p:pic>
      <p:pic>
        <p:nvPicPr>
          <p:cNvPr id="55" name="図 54">
            <a:extLst>
              <a:ext uri="{FF2B5EF4-FFF2-40B4-BE49-F238E27FC236}">
                <a16:creationId xmlns:a16="http://schemas.microsoft.com/office/drawing/2014/main" id="{9416AF05-E396-8EF4-2595-68867EA5CBD3}"/>
              </a:ext>
            </a:extLst>
          </p:cNvPr>
          <p:cNvPicPr>
            <a:picLocks noChangeAspect="1"/>
          </p:cNvPicPr>
          <p:nvPr/>
        </p:nvPicPr>
        <p:blipFill>
          <a:blip r:embed="rId5"/>
          <a:stretch>
            <a:fillRect/>
          </a:stretch>
        </p:blipFill>
        <p:spPr>
          <a:xfrm>
            <a:off x="1000564" y="5275585"/>
            <a:ext cx="234871" cy="129551"/>
          </a:xfrm>
          <a:prstGeom prst="rect">
            <a:avLst/>
          </a:prstGeom>
        </p:spPr>
      </p:pic>
      <p:pic>
        <p:nvPicPr>
          <p:cNvPr id="56" name="図 55">
            <a:extLst>
              <a:ext uri="{FF2B5EF4-FFF2-40B4-BE49-F238E27FC236}">
                <a16:creationId xmlns:a16="http://schemas.microsoft.com/office/drawing/2014/main" id="{7A8046CA-9FC1-532B-AE35-0BDF64DDAD97}"/>
              </a:ext>
            </a:extLst>
          </p:cNvPr>
          <p:cNvPicPr>
            <a:picLocks noChangeAspect="1"/>
          </p:cNvPicPr>
          <p:nvPr/>
        </p:nvPicPr>
        <p:blipFill>
          <a:blip r:embed="rId6"/>
          <a:stretch>
            <a:fillRect/>
          </a:stretch>
        </p:blipFill>
        <p:spPr>
          <a:xfrm>
            <a:off x="480213" y="4642362"/>
            <a:ext cx="1334826" cy="298027"/>
          </a:xfrm>
          <a:prstGeom prst="rect">
            <a:avLst/>
          </a:prstGeom>
        </p:spPr>
      </p:pic>
      <p:sp>
        <p:nvSpPr>
          <p:cNvPr id="57" name="四角形: 角を丸くする 56">
            <a:extLst>
              <a:ext uri="{FF2B5EF4-FFF2-40B4-BE49-F238E27FC236}">
                <a16:creationId xmlns:a16="http://schemas.microsoft.com/office/drawing/2014/main" id="{1DDC5530-931A-0669-AF00-E2CC5DFFC0D0}"/>
              </a:ext>
            </a:extLst>
          </p:cNvPr>
          <p:cNvSpPr/>
          <p:nvPr/>
        </p:nvSpPr>
        <p:spPr>
          <a:xfrm>
            <a:off x="756492" y="479939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 name="テキスト ボックス 57">
            <a:extLst>
              <a:ext uri="{FF2B5EF4-FFF2-40B4-BE49-F238E27FC236}">
                <a16:creationId xmlns:a16="http://schemas.microsoft.com/office/drawing/2014/main" id="{F0502EE8-9A1D-FB18-F7DD-74DC97FBB1B2}"/>
              </a:ext>
            </a:extLst>
          </p:cNvPr>
          <p:cNvSpPr txBox="1"/>
          <p:nvPr/>
        </p:nvSpPr>
        <p:spPr>
          <a:xfrm>
            <a:off x="432785" y="4788154"/>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9" name="四角形: 角を丸くする 58">
            <a:extLst>
              <a:ext uri="{FF2B5EF4-FFF2-40B4-BE49-F238E27FC236}">
                <a16:creationId xmlns:a16="http://schemas.microsoft.com/office/drawing/2014/main" id="{F9476FFE-81D2-CADB-CE97-7BC794A95980}"/>
              </a:ext>
            </a:extLst>
          </p:cNvPr>
          <p:cNvSpPr/>
          <p:nvPr/>
        </p:nvSpPr>
        <p:spPr>
          <a:xfrm>
            <a:off x="1408428" y="47919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 name="テキスト ボックス 59">
            <a:extLst>
              <a:ext uri="{FF2B5EF4-FFF2-40B4-BE49-F238E27FC236}">
                <a16:creationId xmlns:a16="http://schemas.microsoft.com/office/drawing/2014/main" id="{9F353073-8616-32AF-09FD-24561DFC1260}"/>
              </a:ext>
            </a:extLst>
          </p:cNvPr>
          <p:cNvSpPr txBox="1"/>
          <p:nvPr/>
        </p:nvSpPr>
        <p:spPr>
          <a:xfrm>
            <a:off x="1089483" y="4773616"/>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2" name="図 61">
            <a:extLst>
              <a:ext uri="{FF2B5EF4-FFF2-40B4-BE49-F238E27FC236}">
                <a16:creationId xmlns:a16="http://schemas.microsoft.com/office/drawing/2014/main" id="{BD5E57E7-0037-AE48-6BF1-D246454F6C45}"/>
              </a:ext>
            </a:extLst>
          </p:cNvPr>
          <p:cNvPicPr>
            <a:picLocks noChangeAspect="1"/>
          </p:cNvPicPr>
          <p:nvPr/>
        </p:nvPicPr>
        <p:blipFill>
          <a:blip r:embed="rId7"/>
          <a:stretch>
            <a:fillRect/>
          </a:stretch>
        </p:blipFill>
        <p:spPr>
          <a:xfrm>
            <a:off x="475934" y="4237941"/>
            <a:ext cx="1345035" cy="391873"/>
          </a:xfrm>
          <a:prstGeom prst="rect">
            <a:avLst/>
          </a:prstGeom>
        </p:spPr>
      </p:pic>
      <p:sp>
        <p:nvSpPr>
          <p:cNvPr id="63" name="四角形: 角を丸くする 62">
            <a:extLst>
              <a:ext uri="{FF2B5EF4-FFF2-40B4-BE49-F238E27FC236}">
                <a16:creationId xmlns:a16="http://schemas.microsoft.com/office/drawing/2014/main" id="{56103710-C307-7BA6-5349-E36896BDC885}"/>
              </a:ext>
            </a:extLst>
          </p:cNvPr>
          <p:cNvSpPr/>
          <p:nvPr/>
        </p:nvSpPr>
        <p:spPr>
          <a:xfrm>
            <a:off x="757086" y="4537222"/>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5" name="四角形: 角を丸くする 454">
            <a:extLst>
              <a:ext uri="{FF2B5EF4-FFF2-40B4-BE49-F238E27FC236}">
                <a16:creationId xmlns:a16="http://schemas.microsoft.com/office/drawing/2014/main" id="{DD045966-B541-1539-082B-0C97C6BBA154}"/>
              </a:ext>
            </a:extLst>
          </p:cNvPr>
          <p:cNvSpPr/>
          <p:nvPr/>
        </p:nvSpPr>
        <p:spPr>
          <a:xfrm>
            <a:off x="1402567" y="4542522"/>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6" name="テキスト ボックス 455">
            <a:extLst>
              <a:ext uri="{FF2B5EF4-FFF2-40B4-BE49-F238E27FC236}">
                <a16:creationId xmlns:a16="http://schemas.microsoft.com/office/drawing/2014/main" id="{5679E450-94F2-DF5A-8FDF-3A66763B61D2}"/>
              </a:ext>
            </a:extLst>
          </p:cNvPr>
          <p:cNvSpPr txBox="1"/>
          <p:nvPr/>
        </p:nvSpPr>
        <p:spPr>
          <a:xfrm>
            <a:off x="418535" y="4550016"/>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57" name="テキスト ボックス 456">
            <a:extLst>
              <a:ext uri="{FF2B5EF4-FFF2-40B4-BE49-F238E27FC236}">
                <a16:creationId xmlns:a16="http://schemas.microsoft.com/office/drawing/2014/main" id="{DC882674-EAEF-25F1-CF0A-25426406F23D}"/>
              </a:ext>
            </a:extLst>
          </p:cNvPr>
          <p:cNvSpPr txBox="1"/>
          <p:nvPr/>
        </p:nvSpPr>
        <p:spPr>
          <a:xfrm>
            <a:off x="1078665" y="4543296"/>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58" name="四角形: 角を丸くする 457">
            <a:extLst>
              <a:ext uri="{FF2B5EF4-FFF2-40B4-BE49-F238E27FC236}">
                <a16:creationId xmlns:a16="http://schemas.microsoft.com/office/drawing/2014/main" id="{AC581B26-A0F4-5C2E-C147-1D2A514AE310}"/>
              </a:ext>
            </a:extLst>
          </p:cNvPr>
          <p:cNvSpPr/>
          <p:nvPr/>
        </p:nvSpPr>
        <p:spPr>
          <a:xfrm>
            <a:off x="966892" y="423971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9" name="テキスト ボックス 458">
            <a:extLst>
              <a:ext uri="{FF2B5EF4-FFF2-40B4-BE49-F238E27FC236}">
                <a16:creationId xmlns:a16="http://schemas.microsoft.com/office/drawing/2014/main" id="{768B1B12-DA82-D76A-7B16-E67B46586496}"/>
              </a:ext>
            </a:extLst>
          </p:cNvPr>
          <p:cNvSpPr txBox="1"/>
          <p:nvPr/>
        </p:nvSpPr>
        <p:spPr>
          <a:xfrm>
            <a:off x="432785" y="4228473"/>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460" name="四角形: 角を丸くする 459">
            <a:extLst>
              <a:ext uri="{FF2B5EF4-FFF2-40B4-BE49-F238E27FC236}">
                <a16:creationId xmlns:a16="http://schemas.microsoft.com/office/drawing/2014/main" id="{E9455234-22AA-796B-65DF-45403F2EE2B5}"/>
              </a:ext>
            </a:extLst>
          </p:cNvPr>
          <p:cNvSpPr/>
          <p:nvPr/>
        </p:nvSpPr>
        <p:spPr>
          <a:xfrm>
            <a:off x="969383" y="438645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1" name="テキスト ボックス 460">
            <a:extLst>
              <a:ext uri="{FF2B5EF4-FFF2-40B4-BE49-F238E27FC236}">
                <a16:creationId xmlns:a16="http://schemas.microsoft.com/office/drawing/2014/main" id="{FD8170F8-B624-A0E5-5773-E8B9400E875E}"/>
              </a:ext>
            </a:extLst>
          </p:cNvPr>
          <p:cNvSpPr txBox="1"/>
          <p:nvPr/>
        </p:nvSpPr>
        <p:spPr>
          <a:xfrm>
            <a:off x="435276" y="4375218"/>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462" name="テキスト ボックス 461">
            <a:extLst>
              <a:ext uri="{FF2B5EF4-FFF2-40B4-BE49-F238E27FC236}">
                <a16:creationId xmlns:a16="http://schemas.microsoft.com/office/drawing/2014/main" id="{DCB33BCE-760B-77B6-86BC-EA8E1B74712D}"/>
              </a:ext>
            </a:extLst>
          </p:cNvPr>
          <p:cNvSpPr txBox="1"/>
          <p:nvPr/>
        </p:nvSpPr>
        <p:spPr>
          <a:xfrm>
            <a:off x="993079" y="422313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63" name="テキスト ボックス 462">
            <a:extLst>
              <a:ext uri="{FF2B5EF4-FFF2-40B4-BE49-F238E27FC236}">
                <a16:creationId xmlns:a16="http://schemas.microsoft.com/office/drawing/2014/main" id="{7AA2719F-7D2E-8FC1-A232-811F4A23A7E8}"/>
              </a:ext>
            </a:extLst>
          </p:cNvPr>
          <p:cNvSpPr txBox="1"/>
          <p:nvPr/>
        </p:nvSpPr>
        <p:spPr>
          <a:xfrm>
            <a:off x="916486" y="437324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64" name="テキスト ボックス 463">
            <a:extLst>
              <a:ext uri="{FF2B5EF4-FFF2-40B4-BE49-F238E27FC236}">
                <a16:creationId xmlns:a16="http://schemas.microsoft.com/office/drawing/2014/main" id="{20665ADB-83A4-D62D-DF08-20DD5DFBE7B2}"/>
              </a:ext>
            </a:extLst>
          </p:cNvPr>
          <p:cNvSpPr txBox="1"/>
          <p:nvPr/>
        </p:nvSpPr>
        <p:spPr>
          <a:xfrm>
            <a:off x="714449" y="4525753"/>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65" name="テキスト ボックス 464">
            <a:extLst>
              <a:ext uri="{FF2B5EF4-FFF2-40B4-BE49-F238E27FC236}">
                <a16:creationId xmlns:a16="http://schemas.microsoft.com/office/drawing/2014/main" id="{EE3A9841-EDC9-35F6-BD78-3461B1843A36}"/>
              </a:ext>
            </a:extLst>
          </p:cNvPr>
          <p:cNvSpPr txBox="1"/>
          <p:nvPr/>
        </p:nvSpPr>
        <p:spPr>
          <a:xfrm>
            <a:off x="1369452" y="4529563"/>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466" name="矢印: 右 465">
            <a:extLst>
              <a:ext uri="{FF2B5EF4-FFF2-40B4-BE49-F238E27FC236}">
                <a16:creationId xmlns:a16="http://schemas.microsoft.com/office/drawing/2014/main" id="{14099AB3-C153-7B7C-C800-77DF3A2ADFCB}"/>
              </a:ext>
            </a:extLst>
          </p:cNvPr>
          <p:cNvSpPr/>
          <p:nvPr/>
        </p:nvSpPr>
        <p:spPr>
          <a:xfrm>
            <a:off x="1664089" y="409906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7" name="テキスト ボックス 466">
            <a:extLst>
              <a:ext uri="{FF2B5EF4-FFF2-40B4-BE49-F238E27FC236}">
                <a16:creationId xmlns:a16="http://schemas.microsoft.com/office/drawing/2014/main" id="{AAA0F24E-C009-F0DD-4F8C-CD2A934F09E8}"/>
              </a:ext>
            </a:extLst>
          </p:cNvPr>
          <p:cNvSpPr txBox="1"/>
          <p:nvPr/>
        </p:nvSpPr>
        <p:spPr>
          <a:xfrm>
            <a:off x="2923511" y="477873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68" name="テキスト ボックス 467">
            <a:extLst>
              <a:ext uri="{FF2B5EF4-FFF2-40B4-BE49-F238E27FC236}">
                <a16:creationId xmlns:a16="http://schemas.microsoft.com/office/drawing/2014/main" id="{4F688FB2-0646-459C-5FDF-8A0A662A7E94}"/>
              </a:ext>
            </a:extLst>
          </p:cNvPr>
          <p:cNvSpPr txBox="1"/>
          <p:nvPr/>
        </p:nvSpPr>
        <p:spPr>
          <a:xfrm>
            <a:off x="3589413" y="4778493"/>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469" name="テキスト ボックス 468">
            <a:extLst>
              <a:ext uri="{FF2B5EF4-FFF2-40B4-BE49-F238E27FC236}">
                <a16:creationId xmlns:a16="http://schemas.microsoft.com/office/drawing/2014/main" id="{A910FFCD-C6E7-57CA-6263-A72FB767EFCA}"/>
              </a:ext>
            </a:extLst>
          </p:cNvPr>
          <p:cNvSpPr txBox="1"/>
          <p:nvPr/>
        </p:nvSpPr>
        <p:spPr>
          <a:xfrm>
            <a:off x="2767918" y="5063252"/>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470" name="テキスト ボックス 469">
            <a:extLst>
              <a:ext uri="{FF2B5EF4-FFF2-40B4-BE49-F238E27FC236}">
                <a16:creationId xmlns:a16="http://schemas.microsoft.com/office/drawing/2014/main" id="{E4E88754-35F3-EE58-FC02-67F049F0C355}"/>
              </a:ext>
            </a:extLst>
          </p:cNvPr>
          <p:cNvSpPr txBox="1"/>
          <p:nvPr/>
        </p:nvSpPr>
        <p:spPr>
          <a:xfrm>
            <a:off x="3218677" y="505512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471" name="テキスト ボックス 470">
            <a:extLst>
              <a:ext uri="{FF2B5EF4-FFF2-40B4-BE49-F238E27FC236}">
                <a16:creationId xmlns:a16="http://schemas.microsoft.com/office/drawing/2014/main" id="{8C251ACF-8143-A401-277C-FA07893EF6E8}"/>
              </a:ext>
            </a:extLst>
          </p:cNvPr>
          <p:cNvSpPr txBox="1"/>
          <p:nvPr/>
        </p:nvSpPr>
        <p:spPr>
          <a:xfrm>
            <a:off x="3623321" y="5060408"/>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472" name="テキスト ボックス 471">
            <a:extLst>
              <a:ext uri="{FF2B5EF4-FFF2-40B4-BE49-F238E27FC236}">
                <a16:creationId xmlns:a16="http://schemas.microsoft.com/office/drawing/2014/main" id="{C9A1E8E6-DA4D-FADA-08E9-1E5CBC181E97}"/>
              </a:ext>
            </a:extLst>
          </p:cNvPr>
          <p:cNvSpPr txBox="1"/>
          <p:nvPr/>
        </p:nvSpPr>
        <p:spPr>
          <a:xfrm>
            <a:off x="3202372" y="436141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73" name="テキスト ボックス 472">
            <a:extLst>
              <a:ext uri="{FF2B5EF4-FFF2-40B4-BE49-F238E27FC236}">
                <a16:creationId xmlns:a16="http://schemas.microsoft.com/office/drawing/2014/main" id="{B748BE3E-F1AB-2A68-0834-2CB71A17A1E8}"/>
              </a:ext>
            </a:extLst>
          </p:cNvPr>
          <p:cNvSpPr txBox="1"/>
          <p:nvPr/>
        </p:nvSpPr>
        <p:spPr>
          <a:xfrm>
            <a:off x="5155091" y="4413968"/>
            <a:ext cx="1367498" cy="1446550"/>
          </a:xfrm>
          <a:prstGeom prst="rect">
            <a:avLst/>
          </a:prstGeom>
          <a:noFill/>
        </p:spPr>
        <p:txBody>
          <a:bodyPr wrap="square" rtlCol="0">
            <a:spAutoFit/>
          </a:bodyPr>
          <a:lstStyle/>
          <a:p>
            <a:r>
              <a:rPr kumimoji="1" lang="en-US" altLang="ja-JP" sz="800" dirty="0">
                <a:latin typeface="+mj-lt"/>
              </a:rPr>
              <a:t>*7: Is it okay if the lot differs from the recommended location?</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r>
              <a:rPr kumimoji="1" lang="en-US" altLang="ja-JP" sz="800" dirty="0">
                <a:latin typeface="+mj-lt"/>
              </a:rPr>
              <a:t>.</a:t>
            </a:r>
          </a:p>
        </p:txBody>
      </p:sp>
      <p:sp>
        <p:nvSpPr>
          <p:cNvPr id="474" name="テキスト ボックス 473">
            <a:extLst>
              <a:ext uri="{FF2B5EF4-FFF2-40B4-BE49-F238E27FC236}">
                <a16:creationId xmlns:a16="http://schemas.microsoft.com/office/drawing/2014/main" id="{8C93EF9C-4D98-F742-C29C-9FEFEA890D81}"/>
              </a:ext>
            </a:extLst>
          </p:cNvPr>
          <p:cNvSpPr txBox="1"/>
          <p:nvPr/>
        </p:nvSpPr>
        <p:spPr>
          <a:xfrm>
            <a:off x="3374250" y="5248678"/>
            <a:ext cx="661188" cy="169277"/>
          </a:xfrm>
          <a:prstGeom prst="rect">
            <a:avLst/>
          </a:prstGeom>
          <a:noFill/>
        </p:spPr>
        <p:txBody>
          <a:bodyPr wrap="square" rtlCol="0">
            <a:spAutoFit/>
          </a:bodyPr>
          <a:lstStyle/>
          <a:p>
            <a:pPr algn="ctr"/>
            <a:r>
              <a:rPr kumimoji="1" lang="en-US" altLang="ja-JP" sz="500" dirty="0">
                <a:latin typeface="+mj-lt"/>
              </a:rPr>
              <a:t>RF07</a:t>
            </a:r>
          </a:p>
        </p:txBody>
      </p:sp>
      <p:pic>
        <p:nvPicPr>
          <p:cNvPr id="477" name="図 476">
            <a:extLst>
              <a:ext uri="{FF2B5EF4-FFF2-40B4-BE49-F238E27FC236}">
                <a16:creationId xmlns:a16="http://schemas.microsoft.com/office/drawing/2014/main" id="{84CEF577-3543-AABD-4B3A-57F363558DDE}"/>
              </a:ext>
            </a:extLst>
          </p:cNvPr>
          <p:cNvPicPr>
            <a:picLocks noChangeAspect="1"/>
          </p:cNvPicPr>
          <p:nvPr/>
        </p:nvPicPr>
        <p:blipFill>
          <a:blip r:embed="rId12"/>
          <a:stretch>
            <a:fillRect/>
          </a:stretch>
        </p:blipFill>
        <p:spPr>
          <a:xfrm>
            <a:off x="5234890" y="3595081"/>
            <a:ext cx="1075165" cy="745191"/>
          </a:xfrm>
          <a:prstGeom prst="rect">
            <a:avLst/>
          </a:prstGeom>
        </p:spPr>
      </p:pic>
      <p:pic>
        <p:nvPicPr>
          <p:cNvPr id="478" name="図 477">
            <a:extLst>
              <a:ext uri="{FF2B5EF4-FFF2-40B4-BE49-F238E27FC236}">
                <a16:creationId xmlns:a16="http://schemas.microsoft.com/office/drawing/2014/main" id="{7FB019D0-A399-2639-DC01-BC90DFD145F1}"/>
              </a:ext>
            </a:extLst>
          </p:cNvPr>
          <p:cNvPicPr>
            <a:picLocks noChangeAspect="1"/>
          </p:cNvPicPr>
          <p:nvPr/>
        </p:nvPicPr>
        <p:blipFill>
          <a:blip r:embed="rId13"/>
          <a:stretch>
            <a:fillRect/>
          </a:stretch>
        </p:blipFill>
        <p:spPr>
          <a:xfrm>
            <a:off x="5356829" y="3985211"/>
            <a:ext cx="847293" cy="112175"/>
          </a:xfrm>
          <a:prstGeom prst="rect">
            <a:avLst/>
          </a:prstGeom>
        </p:spPr>
      </p:pic>
      <p:sp>
        <p:nvSpPr>
          <p:cNvPr id="479" name="テキスト ボックス 478">
            <a:extLst>
              <a:ext uri="{FF2B5EF4-FFF2-40B4-BE49-F238E27FC236}">
                <a16:creationId xmlns:a16="http://schemas.microsoft.com/office/drawing/2014/main" id="{5F0B4DD4-1E7D-BFC6-28AD-9BCA1AE8ECF9}"/>
              </a:ext>
            </a:extLst>
          </p:cNvPr>
          <p:cNvSpPr txBox="1"/>
          <p:nvPr/>
        </p:nvSpPr>
        <p:spPr>
          <a:xfrm>
            <a:off x="5161461" y="3909634"/>
            <a:ext cx="1149454"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location?</a:t>
            </a:r>
          </a:p>
        </p:txBody>
      </p:sp>
      <p:pic>
        <p:nvPicPr>
          <p:cNvPr id="480" name="図 479">
            <a:extLst>
              <a:ext uri="{FF2B5EF4-FFF2-40B4-BE49-F238E27FC236}">
                <a16:creationId xmlns:a16="http://schemas.microsoft.com/office/drawing/2014/main" id="{24F95486-674C-F6BD-F7B1-06301C07FECE}"/>
              </a:ext>
            </a:extLst>
          </p:cNvPr>
          <p:cNvPicPr>
            <a:picLocks noChangeAspect="1"/>
          </p:cNvPicPr>
          <p:nvPr/>
        </p:nvPicPr>
        <p:blipFill>
          <a:blip r:embed="rId14"/>
          <a:stretch>
            <a:fillRect/>
          </a:stretch>
        </p:blipFill>
        <p:spPr>
          <a:xfrm>
            <a:off x="5612438" y="4100730"/>
            <a:ext cx="336603" cy="186540"/>
          </a:xfrm>
          <a:prstGeom prst="rect">
            <a:avLst/>
          </a:prstGeom>
        </p:spPr>
      </p:pic>
      <p:sp>
        <p:nvSpPr>
          <p:cNvPr id="481" name="四角形: 角を丸くする 480">
            <a:extLst>
              <a:ext uri="{FF2B5EF4-FFF2-40B4-BE49-F238E27FC236}">
                <a16:creationId xmlns:a16="http://schemas.microsoft.com/office/drawing/2014/main" id="{BD9FCA9B-1BC2-9826-F6F2-69F4052090B3}"/>
              </a:ext>
            </a:extLst>
          </p:cNvPr>
          <p:cNvSpPr/>
          <p:nvPr/>
        </p:nvSpPr>
        <p:spPr>
          <a:xfrm>
            <a:off x="5481490" y="4134685"/>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82" name="四角形: 角を丸くする 481">
            <a:extLst>
              <a:ext uri="{FF2B5EF4-FFF2-40B4-BE49-F238E27FC236}">
                <a16:creationId xmlns:a16="http://schemas.microsoft.com/office/drawing/2014/main" id="{45A6EF1D-AF05-944C-CCEE-1ED10E912026}"/>
              </a:ext>
            </a:extLst>
          </p:cNvPr>
          <p:cNvSpPr/>
          <p:nvPr/>
        </p:nvSpPr>
        <p:spPr>
          <a:xfrm>
            <a:off x="5791729" y="4135156"/>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pic>
        <p:nvPicPr>
          <p:cNvPr id="61" name="Picture 60">
            <a:extLst>
              <a:ext uri="{FF2B5EF4-FFF2-40B4-BE49-F238E27FC236}">
                <a16:creationId xmlns:a16="http://schemas.microsoft.com/office/drawing/2014/main" id="{2B4C39FA-FFA2-AFCD-9D8F-150726AA2227}"/>
              </a:ext>
            </a:extLst>
          </p:cNvPr>
          <p:cNvPicPr>
            <a:picLocks noChangeAspect="1"/>
          </p:cNvPicPr>
          <p:nvPr/>
        </p:nvPicPr>
        <p:blipFill>
          <a:blip r:embed="rId15"/>
          <a:stretch>
            <a:fillRect/>
          </a:stretch>
        </p:blipFill>
        <p:spPr>
          <a:xfrm>
            <a:off x="481928" y="2360598"/>
            <a:ext cx="1328605" cy="881871"/>
          </a:xfrm>
          <a:prstGeom prst="rect">
            <a:avLst/>
          </a:prstGeom>
        </p:spPr>
      </p:pic>
      <p:pic>
        <p:nvPicPr>
          <p:cNvPr id="448" name="Picture 447">
            <a:extLst>
              <a:ext uri="{FF2B5EF4-FFF2-40B4-BE49-F238E27FC236}">
                <a16:creationId xmlns:a16="http://schemas.microsoft.com/office/drawing/2014/main" id="{957719DF-052D-D555-628B-0AF8196E0E94}"/>
              </a:ext>
            </a:extLst>
          </p:cNvPr>
          <p:cNvPicPr>
            <a:picLocks noChangeAspect="1"/>
          </p:cNvPicPr>
          <p:nvPr/>
        </p:nvPicPr>
        <p:blipFill>
          <a:blip r:embed="rId16"/>
          <a:stretch>
            <a:fillRect/>
          </a:stretch>
        </p:blipFill>
        <p:spPr>
          <a:xfrm>
            <a:off x="2799415" y="2358769"/>
            <a:ext cx="1337562" cy="893286"/>
          </a:xfrm>
          <a:prstGeom prst="rect">
            <a:avLst/>
          </a:prstGeom>
        </p:spPr>
      </p:pic>
      <p:pic>
        <p:nvPicPr>
          <p:cNvPr id="449" name="Picture 448">
            <a:extLst>
              <a:ext uri="{FF2B5EF4-FFF2-40B4-BE49-F238E27FC236}">
                <a16:creationId xmlns:a16="http://schemas.microsoft.com/office/drawing/2014/main" id="{87ACFDFA-78E5-9744-DBD1-01A9CE5329B8}"/>
              </a:ext>
            </a:extLst>
          </p:cNvPr>
          <p:cNvPicPr>
            <a:picLocks noChangeAspect="1"/>
          </p:cNvPicPr>
          <p:nvPr/>
        </p:nvPicPr>
        <p:blipFill>
          <a:blip r:embed="rId17"/>
          <a:stretch>
            <a:fillRect/>
          </a:stretch>
        </p:blipFill>
        <p:spPr>
          <a:xfrm>
            <a:off x="494219" y="3081246"/>
            <a:ext cx="1254295" cy="169937"/>
          </a:xfrm>
          <a:prstGeom prst="rect">
            <a:avLst/>
          </a:prstGeom>
        </p:spPr>
      </p:pic>
      <p:sp>
        <p:nvSpPr>
          <p:cNvPr id="450" name="TextBox 449">
            <a:extLst>
              <a:ext uri="{FF2B5EF4-FFF2-40B4-BE49-F238E27FC236}">
                <a16:creationId xmlns:a16="http://schemas.microsoft.com/office/drawing/2014/main" id="{F978C27B-F34A-2CD9-2EAA-C15A8EA1C48B}"/>
              </a:ext>
            </a:extLst>
          </p:cNvPr>
          <p:cNvSpPr txBox="1"/>
          <p:nvPr/>
        </p:nvSpPr>
        <p:spPr>
          <a:xfrm>
            <a:off x="1354556" y="3094542"/>
            <a:ext cx="474058" cy="169277"/>
          </a:xfrm>
          <a:prstGeom prst="rect">
            <a:avLst/>
          </a:prstGeom>
          <a:noFill/>
        </p:spPr>
        <p:txBody>
          <a:bodyPr wrap="square" rtlCol="0">
            <a:spAutoFit/>
          </a:bodyPr>
          <a:lstStyle/>
          <a:p>
            <a:pPr algn="r"/>
            <a:r>
              <a:rPr lang="en-US" sz="500" dirty="0"/>
              <a:t>0/20</a:t>
            </a:r>
          </a:p>
        </p:txBody>
      </p:sp>
      <p:pic>
        <p:nvPicPr>
          <p:cNvPr id="451" name="Picture 450">
            <a:extLst>
              <a:ext uri="{FF2B5EF4-FFF2-40B4-BE49-F238E27FC236}">
                <a16:creationId xmlns:a16="http://schemas.microsoft.com/office/drawing/2014/main" id="{6142F0C2-BE38-CB2E-E4B5-1ABC19A20A65}"/>
              </a:ext>
            </a:extLst>
          </p:cNvPr>
          <p:cNvPicPr>
            <a:picLocks noChangeAspect="1"/>
          </p:cNvPicPr>
          <p:nvPr/>
        </p:nvPicPr>
        <p:blipFill>
          <a:blip r:embed="rId17"/>
          <a:stretch>
            <a:fillRect/>
          </a:stretch>
        </p:blipFill>
        <p:spPr>
          <a:xfrm>
            <a:off x="2821953" y="3066965"/>
            <a:ext cx="1254295" cy="169937"/>
          </a:xfrm>
          <a:prstGeom prst="rect">
            <a:avLst/>
          </a:prstGeom>
        </p:spPr>
      </p:pic>
      <p:sp>
        <p:nvSpPr>
          <p:cNvPr id="452" name="TextBox 451">
            <a:extLst>
              <a:ext uri="{FF2B5EF4-FFF2-40B4-BE49-F238E27FC236}">
                <a16:creationId xmlns:a16="http://schemas.microsoft.com/office/drawing/2014/main" id="{26AF29C4-AB46-1320-10DE-6A0CE1B0E980}"/>
              </a:ext>
            </a:extLst>
          </p:cNvPr>
          <p:cNvSpPr txBox="1"/>
          <p:nvPr/>
        </p:nvSpPr>
        <p:spPr>
          <a:xfrm>
            <a:off x="3682290" y="3080261"/>
            <a:ext cx="474058" cy="169277"/>
          </a:xfrm>
          <a:prstGeom prst="rect">
            <a:avLst/>
          </a:prstGeom>
          <a:noFill/>
        </p:spPr>
        <p:txBody>
          <a:bodyPr wrap="square" rtlCol="0">
            <a:spAutoFit/>
          </a:bodyPr>
          <a:lstStyle/>
          <a:p>
            <a:pPr algn="r"/>
            <a:r>
              <a:rPr lang="en-US" sz="500" dirty="0"/>
              <a:t>10/20</a:t>
            </a:r>
          </a:p>
        </p:txBody>
      </p:sp>
      <p:pic>
        <p:nvPicPr>
          <p:cNvPr id="453" name="Picture 452">
            <a:extLst>
              <a:ext uri="{FF2B5EF4-FFF2-40B4-BE49-F238E27FC236}">
                <a16:creationId xmlns:a16="http://schemas.microsoft.com/office/drawing/2014/main" id="{C811A595-3380-6F60-3FCB-DAE03557E1E3}"/>
              </a:ext>
            </a:extLst>
          </p:cNvPr>
          <p:cNvPicPr>
            <a:picLocks noChangeAspect="1"/>
          </p:cNvPicPr>
          <p:nvPr/>
        </p:nvPicPr>
        <p:blipFill>
          <a:blip r:embed="rId15"/>
          <a:stretch>
            <a:fillRect/>
          </a:stretch>
        </p:blipFill>
        <p:spPr>
          <a:xfrm>
            <a:off x="482326" y="4531488"/>
            <a:ext cx="1328605" cy="881871"/>
          </a:xfrm>
          <a:prstGeom prst="rect">
            <a:avLst/>
          </a:prstGeom>
        </p:spPr>
      </p:pic>
      <p:pic>
        <p:nvPicPr>
          <p:cNvPr id="454" name="Picture 453">
            <a:extLst>
              <a:ext uri="{FF2B5EF4-FFF2-40B4-BE49-F238E27FC236}">
                <a16:creationId xmlns:a16="http://schemas.microsoft.com/office/drawing/2014/main" id="{4A255D06-B548-BC3A-2128-5E0F3F119EA9}"/>
              </a:ext>
            </a:extLst>
          </p:cNvPr>
          <p:cNvPicPr>
            <a:picLocks noChangeAspect="1"/>
          </p:cNvPicPr>
          <p:nvPr/>
        </p:nvPicPr>
        <p:blipFill>
          <a:blip r:embed="rId17"/>
          <a:stretch>
            <a:fillRect/>
          </a:stretch>
        </p:blipFill>
        <p:spPr>
          <a:xfrm>
            <a:off x="494617" y="5252136"/>
            <a:ext cx="1254295" cy="169937"/>
          </a:xfrm>
          <a:prstGeom prst="rect">
            <a:avLst/>
          </a:prstGeom>
        </p:spPr>
      </p:pic>
      <p:sp>
        <p:nvSpPr>
          <p:cNvPr id="485" name="TextBox 484">
            <a:extLst>
              <a:ext uri="{FF2B5EF4-FFF2-40B4-BE49-F238E27FC236}">
                <a16:creationId xmlns:a16="http://schemas.microsoft.com/office/drawing/2014/main" id="{98C9B62A-CCD7-5DEC-9EE7-DA9D9C8D1D9E}"/>
              </a:ext>
            </a:extLst>
          </p:cNvPr>
          <p:cNvSpPr txBox="1"/>
          <p:nvPr/>
        </p:nvSpPr>
        <p:spPr>
          <a:xfrm>
            <a:off x="1354954" y="5265432"/>
            <a:ext cx="474058" cy="169277"/>
          </a:xfrm>
          <a:prstGeom prst="rect">
            <a:avLst/>
          </a:prstGeom>
          <a:noFill/>
        </p:spPr>
        <p:txBody>
          <a:bodyPr wrap="square" rtlCol="0">
            <a:spAutoFit/>
          </a:bodyPr>
          <a:lstStyle/>
          <a:p>
            <a:pPr algn="r"/>
            <a:r>
              <a:rPr lang="en-US" sz="500" dirty="0"/>
              <a:t>0/20</a:t>
            </a:r>
          </a:p>
        </p:txBody>
      </p:sp>
      <p:pic>
        <p:nvPicPr>
          <p:cNvPr id="487" name="Picture 486">
            <a:extLst>
              <a:ext uri="{FF2B5EF4-FFF2-40B4-BE49-F238E27FC236}">
                <a16:creationId xmlns:a16="http://schemas.microsoft.com/office/drawing/2014/main" id="{0A1B7CEA-BB36-C910-CFD7-095C40F5B214}"/>
              </a:ext>
            </a:extLst>
          </p:cNvPr>
          <p:cNvPicPr>
            <a:picLocks noChangeAspect="1"/>
          </p:cNvPicPr>
          <p:nvPr/>
        </p:nvPicPr>
        <p:blipFill>
          <a:blip r:embed="rId18"/>
          <a:stretch>
            <a:fillRect/>
          </a:stretch>
        </p:blipFill>
        <p:spPr>
          <a:xfrm>
            <a:off x="2789861" y="4526727"/>
            <a:ext cx="1342615" cy="894078"/>
          </a:xfrm>
          <a:prstGeom prst="rect">
            <a:avLst/>
          </a:prstGeom>
        </p:spPr>
      </p:pic>
      <p:pic>
        <p:nvPicPr>
          <p:cNvPr id="488" name="Picture 487">
            <a:extLst>
              <a:ext uri="{FF2B5EF4-FFF2-40B4-BE49-F238E27FC236}">
                <a16:creationId xmlns:a16="http://schemas.microsoft.com/office/drawing/2014/main" id="{4E8B9E5E-75AF-F689-CC4D-E9BD52EC2406}"/>
              </a:ext>
            </a:extLst>
          </p:cNvPr>
          <p:cNvPicPr>
            <a:picLocks noChangeAspect="1"/>
          </p:cNvPicPr>
          <p:nvPr/>
        </p:nvPicPr>
        <p:blipFill>
          <a:blip r:embed="rId17"/>
          <a:stretch>
            <a:fillRect/>
          </a:stretch>
        </p:blipFill>
        <p:spPr>
          <a:xfrm>
            <a:off x="2817474" y="5244753"/>
            <a:ext cx="1254295" cy="169937"/>
          </a:xfrm>
          <a:prstGeom prst="rect">
            <a:avLst/>
          </a:prstGeom>
        </p:spPr>
      </p:pic>
      <p:sp>
        <p:nvSpPr>
          <p:cNvPr id="489" name="TextBox 488">
            <a:extLst>
              <a:ext uri="{FF2B5EF4-FFF2-40B4-BE49-F238E27FC236}">
                <a16:creationId xmlns:a16="http://schemas.microsoft.com/office/drawing/2014/main" id="{EE7DB1FC-B99D-660C-5EE4-BB73FB9C34F4}"/>
              </a:ext>
            </a:extLst>
          </p:cNvPr>
          <p:cNvSpPr txBox="1"/>
          <p:nvPr/>
        </p:nvSpPr>
        <p:spPr>
          <a:xfrm>
            <a:off x="3677811" y="5258049"/>
            <a:ext cx="474058" cy="169277"/>
          </a:xfrm>
          <a:prstGeom prst="rect">
            <a:avLst/>
          </a:prstGeom>
          <a:noFill/>
        </p:spPr>
        <p:txBody>
          <a:bodyPr wrap="square" rtlCol="0">
            <a:spAutoFit/>
          </a:bodyPr>
          <a:lstStyle/>
          <a:p>
            <a:pPr algn="r"/>
            <a:r>
              <a:rPr lang="en-US" sz="500" dirty="0"/>
              <a:t>10/20</a:t>
            </a:r>
          </a:p>
        </p:txBody>
      </p:sp>
      <p:sp>
        <p:nvSpPr>
          <p:cNvPr id="616" name="正方形/長方形 615">
            <a:extLst>
              <a:ext uri="{FF2B5EF4-FFF2-40B4-BE49-F238E27FC236}">
                <a16:creationId xmlns:a16="http://schemas.microsoft.com/office/drawing/2014/main" id="{886BEB44-C81A-2B73-53EB-43015A6488C0}"/>
              </a:ext>
            </a:extLst>
          </p:cNvPr>
          <p:cNvSpPr/>
          <p:nvPr/>
        </p:nvSpPr>
        <p:spPr>
          <a:xfrm>
            <a:off x="3393591" y="322008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90" name="図 476">
            <a:extLst>
              <a:ext uri="{FF2B5EF4-FFF2-40B4-BE49-F238E27FC236}">
                <a16:creationId xmlns:a16="http://schemas.microsoft.com/office/drawing/2014/main" id="{49885730-2BBD-301B-A9DD-3CE1887DC828}"/>
              </a:ext>
            </a:extLst>
          </p:cNvPr>
          <p:cNvPicPr>
            <a:picLocks noChangeAspect="1"/>
          </p:cNvPicPr>
          <p:nvPr/>
        </p:nvPicPr>
        <p:blipFill>
          <a:blip r:embed="rId12"/>
          <a:stretch>
            <a:fillRect/>
          </a:stretch>
        </p:blipFill>
        <p:spPr>
          <a:xfrm>
            <a:off x="2930699" y="4381519"/>
            <a:ext cx="1075165" cy="745191"/>
          </a:xfrm>
          <a:prstGeom prst="rect">
            <a:avLst/>
          </a:prstGeom>
        </p:spPr>
      </p:pic>
      <p:pic>
        <p:nvPicPr>
          <p:cNvPr id="491" name="図 477">
            <a:extLst>
              <a:ext uri="{FF2B5EF4-FFF2-40B4-BE49-F238E27FC236}">
                <a16:creationId xmlns:a16="http://schemas.microsoft.com/office/drawing/2014/main" id="{23535EC9-4D9A-3B1C-BA9A-8CEC6A56AF65}"/>
              </a:ext>
            </a:extLst>
          </p:cNvPr>
          <p:cNvPicPr>
            <a:picLocks noChangeAspect="1"/>
          </p:cNvPicPr>
          <p:nvPr/>
        </p:nvPicPr>
        <p:blipFill>
          <a:blip r:embed="rId13"/>
          <a:stretch>
            <a:fillRect/>
          </a:stretch>
        </p:blipFill>
        <p:spPr>
          <a:xfrm>
            <a:off x="3052638" y="4771649"/>
            <a:ext cx="847293" cy="112175"/>
          </a:xfrm>
          <a:prstGeom prst="rect">
            <a:avLst/>
          </a:prstGeom>
        </p:spPr>
      </p:pic>
      <p:sp>
        <p:nvSpPr>
          <p:cNvPr id="492" name="テキスト ボックス 478">
            <a:extLst>
              <a:ext uri="{FF2B5EF4-FFF2-40B4-BE49-F238E27FC236}">
                <a16:creationId xmlns:a16="http://schemas.microsoft.com/office/drawing/2014/main" id="{9AD55D20-D820-CD03-BE49-4AFD3EC082AC}"/>
              </a:ext>
            </a:extLst>
          </p:cNvPr>
          <p:cNvSpPr txBox="1"/>
          <p:nvPr/>
        </p:nvSpPr>
        <p:spPr>
          <a:xfrm>
            <a:off x="2857270" y="4696072"/>
            <a:ext cx="1149454"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location?</a:t>
            </a:r>
          </a:p>
        </p:txBody>
      </p:sp>
      <p:pic>
        <p:nvPicPr>
          <p:cNvPr id="493" name="図 479">
            <a:extLst>
              <a:ext uri="{FF2B5EF4-FFF2-40B4-BE49-F238E27FC236}">
                <a16:creationId xmlns:a16="http://schemas.microsoft.com/office/drawing/2014/main" id="{6E4B8F15-16FA-4748-361F-2A985719C47B}"/>
              </a:ext>
            </a:extLst>
          </p:cNvPr>
          <p:cNvPicPr>
            <a:picLocks noChangeAspect="1"/>
          </p:cNvPicPr>
          <p:nvPr/>
        </p:nvPicPr>
        <p:blipFill>
          <a:blip r:embed="rId14"/>
          <a:stretch>
            <a:fillRect/>
          </a:stretch>
        </p:blipFill>
        <p:spPr>
          <a:xfrm>
            <a:off x="3308247" y="4887168"/>
            <a:ext cx="336603" cy="186540"/>
          </a:xfrm>
          <a:prstGeom prst="rect">
            <a:avLst/>
          </a:prstGeom>
        </p:spPr>
      </p:pic>
      <p:sp>
        <p:nvSpPr>
          <p:cNvPr id="494" name="四角形: 角を丸くする 480">
            <a:extLst>
              <a:ext uri="{FF2B5EF4-FFF2-40B4-BE49-F238E27FC236}">
                <a16:creationId xmlns:a16="http://schemas.microsoft.com/office/drawing/2014/main" id="{2DE819A8-32C9-D14F-713A-AE6FCD493D53}"/>
              </a:ext>
            </a:extLst>
          </p:cNvPr>
          <p:cNvSpPr/>
          <p:nvPr/>
        </p:nvSpPr>
        <p:spPr>
          <a:xfrm>
            <a:off x="3177299" y="4921123"/>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95" name="四角形: 角を丸くする 481">
            <a:extLst>
              <a:ext uri="{FF2B5EF4-FFF2-40B4-BE49-F238E27FC236}">
                <a16:creationId xmlns:a16="http://schemas.microsoft.com/office/drawing/2014/main" id="{24CA8704-810A-ABD2-DF0C-1DA9A53735AB}"/>
              </a:ext>
            </a:extLst>
          </p:cNvPr>
          <p:cNvSpPr/>
          <p:nvPr/>
        </p:nvSpPr>
        <p:spPr>
          <a:xfrm>
            <a:off x="3487538" y="4921594"/>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Tree>
    <p:extLst>
      <p:ext uri="{BB962C8B-B14F-4D97-AF65-F5344CB8AC3E}">
        <p14:creationId xmlns:p14="http://schemas.microsoft.com/office/powerpoint/2010/main" val="16114487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5-3-5. Outbound Detail for Production Outbound </a:t>
            </a:r>
            <a:r>
              <a:rPr kumimoji="1" lang="en-US" altLang="ja-JP" sz="1100" b="1" dirty="0">
                <a:solidFill>
                  <a:srgbClr val="FF0000"/>
                </a:solidFill>
              </a:rPr>
              <a:t>* Same as Work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096684" y="4400049"/>
            <a:ext cx="1367498" cy="1323439"/>
          </a:xfrm>
          <a:prstGeom prst="rect">
            <a:avLst/>
          </a:prstGeom>
          <a:noFill/>
        </p:spPr>
        <p:txBody>
          <a:bodyPr wrap="square" rtlCol="0">
            <a:spAutoFit/>
          </a:bodyPr>
          <a:lstStyle/>
          <a:p>
            <a:r>
              <a:rPr kumimoji="1" lang="en-US" altLang="ja-JP" sz="800" dirty="0">
                <a:latin typeface="+mj-lt"/>
              </a:rPr>
              <a:t>*9 Do you want to print the new 30pcs label?</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Print the new label of outbound package.</a:t>
            </a:r>
          </a:p>
          <a:p>
            <a:r>
              <a:rPr kumimoji="1" lang="en-US" altLang="ja-JP" sz="800" b="1" dirty="0">
                <a:latin typeface="+mj-lt"/>
              </a:rPr>
              <a:t>No button:</a:t>
            </a:r>
            <a:r>
              <a:rPr kumimoji="1" lang="en-US" altLang="ja-JP" sz="800" dirty="0">
                <a:latin typeface="+mj-lt"/>
              </a:rPr>
              <a:t> Close this screen. Return to the previous process.</a:t>
            </a:r>
          </a:p>
          <a:p>
            <a:endParaRPr kumimoji="1" lang="en-US" altLang="ja-JP" sz="800" dirty="0">
              <a:latin typeface="+mj-lt"/>
            </a:endParaRPr>
          </a:p>
        </p:txBody>
      </p:sp>
      <p:pic>
        <p:nvPicPr>
          <p:cNvPr id="4" name="図 3">
            <a:extLst>
              <a:ext uri="{FF2B5EF4-FFF2-40B4-BE49-F238E27FC236}">
                <a16:creationId xmlns:a16="http://schemas.microsoft.com/office/drawing/2014/main" id="{AB0ABC38-B522-0393-300A-114584300A65}"/>
              </a:ext>
            </a:extLst>
          </p:cNvPr>
          <p:cNvPicPr>
            <a:picLocks noChangeAspect="1"/>
          </p:cNvPicPr>
          <p:nvPr/>
        </p:nvPicPr>
        <p:blipFill>
          <a:blip r:embed="rId2"/>
          <a:stretch>
            <a:fillRect/>
          </a:stretch>
        </p:blipFill>
        <p:spPr>
          <a:xfrm>
            <a:off x="5176483" y="3581162"/>
            <a:ext cx="1075165" cy="745191"/>
          </a:xfrm>
          <a:prstGeom prst="rect">
            <a:avLst/>
          </a:prstGeom>
        </p:spPr>
      </p:pic>
      <p:pic>
        <p:nvPicPr>
          <p:cNvPr id="5" name="図 4">
            <a:extLst>
              <a:ext uri="{FF2B5EF4-FFF2-40B4-BE49-F238E27FC236}">
                <a16:creationId xmlns:a16="http://schemas.microsoft.com/office/drawing/2014/main" id="{7D1A2DE8-17E1-8E96-7D27-5DEFAD10685C}"/>
              </a:ext>
            </a:extLst>
          </p:cNvPr>
          <p:cNvPicPr>
            <a:picLocks noChangeAspect="1"/>
          </p:cNvPicPr>
          <p:nvPr/>
        </p:nvPicPr>
        <p:blipFill>
          <a:blip r:embed="rId3"/>
          <a:stretch>
            <a:fillRect/>
          </a:stretch>
        </p:blipFill>
        <p:spPr>
          <a:xfrm>
            <a:off x="5298422" y="3971292"/>
            <a:ext cx="847293" cy="112175"/>
          </a:xfrm>
          <a:prstGeom prst="rect">
            <a:avLst/>
          </a:prstGeom>
        </p:spPr>
      </p:pic>
      <p:sp>
        <p:nvSpPr>
          <p:cNvPr id="6" name="テキスト ボックス 5">
            <a:extLst>
              <a:ext uri="{FF2B5EF4-FFF2-40B4-BE49-F238E27FC236}">
                <a16:creationId xmlns:a16="http://schemas.microsoft.com/office/drawing/2014/main" id="{E41C65C3-436D-E45E-CB55-11F0A01162AA}"/>
              </a:ext>
            </a:extLst>
          </p:cNvPr>
          <p:cNvSpPr txBox="1"/>
          <p:nvPr/>
        </p:nvSpPr>
        <p:spPr>
          <a:xfrm>
            <a:off x="5217354" y="3895715"/>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Do you want to print the new 30Pcs label?</a:t>
            </a:r>
          </a:p>
        </p:txBody>
      </p:sp>
      <p:pic>
        <p:nvPicPr>
          <p:cNvPr id="7" name="図 6">
            <a:extLst>
              <a:ext uri="{FF2B5EF4-FFF2-40B4-BE49-F238E27FC236}">
                <a16:creationId xmlns:a16="http://schemas.microsoft.com/office/drawing/2014/main" id="{E37A3B74-3C8D-31CA-6EE4-1E7D631A8CD4}"/>
              </a:ext>
            </a:extLst>
          </p:cNvPr>
          <p:cNvPicPr>
            <a:picLocks noChangeAspect="1"/>
          </p:cNvPicPr>
          <p:nvPr/>
        </p:nvPicPr>
        <p:blipFill>
          <a:blip r:embed="rId4"/>
          <a:stretch>
            <a:fillRect/>
          </a:stretch>
        </p:blipFill>
        <p:spPr>
          <a:xfrm>
            <a:off x="5554031" y="4086811"/>
            <a:ext cx="336603" cy="186540"/>
          </a:xfrm>
          <a:prstGeom prst="rect">
            <a:avLst/>
          </a:prstGeom>
        </p:spPr>
      </p:pic>
      <p:sp>
        <p:nvSpPr>
          <p:cNvPr id="8" name="四角形: 角を丸くする 7">
            <a:extLst>
              <a:ext uri="{FF2B5EF4-FFF2-40B4-BE49-F238E27FC236}">
                <a16:creationId xmlns:a16="http://schemas.microsoft.com/office/drawing/2014/main" id="{8B1E692E-C9FF-D211-53A9-96630E224621}"/>
              </a:ext>
            </a:extLst>
          </p:cNvPr>
          <p:cNvSpPr/>
          <p:nvPr/>
        </p:nvSpPr>
        <p:spPr>
          <a:xfrm>
            <a:off x="5423083" y="4120766"/>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9" name="四角形: 角を丸くする 8">
            <a:extLst>
              <a:ext uri="{FF2B5EF4-FFF2-40B4-BE49-F238E27FC236}">
                <a16:creationId xmlns:a16="http://schemas.microsoft.com/office/drawing/2014/main" id="{41DC1687-F09A-50FA-2E43-8F82E8187ED7}"/>
              </a:ext>
            </a:extLst>
          </p:cNvPr>
          <p:cNvSpPr/>
          <p:nvPr/>
        </p:nvSpPr>
        <p:spPr>
          <a:xfrm>
            <a:off x="5733322" y="4121237"/>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509" name="テキスト ボックス 508">
            <a:extLst>
              <a:ext uri="{FF2B5EF4-FFF2-40B4-BE49-F238E27FC236}">
                <a16:creationId xmlns:a16="http://schemas.microsoft.com/office/drawing/2014/main" id="{BBCD41E8-5C4F-9040-E2AD-B527CE4746C1}"/>
              </a:ext>
            </a:extLst>
          </p:cNvPr>
          <p:cNvSpPr txBox="1"/>
          <p:nvPr/>
        </p:nvSpPr>
        <p:spPr>
          <a:xfrm>
            <a:off x="1042096" y="212142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10" name="図 509">
            <a:extLst>
              <a:ext uri="{FF2B5EF4-FFF2-40B4-BE49-F238E27FC236}">
                <a16:creationId xmlns:a16="http://schemas.microsoft.com/office/drawing/2014/main" id="{E9EC5E52-4C1C-C4B8-F618-BAC51C7E986C}"/>
              </a:ext>
            </a:extLst>
          </p:cNvPr>
          <p:cNvPicPr>
            <a:picLocks noChangeAspect="1"/>
          </p:cNvPicPr>
          <p:nvPr/>
        </p:nvPicPr>
        <p:blipFill>
          <a:blip r:embed="rId5"/>
          <a:stretch>
            <a:fillRect/>
          </a:stretch>
        </p:blipFill>
        <p:spPr>
          <a:xfrm>
            <a:off x="514279" y="1450209"/>
            <a:ext cx="1358764" cy="2027693"/>
          </a:xfrm>
          <a:prstGeom prst="rect">
            <a:avLst/>
          </a:prstGeom>
        </p:spPr>
      </p:pic>
      <p:pic>
        <p:nvPicPr>
          <p:cNvPr id="511" name="図 510">
            <a:extLst>
              <a:ext uri="{FF2B5EF4-FFF2-40B4-BE49-F238E27FC236}">
                <a16:creationId xmlns:a16="http://schemas.microsoft.com/office/drawing/2014/main" id="{050D76FB-3375-D661-F08F-A349C2543131}"/>
              </a:ext>
            </a:extLst>
          </p:cNvPr>
          <p:cNvPicPr>
            <a:picLocks noChangeAspect="1"/>
          </p:cNvPicPr>
          <p:nvPr/>
        </p:nvPicPr>
        <p:blipFill>
          <a:blip r:embed="rId6"/>
          <a:stretch>
            <a:fillRect/>
          </a:stretch>
        </p:blipFill>
        <p:spPr>
          <a:xfrm>
            <a:off x="1607635" y="2745596"/>
            <a:ext cx="243861" cy="130125"/>
          </a:xfrm>
          <a:prstGeom prst="rect">
            <a:avLst/>
          </a:prstGeom>
        </p:spPr>
      </p:pic>
      <p:sp>
        <p:nvSpPr>
          <p:cNvPr id="73" name="テキスト ボックス 72">
            <a:extLst>
              <a:ext uri="{FF2B5EF4-FFF2-40B4-BE49-F238E27FC236}">
                <a16:creationId xmlns:a16="http://schemas.microsoft.com/office/drawing/2014/main" id="{97A5E9DD-31F8-E174-0BD2-0BFFF0048F51}"/>
              </a:ext>
            </a:extLst>
          </p:cNvPr>
          <p:cNvSpPr txBox="1"/>
          <p:nvPr/>
        </p:nvSpPr>
        <p:spPr>
          <a:xfrm>
            <a:off x="1531213" y="272463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5" name="図 74">
            <a:extLst>
              <a:ext uri="{FF2B5EF4-FFF2-40B4-BE49-F238E27FC236}">
                <a16:creationId xmlns:a16="http://schemas.microsoft.com/office/drawing/2014/main" id="{40ADB450-FE53-AA1C-10F9-A2256AB29AE3}"/>
              </a:ext>
            </a:extLst>
          </p:cNvPr>
          <p:cNvPicPr>
            <a:picLocks noChangeAspect="1"/>
          </p:cNvPicPr>
          <p:nvPr/>
        </p:nvPicPr>
        <p:blipFill>
          <a:blip r:embed="rId7"/>
          <a:stretch>
            <a:fillRect/>
          </a:stretch>
        </p:blipFill>
        <p:spPr>
          <a:xfrm>
            <a:off x="1018966" y="1584289"/>
            <a:ext cx="805148" cy="123622"/>
          </a:xfrm>
          <a:prstGeom prst="rect">
            <a:avLst/>
          </a:prstGeom>
        </p:spPr>
      </p:pic>
      <p:sp>
        <p:nvSpPr>
          <p:cNvPr id="76" name="テキスト ボックス 75">
            <a:extLst>
              <a:ext uri="{FF2B5EF4-FFF2-40B4-BE49-F238E27FC236}">
                <a16:creationId xmlns:a16="http://schemas.microsoft.com/office/drawing/2014/main" id="{1945F2F8-00D5-6944-DBC0-2617A9075F78}"/>
              </a:ext>
            </a:extLst>
          </p:cNvPr>
          <p:cNvSpPr txBox="1"/>
          <p:nvPr/>
        </p:nvSpPr>
        <p:spPr>
          <a:xfrm>
            <a:off x="934247" y="157086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77" name="図 76">
            <a:extLst>
              <a:ext uri="{FF2B5EF4-FFF2-40B4-BE49-F238E27FC236}">
                <a16:creationId xmlns:a16="http://schemas.microsoft.com/office/drawing/2014/main" id="{A9B61722-42AF-A3F0-56C6-1E6E08D8D048}"/>
              </a:ext>
            </a:extLst>
          </p:cNvPr>
          <p:cNvPicPr>
            <a:picLocks noChangeAspect="1"/>
          </p:cNvPicPr>
          <p:nvPr/>
        </p:nvPicPr>
        <p:blipFill>
          <a:blip r:embed="rId6"/>
          <a:stretch>
            <a:fillRect/>
          </a:stretch>
        </p:blipFill>
        <p:spPr>
          <a:xfrm>
            <a:off x="668779" y="2469849"/>
            <a:ext cx="399116" cy="92870"/>
          </a:xfrm>
          <a:prstGeom prst="rect">
            <a:avLst/>
          </a:prstGeom>
        </p:spPr>
      </p:pic>
      <p:sp>
        <p:nvSpPr>
          <p:cNvPr id="78" name="テキスト ボックス 77">
            <a:extLst>
              <a:ext uri="{FF2B5EF4-FFF2-40B4-BE49-F238E27FC236}">
                <a16:creationId xmlns:a16="http://schemas.microsoft.com/office/drawing/2014/main" id="{A7DC4E75-EEBB-5648-0D9E-EFC261697E92}"/>
              </a:ext>
            </a:extLst>
          </p:cNvPr>
          <p:cNvSpPr txBox="1"/>
          <p:nvPr/>
        </p:nvSpPr>
        <p:spPr>
          <a:xfrm>
            <a:off x="604409" y="242014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90" name="図 89">
            <a:extLst>
              <a:ext uri="{FF2B5EF4-FFF2-40B4-BE49-F238E27FC236}">
                <a16:creationId xmlns:a16="http://schemas.microsoft.com/office/drawing/2014/main" id="{4B493F82-B0F0-6DCC-BC4C-B2F8AB582985}"/>
              </a:ext>
            </a:extLst>
          </p:cNvPr>
          <p:cNvPicPr>
            <a:picLocks noChangeAspect="1"/>
          </p:cNvPicPr>
          <p:nvPr/>
        </p:nvPicPr>
        <p:blipFill>
          <a:blip r:embed="rId8"/>
          <a:stretch>
            <a:fillRect/>
          </a:stretch>
        </p:blipFill>
        <p:spPr>
          <a:xfrm>
            <a:off x="1117220" y="2906960"/>
            <a:ext cx="234871" cy="129551"/>
          </a:xfrm>
          <a:prstGeom prst="rect">
            <a:avLst/>
          </a:prstGeom>
        </p:spPr>
      </p:pic>
      <p:pic>
        <p:nvPicPr>
          <p:cNvPr id="91" name="図 90">
            <a:extLst>
              <a:ext uri="{FF2B5EF4-FFF2-40B4-BE49-F238E27FC236}">
                <a16:creationId xmlns:a16="http://schemas.microsoft.com/office/drawing/2014/main" id="{8059419E-7687-0E7B-95A8-76DCFB2F2E87}"/>
              </a:ext>
            </a:extLst>
          </p:cNvPr>
          <p:cNvPicPr>
            <a:picLocks noChangeAspect="1"/>
          </p:cNvPicPr>
          <p:nvPr/>
        </p:nvPicPr>
        <p:blipFill>
          <a:blip r:embed="rId8"/>
          <a:stretch>
            <a:fillRect/>
          </a:stretch>
        </p:blipFill>
        <p:spPr>
          <a:xfrm>
            <a:off x="1052638" y="3090211"/>
            <a:ext cx="234871" cy="129551"/>
          </a:xfrm>
          <a:prstGeom prst="rect">
            <a:avLst/>
          </a:prstGeom>
        </p:spPr>
      </p:pic>
      <p:pic>
        <p:nvPicPr>
          <p:cNvPr id="97" name="図 96">
            <a:extLst>
              <a:ext uri="{FF2B5EF4-FFF2-40B4-BE49-F238E27FC236}">
                <a16:creationId xmlns:a16="http://schemas.microsoft.com/office/drawing/2014/main" id="{C40CC8F8-F426-E612-9555-025BAF217E02}"/>
              </a:ext>
            </a:extLst>
          </p:cNvPr>
          <p:cNvPicPr>
            <a:picLocks noChangeAspect="1"/>
          </p:cNvPicPr>
          <p:nvPr/>
        </p:nvPicPr>
        <p:blipFill>
          <a:blip r:embed="rId9"/>
          <a:stretch>
            <a:fillRect/>
          </a:stretch>
        </p:blipFill>
        <p:spPr>
          <a:xfrm>
            <a:off x="532287" y="2456988"/>
            <a:ext cx="1334826" cy="298027"/>
          </a:xfrm>
          <a:prstGeom prst="rect">
            <a:avLst/>
          </a:prstGeom>
        </p:spPr>
      </p:pic>
      <p:sp>
        <p:nvSpPr>
          <p:cNvPr id="98" name="四角形: 角を丸くする 97">
            <a:extLst>
              <a:ext uri="{FF2B5EF4-FFF2-40B4-BE49-F238E27FC236}">
                <a16:creationId xmlns:a16="http://schemas.microsoft.com/office/drawing/2014/main" id="{611E8F24-E776-5D2E-51CE-52B378F6BBF9}"/>
              </a:ext>
            </a:extLst>
          </p:cNvPr>
          <p:cNvSpPr/>
          <p:nvPr/>
        </p:nvSpPr>
        <p:spPr>
          <a:xfrm>
            <a:off x="808566" y="261401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6" name="四角形: 角を丸くする 115">
            <a:extLst>
              <a:ext uri="{FF2B5EF4-FFF2-40B4-BE49-F238E27FC236}">
                <a16:creationId xmlns:a16="http://schemas.microsoft.com/office/drawing/2014/main" id="{3F8304EA-9459-86FD-36DD-1262C0438D3D}"/>
              </a:ext>
            </a:extLst>
          </p:cNvPr>
          <p:cNvSpPr/>
          <p:nvPr/>
        </p:nvSpPr>
        <p:spPr>
          <a:xfrm>
            <a:off x="1460502" y="260662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7" name="テキスト ボックス 116">
            <a:extLst>
              <a:ext uri="{FF2B5EF4-FFF2-40B4-BE49-F238E27FC236}">
                <a16:creationId xmlns:a16="http://schemas.microsoft.com/office/drawing/2014/main" id="{270DDAE8-F7E8-6F5B-4348-D251D6DFA3D8}"/>
              </a:ext>
            </a:extLst>
          </p:cNvPr>
          <p:cNvSpPr txBox="1"/>
          <p:nvPr/>
        </p:nvSpPr>
        <p:spPr>
          <a:xfrm>
            <a:off x="1141557" y="258824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18" name="図 117">
            <a:extLst>
              <a:ext uri="{FF2B5EF4-FFF2-40B4-BE49-F238E27FC236}">
                <a16:creationId xmlns:a16="http://schemas.microsoft.com/office/drawing/2014/main" id="{FF02666C-1EBA-7762-51D2-E1443604DC0E}"/>
              </a:ext>
            </a:extLst>
          </p:cNvPr>
          <p:cNvPicPr>
            <a:picLocks noChangeAspect="1"/>
          </p:cNvPicPr>
          <p:nvPr/>
        </p:nvPicPr>
        <p:blipFill>
          <a:blip r:embed="rId10"/>
          <a:stretch>
            <a:fillRect/>
          </a:stretch>
        </p:blipFill>
        <p:spPr>
          <a:xfrm>
            <a:off x="528008" y="2052567"/>
            <a:ext cx="1345035" cy="391873"/>
          </a:xfrm>
          <a:prstGeom prst="rect">
            <a:avLst/>
          </a:prstGeom>
        </p:spPr>
      </p:pic>
      <p:sp>
        <p:nvSpPr>
          <p:cNvPr id="512" name="四角形: 角を丸くする 511">
            <a:extLst>
              <a:ext uri="{FF2B5EF4-FFF2-40B4-BE49-F238E27FC236}">
                <a16:creationId xmlns:a16="http://schemas.microsoft.com/office/drawing/2014/main" id="{A1B7FB0B-D06B-0185-DAEA-0C463CC06B48}"/>
              </a:ext>
            </a:extLst>
          </p:cNvPr>
          <p:cNvSpPr/>
          <p:nvPr/>
        </p:nvSpPr>
        <p:spPr>
          <a:xfrm>
            <a:off x="809160" y="235184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3" name="四角形: 角を丸くする 512">
            <a:extLst>
              <a:ext uri="{FF2B5EF4-FFF2-40B4-BE49-F238E27FC236}">
                <a16:creationId xmlns:a16="http://schemas.microsoft.com/office/drawing/2014/main" id="{916C2B48-3A52-5B31-5693-9A4EEA4BC899}"/>
              </a:ext>
            </a:extLst>
          </p:cNvPr>
          <p:cNvSpPr/>
          <p:nvPr/>
        </p:nvSpPr>
        <p:spPr>
          <a:xfrm>
            <a:off x="1454641" y="235714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4" name="テキスト ボックス 513">
            <a:extLst>
              <a:ext uri="{FF2B5EF4-FFF2-40B4-BE49-F238E27FC236}">
                <a16:creationId xmlns:a16="http://schemas.microsoft.com/office/drawing/2014/main" id="{07A55E1B-2E64-E0A4-5BCD-F50542712701}"/>
              </a:ext>
            </a:extLst>
          </p:cNvPr>
          <p:cNvSpPr txBox="1"/>
          <p:nvPr/>
        </p:nvSpPr>
        <p:spPr>
          <a:xfrm>
            <a:off x="1130739" y="235792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15" name="四角形: 角を丸くする 514">
            <a:extLst>
              <a:ext uri="{FF2B5EF4-FFF2-40B4-BE49-F238E27FC236}">
                <a16:creationId xmlns:a16="http://schemas.microsoft.com/office/drawing/2014/main" id="{5401484B-8C62-4A85-3B26-6F8625C05023}"/>
              </a:ext>
            </a:extLst>
          </p:cNvPr>
          <p:cNvSpPr/>
          <p:nvPr/>
        </p:nvSpPr>
        <p:spPr>
          <a:xfrm>
            <a:off x="1018966" y="205433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6" name="四角形: 角を丸くする 515">
            <a:extLst>
              <a:ext uri="{FF2B5EF4-FFF2-40B4-BE49-F238E27FC236}">
                <a16:creationId xmlns:a16="http://schemas.microsoft.com/office/drawing/2014/main" id="{36D6610F-2D32-54D6-64CB-6576A6EC0BE8}"/>
              </a:ext>
            </a:extLst>
          </p:cNvPr>
          <p:cNvSpPr/>
          <p:nvPr/>
        </p:nvSpPr>
        <p:spPr>
          <a:xfrm>
            <a:off x="1021457" y="220108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7" name="テキスト ボックス 516">
            <a:extLst>
              <a:ext uri="{FF2B5EF4-FFF2-40B4-BE49-F238E27FC236}">
                <a16:creationId xmlns:a16="http://schemas.microsoft.com/office/drawing/2014/main" id="{BC1078F3-E935-DE92-3829-1791B864AF64}"/>
              </a:ext>
            </a:extLst>
          </p:cNvPr>
          <p:cNvSpPr txBox="1"/>
          <p:nvPr/>
        </p:nvSpPr>
        <p:spPr>
          <a:xfrm>
            <a:off x="1045153" y="203776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18" name="テキスト ボックス 517">
            <a:extLst>
              <a:ext uri="{FF2B5EF4-FFF2-40B4-BE49-F238E27FC236}">
                <a16:creationId xmlns:a16="http://schemas.microsoft.com/office/drawing/2014/main" id="{1A6F565A-6BC1-685F-A588-1E1CDDA0D960}"/>
              </a:ext>
            </a:extLst>
          </p:cNvPr>
          <p:cNvSpPr txBox="1"/>
          <p:nvPr/>
        </p:nvSpPr>
        <p:spPr>
          <a:xfrm>
            <a:off x="766523" y="234037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19" name="テキスト ボックス 518">
            <a:extLst>
              <a:ext uri="{FF2B5EF4-FFF2-40B4-BE49-F238E27FC236}">
                <a16:creationId xmlns:a16="http://schemas.microsoft.com/office/drawing/2014/main" id="{252EDC28-085F-78FD-8259-A3612F5BFBF7}"/>
              </a:ext>
            </a:extLst>
          </p:cNvPr>
          <p:cNvSpPr txBox="1"/>
          <p:nvPr/>
        </p:nvSpPr>
        <p:spPr>
          <a:xfrm>
            <a:off x="1421526" y="234418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22" name="テキスト ボックス 521">
            <a:extLst>
              <a:ext uri="{FF2B5EF4-FFF2-40B4-BE49-F238E27FC236}">
                <a16:creationId xmlns:a16="http://schemas.microsoft.com/office/drawing/2014/main" id="{CD3082D2-5739-1D55-C080-1637F6014F18}"/>
              </a:ext>
            </a:extLst>
          </p:cNvPr>
          <p:cNvSpPr txBox="1"/>
          <p:nvPr/>
        </p:nvSpPr>
        <p:spPr>
          <a:xfrm>
            <a:off x="659208" y="259792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23" name="テキスト ボックス 522">
            <a:extLst>
              <a:ext uri="{FF2B5EF4-FFF2-40B4-BE49-F238E27FC236}">
                <a16:creationId xmlns:a16="http://schemas.microsoft.com/office/drawing/2014/main" id="{C114F302-7F80-E0B0-D179-9F4A3B814041}"/>
              </a:ext>
            </a:extLst>
          </p:cNvPr>
          <p:cNvSpPr txBox="1"/>
          <p:nvPr/>
        </p:nvSpPr>
        <p:spPr>
          <a:xfrm>
            <a:off x="1325110" y="2597676"/>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524" name="テキスト ボックス 523">
            <a:extLst>
              <a:ext uri="{FF2B5EF4-FFF2-40B4-BE49-F238E27FC236}">
                <a16:creationId xmlns:a16="http://schemas.microsoft.com/office/drawing/2014/main" id="{9338B6AE-18F9-089E-3072-418DD83865E1}"/>
              </a:ext>
            </a:extLst>
          </p:cNvPr>
          <p:cNvSpPr txBox="1"/>
          <p:nvPr/>
        </p:nvSpPr>
        <p:spPr>
          <a:xfrm>
            <a:off x="503615" y="2882435"/>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525" name="テキスト ボックス 524">
            <a:extLst>
              <a:ext uri="{FF2B5EF4-FFF2-40B4-BE49-F238E27FC236}">
                <a16:creationId xmlns:a16="http://schemas.microsoft.com/office/drawing/2014/main" id="{3F0CB568-B877-0F84-6A76-EA5A8D3B20EB}"/>
              </a:ext>
            </a:extLst>
          </p:cNvPr>
          <p:cNvSpPr txBox="1"/>
          <p:nvPr/>
        </p:nvSpPr>
        <p:spPr>
          <a:xfrm>
            <a:off x="954374" y="2874307"/>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526" name="テキスト ボックス 525">
            <a:extLst>
              <a:ext uri="{FF2B5EF4-FFF2-40B4-BE49-F238E27FC236}">
                <a16:creationId xmlns:a16="http://schemas.microsoft.com/office/drawing/2014/main" id="{D6248885-3DD1-238E-D606-0F9DC61C1D18}"/>
              </a:ext>
            </a:extLst>
          </p:cNvPr>
          <p:cNvSpPr txBox="1"/>
          <p:nvPr/>
        </p:nvSpPr>
        <p:spPr>
          <a:xfrm>
            <a:off x="1359018" y="2879591"/>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527" name="テキスト ボックス 526">
            <a:extLst>
              <a:ext uri="{FF2B5EF4-FFF2-40B4-BE49-F238E27FC236}">
                <a16:creationId xmlns:a16="http://schemas.microsoft.com/office/drawing/2014/main" id="{5ACD3743-04BF-A3C8-4955-942F577E5B85}"/>
              </a:ext>
            </a:extLst>
          </p:cNvPr>
          <p:cNvSpPr txBox="1"/>
          <p:nvPr/>
        </p:nvSpPr>
        <p:spPr>
          <a:xfrm>
            <a:off x="938069" y="2180594"/>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28" name="テキスト ボックス 527">
            <a:extLst>
              <a:ext uri="{FF2B5EF4-FFF2-40B4-BE49-F238E27FC236}">
                <a16:creationId xmlns:a16="http://schemas.microsoft.com/office/drawing/2014/main" id="{5C4C721B-067D-A6B9-B9EC-2AE4109E4183}"/>
              </a:ext>
            </a:extLst>
          </p:cNvPr>
          <p:cNvSpPr txBox="1"/>
          <p:nvPr/>
        </p:nvSpPr>
        <p:spPr>
          <a:xfrm>
            <a:off x="1109947" y="3067861"/>
            <a:ext cx="661188" cy="169277"/>
          </a:xfrm>
          <a:prstGeom prst="rect">
            <a:avLst/>
          </a:prstGeom>
          <a:noFill/>
        </p:spPr>
        <p:txBody>
          <a:bodyPr wrap="square" rtlCol="0">
            <a:spAutoFit/>
          </a:bodyPr>
          <a:lstStyle/>
          <a:p>
            <a:pPr algn="ctr"/>
            <a:r>
              <a:rPr kumimoji="1" lang="en-US" altLang="ja-JP" sz="500" dirty="0">
                <a:latin typeface="+mj-lt"/>
              </a:rPr>
              <a:t>RF07</a:t>
            </a:r>
          </a:p>
        </p:txBody>
      </p:sp>
      <p:pic>
        <p:nvPicPr>
          <p:cNvPr id="499" name="Picture 498">
            <a:extLst>
              <a:ext uri="{FF2B5EF4-FFF2-40B4-BE49-F238E27FC236}">
                <a16:creationId xmlns:a16="http://schemas.microsoft.com/office/drawing/2014/main" id="{373B5707-B384-BB22-553E-97E565F33617}"/>
              </a:ext>
            </a:extLst>
          </p:cNvPr>
          <p:cNvPicPr>
            <a:picLocks noChangeAspect="1"/>
          </p:cNvPicPr>
          <p:nvPr/>
        </p:nvPicPr>
        <p:blipFill>
          <a:blip r:embed="rId11"/>
          <a:stretch>
            <a:fillRect/>
          </a:stretch>
        </p:blipFill>
        <p:spPr>
          <a:xfrm>
            <a:off x="554069" y="3072567"/>
            <a:ext cx="1254295" cy="169937"/>
          </a:xfrm>
          <a:prstGeom prst="rect">
            <a:avLst/>
          </a:prstGeom>
        </p:spPr>
      </p:pic>
      <p:sp>
        <p:nvSpPr>
          <p:cNvPr id="500" name="TextBox 499">
            <a:extLst>
              <a:ext uri="{FF2B5EF4-FFF2-40B4-BE49-F238E27FC236}">
                <a16:creationId xmlns:a16="http://schemas.microsoft.com/office/drawing/2014/main" id="{93B88C64-CC4B-4FEA-E16A-2459D4C44C64}"/>
              </a:ext>
            </a:extLst>
          </p:cNvPr>
          <p:cNvSpPr txBox="1"/>
          <p:nvPr/>
        </p:nvSpPr>
        <p:spPr>
          <a:xfrm>
            <a:off x="1414406" y="3085863"/>
            <a:ext cx="474058" cy="169277"/>
          </a:xfrm>
          <a:prstGeom prst="rect">
            <a:avLst/>
          </a:prstGeom>
          <a:noFill/>
        </p:spPr>
        <p:txBody>
          <a:bodyPr wrap="square" rtlCol="0">
            <a:spAutoFit/>
          </a:bodyPr>
          <a:lstStyle/>
          <a:p>
            <a:pPr algn="r"/>
            <a:r>
              <a:rPr lang="en-US" sz="500" dirty="0"/>
              <a:t>10/20</a:t>
            </a:r>
          </a:p>
        </p:txBody>
      </p:sp>
      <p:sp>
        <p:nvSpPr>
          <p:cNvPr id="501" name="テキスト ボックス 9">
            <a:extLst>
              <a:ext uri="{FF2B5EF4-FFF2-40B4-BE49-F238E27FC236}">
                <a16:creationId xmlns:a16="http://schemas.microsoft.com/office/drawing/2014/main" id="{CA957647-99A7-2AE6-3D3D-2D7F4E39B27D}"/>
              </a:ext>
            </a:extLst>
          </p:cNvPr>
          <p:cNvSpPr txBox="1"/>
          <p:nvPr/>
        </p:nvSpPr>
        <p:spPr>
          <a:xfrm>
            <a:off x="3334923" y="212209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02" name="図 10">
            <a:extLst>
              <a:ext uri="{FF2B5EF4-FFF2-40B4-BE49-F238E27FC236}">
                <a16:creationId xmlns:a16="http://schemas.microsoft.com/office/drawing/2014/main" id="{19BDEB1F-EA82-D9DA-2359-DC6F8376F1AD}"/>
              </a:ext>
            </a:extLst>
          </p:cNvPr>
          <p:cNvPicPr>
            <a:picLocks noChangeAspect="1"/>
          </p:cNvPicPr>
          <p:nvPr/>
        </p:nvPicPr>
        <p:blipFill>
          <a:blip r:embed="rId5"/>
          <a:stretch>
            <a:fillRect/>
          </a:stretch>
        </p:blipFill>
        <p:spPr>
          <a:xfrm>
            <a:off x="2807106" y="1450879"/>
            <a:ext cx="1358764" cy="2027693"/>
          </a:xfrm>
          <a:prstGeom prst="rect">
            <a:avLst/>
          </a:prstGeom>
        </p:spPr>
      </p:pic>
      <p:pic>
        <p:nvPicPr>
          <p:cNvPr id="521" name="図 13">
            <a:extLst>
              <a:ext uri="{FF2B5EF4-FFF2-40B4-BE49-F238E27FC236}">
                <a16:creationId xmlns:a16="http://schemas.microsoft.com/office/drawing/2014/main" id="{20F33788-3396-3F52-3032-51FAE08C01C0}"/>
              </a:ext>
            </a:extLst>
          </p:cNvPr>
          <p:cNvPicPr>
            <a:picLocks noChangeAspect="1"/>
          </p:cNvPicPr>
          <p:nvPr/>
        </p:nvPicPr>
        <p:blipFill>
          <a:blip r:embed="rId7"/>
          <a:stretch>
            <a:fillRect/>
          </a:stretch>
        </p:blipFill>
        <p:spPr>
          <a:xfrm>
            <a:off x="3311793" y="1584959"/>
            <a:ext cx="805148" cy="123622"/>
          </a:xfrm>
          <a:prstGeom prst="rect">
            <a:avLst/>
          </a:prstGeom>
        </p:spPr>
      </p:pic>
      <p:sp>
        <p:nvSpPr>
          <p:cNvPr id="531" name="テキスト ボックス 14">
            <a:extLst>
              <a:ext uri="{FF2B5EF4-FFF2-40B4-BE49-F238E27FC236}">
                <a16:creationId xmlns:a16="http://schemas.microsoft.com/office/drawing/2014/main" id="{FF1AC26C-A0D7-B22F-A7C6-3D12E78AC20E}"/>
              </a:ext>
            </a:extLst>
          </p:cNvPr>
          <p:cNvSpPr txBox="1"/>
          <p:nvPr/>
        </p:nvSpPr>
        <p:spPr>
          <a:xfrm>
            <a:off x="3227074" y="157153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34" name="図 18">
            <a:extLst>
              <a:ext uri="{FF2B5EF4-FFF2-40B4-BE49-F238E27FC236}">
                <a16:creationId xmlns:a16="http://schemas.microsoft.com/office/drawing/2014/main" id="{16F0DC6A-850F-5B36-2AA9-EA42E3616B8E}"/>
              </a:ext>
            </a:extLst>
          </p:cNvPr>
          <p:cNvPicPr>
            <a:picLocks noChangeAspect="1"/>
          </p:cNvPicPr>
          <p:nvPr/>
        </p:nvPicPr>
        <p:blipFill>
          <a:blip r:embed="rId8"/>
          <a:stretch>
            <a:fillRect/>
          </a:stretch>
        </p:blipFill>
        <p:spPr>
          <a:xfrm>
            <a:off x="3410047" y="2907630"/>
            <a:ext cx="234871" cy="129551"/>
          </a:xfrm>
          <a:prstGeom prst="rect">
            <a:avLst/>
          </a:prstGeom>
        </p:spPr>
      </p:pic>
      <p:pic>
        <p:nvPicPr>
          <p:cNvPr id="568" name="図 19">
            <a:extLst>
              <a:ext uri="{FF2B5EF4-FFF2-40B4-BE49-F238E27FC236}">
                <a16:creationId xmlns:a16="http://schemas.microsoft.com/office/drawing/2014/main" id="{F09C866F-D0E6-5CB5-6133-551E6FDB33BE}"/>
              </a:ext>
            </a:extLst>
          </p:cNvPr>
          <p:cNvPicPr>
            <a:picLocks noChangeAspect="1"/>
          </p:cNvPicPr>
          <p:nvPr/>
        </p:nvPicPr>
        <p:blipFill>
          <a:blip r:embed="rId8"/>
          <a:stretch>
            <a:fillRect/>
          </a:stretch>
        </p:blipFill>
        <p:spPr>
          <a:xfrm>
            <a:off x="3345465" y="3090881"/>
            <a:ext cx="234871" cy="129551"/>
          </a:xfrm>
          <a:prstGeom prst="rect">
            <a:avLst/>
          </a:prstGeom>
        </p:spPr>
      </p:pic>
      <p:sp>
        <p:nvSpPr>
          <p:cNvPr id="572" name="テキスト ボックス 23">
            <a:extLst>
              <a:ext uri="{FF2B5EF4-FFF2-40B4-BE49-F238E27FC236}">
                <a16:creationId xmlns:a16="http://schemas.microsoft.com/office/drawing/2014/main" id="{4FE6A68F-71E8-942A-60B7-398BFCE20C0B}"/>
              </a:ext>
            </a:extLst>
          </p:cNvPr>
          <p:cNvSpPr txBox="1"/>
          <p:nvPr/>
        </p:nvSpPr>
        <p:spPr>
          <a:xfrm>
            <a:off x="2777686" y="260345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pic>
        <p:nvPicPr>
          <p:cNvPr id="66" name="図 26">
            <a:extLst>
              <a:ext uri="{FF2B5EF4-FFF2-40B4-BE49-F238E27FC236}">
                <a16:creationId xmlns:a16="http://schemas.microsoft.com/office/drawing/2014/main" id="{E281803F-48BA-59D1-DE4E-49F9C518B3EA}"/>
              </a:ext>
            </a:extLst>
          </p:cNvPr>
          <p:cNvPicPr>
            <a:picLocks noChangeAspect="1"/>
          </p:cNvPicPr>
          <p:nvPr/>
        </p:nvPicPr>
        <p:blipFill>
          <a:blip r:embed="rId10"/>
          <a:stretch>
            <a:fillRect/>
          </a:stretch>
        </p:blipFill>
        <p:spPr>
          <a:xfrm>
            <a:off x="2820835" y="2053237"/>
            <a:ext cx="1345035" cy="391873"/>
          </a:xfrm>
          <a:prstGeom prst="rect">
            <a:avLst/>
          </a:prstGeom>
        </p:spPr>
      </p:pic>
      <p:sp>
        <p:nvSpPr>
          <p:cNvPr id="69" name="テキスト ボックス 29">
            <a:extLst>
              <a:ext uri="{FF2B5EF4-FFF2-40B4-BE49-F238E27FC236}">
                <a16:creationId xmlns:a16="http://schemas.microsoft.com/office/drawing/2014/main" id="{FF8236AD-74F7-8BB6-48F8-C17722895B3A}"/>
              </a:ext>
            </a:extLst>
          </p:cNvPr>
          <p:cNvSpPr txBox="1"/>
          <p:nvPr/>
        </p:nvSpPr>
        <p:spPr>
          <a:xfrm>
            <a:off x="2763436" y="2365312"/>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71" name="四角形: 角を丸くする 31">
            <a:extLst>
              <a:ext uri="{FF2B5EF4-FFF2-40B4-BE49-F238E27FC236}">
                <a16:creationId xmlns:a16="http://schemas.microsoft.com/office/drawing/2014/main" id="{D998A4C0-6BE5-B3F3-A7C2-5A41EC365E72}"/>
              </a:ext>
            </a:extLst>
          </p:cNvPr>
          <p:cNvSpPr/>
          <p:nvPr/>
        </p:nvSpPr>
        <p:spPr>
          <a:xfrm>
            <a:off x="3311793" y="205500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 name="テキスト ボックス 32">
            <a:extLst>
              <a:ext uri="{FF2B5EF4-FFF2-40B4-BE49-F238E27FC236}">
                <a16:creationId xmlns:a16="http://schemas.microsoft.com/office/drawing/2014/main" id="{DCB8259C-6E48-DF0B-2A53-7F588F7732C0}"/>
              </a:ext>
            </a:extLst>
          </p:cNvPr>
          <p:cNvSpPr txBox="1"/>
          <p:nvPr/>
        </p:nvSpPr>
        <p:spPr>
          <a:xfrm>
            <a:off x="2777686" y="204376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79" name="テキスト ボックス 34">
            <a:extLst>
              <a:ext uri="{FF2B5EF4-FFF2-40B4-BE49-F238E27FC236}">
                <a16:creationId xmlns:a16="http://schemas.microsoft.com/office/drawing/2014/main" id="{2F2043AA-9F68-51E6-BC4C-3080735A65ED}"/>
              </a:ext>
            </a:extLst>
          </p:cNvPr>
          <p:cNvSpPr txBox="1"/>
          <p:nvPr/>
        </p:nvSpPr>
        <p:spPr>
          <a:xfrm>
            <a:off x="2780177" y="219051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80" name="テキスト ボックス 35">
            <a:extLst>
              <a:ext uri="{FF2B5EF4-FFF2-40B4-BE49-F238E27FC236}">
                <a16:creationId xmlns:a16="http://schemas.microsoft.com/office/drawing/2014/main" id="{A2D9BB9B-77D7-4068-331C-252DE53A0DAB}"/>
              </a:ext>
            </a:extLst>
          </p:cNvPr>
          <p:cNvSpPr txBox="1"/>
          <p:nvPr/>
        </p:nvSpPr>
        <p:spPr>
          <a:xfrm>
            <a:off x="3337980" y="203843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83" name="図 40">
            <a:extLst>
              <a:ext uri="{FF2B5EF4-FFF2-40B4-BE49-F238E27FC236}">
                <a16:creationId xmlns:a16="http://schemas.microsoft.com/office/drawing/2014/main" id="{D4596655-7127-716A-7477-A0732A12FF1B}"/>
              </a:ext>
            </a:extLst>
          </p:cNvPr>
          <p:cNvPicPr>
            <a:picLocks noChangeAspect="1"/>
          </p:cNvPicPr>
          <p:nvPr/>
        </p:nvPicPr>
        <p:blipFill>
          <a:blip r:embed="rId12"/>
          <a:stretch>
            <a:fillRect/>
          </a:stretch>
        </p:blipFill>
        <p:spPr>
          <a:xfrm>
            <a:off x="1876467" y="1479097"/>
            <a:ext cx="767534" cy="496491"/>
          </a:xfrm>
          <a:prstGeom prst="rect">
            <a:avLst/>
          </a:prstGeom>
          <a:solidFill>
            <a:schemeClr val="bg1"/>
          </a:solidFill>
        </p:spPr>
      </p:pic>
      <p:sp>
        <p:nvSpPr>
          <p:cNvPr id="84" name="テキスト ボックス 41">
            <a:extLst>
              <a:ext uri="{FF2B5EF4-FFF2-40B4-BE49-F238E27FC236}">
                <a16:creationId xmlns:a16="http://schemas.microsoft.com/office/drawing/2014/main" id="{AB7C1759-0A56-4D47-BA62-C849570E8C64}"/>
              </a:ext>
            </a:extLst>
          </p:cNvPr>
          <p:cNvSpPr txBox="1"/>
          <p:nvPr/>
        </p:nvSpPr>
        <p:spPr>
          <a:xfrm>
            <a:off x="1812751" y="1986135"/>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a:t>
            </a:r>
            <a:r>
              <a:rPr kumimoji="1" lang="en-US" altLang="ja-JP" sz="600" dirty="0">
                <a:solidFill>
                  <a:srgbClr val="FF0000"/>
                </a:solidFill>
              </a:rPr>
              <a:t>600pcs</a:t>
            </a:r>
          </a:p>
          <a:p>
            <a:r>
              <a:rPr kumimoji="1" lang="en-US" altLang="ja-JP" sz="600" dirty="0"/>
              <a:t>Label 1 piece</a:t>
            </a:r>
          </a:p>
          <a:p>
            <a:r>
              <a:rPr kumimoji="1" lang="en-US" altLang="ja-JP" sz="600" dirty="0"/>
              <a:t>Lot 2023-09-11</a:t>
            </a:r>
          </a:p>
          <a:p>
            <a:r>
              <a:rPr kumimoji="1" lang="en-US" altLang="ja-JP" sz="600" dirty="0"/>
              <a:t>Label serial : 0001</a:t>
            </a:r>
          </a:p>
          <a:p>
            <a:r>
              <a:rPr kumimoji="1" lang="en-US" altLang="ja-JP" sz="600" dirty="0"/>
              <a:t>Location: 12-001</a:t>
            </a:r>
            <a:endParaRPr kumimoji="1" lang="ja-JP" altLang="en-US" sz="600" dirty="0"/>
          </a:p>
        </p:txBody>
      </p:sp>
      <p:sp>
        <p:nvSpPr>
          <p:cNvPr id="85" name="台形 42">
            <a:extLst>
              <a:ext uri="{FF2B5EF4-FFF2-40B4-BE49-F238E27FC236}">
                <a16:creationId xmlns:a16="http://schemas.microsoft.com/office/drawing/2014/main" id="{2D4CFEA7-7E37-CCCD-26CC-0CE8E3D8A917}"/>
              </a:ext>
            </a:extLst>
          </p:cNvPr>
          <p:cNvSpPr/>
          <p:nvPr/>
        </p:nvSpPr>
        <p:spPr>
          <a:xfrm rot="9223765">
            <a:off x="2491111" y="139958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86" name="矢印: 右 43">
            <a:extLst>
              <a:ext uri="{FF2B5EF4-FFF2-40B4-BE49-F238E27FC236}">
                <a16:creationId xmlns:a16="http://schemas.microsoft.com/office/drawing/2014/main" id="{9774F9B6-FC23-3392-3BB8-B1909989DF24}"/>
              </a:ext>
            </a:extLst>
          </p:cNvPr>
          <p:cNvSpPr/>
          <p:nvPr/>
        </p:nvSpPr>
        <p:spPr>
          <a:xfrm>
            <a:off x="4114014" y="19180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7" name="矢印: 右 44">
            <a:extLst>
              <a:ext uri="{FF2B5EF4-FFF2-40B4-BE49-F238E27FC236}">
                <a16:creationId xmlns:a16="http://schemas.microsoft.com/office/drawing/2014/main" id="{C86BA634-123E-2082-CE1B-35334F19CC08}"/>
              </a:ext>
            </a:extLst>
          </p:cNvPr>
          <p:cNvSpPr/>
          <p:nvPr/>
        </p:nvSpPr>
        <p:spPr>
          <a:xfrm>
            <a:off x="2799408" y="19180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88" name="図 45">
            <a:extLst>
              <a:ext uri="{FF2B5EF4-FFF2-40B4-BE49-F238E27FC236}">
                <a16:creationId xmlns:a16="http://schemas.microsoft.com/office/drawing/2014/main" id="{08802C19-7E95-B8CD-00C4-ACCB6805B25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181814">
            <a:off x="2440119" y="1585703"/>
            <a:ext cx="193980" cy="422448"/>
          </a:xfrm>
          <a:prstGeom prst="rect">
            <a:avLst/>
          </a:prstGeom>
        </p:spPr>
      </p:pic>
      <p:sp>
        <p:nvSpPr>
          <p:cNvPr id="92" name="矢印: 右 465">
            <a:extLst>
              <a:ext uri="{FF2B5EF4-FFF2-40B4-BE49-F238E27FC236}">
                <a16:creationId xmlns:a16="http://schemas.microsoft.com/office/drawing/2014/main" id="{E82ED94C-3A2D-367F-C877-2178E290AA99}"/>
              </a:ext>
            </a:extLst>
          </p:cNvPr>
          <p:cNvSpPr/>
          <p:nvPr/>
        </p:nvSpPr>
        <p:spPr>
          <a:xfrm>
            <a:off x="1692613" y="191892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テキスト ボックス 468">
            <a:extLst>
              <a:ext uri="{FF2B5EF4-FFF2-40B4-BE49-F238E27FC236}">
                <a16:creationId xmlns:a16="http://schemas.microsoft.com/office/drawing/2014/main" id="{3565F4CE-0244-1B2B-DEA1-B17216EC0101}"/>
              </a:ext>
            </a:extLst>
          </p:cNvPr>
          <p:cNvSpPr txBox="1"/>
          <p:nvPr/>
        </p:nvSpPr>
        <p:spPr>
          <a:xfrm>
            <a:off x="2796442" y="2883105"/>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96" name="テキスト ボックス 469">
            <a:extLst>
              <a:ext uri="{FF2B5EF4-FFF2-40B4-BE49-F238E27FC236}">
                <a16:creationId xmlns:a16="http://schemas.microsoft.com/office/drawing/2014/main" id="{4BCD2FD4-BC03-093B-FFA9-33766789F9B5}"/>
              </a:ext>
            </a:extLst>
          </p:cNvPr>
          <p:cNvSpPr txBox="1"/>
          <p:nvPr/>
        </p:nvSpPr>
        <p:spPr>
          <a:xfrm>
            <a:off x="3247201" y="2874977"/>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99" name="テキスト ボックス 470">
            <a:extLst>
              <a:ext uri="{FF2B5EF4-FFF2-40B4-BE49-F238E27FC236}">
                <a16:creationId xmlns:a16="http://schemas.microsoft.com/office/drawing/2014/main" id="{61D8843A-520A-2D6A-56B2-AAD0FFCB0F82}"/>
              </a:ext>
            </a:extLst>
          </p:cNvPr>
          <p:cNvSpPr txBox="1"/>
          <p:nvPr/>
        </p:nvSpPr>
        <p:spPr>
          <a:xfrm>
            <a:off x="3651845" y="2880261"/>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101" name="テキスト ボックス 473">
            <a:extLst>
              <a:ext uri="{FF2B5EF4-FFF2-40B4-BE49-F238E27FC236}">
                <a16:creationId xmlns:a16="http://schemas.microsoft.com/office/drawing/2014/main" id="{F795AF71-3DD6-66C4-EAE2-C4FB0253A4B7}"/>
              </a:ext>
            </a:extLst>
          </p:cNvPr>
          <p:cNvSpPr txBox="1"/>
          <p:nvPr/>
        </p:nvSpPr>
        <p:spPr>
          <a:xfrm>
            <a:off x="3402774" y="3068531"/>
            <a:ext cx="661188" cy="169277"/>
          </a:xfrm>
          <a:prstGeom prst="rect">
            <a:avLst/>
          </a:prstGeom>
          <a:noFill/>
        </p:spPr>
        <p:txBody>
          <a:bodyPr wrap="square" rtlCol="0">
            <a:spAutoFit/>
          </a:bodyPr>
          <a:lstStyle/>
          <a:p>
            <a:pPr algn="ctr"/>
            <a:r>
              <a:rPr kumimoji="1" lang="en-US" altLang="ja-JP" sz="500" dirty="0">
                <a:latin typeface="+mj-lt"/>
              </a:rPr>
              <a:t>RF07</a:t>
            </a:r>
          </a:p>
        </p:txBody>
      </p:sp>
      <p:pic>
        <p:nvPicPr>
          <p:cNvPr id="111" name="Picture 110">
            <a:extLst>
              <a:ext uri="{FF2B5EF4-FFF2-40B4-BE49-F238E27FC236}">
                <a16:creationId xmlns:a16="http://schemas.microsoft.com/office/drawing/2014/main" id="{B5D0EC85-6E81-DB9C-A257-13A5BD893D73}"/>
              </a:ext>
            </a:extLst>
          </p:cNvPr>
          <p:cNvPicPr>
            <a:picLocks noChangeAspect="1"/>
          </p:cNvPicPr>
          <p:nvPr/>
        </p:nvPicPr>
        <p:blipFill>
          <a:blip r:embed="rId14"/>
          <a:stretch>
            <a:fillRect/>
          </a:stretch>
        </p:blipFill>
        <p:spPr>
          <a:xfrm>
            <a:off x="526016" y="2343565"/>
            <a:ext cx="1338306" cy="885220"/>
          </a:xfrm>
          <a:prstGeom prst="rect">
            <a:avLst/>
          </a:prstGeom>
        </p:spPr>
      </p:pic>
      <p:pic>
        <p:nvPicPr>
          <p:cNvPr id="112" name="Picture 111">
            <a:extLst>
              <a:ext uri="{FF2B5EF4-FFF2-40B4-BE49-F238E27FC236}">
                <a16:creationId xmlns:a16="http://schemas.microsoft.com/office/drawing/2014/main" id="{B40E9855-121A-B90A-5F97-1BFE04E6E86F}"/>
              </a:ext>
            </a:extLst>
          </p:cNvPr>
          <p:cNvPicPr>
            <a:picLocks noChangeAspect="1"/>
          </p:cNvPicPr>
          <p:nvPr/>
        </p:nvPicPr>
        <p:blipFill>
          <a:blip r:embed="rId11"/>
          <a:stretch>
            <a:fillRect/>
          </a:stretch>
        </p:blipFill>
        <p:spPr>
          <a:xfrm>
            <a:off x="525176" y="3049723"/>
            <a:ext cx="1254295" cy="169937"/>
          </a:xfrm>
          <a:prstGeom prst="rect">
            <a:avLst/>
          </a:prstGeom>
        </p:spPr>
      </p:pic>
      <p:sp>
        <p:nvSpPr>
          <p:cNvPr id="113" name="TextBox 112">
            <a:extLst>
              <a:ext uri="{FF2B5EF4-FFF2-40B4-BE49-F238E27FC236}">
                <a16:creationId xmlns:a16="http://schemas.microsoft.com/office/drawing/2014/main" id="{BFCD47B0-CC60-6CC2-CC40-EA8C1B897A2A}"/>
              </a:ext>
            </a:extLst>
          </p:cNvPr>
          <p:cNvSpPr txBox="1"/>
          <p:nvPr/>
        </p:nvSpPr>
        <p:spPr>
          <a:xfrm>
            <a:off x="1385513" y="3063019"/>
            <a:ext cx="474058" cy="169277"/>
          </a:xfrm>
          <a:prstGeom prst="rect">
            <a:avLst/>
          </a:prstGeom>
          <a:noFill/>
        </p:spPr>
        <p:txBody>
          <a:bodyPr wrap="square" rtlCol="0">
            <a:spAutoFit/>
          </a:bodyPr>
          <a:lstStyle/>
          <a:p>
            <a:pPr algn="r"/>
            <a:r>
              <a:rPr lang="en-US" sz="500" dirty="0"/>
              <a:t>20/50</a:t>
            </a:r>
          </a:p>
        </p:txBody>
      </p:sp>
      <p:pic>
        <p:nvPicPr>
          <p:cNvPr id="124" name="Picture 123">
            <a:extLst>
              <a:ext uri="{FF2B5EF4-FFF2-40B4-BE49-F238E27FC236}">
                <a16:creationId xmlns:a16="http://schemas.microsoft.com/office/drawing/2014/main" id="{7ABDCB1A-4C57-3D11-DC5B-D08B10693AE1}"/>
              </a:ext>
            </a:extLst>
          </p:cNvPr>
          <p:cNvPicPr>
            <a:picLocks noChangeAspect="1"/>
          </p:cNvPicPr>
          <p:nvPr/>
        </p:nvPicPr>
        <p:blipFill>
          <a:blip r:embed="rId14"/>
          <a:stretch>
            <a:fillRect/>
          </a:stretch>
        </p:blipFill>
        <p:spPr>
          <a:xfrm>
            <a:off x="2821094" y="2357992"/>
            <a:ext cx="1338306" cy="885220"/>
          </a:xfrm>
          <a:prstGeom prst="rect">
            <a:avLst/>
          </a:prstGeom>
        </p:spPr>
      </p:pic>
      <p:pic>
        <p:nvPicPr>
          <p:cNvPr id="125" name="Picture 124">
            <a:extLst>
              <a:ext uri="{FF2B5EF4-FFF2-40B4-BE49-F238E27FC236}">
                <a16:creationId xmlns:a16="http://schemas.microsoft.com/office/drawing/2014/main" id="{FBEB3673-C5E5-599F-C42D-68C5ABF0925E}"/>
              </a:ext>
            </a:extLst>
          </p:cNvPr>
          <p:cNvPicPr>
            <a:picLocks noChangeAspect="1"/>
          </p:cNvPicPr>
          <p:nvPr/>
        </p:nvPicPr>
        <p:blipFill>
          <a:blip r:embed="rId11"/>
          <a:stretch>
            <a:fillRect/>
          </a:stretch>
        </p:blipFill>
        <p:spPr>
          <a:xfrm>
            <a:off x="2829780" y="3064150"/>
            <a:ext cx="1254295" cy="169937"/>
          </a:xfrm>
          <a:prstGeom prst="rect">
            <a:avLst/>
          </a:prstGeom>
        </p:spPr>
      </p:pic>
      <p:sp>
        <p:nvSpPr>
          <p:cNvPr id="126" name="TextBox 125">
            <a:extLst>
              <a:ext uri="{FF2B5EF4-FFF2-40B4-BE49-F238E27FC236}">
                <a16:creationId xmlns:a16="http://schemas.microsoft.com/office/drawing/2014/main" id="{EBBBB77E-2A88-2C31-D35F-9A9FBCD39510}"/>
              </a:ext>
            </a:extLst>
          </p:cNvPr>
          <p:cNvSpPr txBox="1"/>
          <p:nvPr/>
        </p:nvSpPr>
        <p:spPr>
          <a:xfrm>
            <a:off x="3690117" y="3077446"/>
            <a:ext cx="474058" cy="169277"/>
          </a:xfrm>
          <a:prstGeom prst="rect">
            <a:avLst/>
          </a:prstGeom>
          <a:noFill/>
        </p:spPr>
        <p:txBody>
          <a:bodyPr wrap="square" rtlCol="0">
            <a:spAutoFit/>
          </a:bodyPr>
          <a:lstStyle/>
          <a:p>
            <a:pPr algn="r"/>
            <a:r>
              <a:rPr lang="en-US" sz="500" dirty="0"/>
              <a:t>20/50</a:t>
            </a:r>
          </a:p>
        </p:txBody>
      </p:sp>
      <p:sp>
        <p:nvSpPr>
          <p:cNvPr id="127" name="四角形: 角を丸くする 515">
            <a:extLst>
              <a:ext uri="{FF2B5EF4-FFF2-40B4-BE49-F238E27FC236}">
                <a16:creationId xmlns:a16="http://schemas.microsoft.com/office/drawing/2014/main" id="{F7515B9A-5DE9-043B-126C-8B030E479C50}"/>
              </a:ext>
            </a:extLst>
          </p:cNvPr>
          <p:cNvSpPr/>
          <p:nvPr/>
        </p:nvSpPr>
        <p:spPr>
          <a:xfrm>
            <a:off x="3307465" y="220594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6" name="テキスト ボックス 526">
            <a:extLst>
              <a:ext uri="{FF2B5EF4-FFF2-40B4-BE49-F238E27FC236}">
                <a16:creationId xmlns:a16="http://schemas.microsoft.com/office/drawing/2014/main" id="{B42AFF22-B2C6-10B7-FB7B-E650BC6368C8}"/>
              </a:ext>
            </a:extLst>
          </p:cNvPr>
          <p:cNvSpPr txBox="1"/>
          <p:nvPr/>
        </p:nvSpPr>
        <p:spPr>
          <a:xfrm>
            <a:off x="3224077" y="218545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609" name="図 476">
            <a:extLst>
              <a:ext uri="{FF2B5EF4-FFF2-40B4-BE49-F238E27FC236}">
                <a16:creationId xmlns:a16="http://schemas.microsoft.com/office/drawing/2014/main" id="{386B8277-2EAF-B22B-CAF5-AEA4A64BDDB7}"/>
              </a:ext>
            </a:extLst>
          </p:cNvPr>
          <p:cNvPicPr>
            <a:picLocks noChangeAspect="1"/>
          </p:cNvPicPr>
          <p:nvPr/>
        </p:nvPicPr>
        <p:blipFill>
          <a:blip r:embed="rId2"/>
          <a:stretch>
            <a:fillRect/>
          </a:stretch>
        </p:blipFill>
        <p:spPr>
          <a:xfrm>
            <a:off x="2960945" y="2188763"/>
            <a:ext cx="1075165" cy="745191"/>
          </a:xfrm>
          <a:prstGeom prst="rect">
            <a:avLst/>
          </a:prstGeom>
        </p:spPr>
      </p:pic>
      <p:pic>
        <p:nvPicPr>
          <p:cNvPr id="610" name="図 477">
            <a:extLst>
              <a:ext uri="{FF2B5EF4-FFF2-40B4-BE49-F238E27FC236}">
                <a16:creationId xmlns:a16="http://schemas.microsoft.com/office/drawing/2014/main" id="{699C85C1-B374-6116-15D9-663771706C29}"/>
              </a:ext>
            </a:extLst>
          </p:cNvPr>
          <p:cNvPicPr>
            <a:picLocks noChangeAspect="1"/>
          </p:cNvPicPr>
          <p:nvPr/>
        </p:nvPicPr>
        <p:blipFill>
          <a:blip r:embed="rId3"/>
          <a:stretch>
            <a:fillRect/>
          </a:stretch>
        </p:blipFill>
        <p:spPr>
          <a:xfrm>
            <a:off x="3082024" y="2598845"/>
            <a:ext cx="847293" cy="112175"/>
          </a:xfrm>
          <a:prstGeom prst="rect">
            <a:avLst/>
          </a:prstGeom>
        </p:spPr>
      </p:pic>
      <p:sp>
        <p:nvSpPr>
          <p:cNvPr id="611" name="テキスト ボックス 478">
            <a:extLst>
              <a:ext uri="{FF2B5EF4-FFF2-40B4-BE49-F238E27FC236}">
                <a16:creationId xmlns:a16="http://schemas.microsoft.com/office/drawing/2014/main" id="{E8CF5D99-4783-9C46-7D06-B536555521BA}"/>
              </a:ext>
            </a:extLst>
          </p:cNvPr>
          <p:cNvSpPr txBox="1"/>
          <p:nvPr/>
        </p:nvSpPr>
        <p:spPr>
          <a:xfrm>
            <a:off x="2942197" y="2555629"/>
            <a:ext cx="1149454"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Repack the package?</a:t>
            </a:r>
          </a:p>
        </p:txBody>
      </p:sp>
      <p:pic>
        <p:nvPicPr>
          <p:cNvPr id="612" name="図 479">
            <a:extLst>
              <a:ext uri="{FF2B5EF4-FFF2-40B4-BE49-F238E27FC236}">
                <a16:creationId xmlns:a16="http://schemas.microsoft.com/office/drawing/2014/main" id="{8F6F3CB9-F601-9397-0591-91BF54F3AB09}"/>
              </a:ext>
            </a:extLst>
          </p:cNvPr>
          <p:cNvPicPr>
            <a:picLocks noChangeAspect="1"/>
          </p:cNvPicPr>
          <p:nvPr/>
        </p:nvPicPr>
        <p:blipFill>
          <a:blip r:embed="rId4"/>
          <a:stretch>
            <a:fillRect/>
          </a:stretch>
        </p:blipFill>
        <p:spPr>
          <a:xfrm>
            <a:off x="3337633" y="2704838"/>
            <a:ext cx="336603" cy="186540"/>
          </a:xfrm>
          <a:prstGeom prst="rect">
            <a:avLst/>
          </a:prstGeom>
        </p:spPr>
      </p:pic>
      <p:sp>
        <p:nvSpPr>
          <p:cNvPr id="613" name="四角形: 角を丸くする 480">
            <a:extLst>
              <a:ext uri="{FF2B5EF4-FFF2-40B4-BE49-F238E27FC236}">
                <a16:creationId xmlns:a16="http://schemas.microsoft.com/office/drawing/2014/main" id="{A733F376-F09D-7F69-BFDD-D6715112FB95}"/>
              </a:ext>
            </a:extLst>
          </p:cNvPr>
          <p:cNvSpPr/>
          <p:nvPr/>
        </p:nvSpPr>
        <p:spPr>
          <a:xfrm>
            <a:off x="3206685" y="2738793"/>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614" name="四角形: 角を丸くする 481">
            <a:extLst>
              <a:ext uri="{FF2B5EF4-FFF2-40B4-BE49-F238E27FC236}">
                <a16:creationId xmlns:a16="http://schemas.microsoft.com/office/drawing/2014/main" id="{1EFD2092-91FC-BB05-CF84-16A7F2FEC1C6}"/>
              </a:ext>
            </a:extLst>
          </p:cNvPr>
          <p:cNvSpPr/>
          <p:nvPr/>
        </p:nvSpPr>
        <p:spPr>
          <a:xfrm>
            <a:off x="3516924" y="2739264"/>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475" name="テキスト ボックス 472">
            <a:extLst>
              <a:ext uri="{FF2B5EF4-FFF2-40B4-BE49-F238E27FC236}">
                <a16:creationId xmlns:a16="http://schemas.microsoft.com/office/drawing/2014/main" id="{5BF2F2C2-EDCF-A716-DD24-9F0F07724D35}"/>
              </a:ext>
            </a:extLst>
          </p:cNvPr>
          <p:cNvSpPr txBox="1"/>
          <p:nvPr/>
        </p:nvSpPr>
        <p:spPr>
          <a:xfrm>
            <a:off x="5123278" y="2274779"/>
            <a:ext cx="1367498" cy="1200329"/>
          </a:xfrm>
          <a:prstGeom prst="rect">
            <a:avLst/>
          </a:prstGeom>
          <a:noFill/>
        </p:spPr>
        <p:txBody>
          <a:bodyPr wrap="square" rtlCol="0">
            <a:spAutoFit/>
          </a:bodyPr>
          <a:lstStyle/>
          <a:p>
            <a:r>
              <a:rPr kumimoji="1" lang="en-US" altLang="ja-JP" sz="800" dirty="0">
                <a:latin typeface="+mj-lt"/>
              </a:rPr>
              <a:t>*8: Repack the package?</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endParaRPr kumimoji="1" lang="en-US" altLang="ja-JP" sz="800" dirty="0">
              <a:latin typeface="+mj-lt"/>
            </a:endParaRPr>
          </a:p>
        </p:txBody>
      </p:sp>
      <p:pic>
        <p:nvPicPr>
          <p:cNvPr id="476" name="図 476">
            <a:extLst>
              <a:ext uri="{FF2B5EF4-FFF2-40B4-BE49-F238E27FC236}">
                <a16:creationId xmlns:a16="http://schemas.microsoft.com/office/drawing/2014/main" id="{8F9D288F-E18A-78E7-9CB1-586808CB1070}"/>
              </a:ext>
            </a:extLst>
          </p:cNvPr>
          <p:cNvPicPr>
            <a:picLocks noChangeAspect="1"/>
          </p:cNvPicPr>
          <p:nvPr/>
        </p:nvPicPr>
        <p:blipFill>
          <a:blip r:embed="rId2"/>
          <a:stretch>
            <a:fillRect/>
          </a:stretch>
        </p:blipFill>
        <p:spPr>
          <a:xfrm>
            <a:off x="5203077" y="1455892"/>
            <a:ext cx="1075165" cy="745191"/>
          </a:xfrm>
          <a:prstGeom prst="rect">
            <a:avLst/>
          </a:prstGeom>
        </p:spPr>
      </p:pic>
      <p:pic>
        <p:nvPicPr>
          <p:cNvPr id="483" name="図 477">
            <a:extLst>
              <a:ext uri="{FF2B5EF4-FFF2-40B4-BE49-F238E27FC236}">
                <a16:creationId xmlns:a16="http://schemas.microsoft.com/office/drawing/2014/main" id="{83634977-A9A8-7101-58A9-3F35DA762C8D}"/>
              </a:ext>
            </a:extLst>
          </p:cNvPr>
          <p:cNvPicPr>
            <a:picLocks noChangeAspect="1"/>
          </p:cNvPicPr>
          <p:nvPr/>
        </p:nvPicPr>
        <p:blipFill>
          <a:blip r:embed="rId3"/>
          <a:stretch>
            <a:fillRect/>
          </a:stretch>
        </p:blipFill>
        <p:spPr>
          <a:xfrm>
            <a:off x="5324156" y="1856448"/>
            <a:ext cx="847293" cy="112175"/>
          </a:xfrm>
          <a:prstGeom prst="rect">
            <a:avLst/>
          </a:prstGeom>
        </p:spPr>
      </p:pic>
      <p:sp>
        <p:nvSpPr>
          <p:cNvPr id="484" name="テキスト ボックス 478">
            <a:extLst>
              <a:ext uri="{FF2B5EF4-FFF2-40B4-BE49-F238E27FC236}">
                <a16:creationId xmlns:a16="http://schemas.microsoft.com/office/drawing/2014/main" id="{31826669-F342-21BA-ACC0-79450D11E02E}"/>
              </a:ext>
            </a:extLst>
          </p:cNvPr>
          <p:cNvSpPr txBox="1"/>
          <p:nvPr/>
        </p:nvSpPr>
        <p:spPr>
          <a:xfrm>
            <a:off x="5128788" y="1780871"/>
            <a:ext cx="1149454"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Repack the package?</a:t>
            </a:r>
          </a:p>
        </p:txBody>
      </p:sp>
      <p:pic>
        <p:nvPicPr>
          <p:cNvPr id="486" name="図 479">
            <a:extLst>
              <a:ext uri="{FF2B5EF4-FFF2-40B4-BE49-F238E27FC236}">
                <a16:creationId xmlns:a16="http://schemas.microsoft.com/office/drawing/2014/main" id="{62025B8E-EA2A-56FB-4EFD-96F2FECA2931}"/>
              </a:ext>
            </a:extLst>
          </p:cNvPr>
          <p:cNvPicPr>
            <a:picLocks noChangeAspect="1"/>
          </p:cNvPicPr>
          <p:nvPr/>
        </p:nvPicPr>
        <p:blipFill>
          <a:blip r:embed="rId4"/>
          <a:stretch>
            <a:fillRect/>
          </a:stretch>
        </p:blipFill>
        <p:spPr>
          <a:xfrm>
            <a:off x="5579765" y="1971967"/>
            <a:ext cx="336603" cy="186540"/>
          </a:xfrm>
          <a:prstGeom prst="rect">
            <a:avLst/>
          </a:prstGeom>
        </p:spPr>
      </p:pic>
      <p:sp>
        <p:nvSpPr>
          <p:cNvPr id="496" name="四角形: 角を丸くする 480">
            <a:extLst>
              <a:ext uri="{FF2B5EF4-FFF2-40B4-BE49-F238E27FC236}">
                <a16:creationId xmlns:a16="http://schemas.microsoft.com/office/drawing/2014/main" id="{39963007-9035-5FE1-691A-ABEEAEA101D8}"/>
              </a:ext>
            </a:extLst>
          </p:cNvPr>
          <p:cNvSpPr/>
          <p:nvPr/>
        </p:nvSpPr>
        <p:spPr>
          <a:xfrm>
            <a:off x="5448817" y="2005922"/>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97" name="四角形: 角を丸くする 481">
            <a:extLst>
              <a:ext uri="{FF2B5EF4-FFF2-40B4-BE49-F238E27FC236}">
                <a16:creationId xmlns:a16="http://schemas.microsoft.com/office/drawing/2014/main" id="{461FADA0-43EE-3306-8506-0DD817DD56E0}"/>
              </a:ext>
            </a:extLst>
          </p:cNvPr>
          <p:cNvSpPr/>
          <p:nvPr/>
        </p:nvSpPr>
        <p:spPr>
          <a:xfrm>
            <a:off x="5759056" y="2006393"/>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498" name="テキスト ボックス 508">
            <a:extLst>
              <a:ext uri="{FF2B5EF4-FFF2-40B4-BE49-F238E27FC236}">
                <a16:creationId xmlns:a16="http://schemas.microsoft.com/office/drawing/2014/main" id="{5B654C95-21F9-1E53-0065-250816F54F5F}"/>
              </a:ext>
            </a:extLst>
          </p:cNvPr>
          <p:cNvSpPr txBox="1"/>
          <p:nvPr/>
        </p:nvSpPr>
        <p:spPr>
          <a:xfrm>
            <a:off x="1045520" y="451153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03" name="図 509">
            <a:extLst>
              <a:ext uri="{FF2B5EF4-FFF2-40B4-BE49-F238E27FC236}">
                <a16:creationId xmlns:a16="http://schemas.microsoft.com/office/drawing/2014/main" id="{BFED836B-C252-DA66-4D2A-68A554FEC1D6}"/>
              </a:ext>
            </a:extLst>
          </p:cNvPr>
          <p:cNvPicPr>
            <a:picLocks noChangeAspect="1"/>
          </p:cNvPicPr>
          <p:nvPr/>
        </p:nvPicPr>
        <p:blipFill>
          <a:blip r:embed="rId5"/>
          <a:stretch>
            <a:fillRect/>
          </a:stretch>
        </p:blipFill>
        <p:spPr>
          <a:xfrm>
            <a:off x="517703" y="3840326"/>
            <a:ext cx="1358764" cy="2027693"/>
          </a:xfrm>
          <a:prstGeom prst="rect">
            <a:avLst/>
          </a:prstGeom>
        </p:spPr>
      </p:pic>
      <p:pic>
        <p:nvPicPr>
          <p:cNvPr id="504" name="図 510">
            <a:extLst>
              <a:ext uri="{FF2B5EF4-FFF2-40B4-BE49-F238E27FC236}">
                <a16:creationId xmlns:a16="http://schemas.microsoft.com/office/drawing/2014/main" id="{D5E1D5F1-E8A6-6844-6963-1EF9A144FB95}"/>
              </a:ext>
            </a:extLst>
          </p:cNvPr>
          <p:cNvPicPr>
            <a:picLocks noChangeAspect="1"/>
          </p:cNvPicPr>
          <p:nvPr/>
        </p:nvPicPr>
        <p:blipFill>
          <a:blip r:embed="rId6"/>
          <a:stretch>
            <a:fillRect/>
          </a:stretch>
        </p:blipFill>
        <p:spPr>
          <a:xfrm>
            <a:off x="1611059" y="5135713"/>
            <a:ext cx="243861" cy="130125"/>
          </a:xfrm>
          <a:prstGeom prst="rect">
            <a:avLst/>
          </a:prstGeom>
        </p:spPr>
      </p:pic>
      <p:sp>
        <p:nvSpPr>
          <p:cNvPr id="505" name="テキスト ボックス 72">
            <a:extLst>
              <a:ext uri="{FF2B5EF4-FFF2-40B4-BE49-F238E27FC236}">
                <a16:creationId xmlns:a16="http://schemas.microsoft.com/office/drawing/2014/main" id="{38BE01A1-32FF-B222-F61C-0C6BB1B0EC3D}"/>
              </a:ext>
            </a:extLst>
          </p:cNvPr>
          <p:cNvSpPr txBox="1"/>
          <p:nvPr/>
        </p:nvSpPr>
        <p:spPr>
          <a:xfrm>
            <a:off x="1534637" y="51147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06" name="図 74">
            <a:extLst>
              <a:ext uri="{FF2B5EF4-FFF2-40B4-BE49-F238E27FC236}">
                <a16:creationId xmlns:a16="http://schemas.microsoft.com/office/drawing/2014/main" id="{B7A27D86-BEF1-0D13-C59B-477392A52368}"/>
              </a:ext>
            </a:extLst>
          </p:cNvPr>
          <p:cNvPicPr>
            <a:picLocks noChangeAspect="1"/>
          </p:cNvPicPr>
          <p:nvPr/>
        </p:nvPicPr>
        <p:blipFill>
          <a:blip r:embed="rId7"/>
          <a:stretch>
            <a:fillRect/>
          </a:stretch>
        </p:blipFill>
        <p:spPr>
          <a:xfrm>
            <a:off x="1022390" y="3974406"/>
            <a:ext cx="805148" cy="123622"/>
          </a:xfrm>
          <a:prstGeom prst="rect">
            <a:avLst/>
          </a:prstGeom>
        </p:spPr>
      </p:pic>
      <p:sp>
        <p:nvSpPr>
          <p:cNvPr id="507" name="テキスト ボックス 75">
            <a:extLst>
              <a:ext uri="{FF2B5EF4-FFF2-40B4-BE49-F238E27FC236}">
                <a16:creationId xmlns:a16="http://schemas.microsoft.com/office/drawing/2014/main" id="{E1BB328A-767A-5D6A-4BD0-0EDC4E447104}"/>
              </a:ext>
            </a:extLst>
          </p:cNvPr>
          <p:cNvSpPr txBox="1"/>
          <p:nvPr/>
        </p:nvSpPr>
        <p:spPr>
          <a:xfrm>
            <a:off x="937671" y="396098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08" name="図 76">
            <a:extLst>
              <a:ext uri="{FF2B5EF4-FFF2-40B4-BE49-F238E27FC236}">
                <a16:creationId xmlns:a16="http://schemas.microsoft.com/office/drawing/2014/main" id="{C2733C38-2EB7-9EE2-98D6-C2686035EF6C}"/>
              </a:ext>
            </a:extLst>
          </p:cNvPr>
          <p:cNvPicPr>
            <a:picLocks noChangeAspect="1"/>
          </p:cNvPicPr>
          <p:nvPr/>
        </p:nvPicPr>
        <p:blipFill>
          <a:blip r:embed="rId6"/>
          <a:stretch>
            <a:fillRect/>
          </a:stretch>
        </p:blipFill>
        <p:spPr>
          <a:xfrm>
            <a:off x="672203" y="4859966"/>
            <a:ext cx="399116" cy="92870"/>
          </a:xfrm>
          <a:prstGeom prst="rect">
            <a:avLst/>
          </a:prstGeom>
        </p:spPr>
      </p:pic>
      <p:sp>
        <p:nvSpPr>
          <p:cNvPr id="520" name="テキスト ボックス 77">
            <a:extLst>
              <a:ext uri="{FF2B5EF4-FFF2-40B4-BE49-F238E27FC236}">
                <a16:creationId xmlns:a16="http://schemas.microsoft.com/office/drawing/2014/main" id="{C108BEA9-D4CD-5C71-E652-9E36F476C29E}"/>
              </a:ext>
            </a:extLst>
          </p:cNvPr>
          <p:cNvSpPr txBox="1"/>
          <p:nvPr/>
        </p:nvSpPr>
        <p:spPr>
          <a:xfrm>
            <a:off x="607833" y="481025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29" name="図 89">
            <a:extLst>
              <a:ext uri="{FF2B5EF4-FFF2-40B4-BE49-F238E27FC236}">
                <a16:creationId xmlns:a16="http://schemas.microsoft.com/office/drawing/2014/main" id="{4575CACF-C47B-C080-A796-826C9F540279}"/>
              </a:ext>
            </a:extLst>
          </p:cNvPr>
          <p:cNvPicPr>
            <a:picLocks noChangeAspect="1"/>
          </p:cNvPicPr>
          <p:nvPr/>
        </p:nvPicPr>
        <p:blipFill>
          <a:blip r:embed="rId8"/>
          <a:stretch>
            <a:fillRect/>
          </a:stretch>
        </p:blipFill>
        <p:spPr>
          <a:xfrm>
            <a:off x="1120644" y="5297077"/>
            <a:ext cx="234871" cy="129551"/>
          </a:xfrm>
          <a:prstGeom prst="rect">
            <a:avLst/>
          </a:prstGeom>
        </p:spPr>
      </p:pic>
      <p:pic>
        <p:nvPicPr>
          <p:cNvPr id="530" name="図 90">
            <a:extLst>
              <a:ext uri="{FF2B5EF4-FFF2-40B4-BE49-F238E27FC236}">
                <a16:creationId xmlns:a16="http://schemas.microsoft.com/office/drawing/2014/main" id="{4D7D90E1-0CE0-9F98-088F-D3543006B14C}"/>
              </a:ext>
            </a:extLst>
          </p:cNvPr>
          <p:cNvPicPr>
            <a:picLocks noChangeAspect="1"/>
          </p:cNvPicPr>
          <p:nvPr/>
        </p:nvPicPr>
        <p:blipFill>
          <a:blip r:embed="rId8"/>
          <a:stretch>
            <a:fillRect/>
          </a:stretch>
        </p:blipFill>
        <p:spPr>
          <a:xfrm>
            <a:off x="1056062" y="5480328"/>
            <a:ext cx="234871" cy="129551"/>
          </a:xfrm>
          <a:prstGeom prst="rect">
            <a:avLst/>
          </a:prstGeom>
        </p:spPr>
      </p:pic>
      <p:pic>
        <p:nvPicPr>
          <p:cNvPr id="532" name="図 96">
            <a:extLst>
              <a:ext uri="{FF2B5EF4-FFF2-40B4-BE49-F238E27FC236}">
                <a16:creationId xmlns:a16="http://schemas.microsoft.com/office/drawing/2014/main" id="{22C2C267-47AC-3176-B973-1707B322F7FF}"/>
              </a:ext>
            </a:extLst>
          </p:cNvPr>
          <p:cNvPicPr>
            <a:picLocks noChangeAspect="1"/>
          </p:cNvPicPr>
          <p:nvPr/>
        </p:nvPicPr>
        <p:blipFill>
          <a:blip r:embed="rId9"/>
          <a:stretch>
            <a:fillRect/>
          </a:stretch>
        </p:blipFill>
        <p:spPr>
          <a:xfrm>
            <a:off x="535711" y="4847105"/>
            <a:ext cx="1334826" cy="298027"/>
          </a:xfrm>
          <a:prstGeom prst="rect">
            <a:avLst/>
          </a:prstGeom>
        </p:spPr>
      </p:pic>
      <p:sp>
        <p:nvSpPr>
          <p:cNvPr id="533" name="四角形: 角を丸くする 97">
            <a:extLst>
              <a:ext uri="{FF2B5EF4-FFF2-40B4-BE49-F238E27FC236}">
                <a16:creationId xmlns:a16="http://schemas.microsoft.com/office/drawing/2014/main" id="{50555DD5-EE44-2F50-D440-FD2C2990AF22}"/>
              </a:ext>
            </a:extLst>
          </p:cNvPr>
          <p:cNvSpPr/>
          <p:nvPr/>
        </p:nvSpPr>
        <p:spPr>
          <a:xfrm>
            <a:off x="811990" y="500413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9" name="四角形: 角を丸くする 115">
            <a:extLst>
              <a:ext uri="{FF2B5EF4-FFF2-40B4-BE49-F238E27FC236}">
                <a16:creationId xmlns:a16="http://schemas.microsoft.com/office/drawing/2014/main" id="{B66968D2-D3DF-C408-0E14-4B9519B7C26A}"/>
              </a:ext>
            </a:extLst>
          </p:cNvPr>
          <p:cNvSpPr/>
          <p:nvPr/>
        </p:nvSpPr>
        <p:spPr>
          <a:xfrm>
            <a:off x="1463926" y="4996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70" name="テキスト ボックス 116">
            <a:extLst>
              <a:ext uri="{FF2B5EF4-FFF2-40B4-BE49-F238E27FC236}">
                <a16:creationId xmlns:a16="http://schemas.microsoft.com/office/drawing/2014/main" id="{BEE0B0F0-9CC3-17B8-43A2-8A041D11DA3E}"/>
              </a:ext>
            </a:extLst>
          </p:cNvPr>
          <p:cNvSpPr txBox="1"/>
          <p:nvPr/>
        </p:nvSpPr>
        <p:spPr>
          <a:xfrm>
            <a:off x="1144981" y="497835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4" name="図 117">
            <a:extLst>
              <a:ext uri="{FF2B5EF4-FFF2-40B4-BE49-F238E27FC236}">
                <a16:creationId xmlns:a16="http://schemas.microsoft.com/office/drawing/2014/main" id="{E6AA2687-D591-A1B8-1247-610930A1BB17}"/>
              </a:ext>
            </a:extLst>
          </p:cNvPr>
          <p:cNvPicPr>
            <a:picLocks noChangeAspect="1"/>
          </p:cNvPicPr>
          <p:nvPr/>
        </p:nvPicPr>
        <p:blipFill>
          <a:blip r:embed="rId10"/>
          <a:stretch>
            <a:fillRect/>
          </a:stretch>
        </p:blipFill>
        <p:spPr>
          <a:xfrm>
            <a:off x="531432" y="4442684"/>
            <a:ext cx="1345035" cy="391873"/>
          </a:xfrm>
          <a:prstGeom prst="rect">
            <a:avLst/>
          </a:prstGeom>
        </p:spPr>
      </p:pic>
      <p:sp>
        <p:nvSpPr>
          <p:cNvPr id="65" name="四角形: 角を丸くする 511">
            <a:extLst>
              <a:ext uri="{FF2B5EF4-FFF2-40B4-BE49-F238E27FC236}">
                <a16:creationId xmlns:a16="http://schemas.microsoft.com/office/drawing/2014/main" id="{A197B80C-9F37-E6E4-8A45-D7335CF12E8A}"/>
              </a:ext>
            </a:extLst>
          </p:cNvPr>
          <p:cNvSpPr/>
          <p:nvPr/>
        </p:nvSpPr>
        <p:spPr>
          <a:xfrm>
            <a:off x="812584" y="474196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7" name="四角形: 角を丸くする 512">
            <a:extLst>
              <a:ext uri="{FF2B5EF4-FFF2-40B4-BE49-F238E27FC236}">
                <a16:creationId xmlns:a16="http://schemas.microsoft.com/office/drawing/2014/main" id="{CF9438FD-7653-0B5E-552A-F994F887E300}"/>
              </a:ext>
            </a:extLst>
          </p:cNvPr>
          <p:cNvSpPr/>
          <p:nvPr/>
        </p:nvSpPr>
        <p:spPr>
          <a:xfrm>
            <a:off x="1458065" y="474726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 name="テキスト ボックス 513">
            <a:extLst>
              <a:ext uri="{FF2B5EF4-FFF2-40B4-BE49-F238E27FC236}">
                <a16:creationId xmlns:a16="http://schemas.microsoft.com/office/drawing/2014/main" id="{7C312ABB-88AA-55CB-AB47-5475DA1D826E}"/>
              </a:ext>
            </a:extLst>
          </p:cNvPr>
          <p:cNvSpPr txBox="1"/>
          <p:nvPr/>
        </p:nvSpPr>
        <p:spPr>
          <a:xfrm>
            <a:off x="1134163" y="474803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70" name="四角形: 角を丸くする 514">
            <a:extLst>
              <a:ext uri="{FF2B5EF4-FFF2-40B4-BE49-F238E27FC236}">
                <a16:creationId xmlns:a16="http://schemas.microsoft.com/office/drawing/2014/main" id="{D717666C-8728-4199-4057-4DFA6D5CD481}"/>
              </a:ext>
            </a:extLst>
          </p:cNvPr>
          <p:cNvSpPr/>
          <p:nvPr/>
        </p:nvSpPr>
        <p:spPr>
          <a:xfrm>
            <a:off x="1022390" y="444445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4" name="四角形: 角を丸くする 515">
            <a:extLst>
              <a:ext uri="{FF2B5EF4-FFF2-40B4-BE49-F238E27FC236}">
                <a16:creationId xmlns:a16="http://schemas.microsoft.com/office/drawing/2014/main" id="{176A5E63-120A-2B5C-1512-A1C1507D8691}"/>
              </a:ext>
            </a:extLst>
          </p:cNvPr>
          <p:cNvSpPr/>
          <p:nvPr/>
        </p:nvSpPr>
        <p:spPr>
          <a:xfrm>
            <a:off x="1024881" y="45912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1" name="テキスト ボックス 516">
            <a:extLst>
              <a:ext uri="{FF2B5EF4-FFF2-40B4-BE49-F238E27FC236}">
                <a16:creationId xmlns:a16="http://schemas.microsoft.com/office/drawing/2014/main" id="{9D49C550-E5FC-DF89-75EE-1EBBF506CAC4}"/>
              </a:ext>
            </a:extLst>
          </p:cNvPr>
          <p:cNvSpPr txBox="1"/>
          <p:nvPr/>
        </p:nvSpPr>
        <p:spPr>
          <a:xfrm>
            <a:off x="1048577" y="44278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82" name="テキスト ボックス 517">
            <a:extLst>
              <a:ext uri="{FF2B5EF4-FFF2-40B4-BE49-F238E27FC236}">
                <a16:creationId xmlns:a16="http://schemas.microsoft.com/office/drawing/2014/main" id="{A3CB77F0-708A-8904-50C2-D2A666885EF3}"/>
              </a:ext>
            </a:extLst>
          </p:cNvPr>
          <p:cNvSpPr txBox="1"/>
          <p:nvPr/>
        </p:nvSpPr>
        <p:spPr>
          <a:xfrm>
            <a:off x="769947" y="473049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89" name="テキスト ボックス 518">
            <a:extLst>
              <a:ext uri="{FF2B5EF4-FFF2-40B4-BE49-F238E27FC236}">
                <a16:creationId xmlns:a16="http://schemas.microsoft.com/office/drawing/2014/main" id="{55E61902-AFE7-4F7B-3ABD-A2492DE71779}"/>
              </a:ext>
            </a:extLst>
          </p:cNvPr>
          <p:cNvSpPr txBox="1"/>
          <p:nvPr/>
        </p:nvSpPr>
        <p:spPr>
          <a:xfrm>
            <a:off x="1424950" y="473430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93" name="テキスト ボックス 521">
            <a:extLst>
              <a:ext uri="{FF2B5EF4-FFF2-40B4-BE49-F238E27FC236}">
                <a16:creationId xmlns:a16="http://schemas.microsoft.com/office/drawing/2014/main" id="{590D2076-F8BF-1590-A8AD-36C894C88A83}"/>
              </a:ext>
            </a:extLst>
          </p:cNvPr>
          <p:cNvSpPr txBox="1"/>
          <p:nvPr/>
        </p:nvSpPr>
        <p:spPr>
          <a:xfrm>
            <a:off x="662632" y="498803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94" name="テキスト ボックス 522">
            <a:extLst>
              <a:ext uri="{FF2B5EF4-FFF2-40B4-BE49-F238E27FC236}">
                <a16:creationId xmlns:a16="http://schemas.microsoft.com/office/drawing/2014/main" id="{5D1E3EDD-1A08-BA0B-2B71-ABE4D704D11A}"/>
              </a:ext>
            </a:extLst>
          </p:cNvPr>
          <p:cNvSpPr txBox="1"/>
          <p:nvPr/>
        </p:nvSpPr>
        <p:spPr>
          <a:xfrm>
            <a:off x="1328534" y="4987793"/>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100" name="テキスト ボックス 523">
            <a:extLst>
              <a:ext uri="{FF2B5EF4-FFF2-40B4-BE49-F238E27FC236}">
                <a16:creationId xmlns:a16="http://schemas.microsoft.com/office/drawing/2014/main" id="{B03556F8-B76F-D593-4B38-29377B7E71AE}"/>
              </a:ext>
            </a:extLst>
          </p:cNvPr>
          <p:cNvSpPr txBox="1"/>
          <p:nvPr/>
        </p:nvSpPr>
        <p:spPr>
          <a:xfrm>
            <a:off x="507039" y="5272552"/>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02" name="テキスト ボックス 524">
            <a:extLst>
              <a:ext uri="{FF2B5EF4-FFF2-40B4-BE49-F238E27FC236}">
                <a16:creationId xmlns:a16="http://schemas.microsoft.com/office/drawing/2014/main" id="{6328D84A-4E29-8589-1414-6B9E491E4F27}"/>
              </a:ext>
            </a:extLst>
          </p:cNvPr>
          <p:cNvSpPr txBox="1"/>
          <p:nvPr/>
        </p:nvSpPr>
        <p:spPr>
          <a:xfrm>
            <a:off x="957798" y="526442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03" name="テキスト ボックス 525">
            <a:extLst>
              <a:ext uri="{FF2B5EF4-FFF2-40B4-BE49-F238E27FC236}">
                <a16:creationId xmlns:a16="http://schemas.microsoft.com/office/drawing/2014/main" id="{B9C9C9AB-C78B-4FB8-0215-0F604407B9B4}"/>
              </a:ext>
            </a:extLst>
          </p:cNvPr>
          <p:cNvSpPr txBox="1"/>
          <p:nvPr/>
        </p:nvSpPr>
        <p:spPr>
          <a:xfrm>
            <a:off x="1362442" y="5269708"/>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104" name="テキスト ボックス 526">
            <a:extLst>
              <a:ext uri="{FF2B5EF4-FFF2-40B4-BE49-F238E27FC236}">
                <a16:creationId xmlns:a16="http://schemas.microsoft.com/office/drawing/2014/main" id="{04E452D9-7D16-EE9E-A110-C5F499840549}"/>
              </a:ext>
            </a:extLst>
          </p:cNvPr>
          <p:cNvSpPr txBox="1"/>
          <p:nvPr/>
        </p:nvSpPr>
        <p:spPr>
          <a:xfrm>
            <a:off x="941493" y="457071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05" name="テキスト ボックス 527">
            <a:extLst>
              <a:ext uri="{FF2B5EF4-FFF2-40B4-BE49-F238E27FC236}">
                <a16:creationId xmlns:a16="http://schemas.microsoft.com/office/drawing/2014/main" id="{CA904790-F7C8-1B67-B53D-11891327FCA1}"/>
              </a:ext>
            </a:extLst>
          </p:cNvPr>
          <p:cNvSpPr txBox="1"/>
          <p:nvPr/>
        </p:nvSpPr>
        <p:spPr>
          <a:xfrm>
            <a:off x="1113371" y="5457978"/>
            <a:ext cx="661188" cy="169277"/>
          </a:xfrm>
          <a:prstGeom prst="rect">
            <a:avLst/>
          </a:prstGeom>
          <a:noFill/>
        </p:spPr>
        <p:txBody>
          <a:bodyPr wrap="square" rtlCol="0">
            <a:spAutoFit/>
          </a:bodyPr>
          <a:lstStyle/>
          <a:p>
            <a:pPr algn="ctr"/>
            <a:r>
              <a:rPr kumimoji="1" lang="en-US" altLang="ja-JP" sz="500" dirty="0">
                <a:latin typeface="+mj-lt"/>
              </a:rPr>
              <a:t>RF07</a:t>
            </a:r>
          </a:p>
        </p:txBody>
      </p:sp>
      <p:pic>
        <p:nvPicPr>
          <p:cNvPr id="108" name="図 40">
            <a:extLst>
              <a:ext uri="{FF2B5EF4-FFF2-40B4-BE49-F238E27FC236}">
                <a16:creationId xmlns:a16="http://schemas.microsoft.com/office/drawing/2014/main" id="{D7BC7417-6616-9742-E0C7-A702056B8946}"/>
              </a:ext>
            </a:extLst>
          </p:cNvPr>
          <p:cNvPicPr>
            <a:picLocks noChangeAspect="1"/>
          </p:cNvPicPr>
          <p:nvPr/>
        </p:nvPicPr>
        <p:blipFill>
          <a:blip r:embed="rId12"/>
          <a:stretch>
            <a:fillRect/>
          </a:stretch>
        </p:blipFill>
        <p:spPr>
          <a:xfrm>
            <a:off x="2339763" y="3829862"/>
            <a:ext cx="767534" cy="496491"/>
          </a:xfrm>
          <a:prstGeom prst="rect">
            <a:avLst/>
          </a:prstGeom>
          <a:solidFill>
            <a:schemeClr val="bg1"/>
          </a:solidFill>
        </p:spPr>
      </p:pic>
      <p:sp>
        <p:nvSpPr>
          <p:cNvPr id="109" name="テキスト ボックス 41">
            <a:extLst>
              <a:ext uri="{FF2B5EF4-FFF2-40B4-BE49-F238E27FC236}">
                <a16:creationId xmlns:a16="http://schemas.microsoft.com/office/drawing/2014/main" id="{29B25785-A799-5FDC-6A0D-2D813E528218}"/>
              </a:ext>
            </a:extLst>
          </p:cNvPr>
          <p:cNvSpPr txBox="1"/>
          <p:nvPr/>
        </p:nvSpPr>
        <p:spPr>
          <a:xfrm>
            <a:off x="2276046" y="4336900"/>
            <a:ext cx="1398189"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a:t>
            </a:r>
            <a:r>
              <a:rPr kumimoji="1" lang="en-US" altLang="ja-JP" sz="600" dirty="0">
                <a:solidFill>
                  <a:srgbClr val="FF0000"/>
                </a:solidFill>
              </a:rPr>
              <a:t>600-30 </a:t>
            </a:r>
            <a:r>
              <a:rPr kumimoji="1" lang="en-US" altLang="ja-JP" sz="600" dirty="0">
                <a:solidFill>
                  <a:srgbClr val="FF0000"/>
                </a:solidFill>
                <a:sym typeface="Wingdings" panose="05000000000000000000" pitchFamily="2" charset="2"/>
              </a:rPr>
              <a:t> </a:t>
            </a:r>
            <a:r>
              <a:rPr kumimoji="1" lang="en-US" altLang="ja-JP" sz="600" dirty="0">
                <a:solidFill>
                  <a:srgbClr val="FF0000"/>
                </a:solidFill>
              </a:rPr>
              <a:t>570pcs</a:t>
            </a:r>
          </a:p>
          <a:p>
            <a:r>
              <a:rPr kumimoji="1" lang="en-US" altLang="ja-JP" sz="600" dirty="0"/>
              <a:t>Label 1 piece</a:t>
            </a:r>
          </a:p>
          <a:p>
            <a:r>
              <a:rPr kumimoji="1" lang="en-US" altLang="ja-JP" sz="600" dirty="0"/>
              <a:t>Lot 2023-09-11</a:t>
            </a:r>
          </a:p>
          <a:p>
            <a:r>
              <a:rPr kumimoji="1" lang="en-US" altLang="ja-JP" sz="600" dirty="0"/>
              <a:t>Label serial : </a:t>
            </a:r>
            <a:r>
              <a:rPr kumimoji="1" lang="en-US" altLang="ja-JP" sz="600" dirty="0">
                <a:solidFill>
                  <a:srgbClr val="FF0000"/>
                </a:solidFill>
              </a:rPr>
              <a:t>0002(new Serial)</a:t>
            </a:r>
          </a:p>
          <a:p>
            <a:r>
              <a:rPr kumimoji="1" lang="en-US" altLang="ja-JP" sz="600" dirty="0"/>
              <a:t>Location: 12-001</a:t>
            </a:r>
            <a:endParaRPr kumimoji="1" lang="ja-JP" altLang="en-US" sz="600" dirty="0"/>
          </a:p>
        </p:txBody>
      </p:sp>
      <p:sp>
        <p:nvSpPr>
          <p:cNvPr id="619" name="矢印: 右 465">
            <a:extLst>
              <a:ext uri="{FF2B5EF4-FFF2-40B4-BE49-F238E27FC236}">
                <a16:creationId xmlns:a16="http://schemas.microsoft.com/office/drawing/2014/main" id="{90DCD575-7F30-75D4-7D8D-242799B16238}"/>
              </a:ext>
            </a:extLst>
          </p:cNvPr>
          <p:cNvSpPr/>
          <p:nvPr/>
        </p:nvSpPr>
        <p:spPr>
          <a:xfrm>
            <a:off x="1990322" y="429232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26" name="Picture 625">
            <a:extLst>
              <a:ext uri="{FF2B5EF4-FFF2-40B4-BE49-F238E27FC236}">
                <a16:creationId xmlns:a16="http://schemas.microsoft.com/office/drawing/2014/main" id="{7E5B5305-D01C-6293-515E-3B3A0F5A80E6}"/>
              </a:ext>
            </a:extLst>
          </p:cNvPr>
          <p:cNvPicPr>
            <a:picLocks noChangeAspect="1"/>
          </p:cNvPicPr>
          <p:nvPr/>
        </p:nvPicPr>
        <p:blipFill>
          <a:blip r:embed="rId15"/>
          <a:stretch>
            <a:fillRect/>
          </a:stretch>
        </p:blipFill>
        <p:spPr>
          <a:xfrm>
            <a:off x="540312" y="4737945"/>
            <a:ext cx="1326802" cy="889310"/>
          </a:xfrm>
          <a:prstGeom prst="rect">
            <a:avLst/>
          </a:prstGeom>
        </p:spPr>
      </p:pic>
      <p:pic>
        <p:nvPicPr>
          <p:cNvPr id="627" name="Picture 626">
            <a:extLst>
              <a:ext uri="{FF2B5EF4-FFF2-40B4-BE49-F238E27FC236}">
                <a16:creationId xmlns:a16="http://schemas.microsoft.com/office/drawing/2014/main" id="{D1B8FE6B-B7C7-7D0C-D94A-9F160ABAADBC}"/>
              </a:ext>
            </a:extLst>
          </p:cNvPr>
          <p:cNvPicPr>
            <a:picLocks noChangeAspect="1"/>
          </p:cNvPicPr>
          <p:nvPr/>
        </p:nvPicPr>
        <p:blipFill>
          <a:blip r:embed="rId11"/>
          <a:stretch>
            <a:fillRect/>
          </a:stretch>
        </p:blipFill>
        <p:spPr>
          <a:xfrm>
            <a:off x="539646" y="5440401"/>
            <a:ext cx="1254295" cy="169937"/>
          </a:xfrm>
          <a:prstGeom prst="rect">
            <a:avLst/>
          </a:prstGeom>
        </p:spPr>
      </p:pic>
      <p:sp>
        <p:nvSpPr>
          <p:cNvPr id="628" name="TextBox 627">
            <a:extLst>
              <a:ext uri="{FF2B5EF4-FFF2-40B4-BE49-F238E27FC236}">
                <a16:creationId xmlns:a16="http://schemas.microsoft.com/office/drawing/2014/main" id="{4E0CD087-E07C-F737-F789-4134B0C20AFF}"/>
              </a:ext>
            </a:extLst>
          </p:cNvPr>
          <p:cNvSpPr txBox="1"/>
          <p:nvPr/>
        </p:nvSpPr>
        <p:spPr>
          <a:xfrm>
            <a:off x="1399983" y="5453697"/>
            <a:ext cx="474058" cy="169277"/>
          </a:xfrm>
          <a:prstGeom prst="rect">
            <a:avLst/>
          </a:prstGeom>
          <a:noFill/>
        </p:spPr>
        <p:txBody>
          <a:bodyPr wrap="square" rtlCol="0">
            <a:spAutoFit/>
          </a:bodyPr>
          <a:lstStyle/>
          <a:p>
            <a:pPr algn="r"/>
            <a:r>
              <a:rPr lang="en-US" sz="500" dirty="0"/>
              <a:t>50/50</a:t>
            </a:r>
          </a:p>
        </p:txBody>
      </p:sp>
      <p:pic>
        <p:nvPicPr>
          <p:cNvPr id="629" name="図 40">
            <a:extLst>
              <a:ext uri="{FF2B5EF4-FFF2-40B4-BE49-F238E27FC236}">
                <a16:creationId xmlns:a16="http://schemas.microsoft.com/office/drawing/2014/main" id="{D80F05AC-B638-23A4-05D9-756445EFF97A}"/>
              </a:ext>
            </a:extLst>
          </p:cNvPr>
          <p:cNvPicPr>
            <a:picLocks noChangeAspect="1"/>
          </p:cNvPicPr>
          <p:nvPr/>
        </p:nvPicPr>
        <p:blipFill>
          <a:blip r:embed="rId12"/>
          <a:stretch>
            <a:fillRect/>
          </a:stretch>
        </p:blipFill>
        <p:spPr>
          <a:xfrm>
            <a:off x="3695209" y="5127135"/>
            <a:ext cx="767534" cy="496491"/>
          </a:xfrm>
          <a:prstGeom prst="rect">
            <a:avLst/>
          </a:prstGeom>
          <a:solidFill>
            <a:schemeClr val="bg1"/>
          </a:solidFill>
        </p:spPr>
      </p:pic>
      <p:sp>
        <p:nvSpPr>
          <p:cNvPr id="630" name="テキスト ボックス 41">
            <a:extLst>
              <a:ext uri="{FF2B5EF4-FFF2-40B4-BE49-F238E27FC236}">
                <a16:creationId xmlns:a16="http://schemas.microsoft.com/office/drawing/2014/main" id="{5D88C02F-3562-D2D3-7BA3-2B8735D0A972}"/>
              </a:ext>
            </a:extLst>
          </p:cNvPr>
          <p:cNvSpPr txBox="1"/>
          <p:nvPr/>
        </p:nvSpPr>
        <p:spPr>
          <a:xfrm>
            <a:off x="3603600" y="5634642"/>
            <a:ext cx="1398189" cy="738664"/>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a:t>
            </a:r>
            <a:r>
              <a:rPr kumimoji="1" lang="en-US" altLang="ja-JP" sz="600" dirty="0">
                <a:solidFill>
                  <a:srgbClr val="FF0000"/>
                </a:solidFill>
              </a:rPr>
              <a:t>30pcs</a:t>
            </a:r>
          </a:p>
          <a:p>
            <a:r>
              <a:rPr kumimoji="1" lang="en-US" altLang="ja-JP" sz="600" dirty="0"/>
              <a:t>Label 1 piece</a:t>
            </a:r>
          </a:p>
          <a:p>
            <a:r>
              <a:rPr kumimoji="1" lang="en-US" altLang="ja-JP" sz="600" dirty="0"/>
              <a:t>Lot 2023-09-11</a:t>
            </a:r>
          </a:p>
          <a:p>
            <a:r>
              <a:rPr kumimoji="1" lang="en-US" altLang="ja-JP" sz="600" dirty="0"/>
              <a:t>Label serial : </a:t>
            </a:r>
            <a:r>
              <a:rPr kumimoji="1" lang="en-US" altLang="ja-JP" sz="600" dirty="0">
                <a:solidFill>
                  <a:srgbClr val="FF0000"/>
                </a:solidFill>
              </a:rPr>
              <a:t>0003(new Serial)</a:t>
            </a:r>
          </a:p>
          <a:p>
            <a:endParaRPr kumimoji="1" lang="en-US" altLang="ja-JP" sz="600" dirty="0">
              <a:solidFill>
                <a:srgbClr val="FF0000"/>
              </a:solidFill>
            </a:endParaRPr>
          </a:p>
          <a:p>
            <a:endParaRPr kumimoji="1" lang="ja-JP" altLang="en-US" sz="600" dirty="0"/>
          </a:p>
        </p:txBody>
      </p:sp>
      <p:pic>
        <p:nvPicPr>
          <p:cNvPr id="633" name="図 3">
            <a:extLst>
              <a:ext uri="{FF2B5EF4-FFF2-40B4-BE49-F238E27FC236}">
                <a16:creationId xmlns:a16="http://schemas.microsoft.com/office/drawing/2014/main" id="{706B7050-6F6F-7E21-1823-A33F58686020}"/>
              </a:ext>
            </a:extLst>
          </p:cNvPr>
          <p:cNvPicPr>
            <a:picLocks noChangeAspect="1"/>
          </p:cNvPicPr>
          <p:nvPr/>
        </p:nvPicPr>
        <p:blipFill>
          <a:blip r:embed="rId2"/>
          <a:stretch>
            <a:fillRect/>
          </a:stretch>
        </p:blipFill>
        <p:spPr>
          <a:xfrm>
            <a:off x="2292338" y="5237283"/>
            <a:ext cx="1075165" cy="745191"/>
          </a:xfrm>
          <a:prstGeom prst="rect">
            <a:avLst/>
          </a:prstGeom>
        </p:spPr>
      </p:pic>
      <p:pic>
        <p:nvPicPr>
          <p:cNvPr id="634" name="図 4">
            <a:extLst>
              <a:ext uri="{FF2B5EF4-FFF2-40B4-BE49-F238E27FC236}">
                <a16:creationId xmlns:a16="http://schemas.microsoft.com/office/drawing/2014/main" id="{AAEAC22E-4D3E-2545-0BC5-02502D9931A0}"/>
              </a:ext>
            </a:extLst>
          </p:cNvPr>
          <p:cNvPicPr>
            <a:picLocks noChangeAspect="1"/>
          </p:cNvPicPr>
          <p:nvPr/>
        </p:nvPicPr>
        <p:blipFill>
          <a:blip r:embed="rId3"/>
          <a:stretch>
            <a:fillRect/>
          </a:stretch>
        </p:blipFill>
        <p:spPr>
          <a:xfrm>
            <a:off x="2414277" y="5627413"/>
            <a:ext cx="847293" cy="112175"/>
          </a:xfrm>
          <a:prstGeom prst="rect">
            <a:avLst/>
          </a:prstGeom>
        </p:spPr>
      </p:pic>
      <p:sp>
        <p:nvSpPr>
          <p:cNvPr id="635" name="テキスト ボックス 5">
            <a:extLst>
              <a:ext uri="{FF2B5EF4-FFF2-40B4-BE49-F238E27FC236}">
                <a16:creationId xmlns:a16="http://schemas.microsoft.com/office/drawing/2014/main" id="{8E565D47-267C-2DB5-5F85-5C32DD4DE505}"/>
              </a:ext>
            </a:extLst>
          </p:cNvPr>
          <p:cNvSpPr txBox="1"/>
          <p:nvPr/>
        </p:nvSpPr>
        <p:spPr>
          <a:xfrm>
            <a:off x="2333209" y="5551836"/>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Do you want to print the new 30Pcs label?</a:t>
            </a:r>
          </a:p>
        </p:txBody>
      </p:sp>
      <p:pic>
        <p:nvPicPr>
          <p:cNvPr id="636" name="図 6">
            <a:extLst>
              <a:ext uri="{FF2B5EF4-FFF2-40B4-BE49-F238E27FC236}">
                <a16:creationId xmlns:a16="http://schemas.microsoft.com/office/drawing/2014/main" id="{6D98D548-76E9-759A-1F89-91450952E897}"/>
              </a:ext>
            </a:extLst>
          </p:cNvPr>
          <p:cNvPicPr>
            <a:picLocks noChangeAspect="1"/>
          </p:cNvPicPr>
          <p:nvPr/>
        </p:nvPicPr>
        <p:blipFill>
          <a:blip r:embed="rId4"/>
          <a:stretch>
            <a:fillRect/>
          </a:stretch>
        </p:blipFill>
        <p:spPr>
          <a:xfrm>
            <a:off x="2669886" y="5742932"/>
            <a:ext cx="336603" cy="186540"/>
          </a:xfrm>
          <a:prstGeom prst="rect">
            <a:avLst/>
          </a:prstGeom>
        </p:spPr>
      </p:pic>
      <p:sp>
        <p:nvSpPr>
          <p:cNvPr id="637" name="四角形: 角を丸くする 7">
            <a:extLst>
              <a:ext uri="{FF2B5EF4-FFF2-40B4-BE49-F238E27FC236}">
                <a16:creationId xmlns:a16="http://schemas.microsoft.com/office/drawing/2014/main" id="{23919EBE-50CB-B8FB-4A4E-2C4284299515}"/>
              </a:ext>
            </a:extLst>
          </p:cNvPr>
          <p:cNvSpPr/>
          <p:nvPr/>
        </p:nvSpPr>
        <p:spPr>
          <a:xfrm>
            <a:off x="2538938" y="5776887"/>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638" name="四角形: 角を丸くする 8">
            <a:extLst>
              <a:ext uri="{FF2B5EF4-FFF2-40B4-BE49-F238E27FC236}">
                <a16:creationId xmlns:a16="http://schemas.microsoft.com/office/drawing/2014/main" id="{833F64E2-733D-F2F4-70B2-517F85D366B8}"/>
              </a:ext>
            </a:extLst>
          </p:cNvPr>
          <p:cNvSpPr/>
          <p:nvPr/>
        </p:nvSpPr>
        <p:spPr>
          <a:xfrm>
            <a:off x="2849177" y="5777358"/>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631" name="矢印: 右 465">
            <a:extLst>
              <a:ext uri="{FF2B5EF4-FFF2-40B4-BE49-F238E27FC236}">
                <a16:creationId xmlns:a16="http://schemas.microsoft.com/office/drawing/2014/main" id="{2DEEC6D3-F2FE-7AAE-6707-9F241B38D5F7}"/>
              </a:ext>
            </a:extLst>
          </p:cNvPr>
          <p:cNvSpPr/>
          <p:nvPr/>
        </p:nvSpPr>
        <p:spPr>
          <a:xfrm>
            <a:off x="1990322" y="548032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2" name="矢印: 右 465">
            <a:extLst>
              <a:ext uri="{FF2B5EF4-FFF2-40B4-BE49-F238E27FC236}">
                <a16:creationId xmlns:a16="http://schemas.microsoft.com/office/drawing/2014/main" id="{4288AD25-33DE-7D33-D29D-3F9E7FDCB2EA}"/>
              </a:ext>
            </a:extLst>
          </p:cNvPr>
          <p:cNvSpPr/>
          <p:nvPr/>
        </p:nvSpPr>
        <p:spPr>
          <a:xfrm>
            <a:off x="3434681" y="547800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 name="テキスト ボックス 458">
            <a:extLst>
              <a:ext uri="{FF2B5EF4-FFF2-40B4-BE49-F238E27FC236}">
                <a16:creationId xmlns:a16="http://schemas.microsoft.com/office/drawing/2014/main" id="{061F199F-58BB-34E6-B598-9C9066B36AE2}"/>
              </a:ext>
            </a:extLst>
          </p:cNvPr>
          <p:cNvSpPr txBox="1"/>
          <p:nvPr/>
        </p:nvSpPr>
        <p:spPr>
          <a:xfrm>
            <a:off x="466420" y="2036668"/>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1" name="テキスト ボックス 460">
            <a:extLst>
              <a:ext uri="{FF2B5EF4-FFF2-40B4-BE49-F238E27FC236}">
                <a16:creationId xmlns:a16="http://schemas.microsoft.com/office/drawing/2014/main" id="{E0FFF4E7-322D-4AEB-CEE8-37D55459641F}"/>
              </a:ext>
            </a:extLst>
          </p:cNvPr>
          <p:cNvSpPr txBox="1"/>
          <p:nvPr/>
        </p:nvSpPr>
        <p:spPr>
          <a:xfrm>
            <a:off x="468911" y="2183413"/>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2" name="テキスト ボックス 458">
            <a:extLst>
              <a:ext uri="{FF2B5EF4-FFF2-40B4-BE49-F238E27FC236}">
                <a16:creationId xmlns:a16="http://schemas.microsoft.com/office/drawing/2014/main" id="{0BE7F444-C4CE-8739-22DD-A9A3C211C93E}"/>
              </a:ext>
            </a:extLst>
          </p:cNvPr>
          <p:cNvSpPr txBox="1"/>
          <p:nvPr/>
        </p:nvSpPr>
        <p:spPr>
          <a:xfrm>
            <a:off x="476167" y="4430228"/>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3" name="テキスト ボックス 460">
            <a:extLst>
              <a:ext uri="{FF2B5EF4-FFF2-40B4-BE49-F238E27FC236}">
                <a16:creationId xmlns:a16="http://schemas.microsoft.com/office/drawing/2014/main" id="{1C2D8322-88B6-19B9-8F27-6EED4EF50923}"/>
              </a:ext>
            </a:extLst>
          </p:cNvPr>
          <p:cNvSpPr txBox="1"/>
          <p:nvPr/>
        </p:nvSpPr>
        <p:spPr>
          <a:xfrm>
            <a:off x="478658" y="4576973"/>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Tree>
    <p:extLst>
      <p:ext uri="{BB962C8B-B14F-4D97-AF65-F5344CB8AC3E}">
        <p14:creationId xmlns:p14="http://schemas.microsoft.com/office/powerpoint/2010/main" val="33760785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8" name="図 677">
            <a:extLst>
              <a:ext uri="{FF2B5EF4-FFF2-40B4-BE49-F238E27FC236}">
                <a16:creationId xmlns:a16="http://schemas.microsoft.com/office/drawing/2014/main" id="{8D80CE09-7B5A-E428-D571-19E79A97B27B}"/>
              </a:ext>
            </a:extLst>
          </p:cNvPr>
          <p:cNvPicPr>
            <a:picLocks noChangeAspect="1"/>
          </p:cNvPicPr>
          <p:nvPr/>
        </p:nvPicPr>
        <p:blipFill>
          <a:blip r:embed="rId2"/>
          <a:stretch>
            <a:fillRect/>
          </a:stretch>
        </p:blipFill>
        <p:spPr>
          <a:xfrm>
            <a:off x="480626" y="3857723"/>
            <a:ext cx="1355770" cy="2019144"/>
          </a:xfrm>
          <a:prstGeom prst="rect">
            <a:avLst/>
          </a:prstGeom>
        </p:spPr>
      </p:pic>
      <p:pic>
        <p:nvPicPr>
          <p:cNvPr id="679" name="図 678">
            <a:extLst>
              <a:ext uri="{FF2B5EF4-FFF2-40B4-BE49-F238E27FC236}">
                <a16:creationId xmlns:a16="http://schemas.microsoft.com/office/drawing/2014/main" id="{172C9CD5-940E-FA07-09A7-55D2174289B0}"/>
              </a:ext>
            </a:extLst>
          </p:cNvPr>
          <p:cNvPicPr>
            <a:picLocks noChangeAspect="1"/>
          </p:cNvPicPr>
          <p:nvPr/>
        </p:nvPicPr>
        <p:blipFill>
          <a:blip r:embed="rId3"/>
          <a:stretch>
            <a:fillRect/>
          </a:stretch>
        </p:blipFill>
        <p:spPr>
          <a:xfrm>
            <a:off x="956164" y="3986868"/>
            <a:ext cx="805148" cy="123622"/>
          </a:xfrm>
          <a:prstGeom prst="rect">
            <a:avLst/>
          </a:prstGeom>
        </p:spPr>
      </p:pic>
      <p:sp>
        <p:nvSpPr>
          <p:cNvPr id="680" name="テキスト ボックス 679">
            <a:extLst>
              <a:ext uri="{FF2B5EF4-FFF2-40B4-BE49-F238E27FC236}">
                <a16:creationId xmlns:a16="http://schemas.microsoft.com/office/drawing/2014/main" id="{E9DD98E0-FBEB-5C47-8FA3-B0941F35E079}"/>
              </a:ext>
            </a:extLst>
          </p:cNvPr>
          <p:cNvSpPr txBox="1"/>
          <p:nvPr/>
        </p:nvSpPr>
        <p:spPr>
          <a:xfrm>
            <a:off x="871445" y="3973445"/>
            <a:ext cx="874330" cy="200055"/>
          </a:xfrm>
          <a:prstGeom prst="rect">
            <a:avLst/>
          </a:prstGeom>
          <a:noFill/>
        </p:spPr>
        <p:txBody>
          <a:bodyPr wrap="square" rtlCol="0">
            <a:spAutoFit/>
          </a:bodyPr>
          <a:lstStyle/>
          <a:p>
            <a:pPr algn="ctr"/>
            <a:r>
              <a:rPr kumimoji="1" lang="en-US" altLang="ja-JP" sz="700" dirty="0">
                <a:solidFill>
                  <a:schemeClr val="bg1"/>
                </a:solidFill>
              </a:rPr>
              <a:t>Outbound Item</a:t>
            </a:r>
            <a:endParaRPr kumimoji="1" lang="ja-JP" altLang="en-US" sz="700" dirty="0">
              <a:solidFill>
                <a:schemeClr val="bg1"/>
              </a:solidFill>
            </a:endParaRPr>
          </a:p>
        </p:txBody>
      </p:sp>
      <p:pic>
        <p:nvPicPr>
          <p:cNvPr id="681" name="図 680">
            <a:extLst>
              <a:ext uri="{FF2B5EF4-FFF2-40B4-BE49-F238E27FC236}">
                <a16:creationId xmlns:a16="http://schemas.microsoft.com/office/drawing/2014/main" id="{A2270B82-9D2B-9585-EBB1-136EED878E28}"/>
              </a:ext>
            </a:extLst>
          </p:cNvPr>
          <p:cNvPicPr>
            <a:picLocks noChangeAspect="1"/>
          </p:cNvPicPr>
          <p:nvPr/>
        </p:nvPicPr>
        <p:blipFill>
          <a:blip r:embed="rId4"/>
          <a:stretch>
            <a:fillRect/>
          </a:stretch>
        </p:blipFill>
        <p:spPr>
          <a:xfrm>
            <a:off x="517601" y="4481486"/>
            <a:ext cx="1289035" cy="212113"/>
          </a:xfrm>
          <a:prstGeom prst="rect">
            <a:avLst/>
          </a:prstGeom>
        </p:spPr>
      </p:pic>
      <p:pic>
        <p:nvPicPr>
          <p:cNvPr id="682" name="図 681">
            <a:extLst>
              <a:ext uri="{FF2B5EF4-FFF2-40B4-BE49-F238E27FC236}">
                <a16:creationId xmlns:a16="http://schemas.microsoft.com/office/drawing/2014/main" id="{C5231E4B-D437-62AB-A508-2A3D0374C563}"/>
              </a:ext>
            </a:extLst>
          </p:cNvPr>
          <p:cNvPicPr>
            <a:picLocks noChangeAspect="1"/>
          </p:cNvPicPr>
          <p:nvPr/>
        </p:nvPicPr>
        <p:blipFill>
          <a:blip r:embed="rId5"/>
          <a:stretch>
            <a:fillRect/>
          </a:stretch>
        </p:blipFill>
        <p:spPr>
          <a:xfrm>
            <a:off x="518831" y="4884866"/>
            <a:ext cx="981060" cy="220999"/>
          </a:xfrm>
          <a:prstGeom prst="rect">
            <a:avLst/>
          </a:prstGeom>
        </p:spPr>
      </p:pic>
      <p:pic>
        <p:nvPicPr>
          <p:cNvPr id="683" name="図 682">
            <a:extLst>
              <a:ext uri="{FF2B5EF4-FFF2-40B4-BE49-F238E27FC236}">
                <a16:creationId xmlns:a16="http://schemas.microsoft.com/office/drawing/2014/main" id="{8FD84753-74FD-C938-1B4A-D7F58293C86E}"/>
              </a:ext>
            </a:extLst>
          </p:cNvPr>
          <p:cNvPicPr>
            <a:picLocks noChangeAspect="1"/>
          </p:cNvPicPr>
          <p:nvPr/>
        </p:nvPicPr>
        <p:blipFill>
          <a:blip r:embed="rId6"/>
          <a:stretch>
            <a:fillRect/>
          </a:stretch>
        </p:blipFill>
        <p:spPr>
          <a:xfrm>
            <a:off x="491644" y="4576174"/>
            <a:ext cx="1313642" cy="894800"/>
          </a:xfrm>
          <a:prstGeom prst="rect">
            <a:avLst/>
          </a:prstGeom>
        </p:spPr>
      </p:pic>
      <p:pic>
        <p:nvPicPr>
          <p:cNvPr id="684" name="図 683">
            <a:extLst>
              <a:ext uri="{FF2B5EF4-FFF2-40B4-BE49-F238E27FC236}">
                <a16:creationId xmlns:a16="http://schemas.microsoft.com/office/drawing/2014/main" id="{B89B4D26-8EDE-CD35-26F3-2AC7EE894194}"/>
              </a:ext>
            </a:extLst>
          </p:cNvPr>
          <p:cNvPicPr>
            <a:picLocks noChangeAspect="1"/>
          </p:cNvPicPr>
          <p:nvPr/>
        </p:nvPicPr>
        <p:blipFill>
          <a:blip r:embed="rId7"/>
          <a:stretch>
            <a:fillRect/>
          </a:stretch>
        </p:blipFill>
        <p:spPr>
          <a:xfrm>
            <a:off x="500788" y="4157045"/>
            <a:ext cx="1313642" cy="434647"/>
          </a:xfrm>
          <a:prstGeom prst="rect">
            <a:avLst/>
          </a:prstGeom>
        </p:spPr>
      </p:pic>
      <p:sp>
        <p:nvSpPr>
          <p:cNvPr id="685" name="四角形: 角を丸くする 684">
            <a:extLst>
              <a:ext uri="{FF2B5EF4-FFF2-40B4-BE49-F238E27FC236}">
                <a16:creationId xmlns:a16="http://schemas.microsoft.com/office/drawing/2014/main" id="{A194092C-758B-EA91-9BDD-F300F29C2C18}"/>
              </a:ext>
            </a:extLst>
          </p:cNvPr>
          <p:cNvSpPr/>
          <p:nvPr/>
        </p:nvSpPr>
        <p:spPr>
          <a:xfrm>
            <a:off x="703087" y="418364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6" name="四角形: 角を丸くする 685">
            <a:extLst>
              <a:ext uri="{FF2B5EF4-FFF2-40B4-BE49-F238E27FC236}">
                <a16:creationId xmlns:a16="http://schemas.microsoft.com/office/drawing/2014/main" id="{FF899524-228A-7727-22B5-E7BFB05D025D}"/>
              </a:ext>
            </a:extLst>
          </p:cNvPr>
          <p:cNvSpPr/>
          <p:nvPr/>
        </p:nvSpPr>
        <p:spPr>
          <a:xfrm>
            <a:off x="1337092" y="417983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7" name="テキスト ボックス 686">
            <a:extLst>
              <a:ext uri="{FF2B5EF4-FFF2-40B4-BE49-F238E27FC236}">
                <a16:creationId xmlns:a16="http://schemas.microsoft.com/office/drawing/2014/main" id="{2C86B56C-C449-7A69-5CA3-1E9B395E5392}"/>
              </a:ext>
            </a:extLst>
          </p:cNvPr>
          <p:cNvSpPr txBox="1"/>
          <p:nvPr/>
        </p:nvSpPr>
        <p:spPr>
          <a:xfrm>
            <a:off x="455477" y="4154050"/>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688" name="テキスト ボックス 687">
            <a:extLst>
              <a:ext uri="{FF2B5EF4-FFF2-40B4-BE49-F238E27FC236}">
                <a16:creationId xmlns:a16="http://schemas.microsoft.com/office/drawing/2014/main" id="{F647CBFD-EF19-5858-17E6-9D51A62AF074}"/>
              </a:ext>
            </a:extLst>
          </p:cNvPr>
          <p:cNvSpPr txBox="1"/>
          <p:nvPr/>
        </p:nvSpPr>
        <p:spPr>
          <a:xfrm>
            <a:off x="1104269" y="4155537"/>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689" name="グラフィックス 688" descr="日毎カレンダー">
            <a:extLst>
              <a:ext uri="{FF2B5EF4-FFF2-40B4-BE49-F238E27FC236}">
                <a16:creationId xmlns:a16="http://schemas.microsoft.com/office/drawing/2014/main" id="{0360DC23-05D0-5937-7F29-BCA05A5095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5689" y="4193019"/>
            <a:ext cx="137160" cy="137160"/>
          </a:xfrm>
          <a:prstGeom prst="rect">
            <a:avLst/>
          </a:prstGeom>
        </p:spPr>
      </p:pic>
      <p:pic>
        <p:nvPicPr>
          <p:cNvPr id="690" name="グラフィックス 689" descr="日毎カレンダー">
            <a:extLst>
              <a:ext uri="{FF2B5EF4-FFF2-40B4-BE49-F238E27FC236}">
                <a16:creationId xmlns:a16="http://schemas.microsoft.com/office/drawing/2014/main" id="{A93B38D5-1083-CA60-FCC8-A9DA1F2758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5697" y="4183946"/>
            <a:ext cx="137160" cy="137160"/>
          </a:xfrm>
          <a:prstGeom prst="rect">
            <a:avLst/>
          </a:prstGeom>
        </p:spPr>
      </p:pic>
      <p:sp>
        <p:nvSpPr>
          <p:cNvPr id="691" name="四角形: 角を丸くする 690">
            <a:extLst>
              <a:ext uri="{FF2B5EF4-FFF2-40B4-BE49-F238E27FC236}">
                <a16:creationId xmlns:a16="http://schemas.microsoft.com/office/drawing/2014/main" id="{F92ED6A6-9ED5-96AB-4D2A-AF344FA74F8A}"/>
              </a:ext>
            </a:extLst>
          </p:cNvPr>
          <p:cNvSpPr/>
          <p:nvPr/>
        </p:nvSpPr>
        <p:spPr>
          <a:xfrm>
            <a:off x="747114" y="4371204"/>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92" name="テキスト ボックス 691">
            <a:extLst>
              <a:ext uri="{FF2B5EF4-FFF2-40B4-BE49-F238E27FC236}">
                <a16:creationId xmlns:a16="http://schemas.microsoft.com/office/drawing/2014/main" id="{38B151DC-0AAD-04FC-E601-176654564A91}"/>
              </a:ext>
            </a:extLst>
          </p:cNvPr>
          <p:cNvSpPr txBox="1"/>
          <p:nvPr/>
        </p:nvSpPr>
        <p:spPr>
          <a:xfrm>
            <a:off x="1287918" y="4334293"/>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693" name="正方形/長方形 692">
            <a:extLst>
              <a:ext uri="{FF2B5EF4-FFF2-40B4-BE49-F238E27FC236}">
                <a16:creationId xmlns:a16="http://schemas.microsoft.com/office/drawing/2014/main" id="{DE502D6B-2B16-82D5-6AC7-E1FC59DC0323}"/>
              </a:ext>
            </a:extLst>
          </p:cNvPr>
          <p:cNvSpPr/>
          <p:nvPr/>
        </p:nvSpPr>
        <p:spPr>
          <a:xfrm>
            <a:off x="1623778" y="4387657"/>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94" name="テキスト ボックス 693">
            <a:extLst>
              <a:ext uri="{FF2B5EF4-FFF2-40B4-BE49-F238E27FC236}">
                <a16:creationId xmlns:a16="http://schemas.microsoft.com/office/drawing/2014/main" id="{0F059317-4302-7E50-D74F-4BB0B812A70A}"/>
              </a:ext>
            </a:extLst>
          </p:cNvPr>
          <p:cNvSpPr txBox="1"/>
          <p:nvPr/>
        </p:nvSpPr>
        <p:spPr>
          <a:xfrm>
            <a:off x="653887" y="4186640"/>
            <a:ext cx="501629" cy="153888"/>
          </a:xfrm>
          <a:prstGeom prst="rect">
            <a:avLst/>
          </a:prstGeom>
          <a:noFill/>
        </p:spPr>
        <p:txBody>
          <a:bodyPr wrap="square" rtlCol="0">
            <a:spAutoFit/>
          </a:bodyPr>
          <a:lstStyle/>
          <a:p>
            <a:r>
              <a:rPr kumimoji="1" lang="en-US" altLang="ja-JP" sz="400" dirty="0">
                <a:latin typeface="+mj-lt"/>
              </a:rPr>
              <a:t>07/Oct/2023</a:t>
            </a:r>
          </a:p>
        </p:txBody>
      </p:sp>
      <p:sp>
        <p:nvSpPr>
          <p:cNvPr id="695" name="テキスト ボックス 694">
            <a:extLst>
              <a:ext uri="{FF2B5EF4-FFF2-40B4-BE49-F238E27FC236}">
                <a16:creationId xmlns:a16="http://schemas.microsoft.com/office/drawing/2014/main" id="{9BD21826-6BCE-2CAA-D8D2-69BEEC076F53}"/>
              </a:ext>
            </a:extLst>
          </p:cNvPr>
          <p:cNvSpPr txBox="1"/>
          <p:nvPr/>
        </p:nvSpPr>
        <p:spPr>
          <a:xfrm>
            <a:off x="1292682" y="4180079"/>
            <a:ext cx="501629" cy="153888"/>
          </a:xfrm>
          <a:prstGeom prst="rect">
            <a:avLst/>
          </a:prstGeom>
          <a:noFill/>
        </p:spPr>
        <p:txBody>
          <a:bodyPr wrap="square" rtlCol="0">
            <a:spAutoFit/>
          </a:bodyPr>
          <a:lstStyle/>
          <a:p>
            <a:r>
              <a:rPr kumimoji="1" lang="en-US" altLang="ja-JP" sz="400" dirty="0">
                <a:latin typeface="+mj-lt"/>
              </a:rPr>
              <a:t>07/Oct/2023</a:t>
            </a:r>
          </a:p>
        </p:txBody>
      </p:sp>
      <p:sp>
        <p:nvSpPr>
          <p:cNvPr id="696" name="二等辺三角形 695">
            <a:extLst>
              <a:ext uri="{FF2B5EF4-FFF2-40B4-BE49-F238E27FC236}">
                <a16:creationId xmlns:a16="http://schemas.microsoft.com/office/drawing/2014/main" id="{D3432D8E-BBD2-07DC-CD78-91BB2BD3897D}"/>
              </a:ext>
            </a:extLst>
          </p:cNvPr>
          <p:cNvSpPr/>
          <p:nvPr/>
        </p:nvSpPr>
        <p:spPr>
          <a:xfrm rot="10800000">
            <a:off x="1218395" y="4421094"/>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97" name="図 696">
            <a:extLst>
              <a:ext uri="{FF2B5EF4-FFF2-40B4-BE49-F238E27FC236}">
                <a16:creationId xmlns:a16="http://schemas.microsoft.com/office/drawing/2014/main" id="{6E998A0B-F86F-22E3-72C9-14C1DD08FE21}"/>
              </a:ext>
            </a:extLst>
          </p:cNvPr>
          <p:cNvPicPr>
            <a:picLocks noChangeAspect="1"/>
          </p:cNvPicPr>
          <p:nvPr/>
        </p:nvPicPr>
        <p:blipFill>
          <a:blip r:embed="rId4"/>
          <a:stretch>
            <a:fillRect/>
          </a:stretch>
        </p:blipFill>
        <p:spPr>
          <a:xfrm>
            <a:off x="514451" y="4624731"/>
            <a:ext cx="1289035" cy="370436"/>
          </a:xfrm>
          <a:prstGeom prst="rect">
            <a:avLst/>
          </a:prstGeom>
        </p:spPr>
      </p:pic>
      <p:pic>
        <p:nvPicPr>
          <p:cNvPr id="698" name="図 697">
            <a:extLst>
              <a:ext uri="{FF2B5EF4-FFF2-40B4-BE49-F238E27FC236}">
                <a16:creationId xmlns:a16="http://schemas.microsoft.com/office/drawing/2014/main" id="{D93F24F3-0FC4-017F-584D-8E3CE9132BB6}"/>
              </a:ext>
            </a:extLst>
          </p:cNvPr>
          <p:cNvPicPr>
            <a:picLocks noChangeAspect="1"/>
          </p:cNvPicPr>
          <p:nvPr/>
        </p:nvPicPr>
        <p:blipFill>
          <a:blip r:embed="rId5"/>
          <a:stretch>
            <a:fillRect/>
          </a:stretch>
        </p:blipFill>
        <p:spPr>
          <a:xfrm>
            <a:off x="514867" y="5055848"/>
            <a:ext cx="1279444" cy="376415"/>
          </a:xfrm>
          <a:prstGeom prst="rect">
            <a:avLst/>
          </a:prstGeom>
        </p:spPr>
      </p:pic>
      <p:sp>
        <p:nvSpPr>
          <p:cNvPr id="699" name="テキスト ボックス 698">
            <a:extLst>
              <a:ext uri="{FF2B5EF4-FFF2-40B4-BE49-F238E27FC236}">
                <a16:creationId xmlns:a16="http://schemas.microsoft.com/office/drawing/2014/main" id="{10B29C0E-EA0B-80DE-0E22-622E01FDB317}"/>
              </a:ext>
            </a:extLst>
          </p:cNvPr>
          <p:cNvSpPr txBox="1"/>
          <p:nvPr/>
        </p:nvSpPr>
        <p:spPr>
          <a:xfrm>
            <a:off x="485368" y="4579027"/>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Customer Name : CUSTOMER PART NO </a:t>
            </a:r>
            <a:r>
              <a:rPr kumimoji="1" lang="en-US" altLang="ja-JP" sz="400" dirty="0" err="1">
                <a:latin typeface="+mj-lt"/>
              </a:rPr>
              <a:t>PI_A</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700" name="テキスト ボックス 699">
            <a:extLst>
              <a:ext uri="{FF2B5EF4-FFF2-40B4-BE49-F238E27FC236}">
                <a16:creationId xmlns:a16="http://schemas.microsoft.com/office/drawing/2014/main" id="{608DF0DF-7F41-6D6D-98AC-5D930F138A89}"/>
              </a:ext>
            </a:extLst>
          </p:cNvPr>
          <p:cNvSpPr txBox="1"/>
          <p:nvPr/>
        </p:nvSpPr>
        <p:spPr>
          <a:xfrm>
            <a:off x="471844" y="4998435"/>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sp>
        <p:nvSpPr>
          <p:cNvPr id="634" name="テキスト ボックス 633">
            <a:extLst>
              <a:ext uri="{FF2B5EF4-FFF2-40B4-BE49-F238E27FC236}">
                <a16:creationId xmlns:a16="http://schemas.microsoft.com/office/drawing/2014/main" id="{0FDD9256-7188-A62F-A54F-8030E53655D6}"/>
              </a:ext>
            </a:extLst>
          </p:cNvPr>
          <p:cNvSpPr txBox="1"/>
          <p:nvPr/>
        </p:nvSpPr>
        <p:spPr>
          <a:xfrm>
            <a:off x="1035968" y="207509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635" name="図 634">
            <a:extLst>
              <a:ext uri="{FF2B5EF4-FFF2-40B4-BE49-F238E27FC236}">
                <a16:creationId xmlns:a16="http://schemas.microsoft.com/office/drawing/2014/main" id="{E77D009F-A849-6769-FC92-D118064B3648}"/>
              </a:ext>
            </a:extLst>
          </p:cNvPr>
          <p:cNvPicPr>
            <a:picLocks noChangeAspect="1"/>
          </p:cNvPicPr>
          <p:nvPr/>
        </p:nvPicPr>
        <p:blipFill>
          <a:blip r:embed="rId10"/>
          <a:stretch>
            <a:fillRect/>
          </a:stretch>
        </p:blipFill>
        <p:spPr>
          <a:xfrm>
            <a:off x="508151" y="1403879"/>
            <a:ext cx="1358764" cy="2027693"/>
          </a:xfrm>
          <a:prstGeom prst="rect">
            <a:avLst/>
          </a:prstGeom>
        </p:spPr>
      </p:pic>
      <p:pic>
        <p:nvPicPr>
          <p:cNvPr id="636" name="図 635">
            <a:extLst>
              <a:ext uri="{FF2B5EF4-FFF2-40B4-BE49-F238E27FC236}">
                <a16:creationId xmlns:a16="http://schemas.microsoft.com/office/drawing/2014/main" id="{E7176013-2B77-00CB-8178-C298AB139036}"/>
              </a:ext>
            </a:extLst>
          </p:cNvPr>
          <p:cNvPicPr>
            <a:picLocks noChangeAspect="1"/>
          </p:cNvPicPr>
          <p:nvPr/>
        </p:nvPicPr>
        <p:blipFill>
          <a:blip r:embed="rId11"/>
          <a:stretch>
            <a:fillRect/>
          </a:stretch>
        </p:blipFill>
        <p:spPr>
          <a:xfrm>
            <a:off x="1601507" y="2699266"/>
            <a:ext cx="243861" cy="130125"/>
          </a:xfrm>
          <a:prstGeom prst="rect">
            <a:avLst/>
          </a:prstGeom>
        </p:spPr>
      </p:pic>
      <p:sp>
        <p:nvSpPr>
          <p:cNvPr id="637" name="テキスト ボックス 636">
            <a:extLst>
              <a:ext uri="{FF2B5EF4-FFF2-40B4-BE49-F238E27FC236}">
                <a16:creationId xmlns:a16="http://schemas.microsoft.com/office/drawing/2014/main" id="{BA31B14B-0805-2C67-199A-61AAADA24FE5}"/>
              </a:ext>
            </a:extLst>
          </p:cNvPr>
          <p:cNvSpPr txBox="1"/>
          <p:nvPr/>
        </p:nvSpPr>
        <p:spPr>
          <a:xfrm>
            <a:off x="1525085" y="267830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38" name="図 637">
            <a:extLst>
              <a:ext uri="{FF2B5EF4-FFF2-40B4-BE49-F238E27FC236}">
                <a16:creationId xmlns:a16="http://schemas.microsoft.com/office/drawing/2014/main" id="{7D555C4F-3A56-A6B1-2DB5-AEDBC0C826D8}"/>
              </a:ext>
            </a:extLst>
          </p:cNvPr>
          <p:cNvPicPr>
            <a:picLocks noChangeAspect="1"/>
          </p:cNvPicPr>
          <p:nvPr/>
        </p:nvPicPr>
        <p:blipFill>
          <a:blip r:embed="rId3"/>
          <a:stretch>
            <a:fillRect/>
          </a:stretch>
        </p:blipFill>
        <p:spPr>
          <a:xfrm>
            <a:off x="1012838" y="1537959"/>
            <a:ext cx="805148" cy="123622"/>
          </a:xfrm>
          <a:prstGeom prst="rect">
            <a:avLst/>
          </a:prstGeom>
        </p:spPr>
      </p:pic>
      <p:sp>
        <p:nvSpPr>
          <p:cNvPr id="639" name="テキスト ボックス 638">
            <a:extLst>
              <a:ext uri="{FF2B5EF4-FFF2-40B4-BE49-F238E27FC236}">
                <a16:creationId xmlns:a16="http://schemas.microsoft.com/office/drawing/2014/main" id="{85E92DAD-DFC9-5941-EC3F-F66411894798}"/>
              </a:ext>
            </a:extLst>
          </p:cNvPr>
          <p:cNvSpPr txBox="1"/>
          <p:nvPr/>
        </p:nvSpPr>
        <p:spPr>
          <a:xfrm>
            <a:off x="928119" y="152453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640" name="図 639">
            <a:extLst>
              <a:ext uri="{FF2B5EF4-FFF2-40B4-BE49-F238E27FC236}">
                <a16:creationId xmlns:a16="http://schemas.microsoft.com/office/drawing/2014/main" id="{8484CA03-F29E-D715-AD18-46248D9F63A9}"/>
              </a:ext>
            </a:extLst>
          </p:cNvPr>
          <p:cNvPicPr>
            <a:picLocks noChangeAspect="1"/>
          </p:cNvPicPr>
          <p:nvPr/>
        </p:nvPicPr>
        <p:blipFill>
          <a:blip r:embed="rId11"/>
          <a:stretch>
            <a:fillRect/>
          </a:stretch>
        </p:blipFill>
        <p:spPr>
          <a:xfrm>
            <a:off x="662651" y="2423519"/>
            <a:ext cx="399116" cy="92870"/>
          </a:xfrm>
          <a:prstGeom prst="rect">
            <a:avLst/>
          </a:prstGeom>
        </p:spPr>
      </p:pic>
      <p:sp>
        <p:nvSpPr>
          <p:cNvPr id="641" name="テキスト ボックス 640">
            <a:extLst>
              <a:ext uri="{FF2B5EF4-FFF2-40B4-BE49-F238E27FC236}">
                <a16:creationId xmlns:a16="http://schemas.microsoft.com/office/drawing/2014/main" id="{AE4B07F4-25CE-6644-BDD5-FE88471BBEC4}"/>
              </a:ext>
            </a:extLst>
          </p:cNvPr>
          <p:cNvSpPr txBox="1"/>
          <p:nvPr/>
        </p:nvSpPr>
        <p:spPr>
          <a:xfrm>
            <a:off x="598281" y="237381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642" name="図 641">
            <a:extLst>
              <a:ext uri="{FF2B5EF4-FFF2-40B4-BE49-F238E27FC236}">
                <a16:creationId xmlns:a16="http://schemas.microsoft.com/office/drawing/2014/main" id="{E46ED2A7-C36B-09A4-6C26-F1B3E4D1E18A}"/>
              </a:ext>
            </a:extLst>
          </p:cNvPr>
          <p:cNvPicPr>
            <a:picLocks noChangeAspect="1"/>
          </p:cNvPicPr>
          <p:nvPr/>
        </p:nvPicPr>
        <p:blipFill>
          <a:blip r:embed="rId12"/>
          <a:stretch>
            <a:fillRect/>
          </a:stretch>
        </p:blipFill>
        <p:spPr>
          <a:xfrm>
            <a:off x="1111092" y="2860630"/>
            <a:ext cx="234871" cy="129551"/>
          </a:xfrm>
          <a:prstGeom prst="rect">
            <a:avLst/>
          </a:prstGeom>
        </p:spPr>
      </p:pic>
      <p:pic>
        <p:nvPicPr>
          <p:cNvPr id="643" name="図 642">
            <a:extLst>
              <a:ext uri="{FF2B5EF4-FFF2-40B4-BE49-F238E27FC236}">
                <a16:creationId xmlns:a16="http://schemas.microsoft.com/office/drawing/2014/main" id="{7CBD26D9-FDC8-A7B9-AE6F-16E1E1FFDECA}"/>
              </a:ext>
            </a:extLst>
          </p:cNvPr>
          <p:cNvPicPr>
            <a:picLocks noChangeAspect="1"/>
          </p:cNvPicPr>
          <p:nvPr/>
        </p:nvPicPr>
        <p:blipFill>
          <a:blip r:embed="rId12"/>
          <a:stretch>
            <a:fillRect/>
          </a:stretch>
        </p:blipFill>
        <p:spPr>
          <a:xfrm>
            <a:off x="1046510" y="3043881"/>
            <a:ext cx="234871" cy="129551"/>
          </a:xfrm>
          <a:prstGeom prst="rect">
            <a:avLst/>
          </a:prstGeom>
        </p:spPr>
      </p:pic>
      <p:pic>
        <p:nvPicPr>
          <p:cNvPr id="644" name="図 643">
            <a:extLst>
              <a:ext uri="{FF2B5EF4-FFF2-40B4-BE49-F238E27FC236}">
                <a16:creationId xmlns:a16="http://schemas.microsoft.com/office/drawing/2014/main" id="{328F8020-BF8E-7AC7-F63E-2B22280C02E6}"/>
              </a:ext>
            </a:extLst>
          </p:cNvPr>
          <p:cNvPicPr>
            <a:picLocks noChangeAspect="1"/>
          </p:cNvPicPr>
          <p:nvPr/>
        </p:nvPicPr>
        <p:blipFill>
          <a:blip r:embed="rId13"/>
          <a:stretch>
            <a:fillRect/>
          </a:stretch>
        </p:blipFill>
        <p:spPr>
          <a:xfrm>
            <a:off x="526159" y="2410658"/>
            <a:ext cx="1334826" cy="298027"/>
          </a:xfrm>
          <a:prstGeom prst="rect">
            <a:avLst/>
          </a:prstGeom>
        </p:spPr>
      </p:pic>
      <p:sp>
        <p:nvSpPr>
          <p:cNvPr id="645" name="四角形: 角を丸くする 644">
            <a:extLst>
              <a:ext uri="{FF2B5EF4-FFF2-40B4-BE49-F238E27FC236}">
                <a16:creationId xmlns:a16="http://schemas.microsoft.com/office/drawing/2014/main" id="{D9AE07F5-316A-C06F-E93D-C29E1DBCA1CE}"/>
              </a:ext>
            </a:extLst>
          </p:cNvPr>
          <p:cNvSpPr/>
          <p:nvPr/>
        </p:nvSpPr>
        <p:spPr>
          <a:xfrm>
            <a:off x="802438" y="256768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46" name="テキスト ボックス 645">
            <a:extLst>
              <a:ext uri="{FF2B5EF4-FFF2-40B4-BE49-F238E27FC236}">
                <a16:creationId xmlns:a16="http://schemas.microsoft.com/office/drawing/2014/main" id="{E4DFBAD0-BFBB-70C0-0559-985BD4ABCF0C}"/>
              </a:ext>
            </a:extLst>
          </p:cNvPr>
          <p:cNvSpPr txBox="1"/>
          <p:nvPr/>
        </p:nvSpPr>
        <p:spPr>
          <a:xfrm>
            <a:off x="478731" y="255645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647" name="四角形: 角を丸くする 646">
            <a:extLst>
              <a:ext uri="{FF2B5EF4-FFF2-40B4-BE49-F238E27FC236}">
                <a16:creationId xmlns:a16="http://schemas.microsoft.com/office/drawing/2014/main" id="{E83CA000-EF28-6543-3021-455FE0C89D8A}"/>
              </a:ext>
            </a:extLst>
          </p:cNvPr>
          <p:cNvSpPr/>
          <p:nvPr/>
        </p:nvSpPr>
        <p:spPr>
          <a:xfrm>
            <a:off x="1454374" y="256029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48" name="テキスト ボックス 647">
            <a:extLst>
              <a:ext uri="{FF2B5EF4-FFF2-40B4-BE49-F238E27FC236}">
                <a16:creationId xmlns:a16="http://schemas.microsoft.com/office/drawing/2014/main" id="{D75798A8-B3E7-6D24-C9C1-D7B84E8A34B2}"/>
              </a:ext>
            </a:extLst>
          </p:cNvPr>
          <p:cNvSpPr txBox="1"/>
          <p:nvPr/>
        </p:nvSpPr>
        <p:spPr>
          <a:xfrm>
            <a:off x="1135429" y="254191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49" name="図 648">
            <a:extLst>
              <a:ext uri="{FF2B5EF4-FFF2-40B4-BE49-F238E27FC236}">
                <a16:creationId xmlns:a16="http://schemas.microsoft.com/office/drawing/2014/main" id="{6FB656DB-B1D1-9C9D-A251-2259160892AF}"/>
              </a:ext>
            </a:extLst>
          </p:cNvPr>
          <p:cNvPicPr>
            <a:picLocks noChangeAspect="1"/>
          </p:cNvPicPr>
          <p:nvPr/>
        </p:nvPicPr>
        <p:blipFill>
          <a:blip r:embed="rId14"/>
          <a:stretch>
            <a:fillRect/>
          </a:stretch>
        </p:blipFill>
        <p:spPr>
          <a:xfrm>
            <a:off x="521880" y="2006237"/>
            <a:ext cx="1345035" cy="391873"/>
          </a:xfrm>
          <a:prstGeom prst="rect">
            <a:avLst/>
          </a:prstGeom>
        </p:spPr>
      </p:pic>
      <p:sp>
        <p:nvSpPr>
          <p:cNvPr id="650" name="四角形: 角を丸くする 649">
            <a:extLst>
              <a:ext uri="{FF2B5EF4-FFF2-40B4-BE49-F238E27FC236}">
                <a16:creationId xmlns:a16="http://schemas.microsoft.com/office/drawing/2014/main" id="{F1D52607-2483-052B-B0C3-4069CA5108E0}"/>
              </a:ext>
            </a:extLst>
          </p:cNvPr>
          <p:cNvSpPr/>
          <p:nvPr/>
        </p:nvSpPr>
        <p:spPr>
          <a:xfrm>
            <a:off x="803032" y="230551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1" name="四角形: 角を丸くする 650">
            <a:extLst>
              <a:ext uri="{FF2B5EF4-FFF2-40B4-BE49-F238E27FC236}">
                <a16:creationId xmlns:a16="http://schemas.microsoft.com/office/drawing/2014/main" id="{7E41A1C5-1424-9EF8-376A-D041709B8E8C}"/>
              </a:ext>
            </a:extLst>
          </p:cNvPr>
          <p:cNvSpPr/>
          <p:nvPr/>
        </p:nvSpPr>
        <p:spPr>
          <a:xfrm>
            <a:off x="1448513" y="231081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2" name="テキスト ボックス 651">
            <a:extLst>
              <a:ext uri="{FF2B5EF4-FFF2-40B4-BE49-F238E27FC236}">
                <a16:creationId xmlns:a16="http://schemas.microsoft.com/office/drawing/2014/main" id="{8FE33C75-7924-5AEF-831C-B53CE927AC85}"/>
              </a:ext>
            </a:extLst>
          </p:cNvPr>
          <p:cNvSpPr txBox="1"/>
          <p:nvPr/>
        </p:nvSpPr>
        <p:spPr>
          <a:xfrm>
            <a:off x="1124611" y="231159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653" name="四角形: 角を丸くする 652">
            <a:extLst>
              <a:ext uri="{FF2B5EF4-FFF2-40B4-BE49-F238E27FC236}">
                <a16:creationId xmlns:a16="http://schemas.microsoft.com/office/drawing/2014/main" id="{7DA706C4-0555-AE82-5A52-0FB8319A2386}"/>
              </a:ext>
            </a:extLst>
          </p:cNvPr>
          <p:cNvSpPr/>
          <p:nvPr/>
        </p:nvSpPr>
        <p:spPr>
          <a:xfrm>
            <a:off x="1012838" y="200800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4" name="テキスト ボックス 653">
            <a:extLst>
              <a:ext uri="{FF2B5EF4-FFF2-40B4-BE49-F238E27FC236}">
                <a16:creationId xmlns:a16="http://schemas.microsoft.com/office/drawing/2014/main" id="{7B570AC0-B8C4-37FC-E893-C7458AA851D4}"/>
              </a:ext>
            </a:extLst>
          </p:cNvPr>
          <p:cNvSpPr txBox="1"/>
          <p:nvPr/>
        </p:nvSpPr>
        <p:spPr>
          <a:xfrm>
            <a:off x="478731" y="199676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655" name="四角形: 角を丸くする 654">
            <a:extLst>
              <a:ext uri="{FF2B5EF4-FFF2-40B4-BE49-F238E27FC236}">
                <a16:creationId xmlns:a16="http://schemas.microsoft.com/office/drawing/2014/main" id="{FBECBAD9-62E8-5DA2-022C-07F06DC5AF92}"/>
              </a:ext>
            </a:extLst>
          </p:cNvPr>
          <p:cNvSpPr/>
          <p:nvPr/>
        </p:nvSpPr>
        <p:spPr>
          <a:xfrm>
            <a:off x="1015329" y="215475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6" name="テキスト ボックス 655">
            <a:extLst>
              <a:ext uri="{FF2B5EF4-FFF2-40B4-BE49-F238E27FC236}">
                <a16:creationId xmlns:a16="http://schemas.microsoft.com/office/drawing/2014/main" id="{8B857B6E-FED7-25C7-C716-74FC9B69235F}"/>
              </a:ext>
            </a:extLst>
          </p:cNvPr>
          <p:cNvSpPr txBox="1"/>
          <p:nvPr/>
        </p:nvSpPr>
        <p:spPr>
          <a:xfrm>
            <a:off x="481222" y="214351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657" name="テキスト ボックス 656">
            <a:extLst>
              <a:ext uri="{FF2B5EF4-FFF2-40B4-BE49-F238E27FC236}">
                <a16:creationId xmlns:a16="http://schemas.microsoft.com/office/drawing/2014/main" id="{D4817415-C990-614C-038C-429CEB26B9F9}"/>
              </a:ext>
            </a:extLst>
          </p:cNvPr>
          <p:cNvSpPr txBox="1"/>
          <p:nvPr/>
        </p:nvSpPr>
        <p:spPr>
          <a:xfrm>
            <a:off x="1039025" y="199143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658" name="テキスト ボックス 657">
            <a:extLst>
              <a:ext uri="{FF2B5EF4-FFF2-40B4-BE49-F238E27FC236}">
                <a16:creationId xmlns:a16="http://schemas.microsoft.com/office/drawing/2014/main" id="{B3713176-F9EC-1F91-3D0A-DAA6E249E6A7}"/>
              </a:ext>
            </a:extLst>
          </p:cNvPr>
          <p:cNvSpPr txBox="1"/>
          <p:nvPr/>
        </p:nvSpPr>
        <p:spPr>
          <a:xfrm>
            <a:off x="760395" y="229404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659" name="テキスト ボックス 658">
            <a:extLst>
              <a:ext uri="{FF2B5EF4-FFF2-40B4-BE49-F238E27FC236}">
                <a16:creationId xmlns:a16="http://schemas.microsoft.com/office/drawing/2014/main" id="{00DE365C-F779-49ED-8851-91044D687C65}"/>
              </a:ext>
            </a:extLst>
          </p:cNvPr>
          <p:cNvSpPr txBox="1"/>
          <p:nvPr/>
        </p:nvSpPr>
        <p:spPr>
          <a:xfrm>
            <a:off x="1415398" y="229785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60" name="矢印: 右 659">
            <a:extLst>
              <a:ext uri="{FF2B5EF4-FFF2-40B4-BE49-F238E27FC236}">
                <a16:creationId xmlns:a16="http://schemas.microsoft.com/office/drawing/2014/main" id="{0DF2B680-7A24-A50C-DAC5-09A41ED8F9E6}"/>
              </a:ext>
            </a:extLst>
          </p:cNvPr>
          <p:cNvSpPr/>
          <p:nvPr/>
        </p:nvSpPr>
        <p:spPr>
          <a:xfrm>
            <a:off x="500453" y="18710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61" name="テキスト ボックス 660">
            <a:extLst>
              <a:ext uri="{FF2B5EF4-FFF2-40B4-BE49-F238E27FC236}">
                <a16:creationId xmlns:a16="http://schemas.microsoft.com/office/drawing/2014/main" id="{5F5D0696-9AD9-C88A-4EBE-AF524337064F}"/>
              </a:ext>
            </a:extLst>
          </p:cNvPr>
          <p:cNvSpPr txBox="1"/>
          <p:nvPr/>
        </p:nvSpPr>
        <p:spPr>
          <a:xfrm>
            <a:off x="653080" y="255159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65" name="テキスト ボックス 664">
            <a:extLst>
              <a:ext uri="{FF2B5EF4-FFF2-40B4-BE49-F238E27FC236}">
                <a16:creationId xmlns:a16="http://schemas.microsoft.com/office/drawing/2014/main" id="{D9826BDC-E683-177F-8B1B-A9A44885B3F6}"/>
              </a:ext>
            </a:extLst>
          </p:cNvPr>
          <p:cNvSpPr txBox="1"/>
          <p:nvPr/>
        </p:nvSpPr>
        <p:spPr>
          <a:xfrm>
            <a:off x="931941" y="2134264"/>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66" name="テキスト ボックス 665">
            <a:extLst>
              <a:ext uri="{FF2B5EF4-FFF2-40B4-BE49-F238E27FC236}">
                <a16:creationId xmlns:a16="http://schemas.microsoft.com/office/drawing/2014/main" id="{E90EDB23-15FB-E067-5199-467C5836F221}"/>
              </a:ext>
            </a:extLst>
          </p:cNvPr>
          <p:cNvSpPr txBox="1"/>
          <p:nvPr/>
        </p:nvSpPr>
        <p:spPr>
          <a:xfrm>
            <a:off x="1103819" y="3021531"/>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71" name="テキスト ボックス 70">
            <a:extLst>
              <a:ext uri="{FF2B5EF4-FFF2-40B4-BE49-F238E27FC236}">
                <a16:creationId xmlns:a16="http://schemas.microsoft.com/office/drawing/2014/main" id="{465DCF05-8C7D-A95C-8FF5-90EC7E5A09D7}"/>
              </a:ext>
            </a:extLst>
          </p:cNvPr>
          <p:cNvSpPr txBox="1"/>
          <p:nvPr/>
        </p:nvSpPr>
        <p:spPr>
          <a:xfrm>
            <a:off x="3300541" y="209188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2" name="図 71">
            <a:extLst>
              <a:ext uri="{FF2B5EF4-FFF2-40B4-BE49-F238E27FC236}">
                <a16:creationId xmlns:a16="http://schemas.microsoft.com/office/drawing/2014/main" id="{3FEF1E1D-6935-446B-053C-04DFE4BBBB2B}"/>
              </a:ext>
            </a:extLst>
          </p:cNvPr>
          <p:cNvPicPr>
            <a:picLocks noChangeAspect="1"/>
          </p:cNvPicPr>
          <p:nvPr/>
        </p:nvPicPr>
        <p:blipFill>
          <a:blip r:embed="rId10"/>
          <a:stretch>
            <a:fillRect/>
          </a:stretch>
        </p:blipFill>
        <p:spPr>
          <a:xfrm>
            <a:off x="2772724" y="1420671"/>
            <a:ext cx="1358764" cy="2027693"/>
          </a:xfrm>
          <a:prstGeom prst="rect">
            <a:avLst/>
          </a:prstGeom>
        </p:spPr>
      </p:pic>
      <p:pic>
        <p:nvPicPr>
          <p:cNvPr id="74" name="図 73">
            <a:extLst>
              <a:ext uri="{FF2B5EF4-FFF2-40B4-BE49-F238E27FC236}">
                <a16:creationId xmlns:a16="http://schemas.microsoft.com/office/drawing/2014/main" id="{8588EAE0-D044-7047-21E8-A88294C4BF9C}"/>
              </a:ext>
            </a:extLst>
          </p:cNvPr>
          <p:cNvPicPr>
            <a:picLocks noChangeAspect="1"/>
          </p:cNvPicPr>
          <p:nvPr/>
        </p:nvPicPr>
        <p:blipFill>
          <a:blip r:embed="rId11"/>
          <a:stretch>
            <a:fillRect/>
          </a:stretch>
        </p:blipFill>
        <p:spPr>
          <a:xfrm>
            <a:off x="3866080" y="2716058"/>
            <a:ext cx="243861" cy="130125"/>
          </a:xfrm>
          <a:prstGeom prst="rect">
            <a:avLst/>
          </a:prstGeom>
        </p:spPr>
      </p:pic>
      <p:sp>
        <p:nvSpPr>
          <p:cNvPr id="79" name="テキスト ボックス 78">
            <a:extLst>
              <a:ext uri="{FF2B5EF4-FFF2-40B4-BE49-F238E27FC236}">
                <a16:creationId xmlns:a16="http://schemas.microsoft.com/office/drawing/2014/main" id="{BF48926E-57C9-C5E8-E620-184EEF5CDD6A}"/>
              </a:ext>
            </a:extLst>
          </p:cNvPr>
          <p:cNvSpPr txBox="1"/>
          <p:nvPr/>
        </p:nvSpPr>
        <p:spPr>
          <a:xfrm>
            <a:off x="3789658" y="269509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0" name="図 79">
            <a:extLst>
              <a:ext uri="{FF2B5EF4-FFF2-40B4-BE49-F238E27FC236}">
                <a16:creationId xmlns:a16="http://schemas.microsoft.com/office/drawing/2014/main" id="{177F2738-E8E5-FDD9-EDE0-A87E1BB8AB84}"/>
              </a:ext>
            </a:extLst>
          </p:cNvPr>
          <p:cNvPicPr>
            <a:picLocks noChangeAspect="1"/>
          </p:cNvPicPr>
          <p:nvPr/>
        </p:nvPicPr>
        <p:blipFill>
          <a:blip r:embed="rId3"/>
          <a:stretch>
            <a:fillRect/>
          </a:stretch>
        </p:blipFill>
        <p:spPr>
          <a:xfrm>
            <a:off x="3277411" y="1554751"/>
            <a:ext cx="805148" cy="123622"/>
          </a:xfrm>
          <a:prstGeom prst="rect">
            <a:avLst/>
          </a:prstGeom>
        </p:spPr>
      </p:pic>
      <p:sp>
        <p:nvSpPr>
          <p:cNvPr id="81" name="テキスト ボックス 80">
            <a:extLst>
              <a:ext uri="{FF2B5EF4-FFF2-40B4-BE49-F238E27FC236}">
                <a16:creationId xmlns:a16="http://schemas.microsoft.com/office/drawing/2014/main" id="{12BF9723-E1B2-0BA8-2892-DAD1BDE826CC}"/>
              </a:ext>
            </a:extLst>
          </p:cNvPr>
          <p:cNvSpPr txBox="1"/>
          <p:nvPr/>
        </p:nvSpPr>
        <p:spPr>
          <a:xfrm>
            <a:off x="3192692" y="154132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82" name="図 81">
            <a:extLst>
              <a:ext uri="{FF2B5EF4-FFF2-40B4-BE49-F238E27FC236}">
                <a16:creationId xmlns:a16="http://schemas.microsoft.com/office/drawing/2014/main" id="{E6205E3B-666D-433B-DAFD-AC26281E699E}"/>
              </a:ext>
            </a:extLst>
          </p:cNvPr>
          <p:cNvPicPr>
            <a:picLocks noChangeAspect="1"/>
          </p:cNvPicPr>
          <p:nvPr/>
        </p:nvPicPr>
        <p:blipFill>
          <a:blip r:embed="rId11"/>
          <a:stretch>
            <a:fillRect/>
          </a:stretch>
        </p:blipFill>
        <p:spPr>
          <a:xfrm>
            <a:off x="2927224" y="2440311"/>
            <a:ext cx="399116" cy="92870"/>
          </a:xfrm>
          <a:prstGeom prst="rect">
            <a:avLst/>
          </a:prstGeom>
        </p:spPr>
      </p:pic>
      <p:sp>
        <p:nvSpPr>
          <p:cNvPr id="83" name="テキスト ボックス 82">
            <a:extLst>
              <a:ext uri="{FF2B5EF4-FFF2-40B4-BE49-F238E27FC236}">
                <a16:creationId xmlns:a16="http://schemas.microsoft.com/office/drawing/2014/main" id="{1B1E30AE-59F3-3642-08F3-2E9031D07C6E}"/>
              </a:ext>
            </a:extLst>
          </p:cNvPr>
          <p:cNvSpPr txBox="1"/>
          <p:nvPr/>
        </p:nvSpPr>
        <p:spPr>
          <a:xfrm>
            <a:off x="2862854" y="239060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84" name="図 83">
            <a:extLst>
              <a:ext uri="{FF2B5EF4-FFF2-40B4-BE49-F238E27FC236}">
                <a16:creationId xmlns:a16="http://schemas.microsoft.com/office/drawing/2014/main" id="{0052BA7C-E5C5-4765-01B3-76D52BDFA0B6}"/>
              </a:ext>
            </a:extLst>
          </p:cNvPr>
          <p:cNvPicPr>
            <a:picLocks noChangeAspect="1"/>
          </p:cNvPicPr>
          <p:nvPr/>
        </p:nvPicPr>
        <p:blipFill>
          <a:blip r:embed="rId12"/>
          <a:stretch>
            <a:fillRect/>
          </a:stretch>
        </p:blipFill>
        <p:spPr>
          <a:xfrm>
            <a:off x="3375665" y="2877422"/>
            <a:ext cx="234871" cy="129551"/>
          </a:xfrm>
          <a:prstGeom prst="rect">
            <a:avLst/>
          </a:prstGeom>
        </p:spPr>
      </p:pic>
      <p:pic>
        <p:nvPicPr>
          <p:cNvPr id="85" name="図 84">
            <a:extLst>
              <a:ext uri="{FF2B5EF4-FFF2-40B4-BE49-F238E27FC236}">
                <a16:creationId xmlns:a16="http://schemas.microsoft.com/office/drawing/2014/main" id="{DD21458B-8819-394F-68B5-8DD8D4D2378B}"/>
              </a:ext>
            </a:extLst>
          </p:cNvPr>
          <p:cNvPicPr>
            <a:picLocks noChangeAspect="1"/>
          </p:cNvPicPr>
          <p:nvPr/>
        </p:nvPicPr>
        <p:blipFill>
          <a:blip r:embed="rId12"/>
          <a:stretch>
            <a:fillRect/>
          </a:stretch>
        </p:blipFill>
        <p:spPr>
          <a:xfrm>
            <a:off x="3311083" y="3060673"/>
            <a:ext cx="234871" cy="129551"/>
          </a:xfrm>
          <a:prstGeom prst="rect">
            <a:avLst/>
          </a:prstGeom>
        </p:spPr>
      </p:pic>
      <p:pic>
        <p:nvPicPr>
          <p:cNvPr id="86" name="図 85">
            <a:extLst>
              <a:ext uri="{FF2B5EF4-FFF2-40B4-BE49-F238E27FC236}">
                <a16:creationId xmlns:a16="http://schemas.microsoft.com/office/drawing/2014/main" id="{1A4A2358-FD93-7F95-002B-E8A82AEF66B4}"/>
              </a:ext>
            </a:extLst>
          </p:cNvPr>
          <p:cNvPicPr>
            <a:picLocks noChangeAspect="1"/>
          </p:cNvPicPr>
          <p:nvPr/>
        </p:nvPicPr>
        <p:blipFill>
          <a:blip r:embed="rId13"/>
          <a:stretch>
            <a:fillRect/>
          </a:stretch>
        </p:blipFill>
        <p:spPr>
          <a:xfrm>
            <a:off x="2790732" y="2427450"/>
            <a:ext cx="1334826" cy="298027"/>
          </a:xfrm>
          <a:prstGeom prst="rect">
            <a:avLst/>
          </a:prstGeom>
        </p:spPr>
      </p:pic>
      <p:sp>
        <p:nvSpPr>
          <p:cNvPr id="87" name="四角形: 角を丸くする 86">
            <a:extLst>
              <a:ext uri="{FF2B5EF4-FFF2-40B4-BE49-F238E27FC236}">
                <a16:creationId xmlns:a16="http://schemas.microsoft.com/office/drawing/2014/main" id="{5628DD4F-ED66-4DC2-208F-5D962AEBED25}"/>
              </a:ext>
            </a:extLst>
          </p:cNvPr>
          <p:cNvSpPr/>
          <p:nvPr/>
        </p:nvSpPr>
        <p:spPr>
          <a:xfrm>
            <a:off x="3067011" y="258448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8" name="テキスト ボックス 87">
            <a:extLst>
              <a:ext uri="{FF2B5EF4-FFF2-40B4-BE49-F238E27FC236}">
                <a16:creationId xmlns:a16="http://schemas.microsoft.com/office/drawing/2014/main" id="{C9116EBB-ED2A-8005-7FDB-75C4E879A1C1}"/>
              </a:ext>
            </a:extLst>
          </p:cNvPr>
          <p:cNvSpPr txBox="1"/>
          <p:nvPr/>
        </p:nvSpPr>
        <p:spPr>
          <a:xfrm>
            <a:off x="2743304" y="257324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89" name="四角形: 角を丸くする 88">
            <a:extLst>
              <a:ext uri="{FF2B5EF4-FFF2-40B4-BE49-F238E27FC236}">
                <a16:creationId xmlns:a16="http://schemas.microsoft.com/office/drawing/2014/main" id="{6D45EF8B-58BA-8A92-349C-FFF7C4D35E19}"/>
              </a:ext>
            </a:extLst>
          </p:cNvPr>
          <p:cNvSpPr/>
          <p:nvPr/>
        </p:nvSpPr>
        <p:spPr>
          <a:xfrm>
            <a:off x="3718947" y="257708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2" name="テキスト ボックス 91">
            <a:extLst>
              <a:ext uri="{FF2B5EF4-FFF2-40B4-BE49-F238E27FC236}">
                <a16:creationId xmlns:a16="http://schemas.microsoft.com/office/drawing/2014/main" id="{28EC5BD3-B3DB-97BA-07F4-A3A0EF51456C}"/>
              </a:ext>
            </a:extLst>
          </p:cNvPr>
          <p:cNvSpPr txBox="1"/>
          <p:nvPr/>
        </p:nvSpPr>
        <p:spPr>
          <a:xfrm>
            <a:off x="3400002" y="255870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93" name="図 92">
            <a:extLst>
              <a:ext uri="{FF2B5EF4-FFF2-40B4-BE49-F238E27FC236}">
                <a16:creationId xmlns:a16="http://schemas.microsoft.com/office/drawing/2014/main" id="{1045001F-D050-9FC3-B4C3-0E0AFC91B340}"/>
              </a:ext>
            </a:extLst>
          </p:cNvPr>
          <p:cNvPicPr>
            <a:picLocks noChangeAspect="1"/>
          </p:cNvPicPr>
          <p:nvPr/>
        </p:nvPicPr>
        <p:blipFill>
          <a:blip r:embed="rId14"/>
          <a:stretch>
            <a:fillRect/>
          </a:stretch>
        </p:blipFill>
        <p:spPr>
          <a:xfrm>
            <a:off x="2786453" y="2023029"/>
            <a:ext cx="1345035" cy="391873"/>
          </a:xfrm>
          <a:prstGeom prst="rect">
            <a:avLst/>
          </a:prstGeom>
        </p:spPr>
      </p:pic>
      <p:sp>
        <p:nvSpPr>
          <p:cNvPr id="94" name="四角形: 角を丸くする 93">
            <a:extLst>
              <a:ext uri="{FF2B5EF4-FFF2-40B4-BE49-F238E27FC236}">
                <a16:creationId xmlns:a16="http://schemas.microsoft.com/office/drawing/2014/main" id="{E97FA7C5-2C03-E88B-B029-89C3BBDCBAA0}"/>
              </a:ext>
            </a:extLst>
          </p:cNvPr>
          <p:cNvSpPr/>
          <p:nvPr/>
        </p:nvSpPr>
        <p:spPr>
          <a:xfrm>
            <a:off x="3067605" y="232231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四角形: 角を丸くする 94">
            <a:extLst>
              <a:ext uri="{FF2B5EF4-FFF2-40B4-BE49-F238E27FC236}">
                <a16:creationId xmlns:a16="http://schemas.microsoft.com/office/drawing/2014/main" id="{5C58AD9A-9850-019E-1FA4-870437711E8B}"/>
              </a:ext>
            </a:extLst>
          </p:cNvPr>
          <p:cNvSpPr/>
          <p:nvPr/>
        </p:nvSpPr>
        <p:spPr>
          <a:xfrm>
            <a:off x="3713086" y="232761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6" name="テキスト ボックス 95">
            <a:extLst>
              <a:ext uri="{FF2B5EF4-FFF2-40B4-BE49-F238E27FC236}">
                <a16:creationId xmlns:a16="http://schemas.microsoft.com/office/drawing/2014/main" id="{FBC02D12-EDA7-634D-A896-5C1FCB2656E5}"/>
              </a:ext>
            </a:extLst>
          </p:cNvPr>
          <p:cNvSpPr txBox="1"/>
          <p:nvPr/>
        </p:nvSpPr>
        <p:spPr>
          <a:xfrm>
            <a:off x="3389184" y="232838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99" name="四角形: 角を丸くする 98">
            <a:extLst>
              <a:ext uri="{FF2B5EF4-FFF2-40B4-BE49-F238E27FC236}">
                <a16:creationId xmlns:a16="http://schemas.microsoft.com/office/drawing/2014/main" id="{CFE29055-82EE-1828-740B-A3FBE6A8C40B}"/>
              </a:ext>
            </a:extLst>
          </p:cNvPr>
          <p:cNvSpPr/>
          <p:nvPr/>
        </p:nvSpPr>
        <p:spPr>
          <a:xfrm>
            <a:off x="3277411" y="20248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0" name="テキスト ボックス 99">
            <a:extLst>
              <a:ext uri="{FF2B5EF4-FFF2-40B4-BE49-F238E27FC236}">
                <a16:creationId xmlns:a16="http://schemas.microsoft.com/office/drawing/2014/main" id="{A2CDF9AE-E8FF-DE9D-899B-C089E711FDE6}"/>
              </a:ext>
            </a:extLst>
          </p:cNvPr>
          <p:cNvSpPr txBox="1"/>
          <p:nvPr/>
        </p:nvSpPr>
        <p:spPr>
          <a:xfrm>
            <a:off x="2743304" y="201356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01" name="四角形: 角を丸くする 100">
            <a:extLst>
              <a:ext uri="{FF2B5EF4-FFF2-40B4-BE49-F238E27FC236}">
                <a16:creationId xmlns:a16="http://schemas.microsoft.com/office/drawing/2014/main" id="{9835A5CA-B23E-AE3B-3794-90800799F041}"/>
              </a:ext>
            </a:extLst>
          </p:cNvPr>
          <p:cNvSpPr/>
          <p:nvPr/>
        </p:nvSpPr>
        <p:spPr>
          <a:xfrm>
            <a:off x="3279902" y="21715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2" name="テキスト ボックス 101">
            <a:extLst>
              <a:ext uri="{FF2B5EF4-FFF2-40B4-BE49-F238E27FC236}">
                <a16:creationId xmlns:a16="http://schemas.microsoft.com/office/drawing/2014/main" id="{516E766B-DB8C-38D5-AA0E-93D47FE17E5A}"/>
              </a:ext>
            </a:extLst>
          </p:cNvPr>
          <p:cNvSpPr txBox="1"/>
          <p:nvPr/>
        </p:nvSpPr>
        <p:spPr>
          <a:xfrm>
            <a:off x="2745795" y="216030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03" name="テキスト ボックス 102">
            <a:extLst>
              <a:ext uri="{FF2B5EF4-FFF2-40B4-BE49-F238E27FC236}">
                <a16:creationId xmlns:a16="http://schemas.microsoft.com/office/drawing/2014/main" id="{5A968DCD-62AD-7AC5-A719-11434EC120A1}"/>
              </a:ext>
            </a:extLst>
          </p:cNvPr>
          <p:cNvSpPr txBox="1"/>
          <p:nvPr/>
        </p:nvSpPr>
        <p:spPr>
          <a:xfrm>
            <a:off x="3303598" y="200822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04" name="テキスト ボックス 103">
            <a:extLst>
              <a:ext uri="{FF2B5EF4-FFF2-40B4-BE49-F238E27FC236}">
                <a16:creationId xmlns:a16="http://schemas.microsoft.com/office/drawing/2014/main" id="{32DE404B-ACCA-3F7C-FC7C-06A614A7337E}"/>
              </a:ext>
            </a:extLst>
          </p:cNvPr>
          <p:cNvSpPr txBox="1"/>
          <p:nvPr/>
        </p:nvSpPr>
        <p:spPr>
          <a:xfrm>
            <a:off x="3024968" y="231084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05" name="テキスト ボックス 104">
            <a:extLst>
              <a:ext uri="{FF2B5EF4-FFF2-40B4-BE49-F238E27FC236}">
                <a16:creationId xmlns:a16="http://schemas.microsoft.com/office/drawing/2014/main" id="{66776ED9-FF2D-664B-2D4D-21695D52B63F}"/>
              </a:ext>
            </a:extLst>
          </p:cNvPr>
          <p:cNvSpPr txBox="1"/>
          <p:nvPr/>
        </p:nvSpPr>
        <p:spPr>
          <a:xfrm>
            <a:off x="3679971" y="231465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107" name="テキスト ボックス 106">
            <a:extLst>
              <a:ext uri="{FF2B5EF4-FFF2-40B4-BE49-F238E27FC236}">
                <a16:creationId xmlns:a16="http://schemas.microsoft.com/office/drawing/2014/main" id="{12B6702B-B501-5EC0-C39F-E421336C62C3}"/>
              </a:ext>
            </a:extLst>
          </p:cNvPr>
          <p:cNvSpPr txBox="1"/>
          <p:nvPr/>
        </p:nvSpPr>
        <p:spPr>
          <a:xfrm>
            <a:off x="2917653" y="2568384"/>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08" name="テキスト ボックス 107">
            <a:extLst>
              <a:ext uri="{FF2B5EF4-FFF2-40B4-BE49-F238E27FC236}">
                <a16:creationId xmlns:a16="http://schemas.microsoft.com/office/drawing/2014/main" id="{AB41FA7B-9FB6-2ACE-C2A7-9A4280D77E64}"/>
              </a:ext>
            </a:extLst>
          </p:cNvPr>
          <p:cNvSpPr txBox="1"/>
          <p:nvPr/>
        </p:nvSpPr>
        <p:spPr>
          <a:xfrm>
            <a:off x="2762060" y="2852897"/>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09" name="テキスト ボックス 108">
            <a:extLst>
              <a:ext uri="{FF2B5EF4-FFF2-40B4-BE49-F238E27FC236}">
                <a16:creationId xmlns:a16="http://schemas.microsoft.com/office/drawing/2014/main" id="{B1836D1D-DA5E-385B-E3B0-1B955E769736}"/>
              </a:ext>
            </a:extLst>
          </p:cNvPr>
          <p:cNvSpPr txBox="1"/>
          <p:nvPr/>
        </p:nvSpPr>
        <p:spPr>
          <a:xfrm>
            <a:off x="3212819" y="2844769"/>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10" name="テキスト ボックス 109">
            <a:extLst>
              <a:ext uri="{FF2B5EF4-FFF2-40B4-BE49-F238E27FC236}">
                <a16:creationId xmlns:a16="http://schemas.microsoft.com/office/drawing/2014/main" id="{DD73B855-16A4-8B69-6D41-9B7CDD52BD5F}"/>
              </a:ext>
            </a:extLst>
          </p:cNvPr>
          <p:cNvSpPr txBox="1"/>
          <p:nvPr/>
        </p:nvSpPr>
        <p:spPr>
          <a:xfrm>
            <a:off x="3617463" y="2850053"/>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111" name="テキスト ボックス 110">
            <a:extLst>
              <a:ext uri="{FF2B5EF4-FFF2-40B4-BE49-F238E27FC236}">
                <a16:creationId xmlns:a16="http://schemas.microsoft.com/office/drawing/2014/main" id="{D88EB7B8-7FFE-7595-F7A0-4047C33205AF}"/>
              </a:ext>
            </a:extLst>
          </p:cNvPr>
          <p:cNvSpPr txBox="1"/>
          <p:nvPr/>
        </p:nvSpPr>
        <p:spPr>
          <a:xfrm>
            <a:off x="3196514" y="215105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12" name="テキスト ボックス 111">
            <a:extLst>
              <a:ext uri="{FF2B5EF4-FFF2-40B4-BE49-F238E27FC236}">
                <a16:creationId xmlns:a16="http://schemas.microsoft.com/office/drawing/2014/main" id="{68E2A395-A8AC-9AEC-55CA-6496DF123635}"/>
              </a:ext>
            </a:extLst>
          </p:cNvPr>
          <p:cNvSpPr txBox="1"/>
          <p:nvPr/>
        </p:nvSpPr>
        <p:spPr>
          <a:xfrm>
            <a:off x="3368392" y="3038323"/>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5-3-5. Outbound Detail for Production Outbound </a:t>
            </a:r>
            <a:r>
              <a:rPr kumimoji="1" lang="en-US" altLang="ja-JP" sz="1100" b="1" dirty="0">
                <a:solidFill>
                  <a:srgbClr val="FF0000"/>
                </a:solidFill>
              </a:rPr>
              <a:t>* Same as Work Outbound</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61" name="図 60">
            <a:extLst>
              <a:ext uri="{FF2B5EF4-FFF2-40B4-BE49-F238E27FC236}">
                <a16:creationId xmlns:a16="http://schemas.microsoft.com/office/drawing/2014/main" id="{AD7E2962-EA52-DA92-A48E-C6359653E551}"/>
              </a:ext>
            </a:extLst>
          </p:cNvPr>
          <p:cNvPicPr>
            <a:picLocks noChangeAspect="1"/>
          </p:cNvPicPr>
          <p:nvPr/>
        </p:nvPicPr>
        <p:blipFill>
          <a:blip r:embed="rId15"/>
          <a:stretch>
            <a:fillRect/>
          </a:stretch>
        </p:blipFill>
        <p:spPr>
          <a:xfrm>
            <a:off x="5130220" y="1420671"/>
            <a:ext cx="1341015" cy="1980526"/>
          </a:xfrm>
          <a:prstGeom prst="rect">
            <a:avLst/>
          </a:prstGeom>
        </p:spPr>
      </p:pic>
      <p:pic>
        <p:nvPicPr>
          <p:cNvPr id="489" name="図 488">
            <a:extLst>
              <a:ext uri="{FF2B5EF4-FFF2-40B4-BE49-F238E27FC236}">
                <a16:creationId xmlns:a16="http://schemas.microsoft.com/office/drawing/2014/main" id="{32D96BE8-8DF4-678B-378B-39AFF853075B}"/>
              </a:ext>
            </a:extLst>
          </p:cNvPr>
          <p:cNvPicPr>
            <a:picLocks noChangeAspect="1"/>
          </p:cNvPicPr>
          <p:nvPr/>
        </p:nvPicPr>
        <p:blipFill>
          <a:blip r:embed="rId16"/>
          <a:stretch>
            <a:fillRect/>
          </a:stretch>
        </p:blipFill>
        <p:spPr>
          <a:xfrm>
            <a:off x="1975770" y="1403879"/>
            <a:ext cx="767534" cy="496491"/>
          </a:xfrm>
          <a:prstGeom prst="rect">
            <a:avLst/>
          </a:prstGeom>
          <a:solidFill>
            <a:schemeClr val="bg1"/>
          </a:solidFill>
        </p:spPr>
      </p:pic>
      <p:sp>
        <p:nvSpPr>
          <p:cNvPr id="490" name="テキスト ボックス 489">
            <a:extLst>
              <a:ext uri="{FF2B5EF4-FFF2-40B4-BE49-F238E27FC236}">
                <a16:creationId xmlns:a16="http://schemas.microsoft.com/office/drawing/2014/main" id="{993E283D-82BD-E210-FCF3-9E55C149FFB6}"/>
              </a:ext>
            </a:extLst>
          </p:cNvPr>
          <p:cNvSpPr txBox="1"/>
          <p:nvPr/>
        </p:nvSpPr>
        <p:spPr>
          <a:xfrm>
            <a:off x="1912054" y="1910917"/>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 pcs</a:t>
            </a:r>
            <a:endParaRPr kumimoji="1" lang="en-US" altLang="ja-JP" sz="600" dirty="0"/>
          </a:p>
          <a:p>
            <a:r>
              <a:rPr kumimoji="1" lang="en-US" altLang="ja-JP" sz="600" dirty="0"/>
              <a:t>Qty per box = 10 pcs</a:t>
            </a:r>
          </a:p>
          <a:p>
            <a:r>
              <a:rPr kumimoji="1" lang="en-US" altLang="ja-JP" sz="600" dirty="0"/>
              <a:t>Label 1 piece</a:t>
            </a:r>
          </a:p>
          <a:p>
            <a:r>
              <a:rPr kumimoji="1" lang="en-US" altLang="ja-JP" sz="600" dirty="0"/>
              <a:t>Lot 2023-09-10</a:t>
            </a:r>
          </a:p>
          <a:p>
            <a:r>
              <a:rPr kumimoji="1" lang="en-US" altLang="ja-JP" sz="600" dirty="0">
                <a:solidFill>
                  <a:srgbClr val="FF0000"/>
                </a:solidFill>
              </a:rPr>
              <a:t>Box serial 0001</a:t>
            </a:r>
            <a:endParaRPr kumimoji="1" lang="ja-JP" altLang="en-US" sz="600" dirty="0">
              <a:solidFill>
                <a:srgbClr val="FF0000"/>
              </a:solidFill>
            </a:endParaRPr>
          </a:p>
        </p:txBody>
      </p:sp>
      <p:sp>
        <p:nvSpPr>
          <p:cNvPr id="491" name="矢印: 右 490">
            <a:extLst>
              <a:ext uri="{FF2B5EF4-FFF2-40B4-BE49-F238E27FC236}">
                <a16:creationId xmlns:a16="http://schemas.microsoft.com/office/drawing/2014/main" id="{FC5CE050-447A-E217-6832-7A2E362AB6D0}"/>
              </a:ext>
            </a:extLst>
          </p:cNvPr>
          <p:cNvSpPr/>
          <p:nvPr/>
        </p:nvSpPr>
        <p:spPr>
          <a:xfrm>
            <a:off x="1791916" y="18437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7" name="矢印: 右 506">
            <a:extLst>
              <a:ext uri="{FF2B5EF4-FFF2-40B4-BE49-F238E27FC236}">
                <a16:creationId xmlns:a16="http://schemas.microsoft.com/office/drawing/2014/main" id="{37A3F5B4-1AB8-74D4-2A44-6E3617616DAE}"/>
              </a:ext>
            </a:extLst>
          </p:cNvPr>
          <p:cNvSpPr/>
          <p:nvPr/>
        </p:nvSpPr>
        <p:spPr>
          <a:xfrm>
            <a:off x="4129497"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1" name="矢印: 右 520">
            <a:extLst>
              <a:ext uri="{FF2B5EF4-FFF2-40B4-BE49-F238E27FC236}">
                <a16:creationId xmlns:a16="http://schemas.microsoft.com/office/drawing/2014/main" id="{D583C276-F19B-23C8-998C-7E1003DDE068}"/>
              </a:ext>
            </a:extLst>
          </p:cNvPr>
          <p:cNvSpPr/>
          <p:nvPr/>
        </p:nvSpPr>
        <p:spPr>
          <a:xfrm>
            <a:off x="2814891"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69" name="図 568">
            <a:extLst>
              <a:ext uri="{FF2B5EF4-FFF2-40B4-BE49-F238E27FC236}">
                <a16:creationId xmlns:a16="http://schemas.microsoft.com/office/drawing/2014/main" id="{1477F4B1-573C-4C0A-5FEE-E1F4C486307E}"/>
              </a:ext>
            </a:extLst>
          </p:cNvPr>
          <p:cNvPicPr>
            <a:picLocks noChangeAspect="1"/>
          </p:cNvPicPr>
          <p:nvPr/>
        </p:nvPicPr>
        <p:blipFill>
          <a:blip r:embed="rId16"/>
          <a:stretch>
            <a:fillRect/>
          </a:stretch>
        </p:blipFill>
        <p:spPr>
          <a:xfrm>
            <a:off x="4129497" y="1366261"/>
            <a:ext cx="767534" cy="496491"/>
          </a:xfrm>
          <a:prstGeom prst="rect">
            <a:avLst/>
          </a:prstGeom>
          <a:solidFill>
            <a:schemeClr val="bg1"/>
          </a:solidFill>
        </p:spPr>
      </p:pic>
      <p:sp>
        <p:nvSpPr>
          <p:cNvPr id="570" name="矢印: 右 569">
            <a:extLst>
              <a:ext uri="{FF2B5EF4-FFF2-40B4-BE49-F238E27FC236}">
                <a16:creationId xmlns:a16="http://schemas.microsoft.com/office/drawing/2014/main" id="{17B6A950-D3ED-BBCB-58C8-982744665ECD}"/>
              </a:ext>
            </a:extLst>
          </p:cNvPr>
          <p:cNvSpPr/>
          <p:nvPr/>
        </p:nvSpPr>
        <p:spPr>
          <a:xfrm>
            <a:off x="5069742"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2" name="図 571">
            <a:extLst>
              <a:ext uri="{FF2B5EF4-FFF2-40B4-BE49-F238E27FC236}">
                <a16:creationId xmlns:a16="http://schemas.microsoft.com/office/drawing/2014/main" id="{0EBBF928-28A8-2957-A509-6ABD226F575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4707569" y="1523969"/>
            <a:ext cx="193980" cy="422448"/>
          </a:xfrm>
          <a:prstGeom prst="rect">
            <a:avLst/>
          </a:prstGeom>
        </p:spPr>
      </p:pic>
      <p:pic>
        <p:nvPicPr>
          <p:cNvPr id="64" name="図 63">
            <a:extLst>
              <a:ext uri="{FF2B5EF4-FFF2-40B4-BE49-F238E27FC236}">
                <a16:creationId xmlns:a16="http://schemas.microsoft.com/office/drawing/2014/main" id="{1AAA34DB-D5A3-95A7-F3A2-5535BE899EB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2539422" y="1510485"/>
            <a:ext cx="193980" cy="422448"/>
          </a:xfrm>
          <a:prstGeom prst="rect">
            <a:avLst/>
          </a:prstGeom>
        </p:spPr>
      </p:pic>
      <p:sp>
        <p:nvSpPr>
          <p:cNvPr id="65" name="テキスト ボックス 64">
            <a:extLst>
              <a:ext uri="{FF2B5EF4-FFF2-40B4-BE49-F238E27FC236}">
                <a16:creationId xmlns:a16="http://schemas.microsoft.com/office/drawing/2014/main" id="{A52A2F2E-6596-3948-07EC-78C215DF5B64}"/>
              </a:ext>
            </a:extLst>
          </p:cNvPr>
          <p:cNvSpPr txBox="1"/>
          <p:nvPr/>
        </p:nvSpPr>
        <p:spPr>
          <a:xfrm>
            <a:off x="4241481" y="1954100"/>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 pcs</a:t>
            </a:r>
            <a:endParaRPr kumimoji="1" lang="en-US" altLang="ja-JP" sz="600" dirty="0"/>
          </a:p>
          <a:p>
            <a:r>
              <a:rPr kumimoji="1" lang="en-US" altLang="ja-JP" sz="600" dirty="0"/>
              <a:t>Qty per box = 10 pcs</a:t>
            </a:r>
          </a:p>
          <a:p>
            <a:r>
              <a:rPr kumimoji="1" lang="en-US" altLang="ja-JP" sz="600" dirty="0"/>
              <a:t>Label 1 piece</a:t>
            </a:r>
          </a:p>
          <a:p>
            <a:r>
              <a:rPr kumimoji="1" lang="en-US" altLang="ja-JP" sz="600" dirty="0"/>
              <a:t>Lot 2023-09-10</a:t>
            </a:r>
          </a:p>
          <a:p>
            <a:r>
              <a:rPr kumimoji="1" lang="en-US" altLang="ja-JP" sz="600" dirty="0">
                <a:solidFill>
                  <a:srgbClr val="FF0000"/>
                </a:solidFill>
              </a:rPr>
              <a:t>Box serial 0001</a:t>
            </a:r>
            <a:endParaRPr kumimoji="1" lang="ja-JP" altLang="en-US" sz="600" dirty="0">
              <a:solidFill>
                <a:srgbClr val="FF0000"/>
              </a:solidFill>
            </a:endParaRPr>
          </a:p>
        </p:txBody>
      </p:sp>
      <p:sp>
        <p:nvSpPr>
          <p:cNvPr id="66" name="テキスト ボックス 65">
            <a:extLst>
              <a:ext uri="{FF2B5EF4-FFF2-40B4-BE49-F238E27FC236}">
                <a16:creationId xmlns:a16="http://schemas.microsoft.com/office/drawing/2014/main" id="{1639E579-EE62-DD23-9AE6-BBCFDC0825D6}"/>
              </a:ext>
            </a:extLst>
          </p:cNvPr>
          <p:cNvSpPr txBox="1"/>
          <p:nvPr/>
        </p:nvSpPr>
        <p:spPr>
          <a:xfrm>
            <a:off x="2926474" y="3476650"/>
            <a:ext cx="3592200" cy="461665"/>
          </a:xfrm>
          <a:prstGeom prst="rect">
            <a:avLst/>
          </a:prstGeom>
          <a:noFill/>
        </p:spPr>
        <p:txBody>
          <a:bodyPr wrap="square" rtlCol="0">
            <a:spAutoFit/>
          </a:bodyPr>
          <a:lstStyle/>
          <a:p>
            <a:r>
              <a:rPr kumimoji="1" lang="en-US" altLang="ja-JP" sz="800" dirty="0">
                <a:latin typeface="+mj-lt"/>
              </a:rPr>
              <a:t>*10:When scanning the same Box No.</a:t>
            </a:r>
          </a:p>
          <a:p>
            <a:r>
              <a:rPr kumimoji="1" lang="en-US" altLang="ja-JP" sz="800" b="1" dirty="0">
                <a:latin typeface="+mj-lt"/>
              </a:rPr>
              <a:t>Continue button</a:t>
            </a:r>
            <a:r>
              <a:rPr kumimoji="1" lang="en-US" altLang="ja-JP" sz="800" dirty="0">
                <a:latin typeface="+mj-lt"/>
              </a:rPr>
              <a:t> : Return to the screen before scanning. Qty is not added.</a:t>
            </a:r>
          </a:p>
          <a:p>
            <a:r>
              <a:rPr kumimoji="1" lang="en-US" altLang="ja-JP" sz="800" b="1" dirty="0">
                <a:latin typeface="+mj-lt"/>
              </a:rPr>
              <a:t>Delete button</a:t>
            </a:r>
            <a:r>
              <a:rPr kumimoji="1" lang="en-US" altLang="ja-JP" sz="800" dirty="0">
                <a:latin typeface="+mj-lt"/>
              </a:rPr>
              <a:t> : Delete the Box No. of the target serial. Minus Qty.</a:t>
            </a:r>
          </a:p>
        </p:txBody>
      </p:sp>
      <p:pic>
        <p:nvPicPr>
          <p:cNvPr id="67" name="図 66">
            <a:extLst>
              <a:ext uri="{FF2B5EF4-FFF2-40B4-BE49-F238E27FC236}">
                <a16:creationId xmlns:a16="http://schemas.microsoft.com/office/drawing/2014/main" id="{A57DAEF0-0BCA-979E-913C-5EBF7B9C0D60}"/>
              </a:ext>
            </a:extLst>
          </p:cNvPr>
          <p:cNvPicPr>
            <a:picLocks noChangeAspect="1"/>
          </p:cNvPicPr>
          <p:nvPr/>
        </p:nvPicPr>
        <p:blipFill>
          <a:blip r:embed="rId18"/>
          <a:stretch>
            <a:fillRect/>
          </a:stretch>
        </p:blipFill>
        <p:spPr>
          <a:xfrm>
            <a:off x="5328388" y="2322865"/>
            <a:ext cx="945274" cy="128222"/>
          </a:xfrm>
          <a:prstGeom prst="rect">
            <a:avLst/>
          </a:prstGeom>
        </p:spPr>
      </p:pic>
      <p:sp>
        <p:nvSpPr>
          <p:cNvPr id="68" name="テキスト ボックス 67">
            <a:extLst>
              <a:ext uri="{FF2B5EF4-FFF2-40B4-BE49-F238E27FC236}">
                <a16:creationId xmlns:a16="http://schemas.microsoft.com/office/drawing/2014/main" id="{107770E7-3E24-BD3A-5F25-1D3DAFEF3A94}"/>
              </a:ext>
            </a:extLst>
          </p:cNvPr>
          <p:cNvSpPr txBox="1"/>
          <p:nvPr/>
        </p:nvSpPr>
        <p:spPr>
          <a:xfrm>
            <a:off x="5276885" y="2322865"/>
            <a:ext cx="1075507" cy="169277"/>
          </a:xfrm>
          <a:prstGeom prst="rect">
            <a:avLst/>
          </a:prstGeom>
          <a:noFill/>
        </p:spPr>
        <p:txBody>
          <a:bodyPr wrap="square" rtlCol="0">
            <a:spAutoFit/>
          </a:bodyPr>
          <a:lstStyle/>
          <a:p>
            <a:pPr algn="ctr"/>
            <a:r>
              <a:rPr kumimoji="1" lang="en-US" altLang="ja-JP" sz="500" dirty="0">
                <a:solidFill>
                  <a:schemeClr val="tx1">
                    <a:lumMod val="65000"/>
                    <a:lumOff val="35000"/>
                  </a:schemeClr>
                </a:solidFill>
                <a:latin typeface="+mj-lt"/>
              </a:rPr>
              <a:t>This Box no has been scanned.</a:t>
            </a:r>
            <a:endParaRPr kumimoji="1" lang="ja-JP" altLang="en-US" sz="500" dirty="0">
              <a:solidFill>
                <a:schemeClr val="tx1">
                  <a:lumMod val="65000"/>
                  <a:lumOff val="35000"/>
                </a:schemeClr>
              </a:solidFill>
            </a:endParaRPr>
          </a:p>
        </p:txBody>
      </p:sp>
      <p:pic>
        <p:nvPicPr>
          <p:cNvPr id="69" name="図 68">
            <a:extLst>
              <a:ext uri="{FF2B5EF4-FFF2-40B4-BE49-F238E27FC236}">
                <a16:creationId xmlns:a16="http://schemas.microsoft.com/office/drawing/2014/main" id="{4D425C5E-1719-5124-81BC-56824132B0AA}"/>
              </a:ext>
            </a:extLst>
          </p:cNvPr>
          <p:cNvPicPr>
            <a:picLocks noChangeAspect="1"/>
          </p:cNvPicPr>
          <p:nvPr/>
        </p:nvPicPr>
        <p:blipFill>
          <a:blip r:embed="rId19"/>
          <a:stretch>
            <a:fillRect/>
          </a:stretch>
        </p:blipFill>
        <p:spPr>
          <a:xfrm>
            <a:off x="5552752" y="2473552"/>
            <a:ext cx="746796" cy="167655"/>
          </a:xfrm>
          <a:prstGeom prst="rect">
            <a:avLst/>
          </a:prstGeom>
        </p:spPr>
      </p:pic>
      <p:sp>
        <p:nvSpPr>
          <p:cNvPr id="70" name="テキスト ボックス 69">
            <a:extLst>
              <a:ext uri="{FF2B5EF4-FFF2-40B4-BE49-F238E27FC236}">
                <a16:creationId xmlns:a16="http://schemas.microsoft.com/office/drawing/2014/main" id="{B96DB3D1-C295-6F56-B895-477B817EC5A8}"/>
              </a:ext>
            </a:extLst>
          </p:cNvPr>
          <p:cNvSpPr txBox="1"/>
          <p:nvPr/>
        </p:nvSpPr>
        <p:spPr>
          <a:xfrm>
            <a:off x="5369195" y="2468748"/>
            <a:ext cx="870868" cy="169277"/>
          </a:xfrm>
          <a:prstGeom prst="rect">
            <a:avLst/>
          </a:prstGeom>
          <a:noFill/>
        </p:spPr>
        <p:txBody>
          <a:bodyPr wrap="square" rtlCol="0">
            <a:spAutoFit/>
          </a:bodyPr>
          <a:lstStyle/>
          <a:p>
            <a:pPr algn="ctr"/>
            <a:r>
              <a:rPr kumimoji="1" lang="en-US" altLang="ja-JP" sz="500" dirty="0">
                <a:solidFill>
                  <a:srgbClr val="398D82"/>
                </a:solidFill>
                <a:latin typeface="+mj-lt"/>
              </a:rPr>
              <a:t>Continue     Delete</a:t>
            </a:r>
            <a:endParaRPr kumimoji="1" lang="ja-JP" altLang="en-US" sz="500" dirty="0">
              <a:solidFill>
                <a:srgbClr val="398D82"/>
              </a:solidFill>
            </a:endParaRPr>
          </a:p>
        </p:txBody>
      </p:sp>
      <p:sp>
        <p:nvSpPr>
          <p:cNvPr id="668" name="テキスト ボックス 667">
            <a:extLst>
              <a:ext uri="{FF2B5EF4-FFF2-40B4-BE49-F238E27FC236}">
                <a16:creationId xmlns:a16="http://schemas.microsoft.com/office/drawing/2014/main" id="{1F67E1C3-39A4-8E96-A752-6D3820BA0FBA}"/>
              </a:ext>
            </a:extLst>
          </p:cNvPr>
          <p:cNvSpPr txBox="1"/>
          <p:nvPr/>
        </p:nvSpPr>
        <p:spPr>
          <a:xfrm>
            <a:off x="1434417" y="2547217"/>
            <a:ext cx="474075" cy="153888"/>
          </a:xfrm>
          <a:prstGeom prst="rect">
            <a:avLst/>
          </a:prstGeom>
          <a:noFill/>
        </p:spPr>
        <p:txBody>
          <a:bodyPr wrap="square" rtlCol="0">
            <a:spAutoFit/>
          </a:bodyPr>
          <a:lstStyle/>
          <a:p>
            <a:r>
              <a:rPr kumimoji="1" lang="en-US" altLang="ja-JP" sz="400" dirty="0">
                <a:latin typeface="+mj-lt"/>
              </a:rPr>
              <a:t>2023-09-10</a:t>
            </a:r>
          </a:p>
        </p:txBody>
      </p:sp>
      <p:sp>
        <p:nvSpPr>
          <p:cNvPr id="669" name="テキスト ボックス 668">
            <a:extLst>
              <a:ext uri="{FF2B5EF4-FFF2-40B4-BE49-F238E27FC236}">
                <a16:creationId xmlns:a16="http://schemas.microsoft.com/office/drawing/2014/main" id="{2CAE7E64-8789-F80F-FB62-C72B715928A5}"/>
              </a:ext>
            </a:extLst>
          </p:cNvPr>
          <p:cNvSpPr txBox="1"/>
          <p:nvPr/>
        </p:nvSpPr>
        <p:spPr>
          <a:xfrm>
            <a:off x="3684342" y="2572881"/>
            <a:ext cx="474075" cy="153888"/>
          </a:xfrm>
          <a:prstGeom prst="rect">
            <a:avLst/>
          </a:prstGeom>
          <a:noFill/>
        </p:spPr>
        <p:txBody>
          <a:bodyPr wrap="square" rtlCol="0">
            <a:spAutoFit/>
          </a:bodyPr>
          <a:lstStyle/>
          <a:p>
            <a:r>
              <a:rPr kumimoji="1" lang="en-US" altLang="ja-JP" sz="400" dirty="0">
                <a:latin typeface="+mj-lt"/>
              </a:rPr>
              <a:t>2023-09-10</a:t>
            </a:r>
          </a:p>
        </p:txBody>
      </p:sp>
      <p:sp>
        <p:nvSpPr>
          <p:cNvPr id="670" name="正方形/長方形 669">
            <a:extLst>
              <a:ext uri="{FF2B5EF4-FFF2-40B4-BE49-F238E27FC236}">
                <a16:creationId xmlns:a16="http://schemas.microsoft.com/office/drawing/2014/main" id="{C77F81B9-1C46-1579-D090-4617ECA3EFFC}"/>
              </a:ext>
            </a:extLst>
          </p:cNvPr>
          <p:cNvSpPr/>
          <p:nvPr/>
        </p:nvSpPr>
        <p:spPr>
          <a:xfrm>
            <a:off x="2367065" y="6238318"/>
            <a:ext cx="3965250" cy="53340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it scan the label from the Inbound item screen, it will jump to the corresponding page. </a:t>
            </a:r>
          </a:p>
          <a:p>
            <a:pPr algn="l" defTabSz="914400"/>
            <a:r>
              <a:rPr kumimoji="1" lang="en-US" altLang="ja-JP" sz="700" kern="0" dirty="0">
                <a:solidFill>
                  <a:prstClr val="black"/>
                </a:solidFill>
              </a:rPr>
              <a:t>If there is no data on the list, "This label was not found." is displayed.</a:t>
            </a:r>
            <a:endParaRPr kumimoji="1" lang="ja-JP" altLang="en-US" sz="700" kern="0" dirty="0">
              <a:solidFill>
                <a:prstClr val="black"/>
              </a:solidFill>
            </a:endParaRPr>
          </a:p>
        </p:txBody>
      </p:sp>
      <p:sp>
        <p:nvSpPr>
          <p:cNvPr id="671" name="テキスト ボックス 670">
            <a:extLst>
              <a:ext uri="{FF2B5EF4-FFF2-40B4-BE49-F238E27FC236}">
                <a16:creationId xmlns:a16="http://schemas.microsoft.com/office/drawing/2014/main" id="{234C8348-02FE-18C9-86BD-9C39A08E82BA}"/>
              </a:ext>
            </a:extLst>
          </p:cNvPr>
          <p:cNvSpPr txBox="1"/>
          <p:nvPr/>
        </p:nvSpPr>
        <p:spPr>
          <a:xfrm>
            <a:off x="654020" y="6999275"/>
            <a:ext cx="1367498" cy="1077218"/>
          </a:xfrm>
          <a:prstGeom prst="rect">
            <a:avLst/>
          </a:prstGeom>
          <a:noFill/>
        </p:spPr>
        <p:txBody>
          <a:bodyPr wrap="square" rtlCol="0">
            <a:spAutoFit/>
          </a:bodyPr>
          <a:lstStyle/>
          <a:p>
            <a:r>
              <a:rPr kumimoji="1" lang="en-US" altLang="ja-JP" sz="800" dirty="0">
                <a:latin typeface="+mj-lt"/>
              </a:rPr>
              <a:t>*10: This label was not found.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a:p>
            <a:r>
              <a:rPr kumimoji="1" lang="en-US" altLang="ja-JP" sz="800" dirty="0">
                <a:latin typeface="+mj-lt"/>
              </a:rPr>
              <a:t>.</a:t>
            </a:r>
          </a:p>
          <a:p>
            <a:endParaRPr kumimoji="1" lang="en-US" altLang="ja-JP" sz="800" dirty="0">
              <a:latin typeface="+mj-lt"/>
            </a:endParaRPr>
          </a:p>
        </p:txBody>
      </p:sp>
      <p:pic>
        <p:nvPicPr>
          <p:cNvPr id="672" name="図 671">
            <a:extLst>
              <a:ext uri="{FF2B5EF4-FFF2-40B4-BE49-F238E27FC236}">
                <a16:creationId xmlns:a16="http://schemas.microsoft.com/office/drawing/2014/main" id="{E0578F03-12F5-7B50-0D06-0CF6F7D93C76}"/>
              </a:ext>
            </a:extLst>
          </p:cNvPr>
          <p:cNvPicPr>
            <a:picLocks noChangeAspect="1"/>
          </p:cNvPicPr>
          <p:nvPr/>
        </p:nvPicPr>
        <p:blipFill>
          <a:blip r:embed="rId20"/>
          <a:stretch>
            <a:fillRect/>
          </a:stretch>
        </p:blipFill>
        <p:spPr>
          <a:xfrm>
            <a:off x="780963" y="6079529"/>
            <a:ext cx="1075165" cy="745191"/>
          </a:xfrm>
          <a:prstGeom prst="rect">
            <a:avLst/>
          </a:prstGeom>
        </p:spPr>
      </p:pic>
      <p:pic>
        <p:nvPicPr>
          <p:cNvPr id="673" name="図 672">
            <a:extLst>
              <a:ext uri="{FF2B5EF4-FFF2-40B4-BE49-F238E27FC236}">
                <a16:creationId xmlns:a16="http://schemas.microsoft.com/office/drawing/2014/main" id="{1B0EAA34-0C6A-5A28-EDF7-94DA1F454F5C}"/>
              </a:ext>
            </a:extLst>
          </p:cNvPr>
          <p:cNvPicPr>
            <a:picLocks noChangeAspect="1"/>
          </p:cNvPicPr>
          <p:nvPr/>
        </p:nvPicPr>
        <p:blipFill>
          <a:blip r:embed="rId21"/>
          <a:stretch>
            <a:fillRect/>
          </a:stretch>
        </p:blipFill>
        <p:spPr>
          <a:xfrm>
            <a:off x="902902" y="6469659"/>
            <a:ext cx="847293" cy="112175"/>
          </a:xfrm>
          <a:prstGeom prst="rect">
            <a:avLst/>
          </a:prstGeom>
        </p:spPr>
      </p:pic>
      <p:sp>
        <p:nvSpPr>
          <p:cNvPr id="674" name="テキスト ボックス 673">
            <a:extLst>
              <a:ext uri="{FF2B5EF4-FFF2-40B4-BE49-F238E27FC236}">
                <a16:creationId xmlns:a16="http://schemas.microsoft.com/office/drawing/2014/main" id="{4A1FD5B9-2101-5A01-4CDC-D5CDC503E914}"/>
              </a:ext>
            </a:extLst>
          </p:cNvPr>
          <p:cNvSpPr txBox="1"/>
          <p:nvPr/>
        </p:nvSpPr>
        <p:spPr>
          <a:xfrm>
            <a:off x="821834" y="6394082"/>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This label was not found.</a:t>
            </a:r>
          </a:p>
        </p:txBody>
      </p:sp>
      <p:pic>
        <p:nvPicPr>
          <p:cNvPr id="675" name="図 674">
            <a:extLst>
              <a:ext uri="{FF2B5EF4-FFF2-40B4-BE49-F238E27FC236}">
                <a16:creationId xmlns:a16="http://schemas.microsoft.com/office/drawing/2014/main" id="{ED544053-F878-3D50-198F-3584CC8420A2}"/>
              </a:ext>
            </a:extLst>
          </p:cNvPr>
          <p:cNvPicPr>
            <a:picLocks noChangeAspect="1"/>
          </p:cNvPicPr>
          <p:nvPr/>
        </p:nvPicPr>
        <p:blipFill>
          <a:blip r:embed="rId22"/>
          <a:stretch>
            <a:fillRect/>
          </a:stretch>
        </p:blipFill>
        <p:spPr>
          <a:xfrm>
            <a:off x="1158511" y="6585178"/>
            <a:ext cx="336603" cy="186540"/>
          </a:xfrm>
          <a:prstGeom prst="rect">
            <a:avLst/>
          </a:prstGeom>
        </p:spPr>
      </p:pic>
      <p:sp>
        <p:nvSpPr>
          <p:cNvPr id="676" name="四角形: 角を丸くする 675">
            <a:extLst>
              <a:ext uri="{FF2B5EF4-FFF2-40B4-BE49-F238E27FC236}">
                <a16:creationId xmlns:a16="http://schemas.microsoft.com/office/drawing/2014/main" id="{C3CA401A-4051-F177-487C-276F403209DA}"/>
              </a:ext>
            </a:extLst>
          </p:cNvPr>
          <p:cNvSpPr/>
          <p:nvPr/>
        </p:nvSpPr>
        <p:spPr>
          <a:xfrm>
            <a:off x="1195634" y="6606242"/>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OK</a:t>
            </a:r>
            <a:endParaRPr kumimoji="1" lang="ja-JP" altLang="en-US" sz="300" kern="0" dirty="0">
              <a:solidFill>
                <a:schemeClr val="bg1"/>
              </a:solidFill>
            </a:endParaRPr>
          </a:p>
        </p:txBody>
      </p:sp>
      <p:sp>
        <p:nvSpPr>
          <p:cNvPr id="677" name="矢印: 右 676">
            <a:extLst>
              <a:ext uri="{FF2B5EF4-FFF2-40B4-BE49-F238E27FC236}">
                <a16:creationId xmlns:a16="http://schemas.microsoft.com/office/drawing/2014/main" id="{D0D7497F-86D9-5FA6-ED73-1FCEE03C0423}"/>
              </a:ext>
            </a:extLst>
          </p:cNvPr>
          <p:cNvSpPr/>
          <p:nvPr/>
        </p:nvSpPr>
        <p:spPr>
          <a:xfrm rot="5400000">
            <a:off x="1342277" y="57334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3" name="テキスト ボックス 702">
            <a:extLst>
              <a:ext uri="{FF2B5EF4-FFF2-40B4-BE49-F238E27FC236}">
                <a16:creationId xmlns:a16="http://schemas.microsoft.com/office/drawing/2014/main" id="{BBF8D740-00F4-182D-53C7-65F40A660354}"/>
              </a:ext>
            </a:extLst>
          </p:cNvPr>
          <p:cNvSpPr txBox="1"/>
          <p:nvPr/>
        </p:nvSpPr>
        <p:spPr>
          <a:xfrm>
            <a:off x="3327122" y="456728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04" name="図 703">
            <a:extLst>
              <a:ext uri="{FF2B5EF4-FFF2-40B4-BE49-F238E27FC236}">
                <a16:creationId xmlns:a16="http://schemas.microsoft.com/office/drawing/2014/main" id="{7A0F02F2-AA68-3ED5-DBE9-9C0F308B9961}"/>
              </a:ext>
            </a:extLst>
          </p:cNvPr>
          <p:cNvPicPr>
            <a:picLocks noChangeAspect="1"/>
          </p:cNvPicPr>
          <p:nvPr/>
        </p:nvPicPr>
        <p:blipFill>
          <a:blip r:embed="rId10"/>
          <a:stretch>
            <a:fillRect/>
          </a:stretch>
        </p:blipFill>
        <p:spPr>
          <a:xfrm>
            <a:off x="2799305" y="3896072"/>
            <a:ext cx="1358764" cy="2027693"/>
          </a:xfrm>
          <a:prstGeom prst="rect">
            <a:avLst/>
          </a:prstGeom>
        </p:spPr>
      </p:pic>
      <p:pic>
        <p:nvPicPr>
          <p:cNvPr id="705" name="図 704">
            <a:extLst>
              <a:ext uri="{FF2B5EF4-FFF2-40B4-BE49-F238E27FC236}">
                <a16:creationId xmlns:a16="http://schemas.microsoft.com/office/drawing/2014/main" id="{56D2FF02-7421-2DE0-121E-2614708B7F23}"/>
              </a:ext>
            </a:extLst>
          </p:cNvPr>
          <p:cNvPicPr>
            <a:picLocks noChangeAspect="1"/>
          </p:cNvPicPr>
          <p:nvPr/>
        </p:nvPicPr>
        <p:blipFill>
          <a:blip r:embed="rId11"/>
          <a:stretch>
            <a:fillRect/>
          </a:stretch>
        </p:blipFill>
        <p:spPr>
          <a:xfrm>
            <a:off x="3892661" y="5191459"/>
            <a:ext cx="243861" cy="130125"/>
          </a:xfrm>
          <a:prstGeom prst="rect">
            <a:avLst/>
          </a:prstGeom>
        </p:spPr>
      </p:pic>
      <p:sp>
        <p:nvSpPr>
          <p:cNvPr id="706" name="テキスト ボックス 705">
            <a:extLst>
              <a:ext uri="{FF2B5EF4-FFF2-40B4-BE49-F238E27FC236}">
                <a16:creationId xmlns:a16="http://schemas.microsoft.com/office/drawing/2014/main" id="{C4AEBB53-4F89-14E4-B5F8-9C79AE6D9BAF}"/>
              </a:ext>
            </a:extLst>
          </p:cNvPr>
          <p:cNvSpPr txBox="1"/>
          <p:nvPr/>
        </p:nvSpPr>
        <p:spPr>
          <a:xfrm>
            <a:off x="3816239" y="517050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07" name="図 706">
            <a:extLst>
              <a:ext uri="{FF2B5EF4-FFF2-40B4-BE49-F238E27FC236}">
                <a16:creationId xmlns:a16="http://schemas.microsoft.com/office/drawing/2014/main" id="{99A40DBE-DEEA-345A-5445-5CE614A4980F}"/>
              </a:ext>
            </a:extLst>
          </p:cNvPr>
          <p:cNvPicPr>
            <a:picLocks noChangeAspect="1"/>
          </p:cNvPicPr>
          <p:nvPr/>
        </p:nvPicPr>
        <p:blipFill>
          <a:blip r:embed="rId3"/>
          <a:stretch>
            <a:fillRect/>
          </a:stretch>
        </p:blipFill>
        <p:spPr>
          <a:xfrm>
            <a:off x="3303992" y="4030152"/>
            <a:ext cx="805148" cy="123622"/>
          </a:xfrm>
          <a:prstGeom prst="rect">
            <a:avLst/>
          </a:prstGeom>
        </p:spPr>
      </p:pic>
      <p:sp>
        <p:nvSpPr>
          <p:cNvPr id="708" name="テキスト ボックス 707">
            <a:extLst>
              <a:ext uri="{FF2B5EF4-FFF2-40B4-BE49-F238E27FC236}">
                <a16:creationId xmlns:a16="http://schemas.microsoft.com/office/drawing/2014/main" id="{46177AFD-198C-A81F-A877-BFCD96B672F2}"/>
              </a:ext>
            </a:extLst>
          </p:cNvPr>
          <p:cNvSpPr txBox="1"/>
          <p:nvPr/>
        </p:nvSpPr>
        <p:spPr>
          <a:xfrm>
            <a:off x="3219273" y="401672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709" name="図 708">
            <a:extLst>
              <a:ext uri="{FF2B5EF4-FFF2-40B4-BE49-F238E27FC236}">
                <a16:creationId xmlns:a16="http://schemas.microsoft.com/office/drawing/2014/main" id="{D9D3907B-9E60-AC15-96EB-BBC488592B79}"/>
              </a:ext>
            </a:extLst>
          </p:cNvPr>
          <p:cNvPicPr>
            <a:picLocks noChangeAspect="1"/>
          </p:cNvPicPr>
          <p:nvPr/>
        </p:nvPicPr>
        <p:blipFill>
          <a:blip r:embed="rId11"/>
          <a:stretch>
            <a:fillRect/>
          </a:stretch>
        </p:blipFill>
        <p:spPr>
          <a:xfrm>
            <a:off x="2953805" y="4915712"/>
            <a:ext cx="399116" cy="92870"/>
          </a:xfrm>
          <a:prstGeom prst="rect">
            <a:avLst/>
          </a:prstGeom>
        </p:spPr>
      </p:pic>
      <p:sp>
        <p:nvSpPr>
          <p:cNvPr id="710" name="テキスト ボックス 709">
            <a:extLst>
              <a:ext uri="{FF2B5EF4-FFF2-40B4-BE49-F238E27FC236}">
                <a16:creationId xmlns:a16="http://schemas.microsoft.com/office/drawing/2014/main" id="{97A98325-BAB9-FF63-4394-9664581BDFD5}"/>
              </a:ext>
            </a:extLst>
          </p:cNvPr>
          <p:cNvSpPr txBox="1"/>
          <p:nvPr/>
        </p:nvSpPr>
        <p:spPr>
          <a:xfrm>
            <a:off x="2889435" y="486600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11" name="図 710">
            <a:extLst>
              <a:ext uri="{FF2B5EF4-FFF2-40B4-BE49-F238E27FC236}">
                <a16:creationId xmlns:a16="http://schemas.microsoft.com/office/drawing/2014/main" id="{1F52E22F-E105-BE88-E30D-7738864A5D22}"/>
              </a:ext>
            </a:extLst>
          </p:cNvPr>
          <p:cNvPicPr>
            <a:picLocks noChangeAspect="1"/>
          </p:cNvPicPr>
          <p:nvPr/>
        </p:nvPicPr>
        <p:blipFill>
          <a:blip r:embed="rId12"/>
          <a:stretch>
            <a:fillRect/>
          </a:stretch>
        </p:blipFill>
        <p:spPr>
          <a:xfrm>
            <a:off x="3402246" y="5352823"/>
            <a:ext cx="234871" cy="129551"/>
          </a:xfrm>
          <a:prstGeom prst="rect">
            <a:avLst/>
          </a:prstGeom>
        </p:spPr>
      </p:pic>
      <p:pic>
        <p:nvPicPr>
          <p:cNvPr id="712" name="図 711">
            <a:extLst>
              <a:ext uri="{FF2B5EF4-FFF2-40B4-BE49-F238E27FC236}">
                <a16:creationId xmlns:a16="http://schemas.microsoft.com/office/drawing/2014/main" id="{21297D75-D95C-89EA-9D52-95041CA36AC9}"/>
              </a:ext>
            </a:extLst>
          </p:cNvPr>
          <p:cNvPicPr>
            <a:picLocks noChangeAspect="1"/>
          </p:cNvPicPr>
          <p:nvPr/>
        </p:nvPicPr>
        <p:blipFill>
          <a:blip r:embed="rId12"/>
          <a:stretch>
            <a:fillRect/>
          </a:stretch>
        </p:blipFill>
        <p:spPr>
          <a:xfrm>
            <a:off x="3337664" y="5536074"/>
            <a:ext cx="234871" cy="129551"/>
          </a:xfrm>
          <a:prstGeom prst="rect">
            <a:avLst/>
          </a:prstGeom>
        </p:spPr>
      </p:pic>
      <p:pic>
        <p:nvPicPr>
          <p:cNvPr id="713" name="図 712">
            <a:extLst>
              <a:ext uri="{FF2B5EF4-FFF2-40B4-BE49-F238E27FC236}">
                <a16:creationId xmlns:a16="http://schemas.microsoft.com/office/drawing/2014/main" id="{6D6F8A58-3E03-D7F7-5DB6-A2015DB8F04E}"/>
              </a:ext>
            </a:extLst>
          </p:cNvPr>
          <p:cNvPicPr>
            <a:picLocks noChangeAspect="1"/>
          </p:cNvPicPr>
          <p:nvPr/>
        </p:nvPicPr>
        <p:blipFill>
          <a:blip r:embed="rId13"/>
          <a:stretch>
            <a:fillRect/>
          </a:stretch>
        </p:blipFill>
        <p:spPr>
          <a:xfrm>
            <a:off x="2817313" y="4902851"/>
            <a:ext cx="1334826" cy="298027"/>
          </a:xfrm>
          <a:prstGeom prst="rect">
            <a:avLst/>
          </a:prstGeom>
        </p:spPr>
      </p:pic>
      <p:sp>
        <p:nvSpPr>
          <p:cNvPr id="714" name="四角形: 角を丸くする 713">
            <a:extLst>
              <a:ext uri="{FF2B5EF4-FFF2-40B4-BE49-F238E27FC236}">
                <a16:creationId xmlns:a16="http://schemas.microsoft.com/office/drawing/2014/main" id="{C07D7967-8224-D062-7120-F7AD1001D7BE}"/>
              </a:ext>
            </a:extLst>
          </p:cNvPr>
          <p:cNvSpPr/>
          <p:nvPr/>
        </p:nvSpPr>
        <p:spPr>
          <a:xfrm>
            <a:off x="3093592" y="505988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15" name="テキスト ボックス 714">
            <a:extLst>
              <a:ext uri="{FF2B5EF4-FFF2-40B4-BE49-F238E27FC236}">
                <a16:creationId xmlns:a16="http://schemas.microsoft.com/office/drawing/2014/main" id="{B913E9BA-1E80-B4E0-BBDB-82F5B2A19482}"/>
              </a:ext>
            </a:extLst>
          </p:cNvPr>
          <p:cNvSpPr txBox="1"/>
          <p:nvPr/>
        </p:nvSpPr>
        <p:spPr>
          <a:xfrm>
            <a:off x="2769885" y="504864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716" name="四角形: 角を丸くする 715">
            <a:extLst>
              <a:ext uri="{FF2B5EF4-FFF2-40B4-BE49-F238E27FC236}">
                <a16:creationId xmlns:a16="http://schemas.microsoft.com/office/drawing/2014/main" id="{0717DC3E-6843-9B0C-B982-A51753297539}"/>
              </a:ext>
            </a:extLst>
          </p:cNvPr>
          <p:cNvSpPr/>
          <p:nvPr/>
        </p:nvSpPr>
        <p:spPr>
          <a:xfrm>
            <a:off x="3745528" y="505248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17" name="テキスト ボックス 716">
            <a:extLst>
              <a:ext uri="{FF2B5EF4-FFF2-40B4-BE49-F238E27FC236}">
                <a16:creationId xmlns:a16="http://schemas.microsoft.com/office/drawing/2014/main" id="{229349A3-264F-012B-5881-1A116D8B4256}"/>
              </a:ext>
            </a:extLst>
          </p:cNvPr>
          <p:cNvSpPr txBox="1"/>
          <p:nvPr/>
        </p:nvSpPr>
        <p:spPr>
          <a:xfrm>
            <a:off x="3426583" y="503410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718" name="図 717">
            <a:extLst>
              <a:ext uri="{FF2B5EF4-FFF2-40B4-BE49-F238E27FC236}">
                <a16:creationId xmlns:a16="http://schemas.microsoft.com/office/drawing/2014/main" id="{D211D1BD-C20E-EBA0-1788-D00721D46EB3}"/>
              </a:ext>
            </a:extLst>
          </p:cNvPr>
          <p:cNvPicPr>
            <a:picLocks noChangeAspect="1"/>
          </p:cNvPicPr>
          <p:nvPr/>
        </p:nvPicPr>
        <p:blipFill>
          <a:blip r:embed="rId14"/>
          <a:stretch>
            <a:fillRect/>
          </a:stretch>
        </p:blipFill>
        <p:spPr>
          <a:xfrm>
            <a:off x="2813034" y="4498430"/>
            <a:ext cx="1345035" cy="391873"/>
          </a:xfrm>
          <a:prstGeom prst="rect">
            <a:avLst/>
          </a:prstGeom>
        </p:spPr>
      </p:pic>
      <p:sp>
        <p:nvSpPr>
          <p:cNvPr id="719" name="四角形: 角を丸くする 718">
            <a:extLst>
              <a:ext uri="{FF2B5EF4-FFF2-40B4-BE49-F238E27FC236}">
                <a16:creationId xmlns:a16="http://schemas.microsoft.com/office/drawing/2014/main" id="{FDA561D5-03C0-FAAE-3338-F510C5606795}"/>
              </a:ext>
            </a:extLst>
          </p:cNvPr>
          <p:cNvSpPr/>
          <p:nvPr/>
        </p:nvSpPr>
        <p:spPr>
          <a:xfrm>
            <a:off x="3094186" y="479771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0" name="四角形: 角を丸くする 719">
            <a:extLst>
              <a:ext uri="{FF2B5EF4-FFF2-40B4-BE49-F238E27FC236}">
                <a16:creationId xmlns:a16="http://schemas.microsoft.com/office/drawing/2014/main" id="{01B53DF8-998D-867F-E24D-4D1C86C73381}"/>
              </a:ext>
            </a:extLst>
          </p:cNvPr>
          <p:cNvSpPr/>
          <p:nvPr/>
        </p:nvSpPr>
        <p:spPr>
          <a:xfrm>
            <a:off x="3739667" y="480301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1" name="テキスト ボックス 720">
            <a:extLst>
              <a:ext uri="{FF2B5EF4-FFF2-40B4-BE49-F238E27FC236}">
                <a16:creationId xmlns:a16="http://schemas.microsoft.com/office/drawing/2014/main" id="{606057F4-F0EB-DA34-C1DC-C412311AC039}"/>
              </a:ext>
            </a:extLst>
          </p:cNvPr>
          <p:cNvSpPr txBox="1"/>
          <p:nvPr/>
        </p:nvSpPr>
        <p:spPr>
          <a:xfrm>
            <a:off x="2755635" y="481050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722" name="テキスト ボックス 721">
            <a:extLst>
              <a:ext uri="{FF2B5EF4-FFF2-40B4-BE49-F238E27FC236}">
                <a16:creationId xmlns:a16="http://schemas.microsoft.com/office/drawing/2014/main" id="{0EF7A886-682B-9689-F9ED-2F8E548FD9EF}"/>
              </a:ext>
            </a:extLst>
          </p:cNvPr>
          <p:cNvSpPr txBox="1"/>
          <p:nvPr/>
        </p:nvSpPr>
        <p:spPr>
          <a:xfrm>
            <a:off x="3415765" y="480378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723" name="四角形: 角を丸くする 722">
            <a:extLst>
              <a:ext uri="{FF2B5EF4-FFF2-40B4-BE49-F238E27FC236}">
                <a16:creationId xmlns:a16="http://schemas.microsoft.com/office/drawing/2014/main" id="{059BF220-7D67-E4AF-924A-2266109084A7}"/>
              </a:ext>
            </a:extLst>
          </p:cNvPr>
          <p:cNvSpPr/>
          <p:nvPr/>
        </p:nvSpPr>
        <p:spPr>
          <a:xfrm>
            <a:off x="3303992" y="450020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4" name="テキスト ボックス 723">
            <a:extLst>
              <a:ext uri="{FF2B5EF4-FFF2-40B4-BE49-F238E27FC236}">
                <a16:creationId xmlns:a16="http://schemas.microsoft.com/office/drawing/2014/main" id="{B580904C-640B-C3CE-1EF2-69B779ADB9F0}"/>
              </a:ext>
            </a:extLst>
          </p:cNvPr>
          <p:cNvSpPr txBox="1"/>
          <p:nvPr/>
        </p:nvSpPr>
        <p:spPr>
          <a:xfrm>
            <a:off x="2769885" y="448896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725" name="四角形: 角を丸くする 724">
            <a:extLst>
              <a:ext uri="{FF2B5EF4-FFF2-40B4-BE49-F238E27FC236}">
                <a16:creationId xmlns:a16="http://schemas.microsoft.com/office/drawing/2014/main" id="{6B53FF3D-938A-B04A-C857-50C89D793324}"/>
              </a:ext>
            </a:extLst>
          </p:cNvPr>
          <p:cNvSpPr/>
          <p:nvPr/>
        </p:nvSpPr>
        <p:spPr>
          <a:xfrm>
            <a:off x="3306483" y="464694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6" name="テキスト ボックス 725">
            <a:extLst>
              <a:ext uri="{FF2B5EF4-FFF2-40B4-BE49-F238E27FC236}">
                <a16:creationId xmlns:a16="http://schemas.microsoft.com/office/drawing/2014/main" id="{0D3A4DC1-4BE5-0AF1-53AE-7A10547795B1}"/>
              </a:ext>
            </a:extLst>
          </p:cNvPr>
          <p:cNvSpPr txBox="1"/>
          <p:nvPr/>
        </p:nvSpPr>
        <p:spPr>
          <a:xfrm>
            <a:off x="2772376" y="463570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727" name="テキスト ボックス 726">
            <a:extLst>
              <a:ext uri="{FF2B5EF4-FFF2-40B4-BE49-F238E27FC236}">
                <a16:creationId xmlns:a16="http://schemas.microsoft.com/office/drawing/2014/main" id="{13735D93-FF03-E309-9249-EB5AAD049EA5}"/>
              </a:ext>
            </a:extLst>
          </p:cNvPr>
          <p:cNvSpPr txBox="1"/>
          <p:nvPr/>
        </p:nvSpPr>
        <p:spPr>
          <a:xfrm>
            <a:off x="3330179" y="448362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728" name="テキスト ボックス 727">
            <a:extLst>
              <a:ext uri="{FF2B5EF4-FFF2-40B4-BE49-F238E27FC236}">
                <a16:creationId xmlns:a16="http://schemas.microsoft.com/office/drawing/2014/main" id="{148BF238-4CEE-92CA-6E2C-677B5103616B}"/>
              </a:ext>
            </a:extLst>
          </p:cNvPr>
          <p:cNvSpPr txBox="1"/>
          <p:nvPr/>
        </p:nvSpPr>
        <p:spPr>
          <a:xfrm>
            <a:off x="3051549" y="478624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729" name="テキスト ボックス 728">
            <a:extLst>
              <a:ext uri="{FF2B5EF4-FFF2-40B4-BE49-F238E27FC236}">
                <a16:creationId xmlns:a16="http://schemas.microsoft.com/office/drawing/2014/main" id="{AC57555E-2C9E-692C-F67D-8A71D749A379}"/>
              </a:ext>
            </a:extLst>
          </p:cNvPr>
          <p:cNvSpPr txBox="1"/>
          <p:nvPr/>
        </p:nvSpPr>
        <p:spPr>
          <a:xfrm>
            <a:off x="3706552" y="479005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730" name="図 729">
            <a:extLst>
              <a:ext uri="{FF2B5EF4-FFF2-40B4-BE49-F238E27FC236}">
                <a16:creationId xmlns:a16="http://schemas.microsoft.com/office/drawing/2014/main" id="{3ABD5866-CBBB-9819-46C1-AB63AA257571}"/>
              </a:ext>
            </a:extLst>
          </p:cNvPr>
          <p:cNvPicPr>
            <a:picLocks noChangeAspect="1"/>
          </p:cNvPicPr>
          <p:nvPr/>
        </p:nvPicPr>
        <p:blipFill>
          <a:blip r:embed="rId16"/>
          <a:stretch>
            <a:fillRect/>
          </a:stretch>
        </p:blipFill>
        <p:spPr>
          <a:xfrm>
            <a:off x="1868666" y="3924290"/>
            <a:ext cx="767534" cy="496491"/>
          </a:xfrm>
          <a:prstGeom prst="rect">
            <a:avLst/>
          </a:prstGeom>
          <a:solidFill>
            <a:schemeClr val="bg1"/>
          </a:solidFill>
        </p:spPr>
      </p:pic>
      <p:sp>
        <p:nvSpPr>
          <p:cNvPr id="731" name="テキスト ボックス 730">
            <a:extLst>
              <a:ext uri="{FF2B5EF4-FFF2-40B4-BE49-F238E27FC236}">
                <a16:creationId xmlns:a16="http://schemas.microsoft.com/office/drawing/2014/main" id="{6FB48C6B-B331-103C-43A8-5E0DF49669A5}"/>
              </a:ext>
            </a:extLst>
          </p:cNvPr>
          <p:cNvSpPr txBox="1"/>
          <p:nvPr/>
        </p:nvSpPr>
        <p:spPr>
          <a:xfrm>
            <a:off x="1804950" y="443132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732" name="台形 731">
            <a:extLst>
              <a:ext uri="{FF2B5EF4-FFF2-40B4-BE49-F238E27FC236}">
                <a16:creationId xmlns:a16="http://schemas.microsoft.com/office/drawing/2014/main" id="{DC625808-77E2-E7BB-F314-4582677B92E3}"/>
              </a:ext>
            </a:extLst>
          </p:cNvPr>
          <p:cNvSpPr/>
          <p:nvPr/>
        </p:nvSpPr>
        <p:spPr>
          <a:xfrm rot="9223765">
            <a:off x="2483310" y="38447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733" name="矢印: 右 732">
            <a:extLst>
              <a:ext uri="{FF2B5EF4-FFF2-40B4-BE49-F238E27FC236}">
                <a16:creationId xmlns:a16="http://schemas.microsoft.com/office/drawing/2014/main" id="{0A0904E7-E522-6510-E0BE-1EB10CF1988A}"/>
              </a:ext>
            </a:extLst>
          </p:cNvPr>
          <p:cNvSpPr/>
          <p:nvPr/>
        </p:nvSpPr>
        <p:spPr>
          <a:xfrm>
            <a:off x="4106213" y="436325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4" name="矢印: 右 733">
            <a:extLst>
              <a:ext uri="{FF2B5EF4-FFF2-40B4-BE49-F238E27FC236}">
                <a16:creationId xmlns:a16="http://schemas.microsoft.com/office/drawing/2014/main" id="{BCE5E44A-B9F2-92AB-8E46-93C6C457497B}"/>
              </a:ext>
            </a:extLst>
          </p:cNvPr>
          <p:cNvSpPr/>
          <p:nvPr/>
        </p:nvSpPr>
        <p:spPr>
          <a:xfrm>
            <a:off x="2791607" y="436325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35" name="図 734">
            <a:extLst>
              <a:ext uri="{FF2B5EF4-FFF2-40B4-BE49-F238E27FC236}">
                <a16:creationId xmlns:a16="http://schemas.microsoft.com/office/drawing/2014/main" id="{2DA9CD1D-F237-BDF1-B0B4-6B954362E86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181814">
            <a:off x="2432318" y="4030896"/>
            <a:ext cx="193980" cy="422448"/>
          </a:xfrm>
          <a:prstGeom prst="rect">
            <a:avLst/>
          </a:prstGeom>
        </p:spPr>
      </p:pic>
      <p:sp>
        <p:nvSpPr>
          <p:cNvPr id="736" name="矢印: 右 735">
            <a:extLst>
              <a:ext uri="{FF2B5EF4-FFF2-40B4-BE49-F238E27FC236}">
                <a16:creationId xmlns:a16="http://schemas.microsoft.com/office/drawing/2014/main" id="{3B04A09C-5472-EB6A-9003-FBD654412A51}"/>
              </a:ext>
            </a:extLst>
          </p:cNvPr>
          <p:cNvSpPr/>
          <p:nvPr/>
        </p:nvSpPr>
        <p:spPr>
          <a:xfrm>
            <a:off x="1684812" y="436411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7" name="テキスト ボックス 736">
            <a:extLst>
              <a:ext uri="{FF2B5EF4-FFF2-40B4-BE49-F238E27FC236}">
                <a16:creationId xmlns:a16="http://schemas.microsoft.com/office/drawing/2014/main" id="{6AF1ECC6-030D-1B96-AA3E-49C41CDBA0F3}"/>
              </a:ext>
            </a:extLst>
          </p:cNvPr>
          <p:cNvSpPr txBox="1"/>
          <p:nvPr/>
        </p:nvSpPr>
        <p:spPr>
          <a:xfrm>
            <a:off x="2944234" y="504378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738" name="テキスト ボックス 737">
            <a:extLst>
              <a:ext uri="{FF2B5EF4-FFF2-40B4-BE49-F238E27FC236}">
                <a16:creationId xmlns:a16="http://schemas.microsoft.com/office/drawing/2014/main" id="{B4AC04ED-A9E9-3B59-6109-6EEED3760476}"/>
              </a:ext>
            </a:extLst>
          </p:cNvPr>
          <p:cNvSpPr txBox="1"/>
          <p:nvPr/>
        </p:nvSpPr>
        <p:spPr>
          <a:xfrm>
            <a:off x="3610136" y="504353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739" name="テキスト ボックス 738">
            <a:extLst>
              <a:ext uri="{FF2B5EF4-FFF2-40B4-BE49-F238E27FC236}">
                <a16:creationId xmlns:a16="http://schemas.microsoft.com/office/drawing/2014/main" id="{AEB62054-67DA-3B6F-6CF9-A432FBF0C2EC}"/>
              </a:ext>
            </a:extLst>
          </p:cNvPr>
          <p:cNvSpPr txBox="1"/>
          <p:nvPr/>
        </p:nvSpPr>
        <p:spPr>
          <a:xfrm>
            <a:off x="2788641" y="532829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740" name="テキスト ボックス 739">
            <a:extLst>
              <a:ext uri="{FF2B5EF4-FFF2-40B4-BE49-F238E27FC236}">
                <a16:creationId xmlns:a16="http://schemas.microsoft.com/office/drawing/2014/main" id="{9A02750A-60C8-D48E-6C1E-A152E56E428B}"/>
              </a:ext>
            </a:extLst>
          </p:cNvPr>
          <p:cNvSpPr txBox="1"/>
          <p:nvPr/>
        </p:nvSpPr>
        <p:spPr>
          <a:xfrm>
            <a:off x="3239400" y="532017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741" name="テキスト ボックス 740">
            <a:extLst>
              <a:ext uri="{FF2B5EF4-FFF2-40B4-BE49-F238E27FC236}">
                <a16:creationId xmlns:a16="http://schemas.microsoft.com/office/drawing/2014/main" id="{C946043E-BBD6-AB14-F4F2-B7F32C6884C6}"/>
              </a:ext>
            </a:extLst>
          </p:cNvPr>
          <p:cNvSpPr txBox="1"/>
          <p:nvPr/>
        </p:nvSpPr>
        <p:spPr>
          <a:xfrm>
            <a:off x="3644044" y="5325454"/>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742" name="テキスト ボックス 741">
            <a:extLst>
              <a:ext uri="{FF2B5EF4-FFF2-40B4-BE49-F238E27FC236}">
                <a16:creationId xmlns:a16="http://schemas.microsoft.com/office/drawing/2014/main" id="{59FCF67C-8417-01DB-142E-61377146CDE7}"/>
              </a:ext>
            </a:extLst>
          </p:cNvPr>
          <p:cNvSpPr txBox="1"/>
          <p:nvPr/>
        </p:nvSpPr>
        <p:spPr>
          <a:xfrm>
            <a:off x="3223095" y="462645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743" name="テキスト ボックス 742">
            <a:extLst>
              <a:ext uri="{FF2B5EF4-FFF2-40B4-BE49-F238E27FC236}">
                <a16:creationId xmlns:a16="http://schemas.microsoft.com/office/drawing/2014/main" id="{DE608BC3-AE45-A50B-96D6-B41B59030078}"/>
              </a:ext>
            </a:extLst>
          </p:cNvPr>
          <p:cNvSpPr txBox="1"/>
          <p:nvPr/>
        </p:nvSpPr>
        <p:spPr>
          <a:xfrm>
            <a:off x="3394973" y="5513724"/>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744" name="正方形/長方形 743">
            <a:extLst>
              <a:ext uri="{FF2B5EF4-FFF2-40B4-BE49-F238E27FC236}">
                <a16:creationId xmlns:a16="http://schemas.microsoft.com/office/drawing/2014/main" id="{AEE925B3-B151-34C6-34CB-DD45A32537DA}"/>
              </a:ext>
            </a:extLst>
          </p:cNvPr>
          <p:cNvSpPr/>
          <p:nvPr/>
        </p:nvSpPr>
        <p:spPr>
          <a:xfrm>
            <a:off x="3413444" y="566122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745" name="グラフィックス 744" descr="右向き指示マーク">
            <a:extLst>
              <a:ext uri="{FF2B5EF4-FFF2-40B4-BE49-F238E27FC236}">
                <a16:creationId xmlns:a16="http://schemas.microsoft.com/office/drawing/2014/main" id="{7DA32E21-89D3-F736-9C5D-DC93B463357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4754202">
            <a:off x="4043486" y="5841769"/>
            <a:ext cx="253626" cy="253626"/>
          </a:xfrm>
          <a:prstGeom prst="rect">
            <a:avLst/>
          </a:prstGeom>
        </p:spPr>
      </p:pic>
      <p:pic>
        <p:nvPicPr>
          <p:cNvPr id="4" name="Picture 3">
            <a:extLst>
              <a:ext uri="{FF2B5EF4-FFF2-40B4-BE49-F238E27FC236}">
                <a16:creationId xmlns:a16="http://schemas.microsoft.com/office/drawing/2014/main" id="{2FAB6EFA-A86D-43FA-843A-01AB5BA9A3A4}"/>
              </a:ext>
            </a:extLst>
          </p:cNvPr>
          <p:cNvPicPr>
            <a:picLocks noChangeAspect="1"/>
          </p:cNvPicPr>
          <p:nvPr/>
        </p:nvPicPr>
        <p:blipFill>
          <a:blip r:embed="rId25"/>
          <a:stretch>
            <a:fillRect/>
          </a:stretch>
        </p:blipFill>
        <p:spPr>
          <a:xfrm>
            <a:off x="531331" y="2298032"/>
            <a:ext cx="1328605" cy="881871"/>
          </a:xfrm>
          <a:prstGeom prst="rect">
            <a:avLst/>
          </a:prstGeom>
        </p:spPr>
      </p:pic>
      <p:pic>
        <p:nvPicPr>
          <p:cNvPr id="5" name="Picture 4">
            <a:extLst>
              <a:ext uri="{FF2B5EF4-FFF2-40B4-BE49-F238E27FC236}">
                <a16:creationId xmlns:a16="http://schemas.microsoft.com/office/drawing/2014/main" id="{520C63CF-7B33-F0C7-1E04-E511EE85A331}"/>
              </a:ext>
            </a:extLst>
          </p:cNvPr>
          <p:cNvPicPr>
            <a:picLocks noChangeAspect="1"/>
          </p:cNvPicPr>
          <p:nvPr/>
        </p:nvPicPr>
        <p:blipFill>
          <a:blip r:embed="rId26"/>
          <a:stretch>
            <a:fillRect/>
          </a:stretch>
        </p:blipFill>
        <p:spPr>
          <a:xfrm>
            <a:off x="543622" y="3018680"/>
            <a:ext cx="1254295" cy="169937"/>
          </a:xfrm>
          <a:prstGeom prst="rect">
            <a:avLst/>
          </a:prstGeom>
        </p:spPr>
      </p:pic>
      <p:sp>
        <p:nvSpPr>
          <p:cNvPr id="6" name="TextBox 5">
            <a:extLst>
              <a:ext uri="{FF2B5EF4-FFF2-40B4-BE49-F238E27FC236}">
                <a16:creationId xmlns:a16="http://schemas.microsoft.com/office/drawing/2014/main" id="{891A962F-2C53-C0DF-A974-7F7576337675}"/>
              </a:ext>
            </a:extLst>
          </p:cNvPr>
          <p:cNvSpPr txBox="1"/>
          <p:nvPr/>
        </p:nvSpPr>
        <p:spPr>
          <a:xfrm>
            <a:off x="1403959" y="3031976"/>
            <a:ext cx="474058" cy="169277"/>
          </a:xfrm>
          <a:prstGeom prst="rect">
            <a:avLst/>
          </a:prstGeom>
          <a:noFill/>
        </p:spPr>
        <p:txBody>
          <a:bodyPr wrap="square" rtlCol="0">
            <a:spAutoFit/>
          </a:bodyPr>
          <a:lstStyle/>
          <a:p>
            <a:pPr algn="r"/>
            <a:r>
              <a:rPr lang="en-US" sz="500" dirty="0"/>
              <a:t>0/50</a:t>
            </a:r>
          </a:p>
        </p:txBody>
      </p:sp>
      <p:pic>
        <p:nvPicPr>
          <p:cNvPr id="10" name="Picture 9">
            <a:extLst>
              <a:ext uri="{FF2B5EF4-FFF2-40B4-BE49-F238E27FC236}">
                <a16:creationId xmlns:a16="http://schemas.microsoft.com/office/drawing/2014/main" id="{724BF36D-C91D-24B9-97A9-6C82ED91E542}"/>
              </a:ext>
            </a:extLst>
          </p:cNvPr>
          <p:cNvPicPr>
            <a:picLocks noChangeAspect="1"/>
          </p:cNvPicPr>
          <p:nvPr/>
        </p:nvPicPr>
        <p:blipFill>
          <a:blip r:embed="rId27"/>
          <a:stretch>
            <a:fillRect/>
          </a:stretch>
        </p:blipFill>
        <p:spPr>
          <a:xfrm>
            <a:off x="2789889" y="2320665"/>
            <a:ext cx="1337562" cy="893286"/>
          </a:xfrm>
          <a:prstGeom prst="rect">
            <a:avLst/>
          </a:prstGeom>
        </p:spPr>
      </p:pic>
      <p:pic>
        <p:nvPicPr>
          <p:cNvPr id="11" name="Picture 10">
            <a:extLst>
              <a:ext uri="{FF2B5EF4-FFF2-40B4-BE49-F238E27FC236}">
                <a16:creationId xmlns:a16="http://schemas.microsoft.com/office/drawing/2014/main" id="{BCFAD649-FD05-5BC2-BD71-43B815DAD133}"/>
              </a:ext>
            </a:extLst>
          </p:cNvPr>
          <p:cNvPicPr>
            <a:picLocks noChangeAspect="1"/>
          </p:cNvPicPr>
          <p:nvPr/>
        </p:nvPicPr>
        <p:blipFill>
          <a:blip r:embed="rId26"/>
          <a:stretch>
            <a:fillRect/>
          </a:stretch>
        </p:blipFill>
        <p:spPr>
          <a:xfrm>
            <a:off x="2812427" y="3028861"/>
            <a:ext cx="1254295" cy="169937"/>
          </a:xfrm>
          <a:prstGeom prst="rect">
            <a:avLst/>
          </a:prstGeom>
        </p:spPr>
      </p:pic>
      <p:sp>
        <p:nvSpPr>
          <p:cNvPr id="12" name="TextBox 11">
            <a:extLst>
              <a:ext uri="{FF2B5EF4-FFF2-40B4-BE49-F238E27FC236}">
                <a16:creationId xmlns:a16="http://schemas.microsoft.com/office/drawing/2014/main" id="{4C1F5B1F-AD9E-6641-A24B-48015C460158}"/>
              </a:ext>
            </a:extLst>
          </p:cNvPr>
          <p:cNvSpPr txBox="1"/>
          <p:nvPr/>
        </p:nvSpPr>
        <p:spPr>
          <a:xfrm>
            <a:off x="3672764" y="3042157"/>
            <a:ext cx="474058" cy="169277"/>
          </a:xfrm>
          <a:prstGeom prst="rect">
            <a:avLst/>
          </a:prstGeom>
          <a:noFill/>
        </p:spPr>
        <p:txBody>
          <a:bodyPr wrap="square" rtlCol="0">
            <a:spAutoFit/>
          </a:bodyPr>
          <a:lstStyle/>
          <a:p>
            <a:pPr algn="r"/>
            <a:r>
              <a:rPr lang="en-US" sz="500" dirty="0"/>
              <a:t>10/50</a:t>
            </a:r>
          </a:p>
        </p:txBody>
      </p:sp>
      <p:pic>
        <p:nvPicPr>
          <p:cNvPr id="13" name="Picture 12">
            <a:extLst>
              <a:ext uri="{FF2B5EF4-FFF2-40B4-BE49-F238E27FC236}">
                <a16:creationId xmlns:a16="http://schemas.microsoft.com/office/drawing/2014/main" id="{6EE6763C-58E5-98A1-3364-0BC469962C17}"/>
              </a:ext>
            </a:extLst>
          </p:cNvPr>
          <p:cNvPicPr>
            <a:picLocks noChangeAspect="1"/>
          </p:cNvPicPr>
          <p:nvPr/>
        </p:nvPicPr>
        <p:blipFill>
          <a:blip r:embed="rId27"/>
          <a:stretch>
            <a:fillRect/>
          </a:stretch>
        </p:blipFill>
        <p:spPr>
          <a:xfrm>
            <a:off x="2814577" y="4797711"/>
            <a:ext cx="1337562" cy="893286"/>
          </a:xfrm>
          <a:prstGeom prst="rect">
            <a:avLst/>
          </a:prstGeom>
        </p:spPr>
      </p:pic>
      <p:pic>
        <p:nvPicPr>
          <p:cNvPr id="14" name="Picture 13">
            <a:extLst>
              <a:ext uri="{FF2B5EF4-FFF2-40B4-BE49-F238E27FC236}">
                <a16:creationId xmlns:a16="http://schemas.microsoft.com/office/drawing/2014/main" id="{B89737D2-9559-4F17-09D8-CC14CF132A1B}"/>
              </a:ext>
            </a:extLst>
          </p:cNvPr>
          <p:cNvPicPr>
            <a:picLocks noChangeAspect="1"/>
          </p:cNvPicPr>
          <p:nvPr/>
        </p:nvPicPr>
        <p:blipFill>
          <a:blip r:embed="rId26"/>
          <a:stretch>
            <a:fillRect/>
          </a:stretch>
        </p:blipFill>
        <p:spPr>
          <a:xfrm>
            <a:off x="2837115" y="5505907"/>
            <a:ext cx="1254295" cy="169937"/>
          </a:xfrm>
          <a:prstGeom prst="rect">
            <a:avLst/>
          </a:prstGeom>
        </p:spPr>
      </p:pic>
      <p:sp>
        <p:nvSpPr>
          <p:cNvPr id="15" name="TextBox 14">
            <a:extLst>
              <a:ext uri="{FF2B5EF4-FFF2-40B4-BE49-F238E27FC236}">
                <a16:creationId xmlns:a16="http://schemas.microsoft.com/office/drawing/2014/main" id="{44AFED3F-2991-EA63-DCDE-7D4365B52BD3}"/>
              </a:ext>
            </a:extLst>
          </p:cNvPr>
          <p:cNvSpPr txBox="1"/>
          <p:nvPr/>
        </p:nvSpPr>
        <p:spPr>
          <a:xfrm>
            <a:off x="3697452" y="5519203"/>
            <a:ext cx="474058" cy="169277"/>
          </a:xfrm>
          <a:prstGeom prst="rect">
            <a:avLst/>
          </a:prstGeom>
          <a:noFill/>
        </p:spPr>
        <p:txBody>
          <a:bodyPr wrap="square" rtlCol="0">
            <a:spAutoFit/>
          </a:bodyPr>
          <a:lstStyle/>
          <a:p>
            <a:pPr algn="r"/>
            <a:r>
              <a:rPr lang="en-US" sz="500" dirty="0"/>
              <a:t>10/600</a:t>
            </a:r>
          </a:p>
        </p:txBody>
      </p:sp>
    </p:spTree>
    <p:extLst>
      <p:ext uri="{BB962C8B-B14F-4D97-AF65-F5344CB8AC3E}">
        <p14:creationId xmlns:p14="http://schemas.microsoft.com/office/powerpoint/2010/main" val="3063922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テキスト ボックス 193">
            <a:extLst>
              <a:ext uri="{FF2B5EF4-FFF2-40B4-BE49-F238E27FC236}">
                <a16:creationId xmlns:a16="http://schemas.microsoft.com/office/drawing/2014/main" id="{8419CA9C-E6B8-04BF-14B4-6F8C08BB8FCC}"/>
              </a:ext>
            </a:extLst>
          </p:cNvPr>
          <p:cNvSpPr txBox="1"/>
          <p:nvPr/>
        </p:nvSpPr>
        <p:spPr>
          <a:xfrm>
            <a:off x="2031863" y="562504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95" name="図 194">
            <a:extLst>
              <a:ext uri="{FF2B5EF4-FFF2-40B4-BE49-F238E27FC236}">
                <a16:creationId xmlns:a16="http://schemas.microsoft.com/office/drawing/2014/main" id="{0B792D6D-9DFB-60F6-1365-651D1EC1CD70}"/>
              </a:ext>
            </a:extLst>
          </p:cNvPr>
          <p:cNvPicPr>
            <a:picLocks noChangeAspect="1"/>
          </p:cNvPicPr>
          <p:nvPr/>
        </p:nvPicPr>
        <p:blipFill>
          <a:blip r:embed="rId2"/>
          <a:stretch>
            <a:fillRect/>
          </a:stretch>
        </p:blipFill>
        <p:spPr>
          <a:xfrm>
            <a:off x="1504046" y="4953831"/>
            <a:ext cx="1358764" cy="2027693"/>
          </a:xfrm>
          <a:prstGeom prst="rect">
            <a:avLst/>
          </a:prstGeom>
        </p:spPr>
      </p:pic>
      <p:pic>
        <p:nvPicPr>
          <p:cNvPr id="196" name="図 195">
            <a:extLst>
              <a:ext uri="{FF2B5EF4-FFF2-40B4-BE49-F238E27FC236}">
                <a16:creationId xmlns:a16="http://schemas.microsoft.com/office/drawing/2014/main" id="{BE3AB2B5-B469-D9A6-7805-0AEBC6A0C5F1}"/>
              </a:ext>
            </a:extLst>
          </p:cNvPr>
          <p:cNvPicPr>
            <a:picLocks noChangeAspect="1"/>
          </p:cNvPicPr>
          <p:nvPr/>
        </p:nvPicPr>
        <p:blipFill>
          <a:blip r:embed="rId3"/>
          <a:stretch>
            <a:fillRect/>
          </a:stretch>
        </p:blipFill>
        <p:spPr>
          <a:xfrm>
            <a:off x="2597402" y="6249218"/>
            <a:ext cx="243861" cy="130125"/>
          </a:xfrm>
          <a:prstGeom prst="rect">
            <a:avLst/>
          </a:prstGeom>
        </p:spPr>
      </p:pic>
      <p:sp>
        <p:nvSpPr>
          <p:cNvPr id="197" name="テキスト ボックス 196">
            <a:extLst>
              <a:ext uri="{FF2B5EF4-FFF2-40B4-BE49-F238E27FC236}">
                <a16:creationId xmlns:a16="http://schemas.microsoft.com/office/drawing/2014/main" id="{91B754F2-7D64-3B19-6A6E-713D361C869B}"/>
              </a:ext>
            </a:extLst>
          </p:cNvPr>
          <p:cNvSpPr txBox="1"/>
          <p:nvPr/>
        </p:nvSpPr>
        <p:spPr>
          <a:xfrm>
            <a:off x="2520980" y="622825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8" name="図 197">
            <a:extLst>
              <a:ext uri="{FF2B5EF4-FFF2-40B4-BE49-F238E27FC236}">
                <a16:creationId xmlns:a16="http://schemas.microsoft.com/office/drawing/2014/main" id="{79285DB9-8A5D-357B-BA6D-7E56F3A4F0C4}"/>
              </a:ext>
            </a:extLst>
          </p:cNvPr>
          <p:cNvPicPr>
            <a:picLocks noChangeAspect="1"/>
          </p:cNvPicPr>
          <p:nvPr/>
        </p:nvPicPr>
        <p:blipFill>
          <a:blip r:embed="rId4"/>
          <a:stretch>
            <a:fillRect/>
          </a:stretch>
        </p:blipFill>
        <p:spPr>
          <a:xfrm>
            <a:off x="2008733" y="5087911"/>
            <a:ext cx="805148" cy="123622"/>
          </a:xfrm>
          <a:prstGeom prst="rect">
            <a:avLst/>
          </a:prstGeom>
        </p:spPr>
      </p:pic>
      <p:sp>
        <p:nvSpPr>
          <p:cNvPr id="199" name="テキスト ボックス 198">
            <a:extLst>
              <a:ext uri="{FF2B5EF4-FFF2-40B4-BE49-F238E27FC236}">
                <a16:creationId xmlns:a16="http://schemas.microsoft.com/office/drawing/2014/main" id="{CC1F8D63-15D1-13A7-BC19-36953DE08D2A}"/>
              </a:ext>
            </a:extLst>
          </p:cNvPr>
          <p:cNvSpPr txBox="1"/>
          <p:nvPr/>
        </p:nvSpPr>
        <p:spPr>
          <a:xfrm>
            <a:off x="1924014" y="507448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00" name="図 199">
            <a:extLst>
              <a:ext uri="{FF2B5EF4-FFF2-40B4-BE49-F238E27FC236}">
                <a16:creationId xmlns:a16="http://schemas.microsoft.com/office/drawing/2014/main" id="{AB55F225-4091-D998-F1FC-EDFF0EB43405}"/>
              </a:ext>
            </a:extLst>
          </p:cNvPr>
          <p:cNvPicPr>
            <a:picLocks noChangeAspect="1"/>
          </p:cNvPicPr>
          <p:nvPr/>
        </p:nvPicPr>
        <p:blipFill>
          <a:blip r:embed="rId3"/>
          <a:stretch>
            <a:fillRect/>
          </a:stretch>
        </p:blipFill>
        <p:spPr>
          <a:xfrm>
            <a:off x="1658546" y="5973471"/>
            <a:ext cx="399116" cy="92870"/>
          </a:xfrm>
          <a:prstGeom prst="rect">
            <a:avLst/>
          </a:prstGeom>
        </p:spPr>
      </p:pic>
      <p:sp>
        <p:nvSpPr>
          <p:cNvPr id="201" name="テキスト ボックス 200">
            <a:extLst>
              <a:ext uri="{FF2B5EF4-FFF2-40B4-BE49-F238E27FC236}">
                <a16:creationId xmlns:a16="http://schemas.microsoft.com/office/drawing/2014/main" id="{FB1A4BB6-84CC-0E1F-7392-98858434EC57}"/>
              </a:ext>
            </a:extLst>
          </p:cNvPr>
          <p:cNvSpPr txBox="1"/>
          <p:nvPr/>
        </p:nvSpPr>
        <p:spPr>
          <a:xfrm>
            <a:off x="1594176" y="592376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02" name="図 201">
            <a:extLst>
              <a:ext uri="{FF2B5EF4-FFF2-40B4-BE49-F238E27FC236}">
                <a16:creationId xmlns:a16="http://schemas.microsoft.com/office/drawing/2014/main" id="{6862F492-469E-9FEF-F13E-691B05D5A3C0}"/>
              </a:ext>
            </a:extLst>
          </p:cNvPr>
          <p:cNvPicPr>
            <a:picLocks noChangeAspect="1"/>
          </p:cNvPicPr>
          <p:nvPr/>
        </p:nvPicPr>
        <p:blipFill>
          <a:blip r:embed="rId5"/>
          <a:stretch>
            <a:fillRect/>
          </a:stretch>
        </p:blipFill>
        <p:spPr>
          <a:xfrm>
            <a:off x="2106987" y="6410582"/>
            <a:ext cx="234871" cy="129551"/>
          </a:xfrm>
          <a:prstGeom prst="rect">
            <a:avLst/>
          </a:prstGeom>
        </p:spPr>
      </p:pic>
      <p:pic>
        <p:nvPicPr>
          <p:cNvPr id="203" name="図 202">
            <a:extLst>
              <a:ext uri="{FF2B5EF4-FFF2-40B4-BE49-F238E27FC236}">
                <a16:creationId xmlns:a16="http://schemas.microsoft.com/office/drawing/2014/main" id="{C31388EB-FF25-26B8-AD00-F0FFC64AB9B3}"/>
              </a:ext>
            </a:extLst>
          </p:cNvPr>
          <p:cNvPicPr>
            <a:picLocks noChangeAspect="1"/>
          </p:cNvPicPr>
          <p:nvPr/>
        </p:nvPicPr>
        <p:blipFill>
          <a:blip r:embed="rId5"/>
          <a:stretch>
            <a:fillRect/>
          </a:stretch>
        </p:blipFill>
        <p:spPr>
          <a:xfrm>
            <a:off x="2042405" y="6593833"/>
            <a:ext cx="234871" cy="129551"/>
          </a:xfrm>
          <a:prstGeom prst="rect">
            <a:avLst/>
          </a:prstGeom>
        </p:spPr>
      </p:pic>
      <p:pic>
        <p:nvPicPr>
          <p:cNvPr id="204" name="図 203">
            <a:extLst>
              <a:ext uri="{FF2B5EF4-FFF2-40B4-BE49-F238E27FC236}">
                <a16:creationId xmlns:a16="http://schemas.microsoft.com/office/drawing/2014/main" id="{C0E0454B-98C9-72A1-3A76-CA5418B9CAD5}"/>
              </a:ext>
            </a:extLst>
          </p:cNvPr>
          <p:cNvPicPr>
            <a:picLocks noChangeAspect="1"/>
          </p:cNvPicPr>
          <p:nvPr/>
        </p:nvPicPr>
        <p:blipFill>
          <a:blip r:embed="rId6"/>
          <a:stretch>
            <a:fillRect/>
          </a:stretch>
        </p:blipFill>
        <p:spPr>
          <a:xfrm>
            <a:off x="1522054" y="5960610"/>
            <a:ext cx="1334826" cy="298027"/>
          </a:xfrm>
          <a:prstGeom prst="rect">
            <a:avLst/>
          </a:prstGeom>
        </p:spPr>
      </p:pic>
      <p:sp>
        <p:nvSpPr>
          <p:cNvPr id="205" name="四角形: 角を丸くする 204">
            <a:extLst>
              <a:ext uri="{FF2B5EF4-FFF2-40B4-BE49-F238E27FC236}">
                <a16:creationId xmlns:a16="http://schemas.microsoft.com/office/drawing/2014/main" id="{FCD12523-A08B-CE21-2884-5DF90BA9EF7A}"/>
              </a:ext>
            </a:extLst>
          </p:cNvPr>
          <p:cNvSpPr/>
          <p:nvPr/>
        </p:nvSpPr>
        <p:spPr>
          <a:xfrm>
            <a:off x="1798333" y="611764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6" name="テキスト ボックス 205">
            <a:extLst>
              <a:ext uri="{FF2B5EF4-FFF2-40B4-BE49-F238E27FC236}">
                <a16:creationId xmlns:a16="http://schemas.microsoft.com/office/drawing/2014/main" id="{BC1F3A37-7442-D534-D9C1-2B0EB6CFC267}"/>
              </a:ext>
            </a:extLst>
          </p:cNvPr>
          <p:cNvSpPr txBox="1"/>
          <p:nvPr/>
        </p:nvSpPr>
        <p:spPr>
          <a:xfrm>
            <a:off x="1474626" y="610640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07" name="四角形: 角を丸くする 206">
            <a:extLst>
              <a:ext uri="{FF2B5EF4-FFF2-40B4-BE49-F238E27FC236}">
                <a16:creationId xmlns:a16="http://schemas.microsoft.com/office/drawing/2014/main" id="{013EB4B2-C29B-9F32-CDC3-7ECEA079854A}"/>
              </a:ext>
            </a:extLst>
          </p:cNvPr>
          <p:cNvSpPr/>
          <p:nvPr/>
        </p:nvSpPr>
        <p:spPr>
          <a:xfrm>
            <a:off x="2450269" y="611024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8" name="テキスト ボックス 207">
            <a:extLst>
              <a:ext uri="{FF2B5EF4-FFF2-40B4-BE49-F238E27FC236}">
                <a16:creationId xmlns:a16="http://schemas.microsoft.com/office/drawing/2014/main" id="{CE67267B-981C-D49A-CC7B-DCFDFF43A0B6}"/>
              </a:ext>
            </a:extLst>
          </p:cNvPr>
          <p:cNvSpPr txBox="1"/>
          <p:nvPr/>
        </p:nvSpPr>
        <p:spPr>
          <a:xfrm>
            <a:off x="2131324" y="609186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09" name="図 208">
            <a:extLst>
              <a:ext uri="{FF2B5EF4-FFF2-40B4-BE49-F238E27FC236}">
                <a16:creationId xmlns:a16="http://schemas.microsoft.com/office/drawing/2014/main" id="{186DF9B8-4179-3070-79FC-278368A12725}"/>
              </a:ext>
            </a:extLst>
          </p:cNvPr>
          <p:cNvPicPr>
            <a:picLocks noChangeAspect="1"/>
          </p:cNvPicPr>
          <p:nvPr/>
        </p:nvPicPr>
        <p:blipFill>
          <a:blip r:embed="rId7"/>
          <a:stretch>
            <a:fillRect/>
          </a:stretch>
        </p:blipFill>
        <p:spPr>
          <a:xfrm>
            <a:off x="1517775" y="5556189"/>
            <a:ext cx="1345035" cy="391873"/>
          </a:xfrm>
          <a:prstGeom prst="rect">
            <a:avLst/>
          </a:prstGeom>
        </p:spPr>
      </p:pic>
      <p:sp>
        <p:nvSpPr>
          <p:cNvPr id="210" name="四角形: 角を丸くする 209">
            <a:extLst>
              <a:ext uri="{FF2B5EF4-FFF2-40B4-BE49-F238E27FC236}">
                <a16:creationId xmlns:a16="http://schemas.microsoft.com/office/drawing/2014/main" id="{A931A068-54F2-6628-B941-132D69F16ACE}"/>
              </a:ext>
            </a:extLst>
          </p:cNvPr>
          <p:cNvSpPr/>
          <p:nvPr/>
        </p:nvSpPr>
        <p:spPr>
          <a:xfrm>
            <a:off x="1798927" y="585547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1" name="四角形: 角を丸くする 210">
            <a:extLst>
              <a:ext uri="{FF2B5EF4-FFF2-40B4-BE49-F238E27FC236}">
                <a16:creationId xmlns:a16="http://schemas.microsoft.com/office/drawing/2014/main" id="{DA4996D1-CC0C-C826-F687-05C594230A52}"/>
              </a:ext>
            </a:extLst>
          </p:cNvPr>
          <p:cNvSpPr/>
          <p:nvPr/>
        </p:nvSpPr>
        <p:spPr>
          <a:xfrm>
            <a:off x="2444408" y="586077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2" name="テキスト ボックス 211">
            <a:extLst>
              <a:ext uri="{FF2B5EF4-FFF2-40B4-BE49-F238E27FC236}">
                <a16:creationId xmlns:a16="http://schemas.microsoft.com/office/drawing/2014/main" id="{BF499CFB-FCC4-69BF-2644-738278BB8FAD}"/>
              </a:ext>
            </a:extLst>
          </p:cNvPr>
          <p:cNvSpPr txBox="1"/>
          <p:nvPr/>
        </p:nvSpPr>
        <p:spPr>
          <a:xfrm>
            <a:off x="1460376" y="5868264"/>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13" name="テキスト ボックス 212">
            <a:extLst>
              <a:ext uri="{FF2B5EF4-FFF2-40B4-BE49-F238E27FC236}">
                <a16:creationId xmlns:a16="http://schemas.microsoft.com/office/drawing/2014/main" id="{C6176F42-DA7D-AE3D-6B68-9B69F0DEEEC9}"/>
              </a:ext>
            </a:extLst>
          </p:cNvPr>
          <p:cNvSpPr txBox="1"/>
          <p:nvPr/>
        </p:nvSpPr>
        <p:spPr>
          <a:xfrm>
            <a:off x="2120506" y="586154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14" name="四角形: 角を丸くする 213">
            <a:extLst>
              <a:ext uri="{FF2B5EF4-FFF2-40B4-BE49-F238E27FC236}">
                <a16:creationId xmlns:a16="http://schemas.microsoft.com/office/drawing/2014/main" id="{B0FBEE1E-BFA2-40FF-961F-9F97E4F9901E}"/>
              </a:ext>
            </a:extLst>
          </p:cNvPr>
          <p:cNvSpPr/>
          <p:nvPr/>
        </p:nvSpPr>
        <p:spPr>
          <a:xfrm>
            <a:off x="2008733" y="555796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5" name="テキスト ボックス 214">
            <a:extLst>
              <a:ext uri="{FF2B5EF4-FFF2-40B4-BE49-F238E27FC236}">
                <a16:creationId xmlns:a16="http://schemas.microsoft.com/office/drawing/2014/main" id="{90C0558C-4EFA-929E-E18E-2F16C8E8B888}"/>
              </a:ext>
            </a:extLst>
          </p:cNvPr>
          <p:cNvSpPr txBox="1"/>
          <p:nvPr/>
        </p:nvSpPr>
        <p:spPr>
          <a:xfrm>
            <a:off x="1474626" y="554672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16" name="四角形: 角を丸くする 215">
            <a:extLst>
              <a:ext uri="{FF2B5EF4-FFF2-40B4-BE49-F238E27FC236}">
                <a16:creationId xmlns:a16="http://schemas.microsoft.com/office/drawing/2014/main" id="{259F2408-D35C-94D1-FD52-038FA920E935}"/>
              </a:ext>
            </a:extLst>
          </p:cNvPr>
          <p:cNvSpPr/>
          <p:nvPr/>
        </p:nvSpPr>
        <p:spPr>
          <a:xfrm>
            <a:off x="2011224" y="570470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7" name="テキスト ボックス 216">
            <a:extLst>
              <a:ext uri="{FF2B5EF4-FFF2-40B4-BE49-F238E27FC236}">
                <a16:creationId xmlns:a16="http://schemas.microsoft.com/office/drawing/2014/main" id="{5E622C6F-0C74-1C2A-A114-099D0A4DDC46}"/>
              </a:ext>
            </a:extLst>
          </p:cNvPr>
          <p:cNvSpPr txBox="1"/>
          <p:nvPr/>
        </p:nvSpPr>
        <p:spPr>
          <a:xfrm>
            <a:off x="1477117" y="569346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18" name="テキスト ボックス 217">
            <a:extLst>
              <a:ext uri="{FF2B5EF4-FFF2-40B4-BE49-F238E27FC236}">
                <a16:creationId xmlns:a16="http://schemas.microsoft.com/office/drawing/2014/main" id="{04644171-A6E5-486F-0C3B-EDB45E393950}"/>
              </a:ext>
            </a:extLst>
          </p:cNvPr>
          <p:cNvSpPr txBox="1"/>
          <p:nvPr/>
        </p:nvSpPr>
        <p:spPr>
          <a:xfrm>
            <a:off x="2034920" y="554138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19" name="テキスト ボックス 218">
            <a:extLst>
              <a:ext uri="{FF2B5EF4-FFF2-40B4-BE49-F238E27FC236}">
                <a16:creationId xmlns:a16="http://schemas.microsoft.com/office/drawing/2014/main" id="{9B0925D5-25C1-65D8-361B-6B013D95D58A}"/>
              </a:ext>
            </a:extLst>
          </p:cNvPr>
          <p:cNvSpPr txBox="1"/>
          <p:nvPr/>
        </p:nvSpPr>
        <p:spPr>
          <a:xfrm>
            <a:off x="1756290" y="584400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20" name="テキスト ボックス 219">
            <a:extLst>
              <a:ext uri="{FF2B5EF4-FFF2-40B4-BE49-F238E27FC236}">
                <a16:creationId xmlns:a16="http://schemas.microsoft.com/office/drawing/2014/main" id="{24B854C9-0772-97FE-341A-876950F457D3}"/>
              </a:ext>
            </a:extLst>
          </p:cNvPr>
          <p:cNvSpPr txBox="1"/>
          <p:nvPr/>
        </p:nvSpPr>
        <p:spPr>
          <a:xfrm>
            <a:off x="2411293" y="584781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5-3-6. Outbound Manual</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29" name="図 28">
            <a:extLst>
              <a:ext uri="{FF2B5EF4-FFF2-40B4-BE49-F238E27FC236}">
                <a16:creationId xmlns:a16="http://schemas.microsoft.com/office/drawing/2014/main" id="{93AD1DB1-92EE-CC1D-FC82-70DDF193EFA0}"/>
              </a:ext>
            </a:extLst>
          </p:cNvPr>
          <p:cNvPicPr>
            <a:picLocks noChangeAspect="1"/>
          </p:cNvPicPr>
          <p:nvPr/>
        </p:nvPicPr>
        <p:blipFill>
          <a:blip r:embed="rId2"/>
          <a:stretch>
            <a:fillRect/>
          </a:stretch>
        </p:blipFill>
        <p:spPr>
          <a:xfrm>
            <a:off x="2147879" y="1530698"/>
            <a:ext cx="1358764" cy="2027693"/>
          </a:xfrm>
          <a:prstGeom prst="rect">
            <a:avLst/>
          </a:prstGeom>
        </p:spPr>
      </p:pic>
      <p:pic>
        <p:nvPicPr>
          <p:cNvPr id="30" name="図 29">
            <a:extLst>
              <a:ext uri="{FF2B5EF4-FFF2-40B4-BE49-F238E27FC236}">
                <a16:creationId xmlns:a16="http://schemas.microsoft.com/office/drawing/2014/main" id="{3C2F41C7-1A0E-F652-0B4E-26D045BE33B7}"/>
              </a:ext>
            </a:extLst>
          </p:cNvPr>
          <p:cNvPicPr>
            <a:picLocks noChangeAspect="1"/>
          </p:cNvPicPr>
          <p:nvPr/>
        </p:nvPicPr>
        <p:blipFill>
          <a:blip r:embed="rId3"/>
          <a:stretch>
            <a:fillRect/>
          </a:stretch>
        </p:blipFill>
        <p:spPr>
          <a:xfrm>
            <a:off x="3241235" y="2826085"/>
            <a:ext cx="243861" cy="130125"/>
          </a:xfrm>
          <a:prstGeom prst="rect">
            <a:avLst/>
          </a:prstGeom>
        </p:spPr>
      </p:pic>
      <p:sp>
        <p:nvSpPr>
          <p:cNvPr id="31" name="テキスト ボックス 30">
            <a:extLst>
              <a:ext uri="{FF2B5EF4-FFF2-40B4-BE49-F238E27FC236}">
                <a16:creationId xmlns:a16="http://schemas.microsoft.com/office/drawing/2014/main" id="{2078E152-A195-4197-122E-E2A483F50A09}"/>
              </a:ext>
            </a:extLst>
          </p:cNvPr>
          <p:cNvSpPr txBox="1"/>
          <p:nvPr/>
        </p:nvSpPr>
        <p:spPr>
          <a:xfrm>
            <a:off x="3164813" y="280512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2" name="図 31">
            <a:extLst>
              <a:ext uri="{FF2B5EF4-FFF2-40B4-BE49-F238E27FC236}">
                <a16:creationId xmlns:a16="http://schemas.microsoft.com/office/drawing/2014/main" id="{DECC7CAE-11CD-4443-5C9E-EF7F8B283C56}"/>
              </a:ext>
            </a:extLst>
          </p:cNvPr>
          <p:cNvPicPr>
            <a:picLocks noChangeAspect="1"/>
          </p:cNvPicPr>
          <p:nvPr/>
        </p:nvPicPr>
        <p:blipFill>
          <a:blip r:embed="rId4"/>
          <a:stretch>
            <a:fillRect/>
          </a:stretch>
        </p:blipFill>
        <p:spPr>
          <a:xfrm>
            <a:off x="2652566" y="1664778"/>
            <a:ext cx="805148" cy="123622"/>
          </a:xfrm>
          <a:prstGeom prst="rect">
            <a:avLst/>
          </a:prstGeom>
        </p:spPr>
      </p:pic>
      <p:sp>
        <p:nvSpPr>
          <p:cNvPr id="33" name="テキスト ボックス 32">
            <a:extLst>
              <a:ext uri="{FF2B5EF4-FFF2-40B4-BE49-F238E27FC236}">
                <a16:creationId xmlns:a16="http://schemas.microsoft.com/office/drawing/2014/main" id="{F91FCC9C-8870-F62B-C8C2-EB5D24466028}"/>
              </a:ext>
            </a:extLst>
          </p:cNvPr>
          <p:cNvSpPr txBox="1"/>
          <p:nvPr/>
        </p:nvSpPr>
        <p:spPr>
          <a:xfrm>
            <a:off x="2567847" y="1651355"/>
            <a:ext cx="1001374" cy="200055"/>
          </a:xfrm>
          <a:prstGeom prst="rect">
            <a:avLst/>
          </a:prstGeom>
          <a:noFill/>
        </p:spPr>
        <p:txBody>
          <a:bodyPr wrap="square" rtlCol="0">
            <a:spAutoFit/>
          </a:bodyPr>
          <a:lstStyle/>
          <a:p>
            <a:pPr algn="ctr"/>
            <a:r>
              <a:rPr kumimoji="1" lang="en-US" altLang="ja-JP" sz="700" dirty="0">
                <a:solidFill>
                  <a:schemeClr val="bg1"/>
                </a:solidFill>
              </a:rPr>
              <a:t>Outbound Manual</a:t>
            </a:r>
            <a:endParaRPr kumimoji="1" lang="ja-JP" altLang="en-US" sz="700" dirty="0">
              <a:solidFill>
                <a:schemeClr val="bg1"/>
              </a:solidFill>
            </a:endParaRPr>
          </a:p>
        </p:txBody>
      </p:sp>
      <p:pic>
        <p:nvPicPr>
          <p:cNvPr id="34" name="図 33">
            <a:extLst>
              <a:ext uri="{FF2B5EF4-FFF2-40B4-BE49-F238E27FC236}">
                <a16:creationId xmlns:a16="http://schemas.microsoft.com/office/drawing/2014/main" id="{145A40A0-29DE-0D32-77D2-B6DDDF59E22D}"/>
              </a:ext>
            </a:extLst>
          </p:cNvPr>
          <p:cNvPicPr>
            <a:picLocks noChangeAspect="1"/>
          </p:cNvPicPr>
          <p:nvPr/>
        </p:nvPicPr>
        <p:blipFill>
          <a:blip r:embed="rId3"/>
          <a:stretch>
            <a:fillRect/>
          </a:stretch>
        </p:blipFill>
        <p:spPr>
          <a:xfrm>
            <a:off x="2302379" y="2550338"/>
            <a:ext cx="399116" cy="92870"/>
          </a:xfrm>
          <a:prstGeom prst="rect">
            <a:avLst/>
          </a:prstGeom>
        </p:spPr>
      </p:pic>
      <p:sp>
        <p:nvSpPr>
          <p:cNvPr id="35" name="テキスト ボックス 34">
            <a:extLst>
              <a:ext uri="{FF2B5EF4-FFF2-40B4-BE49-F238E27FC236}">
                <a16:creationId xmlns:a16="http://schemas.microsoft.com/office/drawing/2014/main" id="{6057F593-0F74-967D-4CBD-A07A347A1A61}"/>
              </a:ext>
            </a:extLst>
          </p:cNvPr>
          <p:cNvSpPr txBox="1"/>
          <p:nvPr/>
        </p:nvSpPr>
        <p:spPr>
          <a:xfrm>
            <a:off x="2238009" y="250063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6" name="図 35">
            <a:extLst>
              <a:ext uri="{FF2B5EF4-FFF2-40B4-BE49-F238E27FC236}">
                <a16:creationId xmlns:a16="http://schemas.microsoft.com/office/drawing/2014/main" id="{0D5745B2-97D8-D592-38C2-E6E2F7FEE1BA}"/>
              </a:ext>
            </a:extLst>
          </p:cNvPr>
          <p:cNvPicPr>
            <a:picLocks noChangeAspect="1"/>
          </p:cNvPicPr>
          <p:nvPr/>
        </p:nvPicPr>
        <p:blipFill>
          <a:blip r:embed="rId5"/>
          <a:stretch>
            <a:fillRect/>
          </a:stretch>
        </p:blipFill>
        <p:spPr>
          <a:xfrm>
            <a:off x="2750820" y="2987449"/>
            <a:ext cx="234871" cy="129551"/>
          </a:xfrm>
          <a:prstGeom prst="rect">
            <a:avLst/>
          </a:prstGeom>
        </p:spPr>
      </p:pic>
      <p:pic>
        <p:nvPicPr>
          <p:cNvPr id="37" name="図 36">
            <a:extLst>
              <a:ext uri="{FF2B5EF4-FFF2-40B4-BE49-F238E27FC236}">
                <a16:creationId xmlns:a16="http://schemas.microsoft.com/office/drawing/2014/main" id="{13D427EF-7D7F-308F-81C9-4F21CFC9BD99}"/>
              </a:ext>
            </a:extLst>
          </p:cNvPr>
          <p:cNvPicPr>
            <a:picLocks noChangeAspect="1"/>
          </p:cNvPicPr>
          <p:nvPr/>
        </p:nvPicPr>
        <p:blipFill>
          <a:blip r:embed="rId5"/>
          <a:stretch>
            <a:fillRect/>
          </a:stretch>
        </p:blipFill>
        <p:spPr>
          <a:xfrm>
            <a:off x="2686238" y="3170700"/>
            <a:ext cx="234871" cy="129551"/>
          </a:xfrm>
          <a:prstGeom prst="rect">
            <a:avLst/>
          </a:prstGeom>
        </p:spPr>
      </p:pic>
      <p:pic>
        <p:nvPicPr>
          <p:cNvPr id="38" name="図 37">
            <a:extLst>
              <a:ext uri="{FF2B5EF4-FFF2-40B4-BE49-F238E27FC236}">
                <a16:creationId xmlns:a16="http://schemas.microsoft.com/office/drawing/2014/main" id="{86300ACC-FF2A-F846-4ECF-3327CFA0E6F7}"/>
              </a:ext>
            </a:extLst>
          </p:cNvPr>
          <p:cNvPicPr>
            <a:picLocks noChangeAspect="1"/>
          </p:cNvPicPr>
          <p:nvPr/>
        </p:nvPicPr>
        <p:blipFill>
          <a:blip r:embed="rId6"/>
          <a:stretch>
            <a:fillRect/>
          </a:stretch>
        </p:blipFill>
        <p:spPr>
          <a:xfrm>
            <a:off x="2165887" y="2537477"/>
            <a:ext cx="1334826" cy="298027"/>
          </a:xfrm>
          <a:prstGeom prst="rect">
            <a:avLst/>
          </a:prstGeom>
        </p:spPr>
      </p:pic>
      <p:sp>
        <p:nvSpPr>
          <p:cNvPr id="39" name="四角形: 角を丸くする 38">
            <a:extLst>
              <a:ext uri="{FF2B5EF4-FFF2-40B4-BE49-F238E27FC236}">
                <a16:creationId xmlns:a16="http://schemas.microsoft.com/office/drawing/2014/main" id="{9032B7B1-F795-8EE4-BEE7-CC0DCE6369DF}"/>
              </a:ext>
            </a:extLst>
          </p:cNvPr>
          <p:cNvSpPr/>
          <p:nvPr/>
        </p:nvSpPr>
        <p:spPr>
          <a:xfrm>
            <a:off x="2442166" y="269450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E0734BE4-B303-1573-9199-BCA72CDE5B66}"/>
              </a:ext>
            </a:extLst>
          </p:cNvPr>
          <p:cNvSpPr txBox="1"/>
          <p:nvPr/>
        </p:nvSpPr>
        <p:spPr>
          <a:xfrm>
            <a:off x="2118459" y="2683269"/>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42" name="四角形: 角を丸くする 41">
            <a:extLst>
              <a:ext uri="{FF2B5EF4-FFF2-40B4-BE49-F238E27FC236}">
                <a16:creationId xmlns:a16="http://schemas.microsoft.com/office/drawing/2014/main" id="{0A137012-4B02-2B69-7087-5EEF2630C2F8}"/>
              </a:ext>
            </a:extLst>
          </p:cNvPr>
          <p:cNvSpPr/>
          <p:nvPr/>
        </p:nvSpPr>
        <p:spPr>
          <a:xfrm>
            <a:off x="3094102" y="268711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 name="テキスト ボックス 42">
            <a:extLst>
              <a:ext uri="{FF2B5EF4-FFF2-40B4-BE49-F238E27FC236}">
                <a16:creationId xmlns:a16="http://schemas.microsoft.com/office/drawing/2014/main" id="{A9132AB0-9D81-4649-1798-43FDD5340953}"/>
              </a:ext>
            </a:extLst>
          </p:cNvPr>
          <p:cNvSpPr txBox="1"/>
          <p:nvPr/>
        </p:nvSpPr>
        <p:spPr>
          <a:xfrm>
            <a:off x="2775157" y="2668731"/>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44" name="図 43">
            <a:extLst>
              <a:ext uri="{FF2B5EF4-FFF2-40B4-BE49-F238E27FC236}">
                <a16:creationId xmlns:a16="http://schemas.microsoft.com/office/drawing/2014/main" id="{5A8B1039-1BE6-73BF-280A-A7783B8D1DB8}"/>
              </a:ext>
            </a:extLst>
          </p:cNvPr>
          <p:cNvPicPr>
            <a:picLocks noChangeAspect="1"/>
          </p:cNvPicPr>
          <p:nvPr/>
        </p:nvPicPr>
        <p:blipFill>
          <a:blip r:embed="rId7"/>
          <a:stretch>
            <a:fillRect/>
          </a:stretch>
        </p:blipFill>
        <p:spPr>
          <a:xfrm>
            <a:off x="2161608" y="2133056"/>
            <a:ext cx="1345035" cy="391873"/>
          </a:xfrm>
          <a:prstGeom prst="rect">
            <a:avLst/>
          </a:prstGeom>
        </p:spPr>
      </p:pic>
      <p:sp>
        <p:nvSpPr>
          <p:cNvPr id="45" name="四角形: 角を丸くする 44">
            <a:extLst>
              <a:ext uri="{FF2B5EF4-FFF2-40B4-BE49-F238E27FC236}">
                <a16:creationId xmlns:a16="http://schemas.microsoft.com/office/drawing/2014/main" id="{AC19EB62-EF52-5E11-2FAF-34B036B8384B}"/>
              </a:ext>
            </a:extLst>
          </p:cNvPr>
          <p:cNvSpPr/>
          <p:nvPr/>
        </p:nvSpPr>
        <p:spPr>
          <a:xfrm>
            <a:off x="2442760" y="2432337"/>
            <a:ext cx="373997" cy="249384"/>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 name="四角形: 角を丸くする 45">
            <a:extLst>
              <a:ext uri="{FF2B5EF4-FFF2-40B4-BE49-F238E27FC236}">
                <a16:creationId xmlns:a16="http://schemas.microsoft.com/office/drawing/2014/main" id="{5142C2CC-E151-89F7-6CD7-AAF261FB9E09}"/>
              </a:ext>
            </a:extLst>
          </p:cNvPr>
          <p:cNvSpPr/>
          <p:nvPr/>
        </p:nvSpPr>
        <p:spPr>
          <a:xfrm>
            <a:off x="3088241" y="2437637"/>
            <a:ext cx="379858" cy="234262"/>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727B99AA-246E-ACA6-4E6A-0E9683824AB6}"/>
              </a:ext>
            </a:extLst>
          </p:cNvPr>
          <p:cNvSpPr txBox="1"/>
          <p:nvPr/>
        </p:nvSpPr>
        <p:spPr>
          <a:xfrm>
            <a:off x="2104209" y="2445131"/>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8" name="テキスト ボックス 47">
            <a:extLst>
              <a:ext uri="{FF2B5EF4-FFF2-40B4-BE49-F238E27FC236}">
                <a16:creationId xmlns:a16="http://schemas.microsoft.com/office/drawing/2014/main" id="{94DD4ED3-9AE3-82E5-99F8-2723C0EA0FBC}"/>
              </a:ext>
            </a:extLst>
          </p:cNvPr>
          <p:cNvSpPr txBox="1"/>
          <p:nvPr/>
        </p:nvSpPr>
        <p:spPr>
          <a:xfrm>
            <a:off x="2764339" y="2438411"/>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9" name="四角形: 角を丸くする 48">
            <a:extLst>
              <a:ext uri="{FF2B5EF4-FFF2-40B4-BE49-F238E27FC236}">
                <a16:creationId xmlns:a16="http://schemas.microsoft.com/office/drawing/2014/main" id="{B0FF4956-43BF-4EBF-A672-28C63223AF01}"/>
              </a:ext>
            </a:extLst>
          </p:cNvPr>
          <p:cNvSpPr/>
          <p:nvPr/>
        </p:nvSpPr>
        <p:spPr>
          <a:xfrm>
            <a:off x="2652566" y="213482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テキスト ボックス 49">
            <a:extLst>
              <a:ext uri="{FF2B5EF4-FFF2-40B4-BE49-F238E27FC236}">
                <a16:creationId xmlns:a16="http://schemas.microsoft.com/office/drawing/2014/main" id="{02242300-C449-BDE0-1BC7-0743C9465D16}"/>
              </a:ext>
            </a:extLst>
          </p:cNvPr>
          <p:cNvSpPr txBox="1"/>
          <p:nvPr/>
        </p:nvSpPr>
        <p:spPr>
          <a:xfrm>
            <a:off x="2118459" y="2123588"/>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1" name="四角形: 角を丸くする 50">
            <a:extLst>
              <a:ext uri="{FF2B5EF4-FFF2-40B4-BE49-F238E27FC236}">
                <a16:creationId xmlns:a16="http://schemas.microsoft.com/office/drawing/2014/main" id="{566F5DD4-210E-63B0-348C-8F74E66CF06C}"/>
              </a:ext>
            </a:extLst>
          </p:cNvPr>
          <p:cNvSpPr/>
          <p:nvPr/>
        </p:nvSpPr>
        <p:spPr>
          <a:xfrm>
            <a:off x="2655057" y="228157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 name="テキスト ボックス 51">
            <a:extLst>
              <a:ext uri="{FF2B5EF4-FFF2-40B4-BE49-F238E27FC236}">
                <a16:creationId xmlns:a16="http://schemas.microsoft.com/office/drawing/2014/main" id="{FB729F8A-CDDB-53D2-A29D-AEEC483558AA}"/>
              </a:ext>
            </a:extLst>
          </p:cNvPr>
          <p:cNvSpPr txBox="1"/>
          <p:nvPr/>
        </p:nvSpPr>
        <p:spPr>
          <a:xfrm>
            <a:off x="2120950" y="2270333"/>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3" name="テキスト ボックス 52">
            <a:extLst>
              <a:ext uri="{FF2B5EF4-FFF2-40B4-BE49-F238E27FC236}">
                <a16:creationId xmlns:a16="http://schemas.microsoft.com/office/drawing/2014/main" id="{41038742-EA6E-BC66-E0F9-CB0696656BCD}"/>
              </a:ext>
            </a:extLst>
          </p:cNvPr>
          <p:cNvSpPr txBox="1"/>
          <p:nvPr/>
        </p:nvSpPr>
        <p:spPr>
          <a:xfrm>
            <a:off x="3539758" y="1354680"/>
            <a:ext cx="2920615" cy="3416320"/>
          </a:xfrm>
          <a:prstGeom prst="rect">
            <a:avLst/>
          </a:prstGeom>
          <a:noFill/>
        </p:spPr>
        <p:txBody>
          <a:bodyPr wrap="square" rtlCol="0">
            <a:spAutoFit/>
          </a:bodyPr>
          <a:lstStyle/>
          <a:p>
            <a:r>
              <a:rPr kumimoji="1" lang="en-US" altLang="ja-JP" sz="800" dirty="0">
                <a:latin typeface="+mj-lt"/>
              </a:rPr>
              <a:t>This is the screen that transitions after select order information from Outbound item.</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No initial value information </a:t>
            </a:r>
            <a:r>
              <a:rPr kumimoji="1" lang="en-US" altLang="ja-JP" sz="800" dirty="0">
                <a:solidFill>
                  <a:srgbClr val="FF0000"/>
                </a:solidFill>
                <a:latin typeface="Arial 本文"/>
              </a:rPr>
              <a:t>* Scan QR data or Can be changed manually </a:t>
            </a:r>
          </a:p>
          <a:p>
            <a:r>
              <a:rPr kumimoji="1" lang="en-US" altLang="ja-JP" sz="800" b="1" dirty="0">
                <a:latin typeface="Arial 本文"/>
              </a:rPr>
              <a:t>Part Name</a:t>
            </a:r>
            <a:r>
              <a:rPr kumimoji="1" lang="en-US" altLang="ja-JP" sz="800" dirty="0">
                <a:latin typeface="Arial 本文"/>
              </a:rPr>
              <a:t> : No initial value information </a:t>
            </a:r>
            <a:r>
              <a:rPr kumimoji="1" lang="en-US" altLang="ja-JP" sz="800" dirty="0">
                <a:solidFill>
                  <a:srgbClr val="FF0000"/>
                </a:solidFill>
                <a:latin typeface="Arial 本文"/>
              </a:rPr>
              <a:t>* Scan QR data or Can be changed manually </a:t>
            </a:r>
            <a:endParaRPr kumimoji="1" lang="en-US" altLang="ja-JP" sz="800" dirty="0">
              <a:latin typeface="Arial 本文"/>
            </a:endParaRPr>
          </a:p>
          <a:p>
            <a:r>
              <a:rPr kumimoji="1" lang="en-US" altLang="ja-JP" sz="800" b="1" dirty="0">
                <a:latin typeface="Arial 本文"/>
              </a:rPr>
              <a:t>Location Plan :</a:t>
            </a:r>
            <a:r>
              <a:rPr kumimoji="1" lang="en-US" altLang="ja-JP" sz="800" dirty="0">
                <a:latin typeface="Arial 本文"/>
              </a:rPr>
              <a:t> None</a:t>
            </a:r>
            <a:r>
              <a:rPr kumimoji="1" lang="en-US" altLang="ja-JP" sz="800" dirty="0">
                <a:solidFill>
                  <a:srgbClr val="FF0000"/>
                </a:solidFill>
                <a:latin typeface="Arial 本文"/>
              </a:rPr>
              <a:t> </a:t>
            </a:r>
            <a:endParaRPr kumimoji="1" lang="en-US" altLang="ja-JP" sz="800" b="1" dirty="0">
              <a:latin typeface="Arial 本文"/>
            </a:endParaRPr>
          </a:p>
          <a:p>
            <a:r>
              <a:rPr kumimoji="1" lang="en-US" altLang="ja-JP" sz="800" b="1" dirty="0">
                <a:latin typeface="Arial 本文"/>
              </a:rPr>
              <a:t>Lot Plan :</a:t>
            </a:r>
            <a:r>
              <a:rPr kumimoji="1" lang="en-US" altLang="ja-JP" sz="800" dirty="0">
                <a:latin typeface="Arial 本文"/>
              </a:rPr>
              <a:t> None</a:t>
            </a:r>
            <a:endParaRPr kumimoji="1" lang="en-US" altLang="ja-JP" sz="800" dirty="0">
              <a:latin typeface="+mj-lt"/>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Location</a:t>
            </a:r>
            <a:r>
              <a:rPr kumimoji="1" lang="en-US" altLang="ja-JP" sz="800" dirty="0">
                <a:latin typeface="+mj-lt"/>
              </a:rPr>
              <a:t>: </a:t>
            </a:r>
            <a:r>
              <a:rPr kumimoji="1" lang="en-US" altLang="ja-JP" sz="800" dirty="0">
                <a:latin typeface="Arial 本文"/>
              </a:rPr>
              <a:t>No initial value information. If there is no link, display blank.</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sp>
        <p:nvSpPr>
          <p:cNvPr id="54" name="矢印: 右 53">
            <a:extLst>
              <a:ext uri="{FF2B5EF4-FFF2-40B4-BE49-F238E27FC236}">
                <a16:creationId xmlns:a16="http://schemas.microsoft.com/office/drawing/2014/main" id="{CEBE0F17-8375-511F-3CF5-C7F16A029CEA}"/>
              </a:ext>
            </a:extLst>
          </p:cNvPr>
          <p:cNvSpPr/>
          <p:nvPr/>
        </p:nvSpPr>
        <p:spPr>
          <a:xfrm>
            <a:off x="190089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5" name="図 74">
            <a:extLst>
              <a:ext uri="{FF2B5EF4-FFF2-40B4-BE49-F238E27FC236}">
                <a16:creationId xmlns:a16="http://schemas.microsoft.com/office/drawing/2014/main" id="{F5272896-E4AB-ADCA-C14F-121EAFDFBC97}"/>
              </a:ext>
            </a:extLst>
          </p:cNvPr>
          <p:cNvPicPr>
            <a:picLocks noChangeAspect="1"/>
          </p:cNvPicPr>
          <p:nvPr/>
        </p:nvPicPr>
        <p:blipFill>
          <a:blip r:embed="rId8"/>
          <a:stretch>
            <a:fillRect/>
          </a:stretch>
        </p:blipFill>
        <p:spPr>
          <a:xfrm>
            <a:off x="573407" y="4982049"/>
            <a:ext cx="767534" cy="496491"/>
          </a:xfrm>
          <a:prstGeom prst="rect">
            <a:avLst/>
          </a:prstGeom>
          <a:solidFill>
            <a:schemeClr val="bg1"/>
          </a:solidFill>
        </p:spPr>
      </p:pic>
      <p:sp>
        <p:nvSpPr>
          <p:cNvPr id="76" name="テキスト ボックス 75">
            <a:extLst>
              <a:ext uri="{FF2B5EF4-FFF2-40B4-BE49-F238E27FC236}">
                <a16:creationId xmlns:a16="http://schemas.microsoft.com/office/drawing/2014/main" id="{33A88918-7B8E-EBE6-A439-60B4D84FC7F4}"/>
              </a:ext>
            </a:extLst>
          </p:cNvPr>
          <p:cNvSpPr txBox="1"/>
          <p:nvPr/>
        </p:nvSpPr>
        <p:spPr>
          <a:xfrm>
            <a:off x="509691" y="5489087"/>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77" name="台形 76">
            <a:extLst>
              <a:ext uri="{FF2B5EF4-FFF2-40B4-BE49-F238E27FC236}">
                <a16:creationId xmlns:a16="http://schemas.microsoft.com/office/drawing/2014/main" id="{A5082709-E887-9C1A-1D72-977517CD0BBE}"/>
              </a:ext>
            </a:extLst>
          </p:cNvPr>
          <p:cNvSpPr/>
          <p:nvPr/>
        </p:nvSpPr>
        <p:spPr>
          <a:xfrm rot="9223765">
            <a:off x="1188051" y="490254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90" name="矢印: 右 89">
            <a:extLst>
              <a:ext uri="{FF2B5EF4-FFF2-40B4-BE49-F238E27FC236}">
                <a16:creationId xmlns:a16="http://schemas.microsoft.com/office/drawing/2014/main" id="{761FFC5F-4DB6-86B2-B300-0DD3394D5043}"/>
              </a:ext>
            </a:extLst>
          </p:cNvPr>
          <p:cNvSpPr/>
          <p:nvPr/>
        </p:nvSpPr>
        <p:spPr>
          <a:xfrm>
            <a:off x="2810954" y="542101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1" name="矢印: 右 90">
            <a:extLst>
              <a:ext uri="{FF2B5EF4-FFF2-40B4-BE49-F238E27FC236}">
                <a16:creationId xmlns:a16="http://schemas.microsoft.com/office/drawing/2014/main" id="{F701F9ED-FE00-6344-EBB7-F19DF42DE8B2}"/>
              </a:ext>
            </a:extLst>
          </p:cNvPr>
          <p:cNvSpPr/>
          <p:nvPr/>
        </p:nvSpPr>
        <p:spPr>
          <a:xfrm>
            <a:off x="1496348" y="542101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97" name="図 96">
            <a:extLst>
              <a:ext uri="{FF2B5EF4-FFF2-40B4-BE49-F238E27FC236}">
                <a16:creationId xmlns:a16="http://schemas.microsoft.com/office/drawing/2014/main" id="{07046D02-8244-9E7D-EFEA-4309DB25D11E}"/>
              </a:ext>
            </a:extLst>
          </p:cNvPr>
          <p:cNvPicPr>
            <a:picLocks noChangeAspect="1"/>
          </p:cNvPicPr>
          <p:nvPr/>
        </p:nvPicPr>
        <p:blipFill>
          <a:blip r:embed="rId8"/>
          <a:stretch>
            <a:fillRect/>
          </a:stretch>
        </p:blipFill>
        <p:spPr>
          <a:xfrm>
            <a:off x="2810954" y="4944431"/>
            <a:ext cx="767534" cy="496491"/>
          </a:xfrm>
          <a:prstGeom prst="rect">
            <a:avLst/>
          </a:prstGeom>
          <a:solidFill>
            <a:schemeClr val="bg1"/>
          </a:solidFill>
        </p:spPr>
      </p:pic>
      <p:sp>
        <p:nvSpPr>
          <p:cNvPr id="98" name="台形 97">
            <a:extLst>
              <a:ext uri="{FF2B5EF4-FFF2-40B4-BE49-F238E27FC236}">
                <a16:creationId xmlns:a16="http://schemas.microsoft.com/office/drawing/2014/main" id="{BF32ED2D-68BD-0BA7-58A5-31F21909C1D6}"/>
              </a:ext>
            </a:extLst>
          </p:cNvPr>
          <p:cNvSpPr/>
          <p:nvPr/>
        </p:nvSpPr>
        <p:spPr>
          <a:xfrm rot="9223765">
            <a:off x="3441598" y="492449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6" name="図 115">
            <a:extLst>
              <a:ext uri="{FF2B5EF4-FFF2-40B4-BE49-F238E27FC236}">
                <a16:creationId xmlns:a16="http://schemas.microsoft.com/office/drawing/2014/main" id="{3A249049-015D-3316-4ABB-A90517B413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3389026" y="5102139"/>
            <a:ext cx="193980" cy="422448"/>
          </a:xfrm>
          <a:prstGeom prst="rect">
            <a:avLst/>
          </a:prstGeom>
        </p:spPr>
      </p:pic>
      <p:pic>
        <p:nvPicPr>
          <p:cNvPr id="117" name="図 116">
            <a:extLst>
              <a:ext uri="{FF2B5EF4-FFF2-40B4-BE49-F238E27FC236}">
                <a16:creationId xmlns:a16="http://schemas.microsoft.com/office/drawing/2014/main" id="{28D72015-DA3C-CE68-51BD-FB1A512EFC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137059" y="5088655"/>
            <a:ext cx="193980" cy="422448"/>
          </a:xfrm>
          <a:prstGeom prst="rect">
            <a:avLst/>
          </a:prstGeom>
        </p:spPr>
      </p:pic>
      <p:sp>
        <p:nvSpPr>
          <p:cNvPr id="118" name="テキスト ボックス 117">
            <a:extLst>
              <a:ext uri="{FF2B5EF4-FFF2-40B4-BE49-F238E27FC236}">
                <a16:creationId xmlns:a16="http://schemas.microsoft.com/office/drawing/2014/main" id="{A6CCD57E-D945-952A-2E3E-A82218889EAB}"/>
              </a:ext>
            </a:extLst>
          </p:cNvPr>
          <p:cNvSpPr txBox="1"/>
          <p:nvPr/>
        </p:nvSpPr>
        <p:spPr>
          <a:xfrm>
            <a:off x="2922938" y="5532270"/>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0002</a:t>
            </a:r>
            <a:endParaRPr kumimoji="1" lang="ja-JP" altLang="en-US" sz="600" dirty="0"/>
          </a:p>
        </p:txBody>
      </p:sp>
      <p:pic>
        <p:nvPicPr>
          <p:cNvPr id="152" name="図 151">
            <a:extLst>
              <a:ext uri="{FF2B5EF4-FFF2-40B4-BE49-F238E27FC236}">
                <a16:creationId xmlns:a16="http://schemas.microsoft.com/office/drawing/2014/main" id="{C6C604AA-F16F-E3E0-6CC2-D8F9D0D0A9AC}"/>
              </a:ext>
            </a:extLst>
          </p:cNvPr>
          <p:cNvPicPr>
            <a:picLocks noChangeAspect="1"/>
          </p:cNvPicPr>
          <p:nvPr/>
        </p:nvPicPr>
        <p:blipFill>
          <a:blip r:embed="rId8"/>
          <a:stretch>
            <a:fillRect/>
          </a:stretch>
        </p:blipFill>
        <p:spPr>
          <a:xfrm>
            <a:off x="4067469" y="7065660"/>
            <a:ext cx="767534" cy="496491"/>
          </a:xfrm>
          <a:prstGeom prst="rect">
            <a:avLst/>
          </a:prstGeom>
          <a:solidFill>
            <a:schemeClr val="bg1"/>
          </a:solidFill>
        </p:spPr>
      </p:pic>
      <p:sp>
        <p:nvSpPr>
          <p:cNvPr id="153" name="台形 152">
            <a:extLst>
              <a:ext uri="{FF2B5EF4-FFF2-40B4-BE49-F238E27FC236}">
                <a16:creationId xmlns:a16="http://schemas.microsoft.com/office/drawing/2014/main" id="{AF3C6BF5-3A0C-53EF-BE7F-8223EDE8CD9F}"/>
              </a:ext>
            </a:extLst>
          </p:cNvPr>
          <p:cNvSpPr/>
          <p:nvPr/>
        </p:nvSpPr>
        <p:spPr>
          <a:xfrm rot="9223765">
            <a:off x="4698113" y="704571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54" name="矢印: 右 153">
            <a:extLst>
              <a:ext uri="{FF2B5EF4-FFF2-40B4-BE49-F238E27FC236}">
                <a16:creationId xmlns:a16="http://schemas.microsoft.com/office/drawing/2014/main" id="{88E4469D-5D0D-4307-9A1A-E3A74219C560}"/>
              </a:ext>
            </a:extLst>
          </p:cNvPr>
          <p:cNvSpPr/>
          <p:nvPr/>
        </p:nvSpPr>
        <p:spPr>
          <a:xfrm>
            <a:off x="4923894" y="754224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55" name="図 154">
            <a:extLst>
              <a:ext uri="{FF2B5EF4-FFF2-40B4-BE49-F238E27FC236}">
                <a16:creationId xmlns:a16="http://schemas.microsoft.com/office/drawing/2014/main" id="{246951A5-688B-6216-BC2E-F739D103AC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45541" y="7223368"/>
            <a:ext cx="193980" cy="422448"/>
          </a:xfrm>
          <a:prstGeom prst="rect">
            <a:avLst/>
          </a:prstGeom>
        </p:spPr>
      </p:pic>
      <p:sp>
        <p:nvSpPr>
          <p:cNvPr id="157" name="テキスト ボックス 156">
            <a:extLst>
              <a:ext uri="{FF2B5EF4-FFF2-40B4-BE49-F238E27FC236}">
                <a16:creationId xmlns:a16="http://schemas.microsoft.com/office/drawing/2014/main" id="{F230359C-26C6-C5AC-05D1-9F702179E813}"/>
              </a:ext>
            </a:extLst>
          </p:cNvPr>
          <p:cNvSpPr txBox="1"/>
          <p:nvPr/>
        </p:nvSpPr>
        <p:spPr>
          <a:xfrm>
            <a:off x="4179453" y="765349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latin typeface="+mj-lt"/>
            </a:endParaRPr>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0002</a:t>
            </a:r>
            <a:endParaRPr kumimoji="1" lang="ja-JP" altLang="en-US" sz="600" dirty="0"/>
          </a:p>
        </p:txBody>
      </p:sp>
      <p:sp>
        <p:nvSpPr>
          <p:cNvPr id="158" name="テキスト ボックス 157">
            <a:extLst>
              <a:ext uri="{FF2B5EF4-FFF2-40B4-BE49-F238E27FC236}">
                <a16:creationId xmlns:a16="http://schemas.microsoft.com/office/drawing/2014/main" id="{6AD6B7FB-77E8-6166-5C21-86126BE3B8AA}"/>
              </a:ext>
            </a:extLst>
          </p:cNvPr>
          <p:cNvSpPr txBox="1"/>
          <p:nvPr/>
        </p:nvSpPr>
        <p:spPr>
          <a:xfrm>
            <a:off x="5019015" y="8146418"/>
            <a:ext cx="1367498" cy="830997"/>
          </a:xfrm>
          <a:prstGeom prst="rect">
            <a:avLst/>
          </a:prstGeom>
          <a:noFill/>
        </p:spPr>
        <p:txBody>
          <a:bodyPr wrap="square" rtlCol="0">
            <a:spAutoFit/>
          </a:bodyPr>
          <a:lstStyle/>
          <a:p>
            <a:r>
              <a:rPr kumimoji="1" lang="en-US" altLang="ja-JP" sz="800" dirty="0">
                <a:latin typeface="+mj-lt"/>
              </a:rPr>
              <a:t>*3: When Parts No does not match the Plan.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159" name="図 158">
            <a:extLst>
              <a:ext uri="{FF2B5EF4-FFF2-40B4-BE49-F238E27FC236}">
                <a16:creationId xmlns:a16="http://schemas.microsoft.com/office/drawing/2014/main" id="{947A55E7-7512-D4F2-3ED3-C25118E568B5}"/>
              </a:ext>
            </a:extLst>
          </p:cNvPr>
          <p:cNvPicPr>
            <a:picLocks noChangeAspect="1"/>
          </p:cNvPicPr>
          <p:nvPr/>
        </p:nvPicPr>
        <p:blipFill>
          <a:blip r:embed="rId10"/>
          <a:stretch>
            <a:fillRect/>
          </a:stretch>
        </p:blipFill>
        <p:spPr>
          <a:xfrm>
            <a:off x="5273454" y="7312961"/>
            <a:ext cx="1075165" cy="745191"/>
          </a:xfrm>
          <a:prstGeom prst="rect">
            <a:avLst/>
          </a:prstGeom>
        </p:spPr>
      </p:pic>
      <p:pic>
        <p:nvPicPr>
          <p:cNvPr id="160" name="図 159">
            <a:extLst>
              <a:ext uri="{FF2B5EF4-FFF2-40B4-BE49-F238E27FC236}">
                <a16:creationId xmlns:a16="http://schemas.microsoft.com/office/drawing/2014/main" id="{F24A6915-9AAF-87C0-D804-3093BF9A430F}"/>
              </a:ext>
            </a:extLst>
          </p:cNvPr>
          <p:cNvPicPr>
            <a:picLocks noChangeAspect="1"/>
          </p:cNvPicPr>
          <p:nvPr/>
        </p:nvPicPr>
        <p:blipFill>
          <a:blip r:embed="rId11"/>
          <a:stretch>
            <a:fillRect/>
          </a:stretch>
        </p:blipFill>
        <p:spPr>
          <a:xfrm>
            <a:off x="5395393" y="7703091"/>
            <a:ext cx="847293" cy="112175"/>
          </a:xfrm>
          <a:prstGeom prst="rect">
            <a:avLst/>
          </a:prstGeom>
        </p:spPr>
      </p:pic>
      <p:sp>
        <p:nvSpPr>
          <p:cNvPr id="161" name="テキスト ボックス 160">
            <a:extLst>
              <a:ext uri="{FF2B5EF4-FFF2-40B4-BE49-F238E27FC236}">
                <a16:creationId xmlns:a16="http://schemas.microsoft.com/office/drawing/2014/main" id="{CC54BFC2-7738-4D0D-ADDF-E68392B9B061}"/>
              </a:ext>
            </a:extLst>
          </p:cNvPr>
          <p:cNvSpPr txBox="1"/>
          <p:nvPr/>
        </p:nvSpPr>
        <p:spPr>
          <a:xfrm>
            <a:off x="5232529" y="7663788"/>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Plan</a:t>
            </a:r>
          </a:p>
        </p:txBody>
      </p:sp>
      <p:sp>
        <p:nvSpPr>
          <p:cNvPr id="221" name="テキスト ボックス 220">
            <a:extLst>
              <a:ext uri="{FF2B5EF4-FFF2-40B4-BE49-F238E27FC236}">
                <a16:creationId xmlns:a16="http://schemas.microsoft.com/office/drawing/2014/main" id="{0A229914-1915-229B-2873-4BEB5E66F951}"/>
              </a:ext>
            </a:extLst>
          </p:cNvPr>
          <p:cNvSpPr txBox="1"/>
          <p:nvPr/>
        </p:nvSpPr>
        <p:spPr>
          <a:xfrm>
            <a:off x="1648975" y="6101544"/>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22" name="テキスト ボックス 221">
            <a:extLst>
              <a:ext uri="{FF2B5EF4-FFF2-40B4-BE49-F238E27FC236}">
                <a16:creationId xmlns:a16="http://schemas.microsoft.com/office/drawing/2014/main" id="{4C8C7865-8375-2877-D35E-E02CF9C198B8}"/>
              </a:ext>
            </a:extLst>
          </p:cNvPr>
          <p:cNvSpPr txBox="1"/>
          <p:nvPr/>
        </p:nvSpPr>
        <p:spPr>
          <a:xfrm>
            <a:off x="2314877" y="6101298"/>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223" name="テキスト ボックス 222">
            <a:extLst>
              <a:ext uri="{FF2B5EF4-FFF2-40B4-BE49-F238E27FC236}">
                <a16:creationId xmlns:a16="http://schemas.microsoft.com/office/drawing/2014/main" id="{8BA2EEAB-730F-559E-A80F-64DC3223FCC9}"/>
              </a:ext>
            </a:extLst>
          </p:cNvPr>
          <p:cNvSpPr txBox="1"/>
          <p:nvPr/>
        </p:nvSpPr>
        <p:spPr>
          <a:xfrm>
            <a:off x="1493382" y="6386057"/>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224" name="テキスト ボックス 223">
            <a:extLst>
              <a:ext uri="{FF2B5EF4-FFF2-40B4-BE49-F238E27FC236}">
                <a16:creationId xmlns:a16="http://schemas.microsoft.com/office/drawing/2014/main" id="{B83A7AAA-5E3D-DED1-AF7A-A6130C163943}"/>
              </a:ext>
            </a:extLst>
          </p:cNvPr>
          <p:cNvSpPr txBox="1"/>
          <p:nvPr/>
        </p:nvSpPr>
        <p:spPr>
          <a:xfrm>
            <a:off x="1944141" y="6377929"/>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25" name="テキスト ボックス 224">
            <a:extLst>
              <a:ext uri="{FF2B5EF4-FFF2-40B4-BE49-F238E27FC236}">
                <a16:creationId xmlns:a16="http://schemas.microsoft.com/office/drawing/2014/main" id="{5066B74F-A069-5146-1D15-BC3270F2FC7A}"/>
              </a:ext>
            </a:extLst>
          </p:cNvPr>
          <p:cNvSpPr txBox="1"/>
          <p:nvPr/>
        </p:nvSpPr>
        <p:spPr>
          <a:xfrm>
            <a:off x="2348785" y="6383213"/>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227" name="テキスト ボックス 226">
            <a:extLst>
              <a:ext uri="{FF2B5EF4-FFF2-40B4-BE49-F238E27FC236}">
                <a16:creationId xmlns:a16="http://schemas.microsoft.com/office/drawing/2014/main" id="{5AE5FB2C-D397-77D6-D1AD-74DFDB98D5E3}"/>
              </a:ext>
            </a:extLst>
          </p:cNvPr>
          <p:cNvSpPr txBox="1"/>
          <p:nvPr/>
        </p:nvSpPr>
        <p:spPr>
          <a:xfrm>
            <a:off x="4285703" y="563258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28" name="図 227">
            <a:extLst>
              <a:ext uri="{FF2B5EF4-FFF2-40B4-BE49-F238E27FC236}">
                <a16:creationId xmlns:a16="http://schemas.microsoft.com/office/drawing/2014/main" id="{A9817965-9169-390B-D351-ED6CC250F4A0}"/>
              </a:ext>
            </a:extLst>
          </p:cNvPr>
          <p:cNvPicPr>
            <a:picLocks noChangeAspect="1"/>
          </p:cNvPicPr>
          <p:nvPr/>
        </p:nvPicPr>
        <p:blipFill>
          <a:blip r:embed="rId2"/>
          <a:stretch>
            <a:fillRect/>
          </a:stretch>
        </p:blipFill>
        <p:spPr>
          <a:xfrm>
            <a:off x="3757886" y="4961371"/>
            <a:ext cx="1358764" cy="2027693"/>
          </a:xfrm>
          <a:prstGeom prst="rect">
            <a:avLst/>
          </a:prstGeom>
        </p:spPr>
      </p:pic>
      <p:pic>
        <p:nvPicPr>
          <p:cNvPr id="229" name="図 228">
            <a:extLst>
              <a:ext uri="{FF2B5EF4-FFF2-40B4-BE49-F238E27FC236}">
                <a16:creationId xmlns:a16="http://schemas.microsoft.com/office/drawing/2014/main" id="{F9F15F1D-CF3A-0386-8DFF-7D7DFF33118D}"/>
              </a:ext>
            </a:extLst>
          </p:cNvPr>
          <p:cNvPicPr>
            <a:picLocks noChangeAspect="1"/>
          </p:cNvPicPr>
          <p:nvPr/>
        </p:nvPicPr>
        <p:blipFill>
          <a:blip r:embed="rId3"/>
          <a:stretch>
            <a:fillRect/>
          </a:stretch>
        </p:blipFill>
        <p:spPr>
          <a:xfrm>
            <a:off x="4851242" y="6256758"/>
            <a:ext cx="243861" cy="130125"/>
          </a:xfrm>
          <a:prstGeom prst="rect">
            <a:avLst/>
          </a:prstGeom>
        </p:spPr>
      </p:pic>
      <p:sp>
        <p:nvSpPr>
          <p:cNvPr id="230" name="テキスト ボックス 229">
            <a:extLst>
              <a:ext uri="{FF2B5EF4-FFF2-40B4-BE49-F238E27FC236}">
                <a16:creationId xmlns:a16="http://schemas.microsoft.com/office/drawing/2014/main" id="{74CEE19B-3851-CA66-F5C6-888BC70D00F2}"/>
              </a:ext>
            </a:extLst>
          </p:cNvPr>
          <p:cNvSpPr txBox="1"/>
          <p:nvPr/>
        </p:nvSpPr>
        <p:spPr>
          <a:xfrm>
            <a:off x="4774820" y="623579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31" name="図 230">
            <a:extLst>
              <a:ext uri="{FF2B5EF4-FFF2-40B4-BE49-F238E27FC236}">
                <a16:creationId xmlns:a16="http://schemas.microsoft.com/office/drawing/2014/main" id="{1B0F0338-B8E3-3024-FAA7-ED087408F764}"/>
              </a:ext>
            </a:extLst>
          </p:cNvPr>
          <p:cNvPicPr>
            <a:picLocks noChangeAspect="1"/>
          </p:cNvPicPr>
          <p:nvPr/>
        </p:nvPicPr>
        <p:blipFill>
          <a:blip r:embed="rId4"/>
          <a:stretch>
            <a:fillRect/>
          </a:stretch>
        </p:blipFill>
        <p:spPr>
          <a:xfrm>
            <a:off x="4262573" y="5095451"/>
            <a:ext cx="805148" cy="123622"/>
          </a:xfrm>
          <a:prstGeom prst="rect">
            <a:avLst/>
          </a:prstGeom>
        </p:spPr>
      </p:pic>
      <p:sp>
        <p:nvSpPr>
          <p:cNvPr id="232" name="テキスト ボックス 231">
            <a:extLst>
              <a:ext uri="{FF2B5EF4-FFF2-40B4-BE49-F238E27FC236}">
                <a16:creationId xmlns:a16="http://schemas.microsoft.com/office/drawing/2014/main" id="{6E5E85F7-6969-6331-73E7-7B6BCEB5C3FD}"/>
              </a:ext>
            </a:extLst>
          </p:cNvPr>
          <p:cNvSpPr txBox="1"/>
          <p:nvPr/>
        </p:nvSpPr>
        <p:spPr>
          <a:xfrm>
            <a:off x="4177854" y="508202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33" name="図 232">
            <a:extLst>
              <a:ext uri="{FF2B5EF4-FFF2-40B4-BE49-F238E27FC236}">
                <a16:creationId xmlns:a16="http://schemas.microsoft.com/office/drawing/2014/main" id="{8E29A52F-D157-1F40-F54E-9E274FC7E811}"/>
              </a:ext>
            </a:extLst>
          </p:cNvPr>
          <p:cNvPicPr>
            <a:picLocks noChangeAspect="1"/>
          </p:cNvPicPr>
          <p:nvPr/>
        </p:nvPicPr>
        <p:blipFill>
          <a:blip r:embed="rId3"/>
          <a:stretch>
            <a:fillRect/>
          </a:stretch>
        </p:blipFill>
        <p:spPr>
          <a:xfrm>
            <a:off x="3912386" y="5981011"/>
            <a:ext cx="399116" cy="92870"/>
          </a:xfrm>
          <a:prstGeom prst="rect">
            <a:avLst/>
          </a:prstGeom>
        </p:spPr>
      </p:pic>
      <p:sp>
        <p:nvSpPr>
          <p:cNvPr id="234" name="テキスト ボックス 233">
            <a:extLst>
              <a:ext uri="{FF2B5EF4-FFF2-40B4-BE49-F238E27FC236}">
                <a16:creationId xmlns:a16="http://schemas.microsoft.com/office/drawing/2014/main" id="{2C26BDC1-F859-A18C-C965-73EF128E07F3}"/>
              </a:ext>
            </a:extLst>
          </p:cNvPr>
          <p:cNvSpPr txBox="1"/>
          <p:nvPr/>
        </p:nvSpPr>
        <p:spPr>
          <a:xfrm>
            <a:off x="3848016" y="593130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35" name="図 234">
            <a:extLst>
              <a:ext uri="{FF2B5EF4-FFF2-40B4-BE49-F238E27FC236}">
                <a16:creationId xmlns:a16="http://schemas.microsoft.com/office/drawing/2014/main" id="{A829BB27-EC34-8B54-B3F1-838FAB2D0B34}"/>
              </a:ext>
            </a:extLst>
          </p:cNvPr>
          <p:cNvPicPr>
            <a:picLocks noChangeAspect="1"/>
          </p:cNvPicPr>
          <p:nvPr/>
        </p:nvPicPr>
        <p:blipFill>
          <a:blip r:embed="rId5"/>
          <a:stretch>
            <a:fillRect/>
          </a:stretch>
        </p:blipFill>
        <p:spPr>
          <a:xfrm>
            <a:off x="4360827" y="6418122"/>
            <a:ext cx="234871" cy="129551"/>
          </a:xfrm>
          <a:prstGeom prst="rect">
            <a:avLst/>
          </a:prstGeom>
        </p:spPr>
      </p:pic>
      <p:pic>
        <p:nvPicPr>
          <p:cNvPr id="236" name="図 235">
            <a:extLst>
              <a:ext uri="{FF2B5EF4-FFF2-40B4-BE49-F238E27FC236}">
                <a16:creationId xmlns:a16="http://schemas.microsoft.com/office/drawing/2014/main" id="{F220A0B8-F5DD-0907-24F3-5259B28979D9}"/>
              </a:ext>
            </a:extLst>
          </p:cNvPr>
          <p:cNvPicPr>
            <a:picLocks noChangeAspect="1"/>
          </p:cNvPicPr>
          <p:nvPr/>
        </p:nvPicPr>
        <p:blipFill>
          <a:blip r:embed="rId5"/>
          <a:stretch>
            <a:fillRect/>
          </a:stretch>
        </p:blipFill>
        <p:spPr>
          <a:xfrm>
            <a:off x="4296245" y="6601373"/>
            <a:ext cx="234871" cy="129551"/>
          </a:xfrm>
          <a:prstGeom prst="rect">
            <a:avLst/>
          </a:prstGeom>
        </p:spPr>
      </p:pic>
      <p:pic>
        <p:nvPicPr>
          <p:cNvPr id="237" name="図 236">
            <a:extLst>
              <a:ext uri="{FF2B5EF4-FFF2-40B4-BE49-F238E27FC236}">
                <a16:creationId xmlns:a16="http://schemas.microsoft.com/office/drawing/2014/main" id="{AEAC844D-46FE-F7E4-5E1B-040B5C432C93}"/>
              </a:ext>
            </a:extLst>
          </p:cNvPr>
          <p:cNvPicPr>
            <a:picLocks noChangeAspect="1"/>
          </p:cNvPicPr>
          <p:nvPr/>
        </p:nvPicPr>
        <p:blipFill>
          <a:blip r:embed="rId6"/>
          <a:stretch>
            <a:fillRect/>
          </a:stretch>
        </p:blipFill>
        <p:spPr>
          <a:xfrm>
            <a:off x="3775894" y="5968150"/>
            <a:ext cx="1334826" cy="298027"/>
          </a:xfrm>
          <a:prstGeom prst="rect">
            <a:avLst/>
          </a:prstGeom>
        </p:spPr>
      </p:pic>
      <p:sp>
        <p:nvSpPr>
          <p:cNvPr id="238" name="四角形: 角を丸くする 237">
            <a:extLst>
              <a:ext uri="{FF2B5EF4-FFF2-40B4-BE49-F238E27FC236}">
                <a16:creationId xmlns:a16="http://schemas.microsoft.com/office/drawing/2014/main" id="{C3D778BC-CFED-C6CA-A0A6-C97736715D52}"/>
              </a:ext>
            </a:extLst>
          </p:cNvPr>
          <p:cNvSpPr/>
          <p:nvPr/>
        </p:nvSpPr>
        <p:spPr>
          <a:xfrm>
            <a:off x="4052173" y="612518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9" name="四角形: 角を丸くする 238">
            <a:extLst>
              <a:ext uri="{FF2B5EF4-FFF2-40B4-BE49-F238E27FC236}">
                <a16:creationId xmlns:a16="http://schemas.microsoft.com/office/drawing/2014/main" id="{5B558949-BBD3-9C04-6B57-9AB23E6B4CBC}"/>
              </a:ext>
            </a:extLst>
          </p:cNvPr>
          <p:cNvSpPr/>
          <p:nvPr/>
        </p:nvSpPr>
        <p:spPr>
          <a:xfrm>
            <a:off x="4704109" y="611778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0" name="テキスト ボックス 239">
            <a:extLst>
              <a:ext uri="{FF2B5EF4-FFF2-40B4-BE49-F238E27FC236}">
                <a16:creationId xmlns:a16="http://schemas.microsoft.com/office/drawing/2014/main" id="{DA6D98BC-26F3-A425-5A51-27F748C22B75}"/>
              </a:ext>
            </a:extLst>
          </p:cNvPr>
          <p:cNvSpPr txBox="1"/>
          <p:nvPr/>
        </p:nvSpPr>
        <p:spPr>
          <a:xfrm>
            <a:off x="4385164" y="609940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41" name="図 240">
            <a:extLst>
              <a:ext uri="{FF2B5EF4-FFF2-40B4-BE49-F238E27FC236}">
                <a16:creationId xmlns:a16="http://schemas.microsoft.com/office/drawing/2014/main" id="{C9AD7658-E5AD-00E9-5087-3B7B2A9AE818}"/>
              </a:ext>
            </a:extLst>
          </p:cNvPr>
          <p:cNvPicPr>
            <a:picLocks noChangeAspect="1"/>
          </p:cNvPicPr>
          <p:nvPr/>
        </p:nvPicPr>
        <p:blipFill>
          <a:blip r:embed="rId7"/>
          <a:stretch>
            <a:fillRect/>
          </a:stretch>
        </p:blipFill>
        <p:spPr>
          <a:xfrm>
            <a:off x="3771615" y="5563729"/>
            <a:ext cx="1345035" cy="391873"/>
          </a:xfrm>
          <a:prstGeom prst="rect">
            <a:avLst/>
          </a:prstGeom>
        </p:spPr>
      </p:pic>
      <p:sp>
        <p:nvSpPr>
          <p:cNvPr id="242" name="四角形: 角を丸くする 241">
            <a:extLst>
              <a:ext uri="{FF2B5EF4-FFF2-40B4-BE49-F238E27FC236}">
                <a16:creationId xmlns:a16="http://schemas.microsoft.com/office/drawing/2014/main" id="{C39DF4BB-EEDB-BEBD-E896-98C1433362CA}"/>
              </a:ext>
            </a:extLst>
          </p:cNvPr>
          <p:cNvSpPr/>
          <p:nvPr/>
        </p:nvSpPr>
        <p:spPr>
          <a:xfrm>
            <a:off x="4052767" y="586301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3" name="四角形: 角を丸くする 242">
            <a:extLst>
              <a:ext uri="{FF2B5EF4-FFF2-40B4-BE49-F238E27FC236}">
                <a16:creationId xmlns:a16="http://schemas.microsoft.com/office/drawing/2014/main" id="{56C070EE-91B7-05E5-921B-417C4A555477}"/>
              </a:ext>
            </a:extLst>
          </p:cNvPr>
          <p:cNvSpPr/>
          <p:nvPr/>
        </p:nvSpPr>
        <p:spPr>
          <a:xfrm>
            <a:off x="4698248" y="586831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4" name="テキスト ボックス 243">
            <a:extLst>
              <a:ext uri="{FF2B5EF4-FFF2-40B4-BE49-F238E27FC236}">
                <a16:creationId xmlns:a16="http://schemas.microsoft.com/office/drawing/2014/main" id="{2E8BEED1-D9B5-3F40-E4DE-AB4528AC7161}"/>
              </a:ext>
            </a:extLst>
          </p:cNvPr>
          <p:cNvSpPr txBox="1"/>
          <p:nvPr/>
        </p:nvSpPr>
        <p:spPr>
          <a:xfrm>
            <a:off x="4374346" y="586908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45" name="四角形: 角を丸くする 244">
            <a:extLst>
              <a:ext uri="{FF2B5EF4-FFF2-40B4-BE49-F238E27FC236}">
                <a16:creationId xmlns:a16="http://schemas.microsoft.com/office/drawing/2014/main" id="{0BCCFC42-0C6C-6A2E-1564-5E1DEE558963}"/>
              </a:ext>
            </a:extLst>
          </p:cNvPr>
          <p:cNvSpPr/>
          <p:nvPr/>
        </p:nvSpPr>
        <p:spPr>
          <a:xfrm>
            <a:off x="4262573" y="55655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6" name="四角形: 角を丸くする 245">
            <a:extLst>
              <a:ext uri="{FF2B5EF4-FFF2-40B4-BE49-F238E27FC236}">
                <a16:creationId xmlns:a16="http://schemas.microsoft.com/office/drawing/2014/main" id="{04C46BE0-46CA-85B3-8DB0-863CA8ACA94D}"/>
              </a:ext>
            </a:extLst>
          </p:cNvPr>
          <p:cNvSpPr/>
          <p:nvPr/>
        </p:nvSpPr>
        <p:spPr>
          <a:xfrm>
            <a:off x="4265064" y="57122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7" name="テキスト ボックス 246">
            <a:extLst>
              <a:ext uri="{FF2B5EF4-FFF2-40B4-BE49-F238E27FC236}">
                <a16:creationId xmlns:a16="http://schemas.microsoft.com/office/drawing/2014/main" id="{4664A8B4-4193-B801-237D-F3078D3AE59F}"/>
              </a:ext>
            </a:extLst>
          </p:cNvPr>
          <p:cNvSpPr txBox="1"/>
          <p:nvPr/>
        </p:nvSpPr>
        <p:spPr>
          <a:xfrm>
            <a:off x="3730957" y="570100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48" name="テキスト ボックス 247">
            <a:extLst>
              <a:ext uri="{FF2B5EF4-FFF2-40B4-BE49-F238E27FC236}">
                <a16:creationId xmlns:a16="http://schemas.microsoft.com/office/drawing/2014/main" id="{B96985B1-9C0A-A9FA-9AB4-30BA76AC1161}"/>
              </a:ext>
            </a:extLst>
          </p:cNvPr>
          <p:cNvSpPr txBox="1"/>
          <p:nvPr/>
        </p:nvSpPr>
        <p:spPr>
          <a:xfrm>
            <a:off x="4288760" y="554892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49" name="テキスト ボックス 248">
            <a:extLst>
              <a:ext uri="{FF2B5EF4-FFF2-40B4-BE49-F238E27FC236}">
                <a16:creationId xmlns:a16="http://schemas.microsoft.com/office/drawing/2014/main" id="{31C1026B-8797-F44E-2E5D-FC831F0021AC}"/>
              </a:ext>
            </a:extLst>
          </p:cNvPr>
          <p:cNvSpPr txBox="1"/>
          <p:nvPr/>
        </p:nvSpPr>
        <p:spPr>
          <a:xfrm>
            <a:off x="4010130" y="585154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50" name="テキスト ボックス 249">
            <a:extLst>
              <a:ext uri="{FF2B5EF4-FFF2-40B4-BE49-F238E27FC236}">
                <a16:creationId xmlns:a16="http://schemas.microsoft.com/office/drawing/2014/main" id="{BEEFB194-D2CF-B466-3F47-4D63120D849C}"/>
              </a:ext>
            </a:extLst>
          </p:cNvPr>
          <p:cNvSpPr txBox="1"/>
          <p:nvPr/>
        </p:nvSpPr>
        <p:spPr>
          <a:xfrm>
            <a:off x="4665133" y="585535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251" name="矢印: 右 250">
            <a:extLst>
              <a:ext uri="{FF2B5EF4-FFF2-40B4-BE49-F238E27FC236}">
                <a16:creationId xmlns:a16="http://schemas.microsoft.com/office/drawing/2014/main" id="{27D83BE8-84D2-FB33-9F37-877B7E31F18F}"/>
              </a:ext>
            </a:extLst>
          </p:cNvPr>
          <p:cNvSpPr/>
          <p:nvPr/>
        </p:nvSpPr>
        <p:spPr>
          <a:xfrm>
            <a:off x="3750188" y="542855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2" name="テキスト ボックス 251">
            <a:extLst>
              <a:ext uri="{FF2B5EF4-FFF2-40B4-BE49-F238E27FC236}">
                <a16:creationId xmlns:a16="http://schemas.microsoft.com/office/drawing/2014/main" id="{85139602-6C97-DA09-3838-B61663A7E7A7}"/>
              </a:ext>
            </a:extLst>
          </p:cNvPr>
          <p:cNvSpPr txBox="1"/>
          <p:nvPr/>
        </p:nvSpPr>
        <p:spPr>
          <a:xfrm>
            <a:off x="3902815" y="6109084"/>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53" name="テキスト ボックス 252">
            <a:extLst>
              <a:ext uri="{FF2B5EF4-FFF2-40B4-BE49-F238E27FC236}">
                <a16:creationId xmlns:a16="http://schemas.microsoft.com/office/drawing/2014/main" id="{83286540-9BD1-2493-4F68-C4314D88390D}"/>
              </a:ext>
            </a:extLst>
          </p:cNvPr>
          <p:cNvSpPr txBox="1"/>
          <p:nvPr/>
        </p:nvSpPr>
        <p:spPr>
          <a:xfrm>
            <a:off x="3747222" y="6393597"/>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254" name="テキスト ボックス 253">
            <a:extLst>
              <a:ext uri="{FF2B5EF4-FFF2-40B4-BE49-F238E27FC236}">
                <a16:creationId xmlns:a16="http://schemas.microsoft.com/office/drawing/2014/main" id="{A64F497D-DAAA-E990-8918-58AEF7E2D81C}"/>
              </a:ext>
            </a:extLst>
          </p:cNvPr>
          <p:cNvSpPr txBox="1"/>
          <p:nvPr/>
        </p:nvSpPr>
        <p:spPr>
          <a:xfrm>
            <a:off x="4197981" y="6385469"/>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55" name="テキスト ボックス 254">
            <a:extLst>
              <a:ext uri="{FF2B5EF4-FFF2-40B4-BE49-F238E27FC236}">
                <a16:creationId xmlns:a16="http://schemas.microsoft.com/office/drawing/2014/main" id="{C5380CD5-D6F1-E17B-D371-DD8D0FCA7156}"/>
              </a:ext>
            </a:extLst>
          </p:cNvPr>
          <p:cNvSpPr txBox="1"/>
          <p:nvPr/>
        </p:nvSpPr>
        <p:spPr>
          <a:xfrm>
            <a:off x="4602625" y="6390753"/>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256" name="テキスト ボックス 255">
            <a:extLst>
              <a:ext uri="{FF2B5EF4-FFF2-40B4-BE49-F238E27FC236}">
                <a16:creationId xmlns:a16="http://schemas.microsoft.com/office/drawing/2014/main" id="{1667E442-1379-F96C-6044-D510E6B52A50}"/>
              </a:ext>
            </a:extLst>
          </p:cNvPr>
          <p:cNvSpPr txBox="1"/>
          <p:nvPr/>
        </p:nvSpPr>
        <p:spPr>
          <a:xfrm>
            <a:off x="3286207" y="778252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57" name="図 256">
            <a:extLst>
              <a:ext uri="{FF2B5EF4-FFF2-40B4-BE49-F238E27FC236}">
                <a16:creationId xmlns:a16="http://schemas.microsoft.com/office/drawing/2014/main" id="{79318CF0-DCDE-4781-DFB0-77EE9885F8F4}"/>
              </a:ext>
            </a:extLst>
          </p:cNvPr>
          <p:cNvPicPr>
            <a:picLocks noChangeAspect="1"/>
          </p:cNvPicPr>
          <p:nvPr/>
        </p:nvPicPr>
        <p:blipFill>
          <a:blip r:embed="rId2"/>
          <a:stretch>
            <a:fillRect/>
          </a:stretch>
        </p:blipFill>
        <p:spPr>
          <a:xfrm>
            <a:off x="2758390" y="7111317"/>
            <a:ext cx="1358764" cy="2027693"/>
          </a:xfrm>
          <a:prstGeom prst="rect">
            <a:avLst/>
          </a:prstGeom>
        </p:spPr>
      </p:pic>
      <p:pic>
        <p:nvPicPr>
          <p:cNvPr id="258" name="図 257">
            <a:extLst>
              <a:ext uri="{FF2B5EF4-FFF2-40B4-BE49-F238E27FC236}">
                <a16:creationId xmlns:a16="http://schemas.microsoft.com/office/drawing/2014/main" id="{53D21646-43B3-A956-622F-B67621A6DFD6}"/>
              </a:ext>
            </a:extLst>
          </p:cNvPr>
          <p:cNvPicPr>
            <a:picLocks noChangeAspect="1"/>
          </p:cNvPicPr>
          <p:nvPr/>
        </p:nvPicPr>
        <p:blipFill>
          <a:blip r:embed="rId3"/>
          <a:stretch>
            <a:fillRect/>
          </a:stretch>
        </p:blipFill>
        <p:spPr>
          <a:xfrm>
            <a:off x="3851746" y="8406704"/>
            <a:ext cx="243861" cy="130125"/>
          </a:xfrm>
          <a:prstGeom prst="rect">
            <a:avLst/>
          </a:prstGeom>
        </p:spPr>
      </p:pic>
      <p:sp>
        <p:nvSpPr>
          <p:cNvPr id="259" name="テキスト ボックス 258">
            <a:extLst>
              <a:ext uri="{FF2B5EF4-FFF2-40B4-BE49-F238E27FC236}">
                <a16:creationId xmlns:a16="http://schemas.microsoft.com/office/drawing/2014/main" id="{71D07FA7-5298-4C76-F2C4-436174B66514}"/>
              </a:ext>
            </a:extLst>
          </p:cNvPr>
          <p:cNvSpPr txBox="1"/>
          <p:nvPr/>
        </p:nvSpPr>
        <p:spPr>
          <a:xfrm>
            <a:off x="3775324" y="838574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60" name="図 259">
            <a:extLst>
              <a:ext uri="{FF2B5EF4-FFF2-40B4-BE49-F238E27FC236}">
                <a16:creationId xmlns:a16="http://schemas.microsoft.com/office/drawing/2014/main" id="{582E2FB6-A09F-318B-DD77-090A5A38CF7F}"/>
              </a:ext>
            </a:extLst>
          </p:cNvPr>
          <p:cNvPicPr>
            <a:picLocks noChangeAspect="1"/>
          </p:cNvPicPr>
          <p:nvPr/>
        </p:nvPicPr>
        <p:blipFill>
          <a:blip r:embed="rId4"/>
          <a:stretch>
            <a:fillRect/>
          </a:stretch>
        </p:blipFill>
        <p:spPr>
          <a:xfrm>
            <a:off x="3263077" y="7245397"/>
            <a:ext cx="805148" cy="123622"/>
          </a:xfrm>
          <a:prstGeom prst="rect">
            <a:avLst/>
          </a:prstGeom>
        </p:spPr>
      </p:pic>
      <p:sp>
        <p:nvSpPr>
          <p:cNvPr id="261" name="テキスト ボックス 260">
            <a:extLst>
              <a:ext uri="{FF2B5EF4-FFF2-40B4-BE49-F238E27FC236}">
                <a16:creationId xmlns:a16="http://schemas.microsoft.com/office/drawing/2014/main" id="{8A34904B-A967-3141-F54C-9FBF3CCD2750}"/>
              </a:ext>
            </a:extLst>
          </p:cNvPr>
          <p:cNvSpPr txBox="1"/>
          <p:nvPr/>
        </p:nvSpPr>
        <p:spPr>
          <a:xfrm>
            <a:off x="3178358" y="7231974"/>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62" name="図 261">
            <a:extLst>
              <a:ext uri="{FF2B5EF4-FFF2-40B4-BE49-F238E27FC236}">
                <a16:creationId xmlns:a16="http://schemas.microsoft.com/office/drawing/2014/main" id="{8CD8191F-00DD-B01A-BA9E-848FBA01FEE4}"/>
              </a:ext>
            </a:extLst>
          </p:cNvPr>
          <p:cNvPicPr>
            <a:picLocks noChangeAspect="1"/>
          </p:cNvPicPr>
          <p:nvPr/>
        </p:nvPicPr>
        <p:blipFill>
          <a:blip r:embed="rId3"/>
          <a:stretch>
            <a:fillRect/>
          </a:stretch>
        </p:blipFill>
        <p:spPr>
          <a:xfrm>
            <a:off x="2912890" y="8130957"/>
            <a:ext cx="399116" cy="92870"/>
          </a:xfrm>
          <a:prstGeom prst="rect">
            <a:avLst/>
          </a:prstGeom>
        </p:spPr>
      </p:pic>
      <p:sp>
        <p:nvSpPr>
          <p:cNvPr id="263" name="テキスト ボックス 262">
            <a:extLst>
              <a:ext uri="{FF2B5EF4-FFF2-40B4-BE49-F238E27FC236}">
                <a16:creationId xmlns:a16="http://schemas.microsoft.com/office/drawing/2014/main" id="{668ACD04-6CB0-9C1F-0BE2-966AEE90F48E}"/>
              </a:ext>
            </a:extLst>
          </p:cNvPr>
          <p:cNvSpPr txBox="1"/>
          <p:nvPr/>
        </p:nvSpPr>
        <p:spPr>
          <a:xfrm>
            <a:off x="2848520" y="808124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64" name="図 263">
            <a:extLst>
              <a:ext uri="{FF2B5EF4-FFF2-40B4-BE49-F238E27FC236}">
                <a16:creationId xmlns:a16="http://schemas.microsoft.com/office/drawing/2014/main" id="{74FC3C00-E82B-3FC0-75AA-966DECF212D3}"/>
              </a:ext>
            </a:extLst>
          </p:cNvPr>
          <p:cNvPicPr>
            <a:picLocks noChangeAspect="1"/>
          </p:cNvPicPr>
          <p:nvPr/>
        </p:nvPicPr>
        <p:blipFill>
          <a:blip r:embed="rId5"/>
          <a:stretch>
            <a:fillRect/>
          </a:stretch>
        </p:blipFill>
        <p:spPr>
          <a:xfrm>
            <a:off x="3361331" y="8568068"/>
            <a:ext cx="234871" cy="129551"/>
          </a:xfrm>
          <a:prstGeom prst="rect">
            <a:avLst/>
          </a:prstGeom>
        </p:spPr>
      </p:pic>
      <p:pic>
        <p:nvPicPr>
          <p:cNvPr id="265" name="図 264">
            <a:extLst>
              <a:ext uri="{FF2B5EF4-FFF2-40B4-BE49-F238E27FC236}">
                <a16:creationId xmlns:a16="http://schemas.microsoft.com/office/drawing/2014/main" id="{0391774C-DBD3-2422-3EBD-A4BBD21B69E4}"/>
              </a:ext>
            </a:extLst>
          </p:cNvPr>
          <p:cNvPicPr>
            <a:picLocks noChangeAspect="1"/>
          </p:cNvPicPr>
          <p:nvPr/>
        </p:nvPicPr>
        <p:blipFill>
          <a:blip r:embed="rId5"/>
          <a:stretch>
            <a:fillRect/>
          </a:stretch>
        </p:blipFill>
        <p:spPr>
          <a:xfrm>
            <a:off x="3296749" y="8751319"/>
            <a:ext cx="234871" cy="129551"/>
          </a:xfrm>
          <a:prstGeom prst="rect">
            <a:avLst/>
          </a:prstGeom>
        </p:spPr>
      </p:pic>
      <p:pic>
        <p:nvPicPr>
          <p:cNvPr id="266" name="図 265">
            <a:extLst>
              <a:ext uri="{FF2B5EF4-FFF2-40B4-BE49-F238E27FC236}">
                <a16:creationId xmlns:a16="http://schemas.microsoft.com/office/drawing/2014/main" id="{9E0C4B22-8FFF-2D7A-8B1B-9DC258CB2DA2}"/>
              </a:ext>
            </a:extLst>
          </p:cNvPr>
          <p:cNvPicPr>
            <a:picLocks noChangeAspect="1"/>
          </p:cNvPicPr>
          <p:nvPr/>
        </p:nvPicPr>
        <p:blipFill>
          <a:blip r:embed="rId6"/>
          <a:stretch>
            <a:fillRect/>
          </a:stretch>
        </p:blipFill>
        <p:spPr>
          <a:xfrm>
            <a:off x="2776398" y="8118096"/>
            <a:ext cx="1334826" cy="298027"/>
          </a:xfrm>
          <a:prstGeom prst="rect">
            <a:avLst/>
          </a:prstGeom>
        </p:spPr>
      </p:pic>
      <p:sp>
        <p:nvSpPr>
          <p:cNvPr id="267" name="四角形: 角を丸くする 266">
            <a:extLst>
              <a:ext uri="{FF2B5EF4-FFF2-40B4-BE49-F238E27FC236}">
                <a16:creationId xmlns:a16="http://schemas.microsoft.com/office/drawing/2014/main" id="{BC6E2C34-615C-A183-C15A-27170181D38E}"/>
              </a:ext>
            </a:extLst>
          </p:cNvPr>
          <p:cNvSpPr/>
          <p:nvPr/>
        </p:nvSpPr>
        <p:spPr>
          <a:xfrm>
            <a:off x="3052677" y="827512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8" name="テキスト ボックス 267">
            <a:extLst>
              <a:ext uri="{FF2B5EF4-FFF2-40B4-BE49-F238E27FC236}">
                <a16:creationId xmlns:a16="http://schemas.microsoft.com/office/drawing/2014/main" id="{97C88C87-0A7F-F83F-BA67-336302A83C78}"/>
              </a:ext>
            </a:extLst>
          </p:cNvPr>
          <p:cNvSpPr txBox="1"/>
          <p:nvPr/>
        </p:nvSpPr>
        <p:spPr>
          <a:xfrm>
            <a:off x="2728970" y="8263888"/>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69" name="四角形: 角を丸くする 268">
            <a:extLst>
              <a:ext uri="{FF2B5EF4-FFF2-40B4-BE49-F238E27FC236}">
                <a16:creationId xmlns:a16="http://schemas.microsoft.com/office/drawing/2014/main" id="{D94F24C1-8947-542A-986A-0603F6C6C4BC}"/>
              </a:ext>
            </a:extLst>
          </p:cNvPr>
          <p:cNvSpPr/>
          <p:nvPr/>
        </p:nvSpPr>
        <p:spPr>
          <a:xfrm>
            <a:off x="3704613" y="826773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0" name="テキスト ボックス 269">
            <a:extLst>
              <a:ext uri="{FF2B5EF4-FFF2-40B4-BE49-F238E27FC236}">
                <a16:creationId xmlns:a16="http://schemas.microsoft.com/office/drawing/2014/main" id="{7A73BC7C-1ACF-4DE5-9D77-D0E4C2933A3D}"/>
              </a:ext>
            </a:extLst>
          </p:cNvPr>
          <p:cNvSpPr txBox="1"/>
          <p:nvPr/>
        </p:nvSpPr>
        <p:spPr>
          <a:xfrm>
            <a:off x="3385668" y="8249350"/>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71" name="図 270">
            <a:extLst>
              <a:ext uri="{FF2B5EF4-FFF2-40B4-BE49-F238E27FC236}">
                <a16:creationId xmlns:a16="http://schemas.microsoft.com/office/drawing/2014/main" id="{9C16F68F-85C2-4ED3-E91A-9E2D663CD072}"/>
              </a:ext>
            </a:extLst>
          </p:cNvPr>
          <p:cNvPicPr>
            <a:picLocks noChangeAspect="1"/>
          </p:cNvPicPr>
          <p:nvPr/>
        </p:nvPicPr>
        <p:blipFill>
          <a:blip r:embed="rId7"/>
          <a:stretch>
            <a:fillRect/>
          </a:stretch>
        </p:blipFill>
        <p:spPr>
          <a:xfrm>
            <a:off x="2772119" y="7713675"/>
            <a:ext cx="1345035" cy="391873"/>
          </a:xfrm>
          <a:prstGeom prst="rect">
            <a:avLst/>
          </a:prstGeom>
        </p:spPr>
      </p:pic>
      <p:sp>
        <p:nvSpPr>
          <p:cNvPr id="272" name="四角形: 角を丸くする 271">
            <a:extLst>
              <a:ext uri="{FF2B5EF4-FFF2-40B4-BE49-F238E27FC236}">
                <a16:creationId xmlns:a16="http://schemas.microsoft.com/office/drawing/2014/main" id="{C895DFC1-3A7F-39D4-36D6-2136542E62B1}"/>
              </a:ext>
            </a:extLst>
          </p:cNvPr>
          <p:cNvSpPr/>
          <p:nvPr/>
        </p:nvSpPr>
        <p:spPr>
          <a:xfrm>
            <a:off x="3053271" y="8012956"/>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3" name="四角形: 角を丸くする 272">
            <a:extLst>
              <a:ext uri="{FF2B5EF4-FFF2-40B4-BE49-F238E27FC236}">
                <a16:creationId xmlns:a16="http://schemas.microsoft.com/office/drawing/2014/main" id="{BBA9D229-CAAD-28C4-A149-6515EAE7DC9E}"/>
              </a:ext>
            </a:extLst>
          </p:cNvPr>
          <p:cNvSpPr/>
          <p:nvPr/>
        </p:nvSpPr>
        <p:spPr>
          <a:xfrm>
            <a:off x="3698752" y="8018256"/>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4" name="テキスト ボックス 273">
            <a:extLst>
              <a:ext uri="{FF2B5EF4-FFF2-40B4-BE49-F238E27FC236}">
                <a16:creationId xmlns:a16="http://schemas.microsoft.com/office/drawing/2014/main" id="{C73ADF56-00BC-855D-BFBE-AF754C65065C}"/>
              </a:ext>
            </a:extLst>
          </p:cNvPr>
          <p:cNvSpPr txBox="1"/>
          <p:nvPr/>
        </p:nvSpPr>
        <p:spPr>
          <a:xfrm>
            <a:off x="2714720" y="8025750"/>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75" name="テキスト ボックス 274">
            <a:extLst>
              <a:ext uri="{FF2B5EF4-FFF2-40B4-BE49-F238E27FC236}">
                <a16:creationId xmlns:a16="http://schemas.microsoft.com/office/drawing/2014/main" id="{4F570E0F-7F32-9FD1-DAFB-0FFB4AFA402A}"/>
              </a:ext>
            </a:extLst>
          </p:cNvPr>
          <p:cNvSpPr txBox="1"/>
          <p:nvPr/>
        </p:nvSpPr>
        <p:spPr>
          <a:xfrm>
            <a:off x="3374850" y="8019030"/>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76" name="四角形: 角を丸くする 275">
            <a:extLst>
              <a:ext uri="{FF2B5EF4-FFF2-40B4-BE49-F238E27FC236}">
                <a16:creationId xmlns:a16="http://schemas.microsoft.com/office/drawing/2014/main" id="{E2192D8B-EA69-9C8F-36B9-649D0E60AA36}"/>
              </a:ext>
            </a:extLst>
          </p:cNvPr>
          <p:cNvSpPr/>
          <p:nvPr/>
        </p:nvSpPr>
        <p:spPr>
          <a:xfrm>
            <a:off x="3263077" y="771544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7" name="テキスト ボックス 276">
            <a:extLst>
              <a:ext uri="{FF2B5EF4-FFF2-40B4-BE49-F238E27FC236}">
                <a16:creationId xmlns:a16="http://schemas.microsoft.com/office/drawing/2014/main" id="{C599B2B3-2441-8D62-81DB-52F22E9342F6}"/>
              </a:ext>
            </a:extLst>
          </p:cNvPr>
          <p:cNvSpPr txBox="1"/>
          <p:nvPr/>
        </p:nvSpPr>
        <p:spPr>
          <a:xfrm>
            <a:off x="2728970" y="7704207"/>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78" name="四角形: 角を丸くする 277">
            <a:extLst>
              <a:ext uri="{FF2B5EF4-FFF2-40B4-BE49-F238E27FC236}">
                <a16:creationId xmlns:a16="http://schemas.microsoft.com/office/drawing/2014/main" id="{32622D3B-C808-CB57-A404-9CEE2CB4A0DB}"/>
              </a:ext>
            </a:extLst>
          </p:cNvPr>
          <p:cNvSpPr/>
          <p:nvPr/>
        </p:nvSpPr>
        <p:spPr>
          <a:xfrm>
            <a:off x="3265568" y="786219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9" name="テキスト ボックス 278">
            <a:extLst>
              <a:ext uri="{FF2B5EF4-FFF2-40B4-BE49-F238E27FC236}">
                <a16:creationId xmlns:a16="http://schemas.microsoft.com/office/drawing/2014/main" id="{6C3664A4-4C50-A968-5009-2ADA60CF4554}"/>
              </a:ext>
            </a:extLst>
          </p:cNvPr>
          <p:cNvSpPr txBox="1"/>
          <p:nvPr/>
        </p:nvSpPr>
        <p:spPr>
          <a:xfrm>
            <a:off x="2731461" y="7850952"/>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80" name="テキスト ボックス 279">
            <a:extLst>
              <a:ext uri="{FF2B5EF4-FFF2-40B4-BE49-F238E27FC236}">
                <a16:creationId xmlns:a16="http://schemas.microsoft.com/office/drawing/2014/main" id="{27BECBB2-05C5-3A01-3DA1-34DE99E40762}"/>
              </a:ext>
            </a:extLst>
          </p:cNvPr>
          <p:cNvSpPr txBox="1"/>
          <p:nvPr/>
        </p:nvSpPr>
        <p:spPr>
          <a:xfrm>
            <a:off x="3289264" y="769887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81" name="テキスト ボックス 280">
            <a:extLst>
              <a:ext uri="{FF2B5EF4-FFF2-40B4-BE49-F238E27FC236}">
                <a16:creationId xmlns:a16="http://schemas.microsoft.com/office/drawing/2014/main" id="{4EBFBBD1-49E6-4C47-47B8-37115E24D705}"/>
              </a:ext>
            </a:extLst>
          </p:cNvPr>
          <p:cNvSpPr txBox="1"/>
          <p:nvPr/>
        </p:nvSpPr>
        <p:spPr>
          <a:xfrm>
            <a:off x="3010634" y="8001487"/>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82" name="テキスト ボックス 281">
            <a:extLst>
              <a:ext uri="{FF2B5EF4-FFF2-40B4-BE49-F238E27FC236}">
                <a16:creationId xmlns:a16="http://schemas.microsoft.com/office/drawing/2014/main" id="{1820A1F9-CB7E-8CDA-2CEF-C6EBE7DA3279}"/>
              </a:ext>
            </a:extLst>
          </p:cNvPr>
          <p:cNvSpPr txBox="1"/>
          <p:nvPr/>
        </p:nvSpPr>
        <p:spPr>
          <a:xfrm>
            <a:off x="3665637" y="8005297"/>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283" name="テキスト ボックス 282">
            <a:extLst>
              <a:ext uri="{FF2B5EF4-FFF2-40B4-BE49-F238E27FC236}">
                <a16:creationId xmlns:a16="http://schemas.microsoft.com/office/drawing/2014/main" id="{A8A9AE05-7E41-4BE1-044C-9B764B15B3B4}"/>
              </a:ext>
            </a:extLst>
          </p:cNvPr>
          <p:cNvSpPr txBox="1"/>
          <p:nvPr/>
        </p:nvSpPr>
        <p:spPr>
          <a:xfrm>
            <a:off x="969830" y="778708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84" name="図 283">
            <a:extLst>
              <a:ext uri="{FF2B5EF4-FFF2-40B4-BE49-F238E27FC236}">
                <a16:creationId xmlns:a16="http://schemas.microsoft.com/office/drawing/2014/main" id="{918F0E84-9BDE-F73B-ABEF-841A8B9F8799}"/>
              </a:ext>
            </a:extLst>
          </p:cNvPr>
          <p:cNvPicPr>
            <a:picLocks noChangeAspect="1"/>
          </p:cNvPicPr>
          <p:nvPr/>
        </p:nvPicPr>
        <p:blipFill>
          <a:blip r:embed="rId8"/>
          <a:stretch>
            <a:fillRect/>
          </a:stretch>
        </p:blipFill>
        <p:spPr>
          <a:xfrm>
            <a:off x="1827751" y="7139535"/>
            <a:ext cx="767534" cy="496491"/>
          </a:xfrm>
          <a:prstGeom prst="rect">
            <a:avLst/>
          </a:prstGeom>
          <a:solidFill>
            <a:schemeClr val="bg1"/>
          </a:solidFill>
        </p:spPr>
      </p:pic>
      <p:sp>
        <p:nvSpPr>
          <p:cNvPr id="285" name="テキスト ボックス 284">
            <a:extLst>
              <a:ext uri="{FF2B5EF4-FFF2-40B4-BE49-F238E27FC236}">
                <a16:creationId xmlns:a16="http://schemas.microsoft.com/office/drawing/2014/main" id="{333DE41F-799A-2D68-BDBF-F1C02201CA8B}"/>
              </a:ext>
            </a:extLst>
          </p:cNvPr>
          <p:cNvSpPr txBox="1"/>
          <p:nvPr/>
        </p:nvSpPr>
        <p:spPr>
          <a:xfrm>
            <a:off x="1764035" y="7646573"/>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286" name="台形 285">
            <a:extLst>
              <a:ext uri="{FF2B5EF4-FFF2-40B4-BE49-F238E27FC236}">
                <a16:creationId xmlns:a16="http://schemas.microsoft.com/office/drawing/2014/main" id="{9297DB7E-52EB-EF37-108D-8926E6620EEC}"/>
              </a:ext>
            </a:extLst>
          </p:cNvPr>
          <p:cNvSpPr/>
          <p:nvPr/>
        </p:nvSpPr>
        <p:spPr>
          <a:xfrm rot="9223765">
            <a:off x="2442395" y="7060027"/>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87" name="矢印: 右 286">
            <a:extLst>
              <a:ext uri="{FF2B5EF4-FFF2-40B4-BE49-F238E27FC236}">
                <a16:creationId xmlns:a16="http://schemas.microsoft.com/office/drawing/2014/main" id="{32227CC9-F1FB-7343-0271-C6CC1E547F22}"/>
              </a:ext>
            </a:extLst>
          </p:cNvPr>
          <p:cNvSpPr/>
          <p:nvPr/>
        </p:nvSpPr>
        <p:spPr>
          <a:xfrm>
            <a:off x="4065298" y="757849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8" name="矢印: 右 287">
            <a:extLst>
              <a:ext uri="{FF2B5EF4-FFF2-40B4-BE49-F238E27FC236}">
                <a16:creationId xmlns:a16="http://schemas.microsoft.com/office/drawing/2014/main" id="{A05E5EA7-3776-32D6-784E-B9AF7E1DBD92}"/>
              </a:ext>
            </a:extLst>
          </p:cNvPr>
          <p:cNvSpPr/>
          <p:nvPr/>
        </p:nvSpPr>
        <p:spPr>
          <a:xfrm>
            <a:off x="2750692" y="757849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89" name="図 288">
            <a:extLst>
              <a:ext uri="{FF2B5EF4-FFF2-40B4-BE49-F238E27FC236}">
                <a16:creationId xmlns:a16="http://schemas.microsoft.com/office/drawing/2014/main" id="{A29AD982-86D5-471D-61D7-CA6A0A88FE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391403" y="7246141"/>
            <a:ext cx="193980" cy="422448"/>
          </a:xfrm>
          <a:prstGeom prst="rect">
            <a:avLst/>
          </a:prstGeom>
        </p:spPr>
      </p:pic>
      <p:pic>
        <p:nvPicPr>
          <p:cNvPr id="290" name="図 289">
            <a:extLst>
              <a:ext uri="{FF2B5EF4-FFF2-40B4-BE49-F238E27FC236}">
                <a16:creationId xmlns:a16="http://schemas.microsoft.com/office/drawing/2014/main" id="{F7AB978A-479A-95E2-0AC3-5BB87B3FFAA1}"/>
              </a:ext>
            </a:extLst>
          </p:cNvPr>
          <p:cNvPicPr>
            <a:picLocks noChangeAspect="1"/>
          </p:cNvPicPr>
          <p:nvPr/>
        </p:nvPicPr>
        <p:blipFill>
          <a:blip r:embed="rId2"/>
          <a:stretch>
            <a:fillRect/>
          </a:stretch>
        </p:blipFill>
        <p:spPr>
          <a:xfrm>
            <a:off x="442013" y="7115874"/>
            <a:ext cx="1358764" cy="2027693"/>
          </a:xfrm>
          <a:prstGeom prst="rect">
            <a:avLst/>
          </a:prstGeom>
        </p:spPr>
      </p:pic>
      <p:pic>
        <p:nvPicPr>
          <p:cNvPr id="291" name="図 290">
            <a:extLst>
              <a:ext uri="{FF2B5EF4-FFF2-40B4-BE49-F238E27FC236}">
                <a16:creationId xmlns:a16="http://schemas.microsoft.com/office/drawing/2014/main" id="{26FE2C5A-18D0-7005-4E93-50A0A2EC176E}"/>
              </a:ext>
            </a:extLst>
          </p:cNvPr>
          <p:cNvPicPr>
            <a:picLocks noChangeAspect="1"/>
          </p:cNvPicPr>
          <p:nvPr/>
        </p:nvPicPr>
        <p:blipFill>
          <a:blip r:embed="rId3"/>
          <a:stretch>
            <a:fillRect/>
          </a:stretch>
        </p:blipFill>
        <p:spPr>
          <a:xfrm>
            <a:off x="1535369" y="8411261"/>
            <a:ext cx="243861" cy="130125"/>
          </a:xfrm>
          <a:prstGeom prst="rect">
            <a:avLst/>
          </a:prstGeom>
        </p:spPr>
      </p:pic>
      <p:sp>
        <p:nvSpPr>
          <p:cNvPr id="292" name="テキスト ボックス 291">
            <a:extLst>
              <a:ext uri="{FF2B5EF4-FFF2-40B4-BE49-F238E27FC236}">
                <a16:creationId xmlns:a16="http://schemas.microsoft.com/office/drawing/2014/main" id="{1444EFE0-1B0A-2FC4-E0F7-432D37EBE54A}"/>
              </a:ext>
            </a:extLst>
          </p:cNvPr>
          <p:cNvSpPr txBox="1"/>
          <p:nvPr/>
        </p:nvSpPr>
        <p:spPr>
          <a:xfrm>
            <a:off x="1458947" y="839030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3" name="図 292">
            <a:extLst>
              <a:ext uri="{FF2B5EF4-FFF2-40B4-BE49-F238E27FC236}">
                <a16:creationId xmlns:a16="http://schemas.microsoft.com/office/drawing/2014/main" id="{E9ED07FC-80D4-2910-7F3F-9B15FA2EA2F4}"/>
              </a:ext>
            </a:extLst>
          </p:cNvPr>
          <p:cNvPicPr>
            <a:picLocks noChangeAspect="1"/>
          </p:cNvPicPr>
          <p:nvPr/>
        </p:nvPicPr>
        <p:blipFill>
          <a:blip r:embed="rId4"/>
          <a:stretch>
            <a:fillRect/>
          </a:stretch>
        </p:blipFill>
        <p:spPr>
          <a:xfrm>
            <a:off x="946700" y="7249954"/>
            <a:ext cx="805148" cy="123622"/>
          </a:xfrm>
          <a:prstGeom prst="rect">
            <a:avLst/>
          </a:prstGeom>
        </p:spPr>
      </p:pic>
      <p:sp>
        <p:nvSpPr>
          <p:cNvPr id="294" name="テキスト ボックス 293">
            <a:extLst>
              <a:ext uri="{FF2B5EF4-FFF2-40B4-BE49-F238E27FC236}">
                <a16:creationId xmlns:a16="http://schemas.microsoft.com/office/drawing/2014/main" id="{90F45D57-1BAC-35AB-3745-CFD521255464}"/>
              </a:ext>
            </a:extLst>
          </p:cNvPr>
          <p:cNvSpPr txBox="1"/>
          <p:nvPr/>
        </p:nvSpPr>
        <p:spPr>
          <a:xfrm>
            <a:off x="861981" y="7236531"/>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95" name="図 294">
            <a:extLst>
              <a:ext uri="{FF2B5EF4-FFF2-40B4-BE49-F238E27FC236}">
                <a16:creationId xmlns:a16="http://schemas.microsoft.com/office/drawing/2014/main" id="{B9A99438-A810-D4F3-F7C4-483A7EBE1286}"/>
              </a:ext>
            </a:extLst>
          </p:cNvPr>
          <p:cNvPicPr>
            <a:picLocks noChangeAspect="1"/>
          </p:cNvPicPr>
          <p:nvPr/>
        </p:nvPicPr>
        <p:blipFill>
          <a:blip r:embed="rId3"/>
          <a:stretch>
            <a:fillRect/>
          </a:stretch>
        </p:blipFill>
        <p:spPr>
          <a:xfrm>
            <a:off x="596513" y="8135514"/>
            <a:ext cx="399116" cy="92870"/>
          </a:xfrm>
          <a:prstGeom prst="rect">
            <a:avLst/>
          </a:prstGeom>
        </p:spPr>
      </p:pic>
      <p:sp>
        <p:nvSpPr>
          <p:cNvPr id="296" name="テキスト ボックス 295">
            <a:extLst>
              <a:ext uri="{FF2B5EF4-FFF2-40B4-BE49-F238E27FC236}">
                <a16:creationId xmlns:a16="http://schemas.microsoft.com/office/drawing/2014/main" id="{17424865-B0D9-2F4D-6B20-99D38C512C3E}"/>
              </a:ext>
            </a:extLst>
          </p:cNvPr>
          <p:cNvSpPr txBox="1"/>
          <p:nvPr/>
        </p:nvSpPr>
        <p:spPr>
          <a:xfrm>
            <a:off x="532143" y="808580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97" name="図 296">
            <a:extLst>
              <a:ext uri="{FF2B5EF4-FFF2-40B4-BE49-F238E27FC236}">
                <a16:creationId xmlns:a16="http://schemas.microsoft.com/office/drawing/2014/main" id="{B774EF42-06E2-6271-ED43-F27A8F9432DA}"/>
              </a:ext>
            </a:extLst>
          </p:cNvPr>
          <p:cNvPicPr>
            <a:picLocks noChangeAspect="1"/>
          </p:cNvPicPr>
          <p:nvPr/>
        </p:nvPicPr>
        <p:blipFill>
          <a:blip r:embed="rId5"/>
          <a:stretch>
            <a:fillRect/>
          </a:stretch>
        </p:blipFill>
        <p:spPr>
          <a:xfrm>
            <a:off x="1044954" y="8572625"/>
            <a:ext cx="234871" cy="129551"/>
          </a:xfrm>
          <a:prstGeom prst="rect">
            <a:avLst/>
          </a:prstGeom>
        </p:spPr>
      </p:pic>
      <p:pic>
        <p:nvPicPr>
          <p:cNvPr id="298" name="図 297">
            <a:extLst>
              <a:ext uri="{FF2B5EF4-FFF2-40B4-BE49-F238E27FC236}">
                <a16:creationId xmlns:a16="http://schemas.microsoft.com/office/drawing/2014/main" id="{0D24748E-658A-DFC7-9A4D-97C92B5EC00B}"/>
              </a:ext>
            </a:extLst>
          </p:cNvPr>
          <p:cNvPicPr>
            <a:picLocks noChangeAspect="1"/>
          </p:cNvPicPr>
          <p:nvPr/>
        </p:nvPicPr>
        <p:blipFill>
          <a:blip r:embed="rId5"/>
          <a:stretch>
            <a:fillRect/>
          </a:stretch>
        </p:blipFill>
        <p:spPr>
          <a:xfrm>
            <a:off x="980372" y="8755876"/>
            <a:ext cx="234871" cy="129551"/>
          </a:xfrm>
          <a:prstGeom prst="rect">
            <a:avLst/>
          </a:prstGeom>
        </p:spPr>
      </p:pic>
      <p:pic>
        <p:nvPicPr>
          <p:cNvPr id="299" name="図 298">
            <a:extLst>
              <a:ext uri="{FF2B5EF4-FFF2-40B4-BE49-F238E27FC236}">
                <a16:creationId xmlns:a16="http://schemas.microsoft.com/office/drawing/2014/main" id="{0D733A9A-D363-9E13-A95C-1DEC312EC1E2}"/>
              </a:ext>
            </a:extLst>
          </p:cNvPr>
          <p:cNvPicPr>
            <a:picLocks noChangeAspect="1"/>
          </p:cNvPicPr>
          <p:nvPr/>
        </p:nvPicPr>
        <p:blipFill>
          <a:blip r:embed="rId6"/>
          <a:stretch>
            <a:fillRect/>
          </a:stretch>
        </p:blipFill>
        <p:spPr>
          <a:xfrm>
            <a:off x="460021" y="8122653"/>
            <a:ext cx="1334826" cy="298027"/>
          </a:xfrm>
          <a:prstGeom prst="rect">
            <a:avLst/>
          </a:prstGeom>
        </p:spPr>
      </p:pic>
      <p:sp>
        <p:nvSpPr>
          <p:cNvPr id="300" name="四角形: 角を丸くする 299">
            <a:extLst>
              <a:ext uri="{FF2B5EF4-FFF2-40B4-BE49-F238E27FC236}">
                <a16:creationId xmlns:a16="http://schemas.microsoft.com/office/drawing/2014/main" id="{6F3E9AC0-903C-5478-99A3-25C851F8A98B}"/>
              </a:ext>
            </a:extLst>
          </p:cNvPr>
          <p:cNvSpPr/>
          <p:nvPr/>
        </p:nvSpPr>
        <p:spPr>
          <a:xfrm>
            <a:off x="736300" y="827968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1" name="テキスト ボックス 300">
            <a:extLst>
              <a:ext uri="{FF2B5EF4-FFF2-40B4-BE49-F238E27FC236}">
                <a16:creationId xmlns:a16="http://schemas.microsoft.com/office/drawing/2014/main" id="{D75C7944-FBC1-C6D1-D910-9B6408116E06}"/>
              </a:ext>
            </a:extLst>
          </p:cNvPr>
          <p:cNvSpPr txBox="1"/>
          <p:nvPr/>
        </p:nvSpPr>
        <p:spPr>
          <a:xfrm>
            <a:off x="412593" y="826844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02" name="四角形: 角を丸くする 301">
            <a:extLst>
              <a:ext uri="{FF2B5EF4-FFF2-40B4-BE49-F238E27FC236}">
                <a16:creationId xmlns:a16="http://schemas.microsoft.com/office/drawing/2014/main" id="{F0EB0CEC-7F24-BFB5-086D-F60476EF8DBF}"/>
              </a:ext>
            </a:extLst>
          </p:cNvPr>
          <p:cNvSpPr/>
          <p:nvPr/>
        </p:nvSpPr>
        <p:spPr>
          <a:xfrm>
            <a:off x="1388236" y="827229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3" name="テキスト ボックス 302">
            <a:extLst>
              <a:ext uri="{FF2B5EF4-FFF2-40B4-BE49-F238E27FC236}">
                <a16:creationId xmlns:a16="http://schemas.microsoft.com/office/drawing/2014/main" id="{69D758D1-54B9-E516-A329-03A204E17DB7}"/>
              </a:ext>
            </a:extLst>
          </p:cNvPr>
          <p:cNvSpPr txBox="1"/>
          <p:nvPr/>
        </p:nvSpPr>
        <p:spPr>
          <a:xfrm>
            <a:off x="1069291" y="8253907"/>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04" name="図 303">
            <a:extLst>
              <a:ext uri="{FF2B5EF4-FFF2-40B4-BE49-F238E27FC236}">
                <a16:creationId xmlns:a16="http://schemas.microsoft.com/office/drawing/2014/main" id="{750A8384-CE00-B9FE-21AC-AEA834622C1A}"/>
              </a:ext>
            </a:extLst>
          </p:cNvPr>
          <p:cNvPicPr>
            <a:picLocks noChangeAspect="1"/>
          </p:cNvPicPr>
          <p:nvPr/>
        </p:nvPicPr>
        <p:blipFill>
          <a:blip r:embed="rId7"/>
          <a:stretch>
            <a:fillRect/>
          </a:stretch>
        </p:blipFill>
        <p:spPr>
          <a:xfrm>
            <a:off x="455742" y="7718232"/>
            <a:ext cx="1345035" cy="391873"/>
          </a:xfrm>
          <a:prstGeom prst="rect">
            <a:avLst/>
          </a:prstGeom>
        </p:spPr>
      </p:pic>
      <p:sp>
        <p:nvSpPr>
          <p:cNvPr id="305" name="四角形: 角を丸くする 304">
            <a:extLst>
              <a:ext uri="{FF2B5EF4-FFF2-40B4-BE49-F238E27FC236}">
                <a16:creationId xmlns:a16="http://schemas.microsoft.com/office/drawing/2014/main" id="{C12F9AE5-DB83-9D66-0F4A-6A3AA3B22EEA}"/>
              </a:ext>
            </a:extLst>
          </p:cNvPr>
          <p:cNvSpPr/>
          <p:nvPr/>
        </p:nvSpPr>
        <p:spPr>
          <a:xfrm>
            <a:off x="736894" y="8017513"/>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6" name="四角形: 角を丸くする 305">
            <a:extLst>
              <a:ext uri="{FF2B5EF4-FFF2-40B4-BE49-F238E27FC236}">
                <a16:creationId xmlns:a16="http://schemas.microsoft.com/office/drawing/2014/main" id="{FC969710-F285-0E45-EC9F-B786C8FB7A86}"/>
              </a:ext>
            </a:extLst>
          </p:cNvPr>
          <p:cNvSpPr/>
          <p:nvPr/>
        </p:nvSpPr>
        <p:spPr>
          <a:xfrm>
            <a:off x="1382375" y="8022813"/>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7" name="テキスト ボックス 306">
            <a:extLst>
              <a:ext uri="{FF2B5EF4-FFF2-40B4-BE49-F238E27FC236}">
                <a16:creationId xmlns:a16="http://schemas.microsoft.com/office/drawing/2014/main" id="{6D21F68C-B587-3FE7-E9AD-8EF2F5DDD0C2}"/>
              </a:ext>
            </a:extLst>
          </p:cNvPr>
          <p:cNvSpPr txBox="1"/>
          <p:nvPr/>
        </p:nvSpPr>
        <p:spPr>
          <a:xfrm>
            <a:off x="398343" y="803030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08" name="テキスト ボックス 307">
            <a:extLst>
              <a:ext uri="{FF2B5EF4-FFF2-40B4-BE49-F238E27FC236}">
                <a16:creationId xmlns:a16="http://schemas.microsoft.com/office/drawing/2014/main" id="{3AF31D44-8BDD-CE36-00CC-F23411E239F8}"/>
              </a:ext>
            </a:extLst>
          </p:cNvPr>
          <p:cNvSpPr txBox="1"/>
          <p:nvPr/>
        </p:nvSpPr>
        <p:spPr>
          <a:xfrm>
            <a:off x="1058473" y="8023587"/>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09" name="四角形: 角を丸くする 308">
            <a:extLst>
              <a:ext uri="{FF2B5EF4-FFF2-40B4-BE49-F238E27FC236}">
                <a16:creationId xmlns:a16="http://schemas.microsoft.com/office/drawing/2014/main" id="{EF2A7DCF-B162-7EB0-5482-8F5AADC745F7}"/>
              </a:ext>
            </a:extLst>
          </p:cNvPr>
          <p:cNvSpPr/>
          <p:nvPr/>
        </p:nvSpPr>
        <p:spPr>
          <a:xfrm>
            <a:off x="946700" y="772000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0" name="テキスト ボックス 309">
            <a:extLst>
              <a:ext uri="{FF2B5EF4-FFF2-40B4-BE49-F238E27FC236}">
                <a16:creationId xmlns:a16="http://schemas.microsoft.com/office/drawing/2014/main" id="{847A77FC-D2F1-CB1A-EA3A-6C72E1FA9B8A}"/>
              </a:ext>
            </a:extLst>
          </p:cNvPr>
          <p:cNvSpPr txBox="1"/>
          <p:nvPr/>
        </p:nvSpPr>
        <p:spPr>
          <a:xfrm>
            <a:off x="412593" y="7708764"/>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11" name="四角形: 角を丸くする 310">
            <a:extLst>
              <a:ext uri="{FF2B5EF4-FFF2-40B4-BE49-F238E27FC236}">
                <a16:creationId xmlns:a16="http://schemas.microsoft.com/office/drawing/2014/main" id="{1D988236-38AB-E757-EE14-7B8F53126951}"/>
              </a:ext>
            </a:extLst>
          </p:cNvPr>
          <p:cNvSpPr/>
          <p:nvPr/>
        </p:nvSpPr>
        <p:spPr>
          <a:xfrm>
            <a:off x="949191" y="786674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2" name="テキスト ボックス 311">
            <a:extLst>
              <a:ext uri="{FF2B5EF4-FFF2-40B4-BE49-F238E27FC236}">
                <a16:creationId xmlns:a16="http://schemas.microsoft.com/office/drawing/2014/main" id="{88AD8F39-CE75-F9A1-E301-BAD1BCCA1BD1}"/>
              </a:ext>
            </a:extLst>
          </p:cNvPr>
          <p:cNvSpPr txBox="1"/>
          <p:nvPr/>
        </p:nvSpPr>
        <p:spPr>
          <a:xfrm>
            <a:off x="415084" y="7855509"/>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13" name="テキスト ボックス 312">
            <a:extLst>
              <a:ext uri="{FF2B5EF4-FFF2-40B4-BE49-F238E27FC236}">
                <a16:creationId xmlns:a16="http://schemas.microsoft.com/office/drawing/2014/main" id="{6D24ADC4-8655-10DD-A97A-A5EFE1424C2E}"/>
              </a:ext>
            </a:extLst>
          </p:cNvPr>
          <p:cNvSpPr txBox="1"/>
          <p:nvPr/>
        </p:nvSpPr>
        <p:spPr>
          <a:xfrm>
            <a:off x="972887" y="77034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14" name="テキスト ボックス 313">
            <a:extLst>
              <a:ext uri="{FF2B5EF4-FFF2-40B4-BE49-F238E27FC236}">
                <a16:creationId xmlns:a16="http://schemas.microsoft.com/office/drawing/2014/main" id="{8CCE687E-848A-07C7-1CEE-1E55B3FAA2AA}"/>
              </a:ext>
            </a:extLst>
          </p:cNvPr>
          <p:cNvSpPr txBox="1"/>
          <p:nvPr/>
        </p:nvSpPr>
        <p:spPr>
          <a:xfrm>
            <a:off x="896294" y="785353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15" name="テキスト ボックス 314">
            <a:extLst>
              <a:ext uri="{FF2B5EF4-FFF2-40B4-BE49-F238E27FC236}">
                <a16:creationId xmlns:a16="http://schemas.microsoft.com/office/drawing/2014/main" id="{21A167B8-A7DC-A384-61BE-A87E72BF9DAF}"/>
              </a:ext>
            </a:extLst>
          </p:cNvPr>
          <p:cNvSpPr txBox="1"/>
          <p:nvPr/>
        </p:nvSpPr>
        <p:spPr>
          <a:xfrm>
            <a:off x="694257" y="8006044"/>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16" name="テキスト ボックス 315">
            <a:extLst>
              <a:ext uri="{FF2B5EF4-FFF2-40B4-BE49-F238E27FC236}">
                <a16:creationId xmlns:a16="http://schemas.microsoft.com/office/drawing/2014/main" id="{567806BA-B7BF-153A-206B-F5CFF51981F4}"/>
              </a:ext>
            </a:extLst>
          </p:cNvPr>
          <p:cNvSpPr txBox="1"/>
          <p:nvPr/>
        </p:nvSpPr>
        <p:spPr>
          <a:xfrm>
            <a:off x="1349260" y="8009854"/>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17" name="矢印: 右 316">
            <a:extLst>
              <a:ext uri="{FF2B5EF4-FFF2-40B4-BE49-F238E27FC236}">
                <a16:creationId xmlns:a16="http://schemas.microsoft.com/office/drawing/2014/main" id="{516139D2-744A-E951-1B9A-0D0BAA0FB254}"/>
              </a:ext>
            </a:extLst>
          </p:cNvPr>
          <p:cNvSpPr/>
          <p:nvPr/>
        </p:nvSpPr>
        <p:spPr>
          <a:xfrm>
            <a:off x="1643897" y="75793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8" name="テキスト ボックス 317">
            <a:extLst>
              <a:ext uri="{FF2B5EF4-FFF2-40B4-BE49-F238E27FC236}">
                <a16:creationId xmlns:a16="http://schemas.microsoft.com/office/drawing/2014/main" id="{E23CA7CB-F6E4-CDD5-BEC0-974917AB099E}"/>
              </a:ext>
            </a:extLst>
          </p:cNvPr>
          <p:cNvSpPr txBox="1"/>
          <p:nvPr/>
        </p:nvSpPr>
        <p:spPr>
          <a:xfrm>
            <a:off x="2903319" y="8259030"/>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19" name="テキスト ボックス 318">
            <a:extLst>
              <a:ext uri="{FF2B5EF4-FFF2-40B4-BE49-F238E27FC236}">
                <a16:creationId xmlns:a16="http://schemas.microsoft.com/office/drawing/2014/main" id="{FA32B2D1-6AFC-C4A1-49ED-2EE0048B2443}"/>
              </a:ext>
            </a:extLst>
          </p:cNvPr>
          <p:cNvSpPr txBox="1"/>
          <p:nvPr/>
        </p:nvSpPr>
        <p:spPr>
          <a:xfrm>
            <a:off x="3569221" y="8258784"/>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320" name="テキスト ボックス 319">
            <a:extLst>
              <a:ext uri="{FF2B5EF4-FFF2-40B4-BE49-F238E27FC236}">
                <a16:creationId xmlns:a16="http://schemas.microsoft.com/office/drawing/2014/main" id="{54AC83F7-1A6E-3442-C860-C88EEBE6D0F6}"/>
              </a:ext>
            </a:extLst>
          </p:cNvPr>
          <p:cNvSpPr txBox="1"/>
          <p:nvPr/>
        </p:nvSpPr>
        <p:spPr>
          <a:xfrm>
            <a:off x="2747726" y="8543543"/>
            <a:ext cx="521723" cy="169277"/>
          </a:xfrm>
          <a:prstGeom prst="rect">
            <a:avLst/>
          </a:prstGeom>
          <a:noFill/>
        </p:spPr>
        <p:txBody>
          <a:bodyPr wrap="square" rtlCol="0">
            <a:spAutoFit/>
          </a:bodyPr>
          <a:lstStyle/>
          <a:p>
            <a:pPr algn="ctr"/>
            <a:r>
              <a:rPr kumimoji="1" lang="en-US" altLang="ja-JP" sz="500" dirty="0">
                <a:latin typeface="+mj-lt"/>
              </a:rPr>
              <a:t>2023-09-10</a:t>
            </a:r>
          </a:p>
        </p:txBody>
      </p:sp>
      <p:sp>
        <p:nvSpPr>
          <p:cNvPr id="321" name="テキスト ボックス 320">
            <a:extLst>
              <a:ext uri="{FF2B5EF4-FFF2-40B4-BE49-F238E27FC236}">
                <a16:creationId xmlns:a16="http://schemas.microsoft.com/office/drawing/2014/main" id="{DCAAE6A3-1322-17FE-A485-1F10079040DE}"/>
              </a:ext>
            </a:extLst>
          </p:cNvPr>
          <p:cNvSpPr txBox="1"/>
          <p:nvPr/>
        </p:nvSpPr>
        <p:spPr>
          <a:xfrm>
            <a:off x="3198485" y="8535415"/>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322" name="テキスト ボックス 321">
            <a:extLst>
              <a:ext uri="{FF2B5EF4-FFF2-40B4-BE49-F238E27FC236}">
                <a16:creationId xmlns:a16="http://schemas.microsoft.com/office/drawing/2014/main" id="{07D8FACB-618B-9F92-1C44-AAAF238BAAFC}"/>
              </a:ext>
            </a:extLst>
          </p:cNvPr>
          <p:cNvSpPr txBox="1"/>
          <p:nvPr/>
        </p:nvSpPr>
        <p:spPr>
          <a:xfrm>
            <a:off x="3603129" y="8540699"/>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323" name="テキスト ボックス 322">
            <a:extLst>
              <a:ext uri="{FF2B5EF4-FFF2-40B4-BE49-F238E27FC236}">
                <a16:creationId xmlns:a16="http://schemas.microsoft.com/office/drawing/2014/main" id="{14651ADD-35B2-23D9-7939-8EC7F17DCCB4}"/>
              </a:ext>
            </a:extLst>
          </p:cNvPr>
          <p:cNvSpPr txBox="1"/>
          <p:nvPr/>
        </p:nvSpPr>
        <p:spPr>
          <a:xfrm>
            <a:off x="4547280" y="6101544"/>
            <a:ext cx="661188" cy="169277"/>
          </a:xfrm>
          <a:prstGeom prst="rect">
            <a:avLst/>
          </a:prstGeom>
          <a:noFill/>
        </p:spPr>
        <p:txBody>
          <a:bodyPr wrap="square" rtlCol="0">
            <a:spAutoFit/>
          </a:bodyPr>
          <a:lstStyle/>
          <a:p>
            <a:pPr algn="ctr"/>
            <a:r>
              <a:rPr kumimoji="1" lang="en-US" altLang="ja-JP" sz="500" dirty="0">
                <a:latin typeface="+mj-lt"/>
              </a:rPr>
              <a:t>2023-09-10</a:t>
            </a:r>
          </a:p>
        </p:txBody>
      </p:sp>
      <p:pic>
        <p:nvPicPr>
          <p:cNvPr id="61" name="図 60">
            <a:extLst>
              <a:ext uri="{FF2B5EF4-FFF2-40B4-BE49-F238E27FC236}">
                <a16:creationId xmlns:a16="http://schemas.microsoft.com/office/drawing/2014/main" id="{48225763-5A91-177B-C70A-14515CA60B6E}"/>
              </a:ext>
            </a:extLst>
          </p:cNvPr>
          <p:cNvPicPr>
            <a:picLocks noChangeAspect="1"/>
          </p:cNvPicPr>
          <p:nvPr/>
        </p:nvPicPr>
        <p:blipFill rotWithShape="1">
          <a:blip r:embed="rId12"/>
          <a:srcRect b="79932"/>
          <a:stretch/>
        </p:blipFill>
        <p:spPr>
          <a:xfrm>
            <a:off x="561366" y="1545938"/>
            <a:ext cx="1360089" cy="405207"/>
          </a:xfrm>
          <a:prstGeom prst="rect">
            <a:avLst/>
          </a:prstGeom>
        </p:spPr>
      </p:pic>
      <p:pic>
        <p:nvPicPr>
          <p:cNvPr id="64" name="図 63">
            <a:extLst>
              <a:ext uri="{FF2B5EF4-FFF2-40B4-BE49-F238E27FC236}">
                <a16:creationId xmlns:a16="http://schemas.microsoft.com/office/drawing/2014/main" id="{F78F41CF-F22C-0A41-BBFC-F38DA7491C3D}"/>
              </a:ext>
            </a:extLst>
          </p:cNvPr>
          <p:cNvPicPr>
            <a:picLocks noChangeAspect="1"/>
          </p:cNvPicPr>
          <p:nvPr/>
        </p:nvPicPr>
        <p:blipFill rotWithShape="1">
          <a:blip r:embed="rId13"/>
          <a:srcRect t="20856"/>
          <a:stretch/>
        </p:blipFill>
        <p:spPr>
          <a:xfrm>
            <a:off x="554133" y="1950449"/>
            <a:ext cx="1364286" cy="1614633"/>
          </a:xfrm>
          <a:prstGeom prst="rect">
            <a:avLst/>
          </a:prstGeom>
        </p:spPr>
      </p:pic>
      <p:pic>
        <p:nvPicPr>
          <p:cNvPr id="65" name="図 64">
            <a:extLst>
              <a:ext uri="{FF2B5EF4-FFF2-40B4-BE49-F238E27FC236}">
                <a16:creationId xmlns:a16="http://schemas.microsoft.com/office/drawing/2014/main" id="{4E304C03-1F7E-8CC2-AF19-4BBCD7B9A3C7}"/>
              </a:ext>
            </a:extLst>
          </p:cNvPr>
          <p:cNvPicPr>
            <a:picLocks noChangeAspect="1"/>
          </p:cNvPicPr>
          <p:nvPr/>
        </p:nvPicPr>
        <p:blipFill>
          <a:blip r:embed="rId14"/>
          <a:stretch>
            <a:fillRect/>
          </a:stretch>
        </p:blipFill>
        <p:spPr>
          <a:xfrm>
            <a:off x="1039731" y="2114975"/>
            <a:ext cx="546082" cy="198137"/>
          </a:xfrm>
          <a:prstGeom prst="rect">
            <a:avLst/>
          </a:prstGeom>
        </p:spPr>
      </p:pic>
      <p:pic>
        <p:nvPicPr>
          <p:cNvPr id="66" name="図 65">
            <a:extLst>
              <a:ext uri="{FF2B5EF4-FFF2-40B4-BE49-F238E27FC236}">
                <a16:creationId xmlns:a16="http://schemas.microsoft.com/office/drawing/2014/main" id="{3DD2B1AE-6835-B363-B670-13B23AEE67AB}"/>
              </a:ext>
            </a:extLst>
          </p:cNvPr>
          <p:cNvPicPr>
            <a:picLocks noChangeAspect="1"/>
          </p:cNvPicPr>
          <p:nvPr/>
        </p:nvPicPr>
        <p:blipFill>
          <a:blip r:embed="rId14"/>
          <a:stretch>
            <a:fillRect/>
          </a:stretch>
        </p:blipFill>
        <p:spPr>
          <a:xfrm>
            <a:off x="971913" y="2459367"/>
            <a:ext cx="546082" cy="198137"/>
          </a:xfrm>
          <a:prstGeom prst="rect">
            <a:avLst/>
          </a:prstGeom>
        </p:spPr>
      </p:pic>
      <p:sp>
        <p:nvSpPr>
          <p:cNvPr id="67" name="テキスト ボックス 66">
            <a:extLst>
              <a:ext uri="{FF2B5EF4-FFF2-40B4-BE49-F238E27FC236}">
                <a16:creationId xmlns:a16="http://schemas.microsoft.com/office/drawing/2014/main" id="{0DBA8D8D-3F5D-46EA-0C8F-F71C75B8216C}"/>
              </a:ext>
            </a:extLst>
          </p:cNvPr>
          <p:cNvSpPr txBox="1"/>
          <p:nvPr/>
        </p:nvSpPr>
        <p:spPr>
          <a:xfrm>
            <a:off x="827843" y="2121710"/>
            <a:ext cx="740908" cy="184666"/>
          </a:xfrm>
          <a:prstGeom prst="rect">
            <a:avLst/>
          </a:prstGeom>
          <a:noFill/>
        </p:spPr>
        <p:txBody>
          <a:bodyPr wrap="none" rtlCol="0">
            <a:spAutoFit/>
          </a:bodyPr>
          <a:lstStyle/>
          <a:p>
            <a:r>
              <a:rPr kumimoji="1" lang="en-US" altLang="ja-JP" sz="600" dirty="0"/>
              <a:t>Work Outbound</a:t>
            </a:r>
            <a:endParaRPr kumimoji="1" lang="ja-JP" altLang="en-US" sz="600" dirty="0"/>
          </a:p>
        </p:txBody>
      </p:sp>
      <p:sp>
        <p:nvSpPr>
          <p:cNvPr id="68" name="テキスト ボックス 67">
            <a:extLst>
              <a:ext uri="{FF2B5EF4-FFF2-40B4-BE49-F238E27FC236}">
                <a16:creationId xmlns:a16="http://schemas.microsoft.com/office/drawing/2014/main" id="{35C75E38-904E-1E7A-F85B-B412487EC7FD}"/>
              </a:ext>
            </a:extLst>
          </p:cNvPr>
          <p:cNvSpPr txBox="1"/>
          <p:nvPr/>
        </p:nvSpPr>
        <p:spPr>
          <a:xfrm>
            <a:off x="653698" y="2461907"/>
            <a:ext cx="1186726" cy="184666"/>
          </a:xfrm>
          <a:prstGeom prst="rect">
            <a:avLst/>
          </a:prstGeom>
          <a:noFill/>
        </p:spPr>
        <p:txBody>
          <a:bodyPr wrap="square" rtlCol="0">
            <a:spAutoFit/>
          </a:bodyPr>
          <a:lstStyle/>
          <a:p>
            <a:pPr algn="ctr"/>
            <a:r>
              <a:rPr kumimoji="1" lang="en-US" altLang="ja-JP" sz="600" dirty="0"/>
              <a:t>Production Outbound</a:t>
            </a:r>
            <a:endParaRPr kumimoji="1" lang="ja-JP" altLang="en-US" sz="600" dirty="0"/>
          </a:p>
        </p:txBody>
      </p:sp>
      <p:pic>
        <p:nvPicPr>
          <p:cNvPr id="69" name="図 68">
            <a:extLst>
              <a:ext uri="{FF2B5EF4-FFF2-40B4-BE49-F238E27FC236}">
                <a16:creationId xmlns:a16="http://schemas.microsoft.com/office/drawing/2014/main" id="{3D511C7D-5530-EDB2-ED47-CA54DFADFB69}"/>
              </a:ext>
            </a:extLst>
          </p:cNvPr>
          <p:cNvPicPr>
            <a:picLocks noChangeAspect="1"/>
          </p:cNvPicPr>
          <p:nvPr/>
        </p:nvPicPr>
        <p:blipFill>
          <a:blip r:embed="rId15"/>
          <a:stretch>
            <a:fillRect/>
          </a:stretch>
        </p:blipFill>
        <p:spPr>
          <a:xfrm>
            <a:off x="1020679" y="2802104"/>
            <a:ext cx="510584" cy="178119"/>
          </a:xfrm>
          <a:prstGeom prst="rect">
            <a:avLst/>
          </a:prstGeom>
        </p:spPr>
      </p:pic>
      <p:sp>
        <p:nvSpPr>
          <p:cNvPr id="70" name="テキスト ボックス 69">
            <a:extLst>
              <a:ext uri="{FF2B5EF4-FFF2-40B4-BE49-F238E27FC236}">
                <a16:creationId xmlns:a16="http://schemas.microsoft.com/office/drawing/2014/main" id="{21946CA7-310C-45F9-F791-209F437AB622}"/>
              </a:ext>
            </a:extLst>
          </p:cNvPr>
          <p:cNvSpPr txBox="1"/>
          <p:nvPr/>
        </p:nvSpPr>
        <p:spPr>
          <a:xfrm>
            <a:off x="871053" y="2795368"/>
            <a:ext cx="809836" cy="184666"/>
          </a:xfrm>
          <a:prstGeom prst="rect">
            <a:avLst/>
          </a:prstGeom>
          <a:noFill/>
        </p:spPr>
        <p:txBody>
          <a:bodyPr wrap="square" rtlCol="0">
            <a:spAutoFit/>
          </a:bodyPr>
          <a:lstStyle/>
          <a:p>
            <a:pPr algn="ctr"/>
            <a:r>
              <a:rPr kumimoji="1" lang="en-US" altLang="ja-JP" sz="600" dirty="0"/>
              <a:t>Outbound Manual</a:t>
            </a:r>
            <a:endParaRPr kumimoji="1" lang="ja-JP" altLang="en-US" sz="600" dirty="0"/>
          </a:p>
        </p:txBody>
      </p:sp>
      <p:pic>
        <p:nvPicPr>
          <p:cNvPr id="71" name="図 70">
            <a:extLst>
              <a:ext uri="{FF2B5EF4-FFF2-40B4-BE49-F238E27FC236}">
                <a16:creationId xmlns:a16="http://schemas.microsoft.com/office/drawing/2014/main" id="{DF821C75-27AF-AA09-4558-90ACB1A7369A}"/>
              </a:ext>
            </a:extLst>
          </p:cNvPr>
          <p:cNvPicPr>
            <a:picLocks noChangeAspect="1"/>
          </p:cNvPicPr>
          <p:nvPr/>
        </p:nvPicPr>
        <p:blipFill>
          <a:blip r:embed="rId15"/>
          <a:stretch>
            <a:fillRect/>
          </a:stretch>
        </p:blipFill>
        <p:spPr>
          <a:xfrm>
            <a:off x="1021441" y="3137333"/>
            <a:ext cx="510584" cy="178119"/>
          </a:xfrm>
          <a:prstGeom prst="rect">
            <a:avLst/>
          </a:prstGeom>
        </p:spPr>
      </p:pic>
      <p:sp>
        <p:nvSpPr>
          <p:cNvPr id="72" name="テキスト ボックス 71">
            <a:extLst>
              <a:ext uri="{FF2B5EF4-FFF2-40B4-BE49-F238E27FC236}">
                <a16:creationId xmlns:a16="http://schemas.microsoft.com/office/drawing/2014/main" id="{005E0C2F-A53F-EF8C-DDD3-EA82C415E534}"/>
              </a:ext>
            </a:extLst>
          </p:cNvPr>
          <p:cNvSpPr txBox="1"/>
          <p:nvPr/>
        </p:nvSpPr>
        <p:spPr>
          <a:xfrm>
            <a:off x="920140" y="3130597"/>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74" name="図 73">
            <a:extLst>
              <a:ext uri="{FF2B5EF4-FFF2-40B4-BE49-F238E27FC236}">
                <a16:creationId xmlns:a16="http://schemas.microsoft.com/office/drawing/2014/main" id="{00336960-FBE7-B3A8-DF76-86C20D55E68F}"/>
              </a:ext>
            </a:extLst>
          </p:cNvPr>
          <p:cNvPicPr>
            <a:picLocks noChangeAspect="1"/>
          </p:cNvPicPr>
          <p:nvPr/>
        </p:nvPicPr>
        <p:blipFill>
          <a:blip r:embed="rId16"/>
          <a:stretch>
            <a:fillRect/>
          </a:stretch>
        </p:blipFill>
        <p:spPr>
          <a:xfrm>
            <a:off x="666571" y="3062015"/>
            <a:ext cx="1156765" cy="417148"/>
          </a:xfrm>
          <a:prstGeom prst="rect">
            <a:avLst/>
          </a:prstGeom>
        </p:spPr>
      </p:pic>
      <p:sp>
        <p:nvSpPr>
          <p:cNvPr id="79" name="正方形/長方形 78">
            <a:extLst>
              <a:ext uri="{FF2B5EF4-FFF2-40B4-BE49-F238E27FC236}">
                <a16:creationId xmlns:a16="http://schemas.microsoft.com/office/drawing/2014/main" id="{7C23E613-5841-819A-B9AA-BD153B0748CA}"/>
              </a:ext>
            </a:extLst>
          </p:cNvPr>
          <p:cNvSpPr/>
          <p:nvPr/>
        </p:nvSpPr>
        <p:spPr>
          <a:xfrm>
            <a:off x="627130" y="2712904"/>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80" name="グラフィックス 79" descr="右向き指示マーク">
            <a:extLst>
              <a:ext uri="{FF2B5EF4-FFF2-40B4-BE49-F238E27FC236}">
                <a16:creationId xmlns:a16="http://schemas.microsoft.com/office/drawing/2014/main" id="{5A133578-7B57-9F04-9E4E-0FEF2C700A6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4754202">
            <a:off x="1653489" y="2906593"/>
            <a:ext cx="253626" cy="253626"/>
          </a:xfrm>
          <a:prstGeom prst="rect">
            <a:avLst/>
          </a:prstGeom>
        </p:spPr>
      </p:pic>
      <p:sp>
        <p:nvSpPr>
          <p:cNvPr id="81" name="正方形/長方形 80">
            <a:extLst>
              <a:ext uri="{FF2B5EF4-FFF2-40B4-BE49-F238E27FC236}">
                <a16:creationId xmlns:a16="http://schemas.microsoft.com/office/drawing/2014/main" id="{F2E286AA-A7E4-6574-5EE8-37867EB8038D}"/>
              </a:ext>
            </a:extLst>
          </p:cNvPr>
          <p:cNvSpPr/>
          <p:nvPr/>
        </p:nvSpPr>
        <p:spPr>
          <a:xfrm>
            <a:off x="441101" y="7127316"/>
            <a:ext cx="5955347" cy="1874526"/>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There is no case in this function 13/Oct/2023</a:t>
            </a:r>
            <a:endParaRPr kumimoji="1" lang="ja-JP" altLang="en-US" sz="700" kern="0" dirty="0">
              <a:solidFill>
                <a:srgbClr val="FF0000"/>
              </a:solidFill>
            </a:endParaRPr>
          </a:p>
        </p:txBody>
      </p:sp>
      <p:sp>
        <p:nvSpPr>
          <p:cNvPr id="4" name="テキスト ボックス 3">
            <a:extLst>
              <a:ext uri="{FF2B5EF4-FFF2-40B4-BE49-F238E27FC236}">
                <a16:creationId xmlns:a16="http://schemas.microsoft.com/office/drawing/2014/main" id="{A2F0F027-63B4-3183-5C32-08912F81F8A0}"/>
              </a:ext>
            </a:extLst>
          </p:cNvPr>
          <p:cNvSpPr txBox="1"/>
          <p:nvPr/>
        </p:nvSpPr>
        <p:spPr>
          <a:xfrm>
            <a:off x="1770153" y="3716929"/>
            <a:ext cx="1893334" cy="1200329"/>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When the process is complete, the popup closes and you return to the object screen. The screen must be refreshed.</a:t>
            </a:r>
          </a:p>
          <a:p>
            <a:r>
              <a:rPr kumimoji="1" lang="en-US" altLang="ja-JP" sz="800" b="1" dirty="0">
                <a:latin typeface="+mj-lt"/>
              </a:rPr>
              <a:t>Relabeling button:</a:t>
            </a:r>
            <a:r>
              <a:rPr kumimoji="1" lang="en-US" altLang="ja-JP" sz="800" dirty="0">
                <a:latin typeface="+mj-lt"/>
              </a:rPr>
              <a:t> Jump to the Relabeling screen.</a:t>
            </a:r>
          </a:p>
        </p:txBody>
      </p:sp>
      <p:pic>
        <p:nvPicPr>
          <p:cNvPr id="5" name="図 4">
            <a:extLst>
              <a:ext uri="{FF2B5EF4-FFF2-40B4-BE49-F238E27FC236}">
                <a16:creationId xmlns:a16="http://schemas.microsoft.com/office/drawing/2014/main" id="{7109F27E-0154-D24A-7A63-6ED487E8A9F8}"/>
              </a:ext>
            </a:extLst>
          </p:cNvPr>
          <p:cNvPicPr>
            <a:picLocks noChangeAspect="1"/>
          </p:cNvPicPr>
          <p:nvPr/>
        </p:nvPicPr>
        <p:blipFill>
          <a:blip r:embed="rId10"/>
          <a:stretch>
            <a:fillRect/>
          </a:stretch>
        </p:blipFill>
        <p:spPr>
          <a:xfrm>
            <a:off x="556651" y="3731066"/>
            <a:ext cx="1075165" cy="745191"/>
          </a:xfrm>
          <a:prstGeom prst="rect">
            <a:avLst/>
          </a:prstGeom>
        </p:spPr>
      </p:pic>
      <p:pic>
        <p:nvPicPr>
          <p:cNvPr id="6" name="図 5">
            <a:extLst>
              <a:ext uri="{FF2B5EF4-FFF2-40B4-BE49-F238E27FC236}">
                <a16:creationId xmlns:a16="http://schemas.microsoft.com/office/drawing/2014/main" id="{7084241F-5A56-89E0-CA90-C7C6F6BEA194}"/>
              </a:ext>
            </a:extLst>
          </p:cNvPr>
          <p:cNvPicPr>
            <a:picLocks noChangeAspect="1"/>
          </p:cNvPicPr>
          <p:nvPr/>
        </p:nvPicPr>
        <p:blipFill>
          <a:blip r:embed="rId11"/>
          <a:stretch>
            <a:fillRect/>
          </a:stretch>
        </p:blipFill>
        <p:spPr>
          <a:xfrm>
            <a:off x="678590" y="4121196"/>
            <a:ext cx="847293" cy="112175"/>
          </a:xfrm>
          <a:prstGeom prst="rect">
            <a:avLst/>
          </a:prstGeom>
        </p:spPr>
      </p:pic>
      <p:pic>
        <p:nvPicPr>
          <p:cNvPr id="7" name="図 6">
            <a:extLst>
              <a:ext uri="{FF2B5EF4-FFF2-40B4-BE49-F238E27FC236}">
                <a16:creationId xmlns:a16="http://schemas.microsoft.com/office/drawing/2014/main" id="{B4F340CA-8AB5-8D0C-4501-D0067913BA93}"/>
              </a:ext>
            </a:extLst>
          </p:cNvPr>
          <p:cNvPicPr>
            <a:picLocks noChangeAspect="1"/>
          </p:cNvPicPr>
          <p:nvPr/>
        </p:nvPicPr>
        <p:blipFill>
          <a:blip r:embed="rId19"/>
          <a:stretch>
            <a:fillRect/>
          </a:stretch>
        </p:blipFill>
        <p:spPr>
          <a:xfrm>
            <a:off x="934199" y="4236715"/>
            <a:ext cx="336603" cy="186540"/>
          </a:xfrm>
          <a:prstGeom prst="rect">
            <a:avLst/>
          </a:prstGeom>
        </p:spPr>
      </p:pic>
      <p:sp>
        <p:nvSpPr>
          <p:cNvPr id="8" name="四角形: 角を丸くする 7">
            <a:extLst>
              <a:ext uri="{FF2B5EF4-FFF2-40B4-BE49-F238E27FC236}">
                <a16:creationId xmlns:a16="http://schemas.microsoft.com/office/drawing/2014/main" id="{FFC9759A-C6DF-15EB-D6A0-F33F24BE0EB8}"/>
              </a:ext>
            </a:extLst>
          </p:cNvPr>
          <p:cNvSpPr/>
          <p:nvPr/>
        </p:nvSpPr>
        <p:spPr>
          <a:xfrm>
            <a:off x="713051" y="4270670"/>
            <a:ext cx="374470"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9" name="四角形: 角を丸くする 8">
            <a:extLst>
              <a:ext uri="{FF2B5EF4-FFF2-40B4-BE49-F238E27FC236}">
                <a16:creationId xmlns:a16="http://schemas.microsoft.com/office/drawing/2014/main" id="{880CC5B5-B260-852C-A09E-354D04781965}"/>
              </a:ext>
            </a:extLst>
          </p:cNvPr>
          <p:cNvSpPr/>
          <p:nvPr/>
        </p:nvSpPr>
        <p:spPr>
          <a:xfrm>
            <a:off x="1113490" y="4271141"/>
            <a:ext cx="386960"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Relabeling</a:t>
            </a:r>
            <a:endParaRPr kumimoji="1" lang="ja-JP" altLang="en-US" sz="300" kern="0" dirty="0">
              <a:solidFill>
                <a:schemeClr val="bg1"/>
              </a:solidFill>
            </a:endParaRPr>
          </a:p>
        </p:txBody>
      </p:sp>
      <p:pic>
        <p:nvPicPr>
          <p:cNvPr id="10" name="図 9">
            <a:extLst>
              <a:ext uri="{FF2B5EF4-FFF2-40B4-BE49-F238E27FC236}">
                <a16:creationId xmlns:a16="http://schemas.microsoft.com/office/drawing/2014/main" id="{14DEB550-136A-8AF0-6F3B-CF2B8FC76581}"/>
              </a:ext>
            </a:extLst>
          </p:cNvPr>
          <p:cNvPicPr>
            <a:picLocks noChangeAspect="1"/>
          </p:cNvPicPr>
          <p:nvPr/>
        </p:nvPicPr>
        <p:blipFill>
          <a:blip r:embed="rId20"/>
          <a:stretch>
            <a:fillRect/>
          </a:stretch>
        </p:blipFill>
        <p:spPr>
          <a:xfrm>
            <a:off x="819871" y="3786202"/>
            <a:ext cx="680579" cy="317460"/>
          </a:xfrm>
          <a:prstGeom prst="rect">
            <a:avLst/>
          </a:prstGeom>
        </p:spPr>
      </p:pic>
      <p:sp>
        <p:nvSpPr>
          <p:cNvPr id="11" name="テキスト ボックス 10">
            <a:extLst>
              <a:ext uri="{FF2B5EF4-FFF2-40B4-BE49-F238E27FC236}">
                <a16:creationId xmlns:a16="http://schemas.microsoft.com/office/drawing/2014/main" id="{C0735C89-E9DE-2355-9341-61FCE4A82736}"/>
              </a:ext>
            </a:extLst>
          </p:cNvPr>
          <p:cNvSpPr txBox="1"/>
          <p:nvPr/>
        </p:nvSpPr>
        <p:spPr>
          <a:xfrm>
            <a:off x="608363" y="3874975"/>
            <a:ext cx="958313" cy="246221"/>
          </a:xfrm>
          <a:prstGeom prst="rect">
            <a:avLst/>
          </a:prstGeom>
          <a:noFill/>
        </p:spPr>
        <p:txBody>
          <a:bodyPr wrap="square" rtlCol="0">
            <a:spAutoFit/>
          </a:bodyPr>
          <a:lstStyle/>
          <a:p>
            <a:pPr algn="ctr"/>
            <a:r>
              <a:rPr kumimoji="1" lang="en-US" altLang="ja-JP" sz="500" dirty="0">
                <a:latin typeface="+mj-lt"/>
              </a:rPr>
              <a:t>Successful processing</a:t>
            </a:r>
          </a:p>
          <a:p>
            <a:pPr algn="ctr"/>
            <a:r>
              <a:rPr kumimoji="1" lang="en-US" altLang="ja-JP" sz="500" dirty="0">
                <a:latin typeface="+mj-lt"/>
              </a:rPr>
              <a:t>Is the process finished?</a:t>
            </a:r>
          </a:p>
        </p:txBody>
      </p:sp>
      <p:sp>
        <p:nvSpPr>
          <p:cNvPr id="12" name="二等辺三角形 11">
            <a:extLst>
              <a:ext uri="{FF2B5EF4-FFF2-40B4-BE49-F238E27FC236}">
                <a16:creationId xmlns:a16="http://schemas.microsoft.com/office/drawing/2014/main" id="{27B92629-B992-E934-8D2D-BBAA07BE2731}"/>
              </a:ext>
            </a:extLst>
          </p:cNvPr>
          <p:cNvSpPr/>
          <p:nvPr/>
        </p:nvSpPr>
        <p:spPr>
          <a:xfrm>
            <a:off x="1528541" y="363656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
        <p:nvSpPr>
          <p:cNvPr id="14" name="Rectangle 13">
            <a:extLst>
              <a:ext uri="{FF2B5EF4-FFF2-40B4-BE49-F238E27FC236}">
                <a16:creationId xmlns:a16="http://schemas.microsoft.com/office/drawing/2014/main" id="{B6CC1E2D-912E-FA7A-B92A-ED18FAC8F147}"/>
              </a:ext>
            </a:extLst>
          </p:cNvPr>
          <p:cNvSpPr/>
          <p:nvPr/>
        </p:nvSpPr>
        <p:spPr>
          <a:xfrm>
            <a:off x="472312" y="3778347"/>
            <a:ext cx="3074419" cy="1000867"/>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sz="700" kern="0" dirty="0">
                <a:solidFill>
                  <a:srgbClr val="FF0000"/>
                </a:solidFill>
              </a:rPr>
              <a:t>No need to implement </a:t>
            </a:r>
            <a:r>
              <a:rPr kumimoji="1" lang="en-US" sz="700" kern="0" dirty="0">
                <a:solidFill>
                  <a:prstClr val="black"/>
                </a:solidFill>
              </a:rPr>
              <a:t>14Dec2023</a:t>
            </a:r>
          </a:p>
        </p:txBody>
      </p:sp>
      <p:sp>
        <p:nvSpPr>
          <p:cNvPr id="15" name="二等辺三角形 70">
            <a:extLst>
              <a:ext uri="{FF2B5EF4-FFF2-40B4-BE49-F238E27FC236}">
                <a16:creationId xmlns:a16="http://schemas.microsoft.com/office/drawing/2014/main" id="{D3CAD50D-D014-DDAE-A736-EEF5AE5CE473}"/>
              </a:ext>
            </a:extLst>
          </p:cNvPr>
          <p:cNvSpPr/>
          <p:nvPr/>
        </p:nvSpPr>
        <p:spPr>
          <a:xfrm>
            <a:off x="2803673" y="4111576"/>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pic>
        <p:nvPicPr>
          <p:cNvPr id="18" name="Picture 17">
            <a:extLst>
              <a:ext uri="{FF2B5EF4-FFF2-40B4-BE49-F238E27FC236}">
                <a16:creationId xmlns:a16="http://schemas.microsoft.com/office/drawing/2014/main" id="{5528C3DA-B605-32A6-58A8-FCE87B9DCFE5}"/>
              </a:ext>
            </a:extLst>
          </p:cNvPr>
          <p:cNvPicPr>
            <a:picLocks noChangeAspect="1"/>
          </p:cNvPicPr>
          <p:nvPr/>
        </p:nvPicPr>
        <p:blipFill>
          <a:blip r:embed="rId21"/>
          <a:stretch>
            <a:fillRect/>
          </a:stretch>
        </p:blipFill>
        <p:spPr>
          <a:xfrm>
            <a:off x="2172817" y="2428190"/>
            <a:ext cx="1327896" cy="885315"/>
          </a:xfrm>
          <a:prstGeom prst="rect">
            <a:avLst/>
          </a:prstGeom>
        </p:spPr>
      </p:pic>
      <p:sp>
        <p:nvSpPr>
          <p:cNvPr id="26" name="テキスト ボックス 741">
            <a:extLst>
              <a:ext uri="{FF2B5EF4-FFF2-40B4-BE49-F238E27FC236}">
                <a16:creationId xmlns:a16="http://schemas.microsoft.com/office/drawing/2014/main" id="{13A0409A-ABE0-E0B9-7548-2E724CA6A839}"/>
              </a:ext>
            </a:extLst>
          </p:cNvPr>
          <p:cNvSpPr txBox="1"/>
          <p:nvPr/>
        </p:nvSpPr>
        <p:spPr>
          <a:xfrm>
            <a:off x="1965655" y="5688490"/>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7" name="テキスト ボックス 741">
            <a:extLst>
              <a:ext uri="{FF2B5EF4-FFF2-40B4-BE49-F238E27FC236}">
                <a16:creationId xmlns:a16="http://schemas.microsoft.com/office/drawing/2014/main" id="{A25BBFF5-9344-BB22-9B74-10A982F2019D}"/>
              </a:ext>
            </a:extLst>
          </p:cNvPr>
          <p:cNvSpPr txBox="1"/>
          <p:nvPr/>
        </p:nvSpPr>
        <p:spPr>
          <a:xfrm>
            <a:off x="4227039" y="57028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55" name="Picture 54">
            <a:extLst>
              <a:ext uri="{FF2B5EF4-FFF2-40B4-BE49-F238E27FC236}">
                <a16:creationId xmlns:a16="http://schemas.microsoft.com/office/drawing/2014/main" id="{B0BB8F42-816A-FD6B-6FFA-B5AC0E8B229A}"/>
              </a:ext>
            </a:extLst>
          </p:cNvPr>
          <p:cNvPicPr>
            <a:picLocks noChangeAspect="1"/>
          </p:cNvPicPr>
          <p:nvPr/>
        </p:nvPicPr>
        <p:blipFill>
          <a:blip r:embed="rId22"/>
          <a:stretch>
            <a:fillRect/>
          </a:stretch>
        </p:blipFill>
        <p:spPr>
          <a:xfrm>
            <a:off x="1528960" y="5859142"/>
            <a:ext cx="1319496" cy="871781"/>
          </a:xfrm>
          <a:prstGeom prst="rect">
            <a:avLst/>
          </a:prstGeom>
        </p:spPr>
      </p:pic>
      <p:pic>
        <p:nvPicPr>
          <p:cNvPr id="21" name="Picture 20">
            <a:extLst>
              <a:ext uri="{FF2B5EF4-FFF2-40B4-BE49-F238E27FC236}">
                <a16:creationId xmlns:a16="http://schemas.microsoft.com/office/drawing/2014/main" id="{F6E2428B-7E11-54D6-73AB-68287DA5034E}"/>
              </a:ext>
            </a:extLst>
          </p:cNvPr>
          <p:cNvPicPr>
            <a:picLocks noChangeAspect="1"/>
          </p:cNvPicPr>
          <p:nvPr/>
        </p:nvPicPr>
        <p:blipFill>
          <a:blip r:embed="rId23"/>
          <a:stretch>
            <a:fillRect/>
          </a:stretch>
        </p:blipFill>
        <p:spPr>
          <a:xfrm>
            <a:off x="1535369" y="6553211"/>
            <a:ext cx="1254295" cy="169937"/>
          </a:xfrm>
          <a:prstGeom prst="rect">
            <a:avLst/>
          </a:prstGeom>
        </p:spPr>
      </p:pic>
      <p:sp>
        <p:nvSpPr>
          <p:cNvPr id="23" name="TextBox 22">
            <a:extLst>
              <a:ext uri="{FF2B5EF4-FFF2-40B4-BE49-F238E27FC236}">
                <a16:creationId xmlns:a16="http://schemas.microsoft.com/office/drawing/2014/main" id="{3F3A7696-93F5-DBEB-C2C2-90C5F617629E}"/>
              </a:ext>
            </a:extLst>
          </p:cNvPr>
          <p:cNvSpPr txBox="1"/>
          <p:nvPr/>
        </p:nvSpPr>
        <p:spPr>
          <a:xfrm>
            <a:off x="2395706" y="6566507"/>
            <a:ext cx="474058" cy="169277"/>
          </a:xfrm>
          <a:prstGeom prst="rect">
            <a:avLst/>
          </a:prstGeom>
          <a:noFill/>
        </p:spPr>
        <p:txBody>
          <a:bodyPr wrap="square" rtlCol="0">
            <a:spAutoFit/>
          </a:bodyPr>
          <a:lstStyle/>
          <a:p>
            <a:pPr algn="r"/>
            <a:r>
              <a:rPr lang="en-US" sz="500" dirty="0"/>
              <a:t>10</a:t>
            </a:r>
          </a:p>
        </p:txBody>
      </p:sp>
      <p:pic>
        <p:nvPicPr>
          <p:cNvPr id="57" name="Picture 56">
            <a:extLst>
              <a:ext uri="{FF2B5EF4-FFF2-40B4-BE49-F238E27FC236}">
                <a16:creationId xmlns:a16="http://schemas.microsoft.com/office/drawing/2014/main" id="{AB7F1227-E042-032A-79DB-58D00C19521F}"/>
              </a:ext>
            </a:extLst>
          </p:cNvPr>
          <p:cNvPicPr>
            <a:picLocks noChangeAspect="1"/>
          </p:cNvPicPr>
          <p:nvPr/>
        </p:nvPicPr>
        <p:blipFill>
          <a:blip r:embed="rId24"/>
          <a:stretch>
            <a:fillRect/>
          </a:stretch>
        </p:blipFill>
        <p:spPr>
          <a:xfrm>
            <a:off x="3768196" y="5859065"/>
            <a:ext cx="1334826" cy="888831"/>
          </a:xfrm>
          <a:prstGeom prst="rect">
            <a:avLst/>
          </a:prstGeom>
        </p:spPr>
      </p:pic>
      <p:pic>
        <p:nvPicPr>
          <p:cNvPr id="58" name="Picture 57">
            <a:extLst>
              <a:ext uri="{FF2B5EF4-FFF2-40B4-BE49-F238E27FC236}">
                <a16:creationId xmlns:a16="http://schemas.microsoft.com/office/drawing/2014/main" id="{1A58EA2F-0B94-033A-BC8F-D8A3A3FED9C8}"/>
              </a:ext>
            </a:extLst>
          </p:cNvPr>
          <p:cNvPicPr>
            <a:picLocks noChangeAspect="1"/>
          </p:cNvPicPr>
          <p:nvPr/>
        </p:nvPicPr>
        <p:blipFill>
          <a:blip r:embed="rId23"/>
          <a:stretch>
            <a:fillRect/>
          </a:stretch>
        </p:blipFill>
        <p:spPr>
          <a:xfrm>
            <a:off x="3778131" y="6581673"/>
            <a:ext cx="1254295" cy="169937"/>
          </a:xfrm>
          <a:prstGeom prst="rect">
            <a:avLst/>
          </a:prstGeom>
        </p:spPr>
      </p:pic>
      <p:sp>
        <p:nvSpPr>
          <p:cNvPr id="59" name="TextBox 58">
            <a:extLst>
              <a:ext uri="{FF2B5EF4-FFF2-40B4-BE49-F238E27FC236}">
                <a16:creationId xmlns:a16="http://schemas.microsoft.com/office/drawing/2014/main" id="{BF8DAC0B-4730-04BB-AAE7-550A268B21A8}"/>
              </a:ext>
            </a:extLst>
          </p:cNvPr>
          <p:cNvSpPr txBox="1"/>
          <p:nvPr/>
        </p:nvSpPr>
        <p:spPr>
          <a:xfrm>
            <a:off x="4638468" y="6594969"/>
            <a:ext cx="474058" cy="169277"/>
          </a:xfrm>
          <a:prstGeom prst="rect">
            <a:avLst/>
          </a:prstGeom>
          <a:noFill/>
        </p:spPr>
        <p:txBody>
          <a:bodyPr wrap="square" rtlCol="0">
            <a:spAutoFit/>
          </a:bodyPr>
          <a:lstStyle/>
          <a:p>
            <a:pPr algn="r"/>
            <a:r>
              <a:rPr lang="en-US" sz="500" dirty="0"/>
              <a:t>20</a:t>
            </a:r>
          </a:p>
        </p:txBody>
      </p:sp>
    </p:spTree>
    <p:extLst>
      <p:ext uri="{BB962C8B-B14F-4D97-AF65-F5344CB8AC3E}">
        <p14:creationId xmlns:p14="http://schemas.microsoft.com/office/powerpoint/2010/main" val="1844163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テキスト ボックス 339">
            <a:extLst>
              <a:ext uri="{FF2B5EF4-FFF2-40B4-BE49-F238E27FC236}">
                <a16:creationId xmlns:a16="http://schemas.microsoft.com/office/drawing/2014/main" id="{15A96D7A-D41E-14F5-5444-EC07985C1F5A}"/>
              </a:ext>
            </a:extLst>
          </p:cNvPr>
          <p:cNvSpPr txBox="1"/>
          <p:nvPr/>
        </p:nvSpPr>
        <p:spPr>
          <a:xfrm>
            <a:off x="5626581" y="210652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341" name="図 340">
            <a:extLst>
              <a:ext uri="{FF2B5EF4-FFF2-40B4-BE49-F238E27FC236}">
                <a16:creationId xmlns:a16="http://schemas.microsoft.com/office/drawing/2014/main" id="{8C726A0C-F781-AE2E-B6C7-4E20F5556673}"/>
              </a:ext>
            </a:extLst>
          </p:cNvPr>
          <p:cNvPicPr>
            <a:picLocks noChangeAspect="1"/>
          </p:cNvPicPr>
          <p:nvPr/>
        </p:nvPicPr>
        <p:blipFill>
          <a:blip r:embed="rId2"/>
          <a:stretch>
            <a:fillRect/>
          </a:stretch>
        </p:blipFill>
        <p:spPr>
          <a:xfrm>
            <a:off x="5098764" y="1435316"/>
            <a:ext cx="1358764" cy="2027693"/>
          </a:xfrm>
          <a:prstGeom prst="rect">
            <a:avLst/>
          </a:prstGeom>
        </p:spPr>
      </p:pic>
      <p:pic>
        <p:nvPicPr>
          <p:cNvPr id="342" name="図 341">
            <a:extLst>
              <a:ext uri="{FF2B5EF4-FFF2-40B4-BE49-F238E27FC236}">
                <a16:creationId xmlns:a16="http://schemas.microsoft.com/office/drawing/2014/main" id="{0BC3830C-2C5C-1029-0D90-53605674FA58}"/>
              </a:ext>
            </a:extLst>
          </p:cNvPr>
          <p:cNvPicPr>
            <a:picLocks noChangeAspect="1"/>
          </p:cNvPicPr>
          <p:nvPr/>
        </p:nvPicPr>
        <p:blipFill>
          <a:blip r:embed="rId3"/>
          <a:stretch>
            <a:fillRect/>
          </a:stretch>
        </p:blipFill>
        <p:spPr>
          <a:xfrm>
            <a:off x="6192120" y="2730703"/>
            <a:ext cx="243861" cy="130125"/>
          </a:xfrm>
          <a:prstGeom prst="rect">
            <a:avLst/>
          </a:prstGeom>
        </p:spPr>
      </p:pic>
      <p:sp>
        <p:nvSpPr>
          <p:cNvPr id="343" name="テキスト ボックス 342">
            <a:extLst>
              <a:ext uri="{FF2B5EF4-FFF2-40B4-BE49-F238E27FC236}">
                <a16:creationId xmlns:a16="http://schemas.microsoft.com/office/drawing/2014/main" id="{80906396-9610-D99C-9736-89211EE0085D}"/>
              </a:ext>
            </a:extLst>
          </p:cNvPr>
          <p:cNvSpPr txBox="1"/>
          <p:nvPr/>
        </p:nvSpPr>
        <p:spPr>
          <a:xfrm>
            <a:off x="6115698" y="270974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44" name="図 343">
            <a:extLst>
              <a:ext uri="{FF2B5EF4-FFF2-40B4-BE49-F238E27FC236}">
                <a16:creationId xmlns:a16="http://schemas.microsoft.com/office/drawing/2014/main" id="{2B89C816-E04D-D404-CC7B-72C316E9E54B}"/>
              </a:ext>
            </a:extLst>
          </p:cNvPr>
          <p:cNvPicPr>
            <a:picLocks noChangeAspect="1"/>
          </p:cNvPicPr>
          <p:nvPr/>
        </p:nvPicPr>
        <p:blipFill>
          <a:blip r:embed="rId4"/>
          <a:stretch>
            <a:fillRect/>
          </a:stretch>
        </p:blipFill>
        <p:spPr>
          <a:xfrm>
            <a:off x="5603451" y="1569396"/>
            <a:ext cx="805148" cy="123622"/>
          </a:xfrm>
          <a:prstGeom prst="rect">
            <a:avLst/>
          </a:prstGeom>
        </p:spPr>
      </p:pic>
      <p:sp>
        <p:nvSpPr>
          <p:cNvPr id="345" name="テキスト ボックス 344">
            <a:extLst>
              <a:ext uri="{FF2B5EF4-FFF2-40B4-BE49-F238E27FC236}">
                <a16:creationId xmlns:a16="http://schemas.microsoft.com/office/drawing/2014/main" id="{38E4681E-9BEA-A00C-EAC7-9D957C625D5C}"/>
              </a:ext>
            </a:extLst>
          </p:cNvPr>
          <p:cNvSpPr txBox="1"/>
          <p:nvPr/>
        </p:nvSpPr>
        <p:spPr>
          <a:xfrm>
            <a:off x="5518732" y="155597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46" name="図 345">
            <a:extLst>
              <a:ext uri="{FF2B5EF4-FFF2-40B4-BE49-F238E27FC236}">
                <a16:creationId xmlns:a16="http://schemas.microsoft.com/office/drawing/2014/main" id="{AB626B6B-644C-19A1-C9E6-04C0F3A3825C}"/>
              </a:ext>
            </a:extLst>
          </p:cNvPr>
          <p:cNvPicPr>
            <a:picLocks noChangeAspect="1"/>
          </p:cNvPicPr>
          <p:nvPr/>
        </p:nvPicPr>
        <p:blipFill>
          <a:blip r:embed="rId3"/>
          <a:stretch>
            <a:fillRect/>
          </a:stretch>
        </p:blipFill>
        <p:spPr>
          <a:xfrm>
            <a:off x="5253264" y="2454956"/>
            <a:ext cx="399116" cy="92870"/>
          </a:xfrm>
          <a:prstGeom prst="rect">
            <a:avLst/>
          </a:prstGeom>
        </p:spPr>
      </p:pic>
      <p:sp>
        <p:nvSpPr>
          <p:cNvPr id="347" name="テキスト ボックス 346">
            <a:extLst>
              <a:ext uri="{FF2B5EF4-FFF2-40B4-BE49-F238E27FC236}">
                <a16:creationId xmlns:a16="http://schemas.microsoft.com/office/drawing/2014/main" id="{728F39AB-65B0-84F3-B443-08C5A000AC63}"/>
              </a:ext>
            </a:extLst>
          </p:cNvPr>
          <p:cNvSpPr txBox="1"/>
          <p:nvPr/>
        </p:nvSpPr>
        <p:spPr>
          <a:xfrm>
            <a:off x="5188894" y="240524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48" name="図 347">
            <a:extLst>
              <a:ext uri="{FF2B5EF4-FFF2-40B4-BE49-F238E27FC236}">
                <a16:creationId xmlns:a16="http://schemas.microsoft.com/office/drawing/2014/main" id="{ACFB1081-0F0B-57B5-E788-2D8CC1EED5A3}"/>
              </a:ext>
            </a:extLst>
          </p:cNvPr>
          <p:cNvPicPr>
            <a:picLocks noChangeAspect="1"/>
          </p:cNvPicPr>
          <p:nvPr/>
        </p:nvPicPr>
        <p:blipFill>
          <a:blip r:embed="rId5"/>
          <a:stretch>
            <a:fillRect/>
          </a:stretch>
        </p:blipFill>
        <p:spPr>
          <a:xfrm>
            <a:off x="5701705" y="2892067"/>
            <a:ext cx="234871" cy="129551"/>
          </a:xfrm>
          <a:prstGeom prst="rect">
            <a:avLst/>
          </a:prstGeom>
        </p:spPr>
      </p:pic>
      <p:pic>
        <p:nvPicPr>
          <p:cNvPr id="349" name="図 348">
            <a:extLst>
              <a:ext uri="{FF2B5EF4-FFF2-40B4-BE49-F238E27FC236}">
                <a16:creationId xmlns:a16="http://schemas.microsoft.com/office/drawing/2014/main" id="{B1FC1DB2-C4C2-DB21-216C-94E176AB2EAD}"/>
              </a:ext>
            </a:extLst>
          </p:cNvPr>
          <p:cNvPicPr>
            <a:picLocks noChangeAspect="1"/>
          </p:cNvPicPr>
          <p:nvPr/>
        </p:nvPicPr>
        <p:blipFill>
          <a:blip r:embed="rId5"/>
          <a:stretch>
            <a:fillRect/>
          </a:stretch>
        </p:blipFill>
        <p:spPr>
          <a:xfrm>
            <a:off x="5637123" y="3075318"/>
            <a:ext cx="234871" cy="129551"/>
          </a:xfrm>
          <a:prstGeom prst="rect">
            <a:avLst/>
          </a:prstGeom>
        </p:spPr>
      </p:pic>
      <p:pic>
        <p:nvPicPr>
          <p:cNvPr id="350" name="図 349">
            <a:extLst>
              <a:ext uri="{FF2B5EF4-FFF2-40B4-BE49-F238E27FC236}">
                <a16:creationId xmlns:a16="http://schemas.microsoft.com/office/drawing/2014/main" id="{B25CB56E-7DB4-3524-587E-ED6649AC4D47}"/>
              </a:ext>
            </a:extLst>
          </p:cNvPr>
          <p:cNvPicPr>
            <a:picLocks noChangeAspect="1"/>
          </p:cNvPicPr>
          <p:nvPr/>
        </p:nvPicPr>
        <p:blipFill>
          <a:blip r:embed="rId6"/>
          <a:stretch>
            <a:fillRect/>
          </a:stretch>
        </p:blipFill>
        <p:spPr>
          <a:xfrm>
            <a:off x="5116772" y="2442095"/>
            <a:ext cx="1334826" cy="298027"/>
          </a:xfrm>
          <a:prstGeom prst="rect">
            <a:avLst/>
          </a:prstGeom>
        </p:spPr>
      </p:pic>
      <p:sp>
        <p:nvSpPr>
          <p:cNvPr id="351" name="四角形: 角を丸くする 350">
            <a:extLst>
              <a:ext uri="{FF2B5EF4-FFF2-40B4-BE49-F238E27FC236}">
                <a16:creationId xmlns:a16="http://schemas.microsoft.com/office/drawing/2014/main" id="{90957A1D-A5AA-1576-1E93-564E3FDA878D}"/>
              </a:ext>
            </a:extLst>
          </p:cNvPr>
          <p:cNvSpPr/>
          <p:nvPr/>
        </p:nvSpPr>
        <p:spPr>
          <a:xfrm>
            <a:off x="5393051" y="259912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2" name="四角形: 角を丸くする 351">
            <a:extLst>
              <a:ext uri="{FF2B5EF4-FFF2-40B4-BE49-F238E27FC236}">
                <a16:creationId xmlns:a16="http://schemas.microsoft.com/office/drawing/2014/main" id="{E6F93FBA-F7BC-9C12-3EEC-8E637BB3C1F3}"/>
              </a:ext>
            </a:extLst>
          </p:cNvPr>
          <p:cNvSpPr/>
          <p:nvPr/>
        </p:nvSpPr>
        <p:spPr>
          <a:xfrm>
            <a:off x="6044987" y="259173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3" name="テキスト ボックス 352">
            <a:extLst>
              <a:ext uri="{FF2B5EF4-FFF2-40B4-BE49-F238E27FC236}">
                <a16:creationId xmlns:a16="http://schemas.microsoft.com/office/drawing/2014/main" id="{1467BC42-8BFA-3B9B-7786-503E4BBD1692}"/>
              </a:ext>
            </a:extLst>
          </p:cNvPr>
          <p:cNvSpPr txBox="1"/>
          <p:nvPr/>
        </p:nvSpPr>
        <p:spPr>
          <a:xfrm>
            <a:off x="5726042" y="257334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54" name="図 353">
            <a:extLst>
              <a:ext uri="{FF2B5EF4-FFF2-40B4-BE49-F238E27FC236}">
                <a16:creationId xmlns:a16="http://schemas.microsoft.com/office/drawing/2014/main" id="{1C7B7679-917A-612D-CF1E-DBF5F4E101B2}"/>
              </a:ext>
            </a:extLst>
          </p:cNvPr>
          <p:cNvPicPr>
            <a:picLocks noChangeAspect="1"/>
          </p:cNvPicPr>
          <p:nvPr/>
        </p:nvPicPr>
        <p:blipFill>
          <a:blip r:embed="rId7"/>
          <a:stretch>
            <a:fillRect/>
          </a:stretch>
        </p:blipFill>
        <p:spPr>
          <a:xfrm>
            <a:off x="5112493" y="2037674"/>
            <a:ext cx="1345035" cy="391873"/>
          </a:xfrm>
          <a:prstGeom prst="rect">
            <a:avLst/>
          </a:prstGeom>
        </p:spPr>
      </p:pic>
      <p:sp>
        <p:nvSpPr>
          <p:cNvPr id="355" name="四角形: 角を丸くする 354">
            <a:extLst>
              <a:ext uri="{FF2B5EF4-FFF2-40B4-BE49-F238E27FC236}">
                <a16:creationId xmlns:a16="http://schemas.microsoft.com/office/drawing/2014/main" id="{029199CA-89B5-4E49-4E5A-363DB160BFD7}"/>
              </a:ext>
            </a:extLst>
          </p:cNvPr>
          <p:cNvSpPr/>
          <p:nvPr/>
        </p:nvSpPr>
        <p:spPr>
          <a:xfrm>
            <a:off x="5393645" y="233695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6" name="四角形: 角を丸くする 355">
            <a:extLst>
              <a:ext uri="{FF2B5EF4-FFF2-40B4-BE49-F238E27FC236}">
                <a16:creationId xmlns:a16="http://schemas.microsoft.com/office/drawing/2014/main" id="{77E8F404-FF1F-7ECA-58E6-4F3990C8028E}"/>
              </a:ext>
            </a:extLst>
          </p:cNvPr>
          <p:cNvSpPr/>
          <p:nvPr/>
        </p:nvSpPr>
        <p:spPr>
          <a:xfrm>
            <a:off x="6039126" y="234225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7" name="テキスト ボックス 356">
            <a:extLst>
              <a:ext uri="{FF2B5EF4-FFF2-40B4-BE49-F238E27FC236}">
                <a16:creationId xmlns:a16="http://schemas.microsoft.com/office/drawing/2014/main" id="{475FE28F-BA96-E357-DD36-5AA2F450A48F}"/>
              </a:ext>
            </a:extLst>
          </p:cNvPr>
          <p:cNvSpPr txBox="1"/>
          <p:nvPr/>
        </p:nvSpPr>
        <p:spPr>
          <a:xfrm>
            <a:off x="5715224" y="234302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58" name="四角形: 角を丸くする 357">
            <a:extLst>
              <a:ext uri="{FF2B5EF4-FFF2-40B4-BE49-F238E27FC236}">
                <a16:creationId xmlns:a16="http://schemas.microsoft.com/office/drawing/2014/main" id="{78A7340F-F685-9F96-EE42-A37D5CA3542D}"/>
              </a:ext>
            </a:extLst>
          </p:cNvPr>
          <p:cNvSpPr/>
          <p:nvPr/>
        </p:nvSpPr>
        <p:spPr>
          <a:xfrm>
            <a:off x="5603451" y="20394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9" name="四角形: 角を丸くする 358">
            <a:extLst>
              <a:ext uri="{FF2B5EF4-FFF2-40B4-BE49-F238E27FC236}">
                <a16:creationId xmlns:a16="http://schemas.microsoft.com/office/drawing/2014/main" id="{7D949EA4-0BC5-9C69-22F7-C9AB95D95B90}"/>
              </a:ext>
            </a:extLst>
          </p:cNvPr>
          <p:cNvSpPr/>
          <p:nvPr/>
        </p:nvSpPr>
        <p:spPr>
          <a:xfrm>
            <a:off x="5605942" y="218619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0" name="テキスト ボックス 359">
            <a:extLst>
              <a:ext uri="{FF2B5EF4-FFF2-40B4-BE49-F238E27FC236}">
                <a16:creationId xmlns:a16="http://schemas.microsoft.com/office/drawing/2014/main" id="{B0467E84-A8CD-5F8D-7866-ACF9B49E7495}"/>
              </a:ext>
            </a:extLst>
          </p:cNvPr>
          <p:cNvSpPr txBox="1"/>
          <p:nvPr/>
        </p:nvSpPr>
        <p:spPr>
          <a:xfrm>
            <a:off x="5629638" y="202287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61" name="テキスト ボックス 360">
            <a:extLst>
              <a:ext uri="{FF2B5EF4-FFF2-40B4-BE49-F238E27FC236}">
                <a16:creationId xmlns:a16="http://schemas.microsoft.com/office/drawing/2014/main" id="{0ECD7309-CAEF-23A6-0DDC-16F6E8044DB1}"/>
              </a:ext>
            </a:extLst>
          </p:cNvPr>
          <p:cNvSpPr txBox="1"/>
          <p:nvPr/>
        </p:nvSpPr>
        <p:spPr>
          <a:xfrm>
            <a:off x="5351008" y="232548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62" name="テキスト ボックス 361">
            <a:extLst>
              <a:ext uri="{FF2B5EF4-FFF2-40B4-BE49-F238E27FC236}">
                <a16:creationId xmlns:a16="http://schemas.microsoft.com/office/drawing/2014/main" id="{83FB8DA1-5580-0F0A-F416-7747AFE3B1D6}"/>
              </a:ext>
            </a:extLst>
          </p:cNvPr>
          <p:cNvSpPr txBox="1"/>
          <p:nvPr/>
        </p:nvSpPr>
        <p:spPr>
          <a:xfrm>
            <a:off x="6006011" y="232929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63" name="テキスト ボックス 362">
            <a:extLst>
              <a:ext uri="{FF2B5EF4-FFF2-40B4-BE49-F238E27FC236}">
                <a16:creationId xmlns:a16="http://schemas.microsoft.com/office/drawing/2014/main" id="{956DFAD0-B282-A6E2-591D-56A6A67C752E}"/>
              </a:ext>
            </a:extLst>
          </p:cNvPr>
          <p:cNvSpPr txBox="1"/>
          <p:nvPr/>
        </p:nvSpPr>
        <p:spPr>
          <a:xfrm>
            <a:off x="5243693" y="2583029"/>
            <a:ext cx="661188" cy="169277"/>
          </a:xfrm>
          <a:prstGeom prst="rect">
            <a:avLst/>
          </a:prstGeom>
          <a:noFill/>
        </p:spPr>
        <p:txBody>
          <a:bodyPr wrap="square" rtlCol="0">
            <a:spAutoFit/>
          </a:bodyPr>
          <a:lstStyle/>
          <a:p>
            <a:pPr algn="ctr"/>
            <a:r>
              <a:rPr kumimoji="1" lang="en-US" altLang="ja-JP" sz="500" dirty="0">
                <a:latin typeface="+mj-lt"/>
              </a:rPr>
              <a:t>0002</a:t>
            </a:r>
          </a:p>
        </p:txBody>
      </p:sp>
      <p:sp>
        <p:nvSpPr>
          <p:cNvPr id="364" name="テキスト ボックス 363">
            <a:extLst>
              <a:ext uri="{FF2B5EF4-FFF2-40B4-BE49-F238E27FC236}">
                <a16:creationId xmlns:a16="http://schemas.microsoft.com/office/drawing/2014/main" id="{B671E3F7-7CBE-5926-B2C5-6A3A91FD787A}"/>
              </a:ext>
            </a:extLst>
          </p:cNvPr>
          <p:cNvSpPr txBox="1"/>
          <p:nvPr/>
        </p:nvSpPr>
        <p:spPr>
          <a:xfrm>
            <a:off x="5538859" y="285941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365" name="テキスト ボックス 364">
            <a:extLst>
              <a:ext uri="{FF2B5EF4-FFF2-40B4-BE49-F238E27FC236}">
                <a16:creationId xmlns:a16="http://schemas.microsoft.com/office/drawing/2014/main" id="{37C4C0FD-B160-F097-378B-7207383FEBA0}"/>
              </a:ext>
            </a:extLst>
          </p:cNvPr>
          <p:cNvSpPr txBox="1"/>
          <p:nvPr/>
        </p:nvSpPr>
        <p:spPr>
          <a:xfrm>
            <a:off x="5943503" y="2864698"/>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5-3-6. Outbound Manual</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61" name="テキスト ボックス 60">
            <a:extLst>
              <a:ext uri="{FF2B5EF4-FFF2-40B4-BE49-F238E27FC236}">
                <a16:creationId xmlns:a16="http://schemas.microsoft.com/office/drawing/2014/main" id="{BA9E9058-4B40-7496-9A68-C7B1C359C6CA}"/>
              </a:ext>
            </a:extLst>
          </p:cNvPr>
          <p:cNvSpPr txBox="1"/>
          <p:nvPr/>
        </p:nvSpPr>
        <p:spPr>
          <a:xfrm>
            <a:off x="3334987" y="21261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64" name="図 63">
            <a:extLst>
              <a:ext uri="{FF2B5EF4-FFF2-40B4-BE49-F238E27FC236}">
                <a16:creationId xmlns:a16="http://schemas.microsoft.com/office/drawing/2014/main" id="{D66319C3-3114-1073-91C4-1F11BA37DC71}"/>
              </a:ext>
            </a:extLst>
          </p:cNvPr>
          <p:cNvPicPr>
            <a:picLocks noChangeAspect="1"/>
          </p:cNvPicPr>
          <p:nvPr/>
        </p:nvPicPr>
        <p:blipFill>
          <a:blip r:embed="rId2"/>
          <a:stretch>
            <a:fillRect/>
          </a:stretch>
        </p:blipFill>
        <p:spPr>
          <a:xfrm>
            <a:off x="2807170" y="1454932"/>
            <a:ext cx="1358764" cy="2027693"/>
          </a:xfrm>
          <a:prstGeom prst="rect">
            <a:avLst/>
          </a:prstGeom>
        </p:spPr>
      </p:pic>
      <p:pic>
        <p:nvPicPr>
          <p:cNvPr id="65" name="図 64">
            <a:extLst>
              <a:ext uri="{FF2B5EF4-FFF2-40B4-BE49-F238E27FC236}">
                <a16:creationId xmlns:a16="http://schemas.microsoft.com/office/drawing/2014/main" id="{4E3D386B-B414-8583-F86F-CDCA13428FDC}"/>
              </a:ext>
            </a:extLst>
          </p:cNvPr>
          <p:cNvPicPr>
            <a:picLocks noChangeAspect="1"/>
          </p:cNvPicPr>
          <p:nvPr/>
        </p:nvPicPr>
        <p:blipFill>
          <a:blip r:embed="rId3"/>
          <a:stretch>
            <a:fillRect/>
          </a:stretch>
        </p:blipFill>
        <p:spPr>
          <a:xfrm>
            <a:off x="3900526" y="2750319"/>
            <a:ext cx="243861" cy="130125"/>
          </a:xfrm>
          <a:prstGeom prst="rect">
            <a:avLst/>
          </a:prstGeom>
        </p:spPr>
      </p:pic>
      <p:sp>
        <p:nvSpPr>
          <p:cNvPr id="66" name="テキスト ボックス 65">
            <a:extLst>
              <a:ext uri="{FF2B5EF4-FFF2-40B4-BE49-F238E27FC236}">
                <a16:creationId xmlns:a16="http://schemas.microsoft.com/office/drawing/2014/main" id="{DEA3D008-57B2-5575-9EB4-31C9E636412C}"/>
              </a:ext>
            </a:extLst>
          </p:cNvPr>
          <p:cNvSpPr txBox="1"/>
          <p:nvPr/>
        </p:nvSpPr>
        <p:spPr>
          <a:xfrm>
            <a:off x="3824104"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7" name="図 66">
            <a:extLst>
              <a:ext uri="{FF2B5EF4-FFF2-40B4-BE49-F238E27FC236}">
                <a16:creationId xmlns:a16="http://schemas.microsoft.com/office/drawing/2014/main" id="{1191380E-AAD2-8403-0392-7B041A3AC880}"/>
              </a:ext>
            </a:extLst>
          </p:cNvPr>
          <p:cNvPicPr>
            <a:picLocks noChangeAspect="1"/>
          </p:cNvPicPr>
          <p:nvPr/>
        </p:nvPicPr>
        <p:blipFill>
          <a:blip r:embed="rId4"/>
          <a:stretch>
            <a:fillRect/>
          </a:stretch>
        </p:blipFill>
        <p:spPr>
          <a:xfrm>
            <a:off x="3311857" y="1589012"/>
            <a:ext cx="805148" cy="123622"/>
          </a:xfrm>
          <a:prstGeom prst="rect">
            <a:avLst/>
          </a:prstGeom>
        </p:spPr>
      </p:pic>
      <p:sp>
        <p:nvSpPr>
          <p:cNvPr id="68" name="テキスト ボックス 67">
            <a:extLst>
              <a:ext uri="{FF2B5EF4-FFF2-40B4-BE49-F238E27FC236}">
                <a16:creationId xmlns:a16="http://schemas.microsoft.com/office/drawing/2014/main" id="{EDA63E58-84C4-F563-9C32-57A512C01EC1}"/>
              </a:ext>
            </a:extLst>
          </p:cNvPr>
          <p:cNvSpPr txBox="1"/>
          <p:nvPr/>
        </p:nvSpPr>
        <p:spPr>
          <a:xfrm>
            <a:off x="3227138"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69" name="図 68">
            <a:extLst>
              <a:ext uri="{FF2B5EF4-FFF2-40B4-BE49-F238E27FC236}">
                <a16:creationId xmlns:a16="http://schemas.microsoft.com/office/drawing/2014/main" id="{7F67D5DA-5AEE-B68F-67C3-7A49B5E02215}"/>
              </a:ext>
            </a:extLst>
          </p:cNvPr>
          <p:cNvPicPr>
            <a:picLocks noChangeAspect="1"/>
          </p:cNvPicPr>
          <p:nvPr/>
        </p:nvPicPr>
        <p:blipFill>
          <a:blip r:embed="rId3"/>
          <a:stretch>
            <a:fillRect/>
          </a:stretch>
        </p:blipFill>
        <p:spPr>
          <a:xfrm>
            <a:off x="2961670" y="2474572"/>
            <a:ext cx="399116" cy="92870"/>
          </a:xfrm>
          <a:prstGeom prst="rect">
            <a:avLst/>
          </a:prstGeom>
        </p:spPr>
      </p:pic>
      <p:sp>
        <p:nvSpPr>
          <p:cNvPr id="70" name="テキスト ボックス 69">
            <a:extLst>
              <a:ext uri="{FF2B5EF4-FFF2-40B4-BE49-F238E27FC236}">
                <a16:creationId xmlns:a16="http://schemas.microsoft.com/office/drawing/2014/main" id="{B0E68F0A-1182-6BDB-F5FB-DBD198D94F07}"/>
              </a:ext>
            </a:extLst>
          </p:cNvPr>
          <p:cNvSpPr txBox="1"/>
          <p:nvPr/>
        </p:nvSpPr>
        <p:spPr>
          <a:xfrm>
            <a:off x="2897300"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1" name="図 70">
            <a:extLst>
              <a:ext uri="{FF2B5EF4-FFF2-40B4-BE49-F238E27FC236}">
                <a16:creationId xmlns:a16="http://schemas.microsoft.com/office/drawing/2014/main" id="{56914169-3E46-0AB9-FBC4-52267EE7AD93}"/>
              </a:ext>
            </a:extLst>
          </p:cNvPr>
          <p:cNvPicPr>
            <a:picLocks noChangeAspect="1"/>
          </p:cNvPicPr>
          <p:nvPr/>
        </p:nvPicPr>
        <p:blipFill>
          <a:blip r:embed="rId5"/>
          <a:stretch>
            <a:fillRect/>
          </a:stretch>
        </p:blipFill>
        <p:spPr>
          <a:xfrm>
            <a:off x="3410111" y="2911683"/>
            <a:ext cx="234871" cy="129551"/>
          </a:xfrm>
          <a:prstGeom prst="rect">
            <a:avLst/>
          </a:prstGeom>
        </p:spPr>
      </p:pic>
      <p:pic>
        <p:nvPicPr>
          <p:cNvPr id="72" name="図 71">
            <a:extLst>
              <a:ext uri="{FF2B5EF4-FFF2-40B4-BE49-F238E27FC236}">
                <a16:creationId xmlns:a16="http://schemas.microsoft.com/office/drawing/2014/main" id="{856D7D8E-0412-868C-5C61-2826EE80394E}"/>
              </a:ext>
            </a:extLst>
          </p:cNvPr>
          <p:cNvPicPr>
            <a:picLocks noChangeAspect="1"/>
          </p:cNvPicPr>
          <p:nvPr/>
        </p:nvPicPr>
        <p:blipFill>
          <a:blip r:embed="rId5"/>
          <a:stretch>
            <a:fillRect/>
          </a:stretch>
        </p:blipFill>
        <p:spPr>
          <a:xfrm>
            <a:off x="3345529" y="3094934"/>
            <a:ext cx="234871" cy="129551"/>
          </a:xfrm>
          <a:prstGeom prst="rect">
            <a:avLst/>
          </a:prstGeom>
        </p:spPr>
      </p:pic>
      <p:pic>
        <p:nvPicPr>
          <p:cNvPr id="74" name="図 73">
            <a:extLst>
              <a:ext uri="{FF2B5EF4-FFF2-40B4-BE49-F238E27FC236}">
                <a16:creationId xmlns:a16="http://schemas.microsoft.com/office/drawing/2014/main" id="{B2335BBB-64FF-428E-3D76-30254874CD27}"/>
              </a:ext>
            </a:extLst>
          </p:cNvPr>
          <p:cNvPicPr>
            <a:picLocks noChangeAspect="1"/>
          </p:cNvPicPr>
          <p:nvPr/>
        </p:nvPicPr>
        <p:blipFill>
          <a:blip r:embed="rId6"/>
          <a:stretch>
            <a:fillRect/>
          </a:stretch>
        </p:blipFill>
        <p:spPr>
          <a:xfrm>
            <a:off x="2825178" y="2461711"/>
            <a:ext cx="1334826" cy="298027"/>
          </a:xfrm>
          <a:prstGeom prst="rect">
            <a:avLst/>
          </a:prstGeom>
        </p:spPr>
      </p:pic>
      <p:sp>
        <p:nvSpPr>
          <p:cNvPr id="79" name="四角形: 角を丸くする 78">
            <a:extLst>
              <a:ext uri="{FF2B5EF4-FFF2-40B4-BE49-F238E27FC236}">
                <a16:creationId xmlns:a16="http://schemas.microsoft.com/office/drawing/2014/main" id="{252E15E7-9B44-4994-C63F-8C1BC6AF0EE7}"/>
              </a:ext>
            </a:extLst>
          </p:cNvPr>
          <p:cNvSpPr/>
          <p:nvPr/>
        </p:nvSpPr>
        <p:spPr>
          <a:xfrm>
            <a:off x="3101457"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0" name="テキスト ボックス 79">
            <a:extLst>
              <a:ext uri="{FF2B5EF4-FFF2-40B4-BE49-F238E27FC236}">
                <a16:creationId xmlns:a16="http://schemas.microsoft.com/office/drawing/2014/main" id="{D491FFAF-E5DB-66CF-C8CF-183553404255}"/>
              </a:ext>
            </a:extLst>
          </p:cNvPr>
          <p:cNvSpPr txBox="1"/>
          <p:nvPr/>
        </p:nvSpPr>
        <p:spPr>
          <a:xfrm>
            <a:off x="2777750"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81" name="四角形: 角を丸くする 80">
            <a:extLst>
              <a:ext uri="{FF2B5EF4-FFF2-40B4-BE49-F238E27FC236}">
                <a16:creationId xmlns:a16="http://schemas.microsoft.com/office/drawing/2014/main" id="{9E815AB6-A3B9-7697-1BDC-BBEC39B8F375}"/>
              </a:ext>
            </a:extLst>
          </p:cNvPr>
          <p:cNvSpPr/>
          <p:nvPr/>
        </p:nvSpPr>
        <p:spPr>
          <a:xfrm>
            <a:off x="3753393"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2" name="テキスト ボックス 81">
            <a:extLst>
              <a:ext uri="{FF2B5EF4-FFF2-40B4-BE49-F238E27FC236}">
                <a16:creationId xmlns:a16="http://schemas.microsoft.com/office/drawing/2014/main" id="{F2B06960-0144-D901-3C2C-D4D5546229AD}"/>
              </a:ext>
            </a:extLst>
          </p:cNvPr>
          <p:cNvSpPr txBox="1"/>
          <p:nvPr/>
        </p:nvSpPr>
        <p:spPr>
          <a:xfrm>
            <a:off x="3434448"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83" name="図 82">
            <a:extLst>
              <a:ext uri="{FF2B5EF4-FFF2-40B4-BE49-F238E27FC236}">
                <a16:creationId xmlns:a16="http://schemas.microsoft.com/office/drawing/2014/main" id="{F34462E7-7A14-062F-602D-A40119672093}"/>
              </a:ext>
            </a:extLst>
          </p:cNvPr>
          <p:cNvPicPr>
            <a:picLocks noChangeAspect="1"/>
          </p:cNvPicPr>
          <p:nvPr/>
        </p:nvPicPr>
        <p:blipFill>
          <a:blip r:embed="rId7"/>
          <a:stretch>
            <a:fillRect/>
          </a:stretch>
        </p:blipFill>
        <p:spPr>
          <a:xfrm>
            <a:off x="2820899" y="2057290"/>
            <a:ext cx="1345035" cy="391873"/>
          </a:xfrm>
          <a:prstGeom prst="rect">
            <a:avLst/>
          </a:prstGeom>
        </p:spPr>
      </p:pic>
      <p:sp>
        <p:nvSpPr>
          <p:cNvPr id="84" name="四角形: 角を丸くする 83">
            <a:extLst>
              <a:ext uri="{FF2B5EF4-FFF2-40B4-BE49-F238E27FC236}">
                <a16:creationId xmlns:a16="http://schemas.microsoft.com/office/drawing/2014/main" id="{C0BBCDA0-99E4-3ABB-6602-88136D65068F}"/>
              </a:ext>
            </a:extLst>
          </p:cNvPr>
          <p:cNvSpPr/>
          <p:nvPr/>
        </p:nvSpPr>
        <p:spPr>
          <a:xfrm>
            <a:off x="3102051"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5" name="四角形: 角を丸くする 84">
            <a:extLst>
              <a:ext uri="{FF2B5EF4-FFF2-40B4-BE49-F238E27FC236}">
                <a16:creationId xmlns:a16="http://schemas.microsoft.com/office/drawing/2014/main" id="{B1CC4300-AF44-0FE1-3EC2-D15C38459B7F}"/>
              </a:ext>
            </a:extLst>
          </p:cNvPr>
          <p:cNvSpPr/>
          <p:nvPr/>
        </p:nvSpPr>
        <p:spPr>
          <a:xfrm>
            <a:off x="3747532"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6" name="テキスト ボックス 85">
            <a:extLst>
              <a:ext uri="{FF2B5EF4-FFF2-40B4-BE49-F238E27FC236}">
                <a16:creationId xmlns:a16="http://schemas.microsoft.com/office/drawing/2014/main" id="{7D7608AE-1B74-80B4-5A37-B4E03D16FD5B}"/>
              </a:ext>
            </a:extLst>
          </p:cNvPr>
          <p:cNvSpPr txBox="1"/>
          <p:nvPr/>
        </p:nvSpPr>
        <p:spPr>
          <a:xfrm>
            <a:off x="2763500"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87" name="テキスト ボックス 86">
            <a:extLst>
              <a:ext uri="{FF2B5EF4-FFF2-40B4-BE49-F238E27FC236}">
                <a16:creationId xmlns:a16="http://schemas.microsoft.com/office/drawing/2014/main" id="{BDA5C9D3-3571-B9F2-349E-166CD24B9241}"/>
              </a:ext>
            </a:extLst>
          </p:cNvPr>
          <p:cNvSpPr txBox="1"/>
          <p:nvPr/>
        </p:nvSpPr>
        <p:spPr>
          <a:xfrm>
            <a:off x="3423630"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88" name="四角形: 角を丸くする 87">
            <a:extLst>
              <a:ext uri="{FF2B5EF4-FFF2-40B4-BE49-F238E27FC236}">
                <a16:creationId xmlns:a16="http://schemas.microsoft.com/office/drawing/2014/main" id="{A5591F0C-F409-55EB-7232-C115C20C27ED}"/>
              </a:ext>
            </a:extLst>
          </p:cNvPr>
          <p:cNvSpPr/>
          <p:nvPr/>
        </p:nvSpPr>
        <p:spPr>
          <a:xfrm>
            <a:off x="3311857"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9" name="テキスト ボックス 88">
            <a:extLst>
              <a:ext uri="{FF2B5EF4-FFF2-40B4-BE49-F238E27FC236}">
                <a16:creationId xmlns:a16="http://schemas.microsoft.com/office/drawing/2014/main" id="{2E4E0017-386B-6318-6F6C-CAB8A259779B}"/>
              </a:ext>
            </a:extLst>
          </p:cNvPr>
          <p:cNvSpPr txBox="1"/>
          <p:nvPr/>
        </p:nvSpPr>
        <p:spPr>
          <a:xfrm>
            <a:off x="2777750"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92" name="四角形: 角を丸くする 91">
            <a:extLst>
              <a:ext uri="{FF2B5EF4-FFF2-40B4-BE49-F238E27FC236}">
                <a16:creationId xmlns:a16="http://schemas.microsoft.com/office/drawing/2014/main" id="{22CA95CA-5951-809E-B5A9-D65E4765735D}"/>
              </a:ext>
            </a:extLst>
          </p:cNvPr>
          <p:cNvSpPr/>
          <p:nvPr/>
        </p:nvSpPr>
        <p:spPr>
          <a:xfrm>
            <a:off x="3314348"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3" name="テキスト ボックス 92">
            <a:extLst>
              <a:ext uri="{FF2B5EF4-FFF2-40B4-BE49-F238E27FC236}">
                <a16:creationId xmlns:a16="http://schemas.microsoft.com/office/drawing/2014/main" id="{5C654C93-5C6F-2E85-2172-93AA2D277613}"/>
              </a:ext>
            </a:extLst>
          </p:cNvPr>
          <p:cNvSpPr txBox="1"/>
          <p:nvPr/>
        </p:nvSpPr>
        <p:spPr>
          <a:xfrm>
            <a:off x="2780241"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94" name="テキスト ボックス 93">
            <a:extLst>
              <a:ext uri="{FF2B5EF4-FFF2-40B4-BE49-F238E27FC236}">
                <a16:creationId xmlns:a16="http://schemas.microsoft.com/office/drawing/2014/main" id="{01B23C52-C5E0-61F8-E2B6-E40646557D86}"/>
              </a:ext>
            </a:extLst>
          </p:cNvPr>
          <p:cNvSpPr txBox="1"/>
          <p:nvPr/>
        </p:nvSpPr>
        <p:spPr>
          <a:xfrm>
            <a:off x="3338044" y="204248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95" name="テキスト ボックス 94">
            <a:extLst>
              <a:ext uri="{FF2B5EF4-FFF2-40B4-BE49-F238E27FC236}">
                <a16:creationId xmlns:a16="http://schemas.microsoft.com/office/drawing/2014/main" id="{964DF72B-C7BB-87FA-CCAB-C3C76B99D5EB}"/>
              </a:ext>
            </a:extLst>
          </p:cNvPr>
          <p:cNvSpPr txBox="1"/>
          <p:nvPr/>
        </p:nvSpPr>
        <p:spPr>
          <a:xfrm>
            <a:off x="3059414"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96" name="テキスト ボックス 95">
            <a:extLst>
              <a:ext uri="{FF2B5EF4-FFF2-40B4-BE49-F238E27FC236}">
                <a16:creationId xmlns:a16="http://schemas.microsoft.com/office/drawing/2014/main" id="{E4F97DBF-B6AC-0C28-126A-A2C6348734AF}"/>
              </a:ext>
            </a:extLst>
          </p:cNvPr>
          <p:cNvSpPr txBox="1"/>
          <p:nvPr/>
        </p:nvSpPr>
        <p:spPr>
          <a:xfrm>
            <a:off x="3714417"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100" name="図 99">
            <a:extLst>
              <a:ext uri="{FF2B5EF4-FFF2-40B4-BE49-F238E27FC236}">
                <a16:creationId xmlns:a16="http://schemas.microsoft.com/office/drawing/2014/main" id="{74E20A3A-34D2-6225-55FC-EE31575207CA}"/>
              </a:ext>
            </a:extLst>
          </p:cNvPr>
          <p:cNvPicPr>
            <a:picLocks noChangeAspect="1"/>
          </p:cNvPicPr>
          <p:nvPr/>
        </p:nvPicPr>
        <p:blipFill>
          <a:blip r:embed="rId8"/>
          <a:stretch>
            <a:fillRect/>
          </a:stretch>
        </p:blipFill>
        <p:spPr>
          <a:xfrm>
            <a:off x="1876531" y="1483150"/>
            <a:ext cx="767534" cy="496491"/>
          </a:xfrm>
          <a:prstGeom prst="rect">
            <a:avLst/>
          </a:prstGeom>
          <a:solidFill>
            <a:schemeClr val="bg1"/>
          </a:solidFill>
        </p:spPr>
      </p:pic>
      <p:sp>
        <p:nvSpPr>
          <p:cNvPr id="101" name="テキスト ボックス 100">
            <a:extLst>
              <a:ext uri="{FF2B5EF4-FFF2-40B4-BE49-F238E27FC236}">
                <a16:creationId xmlns:a16="http://schemas.microsoft.com/office/drawing/2014/main" id="{88B44FC5-A968-6882-2E7B-07D871C923FA}"/>
              </a:ext>
            </a:extLst>
          </p:cNvPr>
          <p:cNvSpPr txBox="1"/>
          <p:nvPr/>
        </p:nvSpPr>
        <p:spPr>
          <a:xfrm>
            <a:off x="1812815" y="199018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102" name="台形 101">
            <a:extLst>
              <a:ext uri="{FF2B5EF4-FFF2-40B4-BE49-F238E27FC236}">
                <a16:creationId xmlns:a16="http://schemas.microsoft.com/office/drawing/2014/main" id="{8B7AC2BF-3966-1383-1C73-C4ED8E9BEDBF}"/>
              </a:ext>
            </a:extLst>
          </p:cNvPr>
          <p:cNvSpPr/>
          <p:nvPr/>
        </p:nvSpPr>
        <p:spPr>
          <a:xfrm rot="9223765">
            <a:off x="2491175" y="140364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03" name="矢印: 右 102">
            <a:extLst>
              <a:ext uri="{FF2B5EF4-FFF2-40B4-BE49-F238E27FC236}">
                <a16:creationId xmlns:a16="http://schemas.microsoft.com/office/drawing/2014/main" id="{BB553695-8192-111C-5AA8-263B1955517A}"/>
              </a:ext>
            </a:extLst>
          </p:cNvPr>
          <p:cNvSpPr/>
          <p:nvPr/>
        </p:nvSpPr>
        <p:spPr>
          <a:xfrm>
            <a:off x="4114078"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4" name="矢印: 右 103">
            <a:extLst>
              <a:ext uri="{FF2B5EF4-FFF2-40B4-BE49-F238E27FC236}">
                <a16:creationId xmlns:a16="http://schemas.microsoft.com/office/drawing/2014/main" id="{025B7C56-4591-1AF1-3A2A-CDFC937330D5}"/>
              </a:ext>
            </a:extLst>
          </p:cNvPr>
          <p:cNvSpPr/>
          <p:nvPr/>
        </p:nvSpPr>
        <p:spPr>
          <a:xfrm>
            <a:off x="2799472"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5" name="図 104">
            <a:extLst>
              <a:ext uri="{FF2B5EF4-FFF2-40B4-BE49-F238E27FC236}">
                <a16:creationId xmlns:a16="http://schemas.microsoft.com/office/drawing/2014/main" id="{8B6940B1-075D-AF8E-0954-57899FA75421}"/>
              </a:ext>
            </a:extLst>
          </p:cNvPr>
          <p:cNvPicPr>
            <a:picLocks noChangeAspect="1"/>
          </p:cNvPicPr>
          <p:nvPr/>
        </p:nvPicPr>
        <p:blipFill>
          <a:blip r:embed="rId8"/>
          <a:stretch>
            <a:fillRect/>
          </a:stretch>
        </p:blipFill>
        <p:spPr>
          <a:xfrm>
            <a:off x="4114078" y="1445532"/>
            <a:ext cx="767534" cy="496491"/>
          </a:xfrm>
          <a:prstGeom prst="rect">
            <a:avLst/>
          </a:prstGeom>
          <a:solidFill>
            <a:schemeClr val="bg1"/>
          </a:solidFill>
        </p:spPr>
      </p:pic>
      <p:sp>
        <p:nvSpPr>
          <p:cNvPr id="106" name="台形 105">
            <a:extLst>
              <a:ext uri="{FF2B5EF4-FFF2-40B4-BE49-F238E27FC236}">
                <a16:creationId xmlns:a16="http://schemas.microsoft.com/office/drawing/2014/main" id="{5791CFF6-37EC-BA6E-E83F-AED473722131}"/>
              </a:ext>
            </a:extLst>
          </p:cNvPr>
          <p:cNvSpPr/>
          <p:nvPr/>
        </p:nvSpPr>
        <p:spPr>
          <a:xfrm rot="9223765">
            <a:off x="4744722" y="142559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07" name="図 106">
            <a:extLst>
              <a:ext uri="{FF2B5EF4-FFF2-40B4-BE49-F238E27FC236}">
                <a16:creationId xmlns:a16="http://schemas.microsoft.com/office/drawing/2014/main" id="{16E03AE7-E714-1134-E272-E0BEC1785D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2150" y="1603240"/>
            <a:ext cx="193980" cy="422448"/>
          </a:xfrm>
          <a:prstGeom prst="rect">
            <a:avLst/>
          </a:prstGeom>
        </p:spPr>
      </p:pic>
      <p:pic>
        <p:nvPicPr>
          <p:cNvPr id="108" name="図 107">
            <a:extLst>
              <a:ext uri="{FF2B5EF4-FFF2-40B4-BE49-F238E27FC236}">
                <a16:creationId xmlns:a16="http://schemas.microsoft.com/office/drawing/2014/main" id="{F613C7D2-F016-01B5-8607-E1CF5FF00F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0183" y="1589756"/>
            <a:ext cx="193980" cy="422448"/>
          </a:xfrm>
          <a:prstGeom prst="rect">
            <a:avLst/>
          </a:prstGeom>
        </p:spPr>
      </p:pic>
      <p:sp>
        <p:nvSpPr>
          <p:cNvPr id="109" name="テキスト ボックス 108">
            <a:extLst>
              <a:ext uri="{FF2B5EF4-FFF2-40B4-BE49-F238E27FC236}">
                <a16:creationId xmlns:a16="http://schemas.microsoft.com/office/drawing/2014/main" id="{52686952-7503-CA3E-0CCB-CC055527CF72}"/>
              </a:ext>
            </a:extLst>
          </p:cNvPr>
          <p:cNvSpPr txBox="1"/>
          <p:nvPr/>
        </p:nvSpPr>
        <p:spPr>
          <a:xfrm>
            <a:off x="4226062" y="203337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2023-09-11</a:t>
            </a:r>
          </a:p>
          <a:p>
            <a:r>
              <a:rPr kumimoji="1" lang="en-US" altLang="ja-JP" sz="600" dirty="0"/>
              <a:t>Label serial : 0002</a:t>
            </a:r>
            <a:endParaRPr kumimoji="1" lang="ja-JP" altLang="en-US" sz="600" dirty="0"/>
          </a:p>
        </p:txBody>
      </p:sp>
      <p:sp>
        <p:nvSpPr>
          <p:cNvPr id="141" name="テキスト ボックス 140">
            <a:extLst>
              <a:ext uri="{FF2B5EF4-FFF2-40B4-BE49-F238E27FC236}">
                <a16:creationId xmlns:a16="http://schemas.microsoft.com/office/drawing/2014/main" id="{E95A4F56-CB30-07FC-4712-1D2A6258898C}"/>
              </a:ext>
            </a:extLst>
          </p:cNvPr>
          <p:cNvSpPr txBox="1"/>
          <p:nvPr/>
        </p:nvSpPr>
        <p:spPr>
          <a:xfrm>
            <a:off x="2952099" y="260264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42" name="テキスト ボックス 141">
            <a:extLst>
              <a:ext uri="{FF2B5EF4-FFF2-40B4-BE49-F238E27FC236}">
                <a16:creationId xmlns:a16="http://schemas.microsoft.com/office/drawing/2014/main" id="{782541A9-9D04-DA26-D306-387F95ED2ABC}"/>
              </a:ext>
            </a:extLst>
          </p:cNvPr>
          <p:cNvSpPr txBox="1"/>
          <p:nvPr/>
        </p:nvSpPr>
        <p:spPr>
          <a:xfrm>
            <a:off x="3618001" y="260239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143" name="テキスト ボックス 142">
            <a:extLst>
              <a:ext uri="{FF2B5EF4-FFF2-40B4-BE49-F238E27FC236}">
                <a16:creationId xmlns:a16="http://schemas.microsoft.com/office/drawing/2014/main" id="{C6EF6965-61DE-41BF-E89A-49694650A92D}"/>
              </a:ext>
            </a:extLst>
          </p:cNvPr>
          <p:cNvSpPr txBox="1"/>
          <p:nvPr/>
        </p:nvSpPr>
        <p:spPr>
          <a:xfrm>
            <a:off x="2796506" y="288715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44" name="テキスト ボックス 143">
            <a:extLst>
              <a:ext uri="{FF2B5EF4-FFF2-40B4-BE49-F238E27FC236}">
                <a16:creationId xmlns:a16="http://schemas.microsoft.com/office/drawing/2014/main" id="{8B15151E-6758-0845-68A9-CF16BF299092}"/>
              </a:ext>
            </a:extLst>
          </p:cNvPr>
          <p:cNvSpPr txBox="1"/>
          <p:nvPr/>
        </p:nvSpPr>
        <p:spPr>
          <a:xfrm>
            <a:off x="3247265" y="287903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45" name="テキスト ボックス 144">
            <a:extLst>
              <a:ext uri="{FF2B5EF4-FFF2-40B4-BE49-F238E27FC236}">
                <a16:creationId xmlns:a16="http://schemas.microsoft.com/office/drawing/2014/main" id="{2E9141D6-90A6-5F53-549E-528FCB45A647}"/>
              </a:ext>
            </a:extLst>
          </p:cNvPr>
          <p:cNvSpPr txBox="1"/>
          <p:nvPr/>
        </p:nvSpPr>
        <p:spPr>
          <a:xfrm>
            <a:off x="3651909" y="2884314"/>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146" name="矢印: 右 145">
            <a:extLst>
              <a:ext uri="{FF2B5EF4-FFF2-40B4-BE49-F238E27FC236}">
                <a16:creationId xmlns:a16="http://schemas.microsoft.com/office/drawing/2014/main" id="{1FCEB905-88C9-794C-C016-27FAA86119C5}"/>
              </a:ext>
            </a:extLst>
          </p:cNvPr>
          <p:cNvSpPr/>
          <p:nvPr/>
        </p:nvSpPr>
        <p:spPr>
          <a:xfrm>
            <a:off x="4928021"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6" name="テキスト ボックス 365">
            <a:extLst>
              <a:ext uri="{FF2B5EF4-FFF2-40B4-BE49-F238E27FC236}">
                <a16:creationId xmlns:a16="http://schemas.microsoft.com/office/drawing/2014/main" id="{0E30EF67-3A1F-ACDE-8BD8-B43B539120F5}"/>
              </a:ext>
            </a:extLst>
          </p:cNvPr>
          <p:cNvSpPr txBox="1"/>
          <p:nvPr/>
        </p:nvSpPr>
        <p:spPr>
          <a:xfrm>
            <a:off x="3230960" y="21853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67" name="テキスト ボックス 366">
            <a:extLst>
              <a:ext uri="{FF2B5EF4-FFF2-40B4-BE49-F238E27FC236}">
                <a16:creationId xmlns:a16="http://schemas.microsoft.com/office/drawing/2014/main" id="{ECF1346E-F91F-68C7-6621-91344D8274CD}"/>
              </a:ext>
            </a:extLst>
          </p:cNvPr>
          <p:cNvSpPr txBox="1"/>
          <p:nvPr/>
        </p:nvSpPr>
        <p:spPr>
          <a:xfrm>
            <a:off x="5922619" y="2578633"/>
            <a:ext cx="661188" cy="169277"/>
          </a:xfrm>
          <a:prstGeom prst="rect">
            <a:avLst/>
          </a:prstGeom>
          <a:noFill/>
        </p:spPr>
        <p:txBody>
          <a:bodyPr wrap="square" rtlCol="0">
            <a:spAutoFit/>
          </a:bodyPr>
          <a:lstStyle/>
          <a:p>
            <a:pPr algn="ctr"/>
            <a:r>
              <a:rPr kumimoji="1" lang="en-US" altLang="ja-JP" sz="500" dirty="0">
                <a:latin typeface="+mj-lt"/>
              </a:rPr>
              <a:t>2023-09-11</a:t>
            </a:r>
          </a:p>
        </p:txBody>
      </p:sp>
      <p:sp>
        <p:nvSpPr>
          <p:cNvPr id="371" name="テキスト ボックス 370">
            <a:extLst>
              <a:ext uri="{FF2B5EF4-FFF2-40B4-BE49-F238E27FC236}">
                <a16:creationId xmlns:a16="http://schemas.microsoft.com/office/drawing/2014/main" id="{8E951F36-BF1D-10E6-92D1-B76469679B14}"/>
              </a:ext>
            </a:extLst>
          </p:cNvPr>
          <p:cNvSpPr txBox="1"/>
          <p:nvPr/>
        </p:nvSpPr>
        <p:spPr>
          <a:xfrm>
            <a:off x="5050381" y="257856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72" name="テキスト ボックス 371">
            <a:extLst>
              <a:ext uri="{FF2B5EF4-FFF2-40B4-BE49-F238E27FC236}">
                <a16:creationId xmlns:a16="http://schemas.microsoft.com/office/drawing/2014/main" id="{E6A497CD-CCCC-483A-48D5-AEA88A6DADF4}"/>
              </a:ext>
            </a:extLst>
          </p:cNvPr>
          <p:cNvSpPr txBox="1"/>
          <p:nvPr/>
        </p:nvSpPr>
        <p:spPr>
          <a:xfrm>
            <a:off x="5036131" y="234042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73" name="テキスト ボックス 372">
            <a:extLst>
              <a:ext uri="{FF2B5EF4-FFF2-40B4-BE49-F238E27FC236}">
                <a16:creationId xmlns:a16="http://schemas.microsoft.com/office/drawing/2014/main" id="{79E00050-E3EF-5A31-F7D6-4F1527EB96E3}"/>
              </a:ext>
            </a:extLst>
          </p:cNvPr>
          <p:cNvSpPr txBox="1"/>
          <p:nvPr/>
        </p:nvSpPr>
        <p:spPr>
          <a:xfrm>
            <a:off x="5069137" y="2858220"/>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375" name="テキスト ボックス 374">
            <a:extLst>
              <a:ext uri="{FF2B5EF4-FFF2-40B4-BE49-F238E27FC236}">
                <a16:creationId xmlns:a16="http://schemas.microsoft.com/office/drawing/2014/main" id="{6999ED73-9FBD-FD06-0278-92B2563210B4}"/>
              </a:ext>
            </a:extLst>
          </p:cNvPr>
          <p:cNvSpPr txBox="1"/>
          <p:nvPr/>
        </p:nvSpPr>
        <p:spPr>
          <a:xfrm>
            <a:off x="3336692" y="426825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376" name="図 375">
            <a:extLst>
              <a:ext uri="{FF2B5EF4-FFF2-40B4-BE49-F238E27FC236}">
                <a16:creationId xmlns:a16="http://schemas.microsoft.com/office/drawing/2014/main" id="{5830A496-5665-B64E-1D55-9C6EEEFB33B1}"/>
              </a:ext>
            </a:extLst>
          </p:cNvPr>
          <p:cNvPicPr>
            <a:picLocks noChangeAspect="1"/>
          </p:cNvPicPr>
          <p:nvPr/>
        </p:nvPicPr>
        <p:blipFill>
          <a:blip r:embed="rId2"/>
          <a:stretch>
            <a:fillRect/>
          </a:stretch>
        </p:blipFill>
        <p:spPr>
          <a:xfrm>
            <a:off x="2808875" y="3597040"/>
            <a:ext cx="1358764" cy="2027693"/>
          </a:xfrm>
          <a:prstGeom prst="rect">
            <a:avLst/>
          </a:prstGeom>
        </p:spPr>
      </p:pic>
      <p:pic>
        <p:nvPicPr>
          <p:cNvPr id="377" name="図 376">
            <a:extLst>
              <a:ext uri="{FF2B5EF4-FFF2-40B4-BE49-F238E27FC236}">
                <a16:creationId xmlns:a16="http://schemas.microsoft.com/office/drawing/2014/main" id="{42BD24ED-C2D2-5BCD-21ED-3FFCCD2699DE}"/>
              </a:ext>
            </a:extLst>
          </p:cNvPr>
          <p:cNvPicPr>
            <a:picLocks noChangeAspect="1"/>
          </p:cNvPicPr>
          <p:nvPr/>
        </p:nvPicPr>
        <p:blipFill>
          <a:blip r:embed="rId3"/>
          <a:stretch>
            <a:fillRect/>
          </a:stretch>
        </p:blipFill>
        <p:spPr>
          <a:xfrm>
            <a:off x="3902231" y="4892427"/>
            <a:ext cx="243861" cy="130125"/>
          </a:xfrm>
          <a:prstGeom prst="rect">
            <a:avLst/>
          </a:prstGeom>
        </p:spPr>
      </p:pic>
      <p:sp>
        <p:nvSpPr>
          <p:cNvPr id="378" name="テキスト ボックス 377">
            <a:extLst>
              <a:ext uri="{FF2B5EF4-FFF2-40B4-BE49-F238E27FC236}">
                <a16:creationId xmlns:a16="http://schemas.microsoft.com/office/drawing/2014/main" id="{9FF8B596-1736-D5C6-4927-952D0135AA43}"/>
              </a:ext>
            </a:extLst>
          </p:cNvPr>
          <p:cNvSpPr txBox="1"/>
          <p:nvPr/>
        </p:nvSpPr>
        <p:spPr>
          <a:xfrm>
            <a:off x="3825809" y="487146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79" name="図 378">
            <a:extLst>
              <a:ext uri="{FF2B5EF4-FFF2-40B4-BE49-F238E27FC236}">
                <a16:creationId xmlns:a16="http://schemas.microsoft.com/office/drawing/2014/main" id="{5F05B195-4FA1-AD5C-BC23-B58A6BD84BFC}"/>
              </a:ext>
            </a:extLst>
          </p:cNvPr>
          <p:cNvPicPr>
            <a:picLocks noChangeAspect="1"/>
          </p:cNvPicPr>
          <p:nvPr/>
        </p:nvPicPr>
        <p:blipFill>
          <a:blip r:embed="rId4"/>
          <a:stretch>
            <a:fillRect/>
          </a:stretch>
        </p:blipFill>
        <p:spPr>
          <a:xfrm>
            <a:off x="3313562" y="3731120"/>
            <a:ext cx="805148" cy="123622"/>
          </a:xfrm>
          <a:prstGeom prst="rect">
            <a:avLst/>
          </a:prstGeom>
        </p:spPr>
      </p:pic>
      <p:sp>
        <p:nvSpPr>
          <p:cNvPr id="380" name="テキスト ボックス 379">
            <a:extLst>
              <a:ext uri="{FF2B5EF4-FFF2-40B4-BE49-F238E27FC236}">
                <a16:creationId xmlns:a16="http://schemas.microsoft.com/office/drawing/2014/main" id="{FCD0E3C9-703A-49C8-F52F-F8C38B9CE69F}"/>
              </a:ext>
            </a:extLst>
          </p:cNvPr>
          <p:cNvSpPr txBox="1"/>
          <p:nvPr/>
        </p:nvSpPr>
        <p:spPr>
          <a:xfrm>
            <a:off x="3228843" y="371769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81" name="図 380">
            <a:extLst>
              <a:ext uri="{FF2B5EF4-FFF2-40B4-BE49-F238E27FC236}">
                <a16:creationId xmlns:a16="http://schemas.microsoft.com/office/drawing/2014/main" id="{8015B2BB-5E89-C29D-D887-BAD8DC246BEF}"/>
              </a:ext>
            </a:extLst>
          </p:cNvPr>
          <p:cNvPicPr>
            <a:picLocks noChangeAspect="1"/>
          </p:cNvPicPr>
          <p:nvPr/>
        </p:nvPicPr>
        <p:blipFill>
          <a:blip r:embed="rId3"/>
          <a:stretch>
            <a:fillRect/>
          </a:stretch>
        </p:blipFill>
        <p:spPr>
          <a:xfrm>
            <a:off x="2963375" y="4616680"/>
            <a:ext cx="399116" cy="92870"/>
          </a:xfrm>
          <a:prstGeom prst="rect">
            <a:avLst/>
          </a:prstGeom>
        </p:spPr>
      </p:pic>
      <p:sp>
        <p:nvSpPr>
          <p:cNvPr id="382" name="テキスト ボックス 381">
            <a:extLst>
              <a:ext uri="{FF2B5EF4-FFF2-40B4-BE49-F238E27FC236}">
                <a16:creationId xmlns:a16="http://schemas.microsoft.com/office/drawing/2014/main" id="{91309657-E11C-4A29-F456-3C0C108C7FE8}"/>
              </a:ext>
            </a:extLst>
          </p:cNvPr>
          <p:cNvSpPr txBox="1"/>
          <p:nvPr/>
        </p:nvSpPr>
        <p:spPr>
          <a:xfrm>
            <a:off x="2899005" y="456697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83" name="図 382">
            <a:extLst>
              <a:ext uri="{FF2B5EF4-FFF2-40B4-BE49-F238E27FC236}">
                <a16:creationId xmlns:a16="http://schemas.microsoft.com/office/drawing/2014/main" id="{30242E0A-DB3C-315F-883B-957489C0B277}"/>
              </a:ext>
            </a:extLst>
          </p:cNvPr>
          <p:cNvPicPr>
            <a:picLocks noChangeAspect="1"/>
          </p:cNvPicPr>
          <p:nvPr/>
        </p:nvPicPr>
        <p:blipFill>
          <a:blip r:embed="rId5"/>
          <a:stretch>
            <a:fillRect/>
          </a:stretch>
        </p:blipFill>
        <p:spPr>
          <a:xfrm>
            <a:off x="3411816" y="5053791"/>
            <a:ext cx="234871" cy="129551"/>
          </a:xfrm>
          <a:prstGeom prst="rect">
            <a:avLst/>
          </a:prstGeom>
        </p:spPr>
      </p:pic>
      <p:pic>
        <p:nvPicPr>
          <p:cNvPr id="384" name="図 383">
            <a:extLst>
              <a:ext uri="{FF2B5EF4-FFF2-40B4-BE49-F238E27FC236}">
                <a16:creationId xmlns:a16="http://schemas.microsoft.com/office/drawing/2014/main" id="{2B0397A3-7B32-414B-E80F-AB223360D85A}"/>
              </a:ext>
            </a:extLst>
          </p:cNvPr>
          <p:cNvPicPr>
            <a:picLocks noChangeAspect="1"/>
          </p:cNvPicPr>
          <p:nvPr/>
        </p:nvPicPr>
        <p:blipFill>
          <a:blip r:embed="rId5"/>
          <a:stretch>
            <a:fillRect/>
          </a:stretch>
        </p:blipFill>
        <p:spPr>
          <a:xfrm>
            <a:off x="3347234" y="5237042"/>
            <a:ext cx="234871" cy="129551"/>
          </a:xfrm>
          <a:prstGeom prst="rect">
            <a:avLst/>
          </a:prstGeom>
        </p:spPr>
      </p:pic>
      <p:pic>
        <p:nvPicPr>
          <p:cNvPr id="385" name="図 384">
            <a:extLst>
              <a:ext uri="{FF2B5EF4-FFF2-40B4-BE49-F238E27FC236}">
                <a16:creationId xmlns:a16="http://schemas.microsoft.com/office/drawing/2014/main" id="{63784E15-46B7-9ED4-ADAC-F5FFDFE093DB}"/>
              </a:ext>
            </a:extLst>
          </p:cNvPr>
          <p:cNvPicPr>
            <a:picLocks noChangeAspect="1"/>
          </p:cNvPicPr>
          <p:nvPr/>
        </p:nvPicPr>
        <p:blipFill>
          <a:blip r:embed="rId6"/>
          <a:stretch>
            <a:fillRect/>
          </a:stretch>
        </p:blipFill>
        <p:spPr>
          <a:xfrm>
            <a:off x="2826883" y="4603819"/>
            <a:ext cx="1334826" cy="298027"/>
          </a:xfrm>
          <a:prstGeom prst="rect">
            <a:avLst/>
          </a:prstGeom>
        </p:spPr>
      </p:pic>
      <p:sp>
        <p:nvSpPr>
          <p:cNvPr id="386" name="四角形: 角を丸くする 385">
            <a:extLst>
              <a:ext uri="{FF2B5EF4-FFF2-40B4-BE49-F238E27FC236}">
                <a16:creationId xmlns:a16="http://schemas.microsoft.com/office/drawing/2014/main" id="{6628F3EC-821F-F867-FFDE-FEA18CE402AE}"/>
              </a:ext>
            </a:extLst>
          </p:cNvPr>
          <p:cNvSpPr/>
          <p:nvPr/>
        </p:nvSpPr>
        <p:spPr>
          <a:xfrm>
            <a:off x="3103162" y="476085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7" name="テキスト ボックス 386">
            <a:extLst>
              <a:ext uri="{FF2B5EF4-FFF2-40B4-BE49-F238E27FC236}">
                <a16:creationId xmlns:a16="http://schemas.microsoft.com/office/drawing/2014/main" id="{174BB6DB-FEA7-9BC6-44E5-F395E6D309A4}"/>
              </a:ext>
            </a:extLst>
          </p:cNvPr>
          <p:cNvSpPr txBox="1"/>
          <p:nvPr/>
        </p:nvSpPr>
        <p:spPr>
          <a:xfrm>
            <a:off x="2779455" y="4749611"/>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88" name="四角形: 角を丸くする 387">
            <a:extLst>
              <a:ext uri="{FF2B5EF4-FFF2-40B4-BE49-F238E27FC236}">
                <a16:creationId xmlns:a16="http://schemas.microsoft.com/office/drawing/2014/main" id="{39FBAB35-A4C6-C899-456F-993E52B9A89D}"/>
              </a:ext>
            </a:extLst>
          </p:cNvPr>
          <p:cNvSpPr/>
          <p:nvPr/>
        </p:nvSpPr>
        <p:spPr>
          <a:xfrm>
            <a:off x="3755098" y="475345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9" name="テキスト ボックス 388">
            <a:extLst>
              <a:ext uri="{FF2B5EF4-FFF2-40B4-BE49-F238E27FC236}">
                <a16:creationId xmlns:a16="http://schemas.microsoft.com/office/drawing/2014/main" id="{EEC68462-3DAD-5C89-13A4-FB9571AD1035}"/>
              </a:ext>
            </a:extLst>
          </p:cNvPr>
          <p:cNvSpPr txBox="1"/>
          <p:nvPr/>
        </p:nvSpPr>
        <p:spPr>
          <a:xfrm>
            <a:off x="3436153" y="473507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90" name="図 389">
            <a:extLst>
              <a:ext uri="{FF2B5EF4-FFF2-40B4-BE49-F238E27FC236}">
                <a16:creationId xmlns:a16="http://schemas.microsoft.com/office/drawing/2014/main" id="{AADBA691-7660-7800-A0F8-D477153A4ACE}"/>
              </a:ext>
            </a:extLst>
          </p:cNvPr>
          <p:cNvPicPr>
            <a:picLocks noChangeAspect="1"/>
          </p:cNvPicPr>
          <p:nvPr/>
        </p:nvPicPr>
        <p:blipFill>
          <a:blip r:embed="rId7"/>
          <a:stretch>
            <a:fillRect/>
          </a:stretch>
        </p:blipFill>
        <p:spPr>
          <a:xfrm>
            <a:off x="2822604" y="4199398"/>
            <a:ext cx="1345035" cy="391873"/>
          </a:xfrm>
          <a:prstGeom prst="rect">
            <a:avLst/>
          </a:prstGeom>
        </p:spPr>
      </p:pic>
      <p:sp>
        <p:nvSpPr>
          <p:cNvPr id="391" name="四角形: 角を丸くする 390">
            <a:extLst>
              <a:ext uri="{FF2B5EF4-FFF2-40B4-BE49-F238E27FC236}">
                <a16:creationId xmlns:a16="http://schemas.microsoft.com/office/drawing/2014/main" id="{452295CE-C06E-63D7-36D7-D7B4A9E8CD65}"/>
              </a:ext>
            </a:extLst>
          </p:cNvPr>
          <p:cNvSpPr/>
          <p:nvPr/>
        </p:nvSpPr>
        <p:spPr>
          <a:xfrm>
            <a:off x="3103756" y="449867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2" name="四角形: 角を丸くする 391">
            <a:extLst>
              <a:ext uri="{FF2B5EF4-FFF2-40B4-BE49-F238E27FC236}">
                <a16:creationId xmlns:a16="http://schemas.microsoft.com/office/drawing/2014/main" id="{5A3ED763-E37D-EA3B-3E86-D97F308E3579}"/>
              </a:ext>
            </a:extLst>
          </p:cNvPr>
          <p:cNvSpPr/>
          <p:nvPr/>
        </p:nvSpPr>
        <p:spPr>
          <a:xfrm>
            <a:off x="3749237" y="450397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3" name="テキスト ボックス 392">
            <a:extLst>
              <a:ext uri="{FF2B5EF4-FFF2-40B4-BE49-F238E27FC236}">
                <a16:creationId xmlns:a16="http://schemas.microsoft.com/office/drawing/2014/main" id="{D99F4C66-BF27-5430-5554-EA79201CFD89}"/>
              </a:ext>
            </a:extLst>
          </p:cNvPr>
          <p:cNvSpPr txBox="1"/>
          <p:nvPr/>
        </p:nvSpPr>
        <p:spPr>
          <a:xfrm>
            <a:off x="2765205" y="4511473"/>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94" name="テキスト ボックス 393">
            <a:extLst>
              <a:ext uri="{FF2B5EF4-FFF2-40B4-BE49-F238E27FC236}">
                <a16:creationId xmlns:a16="http://schemas.microsoft.com/office/drawing/2014/main" id="{43FDA5C2-AB0B-AC25-31DD-36C253E36DEF}"/>
              </a:ext>
            </a:extLst>
          </p:cNvPr>
          <p:cNvSpPr txBox="1"/>
          <p:nvPr/>
        </p:nvSpPr>
        <p:spPr>
          <a:xfrm>
            <a:off x="3425335" y="450475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95" name="四角形: 角を丸くする 394">
            <a:extLst>
              <a:ext uri="{FF2B5EF4-FFF2-40B4-BE49-F238E27FC236}">
                <a16:creationId xmlns:a16="http://schemas.microsoft.com/office/drawing/2014/main" id="{F24F9545-D194-E4B2-0953-D169C799BDE9}"/>
              </a:ext>
            </a:extLst>
          </p:cNvPr>
          <p:cNvSpPr/>
          <p:nvPr/>
        </p:nvSpPr>
        <p:spPr>
          <a:xfrm>
            <a:off x="3313562" y="420116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6" name="テキスト ボックス 395">
            <a:extLst>
              <a:ext uri="{FF2B5EF4-FFF2-40B4-BE49-F238E27FC236}">
                <a16:creationId xmlns:a16="http://schemas.microsoft.com/office/drawing/2014/main" id="{20B7AC0E-C37E-AC9E-CF40-EAE7C0E3F97A}"/>
              </a:ext>
            </a:extLst>
          </p:cNvPr>
          <p:cNvSpPr txBox="1"/>
          <p:nvPr/>
        </p:nvSpPr>
        <p:spPr>
          <a:xfrm>
            <a:off x="2779455" y="418993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97" name="四角形: 角を丸くする 396">
            <a:extLst>
              <a:ext uri="{FF2B5EF4-FFF2-40B4-BE49-F238E27FC236}">
                <a16:creationId xmlns:a16="http://schemas.microsoft.com/office/drawing/2014/main" id="{1EA8E675-E39B-0CCA-847E-4659D9B1C9E6}"/>
              </a:ext>
            </a:extLst>
          </p:cNvPr>
          <p:cNvSpPr/>
          <p:nvPr/>
        </p:nvSpPr>
        <p:spPr>
          <a:xfrm>
            <a:off x="3316053" y="434791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8" name="テキスト ボックス 397">
            <a:extLst>
              <a:ext uri="{FF2B5EF4-FFF2-40B4-BE49-F238E27FC236}">
                <a16:creationId xmlns:a16="http://schemas.microsoft.com/office/drawing/2014/main" id="{56AD4D56-BDB2-7B0F-2272-264FB4267B70}"/>
              </a:ext>
            </a:extLst>
          </p:cNvPr>
          <p:cNvSpPr txBox="1"/>
          <p:nvPr/>
        </p:nvSpPr>
        <p:spPr>
          <a:xfrm>
            <a:off x="2781946" y="433667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99" name="テキスト ボックス 398">
            <a:extLst>
              <a:ext uri="{FF2B5EF4-FFF2-40B4-BE49-F238E27FC236}">
                <a16:creationId xmlns:a16="http://schemas.microsoft.com/office/drawing/2014/main" id="{AECB5AA8-2F06-ACBB-5174-59DB68BE8543}"/>
              </a:ext>
            </a:extLst>
          </p:cNvPr>
          <p:cNvSpPr txBox="1"/>
          <p:nvPr/>
        </p:nvSpPr>
        <p:spPr>
          <a:xfrm>
            <a:off x="3339749" y="418459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00" name="テキスト ボックス 399">
            <a:extLst>
              <a:ext uri="{FF2B5EF4-FFF2-40B4-BE49-F238E27FC236}">
                <a16:creationId xmlns:a16="http://schemas.microsoft.com/office/drawing/2014/main" id="{71FD12ED-F770-D0DC-A0F1-01B50AF2DAFE}"/>
              </a:ext>
            </a:extLst>
          </p:cNvPr>
          <p:cNvSpPr txBox="1"/>
          <p:nvPr/>
        </p:nvSpPr>
        <p:spPr>
          <a:xfrm>
            <a:off x="3061119" y="448721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01" name="テキスト ボックス 400">
            <a:extLst>
              <a:ext uri="{FF2B5EF4-FFF2-40B4-BE49-F238E27FC236}">
                <a16:creationId xmlns:a16="http://schemas.microsoft.com/office/drawing/2014/main" id="{45E12C82-F241-47B0-00A5-4B0A2BF476D0}"/>
              </a:ext>
            </a:extLst>
          </p:cNvPr>
          <p:cNvSpPr txBox="1"/>
          <p:nvPr/>
        </p:nvSpPr>
        <p:spPr>
          <a:xfrm>
            <a:off x="3716122" y="449102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403" name="図 402">
            <a:extLst>
              <a:ext uri="{FF2B5EF4-FFF2-40B4-BE49-F238E27FC236}">
                <a16:creationId xmlns:a16="http://schemas.microsoft.com/office/drawing/2014/main" id="{652BE5FC-2892-033D-2167-6F8749583A92}"/>
              </a:ext>
            </a:extLst>
          </p:cNvPr>
          <p:cNvPicPr>
            <a:picLocks noChangeAspect="1"/>
          </p:cNvPicPr>
          <p:nvPr/>
        </p:nvPicPr>
        <p:blipFill>
          <a:blip r:embed="rId8"/>
          <a:stretch>
            <a:fillRect/>
          </a:stretch>
        </p:blipFill>
        <p:spPr>
          <a:xfrm>
            <a:off x="1878236" y="3625258"/>
            <a:ext cx="767534" cy="496491"/>
          </a:xfrm>
          <a:prstGeom prst="rect">
            <a:avLst/>
          </a:prstGeom>
          <a:solidFill>
            <a:schemeClr val="bg1"/>
          </a:solidFill>
        </p:spPr>
      </p:pic>
      <p:sp>
        <p:nvSpPr>
          <p:cNvPr id="404" name="テキスト ボックス 403">
            <a:extLst>
              <a:ext uri="{FF2B5EF4-FFF2-40B4-BE49-F238E27FC236}">
                <a16:creationId xmlns:a16="http://schemas.microsoft.com/office/drawing/2014/main" id="{B427C170-7480-7243-FA86-3FC4C2719B38}"/>
              </a:ext>
            </a:extLst>
          </p:cNvPr>
          <p:cNvSpPr txBox="1"/>
          <p:nvPr/>
        </p:nvSpPr>
        <p:spPr>
          <a:xfrm>
            <a:off x="1814520" y="4132296"/>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405" name="台形 404">
            <a:extLst>
              <a:ext uri="{FF2B5EF4-FFF2-40B4-BE49-F238E27FC236}">
                <a16:creationId xmlns:a16="http://schemas.microsoft.com/office/drawing/2014/main" id="{76E99BFD-2FA1-F6BF-4373-E47CD1CE2E2D}"/>
              </a:ext>
            </a:extLst>
          </p:cNvPr>
          <p:cNvSpPr/>
          <p:nvPr/>
        </p:nvSpPr>
        <p:spPr>
          <a:xfrm rot="9223765">
            <a:off x="2492880" y="354575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06" name="矢印: 右 405">
            <a:extLst>
              <a:ext uri="{FF2B5EF4-FFF2-40B4-BE49-F238E27FC236}">
                <a16:creationId xmlns:a16="http://schemas.microsoft.com/office/drawing/2014/main" id="{F4FA3029-E8F3-1E50-4818-67BD1069F707}"/>
              </a:ext>
            </a:extLst>
          </p:cNvPr>
          <p:cNvSpPr/>
          <p:nvPr/>
        </p:nvSpPr>
        <p:spPr>
          <a:xfrm>
            <a:off x="4115783" y="40642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07" name="矢印: 右 406">
            <a:extLst>
              <a:ext uri="{FF2B5EF4-FFF2-40B4-BE49-F238E27FC236}">
                <a16:creationId xmlns:a16="http://schemas.microsoft.com/office/drawing/2014/main" id="{EA7D3063-1F22-BBBA-AB44-50CCC4D2498D}"/>
              </a:ext>
            </a:extLst>
          </p:cNvPr>
          <p:cNvSpPr/>
          <p:nvPr/>
        </p:nvSpPr>
        <p:spPr>
          <a:xfrm>
            <a:off x="2801177" y="40642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08" name="図 407">
            <a:extLst>
              <a:ext uri="{FF2B5EF4-FFF2-40B4-BE49-F238E27FC236}">
                <a16:creationId xmlns:a16="http://schemas.microsoft.com/office/drawing/2014/main" id="{9ADB8CED-731D-E13C-3597-4A9239C01D12}"/>
              </a:ext>
            </a:extLst>
          </p:cNvPr>
          <p:cNvPicPr>
            <a:picLocks noChangeAspect="1"/>
          </p:cNvPicPr>
          <p:nvPr/>
        </p:nvPicPr>
        <p:blipFill>
          <a:blip r:embed="rId8"/>
          <a:stretch>
            <a:fillRect/>
          </a:stretch>
        </p:blipFill>
        <p:spPr>
          <a:xfrm>
            <a:off x="4115783" y="3587640"/>
            <a:ext cx="767534" cy="496491"/>
          </a:xfrm>
          <a:prstGeom prst="rect">
            <a:avLst/>
          </a:prstGeom>
          <a:solidFill>
            <a:schemeClr val="bg1"/>
          </a:solidFill>
        </p:spPr>
      </p:pic>
      <p:sp>
        <p:nvSpPr>
          <p:cNvPr id="409" name="台形 408">
            <a:extLst>
              <a:ext uri="{FF2B5EF4-FFF2-40B4-BE49-F238E27FC236}">
                <a16:creationId xmlns:a16="http://schemas.microsoft.com/office/drawing/2014/main" id="{E93B263B-FE16-B000-3692-9AE4C94CD059}"/>
              </a:ext>
            </a:extLst>
          </p:cNvPr>
          <p:cNvSpPr/>
          <p:nvPr/>
        </p:nvSpPr>
        <p:spPr>
          <a:xfrm rot="9223765">
            <a:off x="4746427" y="356769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410" name="図 409">
            <a:extLst>
              <a:ext uri="{FF2B5EF4-FFF2-40B4-BE49-F238E27FC236}">
                <a16:creationId xmlns:a16="http://schemas.microsoft.com/office/drawing/2014/main" id="{02CA6D85-BC12-DCE4-4515-3D534FA5B2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3855" y="3745348"/>
            <a:ext cx="193980" cy="422448"/>
          </a:xfrm>
          <a:prstGeom prst="rect">
            <a:avLst/>
          </a:prstGeom>
        </p:spPr>
      </p:pic>
      <p:pic>
        <p:nvPicPr>
          <p:cNvPr id="411" name="図 410">
            <a:extLst>
              <a:ext uri="{FF2B5EF4-FFF2-40B4-BE49-F238E27FC236}">
                <a16:creationId xmlns:a16="http://schemas.microsoft.com/office/drawing/2014/main" id="{49C019E9-1ABA-011B-0AEC-7BE0ABAD9C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1888" y="3731864"/>
            <a:ext cx="193980" cy="422448"/>
          </a:xfrm>
          <a:prstGeom prst="rect">
            <a:avLst/>
          </a:prstGeom>
        </p:spPr>
      </p:pic>
      <p:sp>
        <p:nvSpPr>
          <p:cNvPr id="412" name="テキスト ボックス 411">
            <a:extLst>
              <a:ext uri="{FF2B5EF4-FFF2-40B4-BE49-F238E27FC236}">
                <a16:creationId xmlns:a16="http://schemas.microsoft.com/office/drawing/2014/main" id="{24C799BA-8B3D-15AC-65DC-2E58644A9454}"/>
              </a:ext>
            </a:extLst>
          </p:cNvPr>
          <p:cNvSpPr txBox="1"/>
          <p:nvPr/>
        </p:nvSpPr>
        <p:spPr>
          <a:xfrm>
            <a:off x="4227767" y="417547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2023-09-13</a:t>
            </a:r>
          </a:p>
          <a:p>
            <a:r>
              <a:rPr kumimoji="1" lang="en-US" altLang="ja-JP" sz="600" dirty="0"/>
              <a:t>Label serial : 0002</a:t>
            </a:r>
            <a:endParaRPr kumimoji="1" lang="ja-JP" altLang="en-US" sz="600" dirty="0"/>
          </a:p>
        </p:txBody>
      </p:sp>
      <p:sp>
        <p:nvSpPr>
          <p:cNvPr id="441" name="テキスト ボックス 440">
            <a:extLst>
              <a:ext uri="{FF2B5EF4-FFF2-40B4-BE49-F238E27FC236}">
                <a16:creationId xmlns:a16="http://schemas.microsoft.com/office/drawing/2014/main" id="{07E66B8C-70BB-C31E-E072-EE7FC98D3404}"/>
              </a:ext>
            </a:extLst>
          </p:cNvPr>
          <p:cNvSpPr txBox="1"/>
          <p:nvPr/>
        </p:nvSpPr>
        <p:spPr>
          <a:xfrm>
            <a:off x="2953804" y="474475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42" name="テキスト ボックス 441">
            <a:extLst>
              <a:ext uri="{FF2B5EF4-FFF2-40B4-BE49-F238E27FC236}">
                <a16:creationId xmlns:a16="http://schemas.microsoft.com/office/drawing/2014/main" id="{D4AEAAD3-EAF7-A037-F962-3B3C4DDBE025}"/>
              </a:ext>
            </a:extLst>
          </p:cNvPr>
          <p:cNvSpPr txBox="1"/>
          <p:nvPr/>
        </p:nvSpPr>
        <p:spPr>
          <a:xfrm>
            <a:off x="3619706" y="4744507"/>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443" name="テキスト ボックス 442">
            <a:extLst>
              <a:ext uri="{FF2B5EF4-FFF2-40B4-BE49-F238E27FC236}">
                <a16:creationId xmlns:a16="http://schemas.microsoft.com/office/drawing/2014/main" id="{8E92EFEB-5592-16FA-C5F6-E0966D47CEF1}"/>
              </a:ext>
            </a:extLst>
          </p:cNvPr>
          <p:cNvSpPr txBox="1"/>
          <p:nvPr/>
        </p:nvSpPr>
        <p:spPr>
          <a:xfrm>
            <a:off x="2798211" y="5029266"/>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444" name="テキスト ボックス 443">
            <a:extLst>
              <a:ext uri="{FF2B5EF4-FFF2-40B4-BE49-F238E27FC236}">
                <a16:creationId xmlns:a16="http://schemas.microsoft.com/office/drawing/2014/main" id="{47C46398-0B53-2CC3-F999-24AD8785BA32}"/>
              </a:ext>
            </a:extLst>
          </p:cNvPr>
          <p:cNvSpPr txBox="1"/>
          <p:nvPr/>
        </p:nvSpPr>
        <p:spPr>
          <a:xfrm>
            <a:off x="3248970" y="502113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445" name="テキスト ボックス 444">
            <a:extLst>
              <a:ext uri="{FF2B5EF4-FFF2-40B4-BE49-F238E27FC236}">
                <a16:creationId xmlns:a16="http://schemas.microsoft.com/office/drawing/2014/main" id="{6D9170C6-9D88-30BB-4CEA-390B401DBCBD}"/>
              </a:ext>
            </a:extLst>
          </p:cNvPr>
          <p:cNvSpPr txBox="1"/>
          <p:nvPr/>
        </p:nvSpPr>
        <p:spPr>
          <a:xfrm>
            <a:off x="3653614" y="5026422"/>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446" name="矢印: 右 445">
            <a:extLst>
              <a:ext uri="{FF2B5EF4-FFF2-40B4-BE49-F238E27FC236}">
                <a16:creationId xmlns:a16="http://schemas.microsoft.com/office/drawing/2014/main" id="{01DF5790-DAB9-6C1D-85F8-B3E68EF10329}"/>
              </a:ext>
            </a:extLst>
          </p:cNvPr>
          <p:cNvSpPr/>
          <p:nvPr/>
        </p:nvSpPr>
        <p:spPr>
          <a:xfrm>
            <a:off x="4929726" y="405651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7" name="テキスト ボックス 446">
            <a:extLst>
              <a:ext uri="{FF2B5EF4-FFF2-40B4-BE49-F238E27FC236}">
                <a16:creationId xmlns:a16="http://schemas.microsoft.com/office/drawing/2014/main" id="{CFF5DBA6-48AE-24F2-BE3F-96F5911D7F0B}"/>
              </a:ext>
            </a:extLst>
          </p:cNvPr>
          <p:cNvSpPr txBox="1"/>
          <p:nvPr/>
        </p:nvSpPr>
        <p:spPr>
          <a:xfrm>
            <a:off x="3232665" y="432742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48" name="テキスト ボックス 447">
            <a:extLst>
              <a:ext uri="{FF2B5EF4-FFF2-40B4-BE49-F238E27FC236}">
                <a16:creationId xmlns:a16="http://schemas.microsoft.com/office/drawing/2014/main" id="{406AEE36-1D52-03B3-7AF2-662D65070FCF}"/>
              </a:ext>
            </a:extLst>
          </p:cNvPr>
          <p:cNvSpPr txBox="1"/>
          <p:nvPr/>
        </p:nvSpPr>
        <p:spPr>
          <a:xfrm>
            <a:off x="5185384" y="4379982"/>
            <a:ext cx="1367498" cy="1323439"/>
          </a:xfrm>
          <a:prstGeom prst="rect">
            <a:avLst/>
          </a:prstGeom>
          <a:noFill/>
        </p:spPr>
        <p:txBody>
          <a:bodyPr wrap="square" rtlCol="0">
            <a:spAutoFit/>
          </a:bodyPr>
          <a:lstStyle/>
          <a:p>
            <a:r>
              <a:rPr kumimoji="1" lang="en-US" altLang="ja-JP" sz="800" dirty="0">
                <a:latin typeface="+mj-lt"/>
              </a:rPr>
              <a:t>*4: Is it okay if the lot differs from the recommended lot?</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pic>
        <p:nvPicPr>
          <p:cNvPr id="449" name="図 448">
            <a:extLst>
              <a:ext uri="{FF2B5EF4-FFF2-40B4-BE49-F238E27FC236}">
                <a16:creationId xmlns:a16="http://schemas.microsoft.com/office/drawing/2014/main" id="{D944763A-13B3-6B83-E1B9-13921BFD96EC}"/>
              </a:ext>
            </a:extLst>
          </p:cNvPr>
          <p:cNvPicPr>
            <a:picLocks noChangeAspect="1"/>
          </p:cNvPicPr>
          <p:nvPr/>
        </p:nvPicPr>
        <p:blipFill>
          <a:blip r:embed="rId10"/>
          <a:stretch>
            <a:fillRect/>
          </a:stretch>
        </p:blipFill>
        <p:spPr>
          <a:xfrm>
            <a:off x="5294248" y="3614016"/>
            <a:ext cx="1075165" cy="745191"/>
          </a:xfrm>
          <a:prstGeom prst="rect">
            <a:avLst/>
          </a:prstGeom>
        </p:spPr>
      </p:pic>
      <p:pic>
        <p:nvPicPr>
          <p:cNvPr id="450" name="図 449">
            <a:extLst>
              <a:ext uri="{FF2B5EF4-FFF2-40B4-BE49-F238E27FC236}">
                <a16:creationId xmlns:a16="http://schemas.microsoft.com/office/drawing/2014/main" id="{5B3483D8-C292-A8DE-C7AB-0105202F2DF2}"/>
              </a:ext>
            </a:extLst>
          </p:cNvPr>
          <p:cNvPicPr>
            <a:picLocks noChangeAspect="1"/>
          </p:cNvPicPr>
          <p:nvPr/>
        </p:nvPicPr>
        <p:blipFill>
          <a:blip r:embed="rId11"/>
          <a:stretch>
            <a:fillRect/>
          </a:stretch>
        </p:blipFill>
        <p:spPr>
          <a:xfrm>
            <a:off x="5416187" y="4004146"/>
            <a:ext cx="847293" cy="112175"/>
          </a:xfrm>
          <a:prstGeom prst="rect">
            <a:avLst/>
          </a:prstGeom>
        </p:spPr>
      </p:pic>
      <p:sp>
        <p:nvSpPr>
          <p:cNvPr id="451" name="テキスト ボックス 450">
            <a:extLst>
              <a:ext uri="{FF2B5EF4-FFF2-40B4-BE49-F238E27FC236}">
                <a16:creationId xmlns:a16="http://schemas.microsoft.com/office/drawing/2014/main" id="{8769E1D2-51C2-D3B7-5F96-5A2E31C85D31}"/>
              </a:ext>
            </a:extLst>
          </p:cNvPr>
          <p:cNvSpPr txBox="1"/>
          <p:nvPr/>
        </p:nvSpPr>
        <p:spPr>
          <a:xfrm>
            <a:off x="5335119" y="3928569"/>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lot?</a:t>
            </a:r>
          </a:p>
        </p:txBody>
      </p:sp>
      <p:pic>
        <p:nvPicPr>
          <p:cNvPr id="452" name="図 451">
            <a:extLst>
              <a:ext uri="{FF2B5EF4-FFF2-40B4-BE49-F238E27FC236}">
                <a16:creationId xmlns:a16="http://schemas.microsoft.com/office/drawing/2014/main" id="{7BEE73D7-EF8C-D337-FD6F-9EE6CB9179C0}"/>
              </a:ext>
            </a:extLst>
          </p:cNvPr>
          <p:cNvPicPr>
            <a:picLocks noChangeAspect="1"/>
          </p:cNvPicPr>
          <p:nvPr/>
        </p:nvPicPr>
        <p:blipFill>
          <a:blip r:embed="rId12"/>
          <a:stretch>
            <a:fillRect/>
          </a:stretch>
        </p:blipFill>
        <p:spPr>
          <a:xfrm>
            <a:off x="5671796" y="4119665"/>
            <a:ext cx="336603" cy="186540"/>
          </a:xfrm>
          <a:prstGeom prst="rect">
            <a:avLst/>
          </a:prstGeom>
        </p:spPr>
      </p:pic>
      <p:sp>
        <p:nvSpPr>
          <p:cNvPr id="453" name="四角形: 角を丸くする 452">
            <a:extLst>
              <a:ext uri="{FF2B5EF4-FFF2-40B4-BE49-F238E27FC236}">
                <a16:creationId xmlns:a16="http://schemas.microsoft.com/office/drawing/2014/main" id="{3A58985B-93CD-392D-76A7-2A6A04B86D44}"/>
              </a:ext>
            </a:extLst>
          </p:cNvPr>
          <p:cNvSpPr/>
          <p:nvPr/>
        </p:nvSpPr>
        <p:spPr>
          <a:xfrm>
            <a:off x="5540848" y="4153620"/>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54" name="四角形: 角を丸くする 453">
            <a:extLst>
              <a:ext uri="{FF2B5EF4-FFF2-40B4-BE49-F238E27FC236}">
                <a16:creationId xmlns:a16="http://schemas.microsoft.com/office/drawing/2014/main" id="{145DE2C9-6CE0-20B2-448A-2C4733795631}"/>
              </a:ext>
            </a:extLst>
          </p:cNvPr>
          <p:cNvSpPr/>
          <p:nvPr/>
        </p:nvSpPr>
        <p:spPr>
          <a:xfrm>
            <a:off x="5851087" y="4154091"/>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535" name="テキスト ボックス 534">
            <a:extLst>
              <a:ext uri="{FF2B5EF4-FFF2-40B4-BE49-F238E27FC236}">
                <a16:creationId xmlns:a16="http://schemas.microsoft.com/office/drawing/2014/main" id="{55C79C65-FDCC-968E-0E2B-FEC2B1F47B2D}"/>
              </a:ext>
            </a:extLst>
          </p:cNvPr>
          <p:cNvSpPr txBox="1"/>
          <p:nvPr/>
        </p:nvSpPr>
        <p:spPr>
          <a:xfrm>
            <a:off x="3395113" y="642997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36" name="図 535">
            <a:extLst>
              <a:ext uri="{FF2B5EF4-FFF2-40B4-BE49-F238E27FC236}">
                <a16:creationId xmlns:a16="http://schemas.microsoft.com/office/drawing/2014/main" id="{A6E13480-3A35-4351-EDF6-FB3D9502F884}"/>
              </a:ext>
            </a:extLst>
          </p:cNvPr>
          <p:cNvPicPr>
            <a:picLocks noChangeAspect="1"/>
          </p:cNvPicPr>
          <p:nvPr/>
        </p:nvPicPr>
        <p:blipFill>
          <a:blip r:embed="rId2"/>
          <a:stretch>
            <a:fillRect/>
          </a:stretch>
        </p:blipFill>
        <p:spPr>
          <a:xfrm>
            <a:off x="2867296" y="5758764"/>
            <a:ext cx="1358764" cy="2027693"/>
          </a:xfrm>
          <a:prstGeom prst="rect">
            <a:avLst/>
          </a:prstGeom>
        </p:spPr>
      </p:pic>
      <p:pic>
        <p:nvPicPr>
          <p:cNvPr id="537" name="図 536">
            <a:extLst>
              <a:ext uri="{FF2B5EF4-FFF2-40B4-BE49-F238E27FC236}">
                <a16:creationId xmlns:a16="http://schemas.microsoft.com/office/drawing/2014/main" id="{CEDA7C6D-FD85-3E4A-CF75-A855AEAC8C77}"/>
              </a:ext>
            </a:extLst>
          </p:cNvPr>
          <p:cNvPicPr>
            <a:picLocks noChangeAspect="1"/>
          </p:cNvPicPr>
          <p:nvPr/>
        </p:nvPicPr>
        <p:blipFill>
          <a:blip r:embed="rId3"/>
          <a:stretch>
            <a:fillRect/>
          </a:stretch>
        </p:blipFill>
        <p:spPr>
          <a:xfrm>
            <a:off x="3960652" y="7054151"/>
            <a:ext cx="243861" cy="130125"/>
          </a:xfrm>
          <a:prstGeom prst="rect">
            <a:avLst/>
          </a:prstGeom>
        </p:spPr>
      </p:pic>
      <p:sp>
        <p:nvSpPr>
          <p:cNvPr id="538" name="テキスト ボックス 537">
            <a:extLst>
              <a:ext uri="{FF2B5EF4-FFF2-40B4-BE49-F238E27FC236}">
                <a16:creationId xmlns:a16="http://schemas.microsoft.com/office/drawing/2014/main" id="{9B4887C1-7FE0-8169-ABFC-167A4AF45799}"/>
              </a:ext>
            </a:extLst>
          </p:cNvPr>
          <p:cNvSpPr txBox="1"/>
          <p:nvPr/>
        </p:nvSpPr>
        <p:spPr>
          <a:xfrm>
            <a:off x="3884230" y="703319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39" name="図 538">
            <a:extLst>
              <a:ext uri="{FF2B5EF4-FFF2-40B4-BE49-F238E27FC236}">
                <a16:creationId xmlns:a16="http://schemas.microsoft.com/office/drawing/2014/main" id="{463F54D8-2BC0-22B2-7C48-E25A0AE31B89}"/>
              </a:ext>
            </a:extLst>
          </p:cNvPr>
          <p:cNvPicPr>
            <a:picLocks noChangeAspect="1"/>
          </p:cNvPicPr>
          <p:nvPr/>
        </p:nvPicPr>
        <p:blipFill>
          <a:blip r:embed="rId4"/>
          <a:stretch>
            <a:fillRect/>
          </a:stretch>
        </p:blipFill>
        <p:spPr>
          <a:xfrm>
            <a:off x="3371983" y="5892844"/>
            <a:ext cx="805148" cy="123622"/>
          </a:xfrm>
          <a:prstGeom prst="rect">
            <a:avLst/>
          </a:prstGeom>
        </p:spPr>
      </p:pic>
      <p:sp>
        <p:nvSpPr>
          <p:cNvPr id="540" name="テキスト ボックス 539">
            <a:extLst>
              <a:ext uri="{FF2B5EF4-FFF2-40B4-BE49-F238E27FC236}">
                <a16:creationId xmlns:a16="http://schemas.microsoft.com/office/drawing/2014/main" id="{A4AED8F0-B3C4-80BE-7E84-99DB4D8A11DB}"/>
              </a:ext>
            </a:extLst>
          </p:cNvPr>
          <p:cNvSpPr txBox="1"/>
          <p:nvPr/>
        </p:nvSpPr>
        <p:spPr>
          <a:xfrm>
            <a:off x="3287264" y="5879421"/>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41" name="図 540">
            <a:extLst>
              <a:ext uri="{FF2B5EF4-FFF2-40B4-BE49-F238E27FC236}">
                <a16:creationId xmlns:a16="http://schemas.microsoft.com/office/drawing/2014/main" id="{46B02ECB-CFDE-3967-B1BE-1FE7532BCBDF}"/>
              </a:ext>
            </a:extLst>
          </p:cNvPr>
          <p:cNvPicPr>
            <a:picLocks noChangeAspect="1"/>
          </p:cNvPicPr>
          <p:nvPr/>
        </p:nvPicPr>
        <p:blipFill>
          <a:blip r:embed="rId3"/>
          <a:stretch>
            <a:fillRect/>
          </a:stretch>
        </p:blipFill>
        <p:spPr>
          <a:xfrm>
            <a:off x="3021796" y="6778404"/>
            <a:ext cx="399116" cy="92870"/>
          </a:xfrm>
          <a:prstGeom prst="rect">
            <a:avLst/>
          </a:prstGeom>
        </p:spPr>
      </p:pic>
      <p:sp>
        <p:nvSpPr>
          <p:cNvPr id="542" name="テキスト ボックス 541">
            <a:extLst>
              <a:ext uri="{FF2B5EF4-FFF2-40B4-BE49-F238E27FC236}">
                <a16:creationId xmlns:a16="http://schemas.microsoft.com/office/drawing/2014/main" id="{D9C2862B-4A6B-60E4-B43B-C93C520781AB}"/>
              </a:ext>
            </a:extLst>
          </p:cNvPr>
          <p:cNvSpPr txBox="1"/>
          <p:nvPr/>
        </p:nvSpPr>
        <p:spPr>
          <a:xfrm>
            <a:off x="2957426" y="672869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3" name="図 542">
            <a:extLst>
              <a:ext uri="{FF2B5EF4-FFF2-40B4-BE49-F238E27FC236}">
                <a16:creationId xmlns:a16="http://schemas.microsoft.com/office/drawing/2014/main" id="{FF0A3D2C-31BB-85DA-3DDB-BE23CE11B904}"/>
              </a:ext>
            </a:extLst>
          </p:cNvPr>
          <p:cNvPicPr>
            <a:picLocks noChangeAspect="1"/>
          </p:cNvPicPr>
          <p:nvPr/>
        </p:nvPicPr>
        <p:blipFill>
          <a:blip r:embed="rId5"/>
          <a:stretch>
            <a:fillRect/>
          </a:stretch>
        </p:blipFill>
        <p:spPr>
          <a:xfrm>
            <a:off x="3470237" y="7215515"/>
            <a:ext cx="234871" cy="129551"/>
          </a:xfrm>
          <a:prstGeom prst="rect">
            <a:avLst/>
          </a:prstGeom>
        </p:spPr>
      </p:pic>
      <p:pic>
        <p:nvPicPr>
          <p:cNvPr id="544" name="図 543">
            <a:extLst>
              <a:ext uri="{FF2B5EF4-FFF2-40B4-BE49-F238E27FC236}">
                <a16:creationId xmlns:a16="http://schemas.microsoft.com/office/drawing/2014/main" id="{9FE7557E-3DBF-8F74-EE21-A62C60AF498E}"/>
              </a:ext>
            </a:extLst>
          </p:cNvPr>
          <p:cNvPicPr>
            <a:picLocks noChangeAspect="1"/>
          </p:cNvPicPr>
          <p:nvPr/>
        </p:nvPicPr>
        <p:blipFill>
          <a:blip r:embed="rId5"/>
          <a:stretch>
            <a:fillRect/>
          </a:stretch>
        </p:blipFill>
        <p:spPr>
          <a:xfrm>
            <a:off x="3405655" y="7398766"/>
            <a:ext cx="234871" cy="129551"/>
          </a:xfrm>
          <a:prstGeom prst="rect">
            <a:avLst/>
          </a:prstGeom>
        </p:spPr>
      </p:pic>
      <p:pic>
        <p:nvPicPr>
          <p:cNvPr id="545" name="図 544">
            <a:extLst>
              <a:ext uri="{FF2B5EF4-FFF2-40B4-BE49-F238E27FC236}">
                <a16:creationId xmlns:a16="http://schemas.microsoft.com/office/drawing/2014/main" id="{F179BF9E-92C4-6F1C-D615-CDE720BB5361}"/>
              </a:ext>
            </a:extLst>
          </p:cNvPr>
          <p:cNvPicPr>
            <a:picLocks noChangeAspect="1"/>
          </p:cNvPicPr>
          <p:nvPr/>
        </p:nvPicPr>
        <p:blipFill>
          <a:blip r:embed="rId6"/>
          <a:stretch>
            <a:fillRect/>
          </a:stretch>
        </p:blipFill>
        <p:spPr>
          <a:xfrm>
            <a:off x="2885304" y="6765543"/>
            <a:ext cx="1334826" cy="298027"/>
          </a:xfrm>
          <a:prstGeom prst="rect">
            <a:avLst/>
          </a:prstGeom>
        </p:spPr>
      </p:pic>
      <p:sp>
        <p:nvSpPr>
          <p:cNvPr id="546" name="四角形: 角を丸くする 545">
            <a:extLst>
              <a:ext uri="{FF2B5EF4-FFF2-40B4-BE49-F238E27FC236}">
                <a16:creationId xmlns:a16="http://schemas.microsoft.com/office/drawing/2014/main" id="{572BD73D-1E35-B82D-60C8-308129873118}"/>
              </a:ext>
            </a:extLst>
          </p:cNvPr>
          <p:cNvSpPr/>
          <p:nvPr/>
        </p:nvSpPr>
        <p:spPr>
          <a:xfrm>
            <a:off x="3161583" y="692257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7" name="テキスト ボックス 546">
            <a:extLst>
              <a:ext uri="{FF2B5EF4-FFF2-40B4-BE49-F238E27FC236}">
                <a16:creationId xmlns:a16="http://schemas.microsoft.com/office/drawing/2014/main" id="{14418B74-DCE3-BD70-FA0B-F71D705ED9CC}"/>
              </a:ext>
            </a:extLst>
          </p:cNvPr>
          <p:cNvSpPr txBox="1"/>
          <p:nvPr/>
        </p:nvSpPr>
        <p:spPr>
          <a:xfrm>
            <a:off x="2837876" y="691133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48" name="四角形: 角を丸くする 547">
            <a:extLst>
              <a:ext uri="{FF2B5EF4-FFF2-40B4-BE49-F238E27FC236}">
                <a16:creationId xmlns:a16="http://schemas.microsoft.com/office/drawing/2014/main" id="{F3B92726-8CFE-89EE-FA46-C36CECB7AEC6}"/>
              </a:ext>
            </a:extLst>
          </p:cNvPr>
          <p:cNvSpPr/>
          <p:nvPr/>
        </p:nvSpPr>
        <p:spPr>
          <a:xfrm>
            <a:off x="3813519" y="691518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テキスト ボックス 548">
            <a:extLst>
              <a:ext uri="{FF2B5EF4-FFF2-40B4-BE49-F238E27FC236}">
                <a16:creationId xmlns:a16="http://schemas.microsoft.com/office/drawing/2014/main" id="{9C5DC35D-26C6-840A-6B38-97E1F6120C86}"/>
              </a:ext>
            </a:extLst>
          </p:cNvPr>
          <p:cNvSpPr txBox="1"/>
          <p:nvPr/>
        </p:nvSpPr>
        <p:spPr>
          <a:xfrm>
            <a:off x="3494574" y="6896797"/>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50" name="図 549">
            <a:extLst>
              <a:ext uri="{FF2B5EF4-FFF2-40B4-BE49-F238E27FC236}">
                <a16:creationId xmlns:a16="http://schemas.microsoft.com/office/drawing/2014/main" id="{2F0B7829-8900-3C59-1E95-4111E9749397}"/>
              </a:ext>
            </a:extLst>
          </p:cNvPr>
          <p:cNvPicPr>
            <a:picLocks noChangeAspect="1"/>
          </p:cNvPicPr>
          <p:nvPr/>
        </p:nvPicPr>
        <p:blipFill>
          <a:blip r:embed="rId7"/>
          <a:stretch>
            <a:fillRect/>
          </a:stretch>
        </p:blipFill>
        <p:spPr>
          <a:xfrm>
            <a:off x="2881025" y="6361122"/>
            <a:ext cx="1345035" cy="391873"/>
          </a:xfrm>
          <a:prstGeom prst="rect">
            <a:avLst/>
          </a:prstGeom>
        </p:spPr>
      </p:pic>
      <p:sp>
        <p:nvSpPr>
          <p:cNvPr id="551" name="四角形: 角を丸くする 550">
            <a:extLst>
              <a:ext uri="{FF2B5EF4-FFF2-40B4-BE49-F238E27FC236}">
                <a16:creationId xmlns:a16="http://schemas.microsoft.com/office/drawing/2014/main" id="{0E15E173-6482-8CE9-FB90-0C3406E9ABD2}"/>
              </a:ext>
            </a:extLst>
          </p:cNvPr>
          <p:cNvSpPr/>
          <p:nvPr/>
        </p:nvSpPr>
        <p:spPr>
          <a:xfrm>
            <a:off x="3162177" y="6660403"/>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2" name="四角形: 角を丸くする 551">
            <a:extLst>
              <a:ext uri="{FF2B5EF4-FFF2-40B4-BE49-F238E27FC236}">
                <a16:creationId xmlns:a16="http://schemas.microsoft.com/office/drawing/2014/main" id="{3C24227D-CA1F-F1BC-ED3A-A5354F14552D}"/>
              </a:ext>
            </a:extLst>
          </p:cNvPr>
          <p:cNvSpPr/>
          <p:nvPr/>
        </p:nvSpPr>
        <p:spPr>
          <a:xfrm>
            <a:off x="3807658" y="6665703"/>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3" name="テキスト ボックス 552">
            <a:extLst>
              <a:ext uri="{FF2B5EF4-FFF2-40B4-BE49-F238E27FC236}">
                <a16:creationId xmlns:a16="http://schemas.microsoft.com/office/drawing/2014/main" id="{EC1BFABD-98B0-84FF-3A95-E72851FF545C}"/>
              </a:ext>
            </a:extLst>
          </p:cNvPr>
          <p:cNvSpPr txBox="1"/>
          <p:nvPr/>
        </p:nvSpPr>
        <p:spPr>
          <a:xfrm>
            <a:off x="2823626" y="667319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54" name="テキスト ボックス 553">
            <a:extLst>
              <a:ext uri="{FF2B5EF4-FFF2-40B4-BE49-F238E27FC236}">
                <a16:creationId xmlns:a16="http://schemas.microsoft.com/office/drawing/2014/main" id="{87F91BD8-8147-1175-6072-C9A1C5807B15}"/>
              </a:ext>
            </a:extLst>
          </p:cNvPr>
          <p:cNvSpPr txBox="1"/>
          <p:nvPr/>
        </p:nvSpPr>
        <p:spPr>
          <a:xfrm>
            <a:off x="3483756" y="6666477"/>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55" name="四角形: 角を丸くする 554">
            <a:extLst>
              <a:ext uri="{FF2B5EF4-FFF2-40B4-BE49-F238E27FC236}">
                <a16:creationId xmlns:a16="http://schemas.microsoft.com/office/drawing/2014/main" id="{84711884-86BD-DE13-40E3-5157A01B9736}"/>
              </a:ext>
            </a:extLst>
          </p:cNvPr>
          <p:cNvSpPr/>
          <p:nvPr/>
        </p:nvSpPr>
        <p:spPr>
          <a:xfrm>
            <a:off x="3371983" y="636289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934DCE48-B7D5-F4F0-4F9B-A45C927280BD}"/>
              </a:ext>
            </a:extLst>
          </p:cNvPr>
          <p:cNvSpPr txBox="1"/>
          <p:nvPr/>
        </p:nvSpPr>
        <p:spPr>
          <a:xfrm>
            <a:off x="2837876" y="6351654"/>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57" name="四角形: 角を丸くする 556">
            <a:extLst>
              <a:ext uri="{FF2B5EF4-FFF2-40B4-BE49-F238E27FC236}">
                <a16:creationId xmlns:a16="http://schemas.microsoft.com/office/drawing/2014/main" id="{54080842-4EE0-7387-38D1-950FA0E113F6}"/>
              </a:ext>
            </a:extLst>
          </p:cNvPr>
          <p:cNvSpPr/>
          <p:nvPr/>
        </p:nvSpPr>
        <p:spPr>
          <a:xfrm>
            <a:off x="3374474" y="650963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8" name="テキスト ボックス 557">
            <a:extLst>
              <a:ext uri="{FF2B5EF4-FFF2-40B4-BE49-F238E27FC236}">
                <a16:creationId xmlns:a16="http://schemas.microsoft.com/office/drawing/2014/main" id="{1D59DC42-5316-0AD6-4B9F-A2432529EAA5}"/>
              </a:ext>
            </a:extLst>
          </p:cNvPr>
          <p:cNvSpPr txBox="1"/>
          <p:nvPr/>
        </p:nvSpPr>
        <p:spPr>
          <a:xfrm>
            <a:off x="2840367" y="6498399"/>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59" name="テキスト ボックス 558">
            <a:extLst>
              <a:ext uri="{FF2B5EF4-FFF2-40B4-BE49-F238E27FC236}">
                <a16:creationId xmlns:a16="http://schemas.microsoft.com/office/drawing/2014/main" id="{9D27CE03-1A28-CABB-42F0-26AC068A122C}"/>
              </a:ext>
            </a:extLst>
          </p:cNvPr>
          <p:cNvSpPr txBox="1"/>
          <p:nvPr/>
        </p:nvSpPr>
        <p:spPr>
          <a:xfrm>
            <a:off x="3398170" y="634632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60" name="テキスト ボックス 559">
            <a:extLst>
              <a:ext uri="{FF2B5EF4-FFF2-40B4-BE49-F238E27FC236}">
                <a16:creationId xmlns:a16="http://schemas.microsoft.com/office/drawing/2014/main" id="{B75731F0-7D47-63A8-E7D9-B9840EB3D84D}"/>
              </a:ext>
            </a:extLst>
          </p:cNvPr>
          <p:cNvSpPr txBox="1"/>
          <p:nvPr/>
        </p:nvSpPr>
        <p:spPr>
          <a:xfrm>
            <a:off x="3119540" y="6648934"/>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61" name="テキスト ボックス 560">
            <a:extLst>
              <a:ext uri="{FF2B5EF4-FFF2-40B4-BE49-F238E27FC236}">
                <a16:creationId xmlns:a16="http://schemas.microsoft.com/office/drawing/2014/main" id="{F9A937A7-3285-7CAF-2349-2A354EF549EA}"/>
              </a:ext>
            </a:extLst>
          </p:cNvPr>
          <p:cNvSpPr txBox="1"/>
          <p:nvPr/>
        </p:nvSpPr>
        <p:spPr>
          <a:xfrm>
            <a:off x="3774543" y="6652744"/>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62" name="テキスト ボックス 561">
            <a:extLst>
              <a:ext uri="{FF2B5EF4-FFF2-40B4-BE49-F238E27FC236}">
                <a16:creationId xmlns:a16="http://schemas.microsoft.com/office/drawing/2014/main" id="{008F6AB2-45DC-4037-5B4D-716192603089}"/>
              </a:ext>
            </a:extLst>
          </p:cNvPr>
          <p:cNvSpPr txBox="1"/>
          <p:nvPr/>
        </p:nvSpPr>
        <p:spPr>
          <a:xfrm>
            <a:off x="1078736" y="643453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63" name="図 562">
            <a:extLst>
              <a:ext uri="{FF2B5EF4-FFF2-40B4-BE49-F238E27FC236}">
                <a16:creationId xmlns:a16="http://schemas.microsoft.com/office/drawing/2014/main" id="{B6BC7EB4-C2BB-5314-4B9A-93F335393405}"/>
              </a:ext>
            </a:extLst>
          </p:cNvPr>
          <p:cNvPicPr>
            <a:picLocks noChangeAspect="1"/>
          </p:cNvPicPr>
          <p:nvPr/>
        </p:nvPicPr>
        <p:blipFill>
          <a:blip r:embed="rId8"/>
          <a:stretch>
            <a:fillRect/>
          </a:stretch>
        </p:blipFill>
        <p:spPr>
          <a:xfrm>
            <a:off x="1936657" y="5786982"/>
            <a:ext cx="767534" cy="496491"/>
          </a:xfrm>
          <a:prstGeom prst="rect">
            <a:avLst/>
          </a:prstGeom>
          <a:solidFill>
            <a:schemeClr val="bg1"/>
          </a:solidFill>
        </p:spPr>
      </p:pic>
      <p:sp>
        <p:nvSpPr>
          <p:cNvPr id="564" name="テキスト ボックス 563">
            <a:extLst>
              <a:ext uri="{FF2B5EF4-FFF2-40B4-BE49-F238E27FC236}">
                <a16:creationId xmlns:a16="http://schemas.microsoft.com/office/drawing/2014/main" id="{A9195C0F-C7FE-685C-9E14-D2FEB09FD2C1}"/>
              </a:ext>
            </a:extLst>
          </p:cNvPr>
          <p:cNvSpPr txBox="1"/>
          <p:nvPr/>
        </p:nvSpPr>
        <p:spPr>
          <a:xfrm>
            <a:off x="1872941" y="6294020"/>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601pcs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565" name="台形 564">
            <a:extLst>
              <a:ext uri="{FF2B5EF4-FFF2-40B4-BE49-F238E27FC236}">
                <a16:creationId xmlns:a16="http://schemas.microsoft.com/office/drawing/2014/main" id="{E620F240-4E82-95F6-E300-847BF81B3B79}"/>
              </a:ext>
            </a:extLst>
          </p:cNvPr>
          <p:cNvSpPr/>
          <p:nvPr/>
        </p:nvSpPr>
        <p:spPr>
          <a:xfrm rot="9223765">
            <a:off x="2551301" y="570747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66" name="矢印: 右 565">
            <a:extLst>
              <a:ext uri="{FF2B5EF4-FFF2-40B4-BE49-F238E27FC236}">
                <a16:creationId xmlns:a16="http://schemas.microsoft.com/office/drawing/2014/main" id="{8297F3AB-37FE-8FB9-5FE9-EF0484C90228}"/>
              </a:ext>
            </a:extLst>
          </p:cNvPr>
          <p:cNvSpPr/>
          <p:nvPr/>
        </p:nvSpPr>
        <p:spPr>
          <a:xfrm>
            <a:off x="4174204" y="622594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7" name="矢印: 右 566">
            <a:extLst>
              <a:ext uri="{FF2B5EF4-FFF2-40B4-BE49-F238E27FC236}">
                <a16:creationId xmlns:a16="http://schemas.microsoft.com/office/drawing/2014/main" id="{2B450981-A7EC-2D2F-0047-1E878E74D982}"/>
              </a:ext>
            </a:extLst>
          </p:cNvPr>
          <p:cNvSpPr/>
          <p:nvPr/>
        </p:nvSpPr>
        <p:spPr>
          <a:xfrm>
            <a:off x="2859598" y="622594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1" name="図 570">
            <a:extLst>
              <a:ext uri="{FF2B5EF4-FFF2-40B4-BE49-F238E27FC236}">
                <a16:creationId xmlns:a16="http://schemas.microsoft.com/office/drawing/2014/main" id="{E526B352-9F6D-17E7-3336-3BD01BE256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500309" y="5893588"/>
            <a:ext cx="193980" cy="422448"/>
          </a:xfrm>
          <a:prstGeom prst="rect">
            <a:avLst/>
          </a:prstGeom>
        </p:spPr>
      </p:pic>
      <p:pic>
        <p:nvPicPr>
          <p:cNvPr id="573" name="図 572">
            <a:extLst>
              <a:ext uri="{FF2B5EF4-FFF2-40B4-BE49-F238E27FC236}">
                <a16:creationId xmlns:a16="http://schemas.microsoft.com/office/drawing/2014/main" id="{FB97589E-CF4A-516E-78C4-1E06415B9208}"/>
              </a:ext>
            </a:extLst>
          </p:cNvPr>
          <p:cNvPicPr>
            <a:picLocks noChangeAspect="1"/>
          </p:cNvPicPr>
          <p:nvPr/>
        </p:nvPicPr>
        <p:blipFill>
          <a:blip r:embed="rId2"/>
          <a:stretch>
            <a:fillRect/>
          </a:stretch>
        </p:blipFill>
        <p:spPr>
          <a:xfrm>
            <a:off x="550919" y="5763321"/>
            <a:ext cx="1358764" cy="2027693"/>
          </a:xfrm>
          <a:prstGeom prst="rect">
            <a:avLst/>
          </a:prstGeom>
        </p:spPr>
      </p:pic>
      <p:pic>
        <p:nvPicPr>
          <p:cNvPr id="574" name="図 573">
            <a:extLst>
              <a:ext uri="{FF2B5EF4-FFF2-40B4-BE49-F238E27FC236}">
                <a16:creationId xmlns:a16="http://schemas.microsoft.com/office/drawing/2014/main" id="{938B44B7-06E7-A662-1117-EF655FCE2343}"/>
              </a:ext>
            </a:extLst>
          </p:cNvPr>
          <p:cNvPicPr>
            <a:picLocks noChangeAspect="1"/>
          </p:cNvPicPr>
          <p:nvPr/>
        </p:nvPicPr>
        <p:blipFill>
          <a:blip r:embed="rId3"/>
          <a:stretch>
            <a:fillRect/>
          </a:stretch>
        </p:blipFill>
        <p:spPr>
          <a:xfrm>
            <a:off x="1644275" y="7058708"/>
            <a:ext cx="243861" cy="130125"/>
          </a:xfrm>
          <a:prstGeom prst="rect">
            <a:avLst/>
          </a:prstGeom>
        </p:spPr>
      </p:pic>
      <p:sp>
        <p:nvSpPr>
          <p:cNvPr id="575" name="テキスト ボックス 574">
            <a:extLst>
              <a:ext uri="{FF2B5EF4-FFF2-40B4-BE49-F238E27FC236}">
                <a16:creationId xmlns:a16="http://schemas.microsoft.com/office/drawing/2014/main" id="{49A5689B-AFB9-6685-C599-0FE801016156}"/>
              </a:ext>
            </a:extLst>
          </p:cNvPr>
          <p:cNvSpPr txBox="1"/>
          <p:nvPr/>
        </p:nvSpPr>
        <p:spPr>
          <a:xfrm>
            <a:off x="1567853" y="703774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76" name="図 575">
            <a:extLst>
              <a:ext uri="{FF2B5EF4-FFF2-40B4-BE49-F238E27FC236}">
                <a16:creationId xmlns:a16="http://schemas.microsoft.com/office/drawing/2014/main" id="{281AF358-7DB4-BE7B-56A3-FF06AFE41C40}"/>
              </a:ext>
            </a:extLst>
          </p:cNvPr>
          <p:cNvPicPr>
            <a:picLocks noChangeAspect="1"/>
          </p:cNvPicPr>
          <p:nvPr/>
        </p:nvPicPr>
        <p:blipFill>
          <a:blip r:embed="rId4"/>
          <a:stretch>
            <a:fillRect/>
          </a:stretch>
        </p:blipFill>
        <p:spPr>
          <a:xfrm>
            <a:off x="1055606" y="5897401"/>
            <a:ext cx="805148" cy="123622"/>
          </a:xfrm>
          <a:prstGeom prst="rect">
            <a:avLst/>
          </a:prstGeom>
        </p:spPr>
      </p:pic>
      <p:sp>
        <p:nvSpPr>
          <p:cNvPr id="577" name="テキスト ボックス 576">
            <a:extLst>
              <a:ext uri="{FF2B5EF4-FFF2-40B4-BE49-F238E27FC236}">
                <a16:creationId xmlns:a16="http://schemas.microsoft.com/office/drawing/2014/main" id="{44BB78D3-6CBB-52B2-AD6E-B0C182DEA099}"/>
              </a:ext>
            </a:extLst>
          </p:cNvPr>
          <p:cNvSpPr txBox="1"/>
          <p:nvPr/>
        </p:nvSpPr>
        <p:spPr>
          <a:xfrm>
            <a:off x="970887" y="588397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78" name="図 577">
            <a:extLst>
              <a:ext uri="{FF2B5EF4-FFF2-40B4-BE49-F238E27FC236}">
                <a16:creationId xmlns:a16="http://schemas.microsoft.com/office/drawing/2014/main" id="{46D7AEF8-355D-80AC-A3BF-70687DD69FE5}"/>
              </a:ext>
            </a:extLst>
          </p:cNvPr>
          <p:cNvPicPr>
            <a:picLocks noChangeAspect="1"/>
          </p:cNvPicPr>
          <p:nvPr/>
        </p:nvPicPr>
        <p:blipFill>
          <a:blip r:embed="rId3"/>
          <a:stretch>
            <a:fillRect/>
          </a:stretch>
        </p:blipFill>
        <p:spPr>
          <a:xfrm>
            <a:off x="705419" y="6782961"/>
            <a:ext cx="399116" cy="92870"/>
          </a:xfrm>
          <a:prstGeom prst="rect">
            <a:avLst/>
          </a:prstGeom>
        </p:spPr>
      </p:pic>
      <p:sp>
        <p:nvSpPr>
          <p:cNvPr id="579" name="テキスト ボックス 578">
            <a:extLst>
              <a:ext uri="{FF2B5EF4-FFF2-40B4-BE49-F238E27FC236}">
                <a16:creationId xmlns:a16="http://schemas.microsoft.com/office/drawing/2014/main" id="{1710845F-F13F-31EB-7B84-7A0618F4D9BA}"/>
              </a:ext>
            </a:extLst>
          </p:cNvPr>
          <p:cNvSpPr txBox="1"/>
          <p:nvPr/>
        </p:nvSpPr>
        <p:spPr>
          <a:xfrm>
            <a:off x="641049" y="673325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80" name="図 579">
            <a:extLst>
              <a:ext uri="{FF2B5EF4-FFF2-40B4-BE49-F238E27FC236}">
                <a16:creationId xmlns:a16="http://schemas.microsoft.com/office/drawing/2014/main" id="{72B82099-8094-E841-3F68-CC8880228282}"/>
              </a:ext>
            </a:extLst>
          </p:cNvPr>
          <p:cNvPicPr>
            <a:picLocks noChangeAspect="1"/>
          </p:cNvPicPr>
          <p:nvPr/>
        </p:nvPicPr>
        <p:blipFill>
          <a:blip r:embed="rId5"/>
          <a:stretch>
            <a:fillRect/>
          </a:stretch>
        </p:blipFill>
        <p:spPr>
          <a:xfrm>
            <a:off x="1153860" y="7220072"/>
            <a:ext cx="234871" cy="129551"/>
          </a:xfrm>
          <a:prstGeom prst="rect">
            <a:avLst/>
          </a:prstGeom>
        </p:spPr>
      </p:pic>
      <p:pic>
        <p:nvPicPr>
          <p:cNvPr id="581" name="図 580">
            <a:extLst>
              <a:ext uri="{FF2B5EF4-FFF2-40B4-BE49-F238E27FC236}">
                <a16:creationId xmlns:a16="http://schemas.microsoft.com/office/drawing/2014/main" id="{55FDC9C5-9C67-6D80-66ED-89655F58039C}"/>
              </a:ext>
            </a:extLst>
          </p:cNvPr>
          <p:cNvPicPr>
            <a:picLocks noChangeAspect="1"/>
          </p:cNvPicPr>
          <p:nvPr/>
        </p:nvPicPr>
        <p:blipFill>
          <a:blip r:embed="rId5"/>
          <a:stretch>
            <a:fillRect/>
          </a:stretch>
        </p:blipFill>
        <p:spPr>
          <a:xfrm>
            <a:off x="1089278" y="7403323"/>
            <a:ext cx="234871" cy="129551"/>
          </a:xfrm>
          <a:prstGeom prst="rect">
            <a:avLst/>
          </a:prstGeom>
        </p:spPr>
      </p:pic>
      <p:pic>
        <p:nvPicPr>
          <p:cNvPr id="582" name="図 581">
            <a:extLst>
              <a:ext uri="{FF2B5EF4-FFF2-40B4-BE49-F238E27FC236}">
                <a16:creationId xmlns:a16="http://schemas.microsoft.com/office/drawing/2014/main" id="{BB690152-2C75-6176-214D-8D26B5344051}"/>
              </a:ext>
            </a:extLst>
          </p:cNvPr>
          <p:cNvPicPr>
            <a:picLocks noChangeAspect="1"/>
          </p:cNvPicPr>
          <p:nvPr/>
        </p:nvPicPr>
        <p:blipFill>
          <a:blip r:embed="rId6"/>
          <a:stretch>
            <a:fillRect/>
          </a:stretch>
        </p:blipFill>
        <p:spPr>
          <a:xfrm>
            <a:off x="568927" y="6770100"/>
            <a:ext cx="1334826" cy="298027"/>
          </a:xfrm>
          <a:prstGeom prst="rect">
            <a:avLst/>
          </a:prstGeom>
        </p:spPr>
      </p:pic>
      <p:sp>
        <p:nvSpPr>
          <p:cNvPr id="583" name="四角形: 角を丸くする 582">
            <a:extLst>
              <a:ext uri="{FF2B5EF4-FFF2-40B4-BE49-F238E27FC236}">
                <a16:creationId xmlns:a16="http://schemas.microsoft.com/office/drawing/2014/main" id="{0F74AF2F-6689-2C12-4D81-669751261385}"/>
              </a:ext>
            </a:extLst>
          </p:cNvPr>
          <p:cNvSpPr/>
          <p:nvPr/>
        </p:nvSpPr>
        <p:spPr>
          <a:xfrm>
            <a:off x="845206" y="692713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4" name="テキスト ボックス 583">
            <a:extLst>
              <a:ext uri="{FF2B5EF4-FFF2-40B4-BE49-F238E27FC236}">
                <a16:creationId xmlns:a16="http://schemas.microsoft.com/office/drawing/2014/main" id="{79801AF4-F2F0-BE6D-B687-3A8259761118}"/>
              </a:ext>
            </a:extLst>
          </p:cNvPr>
          <p:cNvSpPr txBox="1"/>
          <p:nvPr/>
        </p:nvSpPr>
        <p:spPr>
          <a:xfrm>
            <a:off x="521499" y="691589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85" name="四角形: 角を丸くする 584">
            <a:extLst>
              <a:ext uri="{FF2B5EF4-FFF2-40B4-BE49-F238E27FC236}">
                <a16:creationId xmlns:a16="http://schemas.microsoft.com/office/drawing/2014/main" id="{8DAC19DB-8554-603A-6ACA-D6AB237C0900}"/>
              </a:ext>
            </a:extLst>
          </p:cNvPr>
          <p:cNvSpPr/>
          <p:nvPr/>
        </p:nvSpPr>
        <p:spPr>
          <a:xfrm>
            <a:off x="1497142" y="691973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6" name="テキスト ボックス 585">
            <a:extLst>
              <a:ext uri="{FF2B5EF4-FFF2-40B4-BE49-F238E27FC236}">
                <a16:creationId xmlns:a16="http://schemas.microsoft.com/office/drawing/2014/main" id="{0C1A5D83-BB4E-0057-4F9F-A2417D42605F}"/>
              </a:ext>
            </a:extLst>
          </p:cNvPr>
          <p:cNvSpPr txBox="1"/>
          <p:nvPr/>
        </p:nvSpPr>
        <p:spPr>
          <a:xfrm>
            <a:off x="1178197" y="690135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87" name="図 586">
            <a:extLst>
              <a:ext uri="{FF2B5EF4-FFF2-40B4-BE49-F238E27FC236}">
                <a16:creationId xmlns:a16="http://schemas.microsoft.com/office/drawing/2014/main" id="{167CD4CB-B91B-863F-EADB-1B189EDF74F6}"/>
              </a:ext>
            </a:extLst>
          </p:cNvPr>
          <p:cNvPicPr>
            <a:picLocks noChangeAspect="1"/>
          </p:cNvPicPr>
          <p:nvPr/>
        </p:nvPicPr>
        <p:blipFill>
          <a:blip r:embed="rId7"/>
          <a:stretch>
            <a:fillRect/>
          </a:stretch>
        </p:blipFill>
        <p:spPr>
          <a:xfrm>
            <a:off x="564648" y="6365679"/>
            <a:ext cx="1345035" cy="391873"/>
          </a:xfrm>
          <a:prstGeom prst="rect">
            <a:avLst/>
          </a:prstGeom>
        </p:spPr>
      </p:pic>
      <p:sp>
        <p:nvSpPr>
          <p:cNvPr id="588" name="四角形: 角を丸くする 587">
            <a:extLst>
              <a:ext uri="{FF2B5EF4-FFF2-40B4-BE49-F238E27FC236}">
                <a16:creationId xmlns:a16="http://schemas.microsoft.com/office/drawing/2014/main" id="{14C3CA86-170B-E1FD-8C89-F624F98EF7F1}"/>
              </a:ext>
            </a:extLst>
          </p:cNvPr>
          <p:cNvSpPr/>
          <p:nvPr/>
        </p:nvSpPr>
        <p:spPr>
          <a:xfrm>
            <a:off x="845800" y="666496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9" name="四角形: 角を丸くする 588">
            <a:extLst>
              <a:ext uri="{FF2B5EF4-FFF2-40B4-BE49-F238E27FC236}">
                <a16:creationId xmlns:a16="http://schemas.microsoft.com/office/drawing/2014/main" id="{F5269B69-DBC1-E529-DABC-0F5E20495DFB}"/>
              </a:ext>
            </a:extLst>
          </p:cNvPr>
          <p:cNvSpPr/>
          <p:nvPr/>
        </p:nvSpPr>
        <p:spPr>
          <a:xfrm>
            <a:off x="1491281" y="667026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0" name="テキスト ボックス 589">
            <a:extLst>
              <a:ext uri="{FF2B5EF4-FFF2-40B4-BE49-F238E27FC236}">
                <a16:creationId xmlns:a16="http://schemas.microsoft.com/office/drawing/2014/main" id="{1E4A05FE-A9E2-C324-1262-216A77027F42}"/>
              </a:ext>
            </a:extLst>
          </p:cNvPr>
          <p:cNvSpPr txBox="1"/>
          <p:nvPr/>
        </p:nvSpPr>
        <p:spPr>
          <a:xfrm>
            <a:off x="507249" y="6677754"/>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91" name="テキスト ボックス 590">
            <a:extLst>
              <a:ext uri="{FF2B5EF4-FFF2-40B4-BE49-F238E27FC236}">
                <a16:creationId xmlns:a16="http://schemas.microsoft.com/office/drawing/2014/main" id="{D13AC3BF-4E4E-FD7E-96F0-B3757B881B18}"/>
              </a:ext>
            </a:extLst>
          </p:cNvPr>
          <p:cNvSpPr txBox="1"/>
          <p:nvPr/>
        </p:nvSpPr>
        <p:spPr>
          <a:xfrm>
            <a:off x="1167379" y="667103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92" name="四角形: 角を丸くする 591">
            <a:extLst>
              <a:ext uri="{FF2B5EF4-FFF2-40B4-BE49-F238E27FC236}">
                <a16:creationId xmlns:a16="http://schemas.microsoft.com/office/drawing/2014/main" id="{C90FF745-D5E5-EAC3-E21C-A97BEB4E7A28}"/>
              </a:ext>
            </a:extLst>
          </p:cNvPr>
          <p:cNvSpPr/>
          <p:nvPr/>
        </p:nvSpPr>
        <p:spPr>
          <a:xfrm>
            <a:off x="1055606" y="636745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3" name="テキスト ボックス 592">
            <a:extLst>
              <a:ext uri="{FF2B5EF4-FFF2-40B4-BE49-F238E27FC236}">
                <a16:creationId xmlns:a16="http://schemas.microsoft.com/office/drawing/2014/main" id="{74886C68-9FE2-BD9C-3D07-1E5FD6EA02AC}"/>
              </a:ext>
            </a:extLst>
          </p:cNvPr>
          <p:cNvSpPr txBox="1"/>
          <p:nvPr/>
        </p:nvSpPr>
        <p:spPr>
          <a:xfrm>
            <a:off x="521499" y="635621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94" name="四角形: 角を丸くする 593">
            <a:extLst>
              <a:ext uri="{FF2B5EF4-FFF2-40B4-BE49-F238E27FC236}">
                <a16:creationId xmlns:a16="http://schemas.microsoft.com/office/drawing/2014/main" id="{F6D2931C-CD63-AB34-8C77-7B10B1EB5951}"/>
              </a:ext>
            </a:extLst>
          </p:cNvPr>
          <p:cNvSpPr/>
          <p:nvPr/>
        </p:nvSpPr>
        <p:spPr>
          <a:xfrm>
            <a:off x="1058097" y="651419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5" name="テキスト ボックス 594">
            <a:extLst>
              <a:ext uri="{FF2B5EF4-FFF2-40B4-BE49-F238E27FC236}">
                <a16:creationId xmlns:a16="http://schemas.microsoft.com/office/drawing/2014/main" id="{F5CE5897-FAC4-FA57-09EB-5261422DF08E}"/>
              </a:ext>
            </a:extLst>
          </p:cNvPr>
          <p:cNvSpPr txBox="1"/>
          <p:nvPr/>
        </p:nvSpPr>
        <p:spPr>
          <a:xfrm>
            <a:off x="523990" y="650295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96" name="テキスト ボックス 595">
            <a:extLst>
              <a:ext uri="{FF2B5EF4-FFF2-40B4-BE49-F238E27FC236}">
                <a16:creationId xmlns:a16="http://schemas.microsoft.com/office/drawing/2014/main" id="{7062C105-D0F6-CC67-22E8-FF9A6955C6CA}"/>
              </a:ext>
            </a:extLst>
          </p:cNvPr>
          <p:cNvSpPr txBox="1"/>
          <p:nvPr/>
        </p:nvSpPr>
        <p:spPr>
          <a:xfrm>
            <a:off x="1081793" y="635087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97" name="テキスト ボックス 596">
            <a:extLst>
              <a:ext uri="{FF2B5EF4-FFF2-40B4-BE49-F238E27FC236}">
                <a16:creationId xmlns:a16="http://schemas.microsoft.com/office/drawing/2014/main" id="{07FCBE75-77C5-8A88-DA5C-77AAE55B2B8E}"/>
              </a:ext>
            </a:extLst>
          </p:cNvPr>
          <p:cNvSpPr txBox="1"/>
          <p:nvPr/>
        </p:nvSpPr>
        <p:spPr>
          <a:xfrm>
            <a:off x="1005200" y="650098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8" name="テキスト ボックス 597">
            <a:extLst>
              <a:ext uri="{FF2B5EF4-FFF2-40B4-BE49-F238E27FC236}">
                <a16:creationId xmlns:a16="http://schemas.microsoft.com/office/drawing/2014/main" id="{888633B8-782B-FCC2-86B2-242B764B14EC}"/>
              </a:ext>
            </a:extLst>
          </p:cNvPr>
          <p:cNvSpPr txBox="1"/>
          <p:nvPr/>
        </p:nvSpPr>
        <p:spPr>
          <a:xfrm>
            <a:off x="803163" y="665349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99" name="テキスト ボックス 598">
            <a:extLst>
              <a:ext uri="{FF2B5EF4-FFF2-40B4-BE49-F238E27FC236}">
                <a16:creationId xmlns:a16="http://schemas.microsoft.com/office/drawing/2014/main" id="{6326F7D5-D3F6-E267-A764-4651C56D1B8C}"/>
              </a:ext>
            </a:extLst>
          </p:cNvPr>
          <p:cNvSpPr txBox="1"/>
          <p:nvPr/>
        </p:nvSpPr>
        <p:spPr>
          <a:xfrm>
            <a:off x="1458166" y="665730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00" name="矢印: 右 599">
            <a:extLst>
              <a:ext uri="{FF2B5EF4-FFF2-40B4-BE49-F238E27FC236}">
                <a16:creationId xmlns:a16="http://schemas.microsoft.com/office/drawing/2014/main" id="{EBDF02E8-45A4-5BD5-92AA-4AFFDF214E79}"/>
              </a:ext>
            </a:extLst>
          </p:cNvPr>
          <p:cNvSpPr/>
          <p:nvPr/>
        </p:nvSpPr>
        <p:spPr>
          <a:xfrm>
            <a:off x="1752803" y="62268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1" name="テキスト ボックス 600">
            <a:extLst>
              <a:ext uri="{FF2B5EF4-FFF2-40B4-BE49-F238E27FC236}">
                <a16:creationId xmlns:a16="http://schemas.microsoft.com/office/drawing/2014/main" id="{6EE70A50-358A-E7BB-E03B-61D1768CA7DF}"/>
              </a:ext>
            </a:extLst>
          </p:cNvPr>
          <p:cNvSpPr txBox="1"/>
          <p:nvPr/>
        </p:nvSpPr>
        <p:spPr>
          <a:xfrm>
            <a:off x="3012225" y="690647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02" name="テキスト ボックス 601">
            <a:extLst>
              <a:ext uri="{FF2B5EF4-FFF2-40B4-BE49-F238E27FC236}">
                <a16:creationId xmlns:a16="http://schemas.microsoft.com/office/drawing/2014/main" id="{81FD4540-C394-6B41-B81E-4CF556EE5750}"/>
              </a:ext>
            </a:extLst>
          </p:cNvPr>
          <p:cNvSpPr txBox="1"/>
          <p:nvPr/>
        </p:nvSpPr>
        <p:spPr>
          <a:xfrm>
            <a:off x="3678127" y="6906231"/>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03" name="テキスト ボックス 602">
            <a:extLst>
              <a:ext uri="{FF2B5EF4-FFF2-40B4-BE49-F238E27FC236}">
                <a16:creationId xmlns:a16="http://schemas.microsoft.com/office/drawing/2014/main" id="{90674823-BB3C-175E-EF20-3C5327E32F68}"/>
              </a:ext>
            </a:extLst>
          </p:cNvPr>
          <p:cNvSpPr txBox="1"/>
          <p:nvPr/>
        </p:nvSpPr>
        <p:spPr>
          <a:xfrm>
            <a:off x="2856632" y="7190990"/>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38C6DB3F-01E7-0003-C21D-67C1FB797A72}"/>
              </a:ext>
            </a:extLst>
          </p:cNvPr>
          <p:cNvSpPr txBox="1"/>
          <p:nvPr/>
        </p:nvSpPr>
        <p:spPr>
          <a:xfrm>
            <a:off x="3307391" y="7182862"/>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96CC1B12-6650-51F4-9F0F-20F2EB3094E2}"/>
              </a:ext>
            </a:extLst>
          </p:cNvPr>
          <p:cNvSpPr txBox="1"/>
          <p:nvPr/>
        </p:nvSpPr>
        <p:spPr>
          <a:xfrm>
            <a:off x="3712035" y="7188146"/>
            <a:ext cx="521723" cy="169277"/>
          </a:xfrm>
          <a:prstGeom prst="rect">
            <a:avLst/>
          </a:prstGeom>
          <a:noFill/>
        </p:spPr>
        <p:txBody>
          <a:bodyPr wrap="square" rtlCol="0">
            <a:spAutoFit/>
          </a:bodyPr>
          <a:lstStyle/>
          <a:p>
            <a:pPr algn="ctr"/>
            <a:r>
              <a:rPr kumimoji="1" lang="en-US" altLang="ja-JP" sz="500" dirty="0">
                <a:latin typeface="+mj-lt"/>
              </a:rPr>
              <a:t>601</a:t>
            </a:r>
          </a:p>
        </p:txBody>
      </p:sp>
      <p:sp>
        <p:nvSpPr>
          <p:cNvPr id="607" name="テキスト ボックス 606">
            <a:extLst>
              <a:ext uri="{FF2B5EF4-FFF2-40B4-BE49-F238E27FC236}">
                <a16:creationId xmlns:a16="http://schemas.microsoft.com/office/drawing/2014/main" id="{0E457666-5A2E-D464-DBDC-B306D583F628}"/>
              </a:ext>
            </a:extLst>
          </p:cNvPr>
          <p:cNvSpPr txBox="1"/>
          <p:nvPr/>
        </p:nvSpPr>
        <p:spPr>
          <a:xfrm>
            <a:off x="3291086" y="648914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243805" y="6541706"/>
            <a:ext cx="1367498" cy="954107"/>
          </a:xfrm>
          <a:prstGeom prst="rect">
            <a:avLst/>
          </a:prstGeom>
          <a:noFill/>
        </p:spPr>
        <p:txBody>
          <a:bodyPr wrap="square" rtlCol="0">
            <a:spAutoFit/>
          </a:bodyPr>
          <a:lstStyle/>
          <a:p>
            <a:r>
              <a:rPr kumimoji="1" lang="en-US" altLang="ja-JP" sz="800" dirty="0">
                <a:latin typeface="+mj-lt"/>
              </a:rPr>
              <a:t>*5: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615" name="テキスト ボックス 614">
            <a:extLst>
              <a:ext uri="{FF2B5EF4-FFF2-40B4-BE49-F238E27FC236}">
                <a16:creationId xmlns:a16="http://schemas.microsoft.com/office/drawing/2014/main" id="{784855FB-6723-E062-557B-2AA2D7B6383A}"/>
              </a:ext>
            </a:extLst>
          </p:cNvPr>
          <p:cNvSpPr txBox="1"/>
          <p:nvPr/>
        </p:nvSpPr>
        <p:spPr>
          <a:xfrm>
            <a:off x="3462964" y="7376416"/>
            <a:ext cx="661188" cy="169277"/>
          </a:xfrm>
          <a:prstGeom prst="rect">
            <a:avLst/>
          </a:prstGeom>
          <a:noFill/>
        </p:spPr>
        <p:txBody>
          <a:bodyPr wrap="square" rtlCol="0">
            <a:spAutoFit/>
          </a:bodyPr>
          <a:lstStyle/>
          <a:p>
            <a:pPr algn="ctr"/>
            <a:r>
              <a:rPr kumimoji="1" lang="en-US" altLang="ja-JP" sz="500" dirty="0">
                <a:latin typeface="+mj-lt"/>
              </a:rPr>
              <a:t>RF05</a:t>
            </a:r>
          </a:p>
        </p:txBody>
      </p:sp>
      <p:sp>
        <p:nvSpPr>
          <p:cNvPr id="616" name="正方形/長方形 615">
            <a:extLst>
              <a:ext uri="{FF2B5EF4-FFF2-40B4-BE49-F238E27FC236}">
                <a16:creationId xmlns:a16="http://schemas.microsoft.com/office/drawing/2014/main" id="{886BEB44-C81A-2B73-53EB-43015A6488C0}"/>
              </a:ext>
            </a:extLst>
          </p:cNvPr>
          <p:cNvSpPr/>
          <p:nvPr/>
        </p:nvSpPr>
        <p:spPr>
          <a:xfrm>
            <a:off x="3481435" y="7523915"/>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17" name="グラフィックス 616" descr="右向き指示マーク">
            <a:extLst>
              <a:ext uri="{FF2B5EF4-FFF2-40B4-BE49-F238E27FC236}">
                <a16:creationId xmlns:a16="http://schemas.microsoft.com/office/drawing/2014/main" id="{A0CB3B5E-EE2D-75B0-8BC2-EE4CE51AFD1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4111477" y="7704461"/>
            <a:ext cx="253626" cy="253626"/>
          </a:xfrm>
          <a:prstGeom prst="rect">
            <a:avLst/>
          </a:prstGeom>
        </p:spPr>
      </p:pic>
      <p:pic>
        <p:nvPicPr>
          <p:cNvPr id="618" name="図 617">
            <a:extLst>
              <a:ext uri="{FF2B5EF4-FFF2-40B4-BE49-F238E27FC236}">
                <a16:creationId xmlns:a16="http://schemas.microsoft.com/office/drawing/2014/main" id="{9C2C1780-6087-0342-4144-1219E26CE8F0}"/>
              </a:ext>
            </a:extLst>
          </p:cNvPr>
          <p:cNvPicPr>
            <a:picLocks noChangeAspect="1"/>
          </p:cNvPicPr>
          <p:nvPr/>
        </p:nvPicPr>
        <p:blipFill>
          <a:blip r:embed="rId10"/>
          <a:stretch>
            <a:fillRect/>
          </a:stretch>
        </p:blipFill>
        <p:spPr>
          <a:xfrm>
            <a:off x="5275987" y="5728701"/>
            <a:ext cx="1075165" cy="745191"/>
          </a:xfrm>
          <a:prstGeom prst="rect">
            <a:avLst/>
          </a:prstGeom>
        </p:spPr>
      </p:pic>
      <p:pic>
        <p:nvPicPr>
          <p:cNvPr id="619" name="図 618">
            <a:extLst>
              <a:ext uri="{FF2B5EF4-FFF2-40B4-BE49-F238E27FC236}">
                <a16:creationId xmlns:a16="http://schemas.microsoft.com/office/drawing/2014/main" id="{44ABB029-9A23-32F8-A523-78A666E76AA2}"/>
              </a:ext>
            </a:extLst>
          </p:cNvPr>
          <p:cNvPicPr>
            <a:picLocks noChangeAspect="1"/>
          </p:cNvPicPr>
          <p:nvPr/>
        </p:nvPicPr>
        <p:blipFill>
          <a:blip r:embed="rId11"/>
          <a:stretch>
            <a:fillRect/>
          </a:stretch>
        </p:blipFill>
        <p:spPr>
          <a:xfrm>
            <a:off x="5397926" y="6118831"/>
            <a:ext cx="847293" cy="112175"/>
          </a:xfrm>
          <a:prstGeom prst="rect">
            <a:avLst/>
          </a:prstGeom>
        </p:spPr>
      </p:pic>
      <p:sp>
        <p:nvSpPr>
          <p:cNvPr id="620" name="テキスト ボックス 619">
            <a:extLst>
              <a:ext uri="{FF2B5EF4-FFF2-40B4-BE49-F238E27FC236}">
                <a16:creationId xmlns:a16="http://schemas.microsoft.com/office/drawing/2014/main" id="{72040F65-4625-1F80-F043-BFB8A1FC5C1F}"/>
              </a:ext>
            </a:extLst>
          </p:cNvPr>
          <p:cNvSpPr txBox="1"/>
          <p:nvPr/>
        </p:nvSpPr>
        <p:spPr>
          <a:xfrm>
            <a:off x="5275377" y="6044673"/>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The planned quantity has been exceeded.</a:t>
            </a:r>
          </a:p>
        </p:txBody>
      </p:sp>
      <p:sp>
        <p:nvSpPr>
          <p:cNvPr id="4" name="正方形/長方形 3">
            <a:extLst>
              <a:ext uri="{FF2B5EF4-FFF2-40B4-BE49-F238E27FC236}">
                <a16:creationId xmlns:a16="http://schemas.microsoft.com/office/drawing/2014/main" id="{313392A2-0680-911F-D830-ABE9DFB4B3A4}"/>
              </a:ext>
            </a:extLst>
          </p:cNvPr>
          <p:cNvSpPr/>
          <p:nvPr/>
        </p:nvSpPr>
        <p:spPr>
          <a:xfrm>
            <a:off x="545416" y="3622353"/>
            <a:ext cx="5955347" cy="436153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There is no case in this function 13/Oct/2023</a:t>
            </a:r>
            <a:endParaRPr kumimoji="1" lang="ja-JP" altLang="en-US" sz="700" kern="0" dirty="0">
              <a:solidFill>
                <a:srgbClr val="FF0000"/>
              </a:solidFill>
            </a:endParaRPr>
          </a:p>
        </p:txBody>
      </p:sp>
      <p:pic>
        <p:nvPicPr>
          <p:cNvPr id="6" name="Picture 5">
            <a:extLst>
              <a:ext uri="{FF2B5EF4-FFF2-40B4-BE49-F238E27FC236}">
                <a16:creationId xmlns:a16="http://schemas.microsoft.com/office/drawing/2014/main" id="{6CCE7B14-2847-7B33-44B2-CC3D64290969}"/>
              </a:ext>
            </a:extLst>
          </p:cNvPr>
          <p:cNvPicPr>
            <a:picLocks noChangeAspect="1"/>
          </p:cNvPicPr>
          <p:nvPr/>
        </p:nvPicPr>
        <p:blipFill>
          <a:blip r:embed="rId15"/>
          <a:stretch>
            <a:fillRect/>
          </a:stretch>
        </p:blipFill>
        <p:spPr>
          <a:xfrm>
            <a:off x="5112503" y="2336133"/>
            <a:ext cx="1340570" cy="889511"/>
          </a:xfrm>
          <a:prstGeom prst="rect">
            <a:avLst/>
          </a:prstGeom>
        </p:spPr>
      </p:pic>
      <p:pic>
        <p:nvPicPr>
          <p:cNvPr id="7" name="Picture 6">
            <a:extLst>
              <a:ext uri="{FF2B5EF4-FFF2-40B4-BE49-F238E27FC236}">
                <a16:creationId xmlns:a16="http://schemas.microsoft.com/office/drawing/2014/main" id="{1018D0DB-3C3B-16A5-2652-95BDE85870A0}"/>
              </a:ext>
            </a:extLst>
          </p:cNvPr>
          <p:cNvPicPr>
            <a:picLocks noChangeAspect="1"/>
          </p:cNvPicPr>
          <p:nvPr/>
        </p:nvPicPr>
        <p:blipFill>
          <a:blip r:embed="rId16"/>
          <a:stretch>
            <a:fillRect/>
          </a:stretch>
        </p:blipFill>
        <p:spPr>
          <a:xfrm>
            <a:off x="2825594" y="2353566"/>
            <a:ext cx="1334826" cy="888831"/>
          </a:xfrm>
          <a:prstGeom prst="rect">
            <a:avLst/>
          </a:prstGeom>
        </p:spPr>
      </p:pic>
      <p:pic>
        <p:nvPicPr>
          <p:cNvPr id="8" name="Picture 7">
            <a:extLst>
              <a:ext uri="{FF2B5EF4-FFF2-40B4-BE49-F238E27FC236}">
                <a16:creationId xmlns:a16="http://schemas.microsoft.com/office/drawing/2014/main" id="{0AF7386F-DCAD-B830-41B8-C2DA63D17594}"/>
              </a:ext>
            </a:extLst>
          </p:cNvPr>
          <p:cNvPicPr>
            <a:picLocks noChangeAspect="1"/>
          </p:cNvPicPr>
          <p:nvPr/>
        </p:nvPicPr>
        <p:blipFill>
          <a:blip r:embed="rId17"/>
          <a:stretch>
            <a:fillRect/>
          </a:stretch>
        </p:blipFill>
        <p:spPr>
          <a:xfrm>
            <a:off x="2845055" y="3076174"/>
            <a:ext cx="1254295" cy="169937"/>
          </a:xfrm>
          <a:prstGeom prst="rect">
            <a:avLst/>
          </a:prstGeom>
        </p:spPr>
      </p:pic>
      <p:sp>
        <p:nvSpPr>
          <p:cNvPr id="9" name="TextBox 8">
            <a:extLst>
              <a:ext uri="{FF2B5EF4-FFF2-40B4-BE49-F238E27FC236}">
                <a16:creationId xmlns:a16="http://schemas.microsoft.com/office/drawing/2014/main" id="{701B5E16-0E71-610D-2610-6FBBEB6345EF}"/>
              </a:ext>
            </a:extLst>
          </p:cNvPr>
          <p:cNvSpPr txBox="1"/>
          <p:nvPr/>
        </p:nvSpPr>
        <p:spPr>
          <a:xfrm>
            <a:off x="3705392" y="3089470"/>
            <a:ext cx="474058" cy="169277"/>
          </a:xfrm>
          <a:prstGeom prst="rect">
            <a:avLst/>
          </a:prstGeom>
          <a:noFill/>
        </p:spPr>
        <p:txBody>
          <a:bodyPr wrap="square" rtlCol="0">
            <a:spAutoFit/>
          </a:bodyPr>
          <a:lstStyle/>
          <a:p>
            <a:pPr algn="r"/>
            <a:r>
              <a:rPr lang="en-US" sz="500" dirty="0"/>
              <a:t>20</a:t>
            </a:r>
          </a:p>
        </p:txBody>
      </p:sp>
      <p:pic>
        <p:nvPicPr>
          <p:cNvPr id="10" name="Picture 9">
            <a:extLst>
              <a:ext uri="{FF2B5EF4-FFF2-40B4-BE49-F238E27FC236}">
                <a16:creationId xmlns:a16="http://schemas.microsoft.com/office/drawing/2014/main" id="{9B176596-404B-B8C6-152A-05C2B030C658}"/>
              </a:ext>
            </a:extLst>
          </p:cNvPr>
          <p:cNvPicPr>
            <a:picLocks noChangeAspect="1"/>
          </p:cNvPicPr>
          <p:nvPr/>
        </p:nvPicPr>
        <p:blipFill>
          <a:blip r:embed="rId17"/>
          <a:stretch>
            <a:fillRect/>
          </a:stretch>
        </p:blipFill>
        <p:spPr>
          <a:xfrm>
            <a:off x="5155020" y="3066213"/>
            <a:ext cx="1254295" cy="169937"/>
          </a:xfrm>
          <a:prstGeom prst="rect">
            <a:avLst/>
          </a:prstGeom>
        </p:spPr>
      </p:pic>
      <p:sp>
        <p:nvSpPr>
          <p:cNvPr id="11" name="TextBox 10">
            <a:extLst>
              <a:ext uri="{FF2B5EF4-FFF2-40B4-BE49-F238E27FC236}">
                <a16:creationId xmlns:a16="http://schemas.microsoft.com/office/drawing/2014/main" id="{E9508D63-11DE-0BC3-C780-D5250D8F3EAD}"/>
              </a:ext>
            </a:extLst>
          </p:cNvPr>
          <p:cNvSpPr txBox="1"/>
          <p:nvPr/>
        </p:nvSpPr>
        <p:spPr>
          <a:xfrm>
            <a:off x="6015357" y="3079509"/>
            <a:ext cx="474058" cy="169277"/>
          </a:xfrm>
          <a:prstGeom prst="rect">
            <a:avLst/>
          </a:prstGeom>
          <a:noFill/>
        </p:spPr>
        <p:txBody>
          <a:bodyPr wrap="square" rtlCol="0">
            <a:spAutoFit/>
          </a:bodyPr>
          <a:lstStyle/>
          <a:p>
            <a:pPr algn="r"/>
            <a:r>
              <a:rPr lang="en-US" sz="500" dirty="0"/>
              <a:t>30</a:t>
            </a:r>
          </a:p>
        </p:txBody>
      </p:sp>
    </p:spTree>
    <p:extLst>
      <p:ext uri="{BB962C8B-B14F-4D97-AF65-F5344CB8AC3E}">
        <p14:creationId xmlns:p14="http://schemas.microsoft.com/office/powerpoint/2010/main" val="11026685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5-3-6. Outbound Manual</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535" name="テキスト ボックス 534">
            <a:extLst>
              <a:ext uri="{FF2B5EF4-FFF2-40B4-BE49-F238E27FC236}">
                <a16:creationId xmlns:a16="http://schemas.microsoft.com/office/drawing/2014/main" id="{55C79C65-FDCC-968E-0E2B-FEC2B1F47B2D}"/>
              </a:ext>
            </a:extLst>
          </p:cNvPr>
          <p:cNvSpPr txBox="1"/>
          <p:nvPr/>
        </p:nvSpPr>
        <p:spPr>
          <a:xfrm>
            <a:off x="3307269" y="21261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36" name="図 535">
            <a:extLst>
              <a:ext uri="{FF2B5EF4-FFF2-40B4-BE49-F238E27FC236}">
                <a16:creationId xmlns:a16="http://schemas.microsoft.com/office/drawing/2014/main" id="{A6E13480-3A35-4351-EDF6-FB3D9502F884}"/>
              </a:ext>
            </a:extLst>
          </p:cNvPr>
          <p:cNvPicPr>
            <a:picLocks noChangeAspect="1"/>
          </p:cNvPicPr>
          <p:nvPr/>
        </p:nvPicPr>
        <p:blipFill>
          <a:blip r:embed="rId2"/>
          <a:stretch>
            <a:fillRect/>
          </a:stretch>
        </p:blipFill>
        <p:spPr>
          <a:xfrm>
            <a:off x="2779452" y="1454932"/>
            <a:ext cx="1358764" cy="2027693"/>
          </a:xfrm>
          <a:prstGeom prst="rect">
            <a:avLst/>
          </a:prstGeom>
        </p:spPr>
      </p:pic>
      <p:pic>
        <p:nvPicPr>
          <p:cNvPr id="537" name="図 536">
            <a:extLst>
              <a:ext uri="{FF2B5EF4-FFF2-40B4-BE49-F238E27FC236}">
                <a16:creationId xmlns:a16="http://schemas.microsoft.com/office/drawing/2014/main" id="{CEDA7C6D-FD85-3E4A-CF75-A855AEAC8C77}"/>
              </a:ext>
            </a:extLst>
          </p:cNvPr>
          <p:cNvPicPr>
            <a:picLocks noChangeAspect="1"/>
          </p:cNvPicPr>
          <p:nvPr/>
        </p:nvPicPr>
        <p:blipFill>
          <a:blip r:embed="rId3"/>
          <a:stretch>
            <a:fillRect/>
          </a:stretch>
        </p:blipFill>
        <p:spPr>
          <a:xfrm>
            <a:off x="3872808" y="2750319"/>
            <a:ext cx="243861" cy="130125"/>
          </a:xfrm>
          <a:prstGeom prst="rect">
            <a:avLst/>
          </a:prstGeom>
        </p:spPr>
      </p:pic>
      <p:sp>
        <p:nvSpPr>
          <p:cNvPr id="538" name="テキスト ボックス 537">
            <a:extLst>
              <a:ext uri="{FF2B5EF4-FFF2-40B4-BE49-F238E27FC236}">
                <a16:creationId xmlns:a16="http://schemas.microsoft.com/office/drawing/2014/main" id="{9B4887C1-7FE0-8169-ABFC-167A4AF45799}"/>
              </a:ext>
            </a:extLst>
          </p:cNvPr>
          <p:cNvSpPr txBox="1"/>
          <p:nvPr/>
        </p:nvSpPr>
        <p:spPr>
          <a:xfrm>
            <a:off x="3796386"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39" name="図 538">
            <a:extLst>
              <a:ext uri="{FF2B5EF4-FFF2-40B4-BE49-F238E27FC236}">
                <a16:creationId xmlns:a16="http://schemas.microsoft.com/office/drawing/2014/main" id="{463F54D8-2BC0-22B2-7C48-E25A0AE31B89}"/>
              </a:ext>
            </a:extLst>
          </p:cNvPr>
          <p:cNvPicPr>
            <a:picLocks noChangeAspect="1"/>
          </p:cNvPicPr>
          <p:nvPr/>
        </p:nvPicPr>
        <p:blipFill>
          <a:blip r:embed="rId4"/>
          <a:stretch>
            <a:fillRect/>
          </a:stretch>
        </p:blipFill>
        <p:spPr>
          <a:xfrm>
            <a:off x="3284139" y="1589012"/>
            <a:ext cx="805148" cy="123622"/>
          </a:xfrm>
          <a:prstGeom prst="rect">
            <a:avLst/>
          </a:prstGeom>
        </p:spPr>
      </p:pic>
      <p:sp>
        <p:nvSpPr>
          <p:cNvPr id="540" name="テキスト ボックス 539">
            <a:extLst>
              <a:ext uri="{FF2B5EF4-FFF2-40B4-BE49-F238E27FC236}">
                <a16:creationId xmlns:a16="http://schemas.microsoft.com/office/drawing/2014/main" id="{A4AED8F0-B3C4-80BE-7E84-99DB4D8A11DB}"/>
              </a:ext>
            </a:extLst>
          </p:cNvPr>
          <p:cNvSpPr txBox="1"/>
          <p:nvPr/>
        </p:nvSpPr>
        <p:spPr>
          <a:xfrm>
            <a:off x="3199420"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41" name="図 540">
            <a:extLst>
              <a:ext uri="{FF2B5EF4-FFF2-40B4-BE49-F238E27FC236}">
                <a16:creationId xmlns:a16="http://schemas.microsoft.com/office/drawing/2014/main" id="{46B02ECB-CFDE-3967-B1BE-1FE7532BCBDF}"/>
              </a:ext>
            </a:extLst>
          </p:cNvPr>
          <p:cNvPicPr>
            <a:picLocks noChangeAspect="1"/>
          </p:cNvPicPr>
          <p:nvPr/>
        </p:nvPicPr>
        <p:blipFill>
          <a:blip r:embed="rId3"/>
          <a:stretch>
            <a:fillRect/>
          </a:stretch>
        </p:blipFill>
        <p:spPr>
          <a:xfrm>
            <a:off x="2933952" y="2474572"/>
            <a:ext cx="399116" cy="92870"/>
          </a:xfrm>
          <a:prstGeom prst="rect">
            <a:avLst/>
          </a:prstGeom>
        </p:spPr>
      </p:pic>
      <p:sp>
        <p:nvSpPr>
          <p:cNvPr id="542" name="テキスト ボックス 541">
            <a:extLst>
              <a:ext uri="{FF2B5EF4-FFF2-40B4-BE49-F238E27FC236}">
                <a16:creationId xmlns:a16="http://schemas.microsoft.com/office/drawing/2014/main" id="{D9C2862B-4A6B-60E4-B43B-C93C520781AB}"/>
              </a:ext>
            </a:extLst>
          </p:cNvPr>
          <p:cNvSpPr txBox="1"/>
          <p:nvPr/>
        </p:nvSpPr>
        <p:spPr>
          <a:xfrm>
            <a:off x="2869582"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3" name="図 542">
            <a:extLst>
              <a:ext uri="{FF2B5EF4-FFF2-40B4-BE49-F238E27FC236}">
                <a16:creationId xmlns:a16="http://schemas.microsoft.com/office/drawing/2014/main" id="{FF0A3D2C-31BB-85DA-3DDB-BE23CE11B904}"/>
              </a:ext>
            </a:extLst>
          </p:cNvPr>
          <p:cNvPicPr>
            <a:picLocks noChangeAspect="1"/>
          </p:cNvPicPr>
          <p:nvPr/>
        </p:nvPicPr>
        <p:blipFill>
          <a:blip r:embed="rId5"/>
          <a:stretch>
            <a:fillRect/>
          </a:stretch>
        </p:blipFill>
        <p:spPr>
          <a:xfrm>
            <a:off x="3382393" y="2911683"/>
            <a:ext cx="234871" cy="129551"/>
          </a:xfrm>
          <a:prstGeom prst="rect">
            <a:avLst/>
          </a:prstGeom>
        </p:spPr>
      </p:pic>
      <p:pic>
        <p:nvPicPr>
          <p:cNvPr id="544" name="図 543">
            <a:extLst>
              <a:ext uri="{FF2B5EF4-FFF2-40B4-BE49-F238E27FC236}">
                <a16:creationId xmlns:a16="http://schemas.microsoft.com/office/drawing/2014/main" id="{9FE7557E-3DBF-8F74-EE21-A62C60AF498E}"/>
              </a:ext>
            </a:extLst>
          </p:cNvPr>
          <p:cNvPicPr>
            <a:picLocks noChangeAspect="1"/>
          </p:cNvPicPr>
          <p:nvPr/>
        </p:nvPicPr>
        <p:blipFill>
          <a:blip r:embed="rId5"/>
          <a:stretch>
            <a:fillRect/>
          </a:stretch>
        </p:blipFill>
        <p:spPr>
          <a:xfrm>
            <a:off x="3317811" y="3094934"/>
            <a:ext cx="234871" cy="129551"/>
          </a:xfrm>
          <a:prstGeom prst="rect">
            <a:avLst/>
          </a:prstGeom>
        </p:spPr>
      </p:pic>
      <p:pic>
        <p:nvPicPr>
          <p:cNvPr id="545" name="図 544">
            <a:extLst>
              <a:ext uri="{FF2B5EF4-FFF2-40B4-BE49-F238E27FC236}">
                <a16:creationId xmlns:a16="http://schemas.microsoft.com/office/drawing/2014/main" id="{F179BF9E-92C4-6F1C-D615-CDE720BB5361}"/>
              </a:ext>
            </a:extLst>
          </p:cNvPr>
          <p:cNvPicPr>
            <a:picLocks noChangeAspect="1"/>
          </p:cNvPicPr>
          <p:nvPr/>
        </p:nvPicPr>
        <p:blipFill>
          <a:blip r:embed="rId6"/>
          <a:stretch>
            <a:fillRect/>
          </a:stretch>
        </p:blipFill>
        <p:spPr>
          <a:xfrm>
            <a:off x="2797460" y="2461711"/>
            <a:ext cx="1334826" cy="298027"/>
          </a:xfrm>
          <a:prstGeom prst="rect">
            <a:avLst/>
          </a:prstGeom>
        </p:spPr>
      </p:pic>
      <p:sp>
        <p:nvSpPr>
          <p:cNvPr id="546" name="四角形: 角を丸くする 545">
            <a:extLst>
              <a:ext uri="{FF2B5EF4-FFF2-40B4-BE49-F238E27FC236}">
                <a16:creationId xmlns:a16="http://schemas.microsoft.com/office/drawing/2014/main" id="{572BD73D-1E35-B82D-60C8-308129873118}"/>
              </a:ext>
            </a:extLst>
          </p:cNvPr>
          <p:cNvSpPr/>
          <p:nvPr/>
        </p:nvSpPr>
        <p:spPr>
          <a:xfrm>
            <a:off x="3073739"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7" name="テキスト ボックス 546">
            <a:extLst>
              <a:ext uri="{FF2B5EF4-FFF2-40B4-BE49-F238E27FC236}">
                <a16:creationId xmlns:a16="http://schemas.microsoft.com/office/drawing/2014/main" id="{14418B74-DCE3-BD70-FA0B-F71D705ED9CC}"/>
              </a:ext>
            </a:extLst>
          </p:cNvPr>
          <p:cNvSpPr txBox="1"/>
          <p:nvPr/>
        </p:nvSpPr>
        <p:spPr>
          <a:xfrm>
            <a:off x="2750032"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48" name="四角形: 角を丸くする 547">
            <a:extLst>
              <a:ext uri="{FF2B5EF4-FFF2-40B4-BE49-F238E27FC236}">
                <a16:creationId xmlns:a16="http://schemas.microsoft.com/office/drawing/2014/main" id="{F3B92726-8CFE-89EE-FA46-C36CECB7AEC6}"/>
              </a:ext>
            </a:extLst>
          </p:cNvPr>
          <p:cNvSpPr/>
          <p:nvPr/>
        </p:nvSpPr>
        <p:spPr>
          <a:xfrm>
            <a:off x="3725675"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テキスト ボックス 548">
            <a:extLst>
              <a:ext uri="{FF2B5EF4-FFF2-40B4-BE49-F238E27FC236}">
                <a16:creationId xmlns:a16="http://schemas.microsoft.com/office/drawing/2014/main" id="{9C5DC35D-26C6-840A-6B38-97E1F6120C86}"/>
              </a:ext>
            </a:extLst>
          </p:cNvPr>
          <p:cNvSpPr txBox="1"/>
          <p:nvPr/>
        </p:nvSpPr>
        <p:spPr>
          <a:xfrm>
            <a:off x="3406730"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50" name="図 549">
            <a:extLst>
              <a:ext uri="{FF2B5EF4-FFF2-40B4-BE49-F238E27FC236}">
                <a16:creationId xmlns:a16="http://schemas.microsoft.com/office/drawing/2014/main" id="{2F0B7829-8900-3C59-1E95-4111E9749397}"/>
              </a:ext>
            </a:extLst>
          </p:cNvPr>
          <p:cNvPicPr>
            <a:picLocks noChangeAspect="1"/>
          </p:cNvPicPr>
          <p:nvPr/>
        </p:nvPicPr>
        <p:blipFill>
          <a:blip r:embed="rId7"/>
          <a:stretch>
            <a:fillRect/>
          </a:stretch>
        </p:blipFill>
        <p:spPr>
          <a:xfrm>
            <a:off x="2793181" y="2057290"/>
            <a:ext cx="1345035" cy="391873"/>
          </a:xfrm>
          <a:prstGeom prst="rect">
            <a:avLst/>
          </a:prstGeom>
        </p:spPr>
      </p:pic>
      <p:sp>
        <p:nvSpPr>
          <p:cNvPr id="551" name="四角形: 角を丸くする 550">
            <a:extLst>
              <a:ext uri="{FF2B5EF4-FFF2-40B4-BE49-F238E27FC236}">
                <a16:creationId xmlns:a16="http://schemas.microsoft.com/office/drawing/2014/main" id="{0E15E173-6482-8CE9-FB90-0C3406E9ABD2}"/>
              </a:ext>
            </a:extLst>
          </p:cNvPr>
          <p:cNvSpPr/>
          <p:nvPr/>
        </p:nvSpPr>
        <p:spPr>
          <a:xfrm>
            <a:off x="3074333"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2" name="四角形: 角を丸くする 551">
            <a:extLst>
              <a:ext uri="{FF2B5EF4-FFF2-40B4-BE49-F238E27FC236}">
                <a16:creationId xmlns:a16="http://schemas.microsoft.com/office/drawing/2014/main" id="{3C24227D-CA1F-F1BC-ED3A-A5354F14552D}"/>
              </a:ext>
            </a:extLst>
          </p:cNvPr>
          <p:cNvSpPr/>
          <p:nvPr/>
        </p:nvSpPr>
        <p:spPr>
          <a:xfrm>
            <a:off x="3719814"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3" name="テキスト ボックス 552">
            <a:extLst>
              <a:ext uri="{FF2B5EF4-FFF2-40B4-BE49-F238E27FC236}">
                <a16:creationId xmlns:a16="http://schemas.microsoft.com/office/drawing/2014/main" id="{EC1BFABD-98B0-84FF-3A95-E72851FF545C}"/>
              </a:ext>
            </a:extLst>
          </p:cNvPr>
          <p:cNvSpPr txBox="1"/>
          <p:nvPr/>
        </p:nvSpPr>
        <p:spPr>
          <a:xfrm>
            <a:off x="2735782"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54" name="テキスト ボックス 553">
            <a:extLst>
              <a:ext uri="{FF2B5EF4-FFF2-40B4-BE49-F238E27FC236}">
                <a16:creationId xmlns:a16="http://schemas.microsoft.com/office/drawing/2014/main" id="{87F91BD8-8147-1175-6072-C9A1C5807B15}"/>
              </a:ext>
            </a:extLst>
          </p:cNvPr>
          <p:cNvSpPr txBox="1"/>
          <p:nvPr/>
        </p:nvSpPr>
        <p:spPr>
          <a:xfrm>
            <a:off x="3395912"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55" name="四角形: 角を丸くする 554">
            <a:extLst>
              <a:ext uri="{FF2B5EF4-FFF2-40B4-BE49-F238E27FC236}">
                <a16:creationId xmlns:a16="http://schemas.microsoft.com/office/drawing/2014/main" id="{84711884-86BD-DE13-40E3-5157A01B9736}"/>
              </a:ext>
            </a:extLst>
          </p:cNvPr>
          <p:cNvSpPr/>
          <p:nvPr/>
        </p:nvSpPr>
        <p:spPr>
          <a:xfrm>
            <a:off x="3284139"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934DCE48-B7D5-F4F0-4F9B-A45C927280BD}"/>
              </a:ext>
            </a:extLst>
          </p:cNvPr>
          <p:cNvSpPr txBox="1"/>
          <p:nvPr/>
        </p:nvSpPr>
        <p:spPr>
          <a:xfrm>
            <a:off x="2750032"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57" name="四角形: 角を丸くする 556">
            <a:extLst>
              <a:ext uri="{FF2B5EF4-FFF2-40B4-BE49-F238E27FC236}">
                <a16:creationId xmlns:a16="http://schemas.microsoft.com/office/drawing/2014/main" id="{54080842-4EE0-7387-38D1-950FA0E113F6}"/>
              </a:ext>
            </a:extLst>
          </p:cNvPr>
          <p:cNvSpPr/>
          <p:nvPr/>
        </p:nvSpPr>
        <p:spPr>
          <a:xfrm>
            <a:off x="3286630"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8" name="テキスト ボックス 557">
            <a:extLst>
              <a:ext uri="{FF2B5EF4-FFF2-40B4-BE49-F238E27FC236}">
                <a16:creationId xmlns:a16="http://schemas.microsoft.com/office/drawing/2014/main" id="{1D59DC42-5316-0AD6-4B9F-A2432529EAA5}"/>
              </a:ext>
            </a:extLst>
          </p:cNvPr>
          <p:cNvSpPr txBox="1"/>
          <p:nvPr/>
        </p:nvSpPr>
        <p:spPr>
          <a:xfrm>
            <a:off x="2752523"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59" name="テキスト ボックス 558">
            <a:extLst>
              <a:ext uri="{FF2B5EF4-FFF2-40B4-BE49-F238E27FC236}">
                <a16:creationId xmlns:a16="http://schemas.microsoft.com/office/drawing/2014/main" id="{9D27CE03-1A28-CABB-42F0-26AC068A122C}"/>
              </a:ext>
            </a:extLst>
          </p:cNvPr>
          <p:cNvSpPr txBox="1"/>
          <p:nvPr/>
        </p:nvSpPr>
        <p:spPr>
          <a:xfrm>
            <a:off x="3310326" y="204248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60" name="テキスト ボックス 559">
            <a:extLst>
              <a:ext uri="{FF2B5EF4-FFF2-40B4-BE49-F238E27FC236}">
                <a16:creationId xmlns:a16="http://schemas.microsoft.com/office/drawing/2014/main" id="{B75731F0-7D47-63A8-E7D9-B9840EB3D84D}"/>
              </a:ext>
            </a:extLst>
          </p:cNvPr>
          <p:cNvSpPr txBox="1"/>
          <p:nvPr/>
        </p:nvSpPr>
        <p:spPr>
          <a:xfrm>
            <a:off x="3031696"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61" name="テキスト ボックス 560">
            <a:extLst>
              <a:ext uri="{FF2B5EF4-FFF2-40B4-BE49-F238E27FC236}">
                <a16:creationId xmlns:a16="http://schemas.microsoft.com/office/drawing/2014/main" id="{F9A937A7-3285-7CAF-2349-2A354EF549EA}"/>
              </a:ext>
            </a:extLst>
          </p:cNvPr>
          <p:cNvSpPr txBox="1"/>
          <p:nvPr/>
        </p:nvSpPr>
        <p:spPr>
          <a:xfrm>
            <a:off x="3686699"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62" name="テキスト ボックス 561">
            <a:extLst>
              <a:ext uri="{FF2B5EF4-FFF2-40B4-BE49-F238E27FC236}">
                <a16:creationId xmlns:a16="http://schemas.microsoft.com/office/drawing/2014/main" id="{008F6AB2-45DC-4037-5B4D-716192603089}"/>
              </a:ext>
            </a:extLst>
          </p:cNvPr>
          <p:cNvSpPr txBox="1"/>
          <p:nvPr/>
        </p:nvSpPr>
        <p:spPr>
          <a:xfrm>
            <a:off x="990892" y="213070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63" name="図 562">
            <a:extLst>
              <a:ext uri="{FF2B5EF4-FFF2-40B4-BE49-F238E27FC236}">
                <a16:creationId xmlns:a16="http://schemas.microsoft.com/office/drawing/2014/main" id="{B6BC7EB4-C2BB-5314-4B9A-93F335393405}"/>
              </a:ext>
            </a:extLst>
          </p:cNvPr>
          <p:cNvPicPr>
            <a:picLocks noChangeAspect="1"/>
          </p:cNvPicPr>
          <p:nvPr/>
        </p:nvPicPr>
        <p:blipFill>
          <a:blip r:embed="rId8"/>
          <a:stretch>
            <a:fillRect/>
          </a:stretch>
        </p:blipFill>
        <p:spPr>
          <a:xfrm>
            <a:off x="1848813" y="1483150"/>
            <a:ext cx="767534" cy="496491"/>
          </a:xfrm>
          <a:prstGeom prst="rect">
            <a:avLst/>
          </a:prstGeom>
          <a:solidFill>
            <a:schemeClr val="bg1"/>
          </a:solidFill>
        </p:spPr>
      </p:pic>
      <p:sp>
        <p:nvSpPr>
          <p:cNvPr id="564" name="テキスト ボックス 563">
            <a:extLst>
              <a:ext uri="{FF2B5EF4-FFF2-40B4-BE49-F238E27FC236}">
                <a16:creationId xmlns:a16="http://schemas.microsoft.com/office/drawing/2014/main" id="{A9195C0F-C7FE-685C-9E14-D2FEB09FD2C1}"/>
              </a:ext>
            </a:extLst>
          </p:cNvPr>
          <p:cNvSpPr txBox="1"/>
          <p:nvPr/>
        </p:nvSpPr>
        <p:spPr>
          <a:xfrm>
            <a:off x="1785097" y="199018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599pcs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565" name="台形 564">
            <a:extLst>
              <a:ext uri="{FF2B5EF4-FFF2-40B4-BE49-F238E27FC236}">
                <a16:creationId xmlns:a16="http://schemas.microsoft.com/office/drawing/2014/main" id="{E620F240-4E82-95F6-E300-847BF81B3B79}"/>
              </a:ext>
            </a:extLst>
          </p:cNvPr>
          <p:cNvSpPr/>
          <p:nvPr/>
        </p:nvSpPr>
        <p:spPr>
          <a:xfrm rot="9223765">
            <a:off x="2463457" y="140364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66" name="矢印: 右 565">
            <a:extLst>
              <a:ext uri="{FF2B5EF4-FFF2-40B4-BE49-F238E27FC236}">
                <a16:creationId xmlns:a16="http://schemas.microsoft.com/office/drawing/2014/main" id="{8297F3AB-37FE-8FB9-5FE9-EF0484C90228}"/>
              </a:ext>
            </a:extLst>
          </p:cNvPr>
          <p:cNvSpPr/>
          <p:nvPr/>
        </p:nvSpPr>
        <p:spPr>
          <a:xfrm>
            <a:off x="4086360"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7" name="矢印: 右 566">
            <a:extLst>
              <a:ext uri="{FF2B5EF4-FFF2-40B4-BE49-F238E27FC236}">
                <a16:creationId xmlns:a16="http://schemas.microsoft.com/office/drawing/2014/main" id="{2B450981-A7EC-2D2F-0047-1E878E74D982}"/>
              </a:ext>
            </a:extLst>
          </p:cNvPr>
          <p:cNvSpPr/>
          <p:nvPr/>
        </p:nvSpPr>
        <p:spPr>
          <a:xfrm>
            <a:off x="2771754"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1" name="図 570">
            <a:extLst>
              <a:ext uri="{FF2B5EF4-FFF2-40B4-BE49-F238E27FC236}">
                <a16:creationId xmlns:a16="http://schemas.microsoft.com/office/drawing/2014/main" id="{E526B352-9F6D-17E7-3336-3BD01BE256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12465" y="1589756"/>
            <a:ext cx="193980" cy="422448"/>
          </a:xfrm>
          <a:prstGeom prst="rect">
            <a:avLst/>
          </a:prstGeom>
        </p:spPr>
      </p:pic>
      <p:pic>
        <p:nvPicPr>
          <p:cNvPr id="573" name="図 572">
            <a:extLst>
              <a:ext uri="{FF2B5EF4-FFF2-40B4-BE49-F238E27FC236}">
                <a16:creationId xmlns:a16="http://schemas.microsoft.com/office/drawing/2014/main" id="{FB97589E-CF4A-516E-78C4-1E06415B9208}"/>
              </a:ext>
            </a:extLst>
          </p:cNvPr>
          <p:cNvPicPr>
            <a:picLocks noChangeAspect="1"/>
          </p:cNvPicPr>
          <p:nvPr/>
        </p:nvPicPr>
        <p:blipFill>
          <a:blip r:embed="rId2"/>
          <a:stretch>
            <a:fillRect/>
          </a:stretch>
        </p:blipFill>
        <p:spPr>
          <a:xfrm>
            <a:off x="463075" y="1459489"/>
            <a:ext cx="1358764" cy="2027693"/>
          </a:xfrm>
          <a:prstGeom prst="rect">
            <a:avLst/>
          </a:prstGeom>
        </p:spPr>
      </p:pic>
      <p:pic>
        <p:nvPicPr>
          <p:cNvPr id="574" name="図 573">
            <a:extLst>
              <a:ext uri="{FF2B5EF4-FFF2-40B4-BE49-F238E27FC236}">
                <a16:creationId xmlns:a16="http://schemas.microsoft.com/office/drawing/2014/main" id="{938B44B7-06E7-A662-1117-EF655FCE2343}"/>
              </a:ext>
            </a:extLst>
          </p:cNvPr>
          <p:cNvPicPr>
            <a:picLocks noChangeAspect="1"/>
          </p:cNvPicPr>
          <p:nvPr/>
        </p:nvPicPr>
        <p:blipFill>
          <a:blip r:embed="rId3"/>
          <a:stretch>
            <a:fillRect/>
          </a:stretch>
        </p:blipFill>
        <p:spPr>
          <a:xfrm>
            <a:off x="1556431" y="2754876"/>
            <a:ext cx="243861" cy="130125"/>
          </a:xfrm>
          <a:prstGeom prst="rect">
            <a:avLst/>
          </a:prstGeom>
        </p:spPr>
      </p:pic>
      <p:sp>
        <p:nvSpPr>
          <p:cNvPr id="575" name="テキスト ボックス 574">
            <a:extLst>
              <a:ext uri="{FF2B5EF4-FFF2-40B4-BE49-F238E27FC236}">
                <a16:creationId xmlns:a16="http://schemas.microsoft.com/office/drawing/2014/main" id="{49A5689B-AFB9-6685-C599-0FE801016156}"/>
              </a:ext>
            </a:extLst>
          </p:cNvPr>
          <p:cNvSpPr txBox="1"/>
          <p:nvPr/>
        </p:nvSpPr>
        <p:spPr>
          <a:xfrm>
            <a:off x="1480009" y="273391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76" name="図 575">
            <a:extLst>
              <a:ext uri="{FF2B5EF4-FFF2-40B4-BE49-F238E27FC236}">
                <a16:creationId xmlns:a16="http://schemas.microsoft.com/office/drawing/2014/main" id="{281AF358-7DB4-BE7B-56A3-FF06AFE41C40}"/>
              </a:ext>
            </a:extLst>
          </p:cNvPr>
          <p:cNvPicPr>
            <a:picLocks noChangeAspect="1"/>
          </p:cNvPicPr>
          <p:nvPr/>
        </p:nvPicPr>
        <p:blipFill>
          <a:blip r:embed="rId4"/>
          <a:stretch>
            <a:fillRect/>
          </a:stretch>
        </p:blipFill>
        <p:spPr>
          <a:xfrm>
            <a:off x="967762" y="1593569"/>
            <a:ext cx="805148" cy="123622"/>
          </a:xfrm>
          <a:prstGeom prst="rect">
            <a:avLst/>
          </a:prstGeom>
        </p:spPr>
      </p:pic>
      <p:sp>
        <p:nvSpPr>
          <p:cNvPr id="577" name="テキスト ボックス 576">
            <a:extLst>
              <a:ext uri="{FF2B5EF4-FFF2-40B4-BE49-F238E27FC236}">
                <a16:creationId xmlns:a16="http://schemas.microsoft.com/office/drawing/2014/main" id="{44BB78D3-6CBB-52B2-AD6E-B0C182DEA099}"/>
              </a:ext>
            </a:extLst>
          </p:cNvPr>
          <p:cNvSpPr txBox="1"/>
          <p:nvPr/>
        </p:nvSpPr>
        <p:spPr>
          <a:xfrm>
            <a:off x="883043" y="158014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78" name="図 577">
            <a:extLst>
              <a:ext uri="{FF2B5EF4-FFF2-40B4-BE49-F238E27FC236}">
                <a16:creationId xmlns:a16="http://schemas.microsoft.com/office/drawing/2014/main" id="{46D7AEF8-355D-80AC-A3BF-70687DD69FE5}"/>
              </a:ext>
            </a:extLst>
          </p:cNvPr>
          <p:cNvPicPr>
            <a:picLocks noChangeAspect="1"/>
          </p:cNvPicPr>
          <p:nvPr/>
        </p:nvPicPr>
        <p:blipFill>
          <a:blip r:embed="rId3"/>
          <a:stretch>
            <a:fillRect/>
          </a:stretch>
        </p:blipFill>
        <p:spPr>
          <a:xfrm>
            <a:off x="617575" y="2479129"/>
            <a:ext cx="399116" cy="92870"/>
          </a:xfrm>
          <a:prstGeom prst="rect">
            <a:avLst/>
          </a:prstGeom>
        </p:spPr>
      </p:pic>
      <p:sp>
        <p:nvSpPr>
          <p:cNvPr id="579" name="テキスト ボックス 578">
            <a:extLst>
              <a:ext uri="{FF2B5EF4-FFF2-40B4-BE49-F238E27FC236}">
                <a16:creationId xmlns:a16="http://schemas.microsoft.com/office/drawing/2014/main" id="{1710845F-F13F-31EB-7B84-7A0618F4D9BA}"/>
              </a:ext>
            </a:extLst>
          </p:cNvPr>
          <p:cNvSpPr txBox="1"/>
          <p:nvPr/>
        </p:nvSpPr>
        <p:spPr>
          <a:xfrm>
            <a:off x="553205" y="242942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80" name="図 579">
            <a:extLst>
              <a:ext uri="{FF2B5EF4-FFF2-40B4-BE49-F238E27FC236}">
                <a16:creationId xmlns:a16="http://schemas.microsoft.com/office/drawing/2014/main" id="{72B82099-8094-E841-3F68-CC8880228282}"/>
              </a:ext>
            </a:extLst>
          </p:cNvPr>
          <p:cNvPicPr>
            <a:picLocks noChangeAspect="1"/>
          </p:cNvPicPr>
          <p:nvPr/>
        </p:nvPicPr>
        <p:blipFill>
          <a:blip r:embed="rId5"/>
          <a:stretch>
            <a:fillRect/>
          </a:stretch>
        </p:blipFill>
        <p:spPr>
          <a:xfrm>
            <a:off x="1066016" y="2916240"/>
            <a:ext cx="234871" cy="129551"/>
          </a:xfrm>
          <a:prstGeom prst="rect">
            <a:avLst/>
          </a:prstGeom>
        </p:spPr>
      </p:pic>
      <p:pic>
        <p:nvPicPr>
          <p:cNvPr id="581" name="図 580">
            <a:extLst>
              <a:ext uri="{FF2B5EF4-FFF2-40B4-BE49-F238E27FC236}">
                <a16:creationId xmlns:a16="http://schemas.microsoft.com/office/drawing/2014/main" id="{55FDC9C5-9C67-6D80-66ED-89655F58039C}"/>
              </a:ext>
            </a:extLst>
          </p:cNvPr>
          <p:cNvPicPr>
            <a:picLocks noChangeAspect="1"/>
          </p:cNvPicPr>
          <p:nvPr/>
        </p:nvPicPr>
        <p:blipFill>
          <a:blip r:embed="rId5"/>
          <a:stretch>
            <a:fillRect/>
          </a:stretch>
        </p:blipFill>
        <p:spPr>
          <a:xfrm>
            <a:off x="1001434" y="3099491"/>
            <a:ext cx="234871" cy="129551"/>
          </a:xfrm>
          <a:prstGeom prst="rect">
            <a:avLst/>
          </a:prstGeom>
        </p:spPr>
      </p:pic>
      <p:pic>
        <p:nvPicPr>
          <p:cNvPr id="582" name="図 581">
            <a:extLst>
              <a:ext uri="{FF2B5EF4-FFF2-40B4-BE49-F238E27FC236}">
                <a16:creationId xmlns:a16="http://schemas.microsoft.com/office/drawing/2014/main" id="{BB690152-2C75-6176-214D-8D26B5344051}"/>
              </a:ext>
            </a:extLst>
          </p:cNvPr>
          <p:cNvPicPr>
            <a:picLocks noChangeAspect="1"/>
          </p:cNvPicPr>
          <p:nvPr/>
        </p:nvPicPr>
        <p:blipFill>
          <a:blip r:embed="rId6"/>
          <a:stretch>
            <a:fillRect/>
          </a:stretch>
        </p:blipFill>
        <p:spPr>
          <a:xfrm>
            <a:off x="481083" y="2466268"/>
            <a:ext cx="1334826" cy="298027"/>
          </a:xfrm>
          <a:prstGeom prst="rect">
            <a:avLst/>
          </a:prstGeom>
        </p:spPr>
      </p:pic>
      <p:sp>
        <p:nvSpPr>
          <p:cNvPr id="583" name="四角形: 角を丸くする 582">
            <a:extLst>
              <a:ext uri="{FF2B5EF4-FFF2-40B4-BE49-F238E27FC236}">
                <a16:creationId xmlns:a16="http://schemas.microsoft.com/office/drawing/2014/main" id="{0F74AF2F-6689-2C12-4D81-669751261385}"/>
              </a:ext>
            </a:extLst>
          </p:cNvPr>
          <p:cNvSpPr/>
          <p:nvPr/>
        </p:nvSpPr>
        <p:spPr>
          <a:xfrm>
            <a:off x="757362" y="26232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4" name="テキスト ボックス 583">
            <a:extLst>
              <a:ext uri="{FF2B5EF4-FFF2-40B4-BE49-F238E27FC236}">
                <a16:creationId xmlns:a16="http://schemas.microsoft.com/office/drawing/2014/main" id="{79801AF4-F2F0-BE6D-B687-3A8259761118}"/>
              </a:ext>
            </a:extLst>
          </p:cNvPr>
          <p:cNvSpPr txBox="1"/>
          <p:nvPr/>
        </p:nvSpPr>
        <p:spPr>
          <a:xfrm>
            <a:off x="433655" y="261206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85" name="四角形: 角を丸くする 584">
            <a:extLst>
              <a:ext uri="{FF2B5EF4-FFF2-40B4-BE49-F238E27FC236}">
                <a16:creationId xmlns:a16="http://schemas.microsoft.com/office/drawing/2014/main" id="{8DAC19DB-8554-603A-6ACA-D6AB237C0900}"/>
              </a:ext>
            </a:extLst>
          </p:cNvPr>
          <p:cNvSpPr/>
          <p:nvPr/>
        </p:nvSpPr>
        <p:spPr>
          <a:xfrm>
            <a:off x="1409298" y="261590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6" name="テキスト ボックス 585">
            <a:extLst>
              <a:ext uri="{FF2B5EF4-FFF2-40B4-BE49-F238E27FC236}">
                <a16:creationId xmlns:a16="http://schemas.microsoft.com/office/drawing/2014/main" id="{0C1A5D83-BB4E-0057-4F9F-A2417D42605F}"/>
              </a:ext>
            </a:extLst>
          </p:cNvPr>
          <p:cNvSpPr txBox="1"/>
          <p:nvPr/>
        </p:nvSpPr>
        <p:spPr>
          <a:xfrm>
            <a:off x="1090353" y="259752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87" name="図 586">
            <a:extLst>
              <a:ext uri="{FF2B5EF4-FFF2-40B4-BE49-F238E27FC236}">
                <a16:creationId xmlns:a16="http://schemas.microsoft.com/office/drawing/2014/main" id="{167CD4CB-B91B-863F-EADB-1B189EDF74F6}"/>
              </a:ext>
            </a:extLst>
          </p:cNvPr>
          <p:cNvPicPr>
            <a:picLocks noChangeAspect="1"/>
          </p:cNvPicPr>
          <p:nvPr/>
        </p:nvPicPr>
        <p:blipFill>
          <a:blip r:embed="rId7"/>
          <a:stretch>
            <a:fillRect/>
          </a:stretch>
        </p:blipFill>
        <p:spPr>
          <a:xfrm>
            <a:off x="476804" y="2061847"/>
            <a:ext cx="1345035" cy="391873"/>
          </a:xfrm>
          <a:prstGeom prst="rect">
            <a:avLst/>
          </a:prstGeom>
        </p:spPr>
      </p:pic>
      <p:sp>
        <p:nvSpPr>
          <p:cNvPr id="588" name="四角形: 角を丸くする 587">
            <a:extLst>
              <a:ext uri="{FF2B5EF4-FFF2-40B4-BE49-F238E27FC236}">
                <a16:creationId xmlns:a16="http://schemas.microsoft.com/office/drawing/2014/main" id="{14C3CA86-170B-E1FD-8C89-F624F98EF7F1}"/>
              </a:ext>
            </a:extLst>
          </p:cNvPr>
          <p:cNvSpPr/>
          <p:nvPr/>
        </p:nvSpPr>
        <p:spPr>
          <a:xfrm>
            <a:off x="757956" y="236112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9" name="四角形: 角を丸くする 588">
            <a:extLst>
              <a:ext uri="{FF2B5EF4-FFF2-40B4-BE49-F238E27FC236}">
                <a16:creationId xmlns:a16="http://schemas.microsoft.com/office/drawing/2014/main" id="{F5269B69-DBC1-E529-DABC-0F5E20495DFB}"/>
              </a:ext>
            </a:extLst>
          </p:cNvPr>
          <p:cNvSpPr/>
          <p:nvPr/>
        </p:nvSpPr>
        <p:spPr>
          <a:xfrm>
            <a:off x="1403437" y="236642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0" name="テキスト ボックス 589">
            <a:extLst>
              <a:ext uri="{FF2B5EF4-FFF2-40B4-BE49-F238E27FC236}">
                <a16:creationId xmlns:a16="http://schemas.microsoft.com/office/drawing/2014/main" id="{1E4A05FE-A9E2-C324-1262-216A77027F42}"/>
              </a:ext>
            </a:extLst>
          </p:cNvPr>
          <p:cNvSpPr txBox="1"/>
          <p:nvPr/>
        </p:nvSpPr>
        <p:spPr>
          <a:xfrm>
            <a:off x="419405" y="2373922"/>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91" name="テキスト ボックス 590">
            <a:extLst>
              <a:ext uri="{FF2B5EF4-FFF2-40B4-BE49-F238E27FC236}">
                <a16:creationId xmlns:a16="http://schemas.microsoft.com/office/drawing/2014/main" id="{D13AC3BF-4E4E-FD7E-96F0-B3757B881B18}"/>
              </a:ext>
            </a:extLst>
          </p:cNvPr>
          <p:cNvSpPr txBox="1"/>
          <p:nvPr/>
        </p:nvSpPr>
        <p:spPr>
          <a:xfrm>
            <a:off x="1079535" y="236720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92" name="四角形: 角を丸くする 591">
            <a:extLst>
              <a:ext uri="{FF2B5EF4-FFF2-40B4-BE49-F238E27FC236}">
                <a16:creationId xmlns:a16="http://schemas.microsoft.com/office/drawing/2014/main" id="{C90FF745-D5E5-EAC3-E21C-A97BEB4E7A28}"/>
              </a:ext>
            </a:extLst>
          </p:cNvPr>
          <p:cNvSpPr/>
          <p:nvPr/>
        </p:nvSpPr>
        <p:spPr>
          <a:xfrm>
            <a:off x="967762" y="206361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3" name="テキスト ボックス 592">
            <a:extLst>
              <a:ext uri="{FF2B5EF4-FFF2-40B4-BE49-F238E27FC236}">
                <a16:creationId xmlns:a16="http://schemas.microsoft.com/office/drawing/2014/main" id="{74886C68-9FE2-BD9C-3D07-1E5FD6EA02AC}"/>
              </a:ext>
            </a:extLst>
          </p:cNvPr>
          <p:cNvSpPr txBox="1"/>
          <p:nvPr/>
        </p:nvSpPr>
        <p:spPr>
          <a:xfrm>
            <a:off x="433655" y="205237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94" name="四角形: 角を丸くする 593">
            <a:extLst>
              <a:ext uri="{FF2B5EF4-FFF2-40B4-BE49-F238E27FC236}">
                <a16:creationId xmlns:a16="http://schemas.microsoft.com/office/drawing/2014/main" id="{F6D2931C-CD63-AB34-8C77-7B10B1EB5951}"/>
              </a:ext>
            </a:extLst>
          </p:cNvPr>
          <p:cNvSpPr/>
          <p:nvPr/>
        </p:nvSpPr>
        <p:spPr>
          <a:xfrm>
            <a:off x="970253" y="221036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95" name="テキスト ボックス 594">
            <a:extLst>
              <a:ext uri="{FF2B5EF4-FFF2-40B4-BE49-F238E27FC236}">
                <a16:creationId xmlns:a16="http://schemas.microsoft.com/office/drawing/2014/main" id="{F5CE5897-FAC4-FA57-09EB-5261422DF08E}"/>
              </a:ext>
            </a:extLst>
          </p:cNvPr>
          <p:cNvSpPr txBox="1"/>
          <p:nvPr/>
        </p:nvSpPr>
        <p:spPr>
          <a:xfrm>
            <a:off x="436146" y="219912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96" name="テキスト ボックス 595">
            <a:extLst>
              <a:ext uri="{FF2B5EF4-FFF2-40B4-BE49-F238E27FC236}">
                <a16:creationId xmlns:a16="http://schemas.microsoft.com/office/drawing/2014/main" id="{7062C105-D0F6-CC67-22E8-FF9A6955C6CA}"/>
              </a:ext>
            </a:extLst>
          </p:cNvPr>
          <p:cNvSpPr txBox="1"/>
          <p:nvPr/>
        </p:nvSpPr>
        <p:spPr>
          <a:xfrm>
            <a:off x="993949" y="204704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97" name="テキスト ボックス 596">
            <a:extLst>
              <a:ext uri="{FF2B5EF4-FFF2-40B4-BE49-F238E27FC236}">
                <a16:creationId xmlns:a16="http://schemas.microsoft.com/office/drawing/2014/main" id="{07FCBE75-77C5-8A88-DA5C-77AAE55B2B8E}"/>
              </a:ext>
            </a:extLst>
          </p:cNvPr>
          <p:cNvSpPr txBox="1"/>
          <p:nvPr/>
        </p:nvSpPr>
        <p:spPr>
          <a:xfrm>
            <a:off x="917356" y="219715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98" name="テキスト ボックス 597">
            <a:extLst>
              <a:ext uri="{FF2B5EF4-FFF2-40B4-BE49-F238E27FC236}">
                <a16:creationId xmlns:a16="http://schemas.microsoft.com/office/drawing/2014/main" id="{888633B8-782B-FCC2-86B2-242B764B14EC}"/>
              </a:ext>
            </a:extLst>
          </p:cNvPr>
          <p:cNvSpPr txBox="1"/>
          <p:nvPr/>
        </p:nvSpPr>
        <p:spPr>
          <a:xfrm>
            <a:off x="715319" y="234965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99" name="テキスト ボックス 598">
            <a:extLst>
              <a:ext uri="{FF2B5EF4-FFF2-40B4-BE49-F238E27FC236}">
                <a16:creationId xmlns:a16="http://schemas.microsoft.com/office/drawing/2014/main" id="{6326F7D5-D3F6-E267-A764-4651C56D1B8C}"/>
              </a:ext>
            </a:extLst>
          </p:cNvPr>
          <p:cNvSpPr txBox="1"/>
          <p:nvPr/>
        </p:nvSpPr>
        <p:spPr>
          <a:xfrm>
            <a:off x="1370322" y="235346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600" name="矢印: 右 599">
            <a:extLst>
              <a:ext uri="{FF2B5EF4-FFF2-40B4-BE49-F238E27FC236}">
                <a16:creationId xmlns:a16="http://schemas.microsoft.com/office/drawing/2014/main" id="{EBDF02E8-45A4-5BD5-92AA-4AFFDF214E79}"/>
              </a:ext>
            </a:extLst>
          </p:cNvPr>
          <p:cNvSpPr/>
          <p:nvPr/>
        </p:nvSpPr>
        <p:spPr>
          <a:xfrm>
            <a:off x="1664959" y="192297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1" name="テキスト ボックス 600">
            <a:extLst>
              <a:ext uri="{FF2B5EF4-FFF2-40B4-BE49-F238E27FC236}">
                <a16:creationId xmlns:a16="http://schemas.microsoft.com/office/drawing/2014/main" id="{6EE70A50-358A-E7BB-E03B-61D1768CA7DF}"/>
              </a:ext>
            </a:extLst>
          </p:cNvPr>
          <p:cNvSpPr txBox="1"/>
          <p:nvPr/>
        </p:nvSpPr>
        <p:spPr>
          <a:xfrm>
            <a:off x="2924381" y="260264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02" name="テキスト ボックス 601">
            <a:extLst>
              <a:ext uri="{FF2B5EF4-FFF2-40B4-BE49-F238E27FC236}">
                <a16:creationId xmlns:a16="http://schemas.microsoft.com/office/drawing/2014/main" id="{81FD4540-C394-6B41-B81E-4CF556EE5750}"/>
              </a:ext>
            </a:extLst>
          </p:cNvPr>
          <p:cNvSpPr txBox="1"/>
          <p:nvPr/>
        </p:nvSpPr>
        <p:spPr>
          <a:xfrm>
            <a:off x="3590283" y="260239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03" name="テキスト ボックス 602">
            <a:extLst>
              <a:ext uri="{FF2B5EF4-FFF2-40B4-BE49-F238E27FC236}">
                <a16:creationId xmlns:a16="http://schemas.microsoft.com/office/drawing/2014/main" id="{90674823-BB3C-175E-EF20-3C5327E32F68}"/>
              </a:ext>
            </a:extLst>
          </p:cNvPr>
          <p:cNvSpPr txBox="1"/>
          <p:nvPr/>
        </p:nvSpPr>
        <p:spPr>
          <a:xfrm>
            <a:off x="2768788" y="288715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38C6DB3F-01E7-0003-C21D-67C1FB797A72}"/>
              </a:ext>
            </a:extLst>
          </p:cNvPr>
          <p:cNvSpPr txBox="1"/>
          <p:nvPr/>
        </p:nvSpPr>
        <p:spPr>
          <a:xfrm>
            <a:off x="3219547" y="287903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96CC1B12-6650-51F4-9F0F-20F2EB3094E2}"/>
              </a:ext>
            </a:extLst>
          </p:cNvPr>
          <p:cNvSpPr txBox="1"/>
          <p:nvPr/>
        </p:nvSpPr>
        <p:spPr>
          <a:xfrm>
            <a:off x="3624191" y="2884314"/>
            <a:ext cx="521723" cy="169277"/>
          </a:xfrm>
          <a:prstGeom prst="rect">
            <a:avLst/>
          </a:prstGeom>
          <a:noFill/>
        </p:spPr>
        <p:txBody>
          <a:bodyPr wrap="square" rtlCol="0">
            <a:spAutoFit/>
          </a:bodyPr>
          <a:lstStyle/>
          <a:p>
            <a:pPr algn="ctr"/>
            <a:r>
              <a:rPr kumimoji="1" lang="en-US" altLang="ja-JP" sz="500" dirty="0">
                <a:latin typeface="+mj-lt"/>
              </a:rPr>
              <a:t>599</a:t>
            </a:r>
          </a:p>
        </p:txBody>
      </p:sp>
      <p:sp>
        <p:nvSpPr>
          <p:cNvPr id="607" name="テキスト ボックス 606">
            <a:extLst>
              <a:ext uri="{FF2B5EF4-FFF2-40B4-BE49-F238E27FC236}">
                <a16:creationId xmlns:a16="http://schemas.microsoft.com/office/drawing/2014/main" id="{0E457666-5A2E-D464-DBDC-B306D583F628}"/>
              </a:ext>
            </a:extLst>
          </p:cNvPr>
          <p:cNvSpPr txBox="1"/>
          <p:nvPr/>
        </p:nvSpPr>
        <p:spPr>
          <a:xfrm>
            <a:off x="3203242" y="21853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155961" y="2237874"/>
            <a:ext cx="1367498" cy="1446550"/>
          </a:xfrm>
          <a:prstGeom prst="rect">
            <a:avLst/>
          </a:prstGeom>
          <a:noFill/>
        </p:spPr>
        <p:txBody>
          <a:bodyPr wrap="square" rtlCol="0">
            <a:spAutoFit/>
          </a:bodyPr>
          <a:lstStyle/>
          <a:p>
            <a:r>
              <a:rPr kumimoji="1" lang="en-US" altLang="ja-JP" sz="800" dirty="0">
                <a:latin typeface="+mj-lt"/>
              </a:rPr>
              <a:t>*6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r>
              <a:rPr kumimoji="1" lang="en-US" altLang="ja-JP" sz="800" dirty="0">
                <a:latin typeface="+mj-lt"/>
              </a:rPr>
              <a:t>.</a:t>
            </a:r>
          </a:p>
        </p:txBody>
      </p:sp>
      <p:sp>
        <p:nvSpPr>
          <p:cNvPr id="615" name="テキスト ボックス 614">
            <a:extLst>
              <a:ext uri="{FF2B5EF4-FFF2-40B4-BE49-F238E27FC236}">
                <a16:creationId xmlns:a16="http://schemas.microsoft.com/office/drawing/2014/main" id="{784855FB-6723-E062-557B-2AA2D7B6383A}"/>
              </a:ext>
            </a:extLst>
          </p:cNvPr>
          <p:cNvSpPr txBox="1"/>
          <p:nvPr/>
        </p:nvSpPr>
        <p:spPr>
          <a:xfrm>
            <a:off x="3375120" y="3072584"/>
            <a:ext cx="661188" cy="169277"/>
          </a:xfrm>
          <a:prstGeom prst="rect">
            <a:avLst/>
          </a:prstGeom>
          <a:noFill/>
        </p:spPr>
        <p:txBody>
          <a:bodyPr wrap="square" rtlCol="0">
            <a:spAutoFit/>
          </a:bodyPr>
          <a:lstStyle/>
          <a:p>
            <a:pPr algn="ctr"/>
            <a:r>
              <a:rPr kumimoji="1" lang="en-US" altLang="ja-JP" sz="500" dirty="0">
                <a:latin typeface="+mj-lt"/>
              </a:rPr>
              <a:t>RF05</a:t>
            </a:r>
          </a:p>
        </p:txBody>
      </p:sp>
      <p:sp>
        <p:nvSpPr>
          <p:cNvPr id="616" name="正方形/長方形 615">
            <a:extLst>
              <a:ext uri="{FF2B5EF4-FFF2-40B4-BE49-F238E27FC236}">
                <a16:creationId xmlns:a16="http://schemas.microsoft.com/office/drawing/2014/main" id="{886BEB44-C81A-2B73-53EB-43015A6488C0}"/>
              </a:ext>
            </a:extLst>
          </p:cNvPr>
          <p:cNvSpPr/>
          <p:nvPr/>
        </p:nvSpPr>
        <p:spPr>
          <a:xfrm>
            <a:off x="3393591" y="322008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17" name="グラフィックス 616" descr="右向き指示マーク">
            <a:extLst>
              <a:ext uri="{FF2B5EF4-FFF2-40B4-BE49-F238E27FC236}">
                <a16:creationId xmlns:a16="http://schemas.microsoft.com/office/drawing/2014/main" id="{A0CB3B5E-EE2D-75B0-8BC2-EE4CE51AFD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023633" y="3400629"/>
            <a:ext cx="253626" cy="253626"/>
          </a:xfrm>
          <a:prstGeom prst="rect">
            <a:avLst/>
          </a:prstGeom>
        </p:spPr>
      </p:pic>
      <p:pic>
        <p:nvPicPr>
          <p:cNvPr id="4" name="図 3">
            <a:extLst>
              <a:ext uri="{FF2B5EF4-FFF2-40B4-BE49-F238E27FC236}">
                <a16:creationId xmlns:a16="http://schemas.microsoft.com/office/drawing/2014/main" id="{AB0ABC38-B522-0393-300A-114584300A65}"/>
              </a:ext>
            </a:extLst>
          </p:cNvPr>
          <p:cNvPicPr>
            <a:picLocks noChangeAspect="1"/>
          </p:cNvPicPr>
          <p:nvPr/>
        </p:nvPicPr>
        <p:blipFill>
          <a:blip r:embed="rId12"/>
          <a:stretch>
            <a:fillRect/>
          </a:stretch>
        </p:blipFill>
        <p:spPr>
          <a:xfrm>
            <a:off x="5235760" y="1418987"/>
            <a:ext cx="1075165" cy="745191"/>
          </a:xfrm>
          <a:prstGeom prst="rect">
            <a:avLst/>
          </a:prstGeom>
        </p:spPr>
      </p:pic>
      <p:pic>
        <p:nvPicPr>
          <p:cNvPr id="5" name="図 4">
            <a:extLst>
              <a:ext uri="{FF2B5EF4-FFF2-40B4-BE49-F238E27FC236}">
                <a16:creationId xmlns:a16="http://schemas.microsoft.com/office/drawing/2014/main" id="{7D1A2DE8-17E1-8E96-7D27-5DEFAD10685C}"/>
              </a:ext>
            </a:extLst>
          </p:cNvPr>
          <p:cNvPicPr>
            <a:picLocks noChangeAspect="1"/>
          </p:cNvPicPr>
          <p:nvPr/>
        </p:nvPicPr>
        <p:blipFill>
          <a:blip r:embed="rId13"/>
          <a:stretch>
            <a:fillRect/>
          </a:stretch>
        </p:blipFill>
        <p:spPr>
          <a:xfrm>
            <a:off x="5357699" y="1809117"/>
            <a:ext cx="847293" cy="112175"/>
          </a:xfrm>
          <a:prstGeom prst="rect">
            <a:avLst/>
          </a:prstGeom>
        </p:spPr>
      </p:pic>
      <p:sp>
        <p:nvSpPr>
          <p:cNvPr id="6" name="テキスト ボックス 5">
            <a:extLst>
              <a:ext uri="{FF2B5EF4-FFF2-40B4-BE49-F238E27FC236}">
                <a16:creationId xmlns:a16="http://schemas.microsoft.com/office/drawing/2014/main" id="{E41C65C3-436D-E45E-CB55-11F0A01162AA}"/>
              </a:ext>
            </a:extLst>
          </p:cNvPr>
          <p:cNvSpPr txBox="1"/>
          <p:nvPr/>
        </p:nvSpPr>
        <p:spPr>
          <a:xfrm>
            <a:off x="5276631" y="1733540"/>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small. Proceed with the process?</a:t>
            </a:r>
          </a:p>
        </p:txBody>
      </p:sp>
      <p:pic>
        <p:nvPicPr>
          <p:cNvPr id="7" name="図 6">
            <a:extLst>
              <a:ext uri="{FF2B5EF4-FFF2-40B4-BE49-F238E27FC236}">
                <a16:creationId xmlns:a16="http://schemas.microsoft.com/office/drawing/2014/main" id="{E37A3B74-3C8D-31CA-6EE4-1E7D631A8CD4}"/>
              </a:ext>
            </a:extLst>
          </p:cNvPr>
          <p:cNvPicPr>
            <a:picLocks noChangeAspect="1"/>
          </p:cNvPicPr>
          <p:nvPr/>
        </p:nvPicPr>
        <p:blipFill>
          <a:blip r:embed="rId14"/>
          <a:stretch>
            <a:fillRect/>
          </a:stretch>
        </p:blipFill>
        <p:spPr>
          <a:xfrm>
            <a:off x="5613308" y="1924636"/>
            <a:ext cx="336603" cy="186540"/>
          </a:xfrm>
          <a:prstGeom prst="rect">
            <a:avLst/>
          </a:prstGeom>
        </p:spPr>
      </p:pic>
      <p:sp>
        <p:nvSpPr>
          <p:cNvPr id="8" name="四角形: 角を丸くする 7">
            <a:extLst>
              <a:ext uri="{FF2B5EF4-FFF2-40B4-BE49-F238E27FC236}">
                <a16:creationId xmlns:a16="http://schemas.microsoft.com/office/drawing/2014/main" id="{8B1E692E-C9FF-D211-53A9-96630E224621}"/>
              </a:ext>
            </a:extLst>
          </p:cNvPr>
          <p:cNvSpPr/>
          <p:nvPr/>
        </p:nvSpPr>
        <p:spPr>
          <a:xfrm>
            <a:off x="5482360" y="1958591"/>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9" name="四角形: 角を丸くする 8">
            <a:extLst>
              <a:ext uri="{FF2B5EF4-FFF2-40B4-BE49-F238E27FC236}">
                <a16:creationId xmlns:a16="http://schemas.microsoft.com/office/drawing/2014/main" id="{41DC1687-F09A-50FA-2E43-8F82E8187ED7}"/>
              </a:ext>
            </a:extLst>
          </p:cNvPr>
          <p:cNvSpPr/>
          <p:nvPr/>
        </p:nvSpPr>
        <p:spPr>
          <a:xfrm>
            <a:off x="5792599" y="1959062"/>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10" name="テキスト ボックス 9">
            <a:extLst>
              <a:ext uri="{FF2B5EF4-FFF2-40B4-BE49-F238E27FC236}">
                <a16:creationId xmlns:a16="http://schemas.microsoft.com/office/drawing/2014/main" id="{18EB8C56-8166-0FE8-D202-427975C3B5C7}"/>
              </a:ext>
            </a:extLst>
          </p:cNvPr>
          <p:cNvSpPr txBox="1"/>
          <p:nvPr/>
        </p:nvSpPr>
        <p:spPr>
          <a:xfrm>
            <a:off x="3306399" y="430223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1" name="図 10">
            <a:extLst>
              <a:ext uri="{FF2B5EF4-FFF2-40B4-BE49-F238E27FC236}">
                <a16:creationId xmlns:a16="http://schemas.microsoft.com/office/drawing/2014/main" id="{FEEDC5CE-F14D-A97D-E188-5503ADC23A05}"/>
              </a:ext>
            </a:extLst>
          </p:cNvPr>
          <p:cNvPicPr>
            <a:picLocks noChangeAspect="1"/>
          </p:cNvPicPr>
          <p:nvPr/>
        </p:nvPicPr>
        <p:blipFill>
          <a:blip r:embed="rId2"/>
          <a:stretch>
            <a:fillRect/>
          </a:stretch>
        </p:blipFill>
        <p:spPr>
          <a:xfrm>
            <a:off x="2778582" y="3631026"/>
            <a:ext cx="1358764" cy="2027693"/>
          </a:xfrm>
          <a:prstGeom prst="rect">
            <a:avLst/>
          </a:prstGeom>
        </p:spPr>
      </p:pic>
      <p:pic>
        <p:nvPicPr>
          <p:cNvPr id="12" name="図 11">
            <a:extLst>
              <a:ext uri="{FF2B5EF4-FFF2-40B4-BE49-F238E27FC236}">
                <a16:creationId xmlns:a16="http://schemas.microsoft.com/office/drawing/2014/main" id="{879C8F56-7E18-C07E-8A3C-7916E7D492F6}"/>
              </a:ext>
            </a:extLst>
          </p:cNvPr>
          <p:cNvPicPr>
            <a:picLocks noChangeAspect="1"/>
          </p:cNvPicPr>
          <p:nvPr/>
        </p:nvPicPr>
        <p:blipFill>
          <a:blip r:embed="rId3"/>
          <a:stretch>
            <a:fillRect/>
          </a:stretch>
        </p:blipFill>
        <p:spPr>
          <a:xfrm>
            <a:off x="3871938" y="4926413"/>
            <a:ext cx="243861" cy="130125"/>
          </a:xfrm>
          <a:prstGeom prst="rect">
            <a:avLst/>
          </a:prstGeom>
        </p:spPr>
      </p:pic>
      <p:sp>
        <p:nvSpPr>
          <p:cNvPr id="13" name="テキスト ボックス 12">
            <a:extLst>
              <a:ext uri="{FF2B5EF4-FFF2-40B4-BE49-F238E27FC236}">
                <a16:creationId xmlns:a16="http://schemas.microsoft.com/office/drawing/2014/main" id="{2090AC2A-EECE-963F-7544-D437B32FD72A}"/>
              </a:ext>
            </a:extLst>
          </p:cNvPr>
          <p:cNvSpPr txBox="1"/>
          <p:nvPr/>
        </p:nvSpPr>
        <p:spPr>
          <a:xfrm>
            <a:off x="3795516" y="49054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 name="図 13">
            <a:extLst>
              <a:ext uri="{FF2B5EF4-FFF2-40B4-BE49-F238E27FC236}">
                <a16:creationId xmlns:a16="http://schemas.microsoft.com/office/drawing/2014/main" id="{CA8C6A7C-786B-9717-1F94-0D4B2BBACBF6}"/>
              </a:ext>
            </a:extLst>
          </p:cNvPr>
          <p:cNvPicPr>
            <a:picLocks noChangeAspect="1"/>
          </p:cNvPicPr>
          <p:nvPr/>
        </p:nvPicPr>
        <p:blipFill>
          <a:blip r:embed="rId4"/>
          <a:stretch>
            <a:fillRect/>
          </a:stretch>
        </p:blipFill>
        <p:spPr>
          <a:xfrm>
            <a:off x="3283269" y="3765106"/>
            <a:ext cx="805148" cy="123622"/>
          </a:xfrm>
          <a:prstGeom prst="rect">
            <a:avLst/>
          </a:prstGeom>
        </p:spPr>
      </p:pic>
      <p:sp>
        <p:nvSpPr>
          <p:cNvPr id="15" name="テキスト ボックス 14">
            <a:extLst>
              <a:ext uri="{FF2B5EF4-FFF2-40B4-BE49-F238E27FC236}">
                <a16:creationId xmlns:a16="http://schemas.microsoft.com/office/drawing/2014/main" id="{C6B23BF4-62C4-FFB8-EE1C-20E459D881D5}"/>
              </a:ext>
            </a:extLst>
          </p:cNvPr>
          <p:cNvSpPr txBox="1"/>
          <p:nvPr/>
        </p:nvSpPr>
        <p:spPr>
          <a:xfrm>
            <a:off x="3198550" y="375168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6" name="図 15">
            <a:extLst>
              <a:ext uri="{FF2B5EF4-FFF2-40B4-BE49-F238E27FC236}">
                <a16:creationId xmlns:a16="http://schemas.microsoft.com/office/drawing/2014/main" id="{FEB506DF-BAFF-CC0D-F501-562EB1DEB6EF}"/>
              </a:ext>
            </a:extLst>
          </p:cNvPr>
          <p:cNvPicPr>
            <a:picLocks noChangeAspect="1"/>
          </p:cNvPicPr>
          <p:nvPr/>
        </p:nvPicPr>
        <p:blipFill>
          <a:blip r:embed="rId3"/>
          <a:stretch>
            <a:fillRect/>
          </a:stretch>
        </p:blipFill>
        <p:spPr>
          <a:xfrm>
            <a:off x="2933082" y="4650666"/>
            <a:ext cx="399116" cy="92870"/>
          </a:xfrm>
          <a:prstGeom prst="rect">
            <a:avLst/>
          </a:prstGeom>
        </p:spPr>
      </p:pic>
      <p:sp>
        <p:nvSpPr>
          <p:cNvPr id="18" name="テキスト ボックス 17">
            <a:extLst>
              <a:ext uri="{FF2B5EF4-FFF2-40B4-BE49-F238E27FC236}">
                <a16:creationId xmlns:a16="http://schemas.microsoft.com/office/drawing/2014/main" id="{8B45211F-0264-FC57-AA40-7685471C53BD}"/>
              </a:ext>
            </a:extLst>
          </p:cNvPr>
          <p:cNvSpPr txBox="1"/>
          <p:nvPr/>
        </p:nvSpPr>
        <p:spPr>
          <a:xfrm>
            <a:off x="2868712" y="460095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9" name="図 18">
            <a:extLst>
              <a:ext uri="{FF2B5EF4-FFF2-40B4-BE49-F238E27FC236}">
                <a16:creationId xmlns:a16="http://schemas.microsoft.com/office/drawing/2014/main" id="{BE1C2B91-93FF-2296-E8A2-B3977F37517E}"/>
              </a:ext>
            </a:extLst>
          </p:cNvPr>
          <p:cNvPicPr>
            <a:picLocks noChangeAspect="1"/>
          </p:cNvPicPr>
          <p:nvPr/>
        </p:nvPicPr>
        <p:blipFill>
          <a:blip r:embed="rId5"/>
          <a:stretch>
            <a:fillRect/>
          </a:stretch>
        </p:blipFill>
        <p:spPr>
          <a:xfrm>
            <a:off x="3381523" y="5087777"/>
            <a:ext cx="234871" cy="129551"/>
          </a:xfrm>
          <a:prstGeom prst="rect">
            <a:avLst/>
          </a:prstGeom>
        </p:spPr>
      </p:pic>
      <p:pic>
        <p:nvPicPr>
          <p:cNvPr id="20" name="図 19">
            <a:extLst>
              <a:ext uri="{FF2B5EF4-FFF2-40B4-BE49-F238E27FC236}">
                <a16:creationId xmlns:a16="http://schemas.microsoft.com/office/drawing/2014/main" id="{F71FDB22-65EA-6CCF-9F60-6D493F8584B0}"/>
              </a:ext>
            </a:extLst>
          </p:cNvPr>
          <p:cNvPicPr>
            <a:picLocks noChangeAspect="1"/>
          </p:cNvPicPr>
          <p:nvPr/>
        </p:nvPicPr>
        <p:blipFill>
          <a:blip r:embed="rId5"/>
          <a:stretch>
            <a:fillRect/>
          </a:stretch>
        </p:blipFill>
        <p:spPr>
          <a:xfrm>
            <a:off x="3316941" y="5271028"/>
            <a:ext cx="234871" cy="129551"/>
          </a:xfrm>
          <a:prstGeom prst="rect">
            <a:avLst/>
          </a:prstGeom>
        </p:spPr>
      </p:pic>
      <p:pic>
        <p:nvPicPr>
          <p:cNvPr id="21" name="図 20">
            <a:extLst>
              <a:ext uri="{FF2B5EF4-FFF2-40B4-BE49-F238E27FC236}">
                <a16:creationId xmlns:a16="http://schemas.microsoft.com/office/drawing/2014/main" id="{7D194AA5-8E87-6698-2066-3C4A40C91B31}"/>
              </a:ext>
            </a:extLst>
          </p:cNvPr>
          <p:cNvPicPr>
            <a:picLocks noChangeAspect="1"/>
          </p:cNvPicPr>
          <p:nvPr/>
        </p:nvPicPr>
        <p:blipFill>
          <a:blip r:embed="rId6"/>
          <a:stretch>
            <a:fillRect/>
          </a:stretch>
        </p:blipFill>
        <p:spPr>
          <a:xfrm>
            <a:off x="2796590" y="4637805"/>
            <a:ext cx="1334826" cy="298027"/>
          </a:xfrm>
          <a:prstGeom prst="rect">
            <a:avLst/>
          </a:prstGeom>
        </p:spPr>
      </p:pic>
      <p:sp>
        <p:nvSpPr>
          <p:cNvPr id="23" name="四角形: 角を丸くする 22">
            <a:extLst>
              <a:ext uri="{FF2B5EF4-FFF2-40B4-BE49-F238E27FC236}">
                <a16:creationId xmlns:a16="http://schemas.microsoft.com/office/drawing/2014/main" id="{56FC3C04-FB5B-CA87-52B6-7A366EC5694E}"/>
              </a:ext>
            </a:extLst>
          </p:cNvPr>
          <p:cNvSpPr/>
          <p:nvPr/>
        </p:nvSpPr>
        <p:spPr>
          <a:xfrm>
            <a:off x="3072869" y="479483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1284C864-8B0F-033A-DBEE-0F42F25BF546}"/>
              </a:ext>
            </a:extLst>
          </p:cNvPr>
          <p:cNvSpPr txBox="1"/>
          <p:nvPr/>
        </p:nvSpPr>
        <p:spPr>
          <a:xfrm>
            <a:off x="2749162" y="4783597"/>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5" name="四角形: 角を丸くする 24">
            <a:extLst>
              <a:ext uri="{FF2B5EF4-FFF2-40B4-BE49-F238E27FC236}">
                <a16:creationId xmlns:a16="http://schemas.microsoft.com/office/drawing/2014/main" id="{EA21F08D-8822-E523-EC85-0D0D0037BCA5}"/>
              </a:ext>
            </a:extLst>
          </p:cNvPr>
          <p:cNvSpPr/>
          <p:nvPr/>
        </p:nvSpPr>
        <p:spPr>
          <a:xfrm>
            <a:off x="3724805" y="47874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テキスト ボックス 25">
            <a:extLst>
              <a:ext uri="{FF2B5EF4-FFF2-40B4-BE49-F238E27FC236}">
                <a16:creationId xmlns:a16="http://schemas.microsoft.com/office/drawing/2014/main" id="{1DBFE0CE-392B-9B1F-771B-48BA3006132C}"/>
              </a:ext>
            </a:extLst>
          </p:cNvPr>
          <p:cNvSpPr txBox="1"/>
          <p:nvPr/>
        </p:nvSpPr>
        <p:spPr>
          <a:xfrm>
            <a:off x="3405860" y="476905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7" name="図 26">
            <a:extLst>
              <a:ext uri="{FF2B5EF4-FFF2-40B4-BE49-F238E27FC236}">
                <a16:creationId xmlns:a16="http://schemas.microsoft.com/office/drawing/2014/main" id="{58E59B66-5300-B760-D110-68FDCDC26C79}"/>
              </a:ext>
            </a:extLst>
          </p:cNvPr>
          <p:cNvPicPr>
            <a:picLocks noChangeAspect="1"/>
          </p:cNvPicPr>
          <p:nvPr/>
        </p:nvPicPr>
        <p:blipFill>
          <a:blip r:embed="rId7"/>
          <a:stretch>
            <a:fillRect/>
          </a:stretch>
        </p:blipFill>
        <p:spPr>
          <a:xfrm>
            <a:off x="2792311" y="4233384"/>
            <a:ext cx="1345035" cy="391873"/>
          </a:xfrm>
          <a:prstGeom prst="rect">
            <a:avLst/>
          </a:prstGeom>
        </p:spPr>
      </p:pic>
      <p:sp>
        <p:nvSpPr>
          <p:cNvPr id="28" name="四角形: 角を丸くする 27">
            <a:extLst>
              <a:ext uri="{FF2B5EF4-FFF2-40B4-BE49-F238E27FC236}">
                <a16:creationId xmlns:a16="http://schemas.microsoft.com/office/drawing/2014/main" id="{6856CAFE-0DF7-8784-1335-E797034A63D8}"/>
              </a:ext>
            </a:extLst>
          </p:cNvPr>
          <p:cNvSpPr/>
          <p:nvPr/>
        </p:nvSpPr>
        <p:spPr>
          <a:xfrm>
            <a:off x="3073463" y="453266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 name="四角形: 角を丸くする 28">
            <a:extLst>
              <a:ext uri="{FF2B5EF4-FFF2-40B4-BE49-F238E27FC236}">
                <a16:creationId xmlns:a16="http://schemas.microsoft.com/office/drawing/2014/main" id="{8BABA606-8C13-CBF5-0A34-B0EBA1B6630F}"/>
              </a:ext>
            </a:extLst>
          </p:cNvPr>
          <p:cNvSpPr/>
          <p:nvPr/>
        </p:nvSpPr>
        <p:spPr>
          <a:xfrm>
            <a:off x="3718944" y="453796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テキスト ボックス 29">
            <a:extLst>
              <a:ext uri="{FF2B5EF4-FFF2-40B4-BE49-F238E27FC236}">
                <a16:creationId xmlns:a16="http://schemas.microsoft.com/office/drawing/2014/main" id="{957DA068-A757-C0FB-783C-92D701496C17}"/>
              </a:ext>
            </a:extLst>
          </p:cNvPr>
          <p:cNvSpPr txBox="1"/>
          <p:nvPr/>
        </p:nvSpPr>
        <p:spPr>
          <a:xfrm>
            <a:off x="2734912" y="4545459"/>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1" name="テキスト ボックス 30">
            <a:extLst>
              <a:ext uri="{FF2B5EF4-FFF2-40B4-BE49-F238E27FC236}">
                <a16:creationId xmlns:a16="http://schemas.microsoft.com/office/drawing/2014/main" id="{25B60604-4CE6-9305-DC40-925CE86E7528}"/>
              </a:ext>
            </a:extLst>
          </p:cNvPr>
          <p:cNvSpPr txBox="1"/>
          <p:nvPr/>
        </p:nvSpPr>
        <p:spPr>
          <a:xfrm>
            <a:off x="3395042" y="453873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2" name="四角形: 角を丸くする 31">
            <a:extLst>
              <a:ext uri="{FF2B5EF4-FFF2-40B4-BE49-F238E27FC236}">
                <a16:creationId xmlns:a16="http://schemas.microsoft.com/office/drawing/2014/main" id="{EA62A6DD-3885-0A01-83FC-61F2597CB881}"/>
              </a:ext>
            </a:extLst>
          </p:cNvPr>
          <p:cNvSpPr/>
          <p:nvPr/>
        </p:nvSpPr>
        <p:spPr>
          <a:xfrm>
            <a:off x="3283269" y="423515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 name="テキスト ボックス 32">
            <a:extLst>
              <a:ext uri="{FF2B5EF4-FFF2-40B4-BE49-F238E27FC236}">
                <a16:creationId xmlns:a16="http://schemas.microsoft.com/office/drawing/2014/main" id="{630E4144-62F9-89ED-E2E6-0A66B3EA6368}"/>
              </a:ext>
            </a:extLst>
          </p:cNvPr>
          <p:cNvSpPr txBox="1"/>
          <p:nvPr/>
        </p:nvSpPr>
        <p:spPr>
          <a:xfrm>
            <a:off x="2749162" y="4223916"/>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4" name="四角形: 角を丸くする 33">
            <a:extLst>
              <a:ext uri="{FF2B5EF4-FFF2-40B4-BE49-F238E27FC236}">
                <a16:creationId xmlns:a16="http://schemas.microsoft.com/office/drawing/2014/main" id="{47AE9509-5DB8-5402-9013-87A6E24913AB}"/>
              </a:ext>
            </a:extLst>
          </p:cNvPr>
          <p:cNvSpPr/>
          <p:nvPr/>
        </p:nvSpPr>
        <p:spPr>
          <a:xfrm>
            <a:off x="3285760" y="43819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 name="テキスト ボックス 34">
            <a:extLst>
              <a:ext uri="{FF2B5EF4-FFF2-40B4-BE49-F238E27FC236}">
                <a16:creationId xmlns:a16="http://schemas.microsoft.com/office/drawing/2014/main" id="{6320D206-60CA-F1C2-87B2-CDD662E0EBBB}"/>
              </a:ext>
            </a:extLst>
          </p:cNvPr>
          <p:cNvSpPr txBox="1"/>
          <p:nvPr/>
        </p:nvSpPr>
        <p:spPr>
          <a:xfrm>
            <a:off x="2751653" y="4370661"/>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6" name="テキスト ボックス 35">
            <a:extLst>
              <a:ext uri="{FF2B5EF4-FFF2-40B4-BE49-F238E27FC236}">
                <a16:creationId xmlns:a16="http://schemas.microsoft.com/office/drawing/2014/main" id="{246859E5-DB54-67F2-2852-0A7E6C12A604}"/>
              </a:ext>
            </a:extLst>
          </p:cNvPr>
          <p:cNvSpPr txBox="1"/>
          <p:nvPr/>
        </p:nvSpPr>
        <p:spPr>
          <a:xfrm>
            <a:off x="3309456" y="42185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7" name="テキスト ボックス 36">
            <a:extLst>
              <a:ext uri="{FF2B5EF4-FFF2-40B4-BE49-F238E27FC236}">
                <a16:creationId xmlns:a16="http://schemas.microsoft.com/office/drawing/2014/main" id="{208247DF-B0B2-59E5-6670-C5901A5855CD}"/>
              </a:ext>
            </a:extLst>
          </p:cNvPr>
          <p:cNvSpPr txBox="1"/>
          <p:nvPr/>
        </p:nvSpPr>
        <p:spPr>
          <a:xfrm>
            <a:off x="3030826" y="452119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8" name="テキスト ボックス 37">
            <a:extLst>
              <a:ext uri="{FF2B5EF4-FFF2-40B4-BE49-F238E27FC236}">
                <a16:creationId xmlns:a16="http://schemas.microsoft.com/office/drawing/2014/main" id="{E30A4287-DFEF-1696-E882-D132052A93B8}"/>
              </a:ext>
            </a:extLst>
          </p:cNvPr>
          <p:cNvSpPr txBox="1"/>
          <p:nvPr/>
        </p:nvSpPr>
        <p:spPr>
          <a:xfrm>
            <a:off x="3685829" y="452500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9" name="テキスト ボックス 38">
            <a:extLst>
              <a:ext uri="{FF2B5EF4-FFF2-40B4-BE49-F238E27FC236}">
                <a16:creationId xmlns:a16="http://schemas.microsoft.com/office/drawing/2014/main" id="{0F4D340A-2111-98A8-8403-E649F3575646}"/>
              </a:ext>
            </a:extLst>
          </p:cNvPr>
          <p:cNvSpPr txBox="1"/>
          <p:nvPr/>
        </p:nvSpPr>
        <p:spPr>
          <a:xfrm>
            <a:off x="990022" y="430679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41" name="図 40">
            <a:extLst>
              <a:ext uri="{FF2B5EF4-FFF2-40B4-BE49-F238E27FC236}">
                <a16:creationId xmlns:a16="http://schemas.microsoft.com/office/drawing/2014/main" id="{2A758531-2A5E-37F2-11BE-EE7ED3B375DF}"/>
              </a:ext>
            </a:extLst>
          </p:cNvPr>
          <p:cNvPicPr>
            <a:picLocks noChangeAspect="1"/>
          </p:cNvPicPr>
          <p:nvPr/>
        </p:nvPicPr>
        <p:blipFill>
          <a:blip r:embed="rId8"/>
          <a:stretch>
            <a:fillRect/>
          </a:stretch>
        </p:blipFill>
        <p:spPr>
          <a:xfrm>
            <a:off x="1847943" y="3659244"/>
            <a:ext cx="767534" cy="496491"/>
          </a:xfrm>
          <a:prstGeom prst="rect">
            <a:avLst/>
          </a:prstGeom>
          <a:solidFill>
            <a:schemeClr val="bg1"/>
          </a:solidFill>
        </p:spPr>
      </p:pic>
      <p:sp>
        <p:nvSpPr>
          <p:cNvPr id="42" name="テキスト ボックス 41">
            <a:extLst>
              <a:ext uri="{FF2B5EF4-FFF2-40B4-BE49-F238E27FC236}">
                <a16:creationId xmlns:a16="http://schemas.microsoft.com/office/drawing/2014/main" id="{9023867A-67FD-2BEB-0421-9F9A387304A3}"/>
              </a:ext>
            </a:extLst>
          </p:cNvPr>
          <p:cNvSpPr txBox="1"/>
          <p:nvPr/>
        </p:nvSpPr>
        <p:spPr>
          <a:xfrm>
            <a:off x="1784227" y="4166282"/>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43" name="台形 42">
            <a:extLst>
              <a:ext uri="{FF2B5EF4-FFF2-40B4-BE49-F238E27FC236}">
                <a16:creationId xmlns:a16="http://schemas.microsoft.com/office/drawing/2014/main" id="{1612337C-B606-5771-FD4D-E2FA75DFB73E}"/>
              </a:ext>
            </a:extLst>
          </p:cNvPr>
          <p:cNvSpPr/>
          <p:nvPr/>
        </p:nvSpPr>
        <p:spPr>
          <a:xfrm rot="9223765">
            <a:off x="2462587" y="3579736"/>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4" name="矢印: 右 43">
            <a:extLst>
              <a:ext uri="{FF2B5EF4-FFF2-40B4-BE49-F238E27FC236}">
                <a16:creationId xmlns:a16="http://schemas.microsoft.com/office/drawing/2014/main" id="{66D08FC4-84AF-E0EC-EB00-4359209C36D5}"/>
              </a:ext>
            </a:extLst>
          </p:cNvPr>
          <p:cNvSpPr/>
          <p:nvPr/>
        </p:nvSpPr>
        <p:spPr>
          <a:xfrm>
            <a:off x="4085490" y="40982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矢印: 右 44">
            <a:extLst>
              <a:ext uri="{FF2B5EF4-FFF2-40B4-BE49-F238E27FC236}">
                <a16:creationId xmlns:a16="http://schemas.microsoft.com/office/drawing/2014/main" id="{EE587915-E4AE-038D-EF0C-0907222DA464}"/>
              </a:ext>
            </a:extLst>
          </p:cNvPr>
          <p:cNvSpPr/>
          <p:nvPr/>
        </p:nvSpPr>
        <p:spPr>
          <a:xfrm>
            <a:off x="2770884" y="40982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6" name="図 45">
            <a:extLst>
              <a:ext uri="{FF2B5EF4-FFF2-40B4-BE49-F238E27FC236}">
                <a16:creationId xmlns:a16="http://schemas.microsoft.com/office/drawing/2014/main" id="{05D4E53B-7005-D145-9064-C05860B578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11595" y="3765850"/>
            <a:ext cx="193980" cy="422448"/>
          </a:xfrm>
          <a:prstGeom prst="rect">
            <a:avLst/>
          </a:prstGeom>
        </p:spPr>
      </p:pic>
      <p:pic>
        <p:nvPicPr>
          <p:cNvPr id="47" name="図 46">
            <a:extLst>
              <a:ext uri="{FF2B5EF4-FFF2-40B4-BE49-F238E27FC236}">
                <a16:creationId xmlns:a16="http://schemas.microsoft.com/office/drawing/2014/main" id="{E54F9679-3811-4EE2-F2A6-1F96DCACDC70}"/>
              </a:ext>
            </a:extLst>
          </p:cNvPr>
          <p:cNvPicPr>
            <a:picLocks noChangeAspect="1"/>
          </p:cNvPicPr>
          <p:nvPr/>
        </p:nvPicPr>
        <p:blipFill>
          <a:blip r:embed="rId2"/>
          <a:stretch>
            <a:fillRect/>
          </a:stretch>
        </p:blipFill>
        <p:spPr>
          <a:xfrm>
            <a:off x="462205" y="3635583"/>
            <a:ext cx="1358764" cy="2027693"/>
          </a:xfrm>
          <a:prstGeom prst="rect">
            <a:avLst/>
          </a:prstGeom>
        </p:spPr>
      </p:pic>
      <p:pic>
        <p:nvPicPr>
          <p:cNvPr id="48" name="図 47">
            <a:extLst>
              <a:ext uri="{FF2B5EF4-FFF2-40B4-BE49-F238E27FC236}">
                <a16:creationId xmlns:a16="http://schemas.microsoft.com/office/drawing/2014/main" id="{3710DCE5-9D82-BFF6-2477-ADC9603DBA4D}"/>
              </a:ext>
            </a:extLst>
          </p:cNvPr>
          <p:cNvPicPr>
            <a:picLocks noChangeAspect="1"/>
          </p:cNvPicPr>
          <p:nvPr/>
        </p:nvPicPr>
        <p:blipFill>
          <a:blip r:embed="rId3"/>
          <a:stretch>
            <a:fillRect/>
          </a:stretch>
        </p:blipFill>
        <p:spPr>
          <a:xfrm>
            <a:off x="1555561" y="4930970"/>
            <a:ext cx="243861" cy="130125"/>
          </a:xfrm>
          <a:prstGeom prst="rect">
            <a:avLst/>
          </a:prstGeom>
        </p:spPr>
      </p:pic>
      <p:sp>
        <p:nvSpPr>
          <p:cNvPr id="49" name="テキスト ボックス 48">
            <a:extLst>
              <a:ext uri="{FF2B5EF4-FFF2-40B4-BE49-F238E27FC236}">
                <a16:creationId xmlns:a16="http://schemas.microsoft.com/office/drawing/2014/main" id="{C91A092B-A5DF-F921-B4B0-4C4EA6DF91D5}"/>
              </a:ext>
            </a:extLst>
          </p:cNvPr>
          <p:cNvSpPr txBox="1"/>
          <p:nvPr/>
        </p:nvSpPr>
        <p:spPr>
          <a:xfrm>
            <a:off x="1479139" y="491001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0" name="図 49">
            <a:extLst>
              <a:ext uri="{FF2B5EF4-FFF2-40B4-BE49-F238E27FC236}">
                <a16:creationId xmlns:a16="http://schemas.microsoft.com/office/drawing/2014/main" id="{350FAC13-CFB5-74C1-FE0A-D52146985014}"/>
              </a:ext>
            </a:extLst>
          </p:cNvPr>
          <p:cNvPicPr>
            <a:picLocks noChangeAspect="1"/>
          </p:cNvPicPr>
          <p:nvPr/>
        </p:nvPicPr>
        <p:blipFill>
          <a:blip r:embed="rId4"/>
          <a:stretch>
            <a:fillRect/>
          </a:stretch>
        </p:blipFill>
        <p:spPr>
          <a:xfrm>
            <a:off x="966892" y="3769663"/>
            <a:ext cx="805148" cy="123622"/>
          </a:xfrm>
          <a:prstGeom prst="rect">
            <a:avLst/>
          </a:prstGeom>
        </p:spPr>
      </p:pic>
      <p:sp>
        <p:nvSpPr>
          <p:cNvPr id="51" name="テキスト ボックス 50">
            <a:extLst>
              <a:ext uri="{FF2B5EF4-FFF2-40B4-BE49-F238E27FC236}">
                <a16:creationId xmlns:a16="http://schemas.microsoft.com/office/drawing/2014/main" id="{06F58078-06BC-9FFC-CC4C-352F0AD1C219}"/>
              </a:ext>
            </a:extLst>
          </p:cNvPr>
          <p:cNvSpPr txBox="1"/>
          <p:nvPr/>
        </p:nvSpPr>
        <p:spPr>
          <a:xfrm>
            <a:off x="882173" y="3756240"/>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2" name="図 51">
            <a:extLst>
              <a:ext uri="{FF2B5EF4-FFF2-40B4-BE49-F238E27FC236}">
                <a16:creationId xmlns:a16="http://schemas.microsoft.com/office/drawing/2014/main" id="{6B98EB1D-E4EF-DBC6-939F-AF464065139F}"/>
              </a:ext>
            </a:extLst>
          </p:cNvPr>
          <p:cNvPicPr>
            <a:picLocks noChangeAspect="1"/>
          </p:cNvPicPr>
          <p:nvPr/>
        </p:nvPicPr>
        <p:blipFill>
          <a:blip r:embed="rId3"/>
          <a:stretch>
            <a:fillRect/>
          </a:stretch>
        </p:blipFill>
        <p:spPr>
          <a:xfrm>
            <a:off x="616705" y="4655223"/>
            <a:ext cx="399116" cy="92870"/>
          </a:xfrm>
          <a:prstGeom prst="rect">
            <a:avLst/>
          </a:prstGeom>
        </p:spPr>
      </p:pic>
      <p:sp>
        <p:nvSpPr>
          <p:cNvPr id="53" name="テキスト ボックス 52">
            <a:extLst>
              <a:ext uri="{FF2B5EF4-FFF2-40B4-BE49-F238E27FC236}">
                <a16:creationId xmlns:a16="http://schemas.microsoft.com/office/drawing/2014/main" id="{763717DF-E676-E479-4494-F521A6898863}"/>
              </a:ext>
            </a:extLst>
          </p:cNvPr>
          <p:cNvSpPr txBox="1"/>
          <p:nvPr/>
        </p:nvSpPr>
        <p:spPr>
          <a:xfrm>
            <a:off x="552335" y="460551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 name="図 53">
            <a:extLst>
              <a:ext uri="{FF2B5EF4-FFF2-40B4-BE49-F238E27FC236}">
                <a16:creationId xmlns:a16="http://schemas.microsoft.com/office/drawing/2014/main" id="{23A7EC38-C510-93D6-7DBF-565B263198E1}"/>
              </a:ext>
            </a:extLst>
          </p:cNvPr>
          <p:cNvPicPr>
            <a:picLocks noChangeAspect="1"/>
          </p:cNvPicPr>
          <p:nvPr/>
        </p:nvPicPr>
        <p:blipFill>
          <a:blip r:embed="rId5"/>
          <a:stretch>
            <a:fillRect/>
          </a:stretch>
        </p:blipFill>
        <p:spPr>
          <a:xfrm>
            <a:off x="1065146" y="5092334"/>
            <a:ext cx="234871" cy="129551"/>
          </a:xfrm>
          <a:prstGeom prst="rect">
            <a:avLst/>
          </a:prstGeom>
        </p:spPr>
      </p:pic>
      <p:pic>
        <p:nvPicPr>
          <p:cNvPr id="55" name="図 54">
            <a:extLst>
              <a:ext uri="{FF2B5EF4-FFF2-40B4-BE49-F238E27FC236}">
                <a16:creationId xmlns:a16="http://schemas.microsoft.com/office/drawing/2014/main" id="{9416AF05-E396-8EF4-2595-68867EA5CBD3}"/>
              </a:ext>
            </a:extLst>
          </p:cNvPr>
          <p:cNvPicPr>
            <a:picLocks noChangeAspect="1"/>
          </p:cNvPicPr>
          <p:nvPr/>
        </p:nvPicPr>
        <p:blipFill>
          <a:blip r:embed="rId5"/>
          <a:stretch>
            <a:fillRect/>
          </a:stretch>
        </p:blipFill>
        <p:spPr>
          <a:xfrm>
            <a:off x="1000564" y="5275585"/>
            <a:ext cx="234871" cy="129551"/>
          </a:xfrm>
          <a:prstGeom prst="rect">
            <a:avLst/>
          </a:prstGeom>
        </p:spPr>
      </p:pic>
      <p:pic>
        <p:nvPicPr>
          <p:cNvPr id="56" name="図 55">
            <a:extLst>
              <a:ext uri="{FF2B5EF4-FFF2-40B4-BE49-F238E27FC236}">
                <a16:creationId xmlns:a16="http://schemas.microsoft.com/office/drawing/2014/main" id="{7A8046CA-9FC1-532B-AE35-0BDF64DDAD97}"/>
              </a:ext>
            </a:extLst>
          </p:cNvPr>
          <p:cNvPicPr>
            <a:picLocks noChangeAspect="1"/>
          </p:cNvPicPr>
          <p:nvPr/>
        </p:nvPicPr>
        <p:blipFill>
          <a:blip r:embed="rId6"/>
          <a:stretch>
            <a:fillRect/>
          </a:stretch>
        </p:blipFill>
        <p:spPr>
          <a:xfrm>
            <a:off x="480213" y="4642362"/>
            <a:ext cx="1334826" cy="298027"/>
          </a:xfrm>
          <a:prstGeom prst="rect">
            <a:avLst/>
          </a:prstGeom>
        </p:spPr>
      </p:pic>
      <p:sp>
        <p:nvSpPr>
          <p:cNvPr id="57" name="四角形: 角を丸くする 56">
            <a:extLst>
              <a:ext uri="{FF2B5EF4-FFF2-40B4-BE49-F238E27FC236}">
                <a16:creationId xmlns:a16="http://schemas.microsoft.com/office/drawing/2014/main" id="{1DDC5530-931A-0669-AF00-E2CC5DFFC0D0}"/>
              </a:ext>
            </a:extLst>
          </p:cNvPr>
          <p:cNvSpPr/>
          <p:nvPr/>
        </p:nvSpPr>
        <p:spPr>
          <a:xfrm>
            <a:off x="756492" y="479939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 name="テキスト ボックス 57">
            <a:extLst>
              <a:ext uri="{FF2B5EF4-FFF2-40B4-BE49-F238E27FC236}">
                <a16:creationId xmlns:a16="http://schemas.microsoft.com/office/drawing/2014/main" id="{F0502EE8-9A1D-FB18-F7DD-74DC97FBB1B2}"/>
              </a:ext>
            </a:extLst>
          </p:cNvPr>
          <p:cNvSpPr txBox="1"/>
          <p:nvPr/>
        </p:nvSpPr>
        <p:spPr>
          <a:xfrm>
            <a:off x="432785" y="4788154"/>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9" name="四角形: 角を丸くする 58">
            <a:extLst>
              <a:ext uri="{FF2B5EF4-FFF2-40B4-BE49-F238E27FC236}">
                <a16:creationId xmlns:a16="http://schemas.microsoft.com/office/drawing/2014/main" id="{F9476FFE-81D2-CADB-CE97-7BC794A95980}"/>
              </a:ext>
            </a:extLst>
          </p:cNvPr>
          <p:cNvSpPr/>
          <p:nvPr/>
        </p:nvSpPr>
        <p:spPr>
          <a:xfrm>
            <a:off x="1408428" y="47919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 name="テキスト ボックス 59">
            <a:extLst>
              <a:ext uri="{FF2B5EF4-FFF2-40B4-BE49-F238E27FC236}">
                <a16:creationId xmlns:a16="http://schemas.microsoft.com/office/drawing/2014/main" id="{9F353073-8616-32AF-09FD-24561DFC1260}"/>
              </a:ext>
            </a:extLst>
          </p:cNvPr>
          <p:cNvSpPr txBox="1"/>
          <p:nvPr/>
        </p:nvSpPr>
        <p:spPr>
          <a:xfrm>
            <a:off x="1089483" y="4773616"/>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2" name="図 61">
            <a:extLst>
              <a:ext uri="{FF2B5EF4-FFF2-40B4-BE49-F238E27FC236}">
                <a16:creationId xmlns:a16="http://schemas.microsoft.com/office/drawing/2014/main" id="{BD5E57E7-0037-AE48-6BF1-D246454F6C45}"/>
              </a:ext>
            </a:extLst>
          </p:cNvPr>
          <p:cNvPicPr>
            <a:picLocks noChangeAspect="1"/>
          </p:cNvPicPr>
          <p:nvPr/>
        </p:nvPicPr>
        <p:blipFill>
          <a:blip r:embed="rId7"/>
          <a:stretch>
            <a:fillRect/>
          </a:stretch>
        </p:blipFill>
        <p:spPr>
          <a:xfrm>
            <a:off x="475934" y="4237941"/>
            <a:ext cx="1345035" cy="391873"/>
          </a:xfrm>
          <a:prstGeom prst="rect">
            <a:avLst/>
          </a:prstGeom>
        </p:spPr>
      </p:pic>
      <p:sp>
        <p:nvSpPr>
          <p:cNvPr id="63" name="四角形: 角を丸くする 62">
            <a:extLst>
              <a:ext uri="{FF2B5EF4-FFF2-40B4-BE49-F238E27FC236}">
                <a16:creationId xmlns:a16="http://schemas.microsoft.com/office/drawing/2014/main" id="{56103710-C307-7BA6-5349-E36896BDC885}"/>
              </a:ext>
            </a:extLst>
          </p:cNvPr>
          <p:cNvSpPr/>
          <p:nvPr/>
        </p:nvSpPr>
        <p:spPr>
          <a:xfrm>
            <a:off x="757086" y="4537222"/>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5" name="四角形: 角を丸くする 454">
            <a:extLst>
              <a:ext uri="{FF2B5EF4-FFF2-40B4-BE49-F238E27FC236}">
                <a16:creationId xmlns:a16="http://schemas.microsoft.com/office/drawing/2014/main" id="{DD045966-B541-1539-082B-0C97C6BBA154}"/>
              </a:ext>
            </a:extLst>
          </p:cNvPr>
          <p:cNvSpPr/>
          <p:nvPr/>
        </p:nvSpPr>
        <p:spPr>
          <a:xfrm>
            <a:off x="1402567" y="4542522"/>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6" name="テキスト ボックス 455">
            <a:extLst>
              <a:ext uri="{FF2B5EF4-FFF2-40B4-BE49-F238E27FC236}">
                <a16:creationId xmlns:a16="http://schemas.microsoft.com/office/drawing/2014/main" id="{5679E450-94F2-DF5A-8FDF-3A66763B61D2}"/>
              </a:ext>
            </a:extLst>
          </p:cNvPr>
          <p:cNvSpPr txBox="1"/>
          <p:nvPr/>
        </p:nvSpPr>
        <p:spPr>
          <a:xfrm>
            <a:off x="418535" y="4550016"/>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57" name="テキスト ボックス 456">
            <a:extLst>
              <a:ext uri="{FF2B5EF4-FFF2-40B4-BE49-F238E27FC236}">
                <a16:creationId xmlns:a16="http://schemas.microsoft.com/office/drawing/2014/main" id="{DC882674-EAEF-25F1-CF0A-25426406F23D}"/>
              </a:ext>
            </a:extLst>
          </p:cNvPr>
          <p:cNvSpPr txBox="1"/>
          <p:nvPr/>
        </p:nvSpPr>
        <p:spPr>
          <a:xfrm>
            <a:off x="1078665" y="4543296"/>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58" name="四角形: 角を丸くする 457">
            <a:extLst>
              <a:ext uri="{FF2B5EF4-FFF2-40B4-BE49-F238E27FC236}">
                <a16:creationId xmlns:a16="http://schemas.microsoft.com/office/drawing/2014/main" id="{AC581B26-A0F4-5C2E-C147-1D2A514AE310}"/>
              </a:ext>
            </a:extLst>
          </p:cNvPr>
          <p:cNvSpPr/>
          <p:nvPr/>
        </p:nvSpPr>
        <p:spPr>
          <a:xfrm>
            <a:off x="966892" y="423971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9" name="テキスト ボックス 458">
            <a:extLst>
              <a:ext uri="{FF2B5EF4-FFF2-40B4-BE49-F238E27FC236}">
                <a16:creationId xmlns:a16="http://schemas.microsoft.com/office/drawing/2014/main" id="{768B1B12-DA82-D76A-7B16-E67B46586496}"/>
              </a:ext>
            </a:extLst>
          </p:cNvPr>
          <p:cNvSpPr txBox="1"/>
          <p:nvPr/>
        </p:nvSpPr>
        <p:spPr>
          <a:xfrm>
            <a:off x="432785" y="4228473"/>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460" name="四角形: 角を丸くする 459">
            <a:extLst>
              <a:ext uri="{FF2B5EF4-FFF2-40B4-BE49-F238E27FC236}">
                <a16:creationId xmlns:a16="http://schemas.microsoft.com/office/drawing/2014/main" id="{E9455234-22AA-796B-65DF-45403F2EE2B5}"/>
              </a:ext>
            </a:extLst>
          </p:cNvPr>
          <p:cNvSpPr/>
          <p:nvPr/>
        </p:nvSpPr>
        <p:spPr>
          <a:xfrm>
            <a:off x="969383" y="438645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1" name="テキスト ボックス 460">
            <a:extLst>
              <a:ext uri="{FF2B5EF4-FFF2-40B4-BE49-F238E27FC236}">
                <a16:creationId xmlns:a16="http://schemas.microsoft.com/office/drawing/2014/main" id="{FD8170F8-B624-A0E5-5773-E8B9400E875E}"/>
              </a:ext>
            </a:extLst>
          </p:cNvPr>
          <p:cNvSpPr txBox="1"/>
          <p:nvPr/>
        </p:nvSpPr>
        <p:spPr>
          <a:xfrm>
            <a:off x="435276" y="4375218"/>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462" name="テキスト ボックス 461">
            <a:extLst>
              <a:ext uri="{FF2B5EF4-FFF2-40B4-BE49-F238E27FC236}">
                <a16:creationId xmlns:a16="http://schemas.microsoft.com/office/drawing/2014/main" id="{DCB33BCE-760B-77B6-86BC-EA8E1B74712D}"/>
              </a:ext>
            </a:extLst>
          </p:cNvPr>
          <p:cNvSpPr txBox="1"/>
          <p:nvPr/>
        </p:nvSpPr>
        <p:spPr>
          <a:xfrm>
            <a:off x="993079" y="422313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63" name="テキスト ボックス 462">
            <a:extLst>
              <a:ext uri="{FF2B5EF4-FFF2-40B4-BE49-F238E27FC236}">
                <a16:creationId xmlns:a16="http://schemas.microsoft.com/office/drawing/2014/main" id="{7AA2719F-7D2E-8FC1-A232-811F4A23A7E8}"/>
              </a:ext>
            </a:extLst>
          </p:cNvPr>
          <p:cNvSpPr txBox="1"/>
          <p:nvPr/>
        </p:nvSpPr>
        <p:spPr>
          <a:xfrm>
            <a:off x="916486" y="437324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64" name="テキスト ボックス 463">
            <a:extLst>
              <a:ext uri="{FF2B5EF4-FFF2-40B4-BE49-F238E27FC236}">
                <a16:creationId xmlns:a16="http://schemas.microsoft.com/office/drawing/2014/main" id="{20665ADB-83A4-D62D-DF08-20DD5DFBE7B2}"/>
              </a:ext>
            </a:extLst>
          </p:cNvPr>
          <p:cNvSpPr txBox="1"/>
          <p:nvPr/>
        </p:nvSpPr>
        <p:spPr>
          <a:xfrm>
            <a:off x="714449" y="4525753"/>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65" name="テキスト ボックス 464">
            <a:extLst>
              <a:ext uri="{FF2B5EF4-FFF2-40B4-BE49-F238E27FC236}">
                <a16:creationId xmlns:a16="http://schemas.microsoft.com/office/drawing/2014/main" id="{EE3A9841-EDC9-35F6-BD78-3461B1843A36}"/>
              </a:ext>
            </a:extLst>
          </p:cNvPr>
          <p:cNvSpPr txBox="1"/>
          <p:nvPr/>
        </p:nvSpPr>
        <p:spPr>
          <a:xfrm>
            <a:off x="1369452" y="4529563"/>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466" name="矢印: 右 465">
            <a:extLst>
              <a:ext uri="{FF2B5EF4-FFF2-40B4-BE49-F238E27FC236}">
                <a16:creationId xmlns:a16="http://schemas.microsoft.com/office/drawing/2014/main" id="{14099AB3-C153-7B7C-C800-77DF3A2ADFCB}"/>
              </a:ext>
            </a:extLst>
          </p:cNvPr>
          <p:cNvSpPr/>
          <p:nvPr/>
        </p:nvSpPr>
        <p:spPr>
          <a:xfrm>
            <a:off x="1664089" y="409906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7" name="テキスト ボックス 466">
            <a:extLst>
              <a:ext uri="{FF2B5EF4-FFF2-40B4-BE49-F238E27FC236}">
                <a16:creationId xmlns:a16="http://schemas.microsoft.com/office/drawing/2014/main" id="{AAA0F24E-C009-F0DD-4F8C-CD2A934F09E8}"/>
              </a:ext>
            </a:extLst>
          </p:cNvPr>
          <p:cNvSpPr txBox="1"/>
          <p:nvPr/>
        </p:nvSpPr>
        <p:spPr>
          <a:xfrm>
            <a:off x="2923511" y="477873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68" name="テキスト ボックス 467">
            <a:extLst>
              <a:ext uri="{FF2B5EF4-FFF2-40B4-BE49-F238E27FC236}">
                <a16:creationId xmlns:a16="http://schemas.microsoft.com/office/drawing/2014/main" id="{4F688FB2-0646-459C-5FDF-8A0A662A7E94}"/>
              </a:ext>
            </a:extLst>
          </p:cNvPr>
          <p:cNvSpPr txBox="1"/>
          <p:nvPr/>
        </p:nvSpPr>
        <p:spPr>
          <a:xfrm>
            <a:off x="3589413" y="4778493"/>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469" name="テキスト ボックス 468">
            <a:extLst>
              <a:ext uri="{FF2B5EF4-FFF2-40B4-BE49-F238E27FC236}">
                <a16:creationId xmlns:a16="http://schemas.microsoft.com/office/drawing/2014/main" id="{A910FFCD-C6E7-57CA-6263-A72FB767EFCA}"/>
              </a:ext>
            </a:extLst>
          </p:cNvPr>
          <p:cNvSpPr txBox="1"/>
          <p:nvPr/>
        </p:nvSpPr>
        <p:spPr>
          <a:xfrm>
            <a:off x="2767918" y="5063252"/>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470" name="テキスト ボックス 469">
            <a:extLst>
              <a:ext uri="{FF2B5EF4-FFF2-40B4-BE49-F238E27FC236}">
                <a16:creationId xmlns:a16="http://schemas.microsoft.com/office/drawing/2014/main" id="{E4E88754-35F3-EE58-FC02-67F049F0C355}"/>
              </a:ext>
            </a:extLst>
          </p:cNvPr>
          <p:cNvSpPr txBox="1"/>
          <p:nvPr/>
        </p:nvSpPr>
        <p:spPr>
          <a:xfrm>
            <a:off x="3218677" y="505512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471" name="テキスト ボックス 470">
            <a:extLst>
              <a:ext uri="{FF2B5EF4-FFF2-40B4-BE49-F238E27FC236}">
                <a16:creationId xmlns:a16="http://schemas.microsoft.com/office/drawing/2014/main" id="{8C251ACF-8143-A401-277C-FA07893EF6E8}"/>
              </a:ext>
            </a:extLst>
          </p:cNvPr>
          <p:cNvSpPr txBox="1"/>
          <p:nvPr/>
        </p:nvSpPr>
        <p:spPr>
          <a:xfrm>
            <a:off x="3623321" y="5060408"/>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472" name="テキスト ボックス 471">
            <a:extLst>
              <a:ext uri="{FF2B5EF4-FFF2-40B4-BE49-F238E27FC236}">
                <a16:creationId xmlns:a16="http://schemas.microsoft.com/office/drawing/2014/main" id="{C9A1E8E6-DA4D-FADA-08E9-1E5CBC181E97}"/>
              </a:ext>
            </a:extLst>
          </p:cNvPr>
          <p:cNvSpPr txBox="1"/>
          <p:nvPr/>
        </p:nvSpPr>
        <p:spPr>
          <a:xfrm>
            <a:off x="3202372" y="436141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73" name="テキスト ボックス 472">
            <a:extLst>
              <a:ext uri="{FF2B5EF4-FFF2-40B4-BE49-F238E27FC236}">
                <a16:creationId xmlns:a16="http://schemas.microsoft.com/office/drawing/2014/main" id="{B748BE3E-F1AB-2A68-0834-2CB71A17A1E8}"/>
              </a:ext>
            </a:extLst>
          </p:cNvPr>
          <p:cNvSpPr txBox="1"/>
          <p:nvPr/>
        </p:nvSpPr>
        <p:spPr>
          <a:xfrm>
            <a:off x="5155091" y="4413968"/>
            <a:ext cx="1367498" cy="1446550"/>
          </a:xfrm>
          <a:prstGeom prst="rect">
            <a:avLst/>
          </a:prstGeom>
          <a:noFill/>
        </p:spPr>
        <p:txBody>
          <a:bodyPr wrap="square" rtlCol="0">
            <a:spAutoFit/>
          </a:bodyPr>
          <a:lstStyle/>
          <a:p>
            <a:r>
              <a:rPr kumimoji="1" lang="en-US" altLang="ja-JP" sz="800" dirty="0">
                <a:latin typeface="+mj-lt"/>
              </a:rPr>
              <a:t>*7: Is it okay if the lot differs from the recommended location?</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r>
              <a:rPr kumimoji="1" lang="en-US" altLang="ja-JP" sz="800" dirty="0">
                <a:latin typeface="+mj-lt"/>
              </a:rPr>
              <a:t>.</a:t>
            </a:r>
          </a:p>
        </p:txBody>
      </p:sp>
      <p:sp>
        <p:nvSpPr>
          <p:cNvPr id="474" name="テキスト ボックス 473">
            <a:extLst>
              <a:ext uri="{FF2B5EF4-FFF2-40B4-BE49-F238E27FC236}">
                <a16:creationId xmlns:a16="http://schemas.microsoft.com/office/drawing/2014/main" id="{8C93EF9C-4D98-F742-C29C-9FEFEA890D81}"/>
              </a:ext>
            </a:extLst>
          </p:cNvPr>
          <p:cNvSpPr txBox="1"/>
          <p:nvPr/>
        </p:nvSpPr>
        <p:spPr>
          <a:xfrm>
            <a:off x="3374250" y="5248678"/>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475" name="正方形/長方形 474">
            <a:extLst>
              <a:ext uri="{FF2B5EF4-FFF2-40B4-BE49-F238E27FC236}">
                <a16:creationId xmlns:a16="http://schemas.microsoft.com/office/drawing/2014/main" id="{0E7E9F50-A29B-B5C3-CF90-EFC123A1E24F}"/>
              </a:ext>
            </a:extLst>
          </p:cNvPr>
          <p:cNvSpPr/>
          <p:nvPr/>
        </p:nvSpPr>
        <p:spPr>
          <a:xfrm>
            <a:off x="3392721" y="5396177"/>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76" name="グラフィックス 475" descr="右向き指示マーク">
            <a:extLst>
              <a:ext uri="{FF2B5EF4-FFF2-40B4-BE49-F238E27FC236}">
                <a16:creationId xmlns:a16="http://schemas.microsoft.com/office/drawing/2014/main" id="{9C8DF73F-68F0-65A8-36CE-EDE9C4596E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022763" y="5576723"/>
            <a:ext cx="253626" cy="253626"/>
          </a:xfrm>
          <a:prstGeom prst="rect">
            <a:avLst/>
          </a:prstGeom>
        </p:spPr>
      </p:pic>
      <p:pic>
        <p:nvPicPr>
          <p:cNvPr id="477" name="図 476">
            <a:extLst>
              <a:ext uri="{FF2B5EF4-FFF2-40B4-BE49-F238E27FC236}">
                <a16:creationId xmlns:a16="http://schemas.microsoft.com/office/drawing/2014/main" id="{84CEF577-3543-AABD-4B3A-57F363558DDE}"/>
              </a:ext>
            </a:extLst>
          </p:cNvPr>
          <p:cNvPicPr>
            <a:picLocks noChangeAspect="1"/>
          </p:cNvPicPr>
          <p:nvPr/>
        </p:nvPicPr>
        <p:blipFill>
          <a:blip r:embed="rId12"/>
          <a:stretch>
            <a:fillRect/>
          </a:stretch>
        </p:blipFill>
        <p:spPr>
          <a:xfrm>
            <a:off x="5234890" y="3595081"/>
            <a:ext cx="1075165" cy="745191"/>
          </a:xfrm>
          <a:prstGeom prst="rect">
            <a:avLst/>
          </a:prstGeom>
        </p:spPr>
      </p:pic>
      <p:pic>
        <p:nvPicPr>
          <p:cNvPr id="478" name="図 477">
            <a:extLst>
              <a:ext uri="{FF2B5EF4-FFF2-40B4-BE49-F238E27FC236}">
                <a16:creationId xmlns:a16="http://schemas.microsoft.com/office/drawing/2014/main" id="{7FB019D0-A399-2639-DC01-BC90DFD145F1}"/>
              </a:ext>
            </a:extLst>
          </p:cNvPr>
          <p:cNvPicPr>
            <a:picLocks noChangeAspect="1"/>
          </p:cNvPicPr>
          <p:nvPr/>
        </p:nvPicPr>
        <p:blipFill>
          <a:blip r:embed="rId13"/>
          <a:stretch>
            <a:fillRect/>
          </a:stretch>
        </p:blipFill>
        <p:spPr>
          <a:xfrm>
            <a:off x="5356829" y="3985211"/>
            <a:ext cx="847293" cy="112175"/>
          </a:xfrm>
          <a:prstGeom prst="rect">
            <a:avLst/>
          </a:prstGeom>
        </p:spPr>
      </p:pic>
      <p:sp>
        <p:nvSpPr>
          <p:cNvPr id="479" name="テキスト ボックス 478">
            <a:extLst>
              <a:ext uri="{FF2B5EF4-FFF2-40B4-BE49-F238E27FC236}">
                <a16:creationId xmlns:a16="http://schemas.microsoft.com/office/drawing/2014/main" id="{5F0B4DD4-1E7D-BFC6-28AD-9BCA1AE8ECF9}"/>
              </a:ext>
            </a:extLst>
          </p:cNvPr>
          <p:cNvSpPr txBox="1"/>
          <p:nvPr/>
        </p:nvSpPr>
        <p:spPr>
          <a:xfrm>
            <a:off x="5161461" y="3909634"/>
            <a:ext cx="1149454"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location?</a:t>
            </a:r>
          </a:p>
        </p:txBody>
      </p:sp>
      <p:pic>
        <p:nvPicPr>
          <p:cNvPr id="480" name="図 479">
            <a:extLst>
              <a:ext uri="{FF2B5EF4-FFF2-40B4-BE49-F238E27FC236}">
                <a16:creationId xmlns:a16="http://schemas.microsoft.com/office/drawing/2014/main" id="{24F95486-674C-F6BD-F7B1-06301C07FECE}"/>
              </a:ext>
            </a:extLst>
          </p:cNvPr>
          <p:cNvPicPr>
            <a:picLocks noChangeAspect="1"/>
          </p:cNvPicPr>
          <p:nvPr/>
        </p:nvPicPr>
        <p:blipFill>
          <a:blip r:embed="rId14"/>
          <a:stretch>
            <a:fillRect/>
          </a:stretch>
        </p:blipFill>
        <p:spPr>
          <a:xfrm>
            <a:off x="5612438" y="4100730"/>
            <a:ext cx="336603" cy="186540"/>
          </a:xfrm>
          <a:prstGeom prst="rect">
            <a:avLst/>
          </a:prstGeom>
        </p:spPr>
      </p:pic>
      <p:sp>
        <p:nvSpPr>
          <p:cNvPr id="481" name="四角形: 角を丸くする 480">
            <a:extLst>
              <a:ext uri="{FF2B5EF4-FFF2-40B4-BE49-F238E27FC236}">
                <a16:creationId xmlns:a16="http://schemas.microsoft.com/office/drawing/2014/main" id="{BD9FCA9B-1BC2-9826-F6F2-69F4052090B3}"/>
              </a:ext>
            </a:extLst>
          </p:cNvPr>
          <p:cNvSpPr/>
          <p:nvPr/>
        </p:nvSpPr>
        <p:spPr>
          <a:xfrm>
            <a:off x="5481490" y="4134685"/>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82" name="四角形: 角を丸くする 481">
            <a:extLst>
              <a:ext uri="{FF2B5EF4-FFF2-40B4-BE49-F238E27FC236}">
                <a16:creationId xmlns:a16="http://schemas.microsoft.com/office/drawing/2014/main" id="{45A6EF1D-AF05-944C-CCEE-1ED10E912026}"/>
              </a:ext>
            </a:extLst>
          </p:cNvPr>
          <p:cNvSpPr/>
          <p:nvPr/>
        </p:nvSpPr>
        <p:spPr>
          <a:xfrm>
            <a:off x="5791729" y="4135156"/>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pic>
        <p:nvPicPr>
          <p:cNvPr id="483" name="図 482">
            <a:extLst>
              <a:ext uri="{FF2B5EF4-FFF2-40B4-BE49-F238E27FC236}">
                <a16:creationId xmlns:a16="http://schemas.microsoft.com/office/drawing/2014/main" id="{4F6ED906-0929-B61F-04F8-33D2D41AF5BA}"/>
              </a:ext>
            </a:extLst>
          </p:cNvPr>
          <p:cNvPicPr>
            <a:picLocks noChangeAspect="1"/>
          </p:cNvPicPr>
          <p:nvPr/>
        </p:nvPicPr>
        <p:blipFill>
          <a:blip r:embed="rId8"/>
          <a:stretch>
            <a:fillRect/>
          </a:stretch>
        </p:blipFill>
        <p:spPr>
          <a:xfrm>
            <a:off x="502099" y="5932637"/>
            <a:ext cx="767534" cy="496491"/>
          </a:xfrm>
          <a:prstGeom prst="rect">
            <a:avLst/>
          </a:prstGeom>
          <a:solidFill>
            <a:schemeClr val="bg1"/>
          </a:solidFill>
        </p:spPr>
      </p:pic>
      <p:sp>
        <p:nvSpPr>
          <p:cNvPr id="484" name="テキスト ボックス 483">
            <a:extLst>
              <a:ext uri="{FF2B5EF4-FFF2-40B4-BE49-F238E27FC236}">
                <a16:creationId xmlns:a16="http://schemas.microsoft.com/office/drawing/2014/main" id="{D19B0AAE-0C6D-2E22-AD50-6E56434B1A17}"/>
              </a:ext>
            </a:extLst>
          </p:cNvPr>
          <p:cNvSpPr txBox="1"/>
          <p:nvPr/>
        </p:nvSpPr>
        <p:spPr>
          <a:xfrm>
            <a:off x="438383" y="6439675"/>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600 pcs</a:t>
            </a:r>
            <a:endParaRPr kumimoji="1" lang="en-US" altLang="ja-JP" sz="600" dirty="0"/>
          </a:p>
          <a:p>
            <a:r>
              <a:rPr kumimoji="1" lang="en-US" altLang="ja-JP" sz="600" dirty="0"/>
              <a:t>Qty per box = 500 pcs</a:t>
            </a:r>
          </a:p>
          <a:p>
            <a:r>
              <a:rPr kumimoji="1" lang="en-US" altLang="ja-JP" sz="600" dirty="0"/>
              <a:t>Label 1 piece</a:t>
            </a:r>
          </a:p>
          <a:p>
            <a:r>
              <a:rPr kumimoji="1" lang="en-US" altLang="ja-JP" sz="600" dirty="0"/>
              <a:t>Lot 2023-09-09</a:t>
            </a:r>
            <a:endParaRPr kumimoji="1" lang="ja-JP" altLang="en-US" sz="600" dirty="0"/>
          </a:p>
        </p:txBody>
      </p:sp>
      <p:sp>
        <p:nvSpPr>
          <p:cNvPr id="497" name="矢印: 右 496">
            <a:extLst>
              <a:ext uri="{FF2B5EF4-FFF2-40B4-BE49-F238E27FC236}">
                <a16:creationId xmlns:a16="http://schemas.microsoft.com/office/drawing/2014/main" id="{A938D17F-04B7-D180-FD73-09BF9EDC89E5}"/>
              </a:ext>
            </a:extLst>
          </p:cNvPr>
          <p:cNvSpPr/>
          <p:nvPr/>
        </p:nvSpPr>
        <p:spPr>
          <a:xfrm>
            <a:off x="1425040" y="637160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03" name="図 502">
            <a:extLst>
              <a:ext uri="{FF2B5EF4-FFF2-40B4-BE49-F238E27FC236}">
                <a16:creationId xmlns:a16="http://schemas.microsoft.com/office/drawing/2014/main" id="{D5F78A60-A0AC-3DC2-1CCC-76DAD73A70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065751" y="6039243"/>
            <a:ext cx="193980" cy="422448"/>
          </a:xfrm>
          <a:prstGeom prst="rect">
            <a:avLst/>
          </a:prstGeom>
        </p:spPr>
      </p:pic>
      <p:sp>
        <p:nvSpPr>
          <p:cNvPr id="504" name="テキスト ボックス 503">
            <a:extLst>
              <a:ext uri="{FF2B5EF4-FFF2-40B4-BE49-F238E27FC236}">
                <a16:creationId xmlns:a16="http://schemas.microsoft.com/office/drawing/2014/main" id="{9CB9C65B-5D91-48DF-49D9-2A582CA697E4}"/>
              </a:ext>
            </a:extLst>
          </p:cNvPr>
          <p:cNvSpPr txBox="1"/>
          <p:nvPr/>
        </p:nvSpPr>
        <p:spPr>
          <a:xfrm>
            <a:off x="5152568" y="6865641"/>
            <a:ext cx="1367498" cy="1077218"/>
          </a:xfrm>
          <a:prstGeom prst="rect">
            <a:avLst/>
          </a:prstGeom>
          <a:noFill/>
        </p:spPr>
        <p:txBody>
          <a:bodyPr wrap="square" rtlCol="0">
            <a:spAutoFit/>
          </a:bodyPr>
          <a:lstStyle/>
          <a:p>
            <a:r>
              <a:rPr kumimoji="1" lang="en-US" altLang="ja-JP" sz="800" dirty="0">
                <a:latin typeface="+mj-lt"/>
              </a:rPr>
              <a:t>*8: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a:p>
            <a:r>
              <a:rPr kumimoji="1" lang="en-US" altLang="ja-JP" sz="800" dirty="0">
                <a:latin typeface="+mj-lt"/>
              </a:rPr>
              <a:t>.</a:t>
            </a:r>
          </a:p>
          <a:p>
            <a:endParaRPr kumimoji="1" lang="en-US" altLang="ja-JP" sz="800" dirty="0">
              <a:latin typeface="+mj-lt"/>
            </a:endParaRPr>
          </a:p>
        </p:txBody>
      </p:sp>
      <p:sp>
        <p:nvSpPr>
          <p:cNvPr id="505" name="台形 504">
            <a:extLst>
              <a:ext uri="{FF2B5EF4-FFF2-40B4-BE49-F238E27FC236}">
                <a16:creationId xmlns:a16="http://schemas.microsoft.com/office/drawing/2014/main" id="{A147ABC9-0569-8431-FFFF-276B4AB4D67A}"/>
              </a:ext>
            </a:extLst>
          </p:cNvPr>
          <p:cNvSpPr/>
          <p:nvPr/>
        </p:nvSpPr>
        <p:spPr>
          <a:xfrm rot="9223765">
            <a:off x="1092871" y="589817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508" name="図 507">
            <a:extLst>
              <a:ext uri="{FF2B5EF4-FFF2-40B4-BE49-F238E27FC236}">
                <a16:creationId xmlns:a16="http://schemas.microsoft.com/office/drawing/2014/main" id="{F3317AB9-081C-BDBE-42E4-50C2914020C5}"/>
              </a:ext>
            </a:extLst>
          </p:cNvPr>
          <p:cNvPicPr>
            <a:picLocks noChangeAspect="1"/>
          </p:cNvPicPr>
          <p:nvPr/>
        </p:nvPicPr>
        <p:blipFill>
          <a:blip r:embed="rId12"/>
          <a:stretch>
            <a:fillRect/>
          </a:stretch>
        </p:blipFill>
        <p:spPr>
          <a:xfrm>
            <a:off x="5212832" y="6067079"/>
            <a:ext cx="1075165" cy="745191"/>
          </a:xfrm>
          <a:prstGeom prst="rect">
            <a:avLst/>
          </a:prstGeom>
        </p:spPr>
      </p:pic>
      <p:sp>
        <p:nvSpPr>
          <p:cNvPr id="509" name="テキスト ボックス 508">
            <a:extLst>
              <a:ext uri="{FF2B5EF4-FFF2-40B4-BE49-F238E27FC236}">
                <a16:creationId xmlns:a16="http://schemas.microsoft.com/office/drawing/2014/main" id="{BBCD41E8-5C4F-9040-E2AD-B527CE4746C1}"/>
              </a:ext>
            </a:extLst>
          </p:cNvPr>
          <p:cNvSpPr txBox="1"/>
          <p:nvPr/>
        </p:nvSpPr>
        <p:spPr>
          <a:xfrm>
            <a:off x="2261830" y="656111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10" name="図 509">
            <a:extLst>
              <a:ext uri="{FF2B5EF4-FFF2-40B4-BE49-F238E27FC236}">
                <a16:creationId xmlns:a16="http://schemas.microsoft.com/office/drawing/2014/main" id="{E9EC5E52-4C1C-C4B8-F618-BAC51C7E986C}"/>
              </a:ext>
            </a:extLst>
          </p:cNvPr>
          <p:cNvPicPr>
            <a:picLocks noChangeAspect="1"/>
          </p:cNvPicPr>
          <p:nvPr/>
        </p:nvPicPr>
        <p:blipFill>
          <a:blip r:embed="rId2"/>
          <a:stretch>
            <a:fillRect/>
          </a:stretch>
        </p:blipFill>
        <p:spPr>
          <a:xfrm>
            <a:off x="1734013" y="5889902"/>
            <a:ext cx="1358764" cy="2027693"/>
          </a:xfrm>
          <a:prstGeom prst="rect">
            <a:avLst/>
          </a:prstGeom>
        </p:spPr>
      </p:pic>
      <p:pic>
        <p:nvPicPr>
          <p:cNvPr id="511" name="図 510">
            <a:extLst>
              <a:ext uri="{FF2B5EF4-FFF2-40B4-BE49-F238E27FC236}">
                <a16:creationId xmlns:a16="http://schemas.microsoft.com/office/drawing/2014/main" id="{050D76FB-3375-D661-F08F-A349C2543131}"/>
              </a:ext>
            </a:extLst>
          </p:cNvPr>
          <p:cNvPicPr>
            <a:picLocks noChangeAspect="1"/>
          </p:cNvPicPr>
          <p:nvPr/>
        </p:nvPicPr>
        <p:blipFill>
          <a:blip r:embed="rId3"/>
          <a:stretch>
            <a:fillRect/>
          </a:stretch>
        </p:blipFill>
        <p:spPr>
          <a:xfrm>
            <a:off x="2827369" y="7185289"/>
            <a:ext cx="243861" cy="130125"/>
          </a:xfrm>
          <a:prstGeom prst="rect">
            <a:avLst/>
          </a:prstGeom>
        </p:spPr>
      </p:pic>
      <p:sp>
        <p:nvSpPr>
          <p:cNvPr id="73" name="テキスト ボックス 72">
            <a:extLst>
              <a:ext uri="{FF2B5EF4-FFF2-40B4-BE49-F238E27FC236}">
                <a16:creationId xmlns:a16="http://schemas.microsoft.com/office/drawing/2014/main" id="{97A5E9DD-31F8-E174-0BD2-0BFFF0048F51}"/>
              </a:ext>
            </a:extLst>
          </p:cNvPr>
          <p:cNvSpPr txBox="1"/>
          <p:nvPr/>
        </p:nvSpPr>
        <p:spPr>
          <a:xfrm>
            <a:off x="2750947" y="716433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5" name="図 74">
            <a:extLst>
              <a:ext uri="{FF2B5EF4-FFF2-40B4-BE49-F238E27FC236}">
                <a16:creationId xmlns:a16="http://schemas.microsoft.com/office/drawing/2014/main" id="{40ADB450-FE53-AA1C-10F9-A2256AB29AE3}"/>
              </a:ext>
            </a:extLst>
          </p:cNvPr>
          <p:cNvPicPr>
            <a:picLocks noChangeAspect="1"/>
          </p:cNvPicPr>
          <p:nvPr/>
        </p:nvPicPr>
        <p:blipFill>
          <a:blip r:embed="rId4"/>
          <a:stretch>
            <a:fillRect/>
          </a:stretch>
        </p:blipFill>
        <p:spPr>
          <a:xfrm>
            <a:off x="2238700" y="6023982"/>
            <a:ext cx="805148" cy="123622"/>
          </a:xfrm>
          <a:prstGeom prst="rect">
            <a:avLst/>
          </a:prstGeom>
        </p:spPr>
      </p:pic>
      <p:sp>
        <p:nvSpPr>
          <p:cNvPr id="76" name="テキスト ボックス 75">
            <a:extLst>
              <a:ext uri="{FF2B5EF4-FFF2-40B4-BE49-F238E27FC236}">
                <a16:creationId xmlns:a16="http://schemas.microsoft.com/office/drawing/2014/main" id="{1945F2F8-00D5-6944-DBC0-2617A9075F78}"/>
              </a:ext>
            </a:extLst>
          </p:cNvPr>
          <p:cNvSpPr txBox="1"/>
          <p:nvPr/>
        </p:nvSpPr>
        <p:spPr>
          <a:xfrm>
            <a:off x="2153981" y="601055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77" name="図 76">
            <a:extLst>
              <a:ext uri="{FF2B5EF4-FFF2-40B4-BE49-F238E27FC236}">
                <a16:creationId xmlns:a16="http://schemas.microsoft.com/office/drawing/2014/main" id="{A9B61722-42AF-A3F0-56C6-1E6E08D8D048}"/>
              </a:ext>
            </a:extLst>
          </p:cNvPr>
          <p:cNvPicPr>
            <a:picLocks noChangeAspect="1"/>
          </p:cNvPicPr>
          <p:nvPr/>
        </p:nvPicPr>
        <p:blipFill>
          <a:blip r:embed="rId3"/>
          <a:stretch>
            <a:fillRect/>
          </a:stretch>
        </p:blipFill>
        <p:spPr>
          <a:xfrm>
            <a:off x="1888513" y="6909542"/>
            <a:ext cx="399116" cy="92870"/>
          </a:xfrm>
          <a:prstGeom prst="rect">
            <a:avLst/>
          </a:prstGeom>
        </p:spPr>
      </p:pic>
      <p:sp>
        <p:nvSpPr>
          <p:cNvPr id="78" name="テキスト ボックス 77">
            <a:extLst>
              <a:ext uri="{FF2B5EF4-FFF2-40B4-BE49-F238E27FC236}">
                <a16:creationId xmlns:a16="http://schemas.microsoft.com/office/drawing/2014/main" id="{A7DC4E75-EEBB-5648-0D9E-EFC261697E92}"/>
              </a:ext>
            </a:extLst>
          </p:cNvPr>
          <p:cNvSpPr txBox="1"/>
          <p:nvPr/>
        </p:nvSpPr>
        <p:spPr>
          <a:xfrm>
            <a:off x="1824143" y="685983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90" name="図 89">
            <a:extLst>
              <a:ext uri="{FF2B5EF4-FFF2-40B4-BE49-F238E27FC236}">
                <a16:creationId xmlns:a16="http://schemas.microsoft.com/office/drawing/2014/main" id="{4B493F82-B0F0-6DCC-BC4C-B2F8AB582985}"/>
              </a:ext>
            </a:extLst>
          </p:cNvPr>
          <p:cNvPicPr>
            <a:picLocks noChangeAspect="1"/>
          </p:cNvPicPr>
          <p:nvPr/>
        </p:nvPicPr>
        <p:blipFill>
          <a:blip r:embed="rId5"/>
          <a:stretch>
            <a:fillRect/>
          </a:stretch>
        </p:blipFill>
        <p:spPr>
          <a:xfrm>
            <a:off x="2336954" y="7346653"/>
            <a:ext cx="234871" cy="129551"/>
          </a:xfrm>
          <a:prstGeom prst="rect">
            <a:avLst/>
          </a:prstGeom>
        </p:spPr>
      </p:pic>
      <p:pic>
        <p:nvPicPr>
          <p:cNvPr id="91" name="図 90">
            <a:extLst>
              <a:ext uri="{FF2B5EF4-FFF2-40B4-BE49-F238E27FC236}">
                <a16:creationId xmlns:a16="http://schemas.microsoft.com/office/drawing/2014/main" id="{8059419E-7687-0E7B-95A8-76DCFB2F2E87}"/>
              </a:ext>
            </a:extLst>
          </p:cNvPr>
          <p:cNvPicPr>
            <a:picLocks noChangeAspect="1"/>
          </p:cNvPicPr>
          <p:nvPr/>
        </p:nvPicPr>
        <p:blipFill>
          <a:blip r:embed="rId5"/>
          <a:stretch>
            <a:fillRect/>
          </a:stretch>
        </p:blipFill>
        <p:spPr>
          <a:xfrm>
            <a:off x="2272372" y="7529904"/>
            <a:ext cx="234871" cy="129551"/>
          </a:xfrm>
          <a:prstGeom prst="rect">
            <a:avLst/>
          </a:prstGeom>
        </p:spPr>
      </p:pic>
      <p:pic>
        <p:nvPicPr>
          <p:cNvPr id="97" name="図 96">
            <a:extLst>
              <a:ext uri="{FF2B5EF4-FFF2-40B4-BE49-F238E27FC236}">
                <a16:creationId xmlns:a16="http://schemas.microsoft.com/office/drawing/2014/main" id="{C40CC8F8-F426-E612-9555-025BAF217E02}"/>
              </a:ext>
            </a:extLst>
          </p:cNvPr>
          <p:cNvPicPr>
            <a:picLocks noChangeAspect="1"/>
          </p:cNvPicPr>
          <p:nvPr/>
        </p:nvPicPr>
        <p:blipFill>
          <a:blip r:embed="rId6"/>
          <a:stretch>
            <a:fillRect/>
          </a:stretch>
        </p:blipFill>
        <p:spPr>
          <a:xfrm>
            <a:off x="1752021" y="6896681"/>
            <a:ext cx="1334826" cy="298027"/>
          </a:xfrm>
          <a:prstGeom prst="rect">
            <a:avLst/>
          </a:prstGeom>
        </p:spPr>
      </p:pic>
      <p:sp>
        <p:nvSpPr>
          <p:cNvPr id="98" name="四角形: 角を丸くする 97">
            <a:extLst>
              <a:ext uri="{FF2B5EF4-FFF2-40B4-BE49-F238E27FC236}">
                <a16:creationId xmlns:a16="http://schemas.microsoft.com/office/drawing/2014/main" id="{611E8F24-E776-5D2E-51CE-52B378F6BBF9}"/>
              </a:ext>
            </a:extLst>
          </p:cNvPr>
          <p:cNvSpPr/>
          <p:nvPr/>
        </p:nvSpPr>
        <p:spPr>
          <a:xfrm>
            <a:off x="2028300" y="705371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6" name="四角形: 角を丸くする 115">
            <a:extLst>
              <a:ext uri="{FF2B5EF4-FFF2-40B4-BE49-F238E27FC236}">
                <a16:creationId xmlns:a16="http://schemas.microsoft.com/office/drawing/2014/main" id="{3F8304EA-9459-86FD-36DD-1262C0438D3D}"/>
              </a:ext>
            </a:extLst>
          </p:cNvPr>
          <p:cNvSpPr/>
          <p:nvPr/>
        </p:nvSpPr>
        <p:spPr>
          <a:xfrm>
            <a:off x="2680236" y="704631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7" name="テキスト ボックス 116">
            <a:extLst>
              <a:ext uri="{FF2B5EF4-FFF2-40B4-BE49-F238E27FC236}">
                <a16:creationId xmlns:a16="http://schemas.microsoft.com/office/drawing/2014/main" id="{270DDAE8-F7E8-6F5B-4348-D251D6DFA3D8}"/>
              </a:ext>
            </a:extLst>
          </p:cNvPr>
          <p:cNvSpPr txBox="1"/>
          <p:nvPr/>
        </p:nvSpPr>
        <p:spPr>
          <a:xfrm>
            <a:off x="2361291" y="702793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18" name="図 117">
            <a:extLst>
              <a:ext uri="{FF2B5EF4-FFF2-40B4-BE49-F238E27FC236}">
                <a16:creationId xmlns:a16="http://schemas.microsoft.com/office/drawing/2014/main" id="{FF02666C-1EBA-7762-51D2-E1443604DC0E}"/>
              </a:ext>
            </a:extLst>
          </p:cNvPr>
          <p:cNvPicPr>
            <a:picLocks noChangeAspect="1"/>
          </p:cNvPicPr>
          <p:nvPr/>
        </p:nvPicPr>
        <p:blipFill>
          <a:blip r:embed="rId7"/>
          <a:stretch>
            <a:fillRect/>
          </a:stretch>
        </p:blipFill>
        <p:spPr>
          <a:xfrm>
            <a:off x="1747742" y="6492260"/>
            <a:ext cx="1345035" cy="391873"/>
          </a:xfrm>
          <a:prstGeom prst="rect">
            <a:avLst/>
          </a:prstGeom>
        </p:spPr>
      </p:pic>
      <p:sp>
        <p:nvSpPr>
          <p:cNvPr id="512" name="四角形: 角を丸くする 511">
            <a:extLst>
              <a:ext uri="{FF2B5EF4-FFF2-40B4-BE49-F238E27FC236}">
                <a16:creationId xmlns:a16="http://schemas.microsoft.com/office/drawing/2014/main" id="{A1B7FB0B-D06B-0185-DAEA-0C463CC06B48}"/>
              </a:ext>
            </a:extLst>
          </p:cNvPr>
          <p:cNvSpPr/>
          <p:nvPr/>
        </p:nvSpPr>
        <p:spPr>
          <a:xfrm>
            <a:off x="2028894" y="679154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3" name="四角形: 角を丸くする 512">
            <a:extLst>
              <a:ext uri="{FF2B5EF4-FFF2-40B4-BE49-F238E27FC236}">
                <a16:creationId xmlns:a16="http://schemas.microsoft.com/office/drawing/2014/main" id="{916C2B48-3A52-5B31-5693-9A4EEA4BC899}"/>
              </a:ext>
            </a:extLst>
          </p:cNvPr>
          <p:cNvSpPr/>
          <p:nvPr/>
        </p:nvSpPr>
        <p:spPr>
          <a:xfrm>
            <a:off x="2674375" y="679684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4" name="テキスト ボックス 513">
            <a:extLst>
              <a:ext uri="{FF2B5EF4-FFF2-40B4-BE49-F238E27FC236}">
                <a16:creationId xmlns:a16="http://schemas.microsoft.com/office/drawing/2014/main" id="{07A55E1B-2E64-E0A4-5BCD-F50542712701}"/>
              </a:ext>
            </a:extLst>
          </p:cNvPr>
          <p:cNvSpPr txBox="1"/>
          <p:nvPr/>
        </p:nvSpPr>
        <p:spPr>
          <a:xfrm>
            <a:off x="2350473" y="679761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15" name="四角形: 角を丸くする 514">
            <a:extLst>
              <a:ext uri="{FF2B5EF4-FFF2-40B4-BE49-F238E27FC236}">
                <a16:creationId xmlns:a16="http://schemas.microsoft.com/office/drawing/2014/main" id="{5401484B-8C62-4A85-3B26-6F8625C05023}"/>
              </a:ext>
            </a:extLst>
          </p:cNvPr>
          <p:cNvSpPr/>
          <p:nvPr/>
        </p:nvSpPr>
        <p:spPr>
          <a:xfrm>
            <a:off x="2238700" y="649403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6" name="四角形: 角を丸くする 515">
            <a:extLst>
              <a:ext uri="{FF2B5EF4-FFF2-40B4-BE49-F238E27FC236}">
                <a16:creationId xmlns:a16="http://schemas.microsoft.com/office/drawing/2014/main" id="{36D6610F-2D32-54D6-64CB-6576A6EC0BE8}"/>
              </a:ext>
            </a:extLst>
          </p:cNvPr>
          <p:cNvSpPr/>
          <p:nvPr/>
        </p:nvSpPr>
        <p:spPr>
          <a:xfrm>
            <a:off x="2241191" y="664077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7" name="テキスト ボックス 516">
            <a:extLst>
              <a:ext uri="{FF2B5EF4-FFF2-40B4-BE49-F238E27FC236}">
                <a16:creationId xmlns:a16="http://schemas.microsoft.com/office/drawing/2014/main" id="{BC1078F3-E935-DE92-3829-1791B864AF64}"/>
              </a:ext>
            </a:extLst>
          </p:cNvPr>
          <p:cNvSpPr txBox="1"/>
          <p:nvPr/>
        </p:nvSpPr>
        <p:spPr>
          <a:xfrm>
            <a:off x="2264887" y="647745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18" name="テキスト ボックス 517">
            <a:extLst>
              <a:ext uri="{FF2B5EF4-FFF2-40B4-BE49-F238E27FC236}">
                <a16:creationId xmlns:a16="http://schemas.microsoft.com/office/drawing/2014/main" id="{1A6F565A-6BC1-685F-A588-1E1CDDA0D960}"/>
              </a:ext>
            </a:extLst>
          </p:cNvPr>
          <p:cNvSpPr txBox="1"/>
          <p:nvPr/>
        </p:nvSpPr>
        <p:spPr>
          <a:xfrm>
            <a:off x="1986257" y="678007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19" name="テキスト ボックス 518">
            <a:extLst>
              <a:ext uri="{FF2B5EF4-FFF2-40B4-BE49-F238E27FC236}">
                <a16:creationId xmlns:a16="http://schemas.microsoft.com/office/drawing/2014/main" id="{252EDC28-085F-78FD-8259-A3612F5BFBF7}"/>
              </a:ext>
            </a:extLst>
          </p:cNvPr>
          <p:cNvSpPr txBox="1"/>
          <p:nvPr/>
        </p:nvSpPr>
        <p:spPr>
          <a:xfrm>
            <a:off x="2641260" y="678388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20" name="矢印: 右 519">
            <a:extLst>
              <a:ext uri="{FF2B5EF4-FFF2-40B4-BE49-F238E27FC236}">
                <a16:creationId xmlns:a16="http://schemas.microsoft.com/office/drawing/2014/main" id="{74435CC6-FB84-F1DF-A479-01D4094534E3}"/>
              </a:ext>
            </a:extLst>
          </p:cNvPr>
          <p:cNvSpPr/>
          <p:nvPr/>
        </p:nvSpPr>
        <p:spPr>
          <a:xfrm>
            <a:off x="3040921" y="635708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2" name="テキスト ボックス 521">
            <a:extLst>
              <a:ext uri="{FF2B5EF4-FFF2-40B4-BE49-F238E27FC236}">
                <a16:creationId xmlns:a16="http://schemas.microsoft.com/office/drawing/2014/main" id="{CD3082D2-5739-1D55-C080-1637F6014F18}"/>
              </a:ext>
            </a:extLst>
          </p:cNvPr>
          <p:cNvSpPr txBox="1"/>
          <p:nvPr/>
        </p:nvSpPr>
        <p:spPr>
          <a:xfrm>
            <a:off x="1878942" y="703761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23" name="テキスト ボックス 522">
            <a:extLst>
              <a:ext uri="{FF2B5EF4-FFF2-40B4-BE49-F238E27FC236}">
                <a16:creationId xmlns:a16="http://schemas.microsoft.com/office/drawing/2014/main" id="{C114F302-7F80-E0B0-D179-9F4A3B814041}"/>
              </a:ext>
            </a:extLst>
          </p:cNvPr>
          <p:cNvSpPr txBox="1"/>
          <p:nvPr/>
        </p:nvSpPr>
        <p:spPr>
          <a:xfrm>
            <a:off x="2544844" y="703736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524" name="テキスト ボックス 523">
            <a:extLst>
              <a:ext uri="{FF2B5EF4-FFF2-40B4-BE49-F238E27FC236}">
                <a16:creationId xmlns:a16="http://schemas.microsoft.com/office/drawing/2014/main" id="{9338B6AE-18F9-089E-3072-418DD83865E1}"/>
              </a:ext>
            </a:extLst>
          </p:cNvPr>
          <p:cNvSpPr txBox="1"/>
          <p:nvPr/>
        </p:nvSpPr>
        <p:spPr>
          <a:xfrm>
            <a:off x="1723349" y="732212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525" name="テキスト ボックス 524">
            <a:extLst>
              <a:ext uri="{FF2B5EF4-FFF2-40B4-BE49-F238E27FC236}">
                <a16:creationId xmlns:a16="http://schemas.microsoft.com/office/drawing/2014/main" id="{3F0CB568-B877-0F84-6A76-EA5A8D3B20EB}"/>
              </a:ext>
            </a:extLst>
          </p:cNvPr>
          <p:cNvSpPr txBox="1"/>
          <p:nvPr/>
        </p:nvSpPr>
        <p:spPr>
          <a:xfrm>
            <a:off x="2174108" y="731400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526" name="テキスト ボックス 525">
            <a:extLst>
              <a:ext uri="{FF2B5EF4-FFF2-40B4-BE49-F238E27FC236}">
                <a16:creationId xmlns:a16="http://schemas.microsoft.com/office/drawing/2014/main" id="{D6248885-3DD1-238E-D606-0F9DC61C1D18}"/>
              </a:ext>
            </a:extLst>
          </p:cNvPr>
          <p:cNvSpPr txBox="1"/>
          <p:nvPr/>
        </p:nvSpPr>
        <p:spPr>
          <a:xfrm>
            <a:off x="2578752" y="7319284"/>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527" name="テキスト ボックス 526">
            <a:extLst>
              <a:ext uri="{FF2B5EF4-FFF2-40B4-BE49-F238E27FC236}">
                <a16:creationId xmlns:a16="http://schemas.microsoft.com/office/drawing/2014/main" id="{5ACD3743-04BF-A3C8-4955-942F577E5B85}"/>
              </a:ext>
            </a:extLst>
          </p:cNvPr>
          <p:cNvSpPr txBox="1"/>
          <p:nvPr/>
        </p:nvSpPr>
        <p:spPr>
          <a:xfrm>
            <a:off x="2157803" y="662028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29" name="正方形/長方形 528">
            <a:extLst>
              <a:ext uri="{FF2B5EF4-FFF2-40B4-BE49-F238E27FC236}">
                <a16:creationId xmlns:a16="http://schemas.microsoft.com/office/drawing/2014/main" id="{93DDAC8B-69A1-0850-435A-60780090BAF0}"/>
              </a:ext>
            </a:extLst>
          </p:cNvPr>
          <p:cNvSpPr/>
          <p:nvPr/>
        </p:nvSpPr>
        <p:spPr>
          <a:xfrm>
            <a:off x="2348152" y="765505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30" name="グラフィックス 529" descr="右向き指示マーク">
            <a:extLst>
              <a:ext uri="{FF2B5EF4-FFF2-40B4-BE49-F238E27FC236}">
                <a16:creationId xmlns:a16="http://schemas.microsoft.com/office/drawing/2014/main" id="{E1050E0C-6F71-B20F-395D-3AFD972FAD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2978194" y="7835599"/>
            <a:ext cx="253626" cy="253626"/>
          </a:xfrm>
          <a:prstGeom prst="rect">
            <a:avLst/>
          </a:prstGeom>
        </p:spPr>
      </p:pic>
      <p:sp>
        <p:nvSpPr>
          <p:cNvPr id="61" name="正方形/長方形 60">
            <a:extLst>
              <a:ext uri="{FF2B5EF4-FFF2-40B4-BE49-F238E27FC236}">
                <a16:creationId xmlns:a16="http://schemas.microsoft.com/office/drawing/2014/main" id="{C1227842-9E60-FD2D-8379-5D8358FA2BF4}"/>
              </a:ext>
            </a:extLst>
          </p:cNvPr>
          <p:cNvSpPr/>
          <p:nvPr/>
        </p:nvSpPr>
        <p:spPr>
          <a:xfrm>
            <a:off x="425370" y="1448284"/>
            <a:ext cx="5955347" cy="6724176"/>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There is no case in this function 13/Oct/2023</a:t>
            </a:r>
            <a:endParaRPr kumimoji="1" lang="ja-JP" altLang="en-US" sz="700" kern="0" dirty="0">
              <a:solidFill>
                <a:srgbClr val="FF0000"/>
              </a:solidFill>
            </a:endParaRPr>
          </a:p>
        </p:txBody>
      </p:sp>
    </p:spTree>
    <p:extLst>
      <p:ext uri="{BB962C8B-B14F-4D97-AF65-F5344CB8AC3E}">
        <p14:creationId xmlns:p14="http://schemas.microsoft.com/office/powerpoint/2010/main" val="134427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3-1. Linkage data</a:t>
            </a:r>
          </a:p>
        </p:txBody>
      </p:sp>
      <p:graphicFrame>
        <p:nvGraphicFramePr>
          <p:cNvPr id="6" name="表 9">
            <a:extLst>
              <a:ext uri="{FF2B5EF4-FFF2-40B4-BE49-F238E27FC236}">
                <a16:creationId xmlns:a16="http://schemas.microsoft.com/office/drawing/2014/main" id="{5671782F-42D2-E3A6-A843-D6C9D09AFE07}"/>
              </a:ext>
            </a:extLst>
          </p:cNvPr>
          <p:cNvGraphicFramePr>
            <a:graphicFrameLocks noGrp="1"/>
          </p:cNvGraphicFramePr>
          <p:nvPr>
            <p:extLst>
              <p:ext uri="{D42A27DB-BD31-4B8C-83A1-F6EECF244321}">
                <p14:modId xmlns:p14="http://schemas.microsoft.com/office/powerpoint/2010/main" val="1810139101"/>
              </p:ext>
            </p:extLst>
          </p:nvPr>
        </p:nvGraphicFramePr>
        <p:xfrm>
          <a:off x="406400" y="1265744"/>
          <a:ext cx="6117063" cy="8097520"/>
        </p:xfrm>
        <a:graphic>
          <a:graphicData uri="http://schemas.openxmlformats.org/drawingml/2006/table">
            <a:tbl>
              <a:tblPr firstRow="1" bandRow="1">
                <a:tableStyleId>{2D5ABB26-0587-4C30-8999-92F81FD0307C}</a:tableStyleId>
              </a:tblPr>
              <a:tblGrid>
                <a:gridCol w="1385855">
                  <a:extLst>
                    <a:ext uri="{9D8B030D-6E8A-4147-A177-3AD203B41FA5}">
                      <a16:colId xmlns:a16="http://schemas.microsoft.com/office/drawing/2014/main" val="1410038060"/>
                    </a:ext>
                  </a:extLst>
                </a:gridCol>
                <a:gridCol w="2069163">
                  <a:extLst>
                    <a:ext uri="{9D8B030D-6E8A-4147-A177-3AD203B41FA5}">
                      <a16:colId xmlns:a16="http://schemas.microsoft.com/office/drawing/2014/main" val="128430823"/>
                    </a:ext>
                  </a:extLst>
                </a:gridCol>
                <a:gridCol w="2662045">
                  <a:extLst>
                    <a:ext uri="{9D8B030D-6E8A-4147-A177-3AD203B41FA5}">
                      <a16:colId xmlns:a16="http://schemas.microsoft.com/office/drawing/2014/main" val="495823371"/>
                    </a:ext>
                  </a:extLst>
                </a:gridCol>
              </a:tblGrid>
              <a:tr h="370840">
                <a:tc>
                  <a:txBody>
                    <a:bodyPr/>
                    <a:lstStyle/>
                    <a:p>
                      <a:r>
                        <a:rPr kumimoji="1" lang="en-US" altLang="ja-JP" sz="800" b="0" dirty="0">
                          <a:latin typeface="+mj-lt"/>
                          <a:ea typeface="Meiryo UI" panose="020B0604030504040204" pitchFamily="50" charset="-128"/>
                        </a:rPr>
                        <a:t>Item</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File name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latin typeface="+mj-lt"/>
                          <a:ea typeface="Meiryo UI" panose="020B0604030504040204" pitchFamily="50" charset="-128"/>
                        </a:rPr>
                        <a:t>Contents</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9308372"/>
                  </a:ext>
                </a:extLst>
              </a:tr>
              <a:tr h="370840">
                <a:tc rowSpan="6">
                  <a:txBody>
                    <a:bodyPr/>
                    <a:lstStyle/>
                    <a:p>
                      <a:r>
                        <a:rPr kumimoji="1" lang="en-US" altLang="ja-JP" sz="800" b="0" dirty="0" err="1"/>
                        <a:t>MAS-T⇒Pegasus</a:t>
                      </a:r>
                      <a:endParaRPr kumimoji="1" lang="en-US" altLang="ja-JP" sz="800" b="0" dirty="0"/>
                    </a:p>
                    <a:p>
                      <a:r>
                        <a:rPr kumimoji="1" lang="ja-JP" altLang="en-US" sz="800" b="0" dirty="0"/>
                        <a:t>・</a:t>
                      </a:r>
                      <a:r>
                        <a:rPr kumimoji="1" lang="en-US" altLang="ja-JP" sz="800" b="0" dirty="0"/>
                        <a:t>File creation: MAS-T</a:t>
                      </a:r>
                    </a:p>
                    <a:p>
                      <a:r>
                        <a:rPr kumimoji="1" lang="ja-JP" altLang="en-US" sz="800" b="0" dirty="0"/>
                        <a:t>・</a:t>
                      </a:r>
                      <a:r>
                        <a:rPr kumimoji="1" lang="en-US" altLang="ja-JP" sz="800" b="0" dirty="0"/>
                        <a:t>Creation timing:</a:t>
                      </a:r>
                    </a:p>
                    <a:p>
                      <a:r>
                        <a:rPr kumimoji="1" lang="en-US" altLang="ja-JP" sz="800" b="0" dirty="0"/>
                        <a:t>Conducted from Monday to Saturday from 6:00 to 23:30</a:t>
                      </a:r>
                    </a:p>
                    <a:p>
                      <a:r>
                        <a:rPr kumimoji="1" lang="en-US" altLang="ja-JP" sz="800" b="0" dirty="0"/>
                        <a:t>(Creation process executed once every 60 seconds)</a:t>
                      </a:r>
                    </a:p>
                    <a:p>
                      <a:endParaRPr kumimoji="1" lang="en-US" altLang="ja-JP" sz="800" b="0" dirty="0">
                        <a:latin typeface="+mj-lt"/>
                        <a:ea typeface="Meiryo UI" panose="020B0604030504040204" pitchFamily="50" charset="-128"/>
                      </a:endParaRPr>
                    </a:p>
                    <a:p>
                      <a:r>
                        <a:rPr kumimoji="1" lang="en-US" altLang="ja-JP" sz="800" b="0" dirty="0">
                          <a:solidFill>
                            <a:srgbClr val="FF0000"/>
                          </a:solidFill>
                          <a:latin typeface="+mj-lt"/>
                          <a:ea typeface="Meiryo UI" panose="020B0604030504040204" pitchFamily="50" charset="-128"/>
                        </a:rPr>
                        <a:t>Cut the CSV file from the AS400 folder.</a:t>
                      </a:r>
                    </a:p>
                    <a:p>
                      <a:r>
                        <a:rPr kumimoji="1" lang="en-US" altLang="ja-JP" sz="800" b="0" dirty="0">
                          <a:solidFill>
                            <a:srgbClr val="FF0000"/>
                          </a:solidFill>
                          <a:latin typeface="+mj-lt"/>
                          <a:ea typeface="Meiryo UI" panose="020B0604030504040204" pitchFamily="50" charset="-128"/>
                        </a:rPr>
                        <a:t>Store the backup CSV file on the Pegasus server.</a:t>
                      </a:r>
                    </a:p>
                    <a:p>
                      <a:r>
                        <a:rPr kumimoji="1" lang="en-US" altLang="ja-JP" sz="800" b="0" dirty="0">
                          <a:solidFill>
                            <a:srgbClr val="FF0000"/>
                          </a:solidFill>
                          <a:latin typeface="+mj-lt"/>
                          <a:ea typeface="Meiryo UI" panose="020B0604030504040204" pitchFamily="50" charset="-128"/>
                        </a:rPr>
                        <a:t>Storage period is 1 year. Data will be automatically deleted one year after the storage start date.</a:t>
                      </a:r>
                      <a:endParaRPr kumimoji="1" lang="ja-JP" altLang="en-US" sz="800" b="0" dirty="0">
                        <a:solidFill>
                          <a:srgbClr val="FF0000"/>
                        </a:solidFill>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FCT80T_yyyyMMddHHmmss.csv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err="1"/>
                        <a:t>MRP</a:t>
                      </a:r>
                      <a:r>
                        <a:rPr kumimoji="1" lang="en-US" altLang="ja-JP" sz="800" b="0" dirty="0"/>
                        <a:t> factory master information</a:t>
                      </a:r>
                    </a:p>
                    <a:p>
                      <a:r>
                        <a:rPr kumimoji="1" lang="en-US" altLang="ja-JP" sz="800" b="0" dirty="0"/>
                        <a:t>(Only when there is a previous difference)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928382"/>
                  </a:ext>
                </a:extLst>
              </a:tr>
              <a:tr h="3708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t>FCT81T_yyyyMMddHHmmss.csv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Supplier name information</a:t>
                      </a:r>
                    </a:p>
                    <a:p>
                      <a:r>
                        <a:rPr kumimoji="1" lang="en-US" altLang="ja-JP" sz="800" b="0" dirty="0"/>
                        <a:t>(Only when there is a previous difference)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1948227"/>
                  </a:ext>
                </a:extLst>
              </a:tr>
              <a:tr h="3708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a:t>FCT82T_yyyyMMddHHmmss.csv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Item master information</a:t>
                      </a:r>
                    </a:p>
                    <a:p>
                      <a:r>
                        <a:rPr kumimoji="1" lang="en-US" altLang="ja-JP" sz="800" b="0" dirty="0"/>
                        <a:t>*Target: Purchased items or</a:t>
                      </a:r>
                    </a:p>
                    <a:p>
                      <a:r>
                        <a:rPr kumimoji="1" lang="en-US" altLang="ja-JP" sz="800" b="0" dirty="0"/>
                        <a:t>             Work center is "101" (warehouse) or "8**" (outsourcing)</a:t>
                      </a:r>
                    </a:p>
                    <a:p>
                      <a:r>
                        <a:rPr kumimoji="1" lang="en-US" altLang="ja-JP" sz="800" b="0" dirty="0"/>
                        <a:t>(Only when there is a previous difference)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4917242"/>
                  </a:ext>
                </a:extLst>
              </a:tr>
              <a:tr h="3708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a:t>FCT83T_yyyyMMddHHmmss.csv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Bucket quantity information</a:t>
                      </a:r>
                    </a:p>
                    <a:p>
                      <a:r>
                        <a:rPr kumimoji="1" lang="en-US" altLang="ja-JP" sz="800" b="0" dirty="0"/>
                        <a:t>(Only when there is a previous difference)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549155"/>
                  </a:ext>
                </a:extLst>
              </a:tr>
              <a:tr h="3708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a:t>FCT84T_yyyyMMddHHmmss.csv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Purchase order information</a:t>
                      </a:r>
                    </a:p>
                    <a:p>
                      <a:r>
                        <a:rPr kumimoji="1" lang="en-US" altLang="ja-JP" sz="800" b="0" dirty="0"/>
                        <a:t>*Target: </a:t>
                      </a:r>
                      <a:r>
                        <a:rPr kumimoji="1" lang="en-US" altLang="ja-JP" sz="800" b="0" dirty="0" err="1"/>
                        <a:t>PBTOP.Situation</a:t>
                      </a:r>
                      <a:r>
                        <a:rPr kumimoji="1" lang="en-US" altLang="ja-JP" sz="800" b="0" dirty="0"/>
                        <a:t> CD=10</a:t>
                      </a:r>
                    </a:p>
                    <a:p>
                      <a:r>
                        <a:rPr kumimoji="1" lang="en-US" altLang="ja-JP" sz="800" b="0" dirty="0"/>
                        <a:t>(Updated date &gt; since last sent date)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4865686"/>
                  </a:ext>
                </a:extLst>
              </a:tr>
              <a:tr h="3708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a:t>FCT85T_yyyyMMddHHmmss.csv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Delivery instruction information</a:t>
                      </a:r>
                    </a:p>
                    <a:p>
                      <a:r>
                        <a:rPr kumimoji="1" lang="en-US" altLang="ja-JP" sz="800" b="0" dirty="0"/>
                        <a:t>*Target: </a:t>
                      </a:r>
                      <a:r>
                        <a:rPr kumimoji="1" lang="en-US" altLang="ja-JP" sz="800" b="0" dirty="0" err="1"/>
                        <a:t>PBTOK.Planned</a:t>
                      </a:r>
                      <a:r>
                        <a:rPr kumimoji="1" lang="en-US" altLang="ja-JP" sz="800" b="0" dirty="0"/>
                        <a:t> work area=101,104 And</a:t>
                      </a:r>
                    </a:p>
                    <a:p>
                      <a:r>
                        <a:rPr kumimoji="1" lang="ja-JP" altLang="en-US" sz="800" b="0" dirty="0"/>
                        <a:t>　　　　　　</a:t>
                      </a:r>
                      <a:r>
                        <a:rPr kumimoji="1" lang="en-US" altLang="ja-JP" sz="800" b="0" dirty="0" err="1"/>
                        <a:t>PBTOK.Situation</a:t>
                      </a:r>
                      <a:r>
                        <a:rPr kumimoji="1" lang="en-US" altLang="ja-JP" sz="800" b="0" dirty="0"/>
                        <a:t> CD=‘00’, ‘15’</a:t>
                      </a:r>
                    </a:p>
                    <a:p>
                      <a:r>
                        <a:rPr kumimoji="1" lang="en-US" altLang="ja-JP" sz="800" b="0" dirty="0"/>
                        <a:t>(Updated date &gt; since last sent date)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45814"/>
                  </a:ext>
                </a:extLst>
              </a:tr>
              <a:tr h="822262">
                <a:tc rowSpan="2">
                  <a:txBody>
                    <a:bodyPr/>
                    <a:lstStyle/>
                    <a:p>
                      <a:r>
                        <a:rPr kumimoji="1" lang="en-US" altLang="ja-JP" sz="800" b="0" dirty="0" err="1"/>
                        <a:t>Pegasus⇒MAS-T</a:t>
                      </a:r>
                      <a:endParaRPr kumimoji="1" lang="en-US" altLang="ja-JP" sz="800" b="0" dirty="0"/>
                    </a:p>
                    <a:p>
                      <a:r>
                        <a:rPr kumimoji="1" lang="ja-JP" altLang="en-US" sz="800" b="0" dirty="0"/>
                        <a:t>・</a:t>
                      </a:r>
                      <a:r>
                        <a:rPr kumimoji="1" lang="en-US" altLang="ja-JP" sz="800" b="0" dirty="0"/>
                        <a:t>File creation: Pegasus</a:t>
                      </a:r>
                    </a:p>
                    <a:p>
                      <a:r>
                        <a:rPr kumimoji="1" lang="ja-JP" altLang="en-US" sz="800" b="0" dirty="0"/>
                        <a:t>・</a:t>
                      </a:r>
                      <a:r>
                        <a:rPr kumimoji="1" lang="en-US" altLang="ja-JP" sz="800" b="0" dirty="0"/>
                        <a:t>Creation timing: unknown</a:t>
                      </a:r>
                    </a:p>
                    <a:p>
                      <a:r>
                        <a:rPr kumimoji="1" lang="ja-JP" altLang="en-US" sz="800" b="0" dirty="0"/>
                        <a:t>・</a:t>
                      </a:r>
                      <a:r>
                        <a:rPr kumimoji="1" lang="en-US" altLang="ja-JP" sz="800" b="0" dirty="0"/>
                        <a:t>AS400 reflection timing:</a:t>
                      </a:r>
                    </a:p>
                    <a:p>
                      <a:r>
                        <a:rPr kumimoji="1" lang="en-US" altLang="ja-JP" sz="800" b="0" dirty="0"/>
                        <a:t>Conducted from Monday to Saturday from 6:00 to 23:30</a:t>
                      </a:r>
                    </a:p>
                    <a:p>
                      <a:r>
                        <a:rPr kumimoji="1" lang="en-US" altLang="ja-JP" sz="800" b="0" dirty="0"/>
                        <a:t>(Import process executed once every 60 seconds)</a:t>
                      </a:r>
                    </a:p>
                    <a:p>
                      <a:endParaRPr kumimoji="1" lang="en-US" altLang="ja-JP" sz="800" b="0" dirty="0">
                        <a:latin typeface="+mj-lt"/>
                        <a:ea typeface="Meiryo UI" panose="020B0604030504040204" pitchFamily="50" charset="-128"/>
                      </a:endParaRPr>
                    </a:p>
                    <a:p>
                      <a:r>
                        <a:rPr kumimoji="1" lang="en-US" altLang="ja-JP" sz="800" b="0" dirty="0">
                          <a:solidFill>
                            <a:srgbClr val="FF0000"/>
                          </a:solidFill>
                          <a:latin typeface="+mj-lt"/>
                          <a:ea typeface="Meiryo UI" panose="020B0604030504040204" pitchFamily="50" charset="-128"/>
                        </a:rPr>
                        <a:t>Save the CSV file from the AS400 folder.</a:t>
                      </a:r>
                    </a:p>
                    <a:p>
                      <a:r>
                        <a:rPr kumimoji="1" lang="en-US" altLang="ja-JP" sz="800" b="0" dirty="0">
                          <a:solidFill>
                            <a:srgbClr val="FF0000"/>
                          </a:solidFill>
                          <a:latin typeface="+mj-lt"/>
                          <a:ea typeface="Meiryo UI" panose="020B0604030504040204" pitchFamily="50" charset="-128"/>
                        </a:rPr>
                        <a:t>Store the backup CSV file on the Pegasus server.</a:t>
                      </a:r>
                    </a:p>
                    <a:p>
                      <a:r>
                        <a:rPr kumimoji="1" lang="en-US" altLang="ja-JP" sz="800" b="0" dirty="0">
                          <a:solidFill>
                            <a:srgbClr val="FF0000"/>
                          </a:solidFill>
                          <a:latin typeface="+mj-lt"/>
                          <a:ea typeface="Meiryo UI" panose="020B0604030504040204" pitchFamily="50" charset="-128"/>
                        </a:rPr>
                        <a:t>Storage period is 1 year. Data will be automatically deleted one year after the storage start date.</a:t>
                      </a:r>
                      <a:endParaRPr kumimoji="1" lang="ja-JP" altLang="en-US" sz="800" b="0" dirty="0">
                        <a:solidFill>
                          <a:srgbClr val="FF0000"/>
                        </a:solidFill>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FCT90yyyyMMddHHmm.csv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Inbound information</a:t>
                      </a:r>
                    </a:p>
                    <a:p>
                      <a:r>
                        <a:rPr kumimoji="1" lang="en-US" altLang="ja-JP" sz="800" b="0" dirty="0"/>
                        <a:t>Providing information on the results of goods received at Pegasus at any time</a:t>
                      </a:r>
                    </a:p>
                    <a:p>
                      <a:r>
                        <a:rPr kumimoji="1" lang="en-US" altLang="ja-JP" sz="800" b="0" dirty="0"/>
                        <a:t>⇒MAS-T system received</a:t>
                      </a:r>
                      <a:endParaRPr kumimoji="1" lang="en-US" altLang="ja-JP"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0406355"/>
                  </a:ext>
                </a:extLst>
              </a:tr>
              <a:tr h="822262">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a:t>FCT91yyyyMMddHHmm.csv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Outbound information</a:t>
                      </a:r>
                    </a:p>
                    <a:p>
                      <a:r>
                        <a:rPr kumimoji="1" lang="en-US" altLang="ja-JP" sz="800" b="0" dirty="0"/>
                        <a:t>Provide information on the results of deliveries at Pegasus at any time</a:t>
                      </a:r>
                    </a:p>
                    <a:p>
                      <a:r>
                        <a:rPr kumimoji="1" lang="en-US" altLang="ja-JP" sz="800" b="0" dirty="0"/>
                        <a:t>⇒MAS-T system received</a:t>
                      </a:r>
                    </a:p>
                    <a:p>
                      <a:endParaRPr kumimoji="1" lang="en-US" altLang="ja-JP" sz="800" b="0" dirty="0">
                        <a:latin typeface="+mj-lt"/>
                        <a:ea typeface="Meiryo UI" panose="020B0604030504040204" pitchFamily="50" charset="-128"/>
                      </a:endParaRPr>
                    </a:p>
                    <a:p>
                      <a:r>
                        <a:rPr kumimoji="1" lang="en-US" altLang="ja-JP" sz="800" b="0" dirty="0">
                          <a:solidFill>
                            <a:srgbClr val="FF0000"/>
                          </a:solidFill>
                          <a:latin typeface="+mj-lt"/>
                          <a:ea typeface="Meiryo UI" panose="020B0604030504040204" pitchFamily="50" charset="-128"/>
                        </a:rPr>
                        <a:t>There are two types of data linkage: Work Outbound and Production Outbound. But format is same.</a:t>
                      </a:r>
                    </a:p>
                    <a:p>
                      <a:r>
                        <a:rPr kumimoji="1" lang="en-US" altLang="ja-JP" sz="800" b="0" dirty="0">
                          <a:solidFill>
                            <a:srgbClr val="FF0000"/>
                          </a:solidFill>
                          <a:latin typeface="+mj-lt"/>
                          <a:ea typeface="Meiryo UI" panose="020B0604030504040204" pitchFamily="50" charset="-128"/>
                        </a:rPr>
                        <a:t>Regarding linking results from the inventory management system to AS400, there is no particular difference in how the two types of data are linked. Change the method of recording results on the AS400 side using the order number as a key.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736785"/>
                  </a:ext>
                </a:extLst>
              </a:tr>
              <a:tr h="8222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err="1">
                          <a:ln>
                            <a:noFill/>
                          </a:ln>
                          <a:solidFill>
                            <a:prstClr val="black"/>
                          </a:solidFill>
                          <a:effectLst/>
                          <a:uLnTx/>
                          <a:uFillTx/>
                          <a:latin typeface="+mn-lt"/>
                          <a:ea typeface="+mn-ea"/>
                          <a:cs typeface="+mn-cs"/>
                        </a:rPr>
                        <a:t>Pegasus⇒MAS-T</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800" b="0" i="0" u="none" strike="noStrike" kern="1200" cap="none" spc="0" normalizeH="0" baseline="0" noProof="0" dirty="0">
                          <a:ln>
                            <a:noFill/>
                          </a:ln>
                          <a:solidFill>
                            <a:prstClr val="black"/>
                          </a:solidFill>
                          <a:effectLst/>
                          <a:uLnTx/>
                          <a:uFillTx/>
                          <a:latin typeface="+mn-lt"/>
                          <a:ea typeface="+mn-ea"/>
                          <a:cs typeface="+mn-cs"/>
                        </a:rPr>
                        <a:t>File creation: Pegasus</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800" b="0" i="0" u="none" strike="noStrike" kern="1200" cap="none" spc="0" normalizeH="0" baseline="0" noProof="0" dirty="0">
                          <a:ln>
                            <a:noFill/>
                          </a:ln>
                          <a:solidFill>
                            <a:prstClr val="black"/>
                          </a:solidFill>
                          <a:effectLst/>
                          <a:uLnTx/>
                          <a:uFillTx/>
                          <a:latin typeface="+mn-lt"/>
                          <a:ea typeface="+mn-ea"/>
                          <a:cs typeface="+mn-cs"/>
                        </a:rPr>
                        <a:t>Creation timing: unknown</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800" b="0" i="0" u="none" strike="noStrike" kern="1200" cap="none" spc="0" normalizeH="0" baseline="0" noProof="0" dirty="0">
                          <a:ln>
                            <a:noFill/>
                          </a:ln>
                          <a:solidFill>
                            <a:prstClr val="black"/>
                          </a:solidFill>
                          <a:effectLst/>
                          <a:uLnTx/>
                          <a:uFillTx/>
                          <a:latin typeface="+mn-lt"/>
                          <a:ea typeface="+mn-ea"/>
                          <a:cs typeface="+mn-cs"/>
                        </a:rPr>
                        <a:t>AS400 reflection timing: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n-lt"/>
                          <a:ea typeface="+mn-ea"/>
                          <a:cs typeface="+mn-cs"/>
                        </a:rPr>
                        <a:t>Conducted from Monday to Saturday at 21:00</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n-lt"/>
                          <a:ea typeface="+mn-ea"/>
                          <a:cs typeface="+mn-cs"/>
                        </a:rPr>
                        <a:t>(Import process executed once per day)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800" b="0" kern="1200" dirty="0">
                          <a:solidFill>
                            <a:srgbClr val="FF0000"/>
                          </a:solidFill>
                          <a:latin typeface="+mn-lt"/>
                          <a:ea typeface="Meiryo UI" panose="020B0604030504040204" pitchFamily="50" charset="-128"/>
                          <a:cs typeface="+mn-cs"/>
                        </a:rPr>
                        <a:t>Save the CSV file from the AS400 folder.</a:t>
                      </a:r>
                    </a:p>
                    <a:p>
                      <a:r>
                        <a:rPr kumimoji="1" lang="en-US" altLang="ja-JP" sz="800" b="0" kern="1200" dirty="0">
                          <a:solidFill>
                            <a:srgbClr val="FF0000"/>
                          </a:solidFill>
                          <a:latin typeface="+mn-lt"/>
                          <a:ea typeface="Meiryo UI" panose="020B0604030504040204" pitchFamily="50" charset="-128"/>
                          <a:cs typeface="+mn-cs"/>
                        </a:rPr>
                        <a:t>Store the backup CSV file on the Pegasus server.</a:t>
                      </a:r>
                    </a:p>
                    <a:p>
                      <a:r>
                        <a:rPr kumimoji="1" lang="en-US" altLang="ja-JP" sz="800" b="0" kern="1200" dirty="0">
                          <a:solidFill>
                            <a:srgbClr val="FF0000"/>
                          </a:solidFill>
                          <a:latin typeface="+mn-lt"/>
                          <a:ea typeface="Meiryo UI" panose="020B0604030504040204" pitchFamily="50" charset="-128"/>
                          <a:cs typeface="+mn-cs"/>
                        </a:rPr>
                        <a:t>Storage period is 1 year. Data will be automatically deleted one year after the storage start date.</a:t>
                      </a:r>
                      <a:endParaRPr kumimoji="1" lang="ja-JP" altLang="en-US" sz="800" b="0" i="0" u="none" strike="noStrike" kern="1200" cap="none" spc="0" normalizeH="0" baseline="0" noProof="0" dirty="0">
                        <a:ln>
                          <a:noFill/>
                        </a:ln>
                        <a:solidFill>
                          <a:prstClr val="black"/>
                        </a:solidFill>
                        <a:effectLst/>
                        <a:uLnTx/>
                        <a:uFillTx/>
                        <a:latin typeface="+mn-lt"/>
                        <a:ea typeface="Meiryo UI" panose="020B0604030504040204" pitchFamily="50" charset="-128"/>
                        <a:cs typeface="+mn-cs"/>
                      </a:endParaRPr>
                    </a:p>
                    <a:p>
                      <a:endParaRPr kumimoji="1" lang="en-US" altLang="ja-JP" sz="12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t>FCT92yyyyMMddHHmm.csv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Inventory information</a:t>
                      </a:r>
                    </a:p>
                    <a:p>
                      <a:r>
                        <a:rPr kumimoji="1" lang="en-US" altLang="ja-JP" sz="800" b="0" dirty="0"/>
                        <a:t>Provides inventory information in Pegasus</a:t>
                      </a:r>
                    </a:p>
                    <a:p>
                      <a:r>
                        <a:rPr kumimoji="1" lang="en-US" altLang="ja-JP" sz="800" b="0" dirty="0"/>
                        <a:t>⇒MAS-T system received</a:t>
                      </a:r>
                      <a:endParaRPr kumimoji="1" lang="en-US" altLang="ja-JP"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424779"/>
                  </a:ext>
                </a:extLst>
              </a:tr>
            </a:tbl>
          </a:graphicData>
        </a:graphic>
      </p:graphicFrame>
      <p:sp>
        <p:nvSpPr>
          <p:cNvPr id="2" name="二等辺三角形 1">
            <a:extLst>
              <a:ext uri="{FF2B5EF4-FFF2-40B4-BE49-F238E27FC236}">
                <a16:creationId xmlns:a16="http://schemas.microsoft.com/office/drawing/2014/main" id="{8AFC71C6-1A30-53E6-FC92-908873BA94A2}"/>
              </a:ext>
            </a:extLst>
          </p:cNvPr>
          <p:cNvSpPr/>
          <p:nvPr/>
        </p:nvSpPr>
        <p:spPr>
          <a:xfrm>
            <a:off x="1684216" y="7863737"/>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4" name="二等辺三角形 3">
            <a:extLst>
              <a:ext uri="{FF2B5EF4-FFF2-40B4-BE49-F238E27FC236}">
                <a16:creationId xmlns:a16="http://schemas.microsoft.com/office/drawing/2014/main" id="{696601F7-DBDC-EF7D-5F9B-A3FEA10FB4B3}"/>
              </a:ext>
            </a:extLst>
          </p:cNvPr>
          <p:cNvSpPr/>
          <p:nvPr/>
        </p:nvSpPr>
        <p:spPr>
          <a:xfrm>
            <a:off x="6451600" y="6617423"/>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
        <p:nvSpPr>
          <p:cNvPr id="5" name="二等辺三角形 4">
            <a:extLst>
              <a:ext uri="{FF2B5EF4-FFF2-40B4-BE49-F238E27FC236}">
                <a16:creationId xmlns:a16="http://schemas.microsoft.com/office/drawing/2014/main" id="{AAA2A22F-B294-23FF-AF7C-38AF9622714A}"/>
              </a:ext>
            </a:extLst>
          </p:cNvPr>
          <p:cNvSpPr/>
          <p:nvPr/>
        </p:nvSpPr>
        <p:spPr>
          <a:xfrm>
            <a:off x="1624964" y="9064328"/>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8</a:t>
            </a:r>
            <a:endParaRPr kumimoji="1" lang="ja-JP" altLang="en-US" sz="700" kern="0" dirty="0">
              <a:solidFill>
                <a:prstClr val="black"/>
              </a:solidFill>
            </a:endParaRPr>
          </a:p>
        </p:txBody>
      </p:sp>
      <p:sp>
        <p:nvSpPr>
          <p:cNvPr id="7" name="二等辺三角形 6">
            <a:extLst>
              <a:ext uri="{FF2B5EF4-FFF2-40B4-BE49-F238E27FC236}">
                <a16:creationId xmlns:a16="http://schemas.microsoft.com/office/drawing/2014/main" id="{301C8702-90FA-504E-6B59-A4C919DDDB4B}"/>
              </a:ext>
            </a:extLst>
          </p:cNvPr>
          <p:cNvSpPr/>
          <p:nvPr/>
        </p:nvSpPr>
        <p:spPr>
          <a:xfrm>
            <a:off x="1684215" y="5838528"/>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8</a:t>
            </a:r>
            <a:endParaRPr kumimoji="1" lang="ja-JP" altLang="en-US" sz="700" kern="0" dirty="0">
              <a:solidFill>
                <a:prstClr val="black"/>
              </a:solidFill>
            </a:endParaRPr>
          </a:p>
        </p:txBody>
      </p:sp>
      <p:sp>
        <p:nvSpPr>
          <p:cNvPr id="8" name="二等辺三角形 7">
            <a:extLst>
              <a:ext uri="{FF2B5EF4-FFF2-40B4-BE49-F238E27FC236}">
                <a16:creationId xmlns:a16="http://schemas.microsoft.com/office/drawing/2014/main" id="{DB18C645-711D-F481-88B2-176BF50BD0DD}"/>
              </a:ext>
            </a:extLst>
          </p:cNvPr>
          <p:cNvSpPr/>
          <p:nvPr/>
        </p:nvSpPr>
        <p:spPr>
          <a:xfrm>
            <a:off x="1684214" y="3730308"/>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8</a:t>
            </a:r>
            <a:endParaRPr kumimoji="1" lang="ja-JP" altLang="en-US" sz="700" kern="0" dirty="0">
              <a:solidFill>
                <a:prstClr val="black"/>
              </a:solidFill>
            </a:endParaRPr>
          </a:p>
        </p:txBody>
      </p:sp>
    </p:spTree>
    <p:extLst>
      <p:ext uri="{BB962C8B-B14F-4D97-AF65-F5344CB8AC3E}">
        <p14:creationId xmlns:p14="http://schemas.microsoft.com/office/powerpoint/2010/main" val="21818478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8" name="図 677">
            <a:extLst>
              <a:ext uri="{FF2B5EF4-FFF2-40B4-BE49-F238E27FC236}">
                <a16:creationId xmlns:a16="http://schemas.microsoft.com/office/drawing/2014/main" id="{8D80CE09-7B5A-E428-D571-19E79A97B27B}"/>
              </a:ext>
            </a:extLst>
          </p:cNvPr>
          <p:cNvPicPr>
            <a:picLocks noChangeAspect="1"/>
          </p:cNvPicPr>
          <p:nvPr/>
        </p:nvPicPr>
        <p:blipFill>
          <a:blip r:embed="rId2"/>
          <a:stretch>
            <a:fillRect/>
          </a:stretch>
        </p:blipFill>
        <p:spPr>
          <a:xfrm>
            <a:off x="480626" y="3857723"/>
            <a:ext cx="1355770" cy="2019144"/>
          </a:xfrm>
          <a:prstGeom prst="rect">
            <a:avLst/>
          </a:prstGeom>
        </p:spPr>
      </p:pic>
      <p:pic>
        <p:nvPicPr>
          <p:cNvPr id="679" name="図 678">
            <a:extLst>
              <a:ext uri="{FF2B5EF4-FFF2-40B4-BE49-F238E27FC236}">
                <a16:creationId xmlns:a16="http://schemas.microsoft.com/office/drawing/2014/main" id="{172C9CD5-940E-FA07-09A7-55D2174289B0}"/>
              </a:ext>
            </a:extLst>
          </p:cNvPr>
          <p:cNvPicPr>
            <a:picLocks noChangeAspect="1"/>
          </p:cNvPicPr>
          <p:nvPr/>
        </p:nvPicPr>
        <p:blipFill>
          <a:blip r:embed="rId3"/>
          <a:stretch>
            <a:fillRect/>
          </a:stretch>
        </p:blipFill>
        <p:spPr>
          <a:xfrm>
            <a:off x="956164" y="3986868"/>
            <a:ext cx="805148" cy="123622"/>
          </a:xfrm>
          <a:prstGeom prst="rect">
            <a:avLst/>
          </a:prstGeom>
        </p:spPr>
      </p:pic>
      <p:sp>
        <p:nvSpPr>
          <p:cNvPr id="680" name="テキスト ボックス 679">
            <a:extLst>
              <a:ext uri="{FF2B5EF4-FFF2-40B4-BE49-F238E27FC236}">
                <a16:creationId xmlns:a16="http://schemas.microsoft.com/office/drawing/2014/main" id="{E9DD98E0-FBEB-5C47-8FA3-B0941F35E079}"/>
              </a:ext>
            </a:extLst>
          </p:cNvPr>
          <p:cNvSpPr txBox="1"/>
          <p:nvPr/>
        </p:nvSpPr>
        <p:spPr>
          <a:xfrm>
            <a:off x="871445" y="3973445"/>
            <a:ext cx="874330" cy="200055"/>
          </a:xfrm>
          <a:prstGeom prst="rect">
            <a:avLst/>
          </a:prstGeom>
          <a:noFill/>
        </p:spPr>
        <p:txBody>
          <a:bodyPr wrap="square" rtlCol="0">
            <a:spAutoFit/>
          </a:bodyPr>
          <a:lstStyle/>
          <a:p>
            <a:pPr algn="ctr"/>
            <a:r>
              <a:rPr kumimoji="1" lang="en-US" altLang="ja-JP" sz="700" dirty="0">
                <a:solidFill>
                  <a:schemeClr val="bg1"/>
                </a:solidFill>
              </a:rPr>
              <a:t>Outbound Item</a:t>
            </a:r>
            <a:endParaRPr kumimoji="1" lang="ja-JP" altLang="en-US" sz="700" dirty="0">
              <a:solidFill>
                <a:schemeClr val="bg1"/>
              </a:solidFill>
            </a:endParaRPr>
          </a:p>
        </p:txBody>
      </p:sp>
      <p:pic>
        <p:nvPicPr>
          <p:cNvPr id="681" name="図 680">
            <a:extLst>
              <a:ext uri="{FF2B5EF4-FFF2-40B4-BE49-F238E27FC236}">
                <a16:creationId xmlns:a16="http://schemas.microsoft.com/office/drawing/2014/main" id="{A2270B82-9D2B-9585-EBB1-136EED878E28}"/>
              </a:ext>
            </a:extLst>
          </p:cNvPr>
          <p:cNvPicPr>
            <a:picLocks noChangeAspect="1"/>
          </p:cNvPicPr>
          <p:nvPr/>
        </p:nvPicPr>
        <p:blipFill>
          <a:blip r:embed="rId4"/>
          <a:stretch>
            <a:fillRect/>
          </a:stretch>
        </p:blipFill>
        <p:spPr>
          <a:xfrm>
            <a:off x="517601" y="4481486"/>
            <a:ext cx="1289035" cy="212113"/>
          </a:xfrm>
          <a:prstGeom prst="rect">
            <a:avLst/>
          </a:prstGeom>
        </p:spPr>
      </p:pic>
      <p:pic>
        <p:nvPicPr>
          <p:cNvPr id="682" name="図 681">
            <a:extLst>
              <a:ext uri="{FF2B5EF4-FFF2-40B4-BE49-F238E27FC236}">
                <a16:creationId xmlns:a16="http://schemas.microsoft.com/office/drawing/2014/main" id="{C5231E4B-D437-62AB-A508-2A3D0374C563}"/>
              </a:ext>
            </a:extLst>
          </p:cNvPr>
          <p:cNvPicPr>
            <a:picLocks noChangeAspect="1"/>
          </p:cNvPicPr>
          <p:nvPr/>
        </p:nvPicPr>
        <p:blipFill>
          <a:blip r:embed="rId5"/>
          <a:stretch>
            <a:fillRect/>
          </a:stretch>
        </p:blipFill>
        <p:spPr>
          <a:xfrm>
            <a:off x="518831" y="4884866"/>
            <a:ext cx="981060" cy="220999"/>
          </a:xfrm>
          <a:prstGeom prst="rect">
            <a:avLst/>
          </a:prstGeom>
        </p:spPr>
      </p:pic>
      <p:pic>
        <p:nvPicPr>
          <p:cNvPr id="683" name="図 682">
            <a:extLst>
              <a:ext uri="{FF2B5EF4-FFF2-40B4-BE49-F238E27FC236}">
                <a16:creationId xmlns:a16="http://schemas.microsoft.com/office/drawing/2014/main" id="{8FD84753-74FD-C938-1B4A-D7F58293C86E}"/>
              </a:ext>
            </a:extLst>
          </p:cNvPr>
          <p:cNvPicPr>
            <a:picLocks noChangeAspect="1"/>
          </p:cNvPicPr>
          <p:nvPr/>
        </p:nvPicPr>
        <p:blipFill>
          <a:blip r:embed="rId6"/>
          <a:stretch>
            <a:fillRect/>
          </a:stretch>
        </p:blipFill>
        <p:spPr>
          <a:xfrm>
            <a:off x="491644" y="4576174"/>
            <a:ext cx="1313642" cy="894800"/>
          </a:xfrm>
          <a:prstGeom prst="rect">
            <a:avLst/>
          </a:prstGeom>
        </p:spPr>
      </p:pic>
      <p:pic>
        <p:nvPicPr>
          <p:cNvPr id="684" name="図 683">
            <a:extLst>
              <a:ext uri="{FF2B5EF4-FFF2-40B4-BE49-F238E27FC236}">
                <a16:creationId xmlns:a16="http://schemas.microsoft.com/office/drawing/2014/main" id="{B89B4D26-8EDE-CD35-26F3-2AC7EE894194}"/>
              </a:ext>
            </a:extLst>
          </p:cNvPr>
          <p:cNvPicPr>
            <a:picLocks noChangeAspect="1"/>
          </p:cNvPicPr>
          <p:nvPr/>
        </p:nvPicPr>
        <p:blipFill>
          <a:blip r:embed="rId7"/>
          <a:stretch>
            <a:fillRect/>
          </a:stretch>
        </p:blipFill>
        <p:spPr>
          <a:xfrm>
            <a:off x="500788" y="4157045"/>
            <a:ext cx="1313642" cy="434647"/>
          </a:xfrm>
          <a:prstGeom prst="rect">
            <a:avLst/>
          </a:prstGeom>
        </p:spPr>
      </p:pic>
      <p:sp>
        <p:nvSpPr>
          <p:cNvPr id="685" name="四角形: 角を丸くする 684">
            <a:extLst>
              <a:ext uri="{FF2B5EF4-FFF2-40B4-BE49-F238E27FC236}">
                <a16:creationId xmlns:a16="http://schemas.microsoft.com/office/drawing/2014/main" id="{A194092C-758B-EA91-9BDD-F300F29C2C18}"/>
              </a:ext>
            </a:extLst>
          </p:cNvPr>
          <p:cNvSpPr/>
          <p:nvPr/>
        </p:nvSpPr>
        <p:spPr>
          <a:xfrm>
            <a:off x="703087" y="418364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6" name="四角形: 角を丸くする 685">
            <a:extLst>
              <a:ext uri="{FF2B5EF4-FFF2-40B4-BE49-F238E27FC236}">
                <a16:creationId xmlns:a16="http://schemas.microsoft.com/office/drawing/2014/main" id="{FF899524-228A-7727-22B5-E7BFB05D025D}"/>
              </a:ext>
            </a:extLst>
          </p:cNvPr>
          <p:cNvSpPr/>
          <p:nvPr/>
        </p:nvSpPr>
        <p:spPr>
          <a:xfrm>
            <a:off x="1337092" y="4179834"/>
            <a:ext cx="473962"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7" name="テキスト ボックス 686">
            <a:extLst>
              <a:ext uri="{FF2B5EF4-FFF2-40B4-BE49-F238E27FC236}">
                <a16:creationId xmlns:a16="http://schemas.microsoft.com/office/drawing/2014/main" id="{2C86B56C-C449-7A69-5CA3-1E9B395E5392}"/>
              </a:ext>
            </a:extLst>
          </p:cNvPr>
          <p:cNvSpPr txBox="1"/>
          <p:nvPr/>
        </p:nvSpPr>
        <p:spPr>
          <a:xfrm>
            <a:off x="455477" y="4154050"/>
            <a:ext cx="328359" cy="215444"/>
          </a:xfrm>
          <a:prstGeom prst="rect">
            <a:avLst/>
          </a:prstGeom>
          <a:noFill/>
        </p:spPr>
        <p:txBody>
          <a:bodyPr wrap="square" rtlCol="0">
            <a:spAutoFit/>
          </a:bodyPr>
          <a:lstStyle/>
          <a:p>
            <a:r>
              <a:rPr kumimoji="1" lang="en-US" altLang="ja-JP" sz="400" dirty="0">
                <a:latin typeface="+mj-lt"/>
              </a:rPr>
              <a:t>Date</a:t>
            </a:r>
          </a:p>
          <a:p>
            <a:r>
              <a:rPr kumimoji="1" lang="en-US" altLang="ja-JP" sz="400" dirty="0">
                <a:latin typeface="+mj-lt"/>
              </a:rPr>
              <a:t>From</a:t>
            </a:r>
          </a:p>
        </p:txBody>
      </p:sp>
      <p:sp>
        <p:nvSpPr>
          <p:cNvPr id="688" name="テキスト ボックス 687">
            <a:extLst>
              <a:ext uri="{FF2B5EF4-FFF2-40B4-BE49-F238E27FC236}">
                <a16:creationId xmlns:a16="http://schemas.microsoft.com/office/drawing/2014/main" id="{F647CBFD-EF19-5858-17E6-9D51A62AF074}"/>
              </a:ext>
            </a:extLst>
          </p:cNvPr>
          <p:cNvSpPr txBox="1"/>
          <p:nvPr/>
        </p:nvSpPr>
        <p:spPr>
          <a:xfrm>
            <a:off x="1104269" y="4155537"/>
            <a:ext cx="328359" cy="215444"/>
          </a:xfrm>
          <a:prstGeom prst="rect">
            <a:avLst/>
          </a:prstGeom>
          <a:noFill/>
        </p:spPr>
        <p:txBody>
          <a:bodyPr wrap="square" rtlCol="0">
            <a:spAutoFit/>
          </a:bodyPr>
          <a:lstStyle/>
          <a:p>
            <a:pPr algn="ctr"/>
            <a:r>
              <a:rPr kumimoji="1" lang="en-US" altLang="ja-JP" sz="400" dirty="0">
                <a:latin typeface="+mj-lt"/>
              </a:rPr>
              <a:t>Date</a:t>
            </a:r>
          </a:p>
          <a:p>
            <a:pPr algn="ctr"/>
            <a:r>
              <a:rPr kumimoji="1" lang="en-US" altLang="ja-JP" sz="400" dirty="0">
                <a:latin typeface="+mj-lt"/>
              </a:rPr>
              <a:t>To</a:t>
            </a:r>
          </a:p>
        </p:txBody>
      </p:sp>
      <p:pic>
        <p:nvPicPr>
          <p:cNvPr id="689" name="グラフィックス 688" descr="日毎カレンダー">
            <a:extLst>
              <a:ext uri="{FF2B5EF4-FFF2-40B4-BE49-F238E27FC236}">
                <a16:creationId xmlns:a16="http://schemas.microsoft.com/office/drawing/2014/main" id="{0360DC23-05D0-5937-7F29-BCA05A5095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5689" y="4193019"/>
            <a:ext cx="137160" cy="137160"/>
          </a:xfrm>
          <a:prstGeom prst="rect">
            <a:avLst/>
          </a:prstGeom>
        </p:spPr>
      </p:pic>
      <p:pic>
        <p:nvPicPr>
          <p:cNvPr id="690" name="グラフィックス 689" descr="日毎カレンダー">
            <a:extLst>
              <a:ext uri="{FF2B5EF4-FFF2-40B4-BE49-F238E27FC236}">
                <a16:creationId xmlns:a16="http://schemas.microsoft.com/office/drawing/2014/main" id="{A93B38D5-1083-CA60-FCC8-A9DA1F2758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5697" y="4183946"/>
            <a:ext cx="137160" cy="137160"/>
          </a:xfrm>
          <a:prstGeom prst="rect">
            <a:avLst/>
          </a:prstGeom>
        </p:spPr>
      </p:pic>
      <p:sp>
        <p:nvSpPr>
          <p:cNvPr id="691" name="四角形: 角を丸くする 690">
            <a:extLst>
              <a:ext uri="{FF2B5EF4-FFF2-40B4-BE49-F238E27FC236}">
                <a16:creationId xmlns:a16="http://schemas.microsoft.com/office/drawing/2014/main" id="{F92ED6A6-9ED5-96AB-4D2A-AF344FA74F8A}"/>
              </a:ext>
            </a:extLst>
          </p:cNvPr>
          <p:cNvSpPr/>
          <p:nvPr/>
        </p:nvSpPr>
        <p:spPr>
          <a:xfrm>
            <a:off x="747114" y="4371204"/>
            <a:ext cx="589978" cy="16253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92" name="テキスト ボックス 691">
            <a:extLst>
              <a:ext uri="{FF2B5EF4-FFF2-40B4-BE49-F238E27FC236}">
                <a16:creationId xmlns:a16="http://schemas.microsoft.com/office/drawing/2014/main" id="{38B151DC-0AAD-04FC-E601-176654564A91}"/>
              </a:ext>
            </a:extLst>
          </p:cNvPr>
          <p:cNvSpPr txBox="1"/>
          <p:nvPr/>
        </p:nvSpPr>
        <p:spPr>
          <a:xfrm>
            <a:off x="1287918" y="4334293"/>
            <a:ext cx="393651" cy="215444"/>
          </a:xfrm>
          <a:prstGeom prst="rect">
            <a:avLst/>
          </a:prstGeom>
          <a:noFill/>
        </p:spPr>
        <p:txBody>
          <a:bodyPr wrap="square" rtlCol="0">
            <a:spAutoFit/>
          </a:bodyPr>
          <a:lstStyle/>
          <a:p>
            <a:pPr algn="ctr"/>
            <a:r>
              <a:rPr kumimoji="1" lang="en-US" altLang="ja-JP" sz="400" dirty="0">
                <a:latin typeface="+mj-lt"/>
              </a:rPr>
              <a:t>Except complete</a:t>
            </a:r>
          </a:p>
        </p:txBody>
      </p:sp>
      <p:sp>
        <p:nvSpPr>
          <p:cNvPr id="693" name="正方形/長方形 692">
            <a:extLst>
              <a:ext uri="{FF2B5EF4-FFF2-40B4-BE49-F238E27FC236}">
                <a16:creationId xmlns:a16="http://schemas.microsoft.com/office/drawing/2014/main" id="{DE502D6B-2B16-82D5-6AC7-E1FC59DC0323}"/>
              </a:ext>
            </a:extLst>
          </p:cNvPr>
          <p:cNvSpPr/>
          <p:nvPr/>
        </p:nvSpPr>
        <p:spPr>
          <a:xfrm>
            <a:off x="1623778" y="4387657"/>
            <a:ext cx="119811" cy="108716"/>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94" name="テキスト ボックス 693">
            <a:extLst>
              <a:ext uri="{FF2B5EF4-FFF2-40B4-BE49-F238E27FC236}">
                <a16:creationId xmlns:a16="http://schemas.microsoft.com/office/drawing/2014/main" id="{0F059317-4302-7E50-D74F-4BB0B812A70A}"/>
              </a:ext>
            </a:extLst>
          </p:cNvPr>
          <p:cNvSpPr txBox="1"/>
          <p:nvPr/>
        </p:nvSpPr>
        <p:spPr>
          <a:xfrm>
            <a:off x="653887" y="4186640"/>
            <a:ext cx="501629" cy="153888"/>
          </a:xfrm>
          <a:prstGeom prst="rect">
            <a:avLst/>
          </a:prstGeom>
          <a:noFill/>
        </p:spPr>
        <p:txBody>
          <a:bodyPr wrap="square" rtlCol="0">
            <a:spAutoFit/>
          </a:bodyPr>
          <a:lstStyle/>
          <a:p>
            <a:r>
              <a:rPr kumimoji="1" lang="en-US" altLang="ja-JP" sz="400" dirty="0">
                <a:latin typeface="+mj-lt"/>
              </a:rPr>
              <a:t>07/Oct/2023</a:t>
            </a:r>
          </a:p>
        </p:txBody>
      </p:sp>
      <p:sp>
        <p:nvSpPr>
          <p:cNvPr id="695" name="テキスト ボックス 694">
            <a:extLst>
              <a:ext uri="{FF2B5EF4-FFF2-40B4-BE49-F238E27FC236}">
                <a16:creationId xmlns:a16="http://schemas.microsoft.com/office/drawing/2014/main" id="{9BD21826-6BCE-2CAA-D8D2-69BEEC076F53}"/>
              </a:ext>
            </a:extLst>
          </p:cNvPr>
          <p:cNvSpPr txBox="1"/>
          <p:nvPr/>
        </p:nvSpPr>
        <p:spPr>
          <a:xfrm>
            <a:off x="1292682" y="4180079"/>
            <a:ext cx="501629" cy="153888"/>
          </a:xfrm>
          <a:prstGeom prst="rect">
            <a:avLst/>
          </a:prstGeom>
          <a:noFill/>
        </p:spPr>
        <p:txBody>
          <a:bodyPr wrap="square" rtlCol="0">
            <a:spAutoFit/>
          </a:bodyPr>
          <a:lstStyle/>
          <a:p>
            <a:r>
              <a:rPr kumimoji="1" lang="en-US" altLang="ja-JP" sz="400" dirty="0">
                <a:latin typeface="+mj-lt"/>
              </a:rPr>
              <a:t>07/Oct/2023</a:t>
            </a:r>
          </a:p>
        </p:txBody>
      </p:sp>
      <p:sp>
        <p:nvSpPr>
          <p:cNvPr id="696" name="二等辺三角形 695">
            <a:extLst>
              <a:ext uri="{FF2B5EF4-FFF2-40B4-BE49-F238E27FC236}">
                <a16:creationId xmlns:a16="http://schemas.microsoft.com/office/drawing/2014/main" id="{D3432D8E-BBD2-07DC-CD78-91BB2BD3897D}"/>
              </a:ext>
            </a:extLst>
          </p:cNvPr>
          <p:cNvSpPr/>
          <p:nvPr/>
        </p:nvSpPr>
        <p:spPr>
          <a:xfrm rot="10800000">
            <a:off x="1218395" y="4421094"/>
            <a:ext cx="79525" cy="76201"/>
          </a:xfrm>
          <a:prstGeom prst="triangl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97" name="図 696">
            <a:extLst>
              <a:ext uri="{FF2B5EF4-FFF2-40B4-BE49-F238E27FC236}">
                <a16:creationId xmlns:a16="http://schemas.microsoft.com/office/drawing/2014/main" id="{6E998A0B-F86F-22E3-72C9-14C1DD08FE21}"/>
              </a:ext>
            </a:extLst>
          </p:cNvPr>
          <p:cNvPicPr>
            <a:picLocks noChangeAspect="1"/>
          </p:cNvPicPr>
          <p:nvPr/>
        </p:nvPicPr>
        <p:blipFill>
          <a:blip r:embed="rId4"/>
          <a:stretch>
            <a:fillRect/>
          </a:stretch>
        </p:blipFill>
        <p:spPr>
          <a:xfrm>
            <a:off x="514451" y="4624731"/>
            <a:ext cx="1289035" cy="370436"/>
          </a:xfrm>
          <a:prstGeom prst="rect">
            <a:avLst/>
          </a:prstGeom>
        </p:spPr>
      </p:pic>
      <p:pic>
        <p:nvPicPr>
          <p:cNvPr id="698" name="図 697">
            <a:extLst>
              <a:ext uri="{FF2B5EF4-FFF2-40B4-BE49-F238E27FC236}">
                <a16:creationId xmlns:a16="http://schemas.microsoft.com/office/drawing/2014/main" id="{D93F24F3-0FC4-017F-584D-8E3CE9132BB6}"/>
              </a:ext>
            </a:extLst>
          </p:cNvPr>
          <p:cNvPicPr>
            <a:picLocks noChangeAspect="1"/>
          </p:cNvPicPr>
          <p:nvPr/>
        </p:nvPicPr>
        <p:blipFill>
          <a:blip r:embed="rId5"/>
          <a:stretch>
            <a:fillRect/>
          </a:stretch>
        </p:blipFill>
        <p:spPr>
          <a:xfrm>
            <a:off x="514867" y="5055848"/>
            <a:ext cx="1279444" cy="376415"/>
          </a:xfrm>
          <a:prstGeom prst="rect">
            <a:avLst/>
          </a:prstGeom>
        </p:spPr>
      </p:pic>
      <p:sp>
        <p:nvSpPr>
          <p:cNvPr id="699" name="テキスト ボックス 698">
            <a:extLst>
              <a:ext uri="{FF2B5EF4-FFF2-40B4-BE49-F238E27FC236}">
                <a16:creationId xmlns:a16="http://schemas.microsoft.com/office/drawing/2014/main" id="{10B29C0E-EA0B-80DE-0E22-622E01FDB317}"/>
              </a:ext>
            </a:extLst>
          </p:cNvPr>
          <p:cNvSpPr txBox="1"/>
          <p:nvPr/>
        </p:nvSpPr>
        <p:spPr>
          <a:xfrm>
            <a:off x="485368" y="4579027"/>
            <a:ext cx="1381026" cy="461665"/>
          </a:xfrm>
          <a:prstGeom prst="rect">
            <a:avLst/>
          </a:prstGeom>
          <a:noFill/>
        </p:spPr>
        <p:txBody>
          <a:bodyPr wrap="square" rtlCol="0">
            <a:spAutoFit/>
          </a:bodyPr>
          <a:lstStyle/>
          <a:p>
            <a:r>
              <a:rPr kumimoji="1" lang="en-US" altLang="ja-JP" sz="400" dirty="0">
                <a:latin typeface="+mj-lt"/>
              </a:rPr>
              <a:t>Order No : DEMO-ORDER-NO-A</a:t>
            </a:r>
          </a:p>
          <a:p>
            <a:r>
              <a:rPr kumimoji="1" lang="en-US" altLang="ja-JP" sz="400" dirty="0">
                <a:latin typeface="+mj-lt"/>
              </a:rPr>
              <a:t>Customer Name : CUSTOMER PART NO </a:t>
            </a:r>
            <a:r>
              <a:rPr kumimoji="1" lang="en-US" altLang="ja-JP" sz="400" dirty="0" err="1">
                <a:latin typeface="+mj-lt"/>
              </a:rPr>
              <a:t>PI_A</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NO_A</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DEMO_PARTS_NAME_A</a:t>
            </a:r>
            <a:endParaRPr kumimoji="1" lang="en-US" altLang="ja-JP" sz="400" dirty="0">
              <a:latin typeface="+mj-lt"/>
            </a:endParaRPr>
          </a:p>
          <a:p>
            <a:r>
              <a:rPr kumimoji="1" lang="en-US" altLang="ja-JP" sz="400" dirty="0">
                <a:latin typeface="+mj-lt"/>
              </a:rPr>
              <a:t>Lot No : 2023-09-10</a:t>
            </a:r>
          </a:p>
          <a:p>
            <a:r>
              <a:rPr kumimoji="1" lang="en-US" altLang="ja-JP" sz="400" dirty="0">
                <a:latin typeface="+mj-lt"/>
              </a:rPr>
              <a:t>Location code : RD07/RD08        500.00/500.00PCS </a:t>
            </a:r>
          </a:p>
        </p:txBody>
      </p:sp>
      <p:sp>
        <p:nvSpPr>
          <p:cNvPr id="700" name="テキスト ボックス 699">
            <a:extLst>
              <a:ext uri="{FF2B5EF4-FFF2-40B4-BE49-F238E27FC236}">
                <a16:creationId xmlns:a16="http://schemas.microsoft.com/office/drawing/2014/main" id="{608DF0DF-7F41-6D6D-98AC-5D930F138A89}"/>
              </a:ext>
            </a:extLst>
          </p:cNvPr>
          <p:cNvSpPr txBox="1"/>
          <p:nvPr/>
        </p:nvSpPr>
        <p:spPr>
          <a:xfrm>
            <a:off x="471844" y="4998435"/>
            <a:ext cx="1405172" cy="461665"/>
          </a:xfrm>
          <a:prstGeom prst="rect">
            <a:avLst/>
          </a:prstGeom>
          <a:noFill/>
        </p:spPr>
        <p:txBody>
          <a:bodyPr wrap="square" rtlCol="0">
            <a:spAutoFit/>
          </a:bodyPr>
          <a:lstStyle/>
          <a:p>
            <a:r>
              <a:rPr kumimoji="1" lang="en-US" altLang="ja-JP" sz="400" dirty="0">
                <a:latin typeface="+mj-lt"/>
              </a:rPr>
              <a:t>Order No : DEMO-ORDER-NO-B</a:t>
            </a:r>
          </a:p>
          <a:p>
            <a:r>
              <a:rPr kumimoji="1" lang="en-US" altLang="ja-JP" sz="400" dirty="0">
                <a:latin typeface="+mj-lt"/>
              </a:rPr>
              <a:t>Customer Name : CUSTOMER PART NO </a:t>
            </a:r>
            <a:r>
              <a:rPr kumimoji="1" lang="en-US" altLang="ja-JP" sz="400" dirty="0" err="1">
                <a:latin typeface="+mj-lt"/>
              </a:rPr>
              <a:t>PI_B</a:t>
            </a:r>
            <a:endParaRPr kumimoji="1" lang="en-US" altLang="ja-JP" sz="400" dirty="0">
              <a:latin typeface="+mj-lt"/>
            </a:endParaRPr>
          </a:p>
          <a:p>
            <a:r>
              <a:rPr kumimoji="1" lang="en-US" altLang="ja-JP" sz="400" dirty="0">
                <a:latin typeface="+mj-lt"/>
              </a:rPr>
              <a:t>Parts No : DEMO-PARTS-</a:t>
            </a:r>
            <a:r>
              <a:rPr kumimoji="1" lang="en-US" altLang="ja-JP" sz="400" dirty="0" err="1">
                <a:latin typeface="+mj-lt"/>
              </a:rPr>
              <a:t>NO_B</a:t>
            </a:r>
            <a:endParaRPr kumimoji="1" lang="en-US" altLang="ja-JP" sz="400" dirty="0">
              <a:latin typeface="+mj-lt"/>
            </a:endParaRPr>
          </a:p>
          <a:p>
            <a:r>
              <a:rPr kumimoji="1" lang="en-US" altLang="ja-JP" sz="400" dirty="0">
                <a:latin typeface="+mj-lt"/>
              </a:rPr>
              <a:t>Parts Name : </a:t>
            </a:r>
            <a:r>
              <a:rPr kumimoji="1" lang="en-US" altLang="ja-JP" sz="400" dirty="0" err="1">
                <a:latin typeface="+mj-lt"/>
              </a:rPr>
              <a:t>DEMO_PARTS_NAME_B</a:t>
            </a:r>
            <a:endParaRPr kumimoji="1" lang="en-US" altLang="ja-JP" sz="400" dirty="0">
              <a:latin typeface="+mj-lt"/>
            </a:endParaRPr>
          </a:p>
          <a:p>
            <a:r>
              <a:rPr kumimoji="1" lang="en-US" altLang="ja-JP" sz="400" dirty="0">
                <a:latin typeface="+mj-lt"/>
              </a:rPr>
              <a:t>Lot No : 2023-09-10 / 2023-09-11</a:t>
            </a:r>
          </a:p>
          <a:p>
            <a:r>
              <a:rPr kumimoji="1" lang="en-US" altLang="ja-JP" sz="400" dirty="0">
                <a:latin typeface="+mj-lt"/>
              </a:rPr>
              <a:t>Location code : RD05/RD06           0.00/600.00PCS </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Outbound</a:t>
            </a:r>
          </a:p>
          <a:p>
            <a:r>
              <a:rPr kumimoji="1" lang="en-US" altLang="ja-JP" sz="1100" b="1" dirty="0"/>
              <a:t>5-3-6. Outbound Manual</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61" name="図 60">
            <a:extLst>
              <a:ext uri="{FF2B5EF4-FFF2-40B4-BE49-F238E27FC236}">
                <a16:creationId xmlns:a16="http://schemas.microsoft.com/office/drawing/2014/main" id="{AD7E2962-EA52-DA92-A48E-C6359653E551}"/>
              </a:ext>
            </a:extLst>
          </p:cNvPr>
          <p:cNvPicPr>
            <a:picLocks noChangeAspect="1"/>
          </p:cNvPicPr>
          <p:nvPr/>
        </p:nvPicPr>
        <p:blipFill>
          <a:blip r:embed="rId10"/>
          <a:stretch>
            <a:fillRect/>
          </a:stretch>
        </p:blipFill>
        <p:spPr>
          <a:xfrm>
            <a:off x="5130220" y="1420671"/>
            <a:ext cx="1341015" cy="1980526"/>
          </a:xfrm>
          <a:prstGeom prst="rect">
            <a:avLst/>
          </a:prstGeom>
        </p:spPr>
      </p:pic>
      <p:sp>
        <p:nvSpPr>
          <p:cNvPr id="570" name="矢印: 右 569">
            <a:extLst>
              <a:ext uri="{FF2B5EF4-FFF2-40B4-BE49-F238E27FC236}">
                <a16:creationId xmlns:a16="http://schemas.microsoft.com/office/drawing/2014/main" id="{17B6A950-D3ED-BBCB-58C8-982744665ECD}"/>
              </a:ext>
            </a:extLst>
          </p:cNvPr>
          <p:cNvSpPr/>
          <p:nvPr/>
        </p:nvSpPr>
        <p:spPr>
          <a:xfrm>
            <a:off x="5069742"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6" name="テキスト ボックス 65">
            <a:extLst>
              <a:ext uri="{FF2B5EF4-FFF2-40B4-BE49-F238E27FC236}">
                <a16:creationId xmlns:a16="http://schemas.microsoft.com/office/drawing/2014/main" id="{1639E579-EE62-DD23-9AE6-BBCFDC0825D6}"/>
              </a:ext>
            </a:extLst>
          </p:cNvPr>
          <p:cNvSpPr txBox="1"/>
          <p:nvPr/>
        </p:nvSpPr>
        <p:spPr>
          <a:xfrm>
            <a:off x="2926474" y="3476650"/>
            <a:ext cx="3592200" cy="461665"/>
          </a:xfrm>
          <a:prstGeom prst="rect">
            <a:avLst/>
          </a:prstGeom>
          <a:noFill/>
        </p:spPr>
        <p:txBody>
          <a:bodyPr wrap="square" rtlCol="0">
            <a:spAutoFit/>
          </a:bodyPr>
          <a:lstStyle/>
          <a:p>
            <a:r>
              <a:rPr kumimoji="1" lang="en-US" altLang="ja-JP" sz="800" dirty="0">
                <a:latin typeface="+mj-lt"/>
              </a:rPr>
              <a:t>*10:When scanning the same Box No.</a:t>
            </a:r>
          </a:p>
          <a:p>
            <a:r>
              <a:rPr kumimoji="1" lang="en-US" altLang="ja-JP" sz="800" b="1" dirty="0">
                <a:latin typeface="+mj-lt"/>
              </a:rPr>
              <a:t>Continue button</a:t>
            </a:r>
            <a:r>
              <a:rPr kumimoji="1" lang="en-US" altLang="ja-JP" sz="800" dirty="0">
                <a:latin typeface="+mj-lt"/>
              </a:rPr>
              <a:t> : Return to the screen before scanning. Qty is not added.</a:t>
            </a:r>
          </a:p>
          <a:p>
            <a:r>
              <a:rPr kumimoji="1" lang="en-US" altLang="ja-JP" sz="800" b="1" dirty="0">
                <a:latin typeface="+mj-lt"/>
              </a:rPr>
              <a:t>Delete button</a:t>
            </a:r>
            <a:r>
              <a:rPr kumimoji="1" lang="en-US" altLang="ja-JP" sz="800" dirty="0">
                <a:latin typeface="+mj-lt"/>
              </a:rPr>
              <a:t> : Delete the Box No. of the target serial. Minus Qty.</a:t>
            </a:r>
          </a:p>
        </p:txBody>
      </p:sp>
      <p:pic>
        <p:nvPicPr>
          <p:cNvPr id="67" name="図 66">
            <a:extLst>
              <a:ext uri="{FF2B5EF4-FFF2-40B4-BE49-F238E27FC236}">
                <a16:creationId xmlns:a16="http://schemas.microsoft.com/office/drawing/2014/main" id="{A57DAEF0-0BCA-979E-913C-5EBF7B9C0D60}"/>
              </a:ext>
            </a:extLst>
          </p:cNvPr>
          <p:cNvPicPr>
            <a:picLocks noChangeAspect="1"/>
          </p:cNvPicPr>
          <p:nvPr/>
        </p:nvPicPr>
        <p:blipFill>
          <a:blip r:embed="rId11"/>
          <a:stretch>
            <a:fillRect/>
          </a:stretch>
        </p:blipFill>
        <p:spPr>
          <a:xfrm>
            <a:off x="5328388" y="2322865"/>
            <a:ext cx="945274" cy="128222"/>
          </a:xfrm>
          <a:prstGeom prst="rect">
            <a:avLst/>
          </a:prstGeom>
        </p:spPr>
      </p:pic>
      <p:sp>
        <p:nvSpPr>
          <p:cNvPr id="68" name="テキスト ボックス 67">
            <a:extLst>
              <a:ext uri="{FF2B5EF4-FFF2-40B4-BE49-F238E27FC236}">
                <a16:creationId xmlns:a16="http://schemas.microsoft.com/office/drawing/2014/main" id="{107770E7-3E24-BD3A-5F25-1D3DAFEF3A94}"/>
              </a:ext>
            </a:extLst>
          </p:cNvPr>
          <p:cNvSpPr txBox="1"/>
          <p:nvPr/>
        </p:nvSpPr>
        <p:spPr>
          <a:xfrm>
            <a:off x="5276885" y="2322865"/>
            <a:ext cx="1075507" cy="169277"/>
          </a:xfrm>
          <a:prstGeom prst="rect">
            <a:avLst/>
          </a:prstGeom>
          <a:noFill/>
        </p:spPr>
        <p:txBody>
          <a:bodyPr wrap="square" rtlCol="0">
            <a:spAutoFit/>
          </a:bodyPr>
          <a:lstStyle/>
          <a:p>
            <a:pPr algn="ctr"/>
            <a:r>
              <a:rPr kumimoji="1" lang="en-US" altLang="ja-JP" sz="500" dirty="0">
                <a:solidFill>
                  <a:schemeClr val="tx1">
                    <a:lumMod val="65000"/>
                    <a:lumOff val="35000"/>
                  </a:schemeClr>
                </a:solidFill>
                <a:latin typeface="+mj-lt"/>
              </a:rPr>
              <a:t>This Box no has been scanned.</a:t>
            </a:r>
            <a:endParaRPr kumimoji="1" lang="ja-JP" altLang="en-US" sz="500" dirty="0">
              <a:solidFill>
                <a:schemeClr val="tx1">
                  <a:lumMod val="65000"/>
                  <a:lumOff val="35000"/>
                </a:schemeClr>
              </a:solidFill>
            </a:endParaRPr>
          </a:p>
        </p:txBody>
      </p:sp>
      <p:pic>
        <p:nvPicPr>
          <p:cNvPr id="69" name="図 68">
            <a:extLst>
              <a:ext uri="{FF2B5EF4-FFF2-40B4-BE49-F238E27FC236}">
                <a16:creationId xmlns:a16="http://schemas.microsoft.com/office/drawing/2014/main" id="{4D425C5E-1719-5124-81BC-56824132B0AA}"/>
              </a:ext>
            </a:extLst>
          </p:cNvPr>
          <p:cNvPicPr>
            <a:picLocks noChangeAspect="1"/>
          </p:cNvPicPr>
          <p:nvPr/>
        </p:nvPicPr>
        <p:blipFill>
          <a:blip r:embed="rId12"/>
          <a:stretch>
            <a:fillRect/>
          </a:stretch>
        </p:blipFill>
        <p:spPr>
          <a:xfrm>
            <a:off x="5552752" y="2473552"/>
            <a:ext cx="746796" cy="167655"/>
          </a:xfrm>
          <a:prstGeom prst="rect">
            <a:avLst/>
          </a:prstGeom>
        </p:spPr>
      </p:pic>
      <p:sp>
        <p:nvSpPr>
          <p:cNvPr id="70" name="テキスト ボックス 69">
            <a:extLst>
              <a:ext uri="{FF2B5EF4-FFF2-40B4-BE49-F238E27FC236}">
                <a16:creationId xmlns:a16="http://schemas.microsoft.com/office/drawing/2014/main" id="{B96DB3D1-C295-6F56-B895-477B817EC5A8}"/>
              </a:ext>
            </a:extLst>
          </p:cNvPr>
          <p:cNvSpPr txBox="1"/>
          <p:nvPr/>
        </p:nvSpPr>
        <p:spPr>
          <a:xfrm>
            <a:off x="5369195" y="2468748"/>
            <a:ext cx="870868" cy="169277"/>
          </a:xfrm>
          <a:prstGeom prst="rect">
            <a:avLst/>
          </a:prstGeom>
          <a:noFill/>
        </p:spPr>
        <p:txBody>
          <a:bodyPr wrap="square" rtlCol="0">
            <a:spAutoFit/>
          </a:bodyPr>
          <a:lstStyle/>
          <a:p>
            <a:pPr algn="ctr"/>
            <a:r>
              <a:rPr kumimoji="1" lang="en-US" altLang="ja-JP" sz="500" dirty="0">
                <a:solidFill>
                  <a:srgbClr val="398D82"/>
                </a:solidFill>
                <a:latin typeface="+mj-lt"/>
              </a:rPr>
              <a:t>Continue     Delete</a:t>
            </a:r>
            <a:endParaRPr kumimoji="1" lang="ja-JP" altLang="en-US" sz="500" dirty="0">
              <a:solidFill>
                <a:srgbClr val="398D82"/>
              </a:solidFill>
            </a:endParaRPr>
          </a:p>
        </p:txBody>
      </p:sp>
      <p:sp>
        <p:nvSpPr>
          <p:cNvPr id="670" name="正方形/長方形 669">
            <a:extLst>
              <a:ext uri="{FF2B5EF4-FFF2-40B4-BE49-F238E27FC236}">
                <a16:creationId xmlns:a16="http://schemas.microsoft.com/office/drawing/2014/main" id="{C77F81B9-1C46-1579-D090-4617ECA3EFFC}"/>
              </a:ext>
            </a:extLst>
          </p:cNvPr>
          <p:cNvSpPr/>
          <p:nvPr/>
        </p:nvSpPr>
        <p:spPr>
          <a:xfrm>
            <a:off x="2367065" y="6238318"/>
            <a:ext cx="3965250" cy="53340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it scan the label from the Inbound item screen, it will jump to the corresponding page. </a:t>
            </a:r>
          </a:p>
          <a:p>
            <a:pPr algn="l" defTabSz="914400"/>
            <a:r>
              <a:rPr kumimoji="1" lang="en-US" altLang="ja-JP" sz="700" kern="0" dirty="0">
                <a:solidFill>
                  <a:prstClr val="black"/>
                </a:solidFill>
              </a:rPr>
              <a:t>If there is no data on the list, "This label was not found." is displayed.</a:t>
            </a:r>
            <a:endParaRPr kumimoji="1" lang="ja-JP" altLang="en-US" sz="700" kern="0" dirty="0">
              <a:solidFill>
                <a:prstClr val="black"/>
              </a:solidFill>
            </a:endParaRPr>
          </a:p>
        </p:txBody>
      </p:sp>
      <p:sp>
        <p:nvSpPr>
          <p:cNvPr id="671" name="テキスト ボックス 670">
            <a:extLst>
              <a:ext uri="{FF2B5EF4-FFF2-40B4-BE49-F238E27FC236}">
                <a16:creationId xmlns:a16="http://schemas.microsoft.com/office/drawing/2014/main" id="{234C8348-02FE-18C9-86BD-9C39A08E82BA}"/>
              </a:ext>
            </a:extLst>
          </p:cNvPr>
          <p:cNvSpPr txBox="1"/>
          <p:nvPr/>
        </p:nvSpPr>
        <p:spPr>
          <a:xfrm>
            <a:off x="654020" y="6999275"/>
            <a:ext cx="1367498" cy="1077218"/>
          </a:xfrm>
          <a:prstGeom prst="rect">
            <a:avLst/>
          </a:prstGeom>
          <a:noFill/>
        </p:spPr>
        <p:txBody>
          <a:bodyPr wrap="square" rtlCol="0">
            <a:spAutoFit/>
          </a:bodyPr>
          <a:lstStyle/>
          <a:p>
            <a:r>
              <a:rPr kumimoji="1" lang="en-US" altLang="ja-JP" sz="800" dirty="0">
                <a:latin typeface="+mj-lt"/>
              </a:rPr>
              <a:t>*10: This label was not found.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a:p>
            <a:r>
              <a:rPr kumimoji="1" lang="en-US" altLang="ja-JP" sz="800" dirty="0">
                <a:latin typeface="+mj-lt"/>
              </a:rPr>
              <a:t>.</a:t>
            </a:r>
          </a:p>
          <a:p>
            <a:endParaRPr kumimoji="1" lang="en-US" altLang="ja-JP" sz="800" dirty="0">
              <a:latin typeface="+mj-lt"/>
            </a:endParaRPr>
          </a:p>
        </p:txBody>
      </p:sp>
      <p:pic>
        <p:nvPicPr>
          <p:cNvPr id="672" name="図 671">
            <a:extLst>
              <a:ext uri="{FF2B5EF4-FFF2-40B4-BE49-F238E27FC236}">
                <a16:creationId xmlns:a16="http://schemas.microsoft.com/office/drawing/2014/main" id="{E0578F03-12F5-7B50-0D06-0CF6F7D93C76}"/>
              </a:ext>
            </a:extLst>
          </p:cNvPr>
          <p:cNvPicPr>
            <a:picLocks noChangeAspect="1"/>
          </p:cNvPicPr>
          <p:nvPr/>
        </p:nvPicPr>
        <p:blipFill>
          <a:blip r:embed="rId13"/>
          <a:stretch>
            <a:fillRect/>
          </a:stretch>
        </p:blipFill>
        <p:spPr>
          <a:xfrm>
            <a:off x="780963" y="6079529"/>
            <a:ext cx="1075165" cy="745191"/>
          </a:xfrm>
          <a:prstGeom prst="rect">
            <a:avLst/>
          </a:prstGeom>
        </p:spPr>
      </p:pic>
      <p:pic>
        <p:nvPicPr>
          <p:cNvPr id="673" name="図 672">
            <a:extLst>
              <a:ext uri="{FF2B5EF4-FFF2-40B4-BE49-F238E27FC236}">
                <a16:creationId xmlns:a16="http://schemas.microsoft.com/office/drawing/2014/main" id="{1B0EAA34-0C6A-5A28-EDF7-94DA1F454F5C}"/>
              </a:ext>
            </a:extLst>
          </p:cNvPr>
          <p:cNvPicPr>
            <a:picLocks noChangeAspect="1"/>
          </p:cNvPicPr>
          <p:nvPr/>
        </p:nvPicPr>
        <p:blipFill>
          <a:blip r:embed="rId14"/>
          <a:stretch>
            <a:fillRect/>
          </a:stretch>
        </p:blipFill>
        <p:spPr>
          <a:xfrm>
            <a:off x="902902" y="6469659"/>
            <a:ext cx="847293" cy="112175"/>
          </a:xfrm>
          <a:prstGeom prst="rect">
            <a:avLst/>
          </a:prstGeom>
        </p:spPr>
      </p:pic>
      <p:sp>
        <p:nvSpPr>
          <p:cNvPr id="674" name="テキスト ボックス 673">
            <a:extLst>
              <a:ext uri="{FF2B5EF4-FFF2-40B4-BE49-F238E27FC236}">
                <a16:creationId xmlns:a16="http://schemas.microsoft.com/office/drawing/2014/main" id="{4A1FD5B9-2101-5A01-4CDC-D5CDC503E914}"/>
              </a:ext>
            </a:extLst>
          </p:cNvPr>
          <p:cNvSpPr txBox="1"/>
          <p:nvPr/>
        </p:nvSpPr>
        <p:spPr>
          <a:xfrm>
            <a:off x="821834" y="6394082"/>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This label was not found.</a:t>
            </a:r>
          </a:p>
        </p:txBody>
      </p:sp>
      <p:pic>
        <p:nvPicPr>
          <p:cNvPr id="675" name="図 674">
            <a:extLst>
              <a:ext uri="{FF2B5EF4-FFF2-40B4-BE49-F238E27FC236}">
                <a16:creationId xmlns:a16="http://schemas.microsoft.com/office/drawing/2014/main" id="{ED544053-F878-3D50-198F-3584CC8420A2}"/>
              </a:ext>
            </a:extLst>
          </p:cNvPr>
          <p:cNvPicPr>
            <a:picLocks noChangeAspect="1"/>
          </p:cNvPicPr>
          <p:nvPr/>
        </p:nvPicPr>
        <p:blipFill>
          <a:blip r:embed="rId15"/>
          <a:stretch>
            <a:fillRect/>
          </a:stretch>
        </p:blipFill>
        <p:spPr>
          <a:xfrm>
            <a:off x="1158511" y="6585178"/>
            <a:ext cx="336603" cy="186540"/>
          </a:xfrm>
          <a:prstGeom prst="rect">
            <a:avLst/>
          </a:prstGeom>
        </p:spPr>
      </p:pic>
      <p:sp>
        <p:nvSpPr>
          <p:cNvPr id="676" name="四角形: 角を丸くする 675">
            <a:extLst>
              <a:ext uri="{FF2B5EF4-FFF2-40B4-BE49-F238E27FC236}">
                <a16:creationId xmlns:a16="http://schemas.microsoft.com/office/drawing/2014/main" id="{C3CA401A-4051-F177-487C-276F403209DA}"/>
              </a:ext>
            </a:extLst>
          </p:cNvPr>
          <p:cNvSpPr/>
          <p:nvPr/>
        </p:nvSpPr>
        <p:spPr>
          <a:xfrm>
            <a:off x="1195634" y="6606242"/>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OK</a:t>
            </a:r>
            <a:endParaRPr kumimoji="1" lang="ja-JP" altLang="en-US" sz="300" kern="0" dirty="0">
              <a:solidFill>
                <a:schemeClr val="bg1"/>
              </a:solidFill>
            </a:endParaRPr>
          </a:p>
        </p:txBody>
      </p:sp>
      <p:sp>
        <p:nvSpPr>
          <p:cNvPr id="677" name="矢印: 右 676">
            <a:extLst>
              <a:ext uri="{FF2B5EF4-FFF2-40B4-BE49-F238E27FC236}">
                <a16:creationId xmlns:a16="http://schemas.microsoft.com/office/drawing/2014/main" id="{D0D7497F-86D9-5FA6-ED73-1FCEE03C0423}"/>
              </a:ext>
            </a:extLst>
          </p:cNvPr>
          <p:cNvSpPr/>
          <p:nvPr/>
        </p:nvSpPr>
        <p:spPr>
          <a:xfrm rot="5400000">
            <a:off x="1342277" y="57334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3" name="テキスト ボックス 702">
            <a:extLst>
              <a:ext uri="{FF2B5EF4-FFF2-40B4-BE49-F238E27FC236}">
                <a16:creationId xmlns:a16="http://schemas.microsoft.com/office/drawing/2014/main" id="{BBF8D740-00F4-182D-53C7-65F40A660354}"/>
              </a:ext>
            </a:extLst>
          </p:cNvPr>
          <p:cNvSpPr txBox="1"/>
          <p:nvPr/>
        </p:nvSpPr>
        <p:spPr>
          <a:xfrm>
            <a:off x="3327122" y="456728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04" name="図 703">
            <a:extLst>
              <a:ext uri="{FF2B5EF4-FFF2-40B4-BE49-F238E27FC236}">
                <a16:creationId xmlns:a16="http://schemas.microsoft.com/office/drawing/2014/main" id="{7A0F02F2-AA68-3ED5-DBE9-9C0F308B9961}"/>
              </a:ext>
            </a:extLst>
          </p:cNvPr>
          <p:cNvPicPr>
            <a:picLocks noChangeAspect="1"/>
          </p:cNvPicPr>
          <p:nvPr/>
        </p:nvPicPr>
        <p:blipFill>
          <a:blip r:embed="rId16"/>
          <a:stretch>
            <a:fillRect/>
          </a:stretch>
        </p:blipFill>
        <p:spPr>
          <a:xfrm>
            <a:off x="2799305" y="3896072"/>
            <a:ext cx="1358764" cy="2027693"/>
          </a:xfrm>
          <a:prstGeom prst="rect">
            <a:avLst/>
          </a:prstGeom>
        </p:spPr>
      </p:pic>
      <p:pic>
        <p:nvPicPr>
          <p:cNvPr id="705" name="図 704">
            <a:extLst>
              <a:ext uri="{FF2B5EF4-FFF2-40B4-BE49-F238E27FC236}">
                <a16:creationId xmlns:a16="http://schemas.microsoft.com/office/drawing/2014/main" id="{56D2FF02-7421-2DE0-121E-2614708B7F23}"/>
              </a:ext>
            </a:extLst>
          </p:cNvPr>
          <p:cNvPicPr>
            <a:picLocks noChangeAspect="1"/>
          </p:cNvPicPr>
          <p:nvPr/>
        </p:nvPicPr>
        <p:blipFill>
          <a:blip r:embed="rId17"/>
          <a:stretch>
            <a:fillRect/>
          </a:stretch>
        </p:blipFill>
        <p:spPr>
          <a:xfrm>
            <a:off x="3892661" y="5191459"/>
            <a:ext cx="243861" cy="130125"/>
          </a:xfrm>
          <a:prstGeom prst="rect">
            <a:avLst/>
          </a:prstGeom>
        </p:spPr>
      </p:pic>
      <p:sp>
        <p:nvSpPr>
          <p:cNvPr id="706" name="テキスト ボックス 705">
            <a:extLst>
              <a:ext uri="{FF2B5EF4-FFF2-40B4-BE49-F238E27FC236}">
                <a16:creationId xmlns:a16="http://schemas.microsoft.com/office/drawing/2014/main" id="{C4AEBB53-4F89-14E4-B5F8-9C79AE6D9BAF}"/>
              </a:ext>
            </a:extLst>
          </p:cNvPr>
          <p:cNvSpPr txBox="1"/>
          <p:nvPr/>
        </p:nvSpPr>
        <p:spPr>
          <a:xfrm>
            <a:off x="3816239" y="517050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07" name="図 706">
            <a:extLst>
              <a:ext uri="{FF2B5EF4-FFF2-40B4-BE49-F238E27FC236}">
                <a16:creationId xmlns:a16="http://schemas.microsoft.com/office/drawing/2014/main" id="{99A40DBE-DEEA-345A-5445-5CE614A4980F}"/>
              </a:ext>
            </a:extLst>
          </p:cNvPr>
          <p:cNvPicPr>
            <a:picLocks noChangeAspect="1"/>
          </p:cNvPicPr>
          <p:nvPr/>
        </p:nvPicPr>
        <p:blipFill>
          <a:blip r:embed="rId3"/>
          <a:stretch>
            <a:fillRect/>
          </a:stretch>
        </p:blipFill>
        <p:spPr>
          <a:xfrm>
            <a:off x="3303992" y="4030152"/>
            <a:ext cx="805148" cy="123622"/>
          </a:xfrm>
          <a:prstGeom prst="rect">
            <a:avLst/>
          </a:prstGeom>
        </p:spPr>
      </p:pic>
      <p:sp>
        <p:nvSpPr>
          <p:cNvPr id="708" name="テキスト ボックス 707">
            <a:extLst>
              <a:ext uri="{FF2B5EF4-FFF2-40B4-BE49-F238E27FC236}">
                <a16:creationId xmlns:a16="http://schemas.microsoft.com/office/drawing/2014/main" id="{46177AFD-198C-A81F-A877-BFCD96B672F2}"/>
              </a:ext>
            </a:extLst>
          </p:cNvPr>
          <p:cNvSpPr txBox="1"/>
          <p:nvPr/>
        </p:nvSpPr>
        <p:spPr>
          <a:xfrm>
            <a:off x="3219273" y="401672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709" name="図 708">
            <a:extLst>
              <a:ext uri="{FF2B5EF4-FFF2-40B4-BE49-F238E27FC236}">
                <a16:creationId xmlns:a16="http://schemas.microsoft.com/office/drawing/2014/main" id="{D9D3907B-9E60-AC15-96EB-BBC488592B79}"/>
              </a:ext>
            </a:extLst>
          </p:cNvPr>
          <p:cNvPicPr>
            <a:picLocks noChangeAspect="1"/>
          </p:cNvPicPr>
          <p:nvPr/>
        </p:nvPicPr>
        <p:blipFill>
          <a:blip r:embed="rId17"/>
          <a:stretch>
            <a:fillRect/>
          </a:stretch>
        </p:blipFill>
        <p:spPr>
          <a:xfrm>
            <a:off x="2953805" y="4915712"/>
            <a:ext cx="399116" cy="92870"/>
          </a:xfrm>
          <a:prstGeom prst="rect">
            <a:avLst/>
          </a:prstGeom>
        </p:spPr>
      </p:pic>
      <p:sp>
        <p:nvSpPr>
          <p:cNvPr id="710" name="テキスト ボックス 709">
            <a:extLst>
              <a:ext uri="{FF2B5EF4-FFF2-40B4-BE49-F238E27FC236}">
                <a16:creationId xmlns:a16="http://schemas.microsoft.com/office/drawing/2014/main" id="{97A98325-BAB9-FF63-4394-9664581BDFD5}"/>
              </a:ext>
            </a:extLst>
          </p:cNvPr>
          <p:cNvSpPr txBox="1"/>
          <p:nvPr/>
        </p:nvSpPr>
        <p:spPr>
          <a:xfrm>
            <a:off x="2889435" y="486600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11" name="図 710">
            <a:extLst>
              <a:ext uri="{FF2B5EF4-FFF2-40B4-BE49-F238E27FC236}">
                <a16:creationId xmlns:a16="http://schemas.microsoft.com/office/drawing/2014/main" id="{1F52E22F-E105-BE88-E30D-7738864A5D22}"/>
              </a:ext>
            </a:extLst>
          </p:cNvPr>
          <p:cNvPicPr>
            <a:picLocks noChangeAspect="1"/>
          </p:cNvPicPr>
          <p:nvPr/>
        </p:nvPicPr>
        <p:blipFill>
          <a:blip r:embed="rId18"/>
          <a:stretch>
            <a:fillRect/>
          </a:stretch>
        </p:blipFill>
        <p:spPr>
          <a:xfrm>
            <a:off x="3402246" y="5352823"/>
            <a:ext cx="234871" cy="129551"/>
          </a:xfrm>
          <a:prstGeom prst="rect">
            <a:avLst/>
          </a:prstGeom>
        </p:spPr>
      </p:pic>
      <p:pic>
        <p:nvPicPr>
          <p:cNvPr id="712" name="図 711">
            <a:extLst>
              <a:ext uri="{FF2B5EF4-FFF2-40B4-BE49-F238E27FC236}">
                <a16:creationId xmlns:a16="http://schemas.microsoft.com/office/drawing/2014/main" id="{21297D75-D95C-89EA-9D52-95041CA36AC9}"/>
              </a:ext>
            </a:extLst>
          </p:cNvPr>
          <p:cNvPicPr>
            <a:picLocks noChangeAspect="1"/>
          </p:cNvPicPr>
          <p:nvPr/>
        </p:nvPicPr>
        <p:blipFill>
          <a:blip r:embed="rId18"/>
          <a:stretch>
            <a:fillRect/>
          </a:stretch>
        </p:blipFill>
        <p:spPr>
          <a:xfrm>
            <a:off x="3337664" y="5536074"/>
            <a:ext cx="234871" cy="129551"/>
          </a:xfrm>
          <a:prstGeom prst="rect">
            <a:avLst/>
          </a:prstGeom>
        </p:spPr>
      </p:pic>
      <p:pic>
        <p:nvPicPr>
          <p:cNvPr id="713" name="図 712">
            <a:extLst>
              <a:ext uri="{FF2B5EF4-FFF2-40B4-BE49-F238E27FC236}">
                <a16:creationId xmlns:a16="http://schemas.microsoft.com/office/drawing/2014/main" id="{6D6F8A58-3E03-D7F7-5DB6-A2015DB8F04E}"/>
              </a:ext>
            </a:extLst>
          </p:cNvPr>
          <p:cNvPicPr>
            <a:picLocks noChangeAspect="1"/>
          </p:cNvPicPr>
          <p:nvPr/>
        </p:nvPicPr>
        <p:blipFill>
          <a:blip r:embed="rId19"/>
          <a:stretch>
            <a:fillRect/>
          </a:stretch>
        </p:blipFill>
        <p:spPr>
          <a:xfrm>
            <a:off x="2817313" y="4902851"/>
            <a:ext cx="1334826" cy="298027"/>
          </a:xfrm>
          <a:prstGeom prst="rect">
            <a:avLst/>
          </a:prstGeom>
        </p:spPr>
      </p:pic>
      <p:sp>
        <p:nvSpPr>
          <p:cNvPr id="714" name="四角形: 角を丸くする 713">
            <a:extLst>
              <a:ext uri="{FF2B5EF4-FFF2-40B4-BE49-F238E27FC236}">
                <a16:creationId xmlns:a16="http://schemas.microsoft.com/office/drawing/2014/main" id="{C07D7967-8224-D062-7120-F7AD1001D7BE}"/>
              </a:ext>
            </a:extLst>
          </p:cNvPr>
          <p:cNvSpPr/>
          <p:nvPr/>
        </p:nvSpPr>
        <p:spPr>
          <a:xfrm>
            <a:off x="3093592" y="505988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15" name="テキスト ボックス 714">
            <a:extLst>
              <a:ext uri="{FF2B5EF4-FFF2-40B4-BE49-F238E27FC236}">
                <a16:creationId xmlns:a16="http://schemas.microsoft.com/office/drawing/2014/main" id="{B913E9BA-1E80-B4E0-BBDB-82F5B2A19482}"/>
              </a:ext>
            </a:extLst>
          </p:cNvPr>
          <p:cNvSpPr txBox="1"/>
          <p:nvPr/>
        </p:nvSpPr>
        <p:spPr>
          <a:xfrm>
            <a:off x="2769885" y="504864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716" name="四角形: 角を丸くする 715">
            <a:extLst>
              <a:ext uri="{FF2B5EF4-FFF2-40B4-BE49-F238E27FC236}">
                <a16:creationId xmlns:a16="http://schemas.microsoft.com/office/drawing/2014/main" id="{0717DC3E-6843-9B0C-B982-A51753297539}"/>
              </a:ext>
            </a:extLst>
          </p:cNvPr>
          <p:cNvSpPr/>
          <p:nvPr/>
        </p:nvSpPr>
        <p:spPr>
          <a:xfrm>
            <a:off x="3745528" y="505248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17" name="テキスト ボックス 716">
            <a:extLst>
              <a:ext uri="{FF2B5EF4-FFF2-40B4-BE49-F238E27FC236}">
                <a16:creationId xmlns:a16="http://schemas.microsoft.com/office/drawing/2014/main" id="{229349A3-264F-012B-5881-1A116D8B4256}"/>
              </a:ext>
            </a:extLst>
          </p:cNvPr>
          <p:cNvSpPr txBox="1"/>
          <p:nvPr/>
        </p:nvSpPr>
        <p:spPr>
          <a:xfrm>
            <a:off x="3426583" y="503410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718" name="図 717">
            <a:extLst>
              <a:ext uri="{FF2B5EF4-FFF2-40B4-BE49-F238E27FC236}">
                <a16:creationId xmlns:a16="http://schemas.microsoft.com/office/drawing/2014/main" id="{D211D1BD-C20E-EBA0-1788-D00721D46EB3}"/>
              </a:ext>
            </a:extLst>
          </p:cNvPr>
          <p:cNvPicPr>
            <a:picLocks noChangeAspect="1"/>
          </p:cNvPicPr>
          <p:nvPr/>
        </p:nvPicPr>
        <p:blipFill>
          <a:blip r:embed="rId20"/>
          <a:stretch>
            <a:fillRect/>
          </a:stretch>
        </p:blipFill>
        <p:spPr>
          <a:xfrm>
            <a:off x="2813034" y="4498430"/>
            <a:ext cx="1345035" cy="391873"/>
          </a:xfrm>
          <a:prstGeom prst="rect">
            <a:avLst/>
          </a:prstGeom>
        </p:spPr>
      </p:pic>
      <p:sp>
        <p:nvSpPr>
          <p:cNvPr id="719" name="四角形: 角を丸くする 718">
            <a:extLst>
              <a:ext uri="{FF2B5EF4-FFF2-40B4-BE49-F238E27FC236}">
                <a16:creationId xmlns:a16="http://schemas.microsoft.com/office/drawing/2014/main" id="{FDA561D5-03C0-FAAE-3338-F510C5606795}"/>
              </a:ext>
            </a:extLst>
          </p:cNvPr>
          <p:cNvSpPr/>
          <p:nvPr/>
        </p:nvSpPr>
        <p:spPr>
          <a:xfrm>
            <a:off x="3094186" y="479771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0" name="四角形: 角を丸くする 719">
            <a:extLst>
              <a:ext uri="{FF2B5EF4-FFF2-40B4-BE49-F238E27FC236}">
                <a16:creationId xmlns:a16="http://schemas.microsoft.com/office/drawing/2014/main" id="{01B53DF8-998D-867F-E24D-4D1C86C73381}"/>
              </a:ext>
            </a:extLst>
          </p:cNvPr>
          <p:cNvSpPr/>
          <p:nvPr/>
        </p:nvSpPr>
        <p:spPr>
          <a:xfrm>
            <a:off x="3739667" y="480301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1" name="テキスト ボックス 720">
            <a:extLst>
              <a:ext uri="{FF2B5EF4-FFF2-40B4-BE49-F238E27FC236}">
                <a16:creationId xmlns:a16="http://schemas.microsoft.com/office/drawing/2014/main" id="{606057F4-F0EB-DA34-C1DC-C412311AC039}"/>
              </a:ext>
            </a:extLst>
          </p:cNvPr>
          <p:cNvSpPr txBox="1"/>
          <p:nvPr/>
        </p:nvSpPr>
        <p:spPr>
          <a:xfrm>
            <a:off x="2755635" y="481050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722" name="テキスト ボックス 721">
            <a:extLst>
              <a:ext uri="{FF2B5EF4-FFF2-40B4-BE49-F238E27FC236}">
                <a16:creationId xmlns:a16="http://schemas.microsoft.com/office/drawing/2014/main" id="{0EF7A886-682B-9689-F9ED-2F8E548FD9EF}"/>
              </a:ext>
            </a:extLst>
          </p:cNvPr>
          <p:cNvSpPr txBox="1"/>
          <p:nvPr/>
        </p:nvSpPr>
        <p:spPr>
          <a:xfrm>
            <a:off x="3415765" y="480378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723" name="四角形: 角を丸くする 722">
            <a:extLst>
              <a:ext uri="{FF2B5EF4-FFF2-40B4-BE49-F238E27FC236}">
                <a16:creationId xmlns:a16="http://schemas.microsoft.com/office/drawing/2014/main" id="{059BF220-7D67-E4AF-924A-2266109084A7}"/>
              </a:ext>
            </a:extLst>
          </p:cNvPr>
          <p:cNvSpPr/>
          <p:nvPr/>
        </p:nvSpPr>
        <p:spPr>
          <a:xfrm>
            <a:off x="3303992" y="450020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4" name="テキスト ボックス 723">
            <a:extLst>
              <a:ext uri="{FF2B5EF4-FFF2-40B4-BE49-F238E27FC236}">
                <a16:creationId xmlns:a16="http://schemas.microsoft.com/office/drawing/2014/main" id="{B580904C-640B-C3CE-1EF2-69B779ADB9F0}"/>
              </a:ext>
            </a:extLst>
          </p:cNvPr>
          <p:cNvSpPr txBox="1"/>
          <p:nvPr/>
        </p:nvSpPr>
        <p:spPr>
          <a:xfrm>
            <a:off x="2769885" y="448896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725" name="四角形: 角を丸くする 724">
            <a:extLst>
              <a:ext uri="{FF2B5EF4-FFF2-40B4-BE49-F238E27FC236}">
                <a16:creationId xmlns:a16="http://schemas.microsoft.com/office/drawing/2014/main" id="{6B53FF3D-938A-B04A-C857-50C89D793324}"/>
              </a:ext>
            </a:extLst>
          </p:cNvPr>
          <p:cNvSpPr/>
          <p:nvPr/>
        </p:nvSpPr>
        <p:spPr>
          <a:xfrm>
            <a:off x="3306483" y="464694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6" name="テキスト ボックス 725">
            <a:extLst>
              <a:ext uri="{FF2B5EF4-FFF2-40B4-BE49-F238E27FC236}">
                <a16:creationId xmlns:a16="http://schemas.microsoft.com/office/drawing/2014/main" id="{0D3A4DC1-4BE5-0AF1-53AE-7A10547795B1}"/>
              </a:ext>
            </a:extLst>
          </p:cNvPr>
          <p:cNvSpPr txBox="1"/>
          <p:nvPr/>
        </p:nvSpPr>
        <p:spPr>
          <a:xfrm>
            <a:off x="2772376" y="463570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727" name="テキスト ボックス 726">
            <a:extLst>
              <a:ext uri="{FF2B5EF4-FFF2-40B4-BE49-F238E27FC236}">
                <a16:creationId xmlns:a16="http://schemas.microsoft.com/office/drawing/2014/main" id="{13735D93-FF03-E309-9249-EB5AAD049EA5}"/>
              </a:ext>
            </a:extLst>
          </p:cNvPr>
          <p:cNvSpPr txBox="1"/>
          <p:nvPr/>
        </p:nvSpPr>
        <p:spPr>
          <a:xfrm>
            <a:off x="3330179" y="448362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728" name="テキスト ボックス 727">
            <a:extLst>
              <a:ext uri="{FF2B5EF4-FFF2-40B4-BE49-F238E27FC236}">
                <a16:creationId xmlns:a16="http://schemas.microsoft.com/office/drawing/2014/main" id="{148BF238-4CEE-92CA-6E2C-677B5103616B}"/>
              </a:ext>
            </a:extLst>
          </p:cNvPr>
          <p:cNvSpPr txBox="1"/>
          <p:nvPr/>
        </p:nvSpPr>
        <p:spPr>
          <a:xfrm>
            <a:off x="3051549" y="478624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729" name="テキスト ボックス 728">
            <a:extLst>
              <a:ext uri="{FF2B5EF4-FFF2-40B4-BE49-F238E27FC236}">
                <a16:creationId xmlns:a16="http://schemas.microsoft.com/office/drawing/2014/main" id="{AC57555E-2C9E-692C-F67D-8A71D749A379}"/>
              </a:ext>
            </a:extLst>
          </p:cNvPr>
          <p:cNvSpPr txBox="1"/>
          <p:nvPr/>
        </p:nvSpPr>
        <p:spPr>
          <a:xfrm>
            <a:off x="3706552" y="479005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730" name="図 729">
            <a:extLst>
              <a:ext uri="{FF2B5EF4-FFF2-40B4-BE49-F238E27FC236}">
                <a16:creationId xmlns:a16="http://schemas.microsoft.com/office/drawing/2014/main" id="{3ABD5866-CBBB-9819-46C1-AB63AA257571}"/>
              </a:ext>
            </a:extLst>
          </p:cNvPr>
          <p:cNvPicPr>
            <a:picLocks noChangeAspect="1"/>
          </p:cNvPicPr>
          <p:nvPr/>
        </p:nvPicPr>
        <p:blipFill>
          <a:blip r:embed="rId21"/>
          <a:stretch>
            <a:fillRect/>
          </a:stretch>
        </p:blipFill>
        <p:spPr>
          <a:xfrm>
            <a:off x="1868666" y="3924290"/>
            <a:ext cx="767534" cy="496491"/>
          </a:xfrm>
          <a:prstGeom prst="rect">
            <a:avLst/>
          </a:prstGeom>
          <a:solidFill>
            <a:schemeClr val="bg1"/>
          </a:solidFill>
        </p:spPr>
      </p:pic>
      <p:sp>
        <p:nvSpPr>
          <p:cNvPr id="731" name="テキスト ボックス 730">
            <a:extLst>
              <a:ext uri="{FF2B5EF4-FFF2-40B4-BE49-F238E27FC236}">
                <a16:creationId xmlns:a16="http://schemas.microsoft.com/office/drawing/2014/main" id="{6FB48C6B-B331-103C-43A8-5E0DF49669A5}"/>
              </a:ext>
            </a:extLst>
          </p:cNvPr>
          <p:cNvSpPr txBox="1"/>
          <p:nvPr/>
        </p:nvSpPr>
        <p:spPr>
          <a:xfrm>
            <a:off x="1804950" y="443132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732" name="台形 731">
            <a:extLst>
              <a:ext uri="{FF2B5EF4-FFF2-40B4-BE49-F238E27FC236}">
                <a16:creationId xmlns:a16="http://schemas.microsoft.com/office/drawing/2014/main" id="{DC625808-77E2-E7BB-F314-4582677B92E3}"/>
              </a:ext>
            </a:extLst>
          </p:cNvPr>
          <p:cNvSpPr/>
          <p:nvPr/>
        </p:nvSpPr>
        <p:spPr>
          <a:xfrm rot="9223765">
            <a:off x="2483310" y="38447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733" name="矢印: 右 732">
            <a:extLst>
              <a:ext uri="{FF2B5EF4-FFF2-40B4-BE49-F238E27FC236}">
                <a16:creationId xmlns:a16="http://schemas.microsoft.com/office/drawing/2014/main" id="{0A0904E7-E522-6510-E0BE-1EB10CF1988A}"/>
              </a:ext>
            </a:extLst>
          </p:cNvPr>
          <p:cNvSpPr/>
          <p:nvPr/>
        </p:nvSpPr>
        <p:spPr>
          <a:xfrm>
            <a:off x="4106213" y="436325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4" name="矢印: 右 733">
            <a:extLst>
              <a:ext uri="{FF2B5EF4-FFF2-40B4-BE49-F238E27FC236}">
                <a16:creationId xmlns:a16="http://schemas.microsoft.com/office/drawing/2014/main" id="{BCE5E44A-B9F2-92AB-8E46-93C6C457497B}"/>
              </a:ext>
            </a:extLst>
          </p:cNvPr>
          <p:cNvSpPr/>
          <p:nvPr/>
        </p:nvSpPr>
        <p:spPr>
          <a:xfrm>
            <a:off x="2791607" y="436325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35" name="図 734">
            <a:extLst>
              <a:ext uri="{FF2B5EF4-FFF2-40B4-BE49-F238E27FC236}">
                <a16:creationId xmlns:a16="http://schemas.microsoft.com/office/drawing/2014/main" id="{2DA9CD1D-F237-BDF1-B0B4-6B954362E86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181814">
            <a:off x="2432318" y="4030896"/>
            <a:ext cx="193980" cy="422448"/>
          </a:xfrm>
          <a:prstGeom prst="rect">
            <a:avLst/>
          </a:prstGeom>
        </p:spPr>
      </p:pic>
      <p:sp>
        <p:nvSpPr>
          <p:cNvPr id="736" name="矢印: 右 735">
            <a:extLst>
              <a:ext uri="{FF2B5EF4-FFF2-40B4-BE49-F238E27FC236}">
                <a16:creationId xmlns:a16="http://schemas.microsoft.com/office/drawing/2014/main" id="{3B04A09C-5472-EB6A-9003-FBD654412A51}"/>
              </a:ext>
            </a:extLst>
          </p:cNvPr>
          <p:cNvSpPr/>
          <p:nvPr/>
        </p:nvSpPr>
        <p:spPr>
          <a:xfrm>
            <a:off x="1684812" y="436411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7" name="テキスト ボックス 736">
            <a:extLst>
              <a:ext uri="{FF2B5EF4-FFF2-40B4-BE49-F238E27FC236}">
                <a16:creationId xmlns:a16="http://schemas.microsoft.com/office/drawing/2014/main" id="{6AF1ECC6-030D-1B96-AA3E-49C41CDBA0F3}"/>
              </a:ext>
            </a:extLst>
          </p:cNvPr>
          <p:cNvSpPr txBox="1"/>
          <p:nvPr/>
        </p:nvSpPr>
        <p:spPr>
          <a:xfrm>
            <a:off x="2944234" y="504378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738" name="テキスト ボックス 737">
            <a:extLst>
              <a:ext uri="{FF2B5EF4-FFF2-40B4-BE49-F238E27FC236}">
                <a16:creationId xmlns:a16="http://schemas.microsoft.com/office/drawing/2014/main" id="{B4AC04ED-A9E9-3B59-6109-6EEED3760476}"/>
              </a:ext>
            </a:extLst>
          </p:cNvPr>
          <p:cNvSpPr txBox="1"/>
          <p:nvPr/>
        </p:nvSpPr>
        <p:spPr>
          <a:xfrm>
            <a:off x="3610136" y="504353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739" name="テキスト ボックス 738">
            <a:extLst>
              <a:ext uri="{FF2B5EF4-FFF2-40B4-BE49-F238E27FC236}">
                <a16:creationId xmlns:a16="http://schemas.microsoft.com/office/drawing/2014/main" id="{AEB62054-67DA-3B6F-6CF9-A432FBF0C2EC}"/>
              </a:ext>
            </a:extLst>
          </p:cNvPr>
          <p:cNvSpPr txBox="1"/>
          <p:nvPr/>
        </p:nvSpPr>
        <p:spPr>
          <a:xfrm>
            <a:off x="2788641" y="532829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740" name="テキスト ボックス 739">
            <a:extLst>
              <a:ext uri="{FF2B5EF4-FFF2-40B4-BE49-F238E27FC236}">
                <a16:creationId xmlns:a16="http://schemas.microsoft.com/office/drawing/2014/main" id="{9A02750A-60C8-D48E-6C1E-A152E56E428B}"/>
              </a:ext>
            </a:extLst>
          </p:cNvPr>
          <p:cNvSpPr txBox="1"/>
          <p:nvPr/>
        </p:nvSpPr>
        <p:spPr>
          <a:xfrm>
            <a:off x="3239400" y="532017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741" name="テキスト ボックス 740">
            <a:extLst>
              <a:ext uri="{FF2B5EF4-FFF2-40B4-BE49-F238E27FC236}">
                <a16:creationId xmlns:a16="http://schemas.microsoft.com/office/drawing/2014/main" id="{C946043E-BBD6-AB14-F4F2-B7F32C6884C6}"/>
              </a:ext>
            </a:extLst>
          </p:cNvPr>
          <p:cNvSpPr txBox="1"/>
          <p:nvPr/>
        </p:nvSpPr>
        <p:spPr>
          <a:xfrm>
            <a:off x="3644044" y="5325454"/>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742" name="テキスト ボックス 741">
            <a:extLst>
              <a:ext uri="{FF2B5EF4-FFF2-40B4-BE49-F238E27FC236}">
                <a16:creationId xmlns:a16="http://schemas.microsoft.com/office/drawing/2014/main" id="{59FCF67C-8417-01DB-142E-61377146CDE7}"/>
              </a:ext>
            </a:extLst>
          </p:cNvPr>
          <p:cNvSpPr txBox="1"/>
          <p:nvPr/>
        </p:nvSpPr>
        <p:spPr>
          <a:xfrm>
            <a:off x="3223095" y="462645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743" name="テキスト ボックス 742">
            <a:extLst>
              <a:ext uri="{FF2B5EF4-FFF2-40B4-BE49-F238E27FC236}">
                <a16:creationId xmlns:a16="http://schemas.microsoft.com/office/drawing/2014/main" id="{DE608BC3-AE45-A50B-96D6-B41B59030078}"/>
              </a:ext>
            </a:extLst>
          </p:cNvPr>
          <p:cNvSpPr txBox="1"/>
          <p:nvPr/>
        </p:nvSpPr>
        <p:spPr>
          <a:xfrm>
            <a:off x="3394973" y="5513724"/>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744" name="正方形/長方形 743">
            <a:extLst>
              <a:ext uri="{FF2B5EF4-FFF2-40B4-BE49-F238E27FC236}">
                <a16:creationId xmlns:a16="http://schemas.microsoft.com/office/drawing/2014/main" id="{AEE925B3-B151-34C6-34CB-DD45A32537DA}"/>
              </a:ext>
            </a:extLst>
          </p:cNvPr>
          <p:cNvSpPr/>
          <p:nvPr/>
        </p:nvSpPr>
        <p:spPr>
          <a:xfrm>
            <a:off x="3413444" y="566122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745" name="グラフィックス 744" descr="右向き指示マーク">
            <a:extLst>
              <a:ext uri="{FF2B5EF4-FFF2-40B4-BE49-F238E27FC236}">
                <a16:creationId xmlns:a16="http://schemas.microsoft.com/office/drawing/2014/main" id="{7DA32E21-89D3-F736-9C5D-DC93B463357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4754202">
            <a:off x="4043486" y="5841769"/>
            <a:ext cx="253626" cy="253626"/>
          </a:xfrm>
          <a:prstGeom prst="rect">
            <a:avLst/>
          </a:prstGeom>
        </p:spPr>
      </p:pic>
      <p:sp>
        <p:nvSpPr>
          <p:cNvPr id="5" name="正方形/長方形 4">
            <a:extLst>
              <a:ext uri="{FF2B5EF4-FFF2-40B4-BE49-F238E27FC236}">
                <a16:creationId xmlns:a16="http://schemas.microsoft.com/office/drawing/2014/main" id="{B9C43496-0929-597C-BF14-F78FE90A263F}"/>
              </a:ext>
            </a:extLst>
          </p:cNvPr>
          <p:cNvSpPr/>
          <p:nvPr/>
        </p:nvSpPr>
        <p:spPr>
          <a:xfrm>
            <a:off x="463334" y="3550858"/>
            <a:ext cx="5955347" cy="4786287"/>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There is no case in this function 13/Oct/2023</a:t>
            </a:r>
            <a:endParaRPr kumimoji="1" lang="ja-JP" altLang="en-US" sz="700" kern="0" dirty="0">
              <a:solidFill>
                <a:srgbClr val="FF0000"/>
              </a:solidFill>
            </a:endParaRPr>
          </a:p>
        </p:txBody>
      </p:sp>
      <p:sp>
        <p:nvSpPr>
          <p:cNvPr id="4" name="テキスト ボックス 193">
            <a:extLst>
              <a:ext uri="{FF2B5EF4-FFF2-40B4-BE49-F238E27FC236}">
                <a16:creationId xmlns:a16="http://schemas.microsoft.com/office/drawing/2014/main" id="{F4057E41-B80D-24B3-05A1-85D02ADB18E0}"/>
              </a:ext>
            </a:extLst>
          </p:cNvPr>
          <p:cNvSpPr txBox="1"/>
          <p:nvPr/>
        </p:nvSpPr>
        <p:spPr>
          <a:xfrm>
            <a:off x="3136421" y="209595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6" name="図 194">
            <a:extLst>
              <a:ext uri="{FF2B5EF4-FFF2-40B4-BE49-F238E27FC236}">
                <a16:creationId xmlns:a16="http://schemas.microsoft.com/office/drawing/2014/main" id="{C7BA9131-A213-0F02-231A-C413E2269045}"/>
              </a:ext>
            </a:extLst>
          </p:cNvPr>
          <p:cNvPicPr>
            <a:picLocks noChangeAspect="1"/>
          </p:cNvPicPr>
          <p:nvPr/>
        </p:nvPicPr>
        <p:blipFill>
          <a:blip r:embed="rId16"/>
          <a:stretch>
            <a:fillRect/>
          </a:stretch>
        </p:blipFill>
        <p:spPr>
          <a:xfrm>
            <a:off x="2608604" y="1424738"/>
            <a:ext cx="1358764" cy="2027693"/>
          </a:xfrm>
          <a:prstGeom prst="rect">
            <a:avLst/>
          </a:prstGeom>
        </p:spPr>
      </p:pic>
      <p:pic>
        <p:nvPicPr>
          <p:cNvPr id="7" name="図 195">
            <a:extLst>
              <a:ext uri="{FF2B5EF4-FFF2-40B4-BE49-F238E27FC236}">
                <a16:creationId xmlns:a16="http://schemas.microsoft.com/office/drawing/2014/main" id="{D87E4033-A3ED-5059-EBC0-D9675C94D380}"/>
              </a:ext>
            </a:extLst>
          </p:cNvPr>
          <p:cNvPicPr>
            <a:picLocks noChangeAspect="1"/>
          </p:cNvPicPr>
          <p:nvPr/>
        </p:nvPicPr>
        <p:blipFill>
          <a:blip r:embed="rId17"/>
          <a:stretch>
            <a:fillRect/>
          </a:stretch>
        </p:blipFill>
        <p:spPr>
          <a:xfrm>
            <a:off x="3701960" y="2720125"/>
            <a:ext cx="243861" cy="130125"/>
          </a:xfrm>
          <a:prstGeom prst="rect">
            <a:avLst/>
          </a:prstGeom>
        </p:spPr>
      </p:pic>
      <p:sp>
        <p:nvSpPr>
          <p:cNvPr id="8" name="テキスト ボックス 196">
            <a:extLst>
              <a:ext uri="{FF2B5EF4-FFF2-40B4-BE49-F238E27FC236}">
                <a16:creationId xmlns:a16="http://schemas.microsoft.com/office/drawing/2014/main" id="{FC44C792-6EEE-B048-A60C-4BC5CE7A9C80}"/>
              </a:ext>
            </a:extLst>
          </p:cNvPr>
          <p:cNvSpPr txBox="1"/>
          <p:nvPr/>
        </p:nvSpPr>
        <p:spPr>
          <a:xfrm>
            <a:off x="3625538" y="269916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9" name="図 197">
            <a:extLst>
              <a:ext uri="{FF2B5EF4-FFF2-40B4-BE49-F238E27FC236}">
                <a16:creationId xmlns:a16="http://schemas.microsoft.com/office/drawing/2014/main" id="{2C005799-7D6D-4D65-6BF4-0A60F7E57AB6}"/>
              </a:ext>
            </a:extLst>
          </p:cNvPr>
          <p:cNvPicPr>
            <a:picLocks noChangeAspect="1"/>
          </p:cNvPicPr>
          <p:nvPr/>
        </p:nvPicPr>
        <p:blipFill>
          <a:blip r:embed="rId3"/>
          <a:stretch>
            <a:fillRect/>
          </a:stretch>
        </p:blipFill>
        <p:spPr>
          <a:xfrm>
            <a:off x="3113291" y="1558818"/>
            <a:ext cx="805148" cy="123622"/>
          </a:xfrm>
          <a:prstGeom prst="rect">
            <a:avLst/>
          </a:prstGeom>
        </p:spPr>
      </p:pic>
      <p:sp>
        <p:nvSpPr>
          <p:cNvPr id="10" name="テキスト ボックス 198">
            <a:extLst>
              <a:ext uri="{FF2B5EF4-FFF2-40B4-BE49-F238E27FC236}">
                <a16:creationId xmlns:a16="http://schemas.microsoft.com/office/drawing/2014/main" id="{B67BF79E-E3E8-59D0-18EF-BA6BC45C99E0}"/>
              </a:ext>
            </a:extLst>
          </p:cNvPr>
          <p:cNvSpPr txBox="1"/>
          <p:nvPr/>
        </p:nvSpPr>
        <p:spPr>
          <a:xfrm>
            <a:off x="3028572" y="1545395"/>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1" name="図 199">
            <a:extLst>
              <a:ext uri="{FF2B5EF4-FFF2-40B4-BE49-F238E27FC236}">
                <a16:creationId xmlns:a16="http://schemas.microsoft.com/office/drawing/2014/main" id="{3C8A3F64-D691-1350-761E-BB2D284719EC}"/>
              </a:ext>
            </a:extLst>
          </p:cNvPr>
          <p:cNvPicPr>
            <a:picLocks noChangeAspect="1"/>
          </p:cNvPicPr>
          <p:nvPr/>
        </p:nvPicPr>
        <p:blipFill>
          <a:blip r:embed="rId17"/>
          <a:stretch>
            <a:fillRect/>
          </a:stretch>
        </p:blipFill>
        <p:spPr>
          <a:xfrm>
            <a:off x="2763104" y="2444378"/>
            <a:ext cx="399116" cy="92870"/>
          </a:xfrm>
          <a:prstGeom prst="rect">
            <a:avLst/>
          </a:prstGeom>
        </p:spPr>
      </p:pic>
      <p:sp>
        <p:nvSpPr>
          <p:cNvPr id="12" name="テキスト ボックス 200">
            <a:extLst>
              <a:ext uri="{FF2B5EF4-FFF2-40B4-BE49-F238E27FC236}">
                <a16:creationId xmlns:a16="http://schemas.microsoft.com/office/drawing/2014/main" id="{1309238A-4085-79A3-6475-6FC3BF247D93}"/>
              </a:ext>
            </a:extLst>
          </p:cNvPr>
          <p:cNvSpPr txBox="1"/>
          <p:nvPr/>
        </p:nvSpPr>
        <p:spPr>
          <a:xfrm>
            <a:off x="2698734" y="239467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3" name="図 201">
            <a:extLst>
              <a:ext uri="{FF2B5EF4-FFF2-40B4-BE49-F238E27FC236}">
                <a16:creationId xmlns:a16="http://schemas.microsoft.com/office/drawing/2014/main" id="{523BA9E4-5855-11B9-26B5-E43F859609F9}"/>
              </a:ext>
            </a:extLst>
          </p:cNvPr>
          <p:cNvPicPr>
            <a:picLocks noChangeAspect="1"/>
          </p:cNvPicPr>
          <p:nvPr/>
        </p:nvPicPr>
        <p:blipFill>
          <a:blip r:embed="rId18"/>
          <a:stretch>
            <a:fillRect/>
          </a:stretch>
        </p:blipFill>
        <p:spPr>
          <a:xfrm>
            <a:off x="3211545" y="2881489"/>
            <a:ext cx="234871" cy="129551"/>
          </a:xfrm>
          <a:prstGeom prst="rect">
            <a:avLst/>
          </a:prstGeom>
        </p:spPr>
      </p:pic>
      <p:pic>
        <p:nvPicPr>
          <p:cNvPr id="14" name="図 202">
            <a:extLst>
              <a:ext uri="{FF2B5EF4-FFF2-40B4-BE49-F238E27FC236}">
                <a16:creationId xmlns:a16="http://schemas.microsoft.com/office/drawing/2014/main" id="{12868106-313C-2729-B130-73E8E3281685}"/>
              </a:ext>
            </a:extLst>
          </p:cNvPr>
          <p:cNvPicPr>
            <a:picLocks noChangeAspect="1"/>
          </p:cNvPicPr>
          <p:nvPr/>
        </p:nvPicPr>
        <p:blipFill>
          <a:blip r:embed="rId18"/>
          <a:stretch>
            <a:fillRect/>
          </a:stretch>
        </p:blipFill>
        <p:spPr>
          <a:xfrm>
            <a:off x="3146963" y="3064740"/>
            <a:ext cx="234871" cy="129551"/>
          </a:xfrm>
          <a:prstGeom prst="rect">
            <a:avLst/>
          </a:prstGeom>
        </p:spPr>
      </p:pic>
      <p:pic>
        <p:nvPicPr>
          <p:cNvPr id="15" name="図 203">
            <a:extLst>
              <a:ext uri="{FF2B5EF4-FFF2-40B4-BE49-F238E27FC236}">
                <a16:creationId xmlns:a16="http://schemas.microsoft.com/office/drawing/2014/main" id="{783A982A-77A3-4BD4-FBD6-F342492A8291}"/>
              </a:ext>
            </a:extLst>
          </p:cNvPr>
          <p:cNvPicPr>
            <a:picLocks noChangeAspect="1"/>
          </p:cNvPicPr>
          <p:nvPr/>
        </p:nvPicPr>
        <p:blipFill>
          <a:blip r:embed="rId19"/>
          <a:stretch>
            <a:fillRect/>
          </a:stretch>
        </p:blipFill>
        <p:spPr>
          <a:xfrm>
            <a:off x="2626612" y="2431517"/>
            <a:ext cx="1334826" cy="298027"/>
          </a:xfrm>
          <a:prstGeom prst="rect">
            <a:avLst/>
          </a:prstGeom>
        </p:spPr>
      </p:pic>
      <p:sp>
        <p:nvSpPr>
          <p:cNvPr id="16" name="四角形: 角を丸くする 204">
            <a:extLst>
              <a:ext uri="{FF2B5EF4-FFF2-40B4-BE49-F238E27FC236}">
                <a16:creationId xmlns:a16="http://schemas.microsoft.com/office/drawing/2014/main" id="{A982BF44-6637-858A-893E-F0B99B0206AB}"/>
              </a:ext>
            </a:extLst>
          </p:cNvPr>
          <p:cNvSpPr/>
          <p:nvPr/>
        </p:nvSpPr>
        <p:spPr>
          <a:xfrm>
            <a:off x="2902891" y="25885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 name="テキスト ボックス 205">
            <a:extLst>
              <a:ext uri="{FF2B5EF4-FFF2-40B4-BE49-F238E27FC236}">
                <a16:creationId xmlns:a16="http://schemas.microsoft.com/office/drawing/2014/main" id="{601E28BB-5382-B053-BD4A-DBF996B3B2B9}"/>
              </a:ext>
            </a:extLst>
          </p:cNvPr>
          <p:cNvSpPr txBox="1"/>
          <p:nvPr/>
        </p:nvSpPr>
        <p:spPr>
          <a:xfrm>
            <a:off x="2579184" y="2577309"/>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19" name="四角形: 角を丸くする 206">
            <a:extLst>
              <a:ext uri="{FF2B5EF4-FFF2-40B4-BE49-F238E27FC236}">
                <a16:creationId xmlns:a16="http://schemas.microsoft.com/office/drawing/2014/main" id="{3A572C38-8681-D960-C90B-0B191B8F5C71}"/>
              </a:ext>
            </a:extLst>
          </p:cNvPr>
          <p:cNvSpPr/>
          <p:nvPr/>
        </p:nvSpPr>
        <p:spPr>
          <a:xfrm>
            <a:off x="3554827" y="258115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 name="テキスト ボックス 207">
            <a:extLst>
              <a:ext uri="{FF2B5EF4-FFF2-40B4-BE49-F238E27FC236}">
                <a16:creationId xmlns:a16="http://schemas.microsoft.com/office/drawing/2014/main" id="{49CFCE44-6A9D-9330-0A9C-67914E2006C7}"/>
              </a:ext>
            </a:extLst>
          </p:cNvPr>
          <p:cNvSpPr txBox="1"/>
          <p:nvPr/>
        </p:nvSpPr>
        <p:spPr>
          <a:xfrm>
            <a:off x="3235882" y="2562771"/>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1" name="図 208">
            <a:extLst>
              <a:ext uri="{FF2B5EF4-FFF2-40B4-BE49-F238E27FC236}">
                <a16:creationId xmlns:a16="http://schemas.microsoft.com/office/drawing/2014/main" id="{F7D49A14-F0E2-CC1C-F751-D5E083276BF4}"/>
              </a:ext>
            </a:extLst>
          </p:cNvPr>
          <p:cNvPicPr>
            <a:picLocks noChangeAspect="1"/>
          </p:cNvPicPr>
          <p:nvPr/>
        </p:nvPicPr>
        <p:blipFill>
          <a:blip r:embed="rId20"/>
          <a:stretch>
            <a:fillRect/>
          </a:stretch>
        </p:blipFill>
        <p:spPr>
          <a:xfrm>
            <a:off x="2622333" y="2027096"/>
            <a:ext cx="1345035" cy="391873"/>
          </a:xfrm>
          <a:prstGeom prst="rect">
            <a:avLst/>
          </a:prstGeom>
        </p:spPr>
      </p:pic>
      <p:sp>
        <p:nvSpPr>
          <p:cNvPr id="23" name="四角形: 角を丸くする 209">
            <a:extLst>
              <a:ext uri="{FF2B5EF4-FFF2-40B4-BE49-F238E27FC236}">
                <a16:creationId xmlns:a16="http://schemas.microsoft.com/office/drawing/2014/main" id="{0E89E1F3-F358-8644-4FF1-92A9A992560D}"/>
              </a:ext>
            </a:extLst>
          </p:cNvPr>
          <p:cNvSpPr/>
          <p:nvPr/>
        </p:nvSpPr>
        <p:spPr>
          <a:xfrm>
            <a:off x="2903485" y="2326377"/>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四角形: 角を丸くする 210">
            <a:extLst>
              <a:ext uri="{FF2B5EF4-FFF2-40B4-BE49-F238E27FC236}">
                <a16:creationId xmlns:a16="http://schemas.microsoft.com/office/drawing/2014/main" id="{D000F71F-AFE7-A945-3D16-6668A34DE2C8}"/>
              </a:ext>
            </a:extLst>
          </p:cNvPr>
          <p:cNvSpPr/>
          <p:nvPr/>
        </p:nvSpPr>
        <p:spPr>
          <a:xfrm>
            <a:off x="3548966" y="2331677"/>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 name="テキスト ボックス 211">
            <a:extLst>
              <a:ext uri="{FF2B5EF4-FFF2-40B4-BE49-F238E27FC236}">
                <a16:creationId xmlns:a16="http://schemas.microsoft.com/office/drawing/2014/main" id="{00D03779-8496-7E17-9938-95993A23FEBF}"/>
              </a:ext>
            </a:extLst>
          </p:cNvPr>
          <p:cNvSpPr txBox="1"/>
          <p:nvPr/>
        </p:nvSpPr>
        <p:spPr>
          <a:xfrm>
            <a:off x="2564934" y="2339171"/>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6" name="テキスト ボックス 212">
            <a:extLst>
              <a:ext uri="{FF2B5EF4-FFF2-40B4-BE49-F238E27FC236}">
                <a16:creationId xmlns:a16="http://schemas.microsoft.com/office/drawing/2014/main" id="{DB3B2C2D-2A3A-30EC-0F1D-A4CA7076CFC5}"/>
              </a:ext>
            </a:extLst>
          </p:cNvPr>
          <p:cNvSpPr txBox="1"/>
          <p:nvPr/>
        </p:nvSpPr>
        <p:spPr>
          <a:xfrm>
            <a:off x="3225064" y="2332451"/>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7" name="四角形: 角を丸くする 213">
            <a:extLst>
              <a:ext uri="{FF2B5EF4-FFF2-40B4-BE49-F238E27FC236}">
                <a16:creationId xmlns:a16="http://schemas.microsoft.com/office/drawing/2014/main" id="{2C57F918-11FF-8808-4D44-B5FDCE8DD54A}"/>
              </a:ext>
            </a:extLst>
          </p:cNvPr>
          <p:cNvSpPr/>
          <p:nvPr/>
        </p:nvSpPr>
        <p:spPr>
          <a:xfrm>
            <a:off x="3113291" y="202886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 name="テキスト ボックス 214">
            <a:extLst>
              <a:ext uri="{FF2B5EF4-FFF2-40B4-BE49-F238E27FC236}">
                <a16:creationId xmlns:a16="http://schemas.microsoft.com/office/drawing/2014/main" id="{FDDEFA8E-0D2D-298D-992A-43B441C7CFF8}"/>
              </a:ext>
            </a:extLst>
          </p:cNvPr>
          <p:cNvSpPr txBox="1"/>
          <p:nvPr/>
        </p:nvSpPr>
        <p:spPr>
          <a:xfrm>
            <a:off x="2579184" y="2017628"/>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9" name="四角形: 角を丸くする 215">
            <a:extLst>
              <a:ext uri="{FF2B5EF4-FFF2-40B4-BE49-F238E27FC236}">
                <a16:creationId xmlns:a16="http://schemas.microsoft.com/office/drawing/2014/main" id="{E8E87B98-0E9F-1FE4-84F9-E072C8531ED8}"/>
              </a:ext>
            </a:extLst>
          </p:cNvPr>
          <p:cNvSpPr/>
          <p:nvPr/>
        </p:nvSpPr>
        <p:spPr>
          <a:xfrm>
            <a:off x="3115782" y="217561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テキスト ボックス 216">
            <a:extLst>
              <a:ext uri="{FF2B5EF4-FFF2-40B4-BE49-F238E27FC236}">
                <a16:creationId xmlns:a16="http://schemas.microsoft.com/office/drawing/2014/main" id="{C1F7185E-9997-2228-964A-415399B35209}"/>
              </a:ext>
            </a:extLst>
          </p:cNvPr>
          <p:cNvSpPr txBox="1"/>
          <p:nvPr/>
        </p:nvSpPr>
        <p:spPr>
          <a:xfrm>
            <a:off x="2581675" y="2164373"/>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1" name="テキスト ボックス 217">
            <a:extLst>
              <a:ext uri="{FF2B5EF4-FFF2-40B4-BE49-F238E27FC236}">
                <a16:creationId xmlns:a16="http://schemas.microsoft.com/office/drawing/2014/main" id="{0FC2FA8D-22EF-FD77-130B-C1F3823D1EE2}"/>
              </a:ext>
            </a:extLst>
          </p:cNvPr>
          <p:cNvSpPr txBox="1"/>
          <p:nvPr/>
        </p:nvSpPr>
        <p:spPr>
          <a:xfrm>
            <a:off x="3139478" y="201229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2" name="テキスト ボックス 218">
            <a:extLst>
              <a:ext uri="{FF2B5EF4-FFF2-40B4-BE49-F238E27FC236}">
                <a16:creationId xmlns:a16="http://schemas.microsoft.com/office/drawing/2014/main" id="{8F96CDC4-6EF1-0A02-4641-A223FCC7BAD6}"/>
              </a:ext>
            </a:extLst>
          </p:cNvPr>
          <p:cNvSpPr txBox="1"/>
          <p:nvPr/>
        </p:nvSpPr>
        <p:spPr>
          <a:xfrm>
            <a:off x="2860848" y="2314908"/>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3" name="テキスト ボックス 219">
            <a:extLst>
              <a:ext uri="{FF2B5EF4-FFF2-40B4-BE49-F238E27FC236}">
                <a16:creationId xmlns:a16="http://schemas.microsoft.com/office/drawing/2014/main" id="{1905714E-279C-0A84-AB1D-9C747601D92B}"/>
              </a:ext>
            </a:extLst>
          </p:cNvPr>
          <p:cNvSpPr txBox="1"/>
          <p:nvPr/>
        </p:nvSpPr>
        <p:spPr>
          <a:xfrm>
            <a:off x="3515851" y="2318718"/>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34" name="図 74">
            <a:extLst>
              <a:ext uri="{FF2B5EF4-FFF2-40B4-BE49-F238E27FC236}">
                <a16:creationId xmlns:a16="http://schemas.microsoft.com/office/drawing/2014/main" id="{3941BF61-0E38-66DB-9182-2D4836403C37}"/>
              </a:ext>
            </a:extLst>
          </p:cNvPr>
          <p:cNvPicPr>
            <a:picLocks noChangeAspect="1"/>
          </p:cNvPicPr>
          <p:nvPr/>
        </p:nvPicPr>
        <p:blipFill>
          <a:blip r:embed="rId21"/>
          <a:stretch>
            <a:fillRect/>
          </a:stretch>
        </p:blipFill>
        <p:spPr>
          <a:xfrm>
            <a:off x="1677965" y="1452956"/>
            <a:ext cx="767534" cy="496491"/>
          </a:xfrm>
          <a:prstGeom prst="rect">
            <a:avLst/>
          </a:prstGeom>
          <a:solidFill>
            <a:schemeClr val="bg1"/>
          </a:solidFill>
        </p:spPr>
      </p:pic>
      <p:sp>
        <p:nvSpPr>
          <p:cNvPr id="35" name="テキスト ボックス 75">
            <a:extLst>
              <a:ext uri="{FF2B5EF4-FFF2-40B4-BE49-F238E27FC236}">
                <a16:creationId xmlns:a16="http://schemas.microsoft.com/office/drawing/2014/main" id="{27A14751-C7B2-E51F-656F-A15422E15D7A}"/>
              </a:ext>
            </a:extLst>
          </p:cNvPr>
          <p:cNvSpPr txBox="1"/>
          <p:nvPr/>
        </p:nvSpPr>
        <p:spPr>
          <a:xfrm>
            <a:off x="1614249" y="1959994"/>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36" name="台形 76">
            <a:extLst>
              <a:ext uri="{FF2B5EF4-FFF2-40B4-BE49-F238E27FC236}">
                <a16:creationId xmlns:a16="http://schemas.microsoft.com/office/drawing/2014/main" id="{0292F6E4-644D-D828-0792-6BAE559927BD}"/>
              </a:ext>
            </a:extLst>
          </p:cNvPr>
          <p:cNvSpPr/>
          <p:nvPr/>
        </p:nvSpPr>
        <p:spPr>
          <a:xfrm rot="9223765">
            <a:off x="2292609" y="137344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7" name="矢印: 右 89">
            <a:extLst>
              <a:ext uri="{FF2B5EF4-FFF2-40B4-BE49-F238E27FC236}">
                <a16:creationId xmlns:a16="http://schemas.microsoft.com/office/drawing/2014/main" id="{881C0A9F-75AA-B0BF-FB1A-73EE370028DC}"/>
              </a:ext>
            </a:extLst>
          </p:cNvPr>
          <p:cNvSpPr/>
          <p:nvPr/>
        </p:nvSpPr>
        <p:spPr>
          <a:xfrm>
            <a:off x="3915512" y="189191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 name="矢印: 右 90">
            <a:extLst>
              <a:ext uri="{FF2B5EF4-FFF2-40B4-BE49-F238E27FC236}">
                <a16:creationId xmlns:a16="http://schemas.microsoft.com/office/drawing/2014/main" id="{81C8C630-505B-576B-74EF-6D393DF9DBFE}"/>
              </a:ext>
            </a:extLst>
          </p:cNvPr>
          <p:cNvSpPr/>
          <p:nvPr/>
        </p:nvSpPr>
        <p:spPr>
          <a:xfrm>
            <a:off x="2600906" y="189191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9" name="図 116">
            <a:extLst>
              <a:ext uri="{FF2B5EF4-FFF2-40B4-BE49-F238E27FC236}">
                <a16:creationId xmlns:a16="http://schemas.microsoft.com/office/drawing/2014/main" id="{770B6854-8B56-6BD9-2210-CA5ACCC9505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181814">
            <a:off x="2241617" y="1559562"/>
            <a:ext cx="193980" cy="422448"/>
          </a:xfrm>
          <a:prstGeom prst="rect">
            <a:avLst/>
          </a:prstGeom>
        </p:spPr>
      </p:pic>
      <p:sp>
        <p:nvSpPr>
          <p:cNvPr id="41" name="テキスト ボックス 220">
            <a:extLst>
              <a:ext uri="{FF2B5EF4-FFF2-40B4-BE49-F238E27FC236}">
                <a16:creationId xmlns:a16="http://schemas.microsoft.com/office/drawing/2014/main" id="{BB8C9FFA-A2ED-616A-A020-1713436F40A1}"/>
              </a:ext>
            </a:extLst>
          </p:cNvPr>
          <p:cNvSpPr txBox="1"/>
          <p:nvPr/>
        </p:nvSpPr>
        <p:spPr>
          <a:xfrm>
            <a:off x="2753533" y="2572451"/>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2" name="テキスト ボックス 221">
            <a:extLst>
              <a:ext uri="{FF2B5EF4-FFF2-40B4-BE49-F238E27FC236}">
                <a16:creationId xmlns:a16="http://schemas.microsoft.com/office/drawing/2014/main" id="{D6E9E2BC-BDE2-6470-4986-341545EB6A7B}"/>
              </a:ext>
            </a:extLst>
          </p:cNvPr>
          <p:cNvSpPr txBox="1"/>
          <p:nvPr/>
        </p:nvSpPr>
        <p:spPr>
          <a:xfrm>
            <a:off x="3419435" y="2572205"/>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43" name="テキスト ボックス 222">
            <a:extLst>
              <a:ext uri="{FF2B5EF4-FFF2-40B4-BE49-F238E27FC236}">
                <a16:creationId xmlns:a16="http://schemas.microsoft.com/office/drawing/2014/main" id="{3DDFB01F-6E27-D40D-85FD-CE123A8D4D70}"/>
              </a:ext>
            </a:extLst>
          </p:cNvPr>
          <p:cNvSpPr txBox="1"/>
          <p:nvPr/>
        </p:nvSpPr>
        <p:spPr>
          <a:xfrm>
            <a:off x="2597940" y="2856964"/>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44" name="テキスト ボックス 223">
            <a:extLst>
              <a:ext uri="{FF2B5EF4-FFF2-40B4-BE49-F238E27FC236}">
                <a16:creationId xmlns:a16="http://schemas.microsoft.com/office/drawing/2014/main" id="{5B52E6FB-7CDD-009C-05FC-C3CECA32C3B7}"/>
              </a:ext>
            </a:extLst>
          </p:cNvPr>
          <p:cNvSpPr txBox="1"/>
          <p:nvPr/>
        </p:nvSpPr>
        <p:spPr>
          <a:xfrm>
            <a:off x="3048699" y="2848836"/>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45" name="テキスト ボックス 224">
            <a:extLst>
              <a:ext uri="{FF2B5EF4-FFF2-40B4-BE49-F238E27FC236}">
                <a16:creationId xmlns:a16="http://schemas.microsoft.com/office/drawing/2014/main" id="{65BDD2B1-9F5E-1763-7785-B4DF5726584D}"/>
              </a:ext>
            </a:extLst>
          </p:cNvPr>
          <p:cNvSpPr txBox="1"/>
          <p:nvPr/>
        </p:nvSpPr>
        <p:spPr>
          <a:xfrm>
            <a:off x="3453343" y="2854120"/>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46" name="テキスト ボックス 741">
            <a:extLst>
              <a:ext uri="{FF2B5EF4-FFF2-40B4-BE49-F238E27FC236}">
                <a16:creationId xmlns:a16="http://schemas.microsoft.com/office/drawing/2014/main" id="{E63552B0-B150-0602-3C15-422873C2E9A0}"/>
              </a:ext>
            </a:extLst>
          </p:cNvPr>
          <p:cNvSpPr txBox="1"/>
          <p:nvPr/>
        </p:nvSpPr>
        <p:spPr>
          <a:xfrm>
            <a:off x="3070213" y="215939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47" name="Picture 46">
            <a:extLst>
              <a:ext uri="{FF2B5EF4-FFF2-40B4-BE49-F238E27FC236}">
                <a16:creationId xmlns:a16="http://schemas.microsoft.com/office/drawing/2014/main" id="{01511B30-3168-BE9C-9E39-B48912F0C3EF}"/>
              </a:ext>
            </a:extLst>
          </p:cNvPr>
          <p:cNvPicPr>
            <a:picLocks noChangeAspect="1"/>
          </p:cNvPicPr>
          <p:nvPr/>
        </p:nvPicPr>
        <p:blipFill>
          <a:blip r:embed="rId25"/>
          <a:stretch>
            <a:fillRect/>
          </a:stretch>
        </p:blipFill>
        <p:spPr>
          <a:xfrm>
            <a:off x="2633518" y="2330049"/>
            <a:ext cx="1319496" cy="871781"/>
          </a:xfrm>
          <a:prstGeom prst="rect">
            <a:avLst/>
          </a:prstGeom>
        </p:spPr>
      </p:pic>
      <p:pic>
        <p:nvPicPr>
          <p:cNvPr id="48" name="Picture 47">
            <a:extLst>
              <a:ext uri="{FF2B5EF4-FFF2-40B4-BE49-F238E27FC236}">
                <a16:creationId xmlns:a16="http://schemas.microsoft.com/office/drawing/2014/main" id="{CA14CC1A-E410-A770-B70D-55321BA9F314}"/>
              </a:ext>
            </a:extLst>
          </p:cNvPr>
          <p:cNvPicPr>
            <a:picLocks noChangeAspect="1"/>
          </p:cNvPicPr>
          <p:nvPr/>
        </p:nvPicPr>
        <p:blipFill>
          <a:blip r:embed="rId26"/>
          <a:stretch>
            <a:fillRect/>
          </a:stretch>
        </p:blipFill>
        <p:spPr>
          <a:xfrm>
            <a:off x="2639927" y="3024118"/>
            <a:ext cx="1254295" cy="169937"/>
          </a:xfrm>
          <a:prstGeom prst="rect">
            <a:avLst/>
          </a:prstGeom>
        </p:spPr>
      </p:pic>
      <p:sp>
        <p:nvSpPr>
          <p:cNvPr id="49" name="TextBox 48">
            <a:extLst>
              <a:ext uri="{FF2B5EF4-FFF2-40B4-BE49-F238E27FC236}">
                <a16:creationId xmlns:a16="http://schemas.microsoft.com/office/drawing/2014/main" id="{58FE0EB6-41A4-80D2-FC9A-A76F4F98C14B}"/>
              </a:ext>
            </a:extLst>
          </p:cNvPr>
          <p:cNvSpPr txBox="1"/>
          <p:nvPr/>
        </p:nvSpPr>
        <p:spPr>
          <a:xfrm>
            <a:off x="3500264" y="3037414"/>
            <a:ext cx="474058" cy="169277"/>
          </a:xfrm>
          <a:prstGeom prst="rect">
            <a:avLst/>
          </a:prstGeom>
          <a:noFill/>
        </p:spPr>
        <p:txBody>
          <a:bodyPr wrap="square" rtlCol="0">
            <a:spAutoFit/>
          </a:bodyPr>
          <a:lstStyle/>
          <a:p>
            <a:pPr algn="r"/>
            <a:r>
              <a:rPr lang="en-US" sz="500" dirty="0"/>
              <a:t>10</a:t>
            </a:r>
          </a:p>
        </p:txBody>
      </p:sp>
      <p:pic>
        <p:nvPicPr>
          <p:cNvPr id="50" name="図 74">
            <a:extLst>
              <a:ext uri="{FF2B5EF4-FFF2-40B4-BE49-F238E27FC236}">
                <a16:creationId xmlns:a16="http://schemas.microsoft.com/office/drawing/2014/main" id="{3B8D194C-1FA6-1F16-3A06-C33E64B37432}"/>
              </a:ext>
            </a:extLst>
          </p:cNvPr>
          <p:cNvPicPr>
            <a:picLocks noChangeAspect="1"/>
          </p:cNvPicPr>
          <p:nvPr/>
        </p:nvPicPr>
        <p:blipFill>
          <a:blip r:embed="rId21"/>
          <a:stretch>
            <a:fillRect/>
          </a:stretch>
        </p:blipFill>
        <p:spPr>
          <a:xfrm>
            <a:off x="4178870" y="1470514"/>
            <a:ext cx="767534" cy="496491"/>
          </a:xfrm>
          <a:prstGeom prst="rect">
            <a:avLst/>
          </a:prstGeom>
          <a:solidFill>
            <a:schemeClr val="bg1"/>
          </a:solidFill>
        </p:spPr>
      </p:pic>
      <p:sp>
        <p:nvSpPr>
          <p:cNvPr id="51" name="テキスト ボックス 75">
            <a:extLst>
              <a:ext uri="{FF2B5EF4-FFF2-40B4-BE49-F238E27FC236}">
                <a16:creationId xmlns:a16="http://schemas.microsoft.com/office/drawing/2014/main" id="{2B82CCC7-61E4-CB1D-7F13-438E84668C19}"/>
              </a:ext>
            </a:extLst>
          </p:cNvPr>
          <p:cNvSpPr txBox="1"/>
          <p:nvPr/>
        </p:nvSpPr>
        <p:spPr>
          <a:xfrm>
            <a:off x="4115154" y="1977552"/>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52" name="台形 76">
            <a:extLst>
              <a:ext uri="{FF2B5EF4-FFF2-40B4-BE49-F238E27FC236}">
                <a16:creationId xmlns:a16="http://schemas.microsoft.com/office/drawing/2014/main" id="{DCC86DCE-DE97-B3A5-DD3E-5B584C3E0571}"/>
              </a:ext>
            </a:extLst>
          </p:cNvPr>
          <p:cNvSpPr/>
          <p:nvPr/>
        </p:nvSpPr>
        <p:spPr>
          <a:xfrm rot="9223765">
            <a:off x="4793514" y="1391006"/>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53" name="図 116">
            <a:extLst>
              <a:ext uri="{FF2B5EF4-FFF2-40B4-BE49-F238E27FC236}">
                <a16:creationId xmlns:a16="http://schemas.microsoft.com/office/drawing/2014/main" id="{0439D54D-F22E-B621-F505-BB4E453FC90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181814">
            <a:off x="4742522" y="1577120"/>
            <a:ext cx="193980" cy="422448"/>
          </a:xfrm>
          <a:prstGeom prst="rect">
            <a:avLst/>
          </a:prstGeom>
        </p:spPr>
      </p:pic>
    </p:spTree>
    <p:extLst>
      <p:ext uri="{BB962C8B-B14F-4D97-AF65-F5344CB8AC3E}">
        <p14:creationId xmlns:p14="http://schemas.microsoft.com/office/powerpoint/2010/main" val="24989536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Stock Management</a:t>
            </a:r>
          </a:p>
          <a:p>
            <a:r>
              <a:rPr kumimoji="1" lang="en-US" altLang="ja-JP" sz="1100" b="1" dirty="0"/>
              <a:t>5-4-1. Stock management</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8" name="図 7">
            <a:extLst>
              <a:ext uri="{FF2B5EF4-FFF2-40B4-BE49-F238E27FC236}">
                <a16:creationId xmlns:a16="http://schemas.microsoft.com/office/drawing/2014/main" id="{0F7E3C89-7438-56B6-90FE-F4CE243E4ABF}"/>
              </a:ext>
            </a:extLst>
          </p:cNvPr>
          <p:cNvPicPr>
            <a:picLocks noChangeAspect="1"/>
          </p:cNvPicPr>
          <p:nvPr/>
        </p:nvPicPr>
        <p:blipFill>
          <a:blip r:embed="rId2"/>
          <a:stretch>
            <a:fillRect/>
          </a:stretch>
        </p:blipFill>
        <p:spPr>
          <a:xfrm>
            <a:off x="503629" y="1508379"/>
            <a:ext cx="1378354" cy="2040133"/>
          </a:xfrm>
          <a:prstGeom prst="rect">
            <a:avLst/>
          </a:prstGeom>
        </p:spPr>
      </p:pic>
      <p:sp>
        <p:nvSpPr>
          <p:cNvPr id="9" name="正方形/長方形 8">
            <a:extLst>
              <a:ext uri="{FF2B5EF4-FFF2-40B4-BE49-F238E27FC236}">
                <a16:creationId xmlns:a16="http://schemas.microsoft.com/office/drawing/2014/main" id="{D6F907C9-AEFB-FC49-F038-0FC1D9E310E8}"/>
              </a:ext>
            </a:extLst>
          </p:cNvPr>
          <p:cNvSpPr/>
          <p:nvPr/>
        </p:nvSpPr>
        <p:spPr>
          <a:xfrm>
            <a:off x="561274" y="2783935"/>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0" name="グラフィックス 9" descr="右向き指示マーク">
            <a:extLst>
              <a:ext uri="{FF2B5EF4-FFF2-40B4-BE49-F238E27FC236}">
                <a16:creationId xmlns:a16="http://schemas.microsoft.com/office/drawing/2014/main" id="{2CC08CB5-C323-9B48-988B-3E4CF78F95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54202">
            <a:off x="1587633" y="2977624"/>
            <a:ext cx="253626" cy="253626"/>
          </a:xfrm>
          <a:prstGeom prst="rect">
            <a:avLst/>
          </a:prstGeom>
        </p:spPr>
      </p:pic>
      <p:sp>
        <p:nvSpPr>
          <p:cNvPr id="11" name="テキスト ボックス 10">
            <a:extLst>
              <a:ext uri="{FF2B5EF4-FFF2-40B4-BE49-F238E27FC236}">
                <a16:creationId xmlns:a16="http://schemas.microsoft.com/office/drawing/2014/main" id="{EC55BA5B-0B20-4BBD-1255-FEED2CC6ABF8}"/>
              </a:ext>
            </a:extLst>
          </p:cNvPr>
          <p:cNvSpPr txBox="1"/>
          <p:nvPr/>
        </p:nvSpPr>
        <p:spPr>
          <a:xfrm>
            <a:off x="3499137" y="1508379"/>
            <a:ext cx="3024322" cy="1200329"/>
          </a:xfrm>
          <a:prstGeom prst="rect">
            <a:avLst/>
          </a:prstGeom>
          <a:noFill/>
        </p:spPr>
        <p:txBody>
          <a:bodyPr wrap="square" rtlCol="0">
            <a:spAutoFit/>
          </a:bodyPr>
          <a:lstStyle/>
          <a:p>
            <a:r>
              <a:rPr kumimoji="1" lang="en-US" altLang="ja-JP" sz="800" dirty="0">
                <a:latin typeface="+mj-lt"/>
              </a:rPr>
              <a:t>This is the screen that transitions after select Stock management from Main menu.</a:t>
            </a:r>
          </a:p>
          <a:p>
            <a:endParaRPr kumimoji="1" lang="en-US" altLang="ja-JP" sz="800" dirty="0">
              <a:latin typeface="+mj-lt"/>
            </a:endParaRPr>
          </a:p>
          <a:p>
            <a:r>
              <a:rPr kumimoji="1" lang="en-US" altLang="ja-JP" sz="800" b="1" dirty="0">
                <a:latin typeface="+mj-lt"/>
              </a:rPr>
              <a:t>Stock Check button: </a:t>
            </a:r>
            <a:r>
              <a:rPr kumimoji="1" lang="en-US" altLang="ja-JP" sz="800" dirty="0">
                <a:latin typeface="+mj-lt"/>
              </a:rPr>
              <a:t>Transitions to the Stock Check screen.</a:t>
            </a:r>
          </a:p>
          <a:p>
            <a:r>
              <a:rPr kumimoji="1" lang="en-US" altLang="ja-JP" sz="800" b="1" dirty="0">
                <a:latin typeface="+mj-lt"/>
              </a:rPr>
              <a:t>Stocktaking button</a:t>
            </a:r>
            <a:r>
              <a:rPr kumimoji="1" lang="en-US" altLang="ja-JP" sz="800" dirty="0">
                <a:latin typeface="+mj-lt"/>
              </a:rPr>
              <a:t>: Transitions to the Stocktaking screen.</a:t>
            </a:r>
          </a:p>
          <a:p>
            <a:r>
              <a:rPr kumimoji="1" lang="en-US" altLang="ja-JP" sz="800" b="1" dirty="0">
                <a:latin typeface="+mj-lt"/>
              </a:rPr>
              <a:t>Change Location button</a:t>
            </a:r>
            <a:r>
              <a:rPr kumimoji="1" lang="en-US" altLang="ja-JP" sz="800" dirty="0">
                <a:latin typeface="+mj-lt"/>
              </a:rPr>
              <a:t>: Transitions to the Change Location screen.</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12" name="図 11">
            <a:extLst>
              <a:ext uri="{FF2B5EF4-FFF2-40B4-BE49-F238E27FC236}">
                <a16:creationId xmlns:a16="http://schemas.microsoft.com/office/drawing/2014/main" id="{2C1A9D62-C11B-86F8-BFFB-B6D238B828B5}"/>
              </a:ext>
            </a:extLst>
          </p:cNvPr>
          <p:cNvPicPr>
            <a:picLocks noChangeAspect="1"/>
          </p:cNvPicPr>
          <p:nvPr/>
        </p:nvPicPr>
        <p:blipFill>
          <a:blip r:embed="rId5"/>
          <a:stretch>
            <a:fillRect/>
          </a:stretch>
        </p:blipFill>
        <p:spPr>
          <a:xfrm>
            <a:off x="2040003" y="1508379"/>
            <a:ext cx="1349747" cy="2014238"/>
          </a:xfrm>
          <a:prstGeom prst="rect">
            <a:avLst/>
          </a:prstGeom>
        </p:spPr>
      </p:pic>
      <p:sp>
        <p:nvSpPr>
          <p:cNvPr id="13" name="矢印: 右 12">
            <a:extLst>
              <a:ext uri="{FF2B5EF4-FFF2-40B4-BE49-F238E27FC236}">
                <a16:creationId xmlns:a16="http://schemas.microsoft.com/office/drawing/2014/main" id="{E3738884-0D60-D972-7B55-E17E6C44DD29}"/>
              </a:ext>
            </a:extLst>
          </p:cNvPr>
          <p:cNvSpPr/>
          <p:nvPr/>
        </p:nvSpPr>
        <p:spPr>
          <a:xfrm>
            <a:off x="1796523" y="244491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25386285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Stock Management</a:t>
            </a:r>
          </a:p>
          <a:p>
            <a:r>
              <a:rPr kumimoji="1" lang="en-US" altLang="ja-JP" sz="1100" b="1" dirty="0"/>
              <a:t>5-4-2. Stock Check</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11" name="テキスト ボックス 10">
            <a:extLst>
              <a:ext uri="{FF2B5EF4-FFF2-40B4-BE49-F238E27FC236}">
                <a16:creationId xmlns:a16="http://schemas.microsoft.com/office/drawing/2014/main" id="{EC55BA5B-0B20-4BBD-1255-FEED2CC6ABF8}"/>
              </a:ext>
            </a:extLst>
          </p:cNvPr>
          <p:cNvSpPr txBox="1"/>
          <p:nvPr/>
        </p:nvSpPr>
        <p:spPr>
          <a:xfrm>
            <a:off x="3499137" y="1508379"/>
            <a:ext cx="3024322" cy="1815882"/>
          </a:xfrm>
          <a:prstGeom prst="rect">
            <a:avLst/>
          </a:prstGeom>
          <a:noFill/>
        </p:spPr>
        <p:txBody>
          <a:bodyPr wrap="square" rtlCol="0">
            <a:spAutoFit/>
          </a:bodyPr>
          <a:lstStyle/>
          <a:p>
            <a:r>
              <a:rPr kumimoji="1" lang="en-US" altLang="ja-JP" sz="800" dirty="0">
                <a:latin typeface="+mj-lt"/>
              </a:rPr>
              <a:t>This is the screen that transitions after select Stock check from Stock management menu.</a:t>
            </a:r>
          </a:p>
          <a:p>
            <a:endParaRPr kumimoji="1" lang="en-US" altLang="ja-JP" sz="800" dirty="0">
              <a:latin typeface="+mj-lt"/>
            </a:endParaRPr>
          </a:p>
          <a:p>
            <a:r>
              <a:rPr kumimoji="1" lang="en-US" altLang="ja-JP" sz="800" b="1" dirty="0">
                <a:latin typeface="+mj-lt"/>
              </a:rPr>
              <a:t>Parts No:</a:t>
            </a:r>
            <a:r>
              <a:rPr kumimoji="1" lang="en-US" altLang="ja-JP" sz="800" dirty="0">
                <a:latin typeface="Arial 本文"/>
              </a:rPr>
              <a:t> No initial value information, List selection from Item master</a:t>
            </a:r>
            <a:r>
              <a:rPr kumimoji="1" lang="en-US" altLang="ja-JP" sz="800" dirty="0">
                <a:solidFill>
                  <a:srgbClr val="FF0000"/>
                </a:solidFill>
                <a:latin typeface="Arial 本文"/>
              </a:rPr>
              <a:t>* Can be changed manually or scan label</a:t>
            </a:r>
          </a:p>
          <a:p>
            <a:r>
              <a:rPr kumimoji="1" lang="en-US" altLang="ja-JP" sz="800" b="1" dirty="0">
                <a:latin typeface="+mj-lt"/>
              </a:rPr>
              <a:t>Lot No:</a:t>
            </a:r>
            <a:r>
              <a:rPr kumimoji="1" lang="en-US" altLang="ja-JP" sz="800" dirty="0">
                <a:latin typeface="Arial 本文"/>
              </a:rPr>
              <a:t> No initial value information.</a:t>
            </a:r>
            <a:r>
              <a:rPr kumimoji="1" lang="en-US" altLang="ja-JP" sz="800" dirty="0">
                <a:solidFill>
                  <a:srgbClr val="FF0000"/>
                </a:solidFill>
                <a:latin typeface="Arial 本文"/>
              </a:rPr>
              <a:t>* Can be changed manually or scan label</a:t>
            </a:r>
          </a:p>
          <a:p>
            <a:r>
              <a:rPr kumimoji="1" lang="en-US" altLang="ja-JP" sz="800" b="1" dirty="0">
                <a:latin typeface="+mj-lt"/>
              </a:rPr>
              <a:t>Location : </a:t>
            </a:r>
            <a:r>
              <a:rPr kumimoji="1" lang="en-US" altLang="ja-JP" sz="800" dirty="0">
                <a:latin typeface="Arial 本文"/>
              </a:rPr>
              <a:t>No initial value information</a:t>
            </a:r>
            <a:endParaRPr kumimoji="1" lang="en-US" altLang="ja-JP" sz="800" b="1" dirty="0">
              <a:latin typeface="+mj-lt"/>
            </a:endParaRPr>
          </a:p>
          <a:p>
            <a:r>
              <a:rPr kumimoji="1" lang="en-US" altLang="ja-JP" sz="800" b="1" dirty="0">
                <a:latin typeface="+mj-lt"/>
              </a:rPr>
              <a:t>Qty Box :</a:t>
            </a:r>
            <a:r>
              <a:rPr kumimoji="1" lang="en-US" altLang="ja-JP" sz="800" dirty="0">
                <a:latin typeface="Arial 本文"/>
              </a:rPr>
              <a:t> No initial value information</a:t>
            </a:r>
            <a:endParaRPr kumimoji="1" lang="en-US" altLang="ja-JP" sz="800" b="1" dirty="0">
              <a:latin typeface="+mj-lt"/>
            </a:endParaRPr>
          </a:p>
          <a:p>
            <a:r>
              <a:rPr kumimoji="1" lang="en-US" altLang="ja-JP" sz="800" b="1" dirty="0">
                <a:latin typeface="+mj-lt"/>
              </a:rPr>
              <a:t>Qty : </a:t>
            </a:r>
            <a:r>
              <a:rPr kumimoji="1" lang="en-US" altLang="ja-JP" sz="800" dirty="0">
                <a:latin typeface="Arial 本文"/>
              </a:rPr>
              <a:t>No initial value information</a:t>
            </a:r>
          </a:p>
          <a:p>
            <a:r>
              <a:rPr kumimoji="1" lang="en-US" altLang="ja-JP" sz="800" b="1" dirty="0">
                <a:latin typeface="Arial 本文"/>
              </a:rPr>
              <a:t>Total : </a:t>
            </a:r>
            <a:r>
              <a:rPr kumimoji="1" lang="en-US" altLang="ja-JP" sz="800" dirty="0">
                <a:latin typeface="Arial 本文"/>
              </a:rPr>
              <a:t>No initial value information</a:t>
            </a:r>
            <a:endParaRPr kumimoji="1" lang="en-US" altLang="ja-JP" sz="800" b="1"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OK[P4]</a:t>
            </a:r>
            <a:r>
              <a:rPr kumimoji="1" lang="en-US" altLang="ja-JP" sz="800" dirty="0">
                <a:latin typeface="+mj-lt"/>
              </a:rPr>
              <a:t>: Confirmation processing. Search data.</a:t>
            </a:r>
          </a:p>
          <a:p>
            <a:r>
              <a:rPr kumimoji="1" lang="en-US" altLang="ja-JP" sz="800" b="1" dirty="0">
                <a:latin typeface="+mj-lt"/>
              </a:rPr>
              <a:t>&lt; (P1): </a:t>
            </a:r>
            <a:r>
              <a:rPr kumimoji="1" lang="en-US" altLang="ja-JP" sz="800" dirty="0">
                <a:latin typeface="+mj-lt"/>
              </a:rPr>
              <a:t>Back to Main menu</a:t>
            </a:r>
          </a:p>
        </p:txBody>
      </p:sp>
      <p:pic>
        <p:nvPicPr>
          <p:cNvPr id="4" name="図 3">
            <a:extLst>
              <a:ext uri="{FF2B5EF4-FFF2-40B4-BE49-F238E27FC236}">
                <a16:creationId xmlns:a16="http://schemas.microsoft.com/office/drawing/2014/main" id="{F57A976D-B4B2-745A-67C4-65E548FBC7FF}"/>
              </a:ext>
            </a:extLst>
          </p:cNvPr>
          <p:cNvPicPr>
            <a:picLocks noChangeAspect="1"/>
          </p:cNvPicPr>
          <p:nvPr/>
        </p:nvPicPr>
        <p:blipFill>
          <a:blip r:embed="rId2"/>
          <a:stretch>
            <a:fillRect/>
          </a:stretch>
        </p:blipFill>
        <p:spPr>
          <a:xfrm>
            <a:off x="491619" y="1508379"/>
            <a:ext cx="1349747" cy="2014238"/>
          </a:xfrm>
          <a:prstGeom prst="rect">
            <a:avLst/>
          </a:prstGeom>
        </p:spPr>
      </p:pic>
      <p:pic>
        <p:nvPicPr>
          <p:cNvPr id="5" name="図 4">
            <a:extLst>
              <a:ext uri="{FF2B5EF4-FFF2-40B4-BE49-F238E27FC236}">
                <a16:creationId xmlns:a16="http://schemas.microsoft.com/office/drawing/2014/main" id="{B74C9745-8B8A-B798-97AF-39BE164AB926}"/>
              </a:ext>
            </a:extLst>
          </p:cNvPr>
          <p:cNvPicPr>
            <a:picLocks noChangeAspect="1"/>
          </p:cNvPicPr>
          <p:nvPr/>
        </p:nvPicPr>
        <p:blipFill>
          <a:blip r:embed="rId3"/>
          <a:stretch>
            <a:fillRect/>
          </a:stretch>
        </p:blipFill>
        <p:spPr>
          <a:xfrm>
            <a:off x="2000143" y="1478366"/>
            <a:ext cx="1358721" cy="2027693"/>
          </a:xfrm>
          <a:prstGeom prst="rect">
            <a:avLst/>
          </a:prstGeom>
        </p:spPr>
      </p:pic>
      <p:pic>
        <p:nvPicPr>
          <p:cNvPr id="6" name="図 5">
            <a:extLst>
              <a:ext uri="{FF2B5EF4-FFF2-40B4-BE49-F238E27FC236}">
                <a16:creationId xmlns:a16="http://schemas.microsoft.com/office/drawing/2014/main" id="{154CB137-67F9-2BFD-8042-8827ECF26731}"/>
              </a:ext>
            </a:extLst>
          </p:cNvPr>
          <p:cNvPicPr>
            <a:picLocks noChangeAspect="1"/>
          </p:cNvPicPr>
          <p:nvPr/>
        </p:nvPicPr>
        <p:blipFill>
          <a:blip r:embed="rId4"/>
          <a:stretch>
            <a:fillRect/>
          </a:stretch>
        </p:blipFill>
        <p:spPr>
          <a:xfrm>
            <a:off x="2858712" y="2382767"/>
            <a:ext cx="225389" cy="70485"/>
          </a:xfrm>
          <a:prstGeom prst="rect">
            <a:avLst/>
          </a:prstGeom>
        </p:spPr>
      </p:pic>
      <p:sp>
        <p:nvSpPr>
          <p:cNvPr id="7" name="テキスト ボックス 6">
            <a:extLst>
              <a:ext uri="{FF2B5EF4-FFF2-40B4-BE49-F238E27FC236}">
                <a16:creationId xmlns:a16="http://schemas.microsoft.com/office/drawing/2014/main" id="{E940EBCF-8E57-7459-0FD6-B28562EECED5}"/>
              </a:ext>
            </a:extLst>
          </p:cNvPr>
          <p:cNvSpPr txBox="1"/>
          <p:nvPr/>
        </p:nvSpPr>
        <p:spPr>
          <a:xfrm>
            <a:off x="2819762" y="231770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 name="図 13">
            <a:extLst>
              <a:ext uri="{FF2B5EF4-FFF2-40B4-BE49-F238E27FC236}">
                <a16:creationId xmlns:a16="http://schemas.microsoft.com/office/drawing/2014/main" id="{46C1C20A-6E69-FDC2-9C08-6C2E95722E26}"/>
              </a:ext>
            </a:extLst>
          </p:cNvPr>
          <p:cNvPicPr>
            <a:picLocks noChangeAspect="1"/>
          </p:cNvPicPr>
          <p:nvPr/>
        </p:nvPicPr>
        <p:blipFill>
          <a:blip r:embed="rId5"/>
          <a:stretch>
            <a:fillRect/>
          </a:stretch>
        </p:blipFill>
        <p:spPr>
          <a:xfrm>
            <a:off x="2477525" y="2382767"/>
            <a:ext cx="303288" cy="70485"/>
          </a:xfrm>
          <a:prstGeom prst="rect">
            <a:avLst/>
          </a:prstGeom>
        </p:spPr>
      </p:pic>
      <p:sp>
        <p:nvSpPr>
          <p:cNvPr id="15" name="テキスト ボックス 14">
            <a:extLst>
              <a:ext uri="{FF2B5EF4-FFF2-40B4-BE49-F238E27FC236}">
                <a16:creationId xmlns:a16="http://schemas.microsoft.com/office/drawing/2014/main" id="{A3BE8E5D-E0F1-C391-663D-F9C9CB72623E}"/>
              </a:ext>
            </a:extLst>
          </p:cNvPr>
          <p:cNvSpPr txBox="1"/>
          <p:nvPr/>
        </p:nvSpPr>
        <p:spPr>
          <a:xfrm>
            <a:off x="2384305" y="2325676"/>
            <a:ext cx="457176" cy="184666"/>
          </a:xfrm>
          <a:prstGeom prst="rect">
            <a:avLst/>
          </a:prstGeom>
          <a:noFill/>
        </p:spPr>
        <p:txBody>
          <a:bodyPr wrap="none" rtlCol="0">
            <a:spAutoFit/>
          </a:bodyPr>
          <a:lstStyle/>
          <a:p>
            <a:r>
              <a:rPr kumimoji="1" lang="en-US" altLang="ja-JP" sz="600" dirty="0"/>
              <a:t>Qty Box</a:t>
            </a:r>
            <a:endParaRPr kumimoji="1" lang="ja-JP" altLang="en-US" sz="600" dirty="0"/>
          </a:p>
        </p:txBody>
      </p:sp>
      <p:sp>
        <p:nvSpPr>
          <p:cNvPr id="9" name="正方形/長方形 8">
            <a:extLst>
              <a:ext uri="{FF2B5EF4-FFF2-40B4-BE49-F238E27FC236}">
                <a16:creationId xmlns:a16="http://schemas.microsoft.com/office/drawing/2014/main" id="{D6F907C9-AEFB-FC49-F038-0FC1D9E310E8}"/>
              </a:ext>
            </a:extLst>
          </p:cNvPr>
          <p:cNvSpPr/>
          <p:nvPr/>
        </p:nvSpPr>
        <p:spPr>
          <a:xfrm>
            <a:off x="567991" y="2053094"/>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0" name="グラフィックス 9" descr="右向き指示マーク">
            <a:extLst>
              <a:ext uri="{FF2B5EF4-FFF2-40B4-BE49-F238E27FC236}">
                <a16:creationId xmlns:a16="http://schemas.microsoft.com/office/drawing/2014/main" id="{2CC08CB5-C323-9B48-988B-3E4CF78F95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754202">
            <a:off x="1590465" y="2255954"/>
            <a:ext cx="253626" cy="253626"/>
          </a:xfrm>
          <a:prstGeom prst="rect">
            <a:avLst/>
          </a:prstGeom>
        </p:spPr>
      </p:pic>
      <p:sp>
        <p:nvSpPr>
          <p:cNvPr id="18" name="矢印: 右 17">
            <a:extLst>
              <a:ext uri="{FF2B5EF4-FFF2-40B4-BE49-F238E27FC236}">
                <a16:creationId xmlns:a16="http://schemas.microsoft.com/office/drawing/2014/main" id="{1E68E08E-BA9A-4E63-CA8D-75BCCFCA31EA}"/>
              </a:ext>
            </a:extLst>
          </p:cNvPr>
          <p:cNvSpPr/>
          <p:nvPr/>
        </p:nvSpPr>
        <p:spPr>
          <a:xfrm>
            <a:off x="1741353" y="249084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1" name="図 20">
            <a:extLst>
              <a:ext uri="{FF2B5EF4-FFF2-40B4-BE49-F238E27FC236}">
                <a16:creationId xmlns:a16="http://schemas.microsoft.com/office/drawing/2014/main" id="{2BB0118A-CDF1-96CD-2275-3949378B0A5B}"/>
              </a:ext>
            </a:extLst>
          </p:cNvPr>
          <p:cNvPicPr>
            <a:picLocks noChangeAspect="1"/>
          </p:cNvPicPr>
          <p:nvPr/>
        </p:nvPicPr>
        <p:blipFill>
          <a:blip r:embed="rId8"/>
          <a:stretch>
            <a:fillRect/>
          </a:stretch>
        </p:blipFill>
        <p:spPr>
          <a:xfrm>
            <a:off x="2043592" y="2460309"/>
            <a:ext cx="1297391" cy="643111"/>
          </a:xfrm>
          <a:prstGeom prst="rect">
            <a:avLst/>
          </a:prstGeom>
        </p:spPr>
      </p:pic>
      <p:pic>
        <p:nvPicPr>
          <p:cNvPr id="25" name="図 24">
            <a:extLst>
              <a:ext uri="{FF2B5EF4-FFF2-40B4-BE49-F238E27FC236}">
                <a16:creationId xmlns:a16="http://schemas.microsoft.com/office/drawing/2014/main" id="{A28CBD5E-7F2E-40B0-96E8-261958FE499A}"/>
              </a:ext>
            </a:extLst>
          </p:cNvPr>
          <p:cNvPicPr>
            <a:picLocks noChangeAspect="1"/>
          </p:cNvPicPr>
          <p:nvPr/>
        </p:nvPicPr>
        <p:blipFill>
          <a:blip r:embed="rId9"/>
          <a:stretch>
            <a:fillRect/>
          </a:stretch>
        </p:blipFill>
        <p:spPr>
          <a:xfrm>
            <a:off x="3126860" y="2362766"/>
            <a:ext cx="213781" cy="97543"/>
          </a:xfrm>
          <a:prstGeom prst="rect">
            <a:avLst/>
          </a:prstGeom>
        </p:spPr>
      </p:pic>
      <p:pic>
        <p:nvPicPr>
          <p:cNvPr id="28" name="図 27">
            <a:extLst>
              <a:ext uri="{FF2B5EF4-FFF2-40B4-BE49-F238E27FC236}">
                <a16:creationId xmlns:a16="http://schemas.microsoft.com/office/drawing/2014/main" id="{2EB23313-44D5-4E87-8871-8D6C6D45C14A}"/>
              </a:ext>
            </a:extLst>
          </p:cNvPr>
          <p:cNvPicPr>
            <a:picLocks noChangeAspect="1"/>
          </p:cNvPicPr>
          <p:nvPr/>
        </p:nvPicPr>
        <p:blipFill>
          <a:blip r:embed="rId10"/>
          <a:stretch>
            <a:fillRect/>
          </a:stretch>
        </p:blipFill>
        <p:spPr>
          <a:xfrm>
            <a:off x="2841481" y="3347558"/>
            <a:ext cx="417974" cy="117638"/>
          </a:xfrm>
          <a:prstGeom prst="rect">
            <a:avLst/>
          </a:prstGeom>
        </p:spPr>
      </p:pic>
      <p:pic>
        <p:nvPicPr>
          <p:cNvPr id="30" name="図 29">
            <a:extLst>
              <a:ext uri="{FF2B5EF4-FFF2-40B4-BE49-F238E27FC236}">
                <a16:creationId xmlns:a16="http://schemas.microsoft.com/office/drawing/2014/main" id="{CA46A0DB-C1F7-4569-EDE7-BF43BBF19B48}"/>
              </a:ext>
            </a:extLst>
          </p:cNvPr>
          <p:cNvPicPr>
            <a:picLocks noChangeAspect="1"/>
          </p:cNvPicPr>
          <p:nvPr/>
        </p:nvPicPr>
        <p:blipFill>
          <a:blip r:embed="rId11"/>
          <a:stretch>
            <a:fillRect/>
          </a:stretch>
        </p:blipFill>
        <p:spPr>
          <a:xfrm>
            <a:off x="2629169" y="1855362"/>
            <a:ext cx="350550" cy="72867"/>
          </a:xfrm>
          <a:prstGeom prst="rect">
            <a:avLst/>
          </a:prstGeom>
        </p:spPr>
      </p:pic>
      <p:pic>
        <p:nvPicPr>
          <p:cNvPr id="32" name="図 31">
            <a:extLst>
              <a:ext uri="{FF2B5EF4-FFF2-40B4-BE49-F238E27FC236}">
                <a16:creationId xmlns:a16="http://schemas.microsoft.com/office/drawing/2014/main" id="{E5D3B945-EB57-776B-59B1-BBFE26B88857}"/>
              </a:ext>
            </a:extLst>
          </p:cNvPr>
          <p:cNvPicPr>
            <a:picLocks noChangeAspect="1"/>
          </p:cNvPicPr>
          <p:nvPr/>
        </p:nvPicPr>
        <p:blipFill>
          <a:blip r:embed="rId12"/>
          <a:stretch>
            <a:fillRect/>
          </a:stretch>
        </p:blipFill>
        <p:spPr>
          <a:xfrm>
            <a:off x="2014385" y="1981086"/>
            <a:ext cx="692619" cy="194424"/>
          </a:xfrm>
          <a:prstGeom prst="rect">
            <a:avLst/>
          </a:prstGeom>
        </p:spPr>
      </p:pic>
      <p:sp>
        <p:nvSpPr>
          <p:cNvPr id="16" name="四角形: 角を丸くする 15">
            <a:extLst>
              <a:ext uri="{FF2B5EF4-FFF2-40B4-BE49-F238E27FC236}">
                <a16:creationId xmlns:a16="http://schemas.microsoft.com/office/drawing/2014/main" id="{D7DFC1BC-BD12-A404-B86A-A3CA59B38C3B}"/>
              </a:ext>
            </a:extLst>
          </p:cNvPr>
          <p:cNvSpPr/>
          <p:nvPr/>
        </p:nvSpPr>
        <p:spPr>
          <a:xfrm>
            <a:off x="2333625" y="1994147"/>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33" name="テキスト ボックス 32">
            <a:extLst>
              <a:ext uri="{FF2B5EF4-FFF2-40B4-BE49-F238E27FC236}">
                <a16:creationId xmlns:a16="http://schemas.microsoft.com/office/drawing/2014/main" id="{271810C6-EC8B-7DA8-222B-AB26B642D58D}"/>
              </a:ext>
            </a:extLst>
          </p:cNvPr>
          <p:cNvSpPr txBox="1"/>
          <p:nvPr/>
        </p:nvSpPr>
        <p:spPr>
          <a:xfrm>
            <a:off x="1965681" y="1982877"/>
            <a:ext cx="389850"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4" name="図 33">
            <a:extLst>
              <a:ext uri="{FF2B5EF4-FFF2-40B4-BE49-F238E27FC236}">
                <a16:creationId xmlns:a16="http://schemas.microsoft.com/office/drawing/2014/main" id="{0D0D21A2-7505-D8BD-2340-B8ED47D6D803}"/>
              </a:ext>
            </a:extLst>
          </p:cNvPr>
          <p:cNvPicPr>
            <a:picLocks noChangeAspect="1"/>
          </p:cNvPicPr>
          <p:nvPr/>
        </p:nvPicPr>
        <p:blipFill>
          <a:blip r:embed="rId13"/>
          <a:stretch>
            <a:fillRect/>
          </a:stretch>
        </p:blipFill>
        <p:spPr>
          <a:xfrm>
            <a:off x="3765199" y="3878712"/>
            <a:ext cx="1075165" cy="745191"/>
          </a:xfrm>
          <a:prstGeom prst="rect">
            <a:avLst/>
          </a:prstGeom>
        </p:spPr>
      </p:pic>
      <p:sp>
        <p:nvSpPr>
          <p:cNvPr id="35" name="テキスト ボックス 34">
            <a:extLst>
              <a:ext uri="{FF2B5EF4-FFF2-40B4-BE49-F238E27FC236}">
                <a16:creationId xmlns:a16="http://schemas.microsoft.com/office/drawing/2014/main" id="{27629C55-F29A-E2B8-46A0-0DB097B478F1}"/>
              </a:ext>
            </a:extLst>
          </p:cNvPr>
          <p:cNvSpPr txBox="1"/>
          <p:nvPr/>
        </p:nvSpPr>
        <p:spPr>
          <a:xfrm>
            <a:off x="4866696" y="3855571"/>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36" name="図 35">
            <a:extLst>
              <a:ext uri="{FF2B5EF4-FFF2-40B4-BE49-F238E27FC236}">
                <a16:creationId xmlns:a16="http://schemas.microsoft.com/office/drawing/2014/main" id="{B159E322-D814-A1E8-9498-65EBA7206F65}"/>
              </a:ext>
            </a:extLst>
          </p:cNvPr>
          <p:cNvPicPr>
            <a:picLocks noChangeAspect="1"/>
          </p:cNvPicPr>
          <p:nvPr/>
        </p:nvPicPr>
        <p:blipFill>
          <a:blip r:embed="rId3"/>
          <a:stretch>
            <a:fillRect/>
          </a:stretch>
        </p:blipFill>
        <p:spPr>
          <a:xfrm>
            <a:off x="500526" y="3649501"/>
            <a:ext cx="1358721" cy="2027693"/>
          </a:xfrm>
          <a:prstGeom prst="rect">
            <a:avLst/>
          </a:prstGeom>
        </p:spPr>
      </p:pic>
      <p:pic>
        <p:nvPicPr>
          <p:cNvPr id="37" name="図 36">
            <a:extLst>
              <a:ext uri="{FF2B5EF4-FFF2-40B4-BE49-F238E27FC236}">
                <a16:creationId xmlns:a16="http://schemas.microsoft.com/office/drawing/2014/main" id="{A3699339-AD9D-620D-37DD-D91E0B87F06B}"/>
              </a:ext>
            </a:extLst>
          </p:cNvPr>
          <p:cNvPicPr>
            <a:picLocks noChangeAspect="1"/>
          </p:cNvPicPr>
          <p:nvPr/>
        </p:nvPicPr>
        <p:blipFill>
          <a:blip r:embed="rId4"/>
          <a:stretch>
            <a:fillRect/>
          </a:stretch>
        </p:blipFill>
        <p:spPr>
          <a:xfrm>
            <a:off x="1359095" y="4553902"/>
            <a:ext cx="225389" cy="70485"/>
          </a:xfrm>
          <a:prstGeom prst="rect">
            <a:avLst/>
          </a:prstGeom>
        </p:spPr>
      </p:pic>
      <p:sp>
        <p:nvSpPr>
          <p:cNvPr id="38" name="テキスト ボックス 37">
            <a:extLst>
              <a:ext uri="{FF2B5EF4-FFF2-40B4-BE49-F238E27FC236}">
                <a16:creationId xmlns:a16="http://schemas.microsoft.com/office/drawing/2014/main" id="{3F607233-69AF-6DAE-148F-0DF423BAA333}"/>
              </a:ext>
            </a:extLst>
          </p:cNvPr>
          <p:cNvSpPr txBox="1"/>
          <p:nvPr/>
        </p:nvSpPr>
        <p:spPr>
          <a:xfrm>
            <a:off x="1320145" y="448884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9" name="図 38">
            <a:extLst>
              <a:ext uri="{FF2B5EF4-FFF2-40B4-BE49-F238E27FC236}">
                <a16:creationId xmlns:a16="http://schemas.microsoft.com/office/drawing/2014/main" id="{903ACB33-D2AD-D945-6D05-14C85BC5B5F0}"/>
              </a:ext>
            </a:extLst>
          </p:cNvPr>
          <p:cNvPicPr>
            <a:picLocks noChangeAspect="1"/>
          </p:cNvPicPr>
          <p:nvPr/>
        </p:nvPicPr>
        <p:blipFill>
          <a:blip r:embed="rId5"/>
          <a:stretch>
            <a:fillRect/>
          </a:stretch>
        </p:blipFill>
        <p:spPr>
          <a:xfrm>
            <a:off x="977908" y="4553902"/>
            <a:ext cx="303288" cy="70485"/>
          </a:xfrm>
          <a:prstGeom prst="rect">
            <a:avLst/>
          </a:prstGeom>
        </p:spPr>
      </p:pic>
      <p:sp>
        <p:nvSpPr>
          <p:cNvPr id="41" name="テキスト ボックス 40">
            <a:extLst>
              <a:ext uri="{FF2B5EF4-FFF2-40B4-BE49-F238E27FC236}">
                <a16:creationId xmlns:a16="http://schemas.microsoft.com/office/drawing/2014/main" id="{2F2517DC-1A1B-B251-6BB9-C8B8BA70022F}"/>
              </a:ext>
            </a:extLst>
          </p:cNvPr>
          <p:cNvSpPr txBox="1"/>
          <p:nvPr/>
        </p:nvSpPr>
        <p:spPr>
          <a:xfrm>
            <a:off x="884688" y="4496811"/>
            <a:ext cx="457176" cy="184666"/>
          </a:xfrm>
          <a:prstGeom prst="rect">
            <a:avLst/>
          </a:prstGeom>
          <a:noFill/>
        </p:spPr>
        <p:txBody>
          <a:bodyPr wrap="none" rtlCol="0">
            <a:spAutoFit/>
          </a:bodyPr>
          <a:lstStyle/>
          <a:p>
            <a:r>
              <a:rPr kumimoji="1" lang="en-US" altLang="ja-JP" sz="600" dirty="0"/>
              <a:t>Qty Box</a:t>
            </a:r>
            <a:endParaRPr kumimoji="1" lang="ja-JP" altLang="en-US" sz="600" dirty="0"/>
          </a:p>
        </p:txBody>
      </p:sp>
      <p:pic>
        <p:nvPicPr>
          <p:cNvPr id="42" name="図 41">
            <a:extLst>
              <a:ext uri="{FF2B5EF4-FFF2-40B4-BE49-F238E27FC236}">
                <a16:creationId xmlns:a16="http://schemas.microsoft.com/office/drawing/2014/main" id="{BCEC231E-36E9-0037-5890-AA0290D1308C}"/>
              </a:ext>
            </a:extLst>
          </p:cNvPr>
          <p:cNvPicPr>
            <a:picLocks noChangeAspect="1"/>
          </p:cNvPicPr>
          <p:nvPr/>
        </p:nvPicPr>
        <p:blipFill>
          <a:blip r:embed="rId8"/>
          <a:stretch>
            <a:fillRect/>
          </a:stretch>
        </p:blipFill>
        <p:spPr>
          <a:xfrm>
            <a:off x="543975" y="4631444"/>
            <a:ext cx="1297391" cy="643111"/>
          </a:xfrm>
          <a:prstGeom prst="rect">
            <a:avLst/>
          </a:prstGeom>
        </p:spPr>
      </p:pic>
      <p:pic>
        <p:nvPicPr>
          <p:cNvPr id="43" name="図 42">
            <a:extLst>
              <a:ext uri="{FF2B5EF4-FFF2-40B4-BE49-F238E27FC236}">
                <a16:creationId xmlns:a16="http://schemas.microsoft.com/office/drawing/2014/main" id="{3B6398D0-19E8-3A97-8F58-21FB01C29B0B}"/>
              </a:ext>
            </a:extLst>
          </p:cNvPr>
          <p:cNvPicPr>
            <a:picLocks noChangeAspect="1"/>
          </p:cNvPicPr>
          <p:nvPr/>
        </p:nvPicPr>
        <p:blipFill>
          <a:blip r:embed="rId9"/>
          <a:stretch>
            <a:fillRect/>
          </a:stretch>
        </p:blipFill>
        <p:spPr>
          <a:xfrm>
            <a:off x="1627243" y="4533901"/>
            <a:ext cx="213781" cy="97543"/>
          </a:xfrm>
          <a:prstGeom prst="rect">
            <a:avLst/>
          </a:prstGeom>
        </p:spPr>
      </p:pic>
      <p:pic>
        <p:nvPicPr>
          <p:cNvPr id="44" name="図 43">
            <a:extLst>
              <a:ext uri="{FF2B5EF4-FFF2-40B4-BE49-F238E27FC236}">
                <a16:creationId xmlns:a16="http://schemas.microsoft.com/office/drawing/2014/main" id="{1B7E0DCC-4809-FECF-17BA-4607F686F02C}"/>
              </a:ext>
            </a:extLst>
          </p:cNvPr>
          <p:cNvPicPr>
            <a:picLocks noChangeAspect="1"/>
          </p:cNvPicPr>
          <p:nvPr/>
        </p:nvPicPr>
        <p:blipFill>
          <a:blip r:embed="rId10"/>
          <a:stretch>
            <a:fillRect/>
          </a:stretch>
        </p:blipFill>
        <p:spPr>
          <a:xfrm>
            <a:off x="1341864" y="5518693"/>
            <a:ext cx="417974" cy="117638"/>
          </a:xfrm>
          <a:prstGeom prst="rect">
            <a:avLst/>
          </a:prstGeom>
        </p:spPr>
      </p:pic>
      <p:pic>
        <p:nvPicPr>
          <p:cNvPr id="45" name="図 44">
            <a:extLst>
              <a:ext uri="{FF2B5EF4-FFF2-40B4-BE49-F238E27FC236}">
                <a16:creationId xmlns:a16="http://schemas.microsoft.com/office/drawing/2014/main" id="{EBA3AF74-F886-4753-6497-4BD7DA6B740E}"/>
              </a:ext>
            </a:extLst>
          </p:cNvPr>
          <p:cNvPicPr>
            <a:picLocks noChangeAspect="1"/>
          </p:cNvPicPr>
          <p:nvPr/>
        </p:nvPicPr>
        <p:blipFill>
          <a:blip r:embed="rId11"/>
          <a:stretch>
            <a:fillRect/>
          </a:stretch>
        </p:blipFill>
        <p:spPr>
          <a:xfrm>
            <a:off x="1129552" y="4026497"/>
            <a:ext cx="350550" cy="72867"/>
          </a:xfrm>
          <a:prstGeom prst="rect">
            <a:avLst/>
          </a:prstGeom>
        </p:spPr>
      </p:pic>
      <p:pic>
        <p:nvPicPr>
          <p:cNvPr id="46" name="図 45">
            <a:extLst>
              <a:ext uri="{FF2B5EF4-FFF2-40B4-BE49-F238E27FC236}">
                <a16:creationId xmlns:a16="http://schemas.microsoft.com/office/drawing/2014/main" id="{DD926F88-CFA6-6DCC-30C2-AE16590222F5}"/>
              </a:ext>
            </a:extLst>
          </p:cNvPr>
          <p:cNvPicPr>
            <a:picLocks noChangeAspect="1"/>
          </p:cNvPicPr>
          <p:nvPr/>
        </p:nvPicPr>
        <p:blipFill>
          <a:blip r:embed="rId12"/>
          <a:stretch>
            <a:fillRect/>
          </a:stretch>
        </p:blipFill>
        <p:spPr>
          <a:xfrm>
            <a:off x="514768" y="4152221"/>
            <a:ext cx="692619" cy="194424"/>
          </a:xfrm>
          <a:prstGeom prst="rect">
            <a:avLst/>
          </a:prstGeom>
        </p:spPr>
      </p:pic>
      <p:sp>
        <p:nvSpPr>
          <p:cNvPr id="47" name="四角形: 角を丸くする 46">
            <a:extLst>
              <a:ext uri="{FF2B5EF4-FFF2-40B4-BE49-F238E27FC236}">
                <a16:creationId xmlns:a16="http://schemas.microsoft.com/office/drawing/2014/main" id="{599F054E-259E-F124-A790-794BE2E0C918}"/>
              </a:ext>
            </a:extLst>
          </p:cNvPr>
          <p:cNvSpPr/>
          <p:nvPr/>
        </p:nvSpPr>
        <p:spPr>
          <a:xfrm>
            <a:off x="834008" y="4165282"/>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49" name="正方形/長方形 48">
            <a:extLst>
              <a:ext uri="{FF2B5EF4-FFF2-40B4-BE49-F238E27FC236}">
                <a16:creationId xmlns:a16="http://schemas.microsoft.com/office/drawing/2014/main" id="{6D57F768-9945-69DB-27D1-074719482D1C}"/>
              </a:ext>
            </a:extLst>
          </p:cNvPr>
          <p:cNvSpPr/>
          <p:nvPr/>
        </p:nvSpPr>
        <p:spPr>
          <a:xfrm>
            <a:off x="1134434" y="4301772"/>
            <a:ext cx="724814" cy="232130"/>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0" name="グラフィックス 49" descr="右向き指示マーク">
            <a:extLst>
              <a:ext uri="{FF2B5EF4-FFF2-40B4-BE49-F238E27FC236}">
                <a16:creationId xmlns:a16="http://schemas.microsoft.com/office/drawing/2014/main" id="{AC351FE7-FDB7-D225-18A3-72C7F0A214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754202">
            <a:off x="1774857" y="4427521"/>
            <a:ext cx="253626" cy="253626"/>
          </a:xfrm>
          <a:prstGeom prst="rect">
            <a:avLst/>
          </a:prstGeom>
        </p:spPr>
      </p:pic>
      <p:sp>
        <p:nvSpPr>
          <p:cNvPr id="51" name="矢印: 右 50">
            <a:extLst>
              <a:ext uri="{FF2B5EF4-FFF2-40B4-BE49-F238E27FC236}">
                <a16:creationId xmlns:a16="http://schemas.microsoft.com/office/drawing/2014/main" id="{78655471-526D-C0E7-502F-5D0AA5A36C99}"/>
              </a:ext>
            </a:extLst>
          </p:cNvPr>
          <p:cNvSpPr/>
          <p:nvPr/>
        </p:nvSpPr>
        <p:spPr>
          <a:xfrm>
            <a:off x="2140828" y="4110679"/>
            <a:ext cx="1414410"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4" name="図 53">
            <a:extLst>
              <a:ext uri="{FF2B5EF4-FFF2-40B4-BE49-F238E27FC236}">
                <a16:creationId xmlns:a16="http://schemas.microsoft.com/office/drawing/2014/main" id="{00CB3D84-3CB6-B5B4-1855-2F1B4DD4FFD4}"/>
              </a:ext>
            </a:extLst>
          </p:cNvPr>
          <p:cNvPicPr>
            <a:picLocks noChangeAspect="1"/>
          </p:cNvPicPr>
          <p:nvPr/>
        </p:nvPicPr>
        <p:blipFill>
          <a:blip r:embed="rId3"/>
          <a:stretch>
            <a:fillRect/>
          </a:stretch>
        </p:blipFill>
        <p:spPr>
          <a:xfrm>
            <a:off x="532819" y="5730051"/>
            <a:ext cx="1358721" cy="2027693"/>
          </a:xfrm>
          <a:prstGeom prst="rect">
            <a:avLst/>
          </a:prstGeom>
        </p:spPr>
      </p:pic>
      <p:pic>
        <p:nvPicPr>
          <p:cNvPr id="55" name="図 54">
            <a:extLst>
              <a:ext uri="{FF2B5EF4-FFF2-40B4-BE49-F238E27FC236}">
                <a16:creationId xmlns:a16="http://schemas.microsoft.com/office/drawing/2014/main" id="{57C72FE4-7CD8-C18F-A308-B8E5AFEF6D71}"/>
              </a:ext>
            </a:extLst>
          </p:cNvPr>
          <p:cNvPicPr>
            <a:picLocks noChangeAspect="1"/>
          </p:cNvPicPr>
          <p:nvPr/>
        </p:nvPicPr>
        <p:blipFill>
          <a:blip r:embed="rId4"/>
          <a:stretch>
            <a:fillRect/>
          </a:stretch>
        </p:blipFill>
        <p:spPr>
          <a:xfrm>
            <a:off x="1391388" y="6634452"/>
            <a:ext cx="225389" cy="70485"/>
          </a:xfrm>
          <a:prstGeom prst="rect">
            <a:avLst/>
          </a:prstGeom>
        </p:spPr>
      </p:pic>
      <p:sp>
        <p:nvSpPr>
          <p:cNvPr id="56" name="テキスト ボックス 55">
            <a:extLst>
              <a:ext uri="{FF2B5EF4-FFF2-40B4-BE49-F238E27FC236}">
                <a16:creationId xmlns:a16="http://schemas.microsoft.com/office/drawing/2014/main" id="{75326494-F213-7FE2-FFFC-C87C5A51E6B3}"/>
              </a:ext>
            </a:extLst>
          </p:cNvPr>
          <p:cNvSpPr txBox="1"/>
          <p:nvPr/>
        </p:nvSpPr>
        <p:spPr>
          <a:xfrm>
            <a:off x="1352438" y="656939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7" name="図 56">
            <a:extLst>
              <a:ext uri="{FF2B5EF4-FFF2-40B4-BE49-F238E27FC236}">
                <a16:creationId xmlns:a16="http://schemas.microsoft.com/office/drawing/2014/main" id="{4876EA95-D1EB-7B25-9D04-E25962993B10}"/>
              </a:ext>
            </a:extLst>
          </p:cNvPr>
          <p:cNvPicPr>
            <a:picLocks noChangeAspect="1"/>
          </p:cNvPicPr>
          <p:nvPr/>
        </p:nvPicPr>
        <p:blipFill>
          <a:blip r:embed="rId5"/>
          <a:stretch>
            <a:fillRect/>
          </a:stretch>
        </p:blipFill>
        <p:spPr>
          <a:xfrm>
            <a:off x="1010201" y="6634452"/>
            <a:ext cx="303288" cy="70485"/>
          </a:xfrm>
          <a:prstGeom prst="rect">
            <a:avLst/>
          </a:prstGeom>
        </p:spPr>
      </p:pic>
      <p:sp>
        <p:nvSpPr>
          <p:cNvPr id="58" name="テキスト ボックス 57">
            <a:extLst>
              <a:ext uri="{FF2B5EF4-FFF2-40B4-BE49-F238E27FC236}">
                <a16:creationId xmlns:a16="http://schemas.microsoft.com/office/drawing/2014/main" id="{7311CFC8-3514-5F09-F885-767BE6B4DD65}"/>
              </a:ext>
            </a:extLst>
          </p:cNvPr>
          <p:cNvSpPr txBox="1"/>
          <p:nvPr/>
        </p:nvSpPr>
        <p:spPr>
          <a:xfrm>
            <a:off x="916981" y="6577361"/>
            <a:ext cx="457176" cy="184666"/>
          </a:xfrm>
          <a:prstGeom prst="rect">
            <a:avLst/>
          </a:prstGeom>
          <a:noFill/>
        </p:spPr>
        <p:txBody>
          <a:bodyPr wrap="none" rtlCol="0">
            <a:spAutoFit/>
          </a:bodyPr>
          <a:lstStyle/>
          <a:p>
            <a:r>
              <a:rPr kumimoji="1" lang="en-US" altLang="ja-JP" sz="600" dirty="0"/>
              <a:t>Qty Box</a:t>
            </a:r>
            <a:endParaRPr kumimoji="1" lang="ja-JP" altLang="en-US" sz="600" dirty="0"/>
          </a:p>
        </p:txBody>
      </p:sp>
      <p:pic>
        <p:nvPicPr>
          <p:cNvPr id="59" name="図 58">
            <a:extLst>
              <a:ext uri="{FF2B5EF4-FFF2-40B4-BE49-F238E27FC236}">
                <a16:creationId xmlns:a16="http://schemas.microsoft.com/office/drawing/2014/main" id="{60A7512A-CE0F-3C2A-CE43-DAFB6E7AB3F4}"/>
              </a:ext>
            </a:extLst>
          </p:cNvPr>
          <p:cNvPicPr>
            <a:picLocks noChangeAspect="1"/>
          </p:cNvPicPr>
          <p:nvPr/>
        </p:nvPicPr>
        <p:blipFill>
          <a:blip r:embed="rId8"/>
          <a:stretch>
            <a:fillRect/>
          </a:stretch>
        </p:blipFill>
        <p:spPr>
          <a:xfrm>
            <a:off x="576268" y="6711994"/>
            <a:ext cx="1297391" cy="643111"/>
          </a:xfrm>
          <a:prstGeom prst="rect">
            <a:avLst/>
          </a:prstGeom>
        </p:spPr>
      </p:pic>
      <p:pic>
        <p:nvPicPr>
          <p:cNvPr id="60" name="図 59">
            <a:extLst>
              <a:ext uri="{FF2B5EF4-FFF2-40B4-BE49-F238E27FC236}">
                <a16:creationId xmlns:a16="http://schemas.microsoft.com/office/drawing/2014/main" id="{38ECAA5E-0C18-448D-B6BC-FF788AE4A3AE}"/>
              </a:ext>
            </a:extLst>
          </p:cNvPr>
          <p:cNvPicPr>
            <a:picLocks noChangeAspect="1"/>
          </p:cNvPicPr>
          <p:nvPr/>
        </p:nvPicPr>
        <p:blipFill>
          <a:blip r:embed="rId9"/>
          <a:stretch>
            <a:fillRect/>
          </a:stretch>
        </p:blipFill>
        <p:spPr>
          <a:xfrm>
            <a:off x="1659536" y="6614451"/>
            <a:ext cx="213781" cy="97543"/>
          </a:xfrm>
          <a:prstGeom prst="rect">
            <a:avLst/>
          </a:prstGeom>
        </p:spPr>
      </p:pic>
      <p:pic>
        <p:nvPicPr>
          <p:cNvPr id="61" name="図 60">
            <a:extLst>
              <a:ext uri="{FF2B5EF4-FFF2-40B4-BE49-F238E27FC236}">
                <a16:creationId xmlns:a16="http://schemas.microsoft.com/office/drawing/2014/main" id="{56DF271E-1CB3-3FF9-7441-3343A5DBC3CF}"/>
              </a:ext>
            </a:extLst>
          </p:cNvPr>
          <p:cNvPicPr>
            <a:picLocks noChangeAspect="1"/>
          </p:cNvPicPr>
          <p:nvPr/>
        </p:nvPicPr>
        <p:blipFill>
          <a:blip r:embed="rId10"/>
          <a:stretch>
            <a:fillRect/>
          </a:stretch>
        </p:blipFill>
        <p:spPr>
          <a:xfrm>
            <a:off x="1374157" y="7599243"/>
            <a:ext cx="417974" cy="117638"/>
          </a:xfrm>
          <a:prstGeom prst="rect">
            <a:avLst/>
          </a:prstGeom>
        </p:spPr>
      </p:pic>
      <p:pic>
        <p:nvPicPr>
          <p:cNvPr id="62" name="図 61">
            <a:extLst>
              <a:ext uri="{FF2B5EF4-FFF2-40B4-BE49-F238E27FC236}">
                <a16:creationId xmlns:a16="http://schemas.microsoft.com/office/drawing/2014/main" id="{B92EE95A-A159-095B-854E-8DDB6312AEF5}"/>
              </a:ext>
            </a:extLst>
          </p:cNvPr>
          <p:cNvPicPr>
            <a:picLocks noChangeAspect="1"/>
          </p:cNvPicPr>
          <p:nvPr/>
        </p:nvPicPr>
        <p:blipFill>
          <a:blip r:embed="rId11"/>
          <a:stretch>
            <a:fillRect/>
          </a:stretch>
        </p:blipFill>
        <p:spPr>
          <a:xfrm>
            <a:off x="1161845" y="6107047"/>
            <a:ext cx="350550" cy="72867"/>
          </a:xfrm>
          <a:prstGeom prst="rect">
            <a:avLst/>
          </a:prstGeom>
        </p:spPr>
      </p:pic>
      <p:pic>
        <p:nvPicPr>
          <p:cNvPr id="63" name="図 62">
            <a:extLst>
              <a:ext uri="{FF2B5EF4-FFF2-40B4-BE49-F238E27FC236}">
                <a16:creationId xmlns:a16="http://schemas.microsoft.com/office/drawing/2014/main" id="{F475D86F-347B-7F05-18F2-5DF397949320}"/>
              </a:ext>
            </a:extLst>
          </p:cNvPr>
          <p:cNvPicPr>
            <a:picLocks noChangeAspect="1"/>
          </p:cNvPicPr>
          <p:nvPr/>
        </p:nvPicPr>
        <p:blipFill>
          <a:blip r:embed="rId12"/>
          <a:stretch>
            <a:fillRect/>
          </a:stretch>
        </p:blipFill>
        <p:spPr>
          <a:xfrm>
            <a:off x="547061" y="6232771"/>
            <a:ext cx="692619" cy="194424"/>
          </a:xfrm>
          <a:prstGeom prst="rect">
            <a:avLst/>
          </a:prstGeom>
        </p:spPr>
      </p:pic>
      <p:sp>
        <p:nvSpPr>
          <p:cNvPr id="64" name="四角形: 角を丸くする 63">
            <a:extLst>
              <a:ext uri="{FF2B5EF4-FFF2-40B4-BE49-F238E27FC236}">
                <a16:creationId xmlns:a16="http://schemas.microsoft.com/office/drawing/2014/main" id="{7A92D73F-61F8-EE99-C900-4BB0951BFE20}"/>
              </a:ext>
            </a:extLst>
          </p:cNvPr>
          <p:cNvSpPr/>
          <p:nvPr/>
        </p:nvSpPr>
        <p:spPr>
          <a:xfrm>
            <a:off x="866301" y="6245832"/>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pic>
        <p:nvPicPr>
          <p:cNvPr id="68" name="図 67">
            <a:extLst>
              <a:ext uri="{FF2B5EF4-FFF2-40B4-BE49-F238E27FC236}">
                <a16:creationId xmlns:a16="http://schemas.microsoft.com/office/drawing/2014/main" id="{7F105AB6-9309-6E95-F997-E90F41D6625C}"/>
              </a:ext>
            </a:extLst>
          </p:cNvPr>
          <p:cNvPicPr>
            <a:picLocks noChangeAspect="1"/>
          </p:cNvPicPr>
          <p:nvPr/>
        </p:nvPicPr>
        <p:blipFill>
          <a:blip r:embed="rId14"/>
          <a:stretch>
            <a:fillRect/>
          </a:stretch>
        </p:blipFill>
        <p:spPr>
          <a:xfrm>
            <a:off x="2107308" y="5764410"/>
            <a:ext cx="767534" cy="496491"/>
          </a:xfrm>
          <a:prstGeom prst="rect">
            <a:avLst/>
          </a:prstGeom>
          <a:solidFill>
            <a:schemeClr val="bg1"/>
          </a:solidFill>
        </p:spPr>
      </p:pic>
      <p:sp>
        <p:nvSpPr>
          <p:cNvPr id="69" name="テキスト ボックス 68">
            <a:extLst>
              <a:ext uri="{FF2B5EF4-FFF2-40B4-BE49-F238E27FC236}">
                <a16:creationId xmlns:a16="http://schemas.microsoft.com/office/drawing/2014/main" id="{09921C5C-7432-B805-487B-F272E91BAD6E}"/>
              </a:ext>
            </a:extLst>
          </p:cNvPr>
          <p:cNvSpPr txBox="1"/>
          <p:nvPr/>
        </p:nvSpPr>
        <p:spPr>
          <a:xfrm>
            <a:off x="2043592" y="6271448"/>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70" name="台形 69">
            <a:extLst>
              <a:ext uri="{FF2B5EF4-FFF2-40B4-BE49-F238E27FC236}">
                <a16:creationId xmlns:a16="http://schemas.microsoft.com/office/drawing/2014/main" id="{DC10F063-DFA2-68A3-C97A-AF113F56C52C}"/>
              </a:ext>
            </a:extLst>
          </p:cNvPr>
          <p:cNvSpPr/>
          <p:nvPr/>
        </p:nvSpPr>
        <p:spPr>
          <a:xfrm rot="9223765">
            <a:off x="2721952" y="568490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71" name="図 70">
            <a:extLst>
              <a:ext uri="{FF2B5EF4-FFF2-40B4-BE49-F238E27FC236}">
                <a16:creationId xmlns:a16="http://schemas.microsoft.com/office/drawing/2014/main" id="{41DFE7FF-D36B-345D-342E-250B9F21AEB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181814">
            <a:off x="2670960" y="5871016"/>
            <a:ext cx="193980" cy="422448"/>
          </a:xfrm>
          <a:prstGeom prst="rect">
            <a:avLst/>
          </a:prstGeom>
        </p:spPr>
      </p:pic>
      <p:sp>
        <p:nvSpPr>
          <p:cNvPr id="72" name="矢印: 右 71">
            <a:extLst>
              <a:ext uri="{FF2B5EF4-FFF2-40B4-BE49-F238E27FC236}">
                <a16:creationId xmlns:a16="http://schemas.microsoft.com/office/drawing/2014/main" id="{A01BAA24-672F-8AB1-6BD0-BA4EF505FD47}"/>
              </a:ext>
            </a:extLst>
          </p:cNvPr>
          <p:cNvSpPr/>
          <p:nvPr/>
        </p:nvSpPr>
        <p:spPr>
          <a:xfrm>
            <a:off x="1819736" y="605039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3" name="図 72">
            <a:extLst>
              <a:ext uri="{FF2B5EF4-FFF2-40B4-BE49-F238E27FC236}">
                <a16:creationId xmlns:a16="http://schemas.microsoft.com/office/drawing/2014/main" id="{DA95A605-126C-F156-1D01-547AFB529379}"/>
              </a:ext>
            </a:extLst>
          </p:cNvPr>
          <p:cNvPicPr>
            <a:picLocks noChangeAspect="1"/>
          </p:cNvPicPr>
          <p:nvPr/>
        </p:nvPicPr>
        <p:blipFill>
          <a:blip r:embed="rId3"/>
          <a:stretch>
            <a:fillRect/>
          </a:stretch>
        </p:blipFill>
        <p:spPr>
          <a:xfrm>
            <a:off x="3028238" y="5772350"/>
            <a:ext cx="1358721" cy="2027693"/>
          </a:xfrm>
          <a:prstGeom prst="rect">
            <a:avLst/>
          </a:prstGeom>
        </p:spPr>
      </p:pic>
      <p:pic>
        <p:nvPicPr>
          <p:cNvPr id="74" name="図 73">
            <a:extLst>
              <a:ext uri="{FF2B5EF4-FFF2-40B4-BE49-F238E27FC236}">
                <a16:creationId xmlns:a16="http://schemas.microsoft.com/office/drawing/2014/main" id="{9761A8CB-AC9B-784F-CE5E-B8890B9B4BAA}"/>
              </a:ext>
            </a:extLst>
          </p:cNvPr>
          <p:cNvPicPr>
            <a:picLocks noChangeAspect="1"/>
          </p:cNvPicPr>
          <p:nvPr/>
        </p:nvPicPr>
        <p:blipFill>
          <a:blip r:embed="rId4"/>
          <a:stretch>
            <a:fillRect/>
          </a:stretch>
        </p:blipFill>
        <p:spPr>
          <a:xfrm>
            <a:off x="3886807" y="6676751"/>
            <a:ext cx="225389" cy="70485"/>
          </a:xfrm>
          <a:prstGeom prst="rect">
            <a:avLst/>
          </a:prstGeom>
        </p:spPr>
      </p:pic>
      <p:sp>
        <p:nvSpPr>
          <p:cNvPr id="75" name="テキスト ボックス 74">
            <a:extLst>
              <a:ext uri="{FF2B5EF4-FFF2-40B4-BE49-F238E27FC236}">
                <a16:creationId xmlns:a16="http://schemas.microsoft.com/office/drawing/2014/main" id="{9C79B5D1-022F-12C0-9216-0DAE3B97C6E1}"/>
              </a:ext>
            </a:extLst>
          </p:cNvPr>
          <p:cNvSpPr txBox="1"/>
          <p:nvPr/>
        </p:nvSpPr>
        <p:spPr>
          <a:xfrm>
            <a:off x="3847857" y="661169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6" name="図 75">
            <a:extLst>
              <a:ext uri="{FF2B5EF4-FFF2-40B4-BE49-F238E27FC236}">
                <a16:creationId xmlns:a16="http://schemas.microsoft.com/office/drawing/2014/main" id="{E59A6335-8423-4352-A7EE-5EE3E9339A73}"/>
              </a:ext>
            </a:extLst>
          </p:cNvPr>
          <p:cNvPicPr>
            <a:picLocks noChangeAspect="1"/>
          </p:cNvPicPr>
          <p:nvPr/>
        </p:nvPicPr>
        <p:blipFill>
          <a:blip r:embed="rId5"/>
          <a:stretch>
            <a:fillRect/>
          </a:stretch>
        </p:blipFill>
        <p:spPr>
          <a:xfrm>
            <a:off x="3505620" y="6676751"/>
            <a:ext cx="303288" cy="70485"/>
          </a:xfrm>
          <a:prstGeom prst="rect">
            <a:avLst/>
          </a:prstGeom>
        </p:spPr>
      </p:pic>
      <p:sp>
        <p:nvSpPr>
          <p:cNvPr id="77" name="テキスト ボックス 76">
            <a:extLst>
              <a:ext uri="{FF2B5EF4-FFF2-40B4-BE49-F238E27FC236}">
                <a16:creationId xmlns:a16="http://schemas.microsoft.com/office/drawing/2014/main" id="{D4EFB176-D63E-63F5-300F-E3B4AEFBE2F4}"/>
              </a:ext>
            </a:extLst>
          </p:cNvPr>
          <p:cNvSpPr txBox="1"/>
          <p:nvPr/>
        </p:nvSpPr>
        <p:spPr>
          <a:xfrm>
            <a:off x="3412400" y="6619660"/>
            <a:ext cx="457176" cy="184666"/>
          </a:xfrm>
          <a:prstGeom prst="rect">
            <a:avLst/>
          </a:prstGeom>
          <a:noFill/>
        </p:spPr>
        <p:txBody>
          <a:bodyPr wrap="none" rtlCol="0">
            <a:spAutoFit/>
          </a:bodyPr>
          <a:lstStyle/>
          <a:p>
            <a:r>
              <a:rPr kumimoji="1" lang="en-US" altLang="ja-JP" sz="600" dirty="0"/>
              <a:t>Qty Box</a:t>
            </a:r>
            <a:endParaRPr kumimoji="1" lang="ja-JP" altLang="en-US" sz="600" dirty="0"/>
          </a:p>
        </p:txBody>
      </p:sp>
      <p:pic>
        <p:nvPicPr>
          <p:cNvPr id="79" name="図 78">
            <a:extLst>
              <a:ext uri="{FF2B5EF4-FFF2-40B4-BE49-F238E27FC236}">
                <a16:creationId xmlns:a16="http://schemas.microsoft.com/office/drawing/2014/main" id="{F634B023-E0DB-4C0F-8A2C-41899BBBEAF9}"/>
              </a:ext>
            </a:extLst>
          </p:cNvPr>
          <p:cNvPicPr>
            <a:picLocks noChangeAspect="1"/>
          </p:cNvPicPr>
          <p:nvPr/>
        </p:nvPicPr>
        <p:blipFill>
          <a:blip r:embed="rId9"/>
          <a:stretch>
            <a:fillRect/>
          </a:stretch>
        </p:blipFill>
        <p:spPr>
          <a:xfrm>
            <a:off x="4154955" y="6656750"/>
            <a:ext cx="213781" cy="117638"/>
          </a:xfrm>
          <a:prstGeom prst="rect">
            <a:avLst/>
          </a:prstGeom>
        </p:spPr>
      </p:pic>
      <p:pic>
        <p:nvPicPr>
          <p:cNvPr id="80" name="図 79">
            <a:extLst>
              <a:ext uri="{FF2B5EF4-FFF2-40B4-BE49-F238E27FC236}">
                <a16:creationId xmlns:a16="http://schemas.microsoft.com/office/drawing/2014/main" id="{3B408868-CBBD-9B57-8113-59FAFC8817F5}"/>
              </a:ext>
            </a:extLst>
          </p:cNvPr>
          <p:cNvPicPr>
            <a:picLocks noChangeAspect="1"/>
          </p:cNvPicPr>
          <p:nvPr/>
        </p:nvPicPr>
        <p:blipFill>
          <a:blip r:embed="rId10"/>
          <a:stretch>
            <a:fillRect/>
          </a:stretch>
        </p:blipFill>
        <p:spPr>
          <a:xfrm>
            <a:off x="3869576" y="7641542"/>
            <a:ext cx="417974" cy="117638"/>
          </a:xfrm>
          <a:prstGeom prst="rect">
            <a:avLst/>
          </a:prstGeom>
        </p:spPr>
      </p:pic>
      <p:pic>
        <p:nvPicPr>
          <p:cNvPr id="81" name="図 80">
            <a:extLst>
              <a:ext uri="{FF2B5EF4-FFF2-40B4-BE49-F238E27FC236}">
                <a16:creationId xmlns:a16="http://schemas.microsoft.com/office/drawing/2014/main" id="{31314683-20B3-5DC6-CC25-20C1115A22F0}"/>
              </a:ext>
            </a:extLst>
          </p:cNvPr>
          <p:cNvPicPr>
            <a:picLocks noChangeAspect="1"/>
          </p:cNvPicPr>
          <p:nvPr/>
        </p:nvPicPr>
        <p:blipFill>
          <a:blip r:embed="rId11"/>
          <a:stretch>
            <a:fillRect/>
          </a:stretch>
        </p:blipFill>
        <p:spPr>
          <a:xfrm>
            <a:off x="3657264" y="6149346"/>
            <a:ext cx="350550" cy="72867"/>
          </a:xfrm>
          <a:prstGeom prst="rect">
            <a:avLst/>
          </a:prstGeom>
        </p:spPr>
      </p:pic>
      <p:pic>
        <p:nvPicPr>
          <p:cNvPr id="82" name="図 81">
            <a:extLst>
              <a:ext uri="{FF2B5EF4-FFF2-40B4-BE49-F238E27FC236}">
                <a16:creationId xmlns:a16="http://schemas.microsoft.com/office/drawing/2014/main" id="{F0FD2BBD-B621-7AB8-4600-1EC283EB5922}"/>
              </a:ext>
            </a:extLst>
          </p:cNvPr>
          <p:cNvPicPr>
            <a:picLocks noChangeAspect="1"/>
          </p:cNvPicPr>
          <p:nvPr/>
        </p:nvPicPr>
        <p:blipFill>
          <a:blip r:embed="rId12"/>
          <a:stretch>
            <a:fillRect/>
          </a:stretch>
        </p:blipFill>
        <p:spPr>
          <a:xfrm>
            <a:off x="3042480" y="6275070"/>
            <a:ext cx="692619" cy="194424"/>
          </a:xfrm>
          <a:prstGeom prst="rect">
            <a:avLst/>
          </a:prstGeom>
        </p:spPr>
      </p:pic>
      <p:sp>
        <p:nvSpPr>
          <p:cNvPr id="83" name="四角形: 角を丸くする 82">
            <a:extLst>
              <a:ext uri="{FF2B5EF4-FFF2-40B4-BE49-F238E27FC236}">
                <a16:creationId xmlns:a16="http://schemas.microsoft.com/office/drawing/2014/main" id="{72FBCA69-2C1E-B71D-CCA4-37C6752B58D7}"/>
              </a:ext>
            </a:extLst>
          </p:cNvPr>
          <p:cNvSpPr/>
          <p:nvPr/>
        </p:nvSpPr>
        <p:spPr>
          <a:xfrm>
            <a:off x="3361720" y="6288131"/>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85" name="テキスト ボックス 84">
            <a:extLst>
              <a:ext uri="{FF2B5EF4-FFF2-40B4-BE49-F238E27FC236}">
                <a16:creationId xmlns:a16="http://schemas.microsoft.com/office/drawing/2014/main" id="{A7C4566C-6BCB-3982-CD35-DCCCBD9E2E7B}"/>
              </a:ext>
            </a:extLst>
          </p:cNvPr>
          <p:cNvSpPr txBox="1"/>
          <p:nvPr/>
        </p:nvSpPr>
        <p:spPr>
          <a:xfrm>
            <a:off x="491619" y="4138284"/>
            <a:ext cx="389850" cy="169277"/>
          </a:xfrm>
          <a:prstGeom prst="rect">
            <a:avLst/>
          </a:prstGeom>
          <a:noFill/>
        </p:spPr>
        <p:txBody>
          <a:bodyPr wrap="none" rtlCol="0">
            <a:spAutoFit/>
          </a:bodyPr>
          <a:lstStyle/>
          <a:p>
            <a:r>
              <a:rPr kumimoji="1" lang="en-US" altLang="ja-JP" sz="500" dirty="0"/>
              <a:t>Lot No:</a:t>
            </a:r>
            <a:endParaRPr kumimoji="1" lang="ja-JP" altLang="en-US" sz="500" dirty="0"/>
          </a:p>
        </p:txBody>
      </p:sp>
      <p:sp>
        <p:nvSpPr>
          <p:cNvPr id="86" name="テキスト ボックス 85">
            <a:extLst>
              <a:ext uri="{FF2B5EF4-FFF2-40B4-BE49-F238E27FC236}">
                <a16:creationId xmlns:a16="http://schemas.microsoft.com/office/drawing/2014/main" id="{568FBBC4-C0CC-644F-2A6B-04A96177D6B8}"/>
              </a:ext>
            </a:extLst>
          </p:cNvPr>
          <p:cNvSpPr txBox="1"/>
          <p:nvPr/>
        </p:nvSpPr>
        <p:spPr>
          <a:xfrm>
            <a:off x="503108" y="6208222"/>
            <a:ext cx="389850" cy="169277"/>
          </a:xfrm>
          <a:prstGeom prst="rect">
            <a:avLst/>
          </a:prstGeom>
          <a:noFill/>
        </p:spPr>
        <p:txBody>
          <a:bodyPr wrap="none" rtlCol="0">
            <a:spAutoFit/>
          </a:bodyPr>
          <a:lstStyle/>
          <a:p>
            <a:r>
              <a:rPr kumimoji="1" lang="en-US" altLang="ja-JP" sz="500" dirty="0"/>
              <a:t>Lot No:</a:t>
            </a:r>
            <a:endParaRPr kumimoji="1" lang="ja-JP" altLang="en-US" sz="500" dirty="0"/>
          </a:p>
        </p:txBody>
      </p:sp>
      <p:sp>
        <p:nvSpPr>
          <p:cNvPr id="87" name="テキスト ボックス 86">
            <a:extLst>
              <a:ext uri="{FF2B5EF4-FFF2-40B4-BE49-F238E27FC236}">
                <a16:creationId xmlns:a16="http://schemas.microsoft.com/office/drawing/2014/main" id="{0EAB7A15-A80D-B681-EBB7-2DBCD935D400}"/>
              </a:ext>
            </a:extLst>
          </p:cNvPr>
          <p:cNvSpPr txBox="1"/>
          <p:nvPr/>
        </p:nvSpPr>
        <p:spPr>
          <a:xfrm>
            <a:off x="2983532" y="6298535"/>
            <a:ext cx="389850" cy="169277"/>
          </a:xfrm>
          <a:prstGeom prst="rect">
            <a:avLst/>
          </a:prstGeom>
          <a:noFill/>
        </p:spPr>
        <p:txBody>
          <a:bodyPr wrap="none" rtlCol="0">
            <a:spAutoFit/>
          </a:bodyPr>
          <a:lstStyle/>
          <a:p>
            <a:r>
              <a:rPr kumimoji="1" lang="en-US" altLang="ja-JP" sz="500" dirty="0"/>
              <a:t>Lot No:</a:t>
            </a:r>
            <a:endParaRPr kumimoji="1" lang="ja-JP" altLang="en-US" sz="500" dirty="0"/>
          </a:p>
        </p:txBody>
      </p:sp>
      <p:sp>
        <p:nvSpPr>
          <p:cNvPr id="88" name="テキスト ボックス 87">
            <a:extLst>
              <a:ext uri="{FF2B5EF4-FFF2-40B4-BE49-F238E27FC236}">
                <a16:creationId xmlns:a16="http://schemas.microsoft.com/office/drawing/2014/main" id="{59A34B77-8E3E-2AA2-694E-54E534BC3DD8}"/>
              </a:ext>
            </a:extLst>
          </p:cNvPr>
          <p:cNvSpPr txBox="1"/>
          <p:nvPr/>
        </p:nvSpPr>
        <p:spPr>
          <a:xfrm>
            <a:off x="3326621" y="6091624"/>
            <a:ext cx="98853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500" dirty="0"/>
          </a:p>
        </p:txBody>
      </p:sp>
      <p:sp>
        <p:nvSpPr>
          <p:cNvPr id="89" name="テキスト ボックス 88">
            <a:extLst>
              <a:ext uri="{FF2B5EF4-FFF2-40B4-BE49-F238E27FC236}">
                <a16:creationId xmlns:a16="http://schemas.microsoft.com/office/drawing/2014/main" id="{32E28F43-4E00-6CB3-9D52-BDFB72281A63}"/>
              </a:ext>
            </a:extLst>
          </p:cNvPr>
          <p:cNvSpPr txBox="1"/>
          <p:nvPr/>
        </p:nvSpPr>
        <p:spPr>
          <a:xfrm>
            <a:off x="3321761" y="6292860"/>
            <a:ext cx="988534" cy="169277"/>
          </a:xfrm>
          <a:prstGeom prst="rect">
            <a:avLst/>
          </a:prstGeom>
          <a:noFill/>
        </p:spPr>
        <p:txBody>
          <a:bodyPr wrap="square" rtlCol="0">
            <a:spAutoFit/>
          </a:bodyPr>
          <a:lstStyle/>
          <a:p>
            <a:r>
              <a:rPr kumimoji="1" lang="en-US" altLang="ja-JP" sz="500" dirty="0"/>
              <a:t>2023-09-09</a:t>
            </a:r>
          </a:p>
        </p:txBody>
      </p:sp>
      <p:pic>
        <p:nvPicPr>
          <p:cNvPr id="91" name="図 90">
            <a:extLst>
              <a:ext uri="{FF2B5EF4-FFF2-40B4-BE49-F238E27FC236}">
                <a16:creationId xmlns:a16="http://schemas.microsoft.com/office/drawing/2014/main" id="{FFB8F922-A584-31EA-6AFF-18473E62DAC0}"/>
              </a:ext>
            </a:extLst>
          </p:cNvPr>
          <p:cNvPicPr>
            <a:picLocks noChangeAspect="1"/>
          </p:cNvPicPr>
          <p:nvPr/>
        </p:nvPicPr>
        <p:blipFill>
          <a:blip r:embed="rId16"/>
          <a:stretch>
            <a:fillRect/>
          </a:stretch>
        </p:blipFill>
        <p:spPr>
          <a:xfrm>
            <a:off x="4160840" y="6762027"/>
            <a:ext cx="215516" cy="589264"/>
          </a:xfrm>
          <a:prstGeom prst="rect">
            <a:avLst/>
          </a:prstGeom>
        </p:spPr>
      </p:pic>
      <p:pic>
        <p:nvPicPr>
          <p:cNvPr id="92" name="図 91">
            <a:extLst>
              <a:ext uri="{FF2B5EF4-FFF2-40B4-BE49-F238E27FC236}">
                <a16:creationId xmlns:a16="http://schemas.microsoft.com/office/drawing/2014/main" id="{EBEAB58B-9621-DCB6-3E16-74BA42F5C6AD}"/>
              </a:ext>
            </a:extLst>
          </p:cNvPr>
          <p:cNvPicPr>
            <a:picLocks noChangeAspect="1"/>
          </p:cNvPicPr>
          <p:nvPr/>
        </p:nvPicPr>
        <p:blipFill>
          <a:blip r:embed="rId16"/>
          <a:stretch>
            <a:fillRect/>
          </a:stretch>
        </p:blipFill>
        <p:spPr>
          <a:xfrm>
            <a:off x="3886807" y="7228715"/>
            <a:ext cx="297517" cy="115953"/>
          </a:xfrm>
          <a:prstGeom prst="rect">
            <a:avLst/>
          </a:prstGeom>
        </p:spPr>
      </p:pic>
      <p:pic>
        <p:nvPicPr>
          <p:cNvPr id="93" name="図 92">
            <a:extLst>
              <a:ext uri="{FF2B5EF4-FFF2-40B4-BE49-F238E27FC236}">
                <a16:creationId xmlns:a16="http://schemas.microsoft.com/office/drawing/2014/main" id="{6D943FE9-52C4-DDFB-DF66-A2511890D912}"/>
              </a:ext>
            </a:extLst>
          </p:cNvPr>
          <p:cNvPicPr>
            <a:picLocks noChangeAspect="1"/>
          </p:cNvPicPr>
          <p:nvPr/>
        </p:nvPicPr>
        <p:blipFill>
          <a:blip r:embed="rId16"/>
          <a:stretch>
            <a:fillRect/>
          </a:stretch>
        </p:blipFill>
        <p:spPr>
          <a:xfrm>
            <a:off x="3891561" y="7080059"/>
            <a:ext cx="297517" cy="115953"/>
          </a:xfrm>
          <a:prstGeom prst="rect">
            <a:avLst/>
          </a:prstGeom>
        </p:spPr>
      </p:pic>
      <p:sp>
        <p:nvSpPr>
          <p:cNvPr id="94" name="テキスト ボックス 93">
            <a:extLst>
              <a:ext uri="{FF2B5EF4-FFF2-40B4-BE49-F238E27FC236}">
                <a16:creationId xmlns:a16="http://schemas.microsoft.com/office/drawing/2014/main" id="{984BAC24-0B87-ED66-6CA8-8801DDC4019F}"/>
              </a:ext>
            </a:extLst>
          </p:cNvPr>
          <p:cNvSpPr txBox="1"/>
          <p:nvPr/>
        </p:nvSpPr>
        <p:spPr>
          <a:xfrm>
            <a:off x="3819801" y="7043611"/>
            <a:ext cx="431528" cy="169277"/>
          </a:xfrm>
          <a:prstGeom prst="rect">
            <a:avLst/>
          </a:prstGeom>
          <a:noFill/>
        </p:spPr>
        <p:txBody>
          <a:bodyPr wrap="none" rtlCol="0">
            <a:spAutoFit/>
          </a:bodyPr>
          <a:lstStyle/>
          <a:p>
            <a:r>
              <a:rPr kumimoji="1" lang="en-US" altLang="ja-JP" sz="500" dirty="0"/>
              <a:t>1,000.00</a:t>
            </a:r>
            <a:endParaRPr kumimoji="1" lang="ja-JP" altLang="en-US" sz="500" dirty="0"/>
          </a:p>
        </p:txBody>
      </p:sp>
      <p:sp>
        <p:nvSpPr>
          <p:cNvPr id="95" name="テキスト ボックス 94">
            <a:extLst>
              <a:ext uri="{FF2B5EF4-FFF2-40B4-BE49-F238E27FC236}">
                <a16:creationId xmlns:a16="http://schemas.microsoft.com/office/drawing/2014/main" id="{ACCF1AC0-C98C-AB9D-1230-CB2F8CFEB6F5}"/>
              </a:ext>
            </a:extLst>
          </p:cNvPr>
          <p:cNvSpPr txBox="1"/>
          <p:nvPr/>
        </p:nvSpPr>
        <p:spPr>
          <a:xfrm>
            <a:off x="3821705" y="7195908"/>
            <a:ext cx="431528" cy="169277"/>
          </a:xfrm>
          <a:prstGeom prst="rect">
            <a:avLst/>
          </a:prstGeom>
          <a:noFill/>
        </p:spPr>
        <p:txBody>
          <a:bodyPr wrap="none" rtlCol="0">
            <a:spAutoFit/>
          </a:bodyPr>
          <a:lstStyle/>
          <a:p>
            <a:r>
              <a:rPr kumimoji="1" lang="en-US" altLang="ja-JP" sz="500" dirty="0"/>
              <a:t>1,000.00</a:t>
            </a:r>
            <a:endParaRPr kumimoji="1" lang="ja-JP" altLang="en-US" sz="500" dirty="0"/>
          </a:p>
        </p:txBody>
      </p:sp>
      <p:sp>
        <p:nvSpPr>
          <p:cNvPr id="96" name="テキスト ボックス 95">
            <a:extLst>
              <a:ext uri="{FF2B5EF4-FFF2-40B4-BE49-F238E27FC236}">
                <a16:creationId xmlns:a16="http://schemas.microsoft.com/office/drawing/2014/main" id="{56D84C9E-0383-FFE7-D1BB-920BA1F9977F}"/>
              </a:ext>
            </a:extLst>
          </p:cNvPr>
          <p:cNvSpPr txBox="1"/>
          <p:nvPr/>
        </p:nvSpPr>
        <p:spPr>
          <a:xfrm>
            <a:off x="3792050" y="7629584"/>
            <a:ext cx="378630" cy="169277"/>
          </a:xfrm>
          <a:prstGeom prst="rect">
            <a:avLst/>
          </a:prstGeom>
          <a:noFill/>
        </p:spPr>
        <p:txBody>
          <a:bodyPr wrap="none" rtlCol="0">
            <a:spAutoFit/>
          </a:bodyPr>
          <a:lstStyle/>
          <a:p>
            <a:r>
              <a:rPr kumimoji="1" lang="en-US" altLang="ja-JP" sz="500" dirty="0"/>
              <a:t>300.00</a:t>
            </a:r>
            <a:endParaRPr kumimoji="1" lang="ja-JP" altLang="en-US" sz="500" dirty="0"/>
          </a:p>
        </p:txBody>
      </p:sp>
      <p:pic>
        <p:nvPicPr>
          <p:cNvPr id="97" name="図 96">
            <a:extLst>
              <a:ext uri="{FF2B5EF4-FFF2-40B4-BE49-F238E27FC236}">
                <a16:creationId xmlns:a16="http://schemas.microsoft.com/office/drawing/2014/main" id="{C813BFA8-9FDD-5800-FC1B-EEBA808BDD44}"/>
              </a:ext>
            </a:extLst>
          </p:cNvPr>
          <p:cNvPicPr>
            <a:picLocks noChangeAspect="1"/>
          </p:cNvPicPr>
          <p:nvPr/>
        </p:nvPicPr>
        <p:blipFill>
          <a:blip r:embed="rId8"/>
          <a:stretch>
            <a:fillRect/>
          </a:stretch>
        </p:blipFill>
        <p:spPr>
          <a:xfrm>
            <a:off x="3042480" y="7042429"/>
            <a:ext cx="1333876" cy="510835"/>
          </a:xfrm>
          <a:prstGeom prst="rect">
            <a:avLst/>
          </a:prstGeom>
        </p:spPr>
      </p:pic>
      <p:pic>
        <p:nvPicPr>
          <p:cNvPr id="98" name="図 97">
            <a:extLst>
              <a:ext uri="{FF2B5EF4-FFF2-40B4-BE49-F238E27FC236}">
                <a16:creationId xmlns:a16="http://schemas.microsoft.com/office/drawing/2014/main" id="{CD2F61EA-54D3-53CC-608C-6649EEBDA00E}"/>
              </a:ext>
            </a:extLst>
          </p:cNvPr>
          <p:cNvPicPr>
            <a:picLocks noChangeAspect="1"/>
          </p:cNvPicPr>
          <p:nvPr/>
        </p:nvPicPr>
        <p:blipFill>
          <a:blip r:embed="rId3"/>
          <a:stretch>
            <a:fillRect/>
          </a:stretch>
        </p:blipFill>
        <p:spPr>
          <a:xfrm>
            <a:off x="4869971" y="5781750"/>
            <a:ext cx="1358721" cy="2027693"/>
          </a:xfrm>
          <a:prstGeom prst="rect">
            <a:avLst/>
          </a:prstGeom>
        </p:spPr>
      </p:pic>
      <p:pic>
        <p:nvPicPr>
          <p:cNvPr id="99" name="図 98">
            <a:extLst>
              <a:ext uri="{FF2B5EF4-FFF2-40B4-BE49-F238E27FC236}">
                <a16:creationId xmlns:a16="http://schemas.microsoft.com/office/drawing/2014/main" id="{441FFD84-7156-F856-EB88-842AA340D0BA}"/>
              </a:ext>
            </a:extLst>
          </p:cNvPr>
          <p:cNvPicPr>
            <a:picLocks noChangeAspect="1"/>
          </p:cNvPicPr>
          <p:nvPr/>
        </p:nvPicPr>
        <p:blipFill>
          <a:blip r:embed="rId4"/>
          <a:stretch>
            <a:fillRect/>
          </a:stretch>
        </p:blipFill>
        <p:spPr>
          <a:xfrm>
            <a:off x="5728540" y="6686151"/>
            <a:ext cx="225389" cy="70485"/>
          </a:xfrm>
          <a:prstGeom prst="rect">
            <a:avLst/>
          </a:prstGeom>
        </p:spPr>
      </p:pic>
      <p:sp>
        <p:nvSpPr>
          <p:cNvPr id="100" name="テキスト ボックス 99">
            <a:extLst>
              <a:ext uri="{FF2B5EF4-FFF2-40B4-BE49-F238E27FC236}">
                <a16:creationId xmlns:a16="http://schemas.microsoft.com/office/drawing/2014/main" id="{F335BFB3-E12C-559D-89BB-33E32AB54BA0}"/>
              </a:ext>
            </a:extLst>
          </p:cNvPr>
          <p:cNvSpPr txBox="1"/>
          <p:nvPr/>
        </p:nvSpPr>
        <p:spPr>
          <a:xfrm>
            <a:off x="5689590" y="662109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01" name="図 100">
            <a:extLst>
              <a:ext uri="{FF2B5EF4-FFF2-40B4-BE49-F238E27FC236}">
                <a16:creationId xmlns:a16="http://schemas.microsoft.com/office/drawing/2014/main" id="{800D940A-52A6-FE3A-65C4-45A14FB577B2}"/>
              </a:ext>
            </a:extLst>
          </p:cNvPr>
          <p:cNvPicPr>
            <a:picLocks noChangeAspect="1"/>
          </p:cNvPicPr>
          <p:nvPr/>
        </p:nvPicPr>
        <p:blipFill>
          <a:blip r:embed="rId5"/>
          <a:stretch>
            <a:fillRect/>
          </a:stretch>
        </p:blipFill>
        <p:spPr>
          <a:xfrm>
            <a:off x="5347353" y="6686151"/>
            <a:ext cx="303288" cy="70485"/>
          </a:xfrm>
          <a:prstGeom prst="rect">
            <a:avLst/>
          </a:prstGeom>
        </p:spPr>
      </p:pic>
      <p:sp>
        <p:nvSpPr>
          <p:cNvPr id="102" name="テキスト ボックス 101">
            <a:extLst>
              <a:ext uri="{FF2B5EF4-FFF2-40B4-BE49-F238E27FC236}">
                <a16:creationId xmlns:a16="http://schemas.microsoft.com/office/drawing/2014/main" id="{A71DB553-6A6A-69C0-F8E8-2A6D6022991C}"/>
              </a:ext>
            </a:extLst>
          </p:cNvPr>
          <p:cNvSpPr txBox="1"/>
          <p:nvPr/>
        </p:nvSpPr>
        <p:spPr>
          <a:xfrm>
            <a:off x="5254133" y="6629060"/>
            <a:ext cx="457176" cy="184666"/>
          </a:xfrm>
          <a:prstGeom prst="rect">
            <a:avLst/>
          </a:prstGeom>
          <a:noFill/>
        </p:spPr>
        <p:txBody>
          <a:bodyPr wrap="none" rtlCol="0">
            <a:spAutoFit/>
          </a:bodyPr>
          <a:lstStyle/>
          <a:p>
            <a:r>
              <a:rPr kumimoji="1" lang="en-US" altLang="ja-JP" sz="600" dirty="0"/>
              <a:t>Qty Box</a:t>
            </a:r>
            <a:endParaRPr kumimoji="1" lang="ja-JP" altLang="en-US" sz="600" dirty="0"/>
          </a:p>
        </p:txBody>
      </p:sp>
      <p:pic>
        <p:nvPicPr>
          <p:cNvPr id="103" name="図 102">
            <a:extLst>
              <a:ext uri="{FF2B5EF4-FFF2-40B4-BE49-F238E27FC236}">
                <a16:creationId xmlns:a16="http://schemas.microsoft.com/office/drawing/2014/main" id="{9D2ACBDD-91F4-4011-F2CA-E52579F00C1F}"/>
              </a:ext>
            </a:extLst>
          </p:cNvPr>
          <p:cNvPicPr>
            <a:picLocks noChangeAspect="1"/>
          </p:cNvPicPr>
          <p:nvPr/>
        </p:nvPicPr>
        <p:blipFill>
          <a:blip r:embed="rId9"/>
          <a:stretch>
            <a:fillRect/>
          </a:stretch>
        </p:blipFill>
        <p:spPr>
          <a:xfrm>
            <a:off x="5996688" y="6666150"/>
            <a:ext cx="213781" cy="117638"/>
          </a:xfrm>
          <a:prstGeom prst="rect">
            <a:avLst/>
          </a:prstGeom>
        </p:spPr>
      </p:pic>
      <p:pic>
        <p:nvPicPr>
          <p:cNvPr id="104" name="図 103">
            <a:extLst>
              <a:ext uri="{FF2B5EF4-FFF2-40B4-BE49-F238E27FC236}">
                <a16:creationId xmlns:a16="http://schemas.microsoft.com/office/drawing/2014/main" id="{5E232330-E975-7381-C518-DB4724EB3DB4}"/>
              </a:ext>
            </a:extLst>
          </p:cNvPr>
          <p:cNvPicPr>
            <a:picLocks noChangeAspect="1"/>
          </p:cNvPicPr>
          <p:nvPr/>
        </p:nvPicPr>
        <p:blipFill>
          <a:blip r:embed="rId10"/>
          <a:stretch>
            <a:fillRect/>
          </a:stretch>
        </p:blipFill>
        <p:spPr>
          <a:xfrm>
            <a:off x="5711309" y="7650942"/>
            <a:ext cx="417974" cy="117638"/>
          </a:xfrm>
          <a:prstGeom prst="rect">
            <a:avLst/>
          </a:prstGeom>
        </p:spPr>
      </p:pic>
      <p:pic>
        <p:nvPicPr>
          <p:cNvPr id="105" name="図 104">
            <a:extLst>
              <a:ext uri="{FF2B5EF4-FFF2-40B4-BE49-F238E27FC236}">
                <a16:creationId xmlns:a16="http://schemas.microsoft.com/office/drawing/2014/main" id="{B74A277C-DBB9-1C83-F75C-83F8F9CEE425}"/>
              </a:ext>
            </a:extLst>
          </p:cNvPr>
          <p:cNvPicPr>
            <a:picLocks noChangeAspect="1"/>
          </p:cNvPicPr>
          <p:nvPr/>
        </p:nvPicPr>
        <p:blipFill>
          <a:blip r:embed="rId11"/>
          <a:stretch>
            <a:fillRect/>
          </a:stretch>
        </p:blipFill>
        <p:spPr>
          <a:xfrm>
            <a:off x="5498997" y="6158746"/>
            <a:ext cx="350550" cy="72867"/>
          </a:xfrm>
          <a:prstGeom prst="rect">
            <a:avLst/>
          </a:prstGeom>
        </p:spPr>
      </p:pic>
      <p:pic>
        <p:nvPicPr>
          <p:cNvPr id="106" name="図 105">
            <a:extLst>
              <a:ext uri="{FF2B5EF4-FFF2-40B4-BE49-F238E27FC236}">
                <a16:creationId xmlns:a16="http://schemas.microsoft.com/office/drawing/2014/main" id="{6F1BF497-09AE-AA50-B65D-E8D947726E9B}"/>
              </a:ext>
            </a:extLst>
          </p:cNvPr>
          <p:cNvPicPr>
            <a:picLocks noChangeAspect="1"/>
          </p:cNvPicPr>
          <p:nvPr/>
        </p:nvPicPr>
        <p:blipFill>
          <a:blip r:embed="rId12"/>
          <a:stretch>
            <a:fillRect/>
          </a:stretch>
        </p:blipFill>
        <p:spPr>
          <a:xfrm>
            <a:off x="4884213" y="6284470"/>
            <a:ext cx="692619" cy="194424"/>
          </a:xfrm>
          <a:prstGeom prst="rect">
            <a:avLst/>
          </a:prstGeom>
        </p:spPr>
      </p:pic>
      <p:sp>
        <p:nvSpPr>
          <p:cNvPr id="107" name="四角形: 角を丸くする 106">
            <a:extLst>
              <a:ext uri="{FF2B5EF4-FFF2-40B4-BE49-F238E27FC236}">
                <a16:creationId xmlns:a16="http://schemas.microsoft.com/office/drawing/2014/main" id="{79BD890F-62E8-2DBF-FE18-8E80E3AF9B76}"/>
              </a:ext>
            </a:extLst>
          </p:cNvPr>
          <p:cNvSpPr/>
          <p:nvPr/>
        </p:nvSpPr>
        <p:spPr>
          <a:xfrm>
            <a:off x="5203453" y="6297531"/>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108" name="テキスト ボックス 107">
            <a:extLst>
              <a:ext uri="{FF2B5EF4-FFF2-40B4-BE49-F238E27FC236}">
                <a16:creationId xmlns:a16="http://schemas.microsoft.com/office/drawing/2014/main" id="{EACEF192-51FD-248E-733F-6AA11759B8C7}"/>
              </a:ext>
            </a:extLst>
          </p:cNvPr>
          <p:cNvSpPr txBox="1"/>
          <p:nvPr/>
        </p:nvSpPr>
        <p:spPr>
          <a:xfrm>
            <a:off x="5168354" y="6101024"/>
            <a:ext cx="98853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500" dirty="0"/>
          </a:p>
        </p:txBody>
      </p:sp>
      <p:pic>
        <p:nvPicPr>
          <p:cNvPr id="110" name="図 109">
            <a:extLst>
              <a:ext uri="{FF2B5EF4-FFF2-40B4-BE49-F238E27FC236}">
                <a16:creationId xmlns:a16="http://schemas.microsoft.com/office/drawing/2014/main" id="{D4025426-53E7-C509-8517-906264E26E78}"/>
              </a:ext>
            </a:extLst>
          </p:cNvPr>
          <p:cNvPicPr>
            <a:picLocks noChangeAspect="1"/>
          </p:cNvPicPr>
          <p:nvPr/>
        </p:nvPicPr>
        <p:blipFill>
          <a:blip r:embed="rId16"/>
          <a:stretch>
            <a:fillRect/>
          </a:stretch>
        </p:blipFill>
        <p:spPr>
          <a:xfrm>
            <a:off x="6002573" y="6771427"/>
            <a:ext cx="215516" cy="589264"/>
          </a:xfrm>
          <a:prstGeom prst="rect">
            <a:avLst/>
          </a:prstGeom>
        </p:spPr>
      </p:pic>
      <p:pic>
        <p:nvPicPr>
          <p:cNvPr id="111" name="図 110">
            <a:extLst>
              <a:ext uri="{FF2B5EF4-FFF2-40B4-BE49-F238E27FC236}">
                <a16:creationId xmlns:a16="http://schemas.microsoft.com/office/drawing/2014/main" id="{CA78AD78-C674-53A9-C6A8-960CF0928405}"/>
              </a:ext>
            </a:extLst>
          </p:cNvPr>
          <p:cNvPicPr>
            <a:picLocks noChangeAspect="1"/>
          </p:cNvPicPr>
          <p:nvPr/>
        </p:nvPicPr>
        <p:blipFill>
          <a:blip r:embed="rId16"/>
          <a:stretch>
            <a:fillRect/>
          </a:stretch>
        </p:blipFill>
        <p:spPr>
          <a:xfrm>
            <a:off x="5728540" y="7238115"/>
            <a:ext cx="297517" cy="115953"/>
          </a:xfrm>
          <a:prstGeom prst="rect">
            <a:avLst/>
          </a:prstGeom>
        </p:spPr>
      </p:pic>
      <p:pic>
        <p:nvPicPr>
          <p:cNvPr id="112" name="図 111">
            <a:extLst>
              <a:ext uri="{FF2B5EF4-FFF2-40B4-BE49-F238E27FC236}">
                <a16:creationId xmlns:a16="http://schemas.microsoft.com/office/drawing/2014/main" id="{4094440C-D43E-122B-E34B-99AAB64A808D}"/>
              </a:ext>
            </a:extLst>
          </p:cNvPr>
          <p:cNvPicPr>
            <a:picLocks noChangeAspect="1"/>
          </p:cNvPicPr>
          <p:nvPr/>
        </p:nvPicPr>
        <p:blipFill>
          <a:blip r:embed="rId16"/>
          <a:stretch>
            <a:fillRect/>
          </a:stretch>
        </p:blipFill>
        <p:spPr>
          <a:xfrm>
            <a:off x="5733294" y="7089459"/>
            <a:ext cx="297517" cy="115953"/>
          </a:xfrm>
          <a:prstGeom prst="rect">
            <a:avLst/>
          </a:prstGeom>
        </p:spPr>
      </p:pic>
      <p:sp>
        <p:nvSpPr>
          <p:cNvPr id="113" name="テキスト ボックス 112">
            <a:extLst>
              <a:ext uri="{FF2B5EF4-FFF2-40B4-BE49-F238E27FC236}">
                <a16:creationId xmlns:a16="http://schemas.microsoft.com/office/drawing/2014/main" id="{B1E161D0-0B04-ED6A-B6FD-0407C6555EAB}"/>
              </a:ext>
            </a:extLst>
          </p:cNvPr>
          <p:cNvSpPr txBox="1"/>
          <p:nvPr/>
        </p:nvSpPr>
        <p:spPr>
          <a:xfrm>
            <a:off x="5661534" y="7053011"/>
            <a:ext cx="431528" cy="169277"/>
          </a:xfrm>
          <a:prstGeom prst="rect">
            <a:avLst/>
          </a:prstGeom>
          <a:noFill/>
        </p:spPr>
        <p:txBody>
          <a:bodyPr wrap="none" rtlCol="0">
            <a:spAutoFit/>
          </a:bodyPr>
          <a:lstStyle/>
          <a:p>
            <a:r>
              <a:rPr kumimoji="1" lang="en-US" altLang="ja-JP" sz="500" dirty="0"/>
              <a:t>1,000.00</a:t>
            </a:r>
            <a:endParaRPr kumimoji="1" lang="ja-JP" altLang="en-US" sz="500" dirty="0"/>
          </a:p>
        </p:txBody>
      </p:sp>
      <p:sp>
        <p:nvSpPr>
          <p:cNvPr id="114" name="テキスト ボックス 113">
            <a:extLst>
              <a:ext uri="{FF2B5EF4-FFF2-40B4-BE49-F238E27FC236}">
                <a16:creationId xmlns:a16="http://schemas.microsoft.com/office/drawing/2014/main" id="{97B922F1-1FDC-0C1D-93C3-AA94C5324D79}"/>
              </a:ext>
            </a:extLst>
          </p:cNvPr>
          <p:cNvSpPr txBox="1"/>
          <p:nvPr/>
        </p:nvSpPr>
        <p:spPr>
          <a:xfrm>
            <a:off x="5663438" y="7205308"/>
            <a:ext cx="431528" cy="169277"/>
          </a:xfrm>
          <a:prstGeom prst="rect">
            <a:avLst/>
          </a:prstGeom>
          <a:noFill/>
        </p:spPr>
        <p:txBody>
          <a:bodyPr wrap="none" rtlCol="0">
            <a:spAutoFit/>
          </a:bodyPr>
          <a:lstStyle/>
          <a:p>
            <a:r>
              <a:rPr kumimoji="1" lang="en-US" altLang="ja-JP" sz="500" dirty="0"/>
              <a:t>1,000.00</a:t>
            </a:r>
            <a:endParaRPr kumimoji="1" lang="ja-JP" altLang="en-US" sz="500" dirty="0"/>
          </a:p>
        </p:txBody>
      </p:sp>
      <p:sp>
        <p:nvSpPr>
          <p:cNvPr id="115" name="テキスト ボックス 114">
            <a:extLst>
              <a:ext uri="{FF2B5EF4-FFF2-40B4-BE49-F238E27FC236}">
                <a16:creationId xmlns:a16="http://schemas.microsoft.com/office/drawing/2014/main" id="{280E0F34-0CE9-68EF-1B98-4D7B744D3922}"/>
              </a:ext>
            </a:extLst>
          </p:cNvPr>
          <p:cNvSpPr txBox="1"/>
          <p:nvPr/>
        </p:nvSpPr>
        <p:spPr>
          <a:xfrm>
            <a:off x="5633783" y="7638984"/>
            <a:ext cx="431528" cy="169277"/>
          </a:xfrm>
          <a:prstGeom prst="rect">
            <a:avLst/>
          </a:prstGeom>
          <a:noFill/>
        </p:spPr>
        <p:txBody>
          <a:bodyPr wrap="none" rtlCol="0">
            <a:spAutoFit/>
          </a:bodyPr>
          <a:lstStyle/>
          <a:p>
            <a:r>
              <a:rPr kumimoji="1" lang="en-US" altLang="ja-JP" sz="500" dirty="0"/>
              <a:t>2,300.00</a:t>
            </a:r>
            <a:endParaRPr kumimoji="1" lang="ja-JP" altLang="en-US" sz="500" dirty="0"/>
          </a:p>
        </p:txBody>
      </p:sp>
      <p:sp>
        <p:nvSpPr>
          <p:cNvPr id="117" name="テキスト ボックス 116">
            <a:extLst>
              <a:ext uri="{FF2B5EF4-FFF2-40B4-BE49-F238E27FC236}">
                <a16:creationId xmlns:a16="http://schemas.microsoft.com/office/drawing/2014/main" id="{A18D9B87-9155-1CB8-1DA4-E053C58BC11E}"/>
              </a:ext>
            </a:extLst>
          </p:cNvPr>
          <p:cNvSpPr txBox="1"/>
          <p:nvPr/>
        </p:nvSpPr>
        <p:spPr>
          <a:xfrm>
            <a:off x="4817701" y="6268884"/>
            <a:ext cx="389850" cy="169277"/>
          </a:xfrm>
          <a:prstGeom prst="rect">
            <a:avLst/>
          </a:prstGeom>
          <a:noFill/>
        </p:spPr>
        <p:txBody>
          <a:bodyPr wrap="none" rtlCol="0">
            <a:spAutoFit/>
          </a:bodyPr>
          <a:lstStyle/>
          <a:p>
            <a:r>
              <a:rPr kumimoji="1" lang="en-US" altLang="ja-JP" sz="500" dirty="0"/>
              <a:t>Lot No:</a:t>
            </a:r>
            <a:endParaRPr kumimoji="1" lang="ja-JP" altLang="en-US" sz="500" dirty="0"/>
          </a:p>
        </p:txBody>
      </p:sp>
      <p:sp>
        <p:nvSpPr>
          <p:cNvPr id="118" name="正方形/長方形 117">
            <a:extLst>
              <a:ext uri="{FF2B5EF4-FFF2-40B4-BE49-F238E27FC236}">
                <a16:creationId xmlns:a16="http://schemas.microsoft.com/office/drawing/2014/main" id="{216F056A-7591-058F-1AF5-057E1AB0D32B}"/>
              </a:ext>
            </a:extLst>
          </p:cNvPr>
          <p:cNvSpPr/>
          <p:nvPr/>
        </p:nvSpPr>
        <p:spPr>
          <a:xfrm>
            <a:off x="3709506" y="6411678"/>
            <a:ext cx="677453" cy="266415"/>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19" name="グラフィックス 118" descr="右向き指示マーク">
            <a:extLst>
              <a:ext uri="{FF2B5EF4-FFF2-40B4-BE49-F238E27FC236}">
                <a16:creationId xmlns:a16="http://schemas.microsoft.com/office/drawing/2014/main" id="{91F5FCF2-9A4F-202D-8583-9CAB974103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754202">
            <a:off x="4212961" y="6518136"/>
            <a:ext cx="253626" cy="253626"/>
          </a:xfrm>
          <a:prstGeom prst="rect">
            <a:avLst/>
          </a:prstGeom>
        </p:spPr>
      </p:pic>
    </p:spTree>
    <p:extLst>
      <p:ext uri="{BB962C8B-B14F-4D97-AF65-F5344CB8AC3E}">
        <p14:creationId xmlns:p14="http://schemas.microsoft.com/office/powerpoint/2010/main" val="30624543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図 141">
            <a:extLst>
              <a:ext uri="{FF2B5EF4-FFF2-40B4-BE49-F238E27FC236}">
                <a16:creationId xmlns:a16="http://schemas.microsoft.com/office/drawing/2014/main" id="{F95BA519-A653-AE2E-8509-03C4C48B0943}"/>
              </a:ext>
            </a:extLst>
          </p:cNvPr>
          <p:cNvPicPr>
            <a:picLocks noChangeAspect="1"/>
          </p:cNvPicPr>
          <p:nvPr/>
        </p:nvPicPr>
        <p:blipFill>
          <a:blip r:embed="rId2"/>
          <a:stretch>
            <a:fillRect/>
          </a:stretch>
        </p:blipFill>
        <p:spPr>
          <a:xfrm>
            <a:off x="2982686" y="5763118"/>
            <a:ext cx="1355823" cy="2027476"/>
          </a:xfrm>
          <a:prstGeom prst="rect">
            <a:avLst/>
          </a:prstGeom>
        </p:spPr>
      </p:pic>
      <p:pic>
        <p:nvPicPr>
          <p:cNvPr id="143" name="図 142">
            <a:extLst>
              <a:ext uri="{FF2B5EF4-FFF2-40B4-BE49-F238E27FC236}">
                <a16:creationId xmlns:a16="http://schemas.microsoft.com/office/drawing/2014/main" id="{6EE2E9A6-5163-5E71-6004-AD29B3CD7FE5}"/>
              </a:ext>
            </a:extLst>
          </p:cNvPr>
          <p:cNvPicPr>
            <a:picLocks noChangeAspect="1"/>
          </p:cNvPicPr>
          <p:nvPr/>
        </p:nvPicPr>
        <p:blipFill>
          <a:blip r:embed="rId3"/>
          <a:stretch>
            <a:fillRect/>
          </a:stretch>
        </p:blipFill>
        <p:spPr>
          <a:xfrm>
            <a:off x="2999340" y="6775476"/>
            <a:ext cx="1323253" cy="276635"/>
          </a:xfrm>
          <a:prstGeom prst="rect">
            <a:avLst/>
          </a:prstGeom>
        </p:spPr>
      </p:pic>
      <p:pic>
        <p:nvPicPr>
          <p:cNvPr id="144" name="図 143">
            <a:extLst>
              <a:ext uri="{FF2B5EF4-FFF2-40B4-BE49-F238E27FC236}">
                <a16:creationId xmlns:a16="http://schemas.microsoft.com/office/drawing/2014/main" id="{1A20EEE0-A5D0-F9A1-5BE3-8E31DBB69616}"/>
              </a:ext>
            </a:extLst>
          </p:cNvPr>
          <p:cNvPicPr>
            <a:picLocks noChangeAspect="1"/>
          </p:cNvPicPr>
          <p:nvPr/>
        </p:nvPicPr>
        <p:blipFill>
          <a:blip r:embed="rId3"/>
          <a:stretch>
            <a:fillRect/>
          </a:stretch>
        </p:blipFill>
        <p:spPr>
          <a:xfrm>
            <a:off x="2998970" y="7117192"/>
            <a:ext cx="421741" cy="138318"/>
          </a:xfrm>
          <a:prstGeom prst="rect">
            <a:avLst/>
          </a:prstGeom>
        </p:spPr>
      </p:pic>
      <p:sp>
        <p:nvSpPr>
          <p:cNvPr id="145" name="テキスト ボックス 144">
            <a:extLst>
              <a:ext uri="{FF2B5EF4-FFF2-40B4-BE49-F238E27FC236}">
                <a16:creationId xmlns:a16="http://schemas.microsoft.com/office/drawing/2014/main" id="{B703D4B4-6543-A61E-7139-DFFE41F12F09}"/>
              </a:ext>
            </a:extLst>
          </p:cNvPr>
          <p:cNvSpPr txBox="1"/>
          <p:nvPr/>
        </p:nvSpPr>
        <p:spPr>
          <a:xfrm>
            <a:off x="2982686" y="7069604"/>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146" name="テキスト ボックス 145">
            <a:extLst>
              <a:ext uri="{FF2B5EF4-FFF2-40B4-BE49-F238E27FC236}">
                <a16:creationId xmlns:a16="http://schemas.microsoft.com/office/drawing/2014/main" id="{5F8BC024-718B-FC94-C639-A62A93C59CCD}"/>
              </a:ext>
            </a:extLst>
          </p:cNvPr>
          <p:cNvSpPr txBox="1"/>
          <p:nvPr/>
        </p:nvSpPr>
        <p:spPr>
          <a:xfrm>
            <a:off x="2982686" y="683082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7" name="図 146">
            <a:extLst>
              <a:ext uri="{FF2B5EF4-FFF2-40B4-BE49-F238E27FC236}">
                <a16:creationId xmlns:a16="http://schemas.microsoft.com/office/drawing/2014/main" id="{CDE0620A-887B-8406-0DA8-920394197898}"/>
              </a:ext>
            </a:extLst>
          </p:cNvPr>
          <p:cNvPicPr>
            <a:picLocks noChangeAspect="1"/>
          </p:cNvPicPr>
          <p:nvPr/>
        </p:nvPicPr>
        <p:blipFill>
          <a:blip r:embed="rId4"/>
          <a:stretch>
            <a:fillRect/>
          </a:stretch>
        </p:blipFill>
        <p:spPr>
          <a:xfrm>
            <a:off x="3408063" y="6816562"/>
            <a:ext cx="905173" cy="202741"/>
          </a:xfrm>
          <a:prstGeom prst="rect">
            <a:avLst/>
          </a:prstGeom>
        </p:spPr>
      </p:pic>
      <p:pic>
        <p:nvPicPr>
          <p:cNvPr id="148" name="図 147">
            <a:extLst>
              <a:ext uri="{FF2B5EF4-FFF2-40B4-BE49-F238E27FC236}">
                <a16:creationId xmlns:a16="http://schemas.microsoft.com/office/drawing/2014/main" id="{97339A10-C063-1286-D697-53AA7CE1CAD6}"/>
              </a:ext>
            </a:extLst>
          </p:cNvPr>
          <p:cNvPicPr>
            <a:picLocks noChangeAspect="1"/>
          </p:cNvPicPr>
          <p:nvPr/>
        </p:nvPicPr>
        <p:blipFill>
          <a:blip r:embed="rId5"/>
          <a:stretch>
            <a:fillRect/>
          </a:stretch>
        </p:blipFill>
        <p:spPr>
          <a:xfrm>
            <a:off x="3716529" y="6598018"/>
            <a:ext cx="381033" cy="112377"/>
          </a:xfrm>
          <a:prstGeom prst="rect">
            <a:avLst/>
          </a:prstGeom>
        </p:spPr>
      </p:pic>
      <p:sp>
        <p:nvSpPr>
          <p:cNvPr id="149" name="テキスト ボックス 148">
            <a:extLst>
              <a:ext uri="{FF2B5EF4-FFF2-40B4-BE49-F238E27FC236}">
                <a16:creationId xmlns:a16="http://schemas.microsoft.com/office/drawing/2014/main" id="{BB4FD5A1-912E-014E-C4F0-38DC38625F3C}"/>
              </a:ext>
            </a:extLst>
          </p:cNvPr>
          <p:cNvSpPr txBox="1"/>
          <p:nvPr/>
        </p:nvSpPr>
        <p:spPr>
          <a:xfrm>
            <a:off x="3475188" y="6565187"/>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150" name="図 149">
            <a:extLst>
              <a:ext uri="{FF2B5EF4-FFF2-40B4-BE49-F238E27FC236}">
                <a16:creationId xmlns:a16="http://schemas.microsoft.com/office/drawing/2014/main" id="{F8CC706F-C555-035C-DF01-9BFE25E23031}"/>
              </a:ext>
            </a:extLst>
          </p:cNvPr>
          <p:cNvPicPr>
            <a:picLocks noChangeAspect="1"/>
          </p:cNvPicPr>
          <p:nvPr/>
        </p:nvPicPr>
        <p:blipFill>
          <a:blip r:embed="rId6"/>
          <a:stretch>
            <a:fillRect/>
          </a:stretch>
        </p:blipFill>
        <p:spPr>
          <a:xfrm>
            <a:off x="3710586" y="7110710"/>
            <a:ext cx="293040" cy="79099"/>
          </a:xfrm>
          <a:prstGeom prst="rect">
            <a:avLst/>
          </a:prstGeom>
        </p:spPr>
      </p:pic>
      <p:pic>
        <p:nvPicPr>
          <p:cNvPr id="151" name="図 150">
            <a:extLst>
              <a:ext uri="{FF2B5EF4-FFF2-40B4-BE49-F238E27FC236}">
                <a16:creationId xmlns:a16="http://schemas.microsoft.com/office/drawing/2014/main" id="{96417C03-DC26-0603-245B-47312B13B9CC}"/>
              </a:ext>
            </a:extLst>
          </p:cNvPr>
          <p:cNvPicPr>
            <a:picLocks noChangeAspect="1"/>
          </p:cNvPicPr>
          <p:nvPr/>
        </p:nvPicPr>
        <p:blipFill>
          <a:blip r:embed="rId6"/>
          <a:stretch>
            <a:fillRect/>
          </a:stretch>
        </p:blipFill>
        <p:spPr>
          <a:xfrm>
            <a:off x="3724122" y="6871680"/>
            <a:ext cx="293040" cy="79099"/>
          </a:xfrm>
          <a:prstGeom prst="rect">
            <a:avLst/>
          </a:prstGeom>
        </p:spPr>
      </p:pic>
      <p:pic>
        <p:nvPicPr>
          <p:cNvPr id="152" name="図 151">
            <a:extLst>
              <a:ext uri="{FF2B5EF4-FFF2-40B4-BE49-F238E27FC236}">
                <a16:creationId xmlns:a16="http://schemas.microsoft.com/office/drawing/2014/main" id="{F49F52D4-3645-F9D5-3867-3E5591901E84}"/>
              </a:ext>
            </a:extLst>
          </p:cNvPr>
          <p:cNvPicPr>
            <a:picLocks noChangeAspect="1"/>
          </p:cNvPicPr>
          <p:nvPr/>
        </p:nvPicPr>
        <p:blipFill>
          <a:blip r:embed="rId6"/>
          <a:stretch>
            <a:fillRect/>
          </a:stretch>
        </p:blipFill>
        <p:spPr>
          <a:xfrm>
            <a:off x="3686938" y="6603530"/>
            <a:ext cx="436337" cy="79099"/>
          </a:xfrm>
          <a:prstGeom prst="rect">
            <a:avLst/>
          </a:prstGeom>
        </p:spPr>
      </p:pic>
      <p:pic>
        <p:nvPicPr>
          <p:cNvPr id="153" name="図 152">
            <a:extLst>
              <a:ext uri="{FF2B5EF4-FFF2-40B4-BE49-F238E27FC236}">
                <a16:creationId xmlns:a16="http://schemas.microsoft.com/office/drawing/2014/main" id="{7AE423FE-556C-3E08-F8DD-8430E5F3732A}"/>
              </a:ext>
            </a:extLst>
          </p:cNvPr>
          <p:cNvPicPr>
            <a:picLocks noChangeAspect="1"/>
          </p:cNvPicPr>
          <p:nvPr/>
        </p:nvPicPr>
        <p:blipFill>
          <a:blip r:embed="rId6"/>
          <a:stretch>
            <a:fillRect/>
          </a:stretch>
        </p:blipFill>
        <p:spPr>
          <a:xfrm>
            <a:off x="3444431" y="7344948"/>
            <a:ext cx="436337" cy="79099"/>
          </a:xfrm>
          <a:prstGeom prst="rect">
            <a:avLst/>
          </a:prstGeom>
        </p:spPr>
      </p:pic>
      <p:pic>
        <p:nvPicPr>
          <p:cNvPr id="154" name="図 153">
            <a:extLst>
              <a:ext uri="{FF2B5EF4-FFF2-40B4-BE49-F238E27FC236}">
                <a16:creationId xmlns:a16="http://schemas.microsoft.com/office/drawing/2014/main" id="{0E5E094F-6553-969F-62D6-9D6F113DCD93}"/>
              </a:ext>
            </a:extLst>
          </p:cNvPr>
          <p:cNvPicPr>
            <a:picLocks noChangeAspect="1"/>
          </p:cNvPicPr>
          <p:nvPr/>
        </p:nvPicPr>
        <p:blipFill>
          <a:blip r:embed="rId6"/>
          <a:stretch>
            <a:fillRect/>
          </a:stretch>
        </p:blipFill>
        <p:spPr>
          <a:xfrm>
            <a:off x="3686938" y="6223602"/>
            <a:ext cx="436337" cy="106315"/>
          </a:xfrm>
          <a:prstGeom prst="rect">
            <a:avLst/>
          </a:prstGeom>
        </p:spPr>
      </p:pic>
      <p:pic>
        <p:nvPicPr>
          <p:cNvPr id="155" name="図 154">
            <a:extLst>
              <a:ext uri="{FF2B5EF4-FFF2-40B4-BE49-F238E27FC236}">
                <a16:creationId xmlns:a16="http://schemas.microsoft.com/office/drawing/2014/main" id="{8266B2C2-8F35-B6FB-028D-D78D80397DB3}"/>
              </a:ext>
            </a:extLst>
          </p:cNvPr>
          <p:cNvPicPr>
            <a:picLocks noChangeAspect="1"/>
          </p:cNvPicPr>
          <p:nvPr/>
        </p:nvPicPr>
        <p:blipFill>
          <a:blip r:embed="rId6"/>
          <a:stretch>
            <a:fillRect/>
          </a:stretch>
        </p:blipFill>
        <p:spPr>
          <a:xfrm>
            <a:off x="3016569" y="6415319"/>
            <a:ext cx="436337" cy="106315"/>
          </a:xfrm>
          <a:prstGeom prst="rect">
            <a:avLst/>
          </a:prstGeom>
        </p:spPr>
      </p:pic>
      <p:pic>
        <p:nvPicPr>
          <p:cNvPr id="127" name="図 126">
            <a:extLst>
              <a:ext uri="{FF2B5EF4-FFF2-40B4-BE49-F238E27FC236}">
                <a16:creationId xmlns:a16="http://schemas.microsoft.com/office/drawing/2014/main" id="{F31F6920-2FAB-094F-5497-43167E4D0604}"/>
              </a:ext>
            </a:extLst>
          </p:cNvPr>
          <p:cNvPicPr>
            <a:picLocks noChangeAspect="1"/>
          </p:cNvPicPr>
          <p:nvPr/>
        </p:nvPicPr>
        <p:blipFill>
          <a:blip r:embed="rId2"/>
          <a:stretch>
            <a:fillRect/>
          </a:stretch>
        </p:blipFill>
        <p:spPr>
          <a:xfrm>
            <a:off x="485886" y="5798749"/>
            <a:ext cx="1355823" cy="2027476"/>
          </a:xfrm>
          <a:prstGeom prst="rect">
            <a:avLst/>
          </a:prstGeom>
        </p:spPr>
      </p:pic>
      <p:pic>
        <p:nvPicPr>
          <p:cNvPr id="128" name="図 127">
            <a:extLst>
              <a:ext uri="{FF2B5EF4-FFF2-40B4-BE49-F238E27FC236}">
                <a16:creationId xmlns:a16="http://schemas.microsoft.com/office/drawing/2014/main" id="{50066EE8-542D-E2B5-D4BF-71078EF9CA9D}"/>
              </a:ext>
            </a:extLst>
          </p:cNvPr>
          <p:cNvPicPr>
            <a:picLocks noChangeAspect="1"/>
          </p:cNvPicPr>
          <p:nvPr/>
        </p:nvPicPr>
        <p:blipFill>
          <a:blip r:embed="rId3"/>
          <a:stretch>
            <a:fillRect/>
          </a:stretch>
        </p:blipFill>
        <p:spPr>
          <a:xfrm>
            <a:off x="502540" y="6811107"/>
            <a:ext cx="1323253" cy="276635"/>
          </a:xfrm>
          <a:prstGeom prst="rect">
            <a:avLst/>
          </a:prstGeom>
        </p:spPr>
      </p:pic>
      <p:pic>
        <p:nvPicPr>
          <p:cNvPr id="129" name="図 128">
            <a:extLst>
              <a:ext uri="{FF2B5EF4-FFF2-40B4-BE49-F238E27FC236}">
                <a16:creationId xmlns:a16="http://schemas.microsoft.com/office/drawing/2014/main" id="{C2706B13-8BCF-74E5-C41C-AF8E67D63720}"/>
              </a:ext>
            </a:extLst>
          </p:cNvPr>
          <p:cNvPicPr>
            <a:picLocks noChangeAspect="1"/>
          </p:cNvPicPr>
          <p:nvPr/>
        </p:nvPicPr>
        <p:blipFill>
          <a:blip r:embed="rId3"/>
          <a:stretch>
            <a:fillRect/>
          </a:stretch>
        </p:blipFill>
        <p:spPr>
          <a:xfrm>
            <a:off x="502170" y="7152823"/>
            <a:ext cx="421741" cy="138318"/>
          </a:xfrm>
          <a:prstGeom prst="rect">
            <a:avLst/>
          </a:prstGeom>
        </p:spPr>
      </p:pic>
      <p:sp>
        <p:nvSpPr>
          <p:cNvPr id="130" name="テキスト ボックス 129">
            <a:extLst>
              <a:ext uri="{FF2B5EF4-FFF2-40B4-BE49-F238E27FC236}">
                <a16:creationId xmlns:a16="http://schemas.microsoft.com/office/drawing/2014/main" id="{17849B01-D6CC-3351-02C9-56D348D605CB}"/>
              </a:ext>
            </a:extLst>
          </p:cNvPr>
          <p:cNvSpPr txBox="1"/>
          <p:nvPr/>
        </p:nvSpPr>
        <p:spPr>
          <a:xfrm>
            <a:off x="485886" y="7105235"/>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131" name="テキスト ボックス 130">
            <a:extLst>
              <a:ext uri="{FF2B5EF4-FFF2-40B4-BE49-F238E27FC236}">
                <a16:creationId xmlns:a16="http://schemas.microsoft.com/office/drawing/2014/main" id="{66897868-A7A6-24B1-EDA8-76DC575F2902}"/>
              </a:ext>
            </a:extLst>
          </p:cNvPr>
          <p:cNvSpPr txBox="1"/>
          <p:nvPr/>
        </p:nvSpPr>
        <p:spPr>
          <a:xfrm>
            <a:off x="485886" y="686645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32" name="図 131">
            <a:extLst>
              <a:ext uri="{FF2B5EF4-FFF2-40B4-BE49-F238E27FC236}">
                <a16:creationId xmlns:a16="http://schemas.microsoft.com/office/drawing/2014/main" id="{C7E6965E-8E9A-6117-F507-4F42C28D1004}"/>
              </a:ext>
            </a:extLst>
          </p:cNvPr>
          <p:cNvPicPr>
            <a:picLocks noChangeAspect="1"/>
          </p:cNvPicPr>
          <p:nvPr/>
        </p:nvPicPr>
        <p:blipFill>
          <a:blip r:embed="rId4"/>
          <a:stretch>
            <a:fillRect/>
          </a:stretch>
        </p:blipFill>
        <p:spPr>
          <a:xfrm>
            <a:off x="911263" y="6852193"/>
            <a:ext cx="905173" cy="202741"/>
          </a:xfrm>
          <a:prstGeom prst="rect">
            <a:avLst/>
          </a:prstGeom>
        </p:spPr>
      </p:pic>
      <p:pic>
        <p:nvPicPr>
          <p:cNvPr id="133" name="図 132">
            <a:extLst>
              <a:ext uri="{FF2B5EF4-FFF2-40B4-BE49-F238E27FC236}">
                <a16:creationId xmlns:a16="http://schemas.microsoft.com/office/drawing/2014/main" id="{9AA72CE4-74C3-43CC-8B18-84250B336F4C}"/>
              </a:ext>
            </a:extLst>
          </p:cNvPr>
          <p:cNvPicPr>
            <a:picLocks noChangeAspect="1"/>
          </p:cNvPicPr>
          <p:nvPr/>
        </p:nvPicPr>
        <p:blipFill>
          <a:blip r:embed="rId5"/>
          <a:stretch>
            <a:fillRect/>
          </a:stretch>
        </p:blipFill>
        <p:spPr>
          <a:xfrm>
            <a:off x="1219729" y="6633649"/>
            <a:ext cx="381033" cy="112377"/>
          </a:xfrm>
          <a:prstGeom prst="rect">
            <a:avLst/>
          </a:prstGeom>
        </p:spPr>
      </p:pic>
      <p:sp>
        <p:nvSpPr>
          <p:cNvPr id="134" name="テキスト ボックス 133">
            <a:extLst>
              <a:ext uri="{FF2B5EF4-FFF2-40B4-BE49-F238E27FC236}">
                <a16:creationId xmlns:a16="http://schemas.microsoft.com/office/drawing/2014/main" id="{20FBC7B5-D74A-EB67-9DFC-F4CB74FB183A}"/>
              </a:ext>
            </a:extLst>
          </p:cNvPr>
          <p:cNvSpPr txBox="1"/>
          <p:nvPr/>
        </p:nvSpPr>
        <p:spPr>
          <a:xfrm>
            <a:off x="978388" y="6600818"/>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135" name="図 134">
            <a:extLst>
              <a:ext uri="{FF2B5EF4-FFF2-40B4-BE49-F238E27FC236}">
                <a16:creationId xmlns:a16="http://schemas.microsoft.com/office/drawing/2014/main" id="{DB5E688F-3DD8-47C9-1080-DB008FC13123}"/>
              </a:ext>
            </a:extLst>
          </p:cNvPr>
          <p:cNvPicPr>
            <a:picLocks noChangeAspect="1"/>
          </p:cNvPicPr>
          <p:nvPr/>
        </p:nvPicPr>
        <p:blipFill>
          <a:blip r:embed="rId6"/>
          <a:stretch>
            <a:fillRect/>
          </a:stretch>
        </p:blipFill>
        <p:spPr>
          <a:xfrm>
            <a:off x="1213786" y="7146341"/>
            <a:ext cx="293040" cy="79099"/>
          </a:xfrm>
          <a:prstGeom prst="rect">
            <a:avLst/>
          </a:prstGeom>
        </p:spPr>
      </p:pic>
      <p:pic>
        <p:nvPicPr>
          <p:cNvPr id="136" name="図 135">
            <a:extLst>
              <a:ext uri="{FF2B5EF4-FFF2-40B4-BE49-F238E27FC236}">
                <a16:creationId xmlns:a16="http://schemas.microsoft.com/office/drawing/2014/main" id="{B089C058-2AA8-F35C-5A77-1ABA10A95BD1}"/>
              </a:ext>
            </a:extLst>
          </p:cNvPr>
          <p:cNvPicPr>
            <a:picLocks noChangeAspect="1"/>
          </p:cNvPicPr>
          <p:nvPr/>
        </p:nvPicPr>
        <p:blipFill>
          <a:blip r:embed="rId6"/>
          <a:stretch>
            <a:fillRect/>
          </a:stretch>
        </p:blipFill>
        <p:spPr>
          <a:xfrm>
            <a:off x="1227322" y="6907311"/>
            <a:ext cx="293040" cy="79099"/>
          </a:xfrm>
          <a:prstGeom prst="rect">
            <a:avLst/>
          </a:prstGeom>
        </p:spPr>
      </p:pic>
      <p:pic>
        <p:nvPicPr>
          <p:cNvPr id="137" name="図 136">
            <a:extLst>
              <a:ext uri="{FF2B5EF4-FFF2-40B4-BE49-F238E27FC236}">
                <a16:creationId xmlns:a16="http://schemas.microsoft.com/office/drawing/2014/main" id="{5ADBC10F-B2BF-99BE-FE60-84D2F29D3E06}"/>
              </a:ext>
            </a:extLst>
          </p:cNvPr>
          <p:cNvPicPr>
            <a:picLocks noChangeAspect="1"/>
          </p:cNvPicPr>
          <p:nvPr/>
        </p:nvPicPr>
        <p:blipFill>
          <a:blip r:embed="rId6"/>
          <a:stretch>
            <a:fillRect/>
          </a:stretch>
        </p:blipFill>
        <p:spPr>
          <a:xfrm>
            <a:off x="1190138" y="6639161"/>
            <a:ext cx="436337" cy="79099"/>
          </a:xfrm>
          <a:prstGeom prst="rect">
            <a:avLst/>
          </a:prstGeom>
        </p:spPr>
      </p:pic>
      <p:pic>
        <p:nvPicPr>
          <p:cNvPr id="138" name="図 137">
            <a:extLst>
              <a:ext uri="{FF2B5EF4-FFF2-40B4-BE49-F238E27FC236}">
                <a16:creationId xmlns:a16="http://schemas.microsoft.com/office/drawing/2014/main" id="{FF4DFB86-6E9D-EC1A-4EA8-63ADF9CB4624}"/>
              </a:ext>
            </a:extLst>
          </p:cNvPr>
          <p:cNvPicPr>
            <a:picLocks noChangeAspect="1"/>
          </p:cNvPicPr>
          <p:nvPr/>
        </p:nvPicPr>
        <p:blipFill>
          <a:blip r:embed="rId6"/>
          <a:stretch>
            <a:fillRect/>
          </a:stretch>
        </p:blipFill>
        <p:spPr>
          <a:xfrm>
            <a:off x="947631" y="7380579"/>
            <a:ext cx="436337" cy="79099"/>
          </a:xfrm>
          <a:prstGeom prst="rect">
            <a:avLst/>
          </a:prstGeom>
        </p:spPr>
      </p:pic>
      <p:pic>
        <p:nvPicPr>
          <p:cNvPr id="139" name="図 138">
            <a:extLst>
              <a:ext uri="{FF2B5EF4-FFF2-40B4-BE49-F238E27FC236}">
                <a16:creationId xmlns:a16="http://schemas.microsoft.com/office/drawing/2014/main" id="{D6389A0C-BFF7-328F-F88D-9673FB13FA31}"/>
              </a:ext>
            </a:extLst>
          </p:cNvPr>
          <p:cNvPicPr>
            <a:picLocks noChangeAspect="1"/>
          </p:cNvPicPr>
          <p:nvPr/>
        </p:nvPicPr>
        <p:blipFill>
          <a:blip r:embed="rId6"/>
          <a:stretch>
            <a:fillRect/>
          </a:stretch>
        </p:blipFill>
        <p:spPr>
          <a:xfrm>
            <a:off x="1190138" y="6259233"/>
            <a:ext cx="436337" cy="106315"/>
          </a:xfrm>
          <a:prstGeom prst="rect">
            <a:avLst/>
          </a:prstGeom>
        </p:spPr>
      </p:pic>
      <p:pic>
        <p:nvPicPr>
          <p:cNvPr id="140" name="図 139">
            <a:extLst>
              <a:ext uri="{FF2B5EF4-FFF2-40B4-BE49-F238E27FC236}">
                <a16:creationId xmlns:a16="http://schemas.microsoft.com/office/drawing/2014/main" id="{0605F137-E5ED-C2CF-8062-F2F574EBB23F}"/>
              </a:ext>
            </a:extLst>
          </p:cNvPr>
          <p:cNvPicPr>
            <a:picLocks noChangeAspect="1"/>
          </p:cNvPicPr>
          <p:nvPr/>
        </p:nvPicPr>
        <p:blipFill>
          <a:blip r:embed="rId6"/>
          <a:stretch>
            <a:fillRect/>
          </a:stretch>
        </p:blipFill>
        <p:spPr>
          <a:xfrm>
            <a:off x="519769" y="6450950"/>
            <a:ext cx="436337" cy="106315"/>
          </a:xfrm>
          <a:prstGeom prst="rect">
            <a:avLst/>
          </a:prstGeom>
        </p:spPr>
      </p:pic>
      <p:pic>
        <p:nvPicPr>
          <p:cNvPr id="66" name="図 65">
            <a:extLst>
              <a:ext uri="{FF2B5EF4-FFF2-40B4-BE49-F238E27FC236}">
                <a16:creationId xmlns:a16="http://schemas.microsoft.com/office/drawing/2014/main" id="{6E264FB7-F19F-E15D-D185-E470DAFF1EEA}"/>
              </a:ext>
            </a:extLst>
          </p:cNvPr>
          <p:cNvPicPr>
            <a:picLocks noChangeAspect="1"/>
          </p:cNvPicPr>
          <p:nvPr/>
        </p:nvPicPr>
        <p:blipFill>
          <a:blip r:embed="rId2"/>
          <a:stretch>
            <a:fillRect/>
          </a:stretch>
        </p:blipFill>
        <p:spPr>
          <a:xfrm>
            <a:off x="496466" y="3682683"/>
            <a:ext cx="1355823" cy="2027476"/>
          </a:xfrm>
          <a:prstGeom prst="rect">
            <a:avLst/>
          </a:prstGeom>
        </p:spPr>
      </p:pic>
      <p:pic>
        <p:nvPicPr>
          <p:cNvPr id="67" name="図 66">
            <a:extLst>
              <a:ext uri="{FF2B5EF4-FFF2-40B4-BE49-F238E27FC236}">
                <a16:creationId xmlns:a16="http://schemas.microsoft.com/office/drawing/2014/main" id="{CCC06779-9032-E1E3-F3C2-3E576A73AE97}"/>
              </a:ext>
            </a:extLst>
          </p:cNvPr>
          <p:cNvPicPr>
            <a:picLocks noChangeAspect="1"/>
          </p:cNvPicPr>
          <p:nvPr/>
        </p:nvPicPr>
        <p:blipFill>
          <a:blip r:embed="rId3"/>
          <a:stretch>
            <a:fillRect/>
          </a:stretch>
        </p:blipFill>
        <p:spPr>
          <a:xfrm>
            <a:off x="513120" y="4695041"/>
            <a:ext cx="1323253" cy="276635"/>
          </a:xfrm>
          <a:prstGeom prst="rect">
            <a:avLst/>
          </a:prstGeom>
        </p:spPr>
      </p:pic>
      <p:pic>
        <p:nvPicPr>
          <p:cNvPr id="116" name="図 115">
            <a:extLst>
              <a:ext uri="{FF2B5EF4-FFF2-40B4-BE49-F238E27FC236}">
                <a16:creationId xmlns:a16="http://schemas.microsoft.com/office/drawing/2014/main" id="{6CE75ADD-354B-126A-238E-8911A8AA0ABC}"/>
              </a:ext>
            </a:extLst>
          </p:cNvPr>
          <p:cNvPicPr>
            <a:picLocks noChangeAspect="1"/>
          </p:cNvPicPr>
          <p:nvPr/>
        </p:nvPicPr>
        <p:blipFill>
          <a:blip r:embed="rId5"/>
          <a:stretch>
            <a:fillRect/>
          </a:stretch>
        </p:blipFill>
        <p:spPr>
          <a:xfrm>
            <a:off x="1230309" y="4517583"/>
            <a:ext cx="381033" cy="112377"/>
          </a:xfrm>
          <a:prstGeom prst="rect">
            <a:avLst/>
          </a:prstGeom>
        </p:spPr>
      </p:pic>
      <p:sp>
        <p:nvSpPr>
          <p:cNvPr id="120" name="テキスト ボックス 119">
            <a:extLst>
              <a:ext uri="{FF2B5EF4-FFF2-40B4-BE49-F238E27FC236}">
                <a16:creationId xmlns:a16="http://schemas.microsoft.com/office/drawing/2014/main" id="{9E6F0757-06D9-F05E-69E2-3E74B89FB581}"/>
              </a:ext>
            </a:extLst>
          </p:cNvPr>
          <p:cNvSpPr txBox="1"/>
          <p:nvPr/>
        </p:nvSpPr>
        <p:spPr>
          <a:xfrm>
            <a:off x="988968" y="4484752"/>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123" name="図 122">
            <a:extLst>
              <a:ext uri="{FF2B5EF4-FFF2-40B4-BE49-F238E27FC236}">
                <a16:creationId xmlns:a16="http://schemas.microsoft.com/office/drawing/2014/main" id="{0D111E51-3AFF-DBDB-57A9-8C6428728474}"/>
              </a:ext>
            </a:extLst>
          </p:cNvPr>
          <p:cNvPicPr>
            <a:picLocks noChangeAspect="1"/>
          </p:cNvPicPr>
          <p:nvPr/>
        </p:nvPicPr>
        <p:blipFill>
          <a:blip r:embed="rId6"/>
          <a:stretch>
            <a:fillRect/>
          </a:stretch>
        </p:blipFill>
        <p:spPr>
          <a:xfrm>
            <a:off x="1200718" y="4523095"/>
            <a:ext cx="436337" cy="79099"/>
          </a:xfrm>
          <a:prstGeom prst="rect">
            <a:avLst/>
          </a:prstGeom>
        </p:spPr>
      </p:pic>
      <p:pic>
        <p:nvPicPr>
          <p:cNvPr id="125" name="図 124">
            <a:extLst>
              <a:ext uri="{FF2B5EF4-FFF2-40B4-BE49-F238E27FC236}">
                <a16:creationId xmlns:a16="http://schemas.microsoft.com/office/drawing/2014/main" id="{555A10BA-45BD-2429-16FF-58353B6BB5AB}"/>
              </a:ext>
            </a:extLst>
          </p:cNvPr>
          <p:cNvPicPr>
            <a:picLocks noChangeAspect="1"/>
          </p:cNvPicPr>
          <p:nvPr/>
        </p:nvPicPr>
        <p:blipFill>
          <a:blip r:embed="rId6"/>
          <a:stretch>
            <a:fillRect/>
          </a:stretch>
        </p:blipFill>
        <p:spPr>
          <a:xfrm>
            <a:off x="1200718" y="4143167"/>
            <a:ext cx="436337" cy="106315"/>
          </a:xfrm>
          <a:prstGeom prst="rect">
            <a:avLst/>
          </a:prstGeom>
        </p:spPr>
      </p:pic>
      <p:pic>
        <p:nvPicPr>
          <p:cNvPr id="126" name="図 125">
            <a:extLst>
              <a:ext uri="{FF2B5EF4-FFF2-40B4-BE49-F238E27FC236}">
                <a16:creationId xmlns:a16="http://schemas.microsoft.com/office/drawing/2014/main" id="{852375EB-3EF5-86D0-3A79-38873951F25B}"/>
              </a:ext>
            </a:extLst>
          </p:cNvPr>
          <p:cNvPicPr>
            <a:picLocks noChangeAspect="1"/>
          </p:cNvPicPr>
          <p:nvPr/>
        </p:nvPicPr>
        <p:blipFill>
          <a:blip r:embed="rId6"/>
          <a:stretch>
            <a:fillRect/>
          </a:stretch>
        </p:blipFill>
        <p:spPr>
          <a:xfrm>
            <a:off x="530349" y="4334884"/>
            <a:ext cx="436337" cy="106315"/>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Stock Management</a:t>
            </a:r>
          </a:p>
          <a:p>
            <a:r>
              <a:rPr kumimoji="1" lang="en-US" altLang="ja-JP" sz="1100" b="1" dirty="0"/>
              <a:t>5-4-3. Stocktaking</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11" name="テキスト ボックス 10">
            <a:extLst>
              <a:ext uri="{FF2B5EF4-FFF2-40B4-BE49-F238E27FC236}">
                <a16:creationId xmlns:a16="http://schemas.microsoft.com/office/drawing/2014/main" id="{EC55BA5B-0B20-4BBD-1255-FEED2CC6ABF8}"/>
              </a:ext>
            </a:extLst>
          </p:cNvPr>
          <p:cNvSpPr txBox="1"/>
          <p:nvPr/>
        </p:nvSpPr>
        <p:spPr>
          <a:xfrm>
            <a:off x="3499137" y="1508379"/>
            <a:ext cx="3024322" cy="2062103"/>
          </a:xfrm>
          <a:prstGeom prst="rect">
            <a:avLst/>
          </a:prstGeom>
          <a:noFill/>
        </p:spPr>
        <p:txBody>
          <a:bodyPr wrap="square" rtlCol="0">
            <a:spAutoFit/>
          </a:bodyPr>
          <a:lstStyle/>
          <a:p>
            <a:r>
              <a:rPr kumimoji="1" lang="en-US" altLang="ja-JP" sz="800" dirty="0">
                <a:latin typeface="+mj-lt"/>
              </a:rPr>
              <a:t>This is the screen that transitions after select Stocktaking from Stock management menu.</a:t>
            </a:r>
          </a:p>
          <a:p>
            <a:endParaRPr kumimoji="1" lang="en-US" altLang="ja-JP" sz="800" dirty="0">
              <a:latin typeface="+mj-lt"/>
            </a:endParaRPr>
          </a:p>
          <a:p>
            <a:r>
              <a:rPr kumimoji="1" lang="en-US" altLang="ja-JP" sz="800" b="1" dirty="0">
                <a:latin typeface="+mj-lt"/>
              </a:rPr>
              <a:t>Parts No:</a:t>
            </a:r>
            <a:r>
              <a:rPr kumimoji="1" lang="en-US" altLang="ja-JP" sz="800" dirty="0">
                <a:latin typeface="Arial 本文"/>
              </a:rPr>
              <a:t> No initial value information, List selection from Item master</a:t>
            </a:r>
            <a:r>
              <a:rPr kumimoji="1" lang="en-US" altLang="ja-JP" sz="800" dirty="0">
                <a:solidFill>
                  <a:srgbClr val="FF0000"/>
                </a:solidFill>
                <a:latin typeface="Arial 本文"/>
              </a:rPr>
              <a:t>* Can be changed manually or scan label</a:t>
            </a:r>
          </a:p>
          <a:p>
            <a:r>
              <a:rPr kumimoji="1" lang="en-US" altLang="ja-JP" sz="800" b="1" dirty="0">
                <a:latin typeface="+mj-lt"/>
              </a:rPr>
              <a:t>Lot No:</a:t>
            </a:r>
            <a:r>
              <a:rPr kumimoji="1" lang="en-US" altLang="ja-JP" sz="800" dirty="0">
                <a:latin typeface="Arial 本文"/>
              </a:rPr>
              <a:t> No initial value information.</a:t>
            </a:r>
            <a:r>
              <a:rPr kumimoji="1" lang="en-US" altLang="ja-JP" sz="800" dirty="0">
                <a:solidFill>
                  <a:srgbClr val="FF0000"/>
                </a:solidFill>
                <a:latin typeface="Arial 本文"/>
              </a:rPr>
              <a:t>* Can be changed manually or scan label</a:t>
            </a:r>
          </a:p>
          <a:p>
            <a:r>
              <a:rPr kumimoji="1" lang="en-US" altLang="ja-JP" sz="800" b="1" dirty="0">
                <a:latin typeface="+mj-lt"/>
              </a:rPr>
              <a:t>Location : </a:t>
            </a:r>
            <a:r>
              <a:rPr kumimoji="1" lang="en-US" altLang="ja-JP" sz="800" dirty="0">
                <a:latin typeface="Arial 本文"/>
              </a:rPr>
              <a:t>No initial value information .</a:t>
            </a:r>
            <a:r>
              <a:rPr kumimoji="1" lang="en-US" altLang="ja-JP" sz="800" dirty="0">
                <a:solidFill>
                  <a:srgbClr val="FF0000"/>
                </a:solidFill>
                <a:latin typeface="Arial 本文"/>
              </a:rPr>
              <a:t>* Can be changed manually or scan label</a:t>
            </a:r>
            <a:endParaRPr kumimoji="1" lang="en-US" altLang="ja-JP" sz="800" b="1" dirty="0">
              <a:latin typeface="+mj-lt"/>
            </a:endParaRPr>
          </a:p>
          <a:p>
            <a:r>
              <a:rPr kumimoji="1" lang="en-US" altLang="ja-JP" sz="800" b="1" dirty="0">
                <a:latin typeface="+mj-lt"/>
              </a:rPr>
              <a:t>Qty : </a:t>
            </a:r>
            <a:r>
              <a:rPr kumimoji="1" lang="en-US" altLang="ja-JP" sz="800" dirty="0">
                <a:solidFill>
                  <a:srgbClr val="FF0000"/>
                </a:solidFill>
                <a:latin typeface="+mj-lt"/>
              </a:rPr>
              <a:t>System quantity, </a:t>
            </a:r>
            <a:r>
              <a:rPr kumimoji="1" lang="en-US" altLang="ja-JP" sz="800" dirty="0">
                <a:solidFill>
                  <a:srgbClr val="FF0000"/>
                </a:solidFill>
                <a:latin typeface="Arial 本文"/>
              </a:rPr>
              <a:t>No initial value information *The quantity in the system will be displayed.</a:t>
            </a:r>
          </a:p>
          <a:p>
            <a:r>
              <a:rPr kumimoji="1" lang="en-US" altLang="ja-JP" sz="800" b="1" dirty="0">
                <a:latin typeface="+mj-lt"/>
              </a:rPr>
              <a:t>Act Qty : </a:t>
            </a:r>
            <a:r>
              <a:rPr kumimoji="1" lang="en-US" altLang="ja-JP" sz="800" dirty="0">
                <a:latin typeface="+mj-lt"/>
              </a:rPr>
              <a:t>Actual quantity, </a:t>
            </a:r>
            <a:r>
              <a:rPr kumimoji="1" lang="en-US" altLang="ja-JP" sz="800" dirty="0">
                <a:latin typeface="Arial 本文"/>
              </a:rPr>
              <a:t>No initial value information</a:t>
            </a:r>
          </a:p>
          <a:p>
            <a:endParaRPr kumimoji="1" lang="en-US" altLang="ja-JP" sz="800" b="1"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a:t>
            </a:r>
          </a:p>
          <a:p>
            <a:r>
              <a:rPr kumimoji="1" lang="en-US" altLang="ja-JP" sz="800" b="1" dirty="0">
                <a:latin typeface="+mj-lt"/>
              </a:rPr>
              <a:t>&lt; (P1): </a:t>
            </a:r>
            <a:r>
              <a:rPr kumimoji="1" lang="en-US" altLang="ja-JP" sz="800" dirty="0">
                <a:latin typeface="+mj-lt"/>
              </a:rPr>
              <a:t>Back to Main menu</a:t>
            </a:r>
          </a:p>
        </p:txBody>
      </p:sp>
      <p:pic>
        <p:nvPicPr>
          <p:cNvPr id="4" name="図 3">
            <a:extLst>
              <a:ext uri="{FF2B5EF4-FFF2-40B4-BE49-F238E27FC236}">
                <a16:creationId xmlns:a16="http://schemas.microsoft.com/office/drawing/2014/main" id="{F57A976D-B4B2-745A-67C4-65E548FBC7FF}"/>
              </a:ext>
            </a:extLst>
          </p:cNvPr>
          <p:cNvPicPr>
            <a:picLocks noChangeAspect="1"/>
          </p:cNvPicPr>
          <p:nvPr/>
        </p:nvPicPr>
        <p:blipFill>
          <a:blip r:embed="rId7"/>
          <a:stretch>
            <a:fillRect/>
          </a:stretch>
        </p:blipFill>
        <p:spPr>
          <a:xfrm>
            <a:off x="491619" y="1508379"/>
            <a:ext cx="1349747" cy="2014238"/>
          </a:xfrm>
          <a:prstGeom prst="rect">
            <a:avLst/>
          </a:prstGeom>
        </p:spPr>
      </p:pic>
      <p:sp>
        <p:nvSpPr>
          <p:cNvPr id="9" name="正方形/長方形 8">
            <a:extLst>
              <a:ext uri="{FF2B5EF4-FFF2-40B4-BE49-F238E27FC236}">
                <a16:creationId xmlns:a16="http://schemas.microsoft.com/office/drawing/2014/main" id="{D6F907C9-AEFB-FC49-F038-0FC1D9E310E8}"/>
              </a:ext>
            </a:extLst>
          </p:cNvPr>
          <p:cNvSpPr/>
          <p:nvPr/>
        </p:nvSpPr>
        <p:spPr>
          <a:xfrm>
            <a:off x="584949" y="2432077"/>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0" name="グラフィックス 9" descr="右向き指示マーク">
            <a:extLst>
              <a:ext uri="{FF2B5EF4-FFF2-40B4-BE49-F238E27FC236}">
                <a16:creationId xmlns:a16="http://schemas.microsoft.com/office/drawing/2014/main" id="{2CC08CB5-C323-9B48-988B-3E4CF78F95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607423" y="2634937"/>
            <a:ext cx="253626" cy="253626"/>
          </a:xfrm>
          <a:prstGeom prst="rect">
            <a:avLst/>
          </a:prstGeom>
        </p:spPr>
      </p:pic>
      <p:sp>
        <p:nvSpPr>
          <p:cNvPr id="18" name="矢印: 右 17">
            <a:extLst>
              <a:ext uri="{FF2B5EF4-FFF2-40B4-BE49-F238E27FC236}">
                <a16:creationId xmlns:a16="http://schemas.microsoft.com/office/drawing/2014/main" id="{1E68E08E-BA9A-4E63-CA8D-75BCCFCA31EA}"/>
              </a:ext>
            </a:extLst>
          </p:cNvPr>
          <p:cNvSpPr/>
          <p:nvPr/>
        </p:nvSpPr>
        <p:spPr>
          <a:xfrm>
            <a:off x="1741353" y="249084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 name="図 33">
            <a:extLst>
              <a:ext uri="{FF2B5EF4-FFF2-40B4-BE49-F238E27FC236}">
                <a16:creationId xmlns:a16="http://schemas.microsoft.com/office/drawing/2014/main" id="{0D0D21A2-7505-D8BD-2340-B8ED47D6D803}"/>
              </a:ext>
            </a:extLst>
          </p:cNvPr>
          <p:cNvPicPr>
            <a:picLocks noChangeAspect="1"/>
          </p:cNvPicPr>
          <p:nvPr/>
        </p:nvPicPr>
        <p:blipFill>
          <a:blip r:embed="rId10"/>
          <a:stretch>
            <a:fillRect/>
          </a:stretch>
        </p:blipFill>
        <p:spPr>
          <a:xfrm>
            <a:off x="3765199" y="3878712"/>
            <a:ext cx="1075165" cy="745191"/>
          </a:xfrm>
          <a:prstGeom prst="rect">
            <a:avLst/>
          </a:prstGeom>
        </p:spPr>
      </p:pic>
      <p:sp>
        <p:nvSpPr>
          <p:cNvPr id="35" name="テキスト ボックス 34">
            <a:extLst>
              <a:ext uri="{FF2B5EF4-FFF2-40B4-BE49-F238E27FC236}">
                <a16:creationId xmlns:a16="http://schemas.microsoft.com/office/drawing/2014/main" id="{27629C55-F29A-E2B8-46A0-0DB097B478F1}"/>
              </a:ext>
            </a:extLst>
          </p:cNvPr>
          <p:cNvSpPr txBox="1"/>
          <p:nvPr/>
        </p:nvSpPr>
        <p:spPr>
          <a:xfrm>
            <a:off x="4866696" y="3855571"/>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49" name="正方形/長方形 48">
            <a:extLst>
              <a:ext uri="{FF2B5EF4-FFF2-40B4-BE49-F238E27FC236}">
                <a16:creationId xmlns:a16="http://schemas.microsoft.com/office/drawing/2014/main" id="{6D57F768-9945-69DB-27D1-074719482D1C}"/>
              </a:ext>
            </a:extLst>
          </p:cNvPr>
          <p:cNvSpPr/>
          <p:nvPr/>
        </p:nvSpPr>
        <p:spPr>
          <a:xfrm>
            <a:off x="1096375" y="5372592"/>
            <a:ext cx="724814" cy="232130"/>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0" name="グラフィックス 49" descr="右向き指示マーク">
            <a:extLst>
              <a:ext uri="{FF2B5EF4-FFF2-40B4-BE49-F238E27FC236}">
                <a16:creationId xmlns:a16="http://schemas.microsoft.com/office/drawing/2014/main" id="{AC351FE7-FDB7-D225-18A3-72C7F0A214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736798" y="5498341"/>
            <a:ext cx="253626" cy="253626"/>
          </a:xfrm>
          <a:prstGeom prst="rect">
            <a:avLst/>
          </a:prstGeom>
        </p:spPr>
      </p:pic>
      <p:sp>
        <p:nvSpPr>
          <p:cNvPr id="51" name="矢印: 右 50">
            <a:extLst>
              <a:ext uri="{FF2B5EF4-FFF2-40B4-BE49-F238E27FC236}">
                <a16:creationId xmlns:a16="http://schemas.microsoft.com/office/drawing/2014/main" id="{78655471-526D-C0E7-502F-5D0AA5A36C99}"/>
              </a:ext>
            </a:extLst>
          </p:cNvPr>
          <p:cNvSpPr/>
          <p:nvPr/>
        </p:nvSpPr>
        <p:spPr>
          <a:xfrm>
            <a:off x="2140828" y="4110679"/>
            <a:ext cx="1414410"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8" name="図 67">
            <a:extLst>
              <a:ext uri="{FF2B5EF4-FFF2-40B4-BE49-F238E27FC236}">
                <a16:creationId xmlns:a16="http://schemas.microsoft.com/office/drawing/2014/main" id="{7F105AB6-9309-6E95-F997-E90F41D6625C}"/>
              </a:ext>
            </a:extLst>
          </p:cNvPr>
          <p:cNvPicPr>
            <a:picLocks noChangeAspect="1"/>
          </p:cNvPicPr>
          <p:nvPr/>
        </p:nvPicPr>
        <p:blipFill>
          <a:blip r:embed="rId11"/>
          <a:stretch>
            <a:fillRect/>
          </a:stretch>
        </p:blipFill>
        <p:spPr>
          <a:xfrm>
            <a:off x="2107308" y="5764410"/>
            <a:ext cx="767534" cy="496491"/>
          </a:xfrm>
          <a:prstGeom prst="rect">
            <a:avLst/>
          </a:prstGeom>
          <a:solidFill>
            <a:schemeClr val="bg1"/>
          </a:solidFill>
        </p:spPr>
      </p:pic>
      <p:sp>
        <p:nvSpPr>
          <p:cNvPr id="69" name="テキスト ボックス 68">
            <a:extLst>
              <a:ext uri="{FF2B5EF4-FFF2-40B4-BE49-F238E27FC236}">
                <a16:creationId xmlns:a16="http://schemas.microsoft.com/office/drawing/2014/main" id="{09921C5C-7432-B805-487B-F272E91BAD6E}"/>
              </a:ext>
            </a:extLst>
          </p:cNvPr>
          <p:cNvSpPr txBox="1"/>
          <p:nvPr/>
        </p:nvSpPr>
        <p:spPr>
          <a:xfrm>
            <a:off x="2043592" y="6271448"/>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70" name="台形 69">
            <a:extLst>
              <a:ext uri="{FF2B5EF4-FFF2-40B4-BE49-F238E27FC236}">
                <a16:creationId xmlns:a16="http://schemas.microsoft.com/office/drawing/2014/main" id="{DC10F063-DFA2-68A3-C97A-AF113F56C52C}"/>
              </a:ext>
            </a:extLst>
          </p:cNvPr>
          <p:cNvSpPr/>
          <p:nvPr/>
        </p:nvSpPr>
        <p:spPr>
          <a:xfrm rot="9223765">
            <a:off x="2721952" y="568490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71" name="図 70">
            <a:extLst>
              <a:ext uri="{FF2B5EF4-FFF2-40B4-BE49-F238E27FC236}">
                <a16:creationId xmlns:a16="http://schemas.microsoft.com/office/drawing/2014/main" id="{41DFE7FF-D36B-345D-342E-250B9F21AE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181814">
            <a:off x="2670960" y="5871016"/>
            <a:ext cx="193980" cy="422448"/>
          </a:xfrm>
          <a:prstGeom prst="rect">
            <a:avLst/>
          </a:prstGeom>
        </p:spPr>
      </p:pic>
      <p:sp>
        <p:nvSpPr>
          <p:cNvPr id="72" name="矢印: 右 71">
            <a:extLst>
              <a:ext uri="{FF2B5EF4-FFF2-40B4-BE49-F238E27FC236}">
                <a16:creationId xmlns:a16="http://schemas.microsoft.com/office/drawing/2014/main" id="{A01BAA24-672F-8AB1-6BD0-BA4EF505FD47}"/>
              </a:ext>
            </a:extLst>
          </p:cNvPr>
          <p:cNvSpPr/>
          <p:nvPr/>
        </p:nvSpPr>
        <p:spPr>
          <a:xfrm>
            <a:off x="1819736" y="605039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8" name="図 7">
            <a:extLst>
              <a:ext uri="{FF2B5EF4-FFF2-40B4-BE49-F238E27FC236}">
                <a16:creationId xmlns:a16="http://schemas.microsoft.com/office/drawing/2014/main" id="{451A6B45-425C-016A-E31C-6322646052AF}"/>
              </a:ext>
            </a:extLst>
          </p:cNvPr>
          <p:cNvPicPr>
            <a:picLocks noChangeAspect="1"/>
          </p:cNvPicPr>
          <p:nvPr/>
        </p:nvPicPr>
        <p:blipFill>
          <a:blip r:embed="rId2"/>
          <a:stretch>
            <a:fillRect/>
          </a:stretch>
        </p:blipFill>
        <p:spPr>
          <a:xfrm>
            <a:off x="2029330" y="1513153"/>
            <a:ext cx="1355823" cy="2027476"/>
          </a:xfrm>
          <a:prstGeom prst="rect">
            <a:avLst/>
          </a:prstGeom>
        </p:spPr>
      </p:pic>
      <p:pic>
        <p:nvPicPr>
          <p:cNvPr id="12" name="図 11">
            <a:extLst>
              <a:ext uri="{FF2B5EF4-FFF2-40B4-BE49-F238E27FC236}">
                <a16:creationId xmlns:a16="http://schemas.microsoft.com/office/drawing/2014/main" id="{4F2C32CA-F3C2-63BE-0184-AFC82AC7C6F1}"/>
              </a:ext>
            </a:extLst>
          </p:cNvPr>
          <p:cNvPicPr>
            <a:picLocks noChangeAspect="1"/>
          </p:cNvPicPr>
          <p:nvPr/>
        </p:nvPicPr>
        <p:blipFill>
          <a:blip r:embed="rId3"/>
          <a:stretch>
            <a:fillRect/>
          </a:stretch>
        </p:blipFill>
        <p:spPr>
          <a:xfrm>
            <a:off x="2045984" y="2525511"/>
            <a:ext cx="1323253" cy="276635"/>
          </a:xfrm>
          <a:prstGeom prst="rect">
            <a:avLst/>
          </a:prstGeom>
        </p:spPr>
      </p:pic>
      <p:pic>
        <p:nvPicPr>
          <p:cNvPr id="13" name="図 12">
            <a:extLst>
              <a:ext uri="{FF2B5EF4-FFF2-40B4-BE49-F238E27FC236}">
                <a16:creationId xmlns:a16="http://schemas.microsoft.com/office/drawing/2014/main" id="{163E259C-58AC-AE20-D8C7-4FD6761C8AB7}"/>
              </a:ext>
            </a:extLst>
          </p:cNvPr>
          <p:cNvPicPr>
            <a:picLocks noChangeAspect="1"/>
          </p:cNvPicPr>
          <p:nvPr/>
        </p:nvPicPr>
        <p:blipFill>
          <a:blip r:embed="rId3"/>
          <a:stretch>
            <a:fillRect/>
          </a:stretch>
        </p:blipFill>
        <p:spPr>
          <a:xfrm>
            <a:off x="2045614" y="2867227"/>
            <a:ext cx="421741" cy="138318"/>
          </a:xfrm>
          <a:prstGeom prst="rect">
            <a:avLst/>
          </a:prstGeom>
        </p:spPr>
      </p:pic>
      <p:sp>
        <p:nvSpPr>
          <p:cNvPr id="19" name="テキスト ボックス 18">
            <a:extLst>
              <a:ext uri="{FF2B5EF4-FFF2-40B4-BE49-F238E27FC236}">
                <a16:creationId xmlns:a16="http://schemas.microsoft.com/office/drawing/2014/main" id="{E7B95A23-6C08-CD90-251B-3BE133A323F0}"/>
              </a:ext>
            </a:extLst>
          </p:cNvPr>
          <p:cNvSpPr txBox="1"/>
          <p:nvPr/>
        </p:nvSpPr>
        <p:spPr>
          <a:xfrm>
            <a:off x="2029330" y="281963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20" name="テキスト ボックス 19">
            <a:extLst>
              <a:ext uri="{FF2B5EF4-FFF2-40B4-BE49-F238E27FC236}">
                <a16:creationId xmlns:a16="http://schemas.microsoft.com/office/drawing/2014/main" id="{4CDE4854-5FD1-7732-3730-2D52CC60D512}"/>
              </a:ext>
            </a:extLst>
          </p:cNvPr>
          <p:cNvSpPr txBox="1"/>
          <p:nvPr/>
        </p:nvSpPr>
        <p:spPr>
          <a:xfrm>
            <a:off x="2029330" y="2580862"/>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23" name="図 22">
            <a:extLst>
              <a:ext uri="{FF2B5EF4-FFF2-40B4-BE49-F238E27FC236}">
                <a16:creationId xmlns:a16="http://schemas.microsoft.com/office/drawing/2014/main" id="{882F96A0-9F99-948D-7B11-91D0F924F08C}"/>
              </a:ext>
            </a:extLst>
          </p:cNvPr>
          <p:cNvPicPr>
            <a:picLocks noChangeAspect="1"/>
          </p:cNvPicPr>
          <p:nvPr/>
        </p:nvPicPr>
        <p:blipFill>
          <a:blip r:embed="rId4"/>
          <a:stretch>
            <a:fillRect/>
          </a:stretch>
        </p:blipFill>
        <p:spPr>
          <a:xfrm>
            <a:off x="2454707" y="2566597"/>
            <a:ext cx="905173" cy="202741"/>
          </a:xfrm>
          <a:prstGeom prst="rect">
            <a:avLst/>
          </a:prstGeom>
        </p:spPr>
      </p:pic>
      <p:pic>
        <p:nvPicPr>
          <p:cNvPr id="24" name="図 23">
            <a:extLst>
              <a:ext uri="{FF2B5EF4-FFF2-40B4-BE49-F238E27FC236}">
                <a16:creationId xmlns:a16="http://schemas.microsoft.com/office/drawing/2014/main" id="{BAE4E474-62D2-568C-AE2E-CA4A7608DA26}"/>
              </a:ext>
            </a:extLst>
          </p:cNvPr>
          <p:cNvPicPr>
            <a:picLocks noChangeAspect="1"/>
          </p:cNvPicPr>
          <p:nvPr/>
        </p:nvPicPr>
        <p:blipFill>
          <a:blip r:embed="rId5"/>
          <a:stretch>
            <a:fillRect/>
          </a:stretch>
        </p:blipFill>
        <p:spPr>
          <a:xfrm>
            <a:off x="2763173" y="2348053"/>
            <a:ext cx="381033" cy="112377"/>
          </a:xfrm>
          <a:prstGeom prst="rect">
            <a:avLst/>
          </a:prstGeom>
        </p:spPr>
      </p:pic>
      <p:sp>
        <p:nvSpPr>
          <p:cNvPr id="26" name="テキスト ボックス 25">
            <a:extLst>
              <a:ext uri="{FF2B5EF4-FFF2-40B4-BE49-F238E27FC236}">
                <a16:creationId xmlns:a16="http://schemas.microsoft.com/office/drawing/2014/main" id="{4453FA75-CAAA-7ACC-6735-28DDD4C8648B}"/>
              </a:ext>
            </a:extLst>
          </p:cNvPr>
          <p:cNvSpPr txBox="1"/>
          <p:nvPr/>
        </p:nvSpPr>
        <p:spPr>
          <a:xfrm>
            <a:off x="2521832" y="2315222"/>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29" name="図 28">
            <a:extLst>
              <a:ext uri="{FF2B5EF4-FFF2-40B4-BE49-F238E27FC236}">
                <a16:creationId xmlns:a16="http://schemas.microsoft.com/office/drawing/2014/main" id="{2F7E93CF-E77C-7964-F4B7-6984B4873CA9}"/>
              </a:ext>
            </a:extLst>
          </p:cNvPr>
          <p:cNvPicPr>
            <a:picLocks noChangeAspect="1"/>
          </p:cNvPicPr>
          <p:nvPr/>
        </p:nvPicPr>
        <p:blipFill>
          <a:blip r:embed="rId6"/>
          <a:stretch>
            <a:fillRect/>
          </a:stretch>
        </p:blipFill>
        <p:spPr>
          <a:xfrm>
            <a:off x="2757230" y="2860745"/>
            <a:ext cx="293040" cy="79099"/>
          </a:xfrm>
          <a:prstGeom prst="rect">
            <a:avLst/>
          </a:prstGeom>
        </p:spPr>
      </p:pic>
      <p:pic>
        <p:nvPicPr>
          <p:cNvPr id="31" name="図 30">
            <a:extLst>
              <a:ext uri="{FF2B5EF4-FFF2-40B4-BE49-F238E27FC236}">
                <a16:creationId xmlns:a16="http://schemas.microsoft.com/office/drawing/2014/main" id="{8C8533EA-E7C1-D03A-4A77-2F9CE1A68BA3}"/>
              </a:ext>
            </a:extLst>
          </p:cNvPr>
          <p:cNvPicPr>
            <a:picLocks noChangeAspect="1"/>
          </p:cNvPicPr>
          <p:nvPr/>
        </p:nvPicPr>
        <p:blipFill>
          <a:blip r:embed="rId6"/>
          <a:stretch>
            <a:fillRect/>
          </a:stretch>
        </p:blipFill>
        <p:spPr>
          <a:xfrm>
            <a:off x="2770766" y="2621715"/>
            <a:ext cx="293040" cy="79099"/>
          </a:xfrm>
          <a:prstGeom prst="rect">
            <a:avLst/>
          </a:prstGeom>
        </p:spPr>
      </p:pic>
      <p:pic>
        <p:nvPicPr>
          <p:cNvPr id="48" name="図 47">
            <a:extLst>
              <a:ext uri="{FF2B5EF4-FFF2-40B4-BE49-F238E27FC236}">
                <a16:creationId xmlns:a16="http://schemas.microsoft.com/office/drawing/2014/main" id="{B335D61E-4AAA-07FF-268D-4AB99ED1B6EA}"/>
              </a:ext>
            </a:extLst>
          </p:cNvPr>
          <p:cNvPicPr>
            <a:picLocks noChangeAspect="1"/>
          </p:cNvPicPr>
          <p:nvPr/>
        </p:nvPicPr>
        <p:blipFill>
          <a:blip r:embed="rId6"/>
          <a:stretch>
            <a:fillRect/>
          </a:stretch>
        </p:blipFill>
        <p:spPr>
          <a:xfrm>
            <a:off x="2733582" y="2353565"/>
            <a:ext cx="436337" cy="79099"/>
          </a:xfrm>
          <a:prstGeom prst="rect">
            <a:avLst/>
          </a:prstGeom>
        </p:spPr>
      </p:pic>
      <p:pic>
        <p:nvPicPr>
          <p:cNvPr id="52" name="図 51">
            <a:extLst>
              <a:ext uri="{FF2B5EF4-FFF2-40B4-BE49-F238E27FC236}">
                <a16:creationId xmlns:a16="http://schemas.microsoft.com/office/drawing/2014/main" id="{FA632068-2124-5143-ADE5-F59E78D4E5D7}"/>
              </a:ext>
            </a:extLst>
          </p:cNvPr>
          <p:cNvPicPr>
            <a:picLocks noChangeAspect="1"/>
          </p:cNvPicPr>
          <p:nvPr/>
        </p:nvPicPr>
        <p:blipFill>
          <a:blip r:embed="rId6"/>
          <a:stretch>
            <a:fillRect/>
          </a:stretch>
        </p:blipFill>
        <p:spPr>
          <a:xfrm>
            <a:off x="2491075" y="3094983"/>
            <a:ext cx="436337" cy="79099"/>
          </a:xfrm>
          <a:prstGeom prst="rect">
            <a:avLst/>
          </a:prstGeom>
        </p:spPr>
      </p:pic>
      <p:pic>
        <p:nvPicPr>
          <p:cNvPr id="53" name="図 52">
            <a:extLst>
              <a:ext uri="{FF2B5EF4-FFF2-40B4-BE49-F238E27FC236}">
                <a16:creationId xmlns:a16="http://schemas.microsoft.com/office/drawing/2014/main" id="{EE39DBA2-9E4B-C37A-9E59-9B196BE77807}"/>
              </a:ext>
            </a:extLst>
          </p:cNvPr>
          <p:cNvPicPr>
            <a:picLocks noChangeAspect="1"/>
          </p:cNvPicPr>
          <p:nvPr/>
        </p:nvPicPr>
        <p:blipFill>
          <a:blip r:embed="rId6"/>
          <a:stretch>
            <a:fillRect/>
          </a:stretch>
        </p:blipFill>
        <p:spPr>
          <a:xfrm>
            <a:off x="2733582" y="1973637"/>
            <a:ext cx="436337" cy="106315"/>
          </a:xfrm>
          <a:prstGeom prst="rect">
            <a:avLst/>
          </a:prstGeom>
        </p:spPr>
      </p:pic>
      <p:pic>
        <p:nvPicPr>
          <p:cNvPr id="65" name="図 64">
            <a:extLst>
              <a:ext uri="{FF2B5EF4-FFF2-40B4-BE49-F238E27FC236}">
                <a16:creationId xmlns:a16="http://schemas.microsoft.com/office/drawing/2014/main" id="{4C532488-A39B-B1B2-85EB-FDABCCA9B1E5}"/>
              </a:ext>
            </a:extLst>
          </p:cNvPr>
          <p:cNvPicPr>
            <a:picLocks noChangeAspect="1"/>
          </p:cNvPicPr>
          <p:nvPr/>
        </p:nvPicPr>
        <p:blipFill>
          <a:blip r:embed="rId6"/>
          <a:stretch>
            <a:fillRect/>
          </a:stretch>
        </p:blipFill>
        <p:spPr>
          <a:xfrm>
            <a:off x="2063213" y="2165354"/>
            <a:ext cx="436337" cy="106315"/>
          </a:xfrm>
          <a:prstGeom prst="rect">
            <a:avLst/>
          </a:prstGeom>
        </p:spPr>
      </p:pic>
      <p:sp>
        <p:nvSpPr>
          <p:cNvPr id="156" name="テキスト ボックス 155">
            <a:extLst>
              <a:ext uri="{FF2B5EF4-FFF2-40B4-BE49-F238E27FC236}">
                <a16:creationId xmlns:a16="http://schemas.microsoft.com/office/drawing/2014/main" id="{91BBE5B0-E1C4-284C-BDF5-7BBD44EB448B}"/>
              </a:ext>
            </a:extLst>
          </p:cNvPr>
          <p:cNvSpPr txBox="1"/>
          <p:nvPr/>
        </p:nvSpPr>
        <p:spPr>
          <a:xfrm>
            <a:off x="3463205" y="6169957"/>
            <a:ext cx="86409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157" name="テキスト ボックス 156">
            <a:extLst>
              <a:ext uri="{FF2B5EF4-FFF2-40B4-BE49-F238E27FC236}">
                <a16:creationId xmlns:a16="http://schemas.microsoft.com/office/drawing/2014/main" id="{609C7377-FB2E-FD1F-727B-FD66D0F60B7D}"/>
              </a:ext>
            </a:extLst>
          </p:cNvPr>
          <p:cNvSpPr txBox="1"/>
          <p:nvPr/>
        </p:nvSpPr>
        <p:spPr>
          <a:xfrm>
            <a:off x="3035297" y="637292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58" name="テキスト ボックス 157">
            <a:extLst>
              <a:ext uri="{FF2B5EF4-FFF2-40B4-BE49-F238E27FC236}">
                <a16:creationId xmlns:a16="http://schemas.microsoft.com/office/drawing/2014/main" id="{836B1128-F4E1-4E57-FFEB-DBE0B7FEE579}"/>
              </a:ext>
            </a:extLst>
          </p:cNvPr>
          <p:cNvSpPr txBox="1"/>
          <p:nvPr/>
        </p:nvSpPr>
        <p:spPr>
          <a:xfrm>
            <a:off x="3402045" y="6562509"/>
            <a:ext cx="878590" cy="169277"/>
          </a:xfrm>
          <a:prstGeom prst="rect">
            <a:avLst/>
          </a:prstGeom>
          <a:noFill/>
        </p:spPr>
        <p:txBody>
          <a:bodyPr wrap="square" rtlCol="0">
            <a:spAutoFit/>
          </a:bodyPr>
          <a:lstStyle/>
          <a:p>
            <a:r>
              <a:rPr kumimoji="1" lang="en-US" altLang="ja-JP" sz="500" dirty="0">
                <a:latin typeface="+mj-lt"/>
              </a:rPr>
              <a:t>2023-09-09</a:t>
            </a:r>
          </a:p>
        </p:txBody>
      </p:sp>
      <p:sp>
        <p:nvSpPr>
          <p:cNvPr id="159" name="テキスト ボックス 158">
            <a:extLst>
              <a:ext uri="{FF2B5EF4-FFF2-40B4-BE49-F238E27FC236}">
                <a16:creationId xmlns:a16="http://schemas.microsoft.com/office/drawing/2014/main" id="{DCADE5F7-18BC-B304-2799-C348FBED665D}"/>
              </a:ext>
            </a:extLst>
          </p:cNvPr>
          <p:cNvSpPr txBox="1"/>
          <p:nvPr/>
        </p:nvSpPr>
        <p:spPr>
          <a:xfrm>
            <a:off x="3551840" y="6828136"/>
            <a:ext cx="740106" cy="169277"/>
          </a:xfrm>
          <a:prstGeom prst="rect">
            <a:avLst/>
          </a:prstGeom>
          <a:noFill/>
        </p:spPr>
        <p:txBody>
          <a:bodyPr wrap="square" rtlCol="0">
            <a:spAutoFit/>
          </a:bodyPr>
          <a:lstStyle/>
          <a:p>
            <a:r>
              <a:rPr kumimoji="1" lang="en-US" altLang="ja-JP" sz="500" dirty="0">
                <a:latin typeface="+mj-lt"/>
              </a:rPr>
              <a:t>200</a:t>
            </a:r>
          </a:p>
        </p:txBody>
      </p:sp>
      <p:sp>
        <p:nvSpPr>
          <p:cNvPr id="161" name="矢印: 右 160">
            <a:extLst>
              <a:ext uri="{FF2B5EF4-FFF2-40B4-BE49-F238E27FC236}">
                <a16:creationId xmlns:a16="http://schemas.microsoft.com/office/drawing/2014/main" id="{1F4E162D-F6F5-F5CA-8D5B-4F8E188E1E51}"/>
              </a:ext>
            </a:extLst>
          </p:cNvPr>
          <p:cNvSpPr/>
          <p:nvPr/>
        </p:nvSpPr>
        <p:spPr>
          <a:xfrm>
            <a:off x="4429390" y="5999466"/>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62" name="図 161">
            <a:extLst>
              <a:ext uri="{FF2B5EF4-FFF2-40B4-BE49-F238E27FC236}">
                <a16:creationId xmlns:a16="http://schemas.microsoft.com/office/drawing/2014/main" id="{8019CAAE-F776-123D-E60C-0B70C20891B2}"/>
              </a:ext>
            </a:extLst>
          </p:cNvPr>
          <p:cNvPicPr>
            <a:picLocks noChangeAspect="1"/>
          </p:cNvPicPr>
          <p:nvPr/>
        </p:nvPicPr>
        <p:blipFill rotWithShape="1">
          <a:blip r:embed="rId11"/>
          <a:srcRect l="81914" b="78679"/>
          <a:stretch/>
        </p:blipFill>
        <p:spPr>
          <a:xfrm>
            <a:off x="4536068" y="6359255"/>
            <a:ext cx="179813" cy="137115"/>
          </a:xfrm>
          <a:prstGeom prst="rect">
            <a:avLst/>
          </a:prstGeom>
          <a:solidFill>
            <a:schemeClr val="bg1"/>
          </a:solidFill>
        </p:spPr>
      </p:pic>
      <p:pic>
        <p:nvPicPr>
          <p:cNvPr id="163" name="図 162">
            <a:extLst>
              <a:ext uri="{FF2B5EF4-FFF2-40B4-BE49-F238E27FC236}">
                <a16:creationId xmlns:a16="http://schemas.microsoft.com/office/drawing/2014/main" id="{C7C0FC0A-E7C7-4C45-E316-D685D7A63F2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181814">
            <a:off x="4443742" y="6353280"/>
            <a:ext cx="251266" cy="547205"/>
          </a:xfrm>
          <a:prstGeom prst="rect">
            <a:avLst/>
          </a:prstGeom>
        </p:spPr>
      </p:pic>
      <p:sp>
        <p:nvSpPr>
          <p:cNvPr id="164" name="台形 163">
            <a:extLst>
              <a:ext uri="{FF2B5EF4-FFF2-40B4-BE49-F238E27FC236}">
                <a16:creationId xmlns:a16="http://schemas.microsoft.com/office/drawing/2014/main" id="{B606F9BC-65A8-7BCE-889D-DD4C272C30EE}"/>
              </a:ext>
            </a:extLst>
          </p:cNvPr>
          <p:cNvSpPr/>
          <p:nvPr/>
        </p:nvSpPr>
        <p:spPr>
          <a:xfrm rot="9223765">
            <a:off x="4491014" y="6312109"/>
            <a:ext cx="285659" cy="238821"/>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65" name="テキスト ボックス 164">
            <a:extLst>
              <a:ext uri="{FF2B5EF4-FFF2-40B4-BE49-F238E27FC236}">
                <a16:creationId xmlns:a16="http://schemas.microsoft.com/office/drawing/2014/main" id="{B5BBD2AD-B5D5-E89B-2981-3E154CF46E66}"/>
              </a:ext>
            </a:extLst>
          </p:cNvPr>
          <p:cNvSpPr txBox="1"/>
          <p:nvPr/>
        </p:nvSpPr>
        <p:spPr>
          <a:xfrm>
            <a:off x="4433602" y="6804383"/>
            <a:ext cx="678307" cy="276999"/>
          </a:xfrm>
          <a:prstGeom prst="rect">
            <a:avLst/>
          </a:prstGeom>
          <a:noFill/>
        </p:spPr>
        <p:txBody>
          <a:bodyPr wrap="square" rtlCol="0">
            <a:spAutoFit/>
          </a:bodyPr>
          <a:lstStyle/>
          <a:p>
            <a:r>
              <a:rPr kumimoji="1" lang="en-US" altLang="ja-JP" sz="600" dirty="0">
                <a:latin typeface="+mj-lt"/>
              </a:rPr>
              <a:t>Location</a:t>
            </a:r>
          </a:p>
          <a:p>
            <a:r>
              <a:rPr kumimoji="1" lang="en-US" altLang="ja-JP" sz="600" dirty="0">
                <a:latin typeface="+mj-lt"/>
              </a:rPr>
              <a:t>code</a:t>
            </a:r>
            <a:endParaRPr kumimoji="1" lang="ja-JP" altLang="en-US" sz="600" dirty="0"/>
          </a:p>
        </p:txBody>
      </p:sp>
      <p:pic>
        <p:nvPicPr>
          <p:cNvPr id="167" name="図 166">
            <a:extLst>
              <a:ext uri="{FF2B5EF4-FFF2-40B4-BE49-F238E27FC236}">
                <a16:creationId xmlns:a16="http://schemas.microsoft.com/office/drawing/2014/main" id="{2120C3AB-4001-E6B8-E445-8059FF27F92A}"/>
              </a:ext>
            </a:extLst>
          </p:cNvPr>
          <p:cNvPicPr>
            <a:picLocks noChangeAspect="1"/>
          </p:cNvPicPr>
          <p:nvPr/>
        </p:nvPicPr>
        <p:blipFill>
          <a:blip r:embed="rId13"/>
          <a:stretch>
            <a:fillRect/>
          </a:stretch>
        </p:blipFill>
        <p:spPr>
          <a:xfrm>
            <a:off x="2059043" y="3069386"/>
            <a:ext cx="341257" cy="114310"/>
          </a:xfrm>
          <a:prstGeom prst="rect">
            <a:avLst/>
          </a:prstGeom>
        </p:spPr>
      </p:pic>
      <p:sp>
        <p:nvSpPr>
          <p:cNvPr id="168" name="テキスト ボックス 167">
            <a:extLst>
              <a:ext uri="{FF2B5EF4-FFF2-40B4-BE49-F238E27FC236}">
                <a16:creationId xmlns:a16="http://schemas.microsoft.com/office/drawing/2014/main" id="{46557253-FA24-0F12-85E2-A3EAE5C7C60A}"/>
              </a:ext>
            </a:extLst>
          </p:cNvPr>
          <p:cNvSpPr txBox="1"/>
          <p:nvPr/>
        </p:nvSpPr>
        <p:spPr>
          <a:xfrm>
            <a:off x="2039117" y="3020986"/>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169" name="図 168">
            <a:extLst>
              <a:ext uri="{FF2B5EF4-FFF2-40B4-BE49-F238E27FC236}">
                <a16:creationId xmlns:a16="http://schemas.microsoft.com/office/drawing/2014/main" id="{1827F45E-15C2-62E6-5E2D-415A6D0431BE}"/>
              </a:ext>
            </a:extLst>
          </p:cNvPr>
          <p:cNvPicPr>
            <a:picLocks noChangeAspect="1"/>
          </p:cNvPicPr>
          <p:nvPr/>
        </p:nvPicPr>
        <p:blipFill>
          <a:blip r:embed="rId6"/>
          <a:stretch>
            <a:fillRect/>
          </a:stretch>
        </p:blipFill>
        <p:spPr>
          <a:xfrm>
            <a:off x="3060836" y="3085628"/>
            <a:ext cx="293040" cy="79099"/>
          </a:xfrm>
          <a:prstGeom prst="rect">
            <a:avLst/>
          </a:prstGeom>
        </p:spPr>
      </p:pic>
      <p:pic>
        <p:nvPicPr>
          <p:cNvPr id="192" name="図 191">
            <a:extLst>
              <a:ext uri="{FF2B5EF4-FFF2-40B4-BE49-F238E27FC236}">
                <a16:creationId xmlns:a16="http://schemas.microsoft.com/office/drawing/2014/main" id="{713EDF05-4DD1-45FB-FEC9-9D13D63F4E2D}"/>
              </a:ext>
            </a:extLst>
          </p:cNvPr>
          <p:cNvPicPr>
            <a:picLocks noChangeAspect="1"/>
          </p:cNvPicPr>
          <p:nvPr/>
        </p:nvPicPr>
        <p:blipFill>
          <a:blip r:embed="rId3"/>
          <a:stretch>
            <a:fillRect/>
          </a:stretch>
        </p:blipFill>
        <p:spPr>
          <a:xfrm>
            <a:off x="511336" y="4692402"/>
            <a:ext cx="1323253" cy="276635"/>
          </a:xfrm>
          <a:prstGeom prst="rect">
            <a:avLst/>
          </a:prstGeom>
        </p:spPr>
      </p:pic>
      <p:pic>
        <p:nvPicPr>
          <p:cNvPr id="193" name="図 192">
            <a:extLst>
              <a:ext uri="{FF2B5EF4-FFF2-40B4-BE49-F238E27FC236}">
                <a16:creationId xmlns:a16="http://schemas.microsoft.com/office/drawing/2014/main" id="{C35B2316-EBFF-9438-48C6-FD9936383E75}"/>
              </a:ext>
            </a:extLst>
          </p:cNvPr>
          <p:cNvPicPr>
            <a:picLocks noChangeAspect="1"/>
          </p:cNvPicPr>
          <p:nvPr/>
        </p:nvPicPr>
        <p:blipFill>
          <a:blip r:embed="rId3"/>
          <a:stretch>
            <a:fillRect/>
          </a:stretch>
        </p:blipFill>
        <p:spPr>
          <a:xfrm>
            <a:off x="510966" y="5034118"/>
            <a:ext cx="421741" cy="138318"/>
          </a:xfrm>
          <a:prstGeom prst="rect">
            <a:avLst/>
          </a:prstGeom>
        </p:spPr>
      </p:pic>
      <p:sp>
        <p:nvSpPr>
          <p:cNvPr id="194" name="テキスト ボックス 193">
            <a:extLst>
              <a:ext uri="{FF2B5EF4-FFF2-40B4-BE49-F238E27FC236}">
                <a16:creationId xmlns:a16="http://schemas.microsoft.com/office/drawing/2014/main" id="{50A2A30A-E215-8F24-97AA-600DDFF51CF2}"/>
              </a:ext>
            </a:extLst>
          </p:cNvPr>
          <p:cNvSpPr txBox="1"/>
          <p:nvPr/>
        </p:nvSpPr>
        <p:spPr>
          <a:xfrm>
            <a:off x="494682" y="498653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195" name="テキスト ボックス 194">
            <a:extLst>
              <a:ext uri="{FF2B5EF4-FFF2-40B4-BE49-F238E27FC236}">
                <a16:creationId xmlns:a16="http://schemas.microsoft.com/office/drawing/2014/main" id="{7BD4A2AC-B02B-43EA-F66F-28A59009E621}"/>
              </a:ext>
            </a:extLst>
          </p:cNvPr>
          <p:cNvSpPr txBox="1"/>
          <p:nvPr/>
        </p:nvSpPr>
        <p:spPr>
          <a:xfrm>
            <a:off x="494682" y="4747753"/>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196" name="図 195">
            <a:extLst>
              <a:ext uri="{FF2B5EF4-FFF2-40B4-BE49-F238E27FC236}">
                <a16:creationId xmlns:a16="http://schemas.microsoft.com/office/drawing/2014/main" id="{A7F61C3A-05C6-7412-8914-C69D19EAB5F5}"/>
              </a:ext>
            </a:extLst>
          </p:cNvPr>
          <p:cNvPicPr>
            <a:picLocks noChangeAspect="1"/>
          </p:cNvPicPr>
          <p:nvPr/>
        </p:nvPicPr>
        <p:blipFill>
          <a:blip r:embed="rId4"/>
          <a:stretch>
            <a:fillRect/>
          </a:stretch>
        </p:blipFill>
        <p:spPr>
          <a:xfrm>
            <a:off x="920059" y="4733488"/>
            <a:ext cx="905173" cy="202741"/>
          </a:xfrm>
          <a:prstGeom prst="rect">
            <a:avLst/>
          </a:prstGeom>
        </p:spPr>
      </p:pic>
      <p:pic>
        <p:nvPicPr>
          <p:cNvPr id="197" name="図 196">
            <a:extLst>
              <a:ext uri="{FF2B5EF4-FFF2-40B4-BE49-F238E27FC236}">
                <a16:creationId xmlns:a16="http://schemas.microsoft.com/office/drawing/2014/main" id="{1D6A301C-00E8-A41E-F499-3F56F85D196A}"/>
              </a:ext>
            </a:extLst>
          </p:cNvPr>
          <p:cNvPicPr>
            <a:picLocks noChangeAspect="1"/>
          </p:cNvPicPr>
          <p:nvPr/>
        </p:nvPicPr>
        <p:blipFill>
          <a:blip r:embed="rId6"/>
          <a:stretch>
            <a:fillRect/>
          </a:stretch>
        </p:blipFill>
        <p:spPr>
          <a:xfrm>
            <a:off x="1222582" y="5027636"/>
            <a:ext cx="293040" cy="79099"/>
          </a:xfrm>
          <a:prstGeom prst="rect">
            <a:avLst/>
          </a:prstGeom>
        </p:spPr>
      </p:pic>
      <p:pic>
        <p:nvPicPr>
          <p:cNvPr id="198" name="図 197">
            <a:extLst>
              <a:ext uri="{FF2B5EF4-FFF2-40B4-BE49-F238E27FC236}">
                <a16:creationId xmlns:a16="http://schemas.microsoft.com/office/drawing/2014/main" id="{1007506F-82E9-7BBB-1504-D647B3E4A483}"/>
              </a:ext>
            </a:extLst>
          </p:cNvPr>
          <p:cNvPicPr>
            <a:picLocks noChangeAspect="1"/>
          </p:cNvPicPr>
          <p:nvPr/>
        </p:nvPicPr>
        <p:blipFill>
          <a:blip r:embed="rId6"/>
          <a:stretch>
            <a:fillRect/>
          </a:stretch>
        </p:blipFill>
        <p:spPr>
          <a:xfrm>
            <a:off x="1236118" y="4788606"/>
            <a:ext cx="293040" cy="79099"/>
          </a:xfrm>
          <a:prstGeom prst="rect">
            <a:avLst/>
          </a:prstGeom>
        </p:spPr>
      </p:pic>
      <p:pic>
        <p:nvPicPr>
          <p:cNvPr id="199" name="図 198">
            <a:extLst>
              <a:ext uri="{FF2B5EF4-FFF2-40B4-BE49-F238E27FC236}">
                <a16:creationId xmlns:a16="http://schemas.microsoft.com/office/drawing/2014/main" id="{295FDC06-4A8F-346B-A7B1-402948D8BCC0}"/>
              </a:ext>
            </a:extLst>
          </p:cNvPr>
          <p:cNvPicPr>
            <a:picLocks noChangeAspect="1"/>
          </p:cNvPicPr>
          <p:nvPr/>
        </p:nvPicPr>
        <p:blipFill>
          <a:blip r:embed="rId6"/>
          <a:stretch>
            <a:fillRect/>
          </a:stretch>
        </p:blipFill>
        <p:spPr>
          <a:xfrm>
            <a:off x="956427" y="5261874"/>
            <a:ext cx="436337" cy="79099"/>
          </a:xfrm>
          <a:prstGeom prst="rect">
            <a:avLst/>
          </a:prstGeom>
        </p:spPr>
      </p:pic>
      <p:pic>
        <p:nvPicPr>
          <p:cNvPr id="200" name="図 199">
            <a:extLst>
              <a:ext uri="{FF2B5EF4-FFF2-40B4-BE49-F238E27FC236}">
                <a16:creationId xmlns:a16="http://schemas.microsoft.com/office/drawing/2014/main" id="{24D0B578-3920-C7C3-9CD8-5C8DFAF848D5}"/>
              </a:ext>
            </a:extLst>
          </p:cNvPr>
          <p:cNvPicPr>
            <a:picLocks noChangeAspect="1"/>
          </p:cNvPicPr>
          <p:nvPr/>
        </p:nvPicPr>
        <p:blipFill>
          <a:blip r:embed="rId13"/>
          <a:stretch>
            <a:fillRect/>
          </a:stretch>
        </p:blipFill>
        <p:spPr>
          <a:xfrm>
            <a:off x="524395" y="5236277"/>
            <a:ext cx="341257" cy="114310"/>
          </a:xfrm>
          <a:prstGeom prst="rect">
            <a:avLst/>
          </a:prstGeom>
        </p:spPr>
      </p:pic>
      <p:sp>
        <p:nvSpPr>
          <p:cNvPr id="201" name="テキスト ボックス 200">
            <a:extLst>
              <a:ext uri="{FF2B5EF4-FFF2-40B4-BE49-F238E27FC236}">
                <a16:creationId xmlns:a16="http://schemas.microsoft.com/office/drawing/2014/main" id="{508F5554-E4AB-D793-9F24-6CD322934267}"/>
              </a:ext>
            </a:extLst>
          </p:cNvPr>
          <p:cNvSpPr txBox="1"/>
          <p:nvPr/>
        </p:nvSpPr>
        <p:spPr>
          <a:xfrm>
            <a:off x="504469" y="5187877"/>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202" name="図 201">
            <a:extLst>
              <a:ext uri="{FF2B5EF4-FFF2-40B4-BE49-F238E27FC236}">
                <a16:creationId xmlns:a16="http://schemas.microsoft.com/office/drawing/2014/main" id="{46986E22-5232-D4DD-B6B1-69FD2BEFCB8C}"/>
              </a:ext>
            </a:extLst>
          </p:cNvPr>
          <p:cNvPicPr>
            <a:picLocks noChangeAspect="1"/>
          </p:cNvPicPr>
          <p:nvPr/>
        </p:nvPicPr>
        <p:blipFill>
          <a:blip r:embed="rId6"/>
          <a:stretch>
            <a:fillRect/>
          </a:stretch>
        </p:blipFill>
        <p:spPr>
          <a:xfrm>
            <a:off x="1526188" y="5252519"/>
            <a:ext cx="293040" cy="79099"/>
          </a:xfrm>
          <a:prstGeom prst="rect">
            <a:avLst/>
          </a:prstGeom>
        </p:spPr>
      </p:pic>
      <p:pic>
        <p:nvPicPr>
          <p:cNvPr id="203" name="図 202">
            <a:extLst>
              <a:ext uri="{FF2B5EF4-FFF2-40B4-BE49-F238E27FC236}">
                <a16:creationId xmlns:a16="http://schemas.microsoft.com/office/drawing/2014/main" id="{4380D56F-B11E-A528-B45B-93E793235B34}"/>
              </a:ext>
            </a:extLst>
          </p:cNvPr>
          <p:cNvPicPr>
            <a:picLocks noChangeAspect="1"/>
          </p:cNvPicPr>
          <p:nvPr/>
        </p:nvPicPr>
        <p:blipFill>
          <a:blip r:embed="rId3"/>
          <a:stretch>
            <a:fillRect/>
          </a:stretch>
        </p:blipFill>
        <p:spPr>
          <a:xfrm>
            <a:off x="503368" y="6802510"/>
            <a:ext cx="1323253" cy="276635"/>
          </a:xfrm>
          <a:prstGeom prst="rect">
            <a:avLst/>
          </a:prstGeom>
        </p:spPr>
      </p:pic>
      <p:pic>
        <p:nvPicPr>
          <p:cNvPr id="204" name="図 203">
            <a:extLst>
              <a:ext uri="{FF2B5EF4-FFF2-40B4-BE49-F238E27FC236}">
                <a16:creationId xmlns:a16="http://schemas.microsoft.com/office/drawing/2014/main" id="{70344AFE-DAE0-358C-142E-A9E131BD02B8}"/>
              </a:ext>
            </a:extLst>
          </p:cNvPr>
          <p:cNvPicPr>
            <a:picLocks noChangeAspect="1"/>
          </p:cNvPicPr>
          <p:nvPr/>
        </p:nvPicPr>
        <p:blipFill>
          <a:blip r:embed="rId3"/>
          <a:stretch>
            <a:fillRect/>
          </a:stretch>
        </p:blipFill>
        <p:spPr>
          <a:xfrm>
            <a:off x="502998" y="7144226"/>
            <a:ext cx="421741" cy="138318"/>
          </a:xfrm>
          <a:prstGeom prst="rect">
            <a:avLst/>
          </a:prstGeom>
        </p:spPr>
      </p:pic>
      <p:sp>
        <p:nvSpPr>
          <p:cNvPr id="205" name="テキスト ボックス 204">
            <a:extLst>
              <a:ext uri="{FF2B5EF4-FFF2-40B4-BE49-F238E27FC236}">
                <a16:creationId xmlns:a16="http://schemas.microsoft.com/office/drawing/2014/main" id="{8ECAF72F-2318-EE59-7081-BE723F32EDCE}"/>
              </a:ext>
            </a:extLst>
          </p:cNvPr>
          <p:cNvSpPr txBox="1"/>
          <p:nvPr/>
        </p:nvSpPr>
        <p:spPr>
          <a:xfrm>
            <a:off x="486714" y="709663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206" name="テキスト ボックス 205">
            <a:extLst>
              <a:ext uri="{FF2B5EF4-FFF2-40B4-BE49-F238E27FC236}">
                <a16:creationId xmlns:a16="http://schemas.microsoft.com/office/drawing/2014/main" id="{115F508A-E0A8-F719-3D17-21E29F898280}"/>
              </a:ext>
            </a:extLst>
          </p:cNvPr>
          <p:cNvSpPr txBox="1"/>
          <p:nvPr/>
        </p:nvSpPr>
        <p:spPr>
          <a:xfrm>
            <a:off x="486714" y="6857861"/>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207" name="図 206">
            <a:extLst>
              <a:ext uri="{FF2B5EF4-FFF2-40B4-BE49-F238E27FC236}">
                <a16:creationId xmlns:a16="http://schemas.microsoft.com/office/drawing/2014/main" id="{E88A9268-E5D3-ACF2-BD9A-FC2C838E1EDB}"/>
              </a:ext>
            </a:extLst>
          </p:cNvPr>
          <p:cNvPicPr>
            <a:picLocks noChangeAspect="1"/>
          </p:cNvPicPr>
          <p:nvPr/>
        </p:nvPicPr>
        <p:blipFill>
          <a:blip r:embed="rId4"/>
          <a:stretch>
            <a:fillRect/>
          </a:stretch>
        </p:blipFill>
        <p:spPr>
          <a:xfrm>
            <a:off x="912091" y="6843596"/>
            <a:ext cx="905173" cy="202741"/>
          </a:xfrm>
          <a:prstGeom prst="rect">
            <a:avLst/>
          </a:prstGeom>
        </p:spPr>
      </p:pic>
      <p:pic>
        <p:nvPicPr>
          <p:cNvPr id="208" name="図 207">
            <a:extLst>
              <a:ext uri="{FF2B5EF4-FFF2-40B4-BE49-F238E27FC236}">
                <a16:creationId xmlns:a16="http://schemas.microsoft.com/office/drawing/2014/main" id="{DC94E1FA-A295-9EC8-A3D2-B81B6B00B050}"/>
              </a:ext>
            </a:extLst>
          </p:cNvPr>
          <p:cNvPicPr>
            <a:picLocks noChangeAspect="1"/>
          </p:cNvPicPr>
          <p:nvPr/>
        </p:nvPicPr>
        <p:blipFill>
          <a:blip r:embed="rId6"/>
          <a:stretch>
            <a:fillRect/>
          </a:stretch>
        </p:blipFill>
        <p:spPr>
          <a:xfrm>
            <a:off x="1214614" y="7137744"/>
            <a:ext cx="293040" cy="79099"/>
          </a:xfrm>
          <a:prstGeom prst="rect">
            <a:avLst/>
          </a:prstGeom>
        </p:spPr>
      </p:pic>
      <p:pic>
        <p:nvPicPr>
          <p:cNvPr id="209" name="図 208">
            <a:extLst>
              <a:ext uri="{FF2B5EF4-FFF2-40B4-BE49-F238E27FC236}">
                <a16:creationId xmlns:a16="http://schemas.microsoft.com/office/drawing/2014/main" id="{57EC7969-A519-B773-273F-DCF093C09618}"/>
              </a:ext>
            </a:extLst>
          </p:cNvPr>
          <p:cNvPicPr>
            <a:picLocks noChangeAspect="1"/>
          </p:cNvPicPr>
          <p:nvPr/>
        </p:nvPicPr>
        <p:blipFill>
          <a:blip r:embed="rId6"/>
          <a:stretch>
            <a:fillRect/>
          </a:stretch>
        </p:blipFill>
        <p:spPr>
          <a:xfrm>
            <a:off x="1228150" y="6898714"/>
            <a:ext cx="293040" cy="79099"/>
          </a:xfrm>
          <a:prstGeom prst="rect">
            <a:avLst/>
          </a:prstGeom>
        </p:spPr>
      </p:pic>
      <p:pic>
        <p:nvPicPr>
          <p:cNvPr id="210" name="図 209">
            <a:extLst>
              <a:ext uri="{FF2B5EF4-FFF2-40B4-BE49-F238E27FC236}">
                <a16:creationId xmlns:a16="http://schemas.microsoft.com/office/drawing/2014/main" id="{176BD663-5709-EA09-5C3D-10F358B5F214}"/>
              </a:ext>
            </a:extLst>
          </p:cNvPr>
          <p:cNvPicPr>
            <a:picLocks noChangeAspect="1"/>
          </p:cNvPicPr>
          <p:nvPr/>
        </p:nvPicPr>
        <p:blipFill>
          <a:blip r:embed="rId6"/>
          <a:stretch>
            <a:fillRect/>
          </a:stretch>
        </p:blipFill>
        <p:spPr>
          <a:xfrm>
            <a:off x="948459" y="7371982"/>
            <a:ext cx="436337" cy="79099"/>
          </a:xfrm>
          <a:prstGeom prst="rect">
            <a:avLst/>
          </a:prstGeom>
        </p:spPr>
      </p:pic>
      <p:pic>
        <p:nvPicPr>
          <p:cNvPr id="211" name="図 210">
            <a:extLst>
              <a:ext uri="{FF2B5EF4-FFF2-40B4-BE49-F238E27FC236}">
                <a16:creationId xmlns:a16="http://schemas.microsoft.com/office/drawing/2014/main" id="{25FD223D-E40C-AEB8-A714-CDB0D59E4CCB}"/>
              </a:ext>
            </a:extLst>
          </p:cNvPr>
          <p:cNvPicPr>
            <a:picLocks noChangeAspect="1"/>
          </p:cNvPicPr>
          <p:nvPr/>
        </p:nvPicPr>
        <p:blipFill>
          <a:blip r:embed="rId13"/>
          <a:stretch>
            <a:fillRect/>
          </a:stretch>
        </p:blipFill>
        <p:spPr>
          <a:xfrm>
            <a:off x="516427" y="7346385"/>
            <a:ext cx="341257" cy="114310"/>
          </a:xfrm>
          <a:prstGeom prst="rect">
            <a:avLst/>
          </a:prstGeom>
        </p:spPr>
      </p:pic>
      <p:sp>
        <p:nvSpPr>
          <p:cNvPr id="212" name="テキスト ボックス 211">
            <a:extLst>
              <a:ext uri="{FF2B5EF4-FFF2-40B4-BE49-F238E27FC236}">
                <a16:creationId xmlns:a16="http://schemas.microsoft.com/office/drawing/2014/main" id="{DD87471E-DC8A-B993-B81D-3444D085DFBE}"/>
              </a:ext>
            </a:extLst>
          </p:cNvPr>
          <p:cNvSpPr txBox="1"/>
          <p:nvPr/>
        </p:nvSpPr>
        <p:spPr>
          <a:xfrm>
            <a:off x="496501" y="7297985"/>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213" name="図 212">
            <a:extLst>
              <a:ext uri="{FF2B5EF4-FFF2-40B4-BE49-F238E27FC236}">
                <a16:creationId xmlns:a16="http://schemas.microsoft.com/office/drawing/2014/main" id="{BB433A0D-B711-00B9-CA43-2B714AE1E11B}"/>
              </a:ext>
            </a:extLst>
          </p:cNvPr>
          <p:cNvPicPr>
            <a:picLocks noChangeAspect="1"/>
          </p:cNvPicPr>
          <p:nvPr/>
        </p:nvPicPr>
        <p:blipFill>
          <a:blip r:embed="rId6"/>
          <a:stretch>
            <a:fillRect/>
          </a:stretch>
        </p:blipFill>
        <p:spPr>
          <a:xfrm>
            <a:off x="1518220" y="7362627"/>
            <a:ext cx="293040" cy="79099"/>
          </a:xfrm>
          <a:prstGeom prst="rect">
            <a:avLst/>
          </a:prstGeom>
        </p:spPr>
      </p:pic>
      <p:pic>
        <p:nvPicPr>
          <p:cNvPr id="231" name="図 230">
            <a:extLst>
              <a:ext uri="{FF2B5EF4-FFF2-40B4-BE49-F238E27FC236}">
                <a16:creationId xmlns:a16="http://schemas.microsoft.com/office/drawing/2014/main" id="{40762DCE-F621-FF96-F5A4-A1957B6C6883}"/>
              </a:ext>
            </a:extLst>
          </p:cNvPr>
          <p:cNvPicPr>
            <a:picLocks noChangeAspect="1"/>
          </p:cNvPicPr>
          <p:nvPr/>
        </p:nvPicPr>
        <p:blipFill>
          <a:blip r:embed="rId3"/>
          <a:stretch>
            <a:fillRect/>
          </a:stretch>
        </p:blipFill>
        <p:spPr>
          <a:xfrm>
            <a:off x="2996601" y="6764862"/>
            <a:ext cx="1323253" cy="276635"/>
          </a:xfrm>
          <a:prstGeom prst="rect">
            <a:avLst/>
          </a:prstGeom>
        </p:spPr>
      </p:pic>
      <p:pic>
        <p:nvPicPr>
          <p:cNvPr id="232" name="図 231">
            <a:extLst>
              <a:ext uri="{FF2B5EF4-FFF2-40B4-BE49-F238E27FC236}">
                <a16:creationId xmlns:a16="http://schemas.microsoft.com/office/drawing/2014/main" id="{B2BEF5BC-6169-885C-2E3B-9E9035D048E5}"/>
              </a:ext>
            </a:extLst>
          </p:cNvPr>
          <p:cNvPicPr>
            <a:picLocks noChangeAspect="1"/>
          </p:cNvPicPr>
          <p:nvPr/>
        </p:nvPicPr>
        <p:blipFill>
          <a:blip r:embed="rId3"/>
          <a:stretch>
            <a:fillRect/>
          </a:stretch>
        </p:blipFill>
        <p:spPr>
          <a:xfrm>
            <a:off x="2996231" y="7106578"/>
            <a:ext cx="421741" cy="138318"/>
          </a:xfrm>
          <a:prstGeom prst="rect">
            <a:avLst/>
          </a:prstGeom>
        </p:spPr>
      </p:pic>
      <p:sp>
        <p:nvSpPr>
          <p:cNvPr id="233" name="テキスト ボックス 232">
            <a:extLst>
              <a:ext uri="{FF2B5EF4-FFF2-40B4-BE49-F238E27FC236}">
                <a16:creationId xmlns:a16="http://schemas.microsoft.com/office/drawing/2014/main" id="{E3B7D8B0-8C08-F79E-CEBB-6A4BC92E8BF3}"/>
              </a:ext>
            </a:extLst>
          </p:cNvPr>
          <p:cNvSpPr txBox="1"/>
          <p:nvPr/>
        </p:nvSpPr>
        <p:spPr>
          <a:xfrm>
            <a:off x="2979947" y="7058990"/>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234" name="テキスト ボックス 233">
            <a:extLst>
              <a:ext uri="{FF2B5EF4-FFF2-40B4-BE49-F238E27FC236}">
                <a16:creationId xmlns:a16="http://schemas.microsoft.com/office/drawing/2014/main" id="{36A87D66-9200-7218-39B6-C0A8CB6F7776}"/>
              </a:ext>
            </a:extLst>
          </p:cNvPr>
          <p:cNvSpPr txBox="1"/>
          <p:nvPr/>
        </p:nvSpPr>
        <p:spPr>
          <a:xfrm>
            <a:off x="2979947" y="682021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35" name="図 234">
            <a:extLst>
              <a:ext uri="{FF2B5EF4-FFF2-40B4-BE49-F238E27FC236}">
                <a16:creationId xmlns:a16="http://schemas.microsoft.com/office/drawing/2014/main" id="{7EA27989-1B1D-E398-2DB9-56256808A364}"/>
              </a:ext>
            </a:extLst>
          </p:cNvPr>
          <p:cNvPicPr>
            <a:picLocks noChangeAspect="1"/>
          </p:cNvPicPr>
          <p:nvPr/>
        </p:nvPicPr>
        <p:blipFill>
          <a:blip r:embed="rId4"/>
          <a:stretch>
            <a:fillRect/>
          </a:stretch>
        </p:blipFill>
        <p:spPr>
          <a:xfrm>
            <a:off x="3405324" y="6805948"/>
            <a:ext cx="905173" cy="202741"/>
          </a:xfrm>
          <a:prstGeom prst="rect">
            <a:avLst/>
          </a:prstGeom>
        </p:spPr>
      </p:pic>
      <p:pic>
        <p:nvPicPr>
          <p:cNvPr id="237" name="図 236">
            <a:extLst>
              <a:ext uri="{FF2B5EF4-FFF2-40B4-BE49-F238E27FC236}">
                <a16:creationId xmlns:a16="http://schemas.microsoft.com/office/drawing/2014/main" id="{25F4FFC1-F79C-466E-5123-16926144D363}"/>
              </a:ext>
            </a:extLst>
          </p:cNvPr>
          <p:cNvPicPr>
            <a:picLocks noChangeAspect="1"/>
          </p:cNvPicPr>
          <p:nvPr/>
        </p:nvPicPr>
        <p:blipFill>
          <a:blip r:embed="rId6"/>
          <a:stretch>
            <a:fillRect/>
          </a:stretch>
        </p:blipFill>
        <p:spPr>
          <a:xfrm>
            <a:off x="3721383" y="6861066"/>
            <a:ext cx="293040" cy="79099"/>
          </a:xfrm>
          <a:prstGeom prst="rect">
            <a:avLst/>
          </a:prstGeom>
        </p:spPr>
      </p:pic>
      <p:pic>
        <p:nvPicPr>
          <p:cNvPr id="238" name="図 237">
            <a:extLst>
              <a:ext uri="{FF2B5EF4-FFF2-40B4-BE49-F238E27FC236}">
                <a16:creationId xmlns:a16="http://schemas.microsoft.com/office/drawing/2014/main" id="{C2D1D1E8-7A57-D3A5-9D10-4DC3721C3BBC}"/>
              </a:ext>
            </a:extLst>
          </p:cNvPr>
          <p:cNvPicPr>
            <a:picLocks noChangeAspect="1"/>
          </p:cNvPicPr>
          <p:nvPr/>
        </p:nvPicPr>
        <p:blipFill>
          <a:blip r:embed="rId6"/>
          <a:stretch>
            <a:fillRect/>
          </a:stretch>
        </p:blipFill>
        <p:spPr>
          <a:xfrm>
            <a:off x="3441692" y="7334334"/>
            <a:ext cx="436337" cy="79099"/>
          </a:xfrm>
          <a:prstGeom prst="rect">
            <a:avLst/>
          </a:prstGeom>
        </p:spPr>
      </p:pic>
      <p:pic>
        <p:nvPicPr>
          <p:cNvPr id="239" name="図 238">
            <a:extLst>
              <a:ext uri="{FF2B5EF4-FFF2-40B4-BE49-F238E27FC236}">
                <a16:creationId xmlns:a16="http://schemas.microsoft.com/office/drawing/2014/main" id="{5BC31FCD-176D-D908-BAD9-2DA503D9B67C}"/>
              </a:ext>
            </a:extLst>
          </p:cNvPr>
          <p:cNvPicPr>
            <a:picLocks noChangeAspect="1"/>
          </p:cNvPicPr>
          <p:nvPr/>
        </p:nvPicPr>
        <p:blipFill>
          <a:blip r:embed="rId3"/>
          <a:stretch>
            <a:fillRect/>
          </a:stretch>
        </p:blipFill>
        <p:spPr>
          <a:xfrm>
            <a:off x="2997429" y="6756265"/>
            <a:ext cx="1323253" cy="276635"/>
          </a:xfrm>
          <a:prstGeom prst="rect">
            <a:avLst/>
          </a:prstGeom>
        </p:spPr>
      </p:pic>
      <p:pic>
        <p:nvPicPr>
          <p:cNvPr id="240" name="図 239">
            <a:extLst>
              <a:ext uri="{FF2B5EF4-FFF2-40B4-BE49-F238E27FC236}">
                <a16:creationId xmlns:a16="http://schemas.microsoft.com/office/drawing/2014/main" id="{D71B948C-9364-607C-ACF5-1FDDB1B858F4}"/>
              </a:ext>
            </a:extLst>
          </p:cNvPr>
          <p:cNvPicPr>
            <a:picLocks noChangeAspect="1"/>
          </p:cNvPicPr>
          <p:nvPr/>
        </p:nvPicPr>
        <p:blipFill>
          <a:blip r:embed="rId3"/>
          <a:stretch>
            <a:fillRect/>
          </a:stretch>
        </p:blipFill>
        <p:spPr>
          <a:xfrm>
            <a:off x="2997059" y="7097981"/>
            <a:ext cx="421741" cy="138318"/>
          </a:xfrm>
          <a:prstGeom prst="rect">
            <a:avLst/>
          </a:prstGeom>
        </p:spPr>
      </p:pic>
      <p:sp>
        <p:nvSpPr>
          <p:cNvPr id="241" name="テキスト ボックス 240">
            <a:extLst>
              <a:ext uri="{FF2B5EF4-FFF2-40B4-BE49-F238E27FC236}">
                <a16:creationId xmlns:a16="http://schemas.microsoft.com/office/drawing/2014/main" id="{B71857D7-1C48-3507-0878-DE561790D683}"/>
              </a:ext>
            </a:extLst>
          </p:cNvPr>
          <p:cNvSpPr txBox="1"/>
          <p:nvPr/>
        </p:nvSpPr>
        <p:spPr>
          <a:xfrm>
            <a:off x="2980775" y="705039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242" name="テキスト ボックス 241">
            <a:extLst>
              <a:ext uri="{FF2B5EF4-FFF2-40B4-BE49-F238E27FC236}">
                <a16:creationId xmlns:a16="http://schemas.microsoft.com/office/drawing/2014/main" id="{7AF72440-A631-988A-B8B9-A03811828ED8}"/>
              </a:ext>
            </a:extLst>
          </p:cNvPr>
          <p:cNvSpPr txBox="1"/>
          <p:nvPr/>
        </p:nvSpPr>
        <p:spPr>
          <a:xfrm>
            <a:off x="2980775" y="6811616"/>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243" name="図 242">
            <a:extLst>
              <a:ext uri="{FF2B5EF4-FFF2-40B4-BE49-F238E27FC236}">
                <a16:creationId xmlns:a16="http://schemas.microsoft.com/office/drawing/2014/main" id="{FE706549-8A8A-7767-74C9-45BCA7FBDCE4}"/>
              </a:ext>
            </a:extLst>
          </p:cNvPr>
          <p:cNvPicPr>
            <a:picLocks noChangeAspect="1"/>
          </p:cNvPicPr>
          <p:nvPr/>
        </p:nvPicPr>
        <p:blipFill>
          <a:blip r:embed="rId4"/>
          <a:stretch>
            <a:fillRect/>
          </a:stretch>
        </p:blipFill>
        <p:spPr>
          <a:xfrm>
            <a:off x="3406152" y="6797351"/>
            <a:ext cx="905173" cy="202741"/>
          </a:xfrm>
          <a:prstGeom prst="rect">
            <a:avLst/>
          </a:prstGeom>
        </p:spPr>
      </p:pic>
      <p:pic>
        <p:nvPicPr>
          <p:cNvPr id="245" name="図 244">
            <a:extLst>
              <a:ext uri="{FF2B5EF4-FFF2-40B4-BE49-F238E27FC236}">
                <a16:creationId xmlns:a16="http://schemas.microsoft.com/office/drawing/2014/main" id="{ECD3BA1B-B385-B6DA-2E67-E0E8D3B1C4D9}"/>
              </a:ext>
            </a:extLst>
          </p:cNvPr>
          <p:cNvPicPr>
            <a:picLocks noChangeAspect="1"/>
          </p:cNvPicPr>
          <p:nvPr/>
        </p:nvPicPr>
        <p:blipFill>
          <a:blip r:embed="rId6"/>
          <a:stretch>
            <a:fillRect/>
          </a:stretch>
        </p:blipFill>
        <p:spPr>
          <a:xfrm>
            <a:off x="3722211" y="6852469"/>
            <a:ext cx="293040" cy="79099"/>
          </a:xfrm>
          <a:prstGeom prst="rect">
            <a:avLst/>
          </a:prstGeom>
        </p:spPr>
      </p:pic>
      <p:pic>
        <p:nvPicPr>
          <p:cNvPr id="246" name="図 245">
            <a:extLst>
              <a:ext uri="{FF2B5EF4-FFF2-40B4-BE49-F238E27FC236}">
                <a16:creationId xmlns:a16="http://schemas.microsoft.com/office/drawing/2014/main" id="{1E8F3281-38FB-E0A0-9CB3-C74360A52AC4}"/>
              </a:ext>
            </a:extLst>
          </p:cNvPr>
          <p:cNvPicPr>
            <a:picLocks noChangeAspect="1"/>
          </p:cNvPicPr>
          <p:nvPr/>
        </p:nvPicPr>
        <p:blipFill>
          <a:blip r:embed="rId6"/>
          <a:stretch>
            <a:fillRect/>
          </a:stretch>
        </p:blipFill>
        <p:spPr>
          <a:xfrm>
            <a:off x="3442520" y="7325737"/>
            <a:ext cx="436337" cy="79099"/>
          </a:xfrm>
          <a:prstGeom prst="rect">
            <a:avLst/>
          </a:prstGeom>
        </p:spPr>
      </p:pic>
      <p:pic>
        <p:nvPicPr>
          <p:cNvPr id="247" name="図 246">
            <a:extLst>
              <a:ext uri="{FF2B5EF4-FFF2-40B4-BE49-F238E27FC236}">
                <a16:creationId xmlns:a16="http://schemas.microsoft.com/office/drawing/2014/main" id="{6E4E6A0E-5E63-F7E9-457C-AC8E65395DD1}"/>
              </a:ext>
            </a:extLst>
          </p:cNvPr>
          <p:cNvPicPr>
            <a:picLocks noChangeAspect="1"/>
          </p:cNvPicPr>
          <p:nvPr/>
        </p:nvPicPr>
        <p:blipFill>
          <a:blip r:embed="rId13"/>
          <a:stretch>
            <a:fillRect/>
          </a:stretch>
        </p:blipFill>
        <p:spPr>
          <a:xfrm>
            <a:off x="3010488" y="7300140"/>
            <a:ext cx="341257" cy="114310"/>
          </a:xfrm>
          <a:prstGeom prst="rect">
            <a:avLst/>
          </a:prstGeom>
        </p:spPr>
      </p:pic>
      <p:sp>
        <p:nvSpPr>
          <p:cNvPr id="248" name="テキスト ボックス 247">
            <a:extLst>
              <a:ext uri="{FF2B5EF4-FFF2-40B4-BE49-F238E27FC236}">
                <a16:creationId xmlns:a16="http://schemas.microsoft.com/office/drawing/2014/main" id="{F1C05909-3725-36BB-FC80-EFF7F631B78E}"/>
              </a:ext>
            </a:extLst>
          </p:cNvPr>
          <p:cNvSpPr txBox="1"/>
          <p:nvPr/>
        </p:nvSpPr>
        <p:spPr>
          <a:xfrm>
            <a:off x="2990562" y="7251740"/>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249" name="図 248">
            <a:extLst>
              <a:ext uri="{FF2B5EF4-FFF2-40B4-BE49-F238E27FC236}">
                <a16:creationId xmlns:a16="http://schemas.microsoft.com/office/drawing/2014/main" id="{46D3CC89-4862-6430-DCD3-2ECA08523F37}"/>
              </a:ext>
            </a:extLst>
          </p:cNvPr>
          <p:cNvPicPr>
            <a:picLocks noChangeAspect="1"/>
          </p:cNvPicPr>
          <p:nvPr/>
        </p:nvPicPr>
        <p:blipFill>
          <a:blip r:embed="rId6"/>
          <a:stretch>
            <a:fillRect/>
          </a:stretch>
        </p:blipFill>
        <p:spPr>
          <a:xfrm>
            <a:off x="4012281" y="7316382"/>
            <a:ext cx="293040" cy="79099"/>
          </a:xfrm>
          <a:prstGeom prst="rect">
            <a:avLst/>
          </a:prstGeom>
        </p:spPr>
      </p:pic>
      <p:pic>
        <p:nvPicPr>
          <p:cNvPr id="251" name="図 250">
            <a:extLst>
              <a:ext uri="{FF2B5EF4-FFF2-40B4-BE49-F238E27FC236}">
                <a16:creationId xmlns:a16="http://schemas.microsoft.com/office/drawing/2014/main" id="{5B19CE67-AD1A-CA3A-E502-F26115590595}"/>
              </a:ext>
            </a:extLst>
          </p:cNvPr>
          <p:cNvPicPr>
            <a:picLocks noChangeAspect="1"/>
          </p:cNvPicPr>
          <p:nvPr/>
        </p:nvPicPr>
        <p:blipFill>
          <a:blip r:embed="rId2"/>
          <a:stretch>
            <a:fillRect/>
          </a:stretch>
        </p:blipFill>
        <p:spPr>
          <a:xfrm>
            <a:off x="5016293" y="5742527"/>
            <a:ext cx="1355823" cy="2027476"/>
          </a:xfrm>
          <a:prstGeom prst="rect">
            <a:avLst/>
          </a:prstGeom>
        </p:spPr>
      </p:pic>
      <p:pic>
        <p:nvPicPr>
          <p:cNvPr id="252" name="図 251">
            <a:extLst>
              <a:ext uri="{FF2B5EF4-FFF2-40B4-BE49-F238E27FC236}">
                <a16:creationId xmlns:a16="http://schemas.microsoft.com/office/drawing/2014/main" id="{2327BDE1-D4DA-78BE-3360-E4E84F208183}"/>
              </a:ext>
            </a:extLst>
          </p:cNvPr>
          <p:cNvPicPr>
            <a:picLocks noChangeAspect="1"/>
          </p:cNvPicPr>
          <p:nvPr/>
        </p:nvPicPr>
        <p:blipFill>
          <a:blip r:embed="rId3"/>
          <a:stretch>
            <a:fillRect/>
          </a:stretch>
        </p:blipFill>
        <p:spPr>
          <a:xfrm>
            <a:off x="5032947" y="6754885"/>
            <a:ext cx="1323253" cy="276635"/>
          </a:xfrm>
          <a:prstGeom prst="rect">
            <a:avLst/>
          </a:prstGeom>
        </p:spPr>
      </p:pic>
      <p:pic>
        <p:nvPicPr>
          <p:cNvPr id="253" name="図 252">
            <a:extLst>
              <a:ext uri="{FF2B5EF4-FFF2-40B4-BE49-F238E27FC236}">
                <a16:creationId xmlns:a16="http://schemas.microsoft.com/office/drawing/2014/main" id="{151A70C4-B3B7-4C03-CF2E-D7CF9C29D2F6}"/>
              </a:ext>
            </a:extLst>
          </p:cNvPr>
          <p:cNvPicPr>
            <a:picLocks noChangeAspect="1"/>
          </p:cNvPicPr>
          <p:nvPr/>
        </p:nvPicPr>
        <p:blipFill>
          <a:blip r:embed="rId3"/>
          <a:stretch>
            <a:fillRect/>
          </a:stretch>
        </p:blipFill>
        <p:spPr>
          <a:xfrm>
            <a:off x="5032577" y="7096601"/>
            <a:ext cx="421741" cy="138318"/>
          </a:xfrm>
          <a:prstGeom prst="rect">
            <a:avLst/>
          </a:prstGeom>
        </p:spPr>
      </p:pic>
      <p:sp>
        <p:nvSpPr>
          <p:cNvPr id="254" name="テキスト ボックス 253">
            <a:extLst>
              <a:ext uri="{FF2B5EF4-FFF2-40B4-BE49-F238E27FC236}">
                <a16:creationId xmlns:a16="http://schemas.microsoft.com/office/drawing/2014/main" id="{5345BB7E-D9BD-F4D2-9403-269A27483DC6}"/>
              </a:ext>
            </a:extLst>
          </p:cNvPr>
          <p:cNvSpPr txBox="1"/>
          <p:nvPr/>
        </p:nvSpPr>
        <p:spPr>
          <a:xfrm>
            <a:off x="5016293" y="7049013"/>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255" name="テキスト ボックス 254">
            <a:extLst>
              <a:ext uri="{FF2B5EF4-FFF2-40B4-BE49-F238E27FC236}">
                <a16:creationId xmlns:a16="http://schemas.microsoft.com/office/drawing/2014/main" id="{3871A832-1D73-CDDE-FF15-BDE0C0686AE3}"/>
              </a:ext>
            </a:extLst>
          </p:cNvPr>
          <p:cNvSpPr txBox="1"/>
          <p:nvPr/>
        </p:nvSpPr>
        <p:spPr>
          <a:xfrm>
            <a:off x="5016293" y="681023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56" name="図 255">
            <a:extLst>
              <a:ext uri="{FF2B5EF4-FFF2-40B4-BE49-F238E27FC236}">
                <a16:creationId xmlns:a16="http://schemas.microsoft.com/office/drawing/2014/main" id="{7681781B-1F52-CA71-59D9-C777DEEEE71D}"/>
              </a:ext>
            </a:extLst>
          </p:cNvPr>
          <p:cNvPicPr>
            <a:picLocks noChangeAspect="1"/>
          </p:cNvPicPr>
          <p:nvPr/>
        </p:nvPicPr>
        <p:blipFill>
          <a:blip r:embed="rId4"/>
          <a:stretch>
            <a:fillRect/>
          </a:stretch>
        </p:blipFill>
        <p:spPr>
          <a:xfrm>
            <a:off x="5441670" y="6795971"/>
            <a:ext cx="905173" cy="202741"/>
          </a:xfrm>
          <a:prstGeom prst="rect">
            <a:avLst/>
          </a:prstGeom>
        </p:spPr>
      </p:pic>
      <p:pic>
        <p:nvPicPr>
          <p:cNvPr id="257" name="図 256">
            <a:extLst>
              <a:ext uri="{FF2B5EF4-FFF2-40B4-BE49-F238E27FC236}">
                <a16:creationId xmlns:a16="http://schemas.microsoft.com/office/drawing/2014/main" id="{FF7608C6-C394-43AF-B37B-C37A988B9D68}"/>
              </a:ext>
            </a:extLst>
          </p:cNvPr>
          <p:cNvPicPr>
            <a:picLocks noChangeAspect="1"/>
          </p:cNvPicPr>
          <p:nvPr/>
        </p:nvPicPr>
        <p:blipFill>
          <a:blip r:embed="rId5"/>
          <a:stretch>
            <a:fillRect/>
          </a:stretch>
        </p:blipFill>
        <p:spPr>
          <a:xfrm>
            <a:off x="5750136" y="6577427"/>
            <a:ext cx="381033" cy="112377"/>
          </a:xfrm>
          <a:prstGeom prst="rect">
            <a:avLst/>
          </a:prstGeom>
        </p:spPr>
      </p:pic>
      <p:sp>
        <p:nvSpPr>
          <p:cNvPr id="258" name="テキスト ボックス 257">
            <a:extLst>
              <a:ext uri="{FF2B5EF4-FFF2-40B4-BE49-F238E27FC236}">
                <a16:creationId xmlns:a16="http://schemas.microsoft.com/office/drawing/2014/main" id="{4BBAA17B-00F8-7A67-B6E3-330E353FEF2A}"/>
              </a:ext>
            </a:extLst>
          </p:cNvPr>
          <p:cNvSpPr txBox="1"/>
          <p:nvPr/>
        </p:nvSpPr>
        <p:spPr>
          <a:xfrm>
            <a:off x="5508795" y="6544596"/>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259" name="図 258">
            <a:extLst>
              <a:ext uri="{FF2B5EF4-FFF2-40B4-BE49-F238E27FC236}">
                <a16:creationId xmlns:a16="http://schemas.microsoft.com/office/drawing/2014/main" id="{51BF38B7-1269-60E5-77EF-4E69BAEB7375}"/>
              </a:ext>
            </a:extLst>
          </p:cNvPr>
          <p:cNvPicPr>
            <a:picLocks noChangeAspect="1"/>
          </p:cNvPicPr>
          <p:nvPr/>
        </p:nvPicPr>
        <p:blipFill>
          <a:blip r:embed="rId6"/>
          <a:stretch>
            <a:fillRect/>
          </a:stretch>
        </p:blipFill>
        <p:spPr>
          <a:xfrm>
            <a:off x="5744193" y="7090119"/>
            <a:ext cx="293040" cy="79099"/>
          </a:xfrm>
          <a:prstGeom prst="rect">
            <a:avLst/>
          </a:prstGeom>
        </p:spPr>
      </p:pic>
      <p:pic>
        <p:nvPicPr>
          <p:cNvPr id="260" name="図 259">
            <a:extLst>
              <a:ext uri="{FF2B5EF4-FFF2-40B4-BE49-F238E27FC236}">
                <a16:creationId xmlns:a16="http://schemas.microsoft.com/office/drawing/2014/main" id="{2F9DE10F-BF94-928E-2BD0-AB8BCB6F3959}"/>
              </a:ext>
            </a:extLst>
          </p:cNvPr>
          <p:cNvPicPr>
            <a:picLocks noChangeAspect="1"/>
          </p:cNvPicPr>
          <p:nvPr/>
        </p:nvPicPr>
        <p:blipFill>
          <a:blip r:embed="rId6"/>
          <a:stretch>
            <a:fillRect/>
          </a:stretch>
        </p:blipFill>
        <p:spPr>
          <a:xfrm>
            <a:off x="5757729" y="6851089"/>
            <a:ext cx="293040" cy="79099"/>
          </a:xfrm>
          <a:prstGeom prst="rect">
            <a:avLst/>
          </a:prstGeom>
        </p:spPr>
      </p:pic>
      <p:pic>
        <p:nvPicPr>
          <p:cNvPr id="261" name="図 260">
            <a:extLst>
              <a:ext uri="{FF2B5EF4-FFF2-40B4-BE49-F238E27FC236}">
                <a16:creationId xmlns:a16="http://schemas.microsoft.com/office/drawing/2014/main" id="{AAC38C3C-D4D9-095C-C3EB-D9AD56A319AF}"/>
              </a:ext>
            </a:extLst>
          </p:cNvPr>
          <p:cNvPicPr>
            <a:picLocks noChangeAspect="1"/>
          </p:cNvPicPr>
          <p:nvPr/>
        </p:nvPicPr>
        <p:blipFill>
          <a:blip r:embed="rId6"/>
          <a:stretch>
            <a:fillRect/>
          </a:stretch>
        </p:blipFill>
        <p:spPr>
          <a:xfrm>
            <a:off x="5720545" y="6582939"/>
            <a:ext cx="436337" cy="79099"/>
          </a:xfrm>
          <a:prstGeom prst="rect">
            <a:avLst/>
          </a:prstGeom>
        </p:spPr>
      </p:pic>
      <p:pic>
        <p:nvPicPr>
          <p:cNvPr id="262" name="図 261">
            <a:extLst>
              <a:ext uri="{FF2B5EF4-FFF2-40B4-BE49-F238E27FC236}">
                <a16:creationId xmlns:a16="http://schemas.microsoft.com/office/drawing/2014/main" id="{C3C7C33B-2819-0DBB-61B3-8A8FD0B5D965}"/>
              </a:ext>
            </a:extLst>
          </p:cNvPr>
          <p:cNvPicPr>
            <a:picLocks noChangeAspect="1"/>
          </p:cNvPicPr>
          <p:nvPr/>
        </p:nvPicPr>
        <p:blipFill>
          <a:blip r:embed="rId6"/>
          <a:stretch>
            <a:fillRect/>
          </a:stretch>
        </p:blipFill>
        <p:spPr>
          <a:xfrm>
            <a:off x="5478038" y="7324357"/>
            <a:ext cx="436337" cy="79099"/>
          </a:xfrm>
          <a:prstGeom prst="rect">
            <a:avLst/>
          </a:prstGeom>
        </p:spPr>
      </p:pic>
      <p:pic>
        <p:nvPicPr>
          <p:cNvPr id="263" name="図 262">
            <a:extLst>
              <a:ext uri="{FF2B5EF4-FFF2-40B4-BE49-F238E27FC236}">
                <a16:creationId xmlns:a16="http://schemas.microsoft.com/office/drawing/2014/main" id="{B5CC8533-6477-09DD-0700-831E2DE59C9F}"/>
              </a:ext>
            </a:extLst>
          </p:cNvPr>
          <p:cNvPicPr>
            <a:picLocks noChangeAspect="1"/>
          </p:cNvPicPr>
          <p:nvPr/>
        </p:nvPicPr>
        <p:blipFill>
          <a:blip r:embed="rId6"/>
          <a:stretch>
            <a:fillRect/>
          </a:stretch>
        </p:blipFill>
        <p:spPr>
          <a:xfrm>
            <a:off x="5720545" y="6203011"/>
            <a:ext cx="436337" cy="106315"/>
          </a:xfrm>
          <a:prstGeom prst="rect">
            <a:avLst/>
          </a:prstGeom>
        </p:spPr>
      </p:pic>
      <p:pic>
        <p:nvPicPr>
          <p:cNvPr id="264" name="図 263">
            <a:extLst>
              <a:ext uri="{FF2B5EF4-FFF2-40B4-BE49-F238E27FC236}">
                <a16:creationId xmlns:a16="http://schemas.microsoft.com/office/drawing/2014/main" id="{BF4EACB7-32B9-CF5C-3613-090213A811F4}"/>
              </a:ext>
            </a:extLst>
          </p:cNvPr>
          <p:cNvPicPr>
            <a:picLocks noChangeAspect="1"/>
          </p:cNvPicPr>
          <p:nvPr/>
        </p:nvPicPr>
        <p:blipFill>
          <a:blip r:embed="rId6"/>
          <a:stretch>
            <a:fillRect/>
          </a:stretch>
        </p:blipFill>
        <p:spPr>
          <a:xfrm>
            <a:off x="5050176" y="6394728"/>
            <a:ext cx="436337" cy="106315"/>
          </a:xfrm>
          <a:prstGeom prst="rect">
            <a:avLst/>
          </a:prstGeom>
        </p:spPr>
      </p:pic>
      <p:sp>
        <p:nvSpPr>
          <p:cNvPr id="265" name="テキスト ボックス 264">
            <a:extLst>
              <a:ext uri="{FF2B5EF4-FFF2-40B4-BE49-F238E27FC236}">
                <a16:creationId xmlns:a16="http://schemas.microsoft.com/office/drawing/2014/main" id="{14B00F16-692C-DD0D-31D6-4700CBC6921C}"/>
              </a:ext>
            </a:extLst>
          </p:cNvPr>
          <p:cNvSpPr txBox="1"/>
          <p:nvPr/>
        </p:nvSpPr>
        <p:spPr>
          <a:xfrm>
            <a:off x="5496812" y="6149366"/>
            <a:ext cx="86409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66" name="テキスト ボックス 265">
            <a:extLst>
              <a:ext uri="{FF2B5EF4-FFF2-40B4-BE49-F238E27FC236}">
                <a16:creationId xmlns:a16="http://schemas.microsoft.com/office/drawing/2014/main" id="{CC478EC9-A5C2-55D0-6059-B61F9388F804}"/>
              </a:ext>
            </a:extLst>
          </p:cNvPr>
          <p:cNvSpPr txBox="1"/>
          <p:nvPr/>
        </p:nvSpPr>
        <p:spPr>
          <a:xfrm>
            <a:off x="5068904" y="6352334"/>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67" name="テキスト ボックス 266">
            <a:extLst>
              <a:ext uri="{FF2B5EF4-FFF2-40B4-BE49-F238E27FC236}">
                <a16:creationId xmlns:a16="http://schemas.microsoft.com/office/drawing/2014/main" id="{D9FEA313-ABE7-D188-1048-1C203ADD7AE9}"/>
              </a:ext>
            </a:extLst>
          </p:cNvPr>
          <p:cNvSpPr txBox="1"/>
          <p:nvPr/>
        </p:nvSpPr>
        <p:spPr>
          <a:xfrm>
            <a:off x="5435652" y="6541918"/>
            <a:ext cx="878590" cy="169277"/>
          </a:xfrm>
          <a:prstGeom prst="rect">
            <a:avLst/>
          </a:prstGeom>
          <a:noFill/>
        </p:spPr>
        <p:txBody>
          <a:bodyPr wrap="square" rtlCol="0">
            <a:spAutoFit/>
          </a:bodyPr>
          <a:lstStyle/>
          <a:p>
            <a:r>
              <a:rPr kumimoji="1" lang="en-US" altLang="ja-JP" sz="500" dirty="0">
                <a:latin typeface="+mj-lt"/>
              </a:rPr>
              <a:t>2023-09-09</a:t>
            </a:r>
          </a:p>
        </p:txBody>
      </p:sp>
      <p:sp>
        <p:nvSpPr>
          <p:cNvPr id="268" name="テキスト ボックス 267">
            <a:extLst>
              <a:ext uri="{FF2B5EF4-FFF2-40B4-BE49-F238E27FC236}">
                <a16:creationId xmlns:a16="http://schemas.microsoft.com/office/drawing/2014/main" id="{CE726FC8-917F-4284-FEF6-6860AC4AD602}"/>
              </a:ext>
            </a:extLst>
          </p:cNvPr>
          <p:cNvSpPr txBox="1"/>
          <p:nvPr/>
        </p:nvSpPr>
        <p:spPr>
          <a:xfrm>
            <a:off x="5585447" y="6807545"/>
            <a:ext cx="740106" cy="169277"/>
          </a:xfrm>
          <a:prstGeom prst="rect">
            <a:avLst/>
          </a:prstGeom>
          <a:noFill/>
        </p:spPr>
        <p:txBody>
          <a:bodyPr wrap="square" rtlCol="0">
            <a:spAutoFit/>
          </a:bodyPr>
          <a:lstStyle/>
          <a:p>
            <a:r>
              <a:rPr kumimoji="1" lang="en-US" altLang="ja-JP" sz="500" dirty="0">
                <a:latin typeface="+mj-lt"/>
              </a:rPr>
              <a:t>200</a:t>
            </a:r>
          </a:p>
        </p:txBody>
      </p:sp>
      <p:pic>
        <p:nvPicPr>
          <p:cNvPr id="269" name="図 268">
            <a:extLst>
              <a:ext uri="{FF2B5EF4-FFF2-40B4-BE49-F238E27FC236}">
                <a16:creationId xmlns:a16="http://schemas.microsoft.com/office/drawing/2014/main" id="{B45B0E89-009F-95B5-E5DD-1360AAF0AF28}"/>
              </a:ext>
            </a:extLst>
          </p:cNvPr>
          <p:cNvPicPr>
            <a:picLocks noChangeAspect="1"/>
          </p:cNvPicPr>
          <p:nvPr/>
        </p:nvPicPr>
        <p:blipFill>
          <a:blip r:embed="rId3"/>
          <a:stretch>
            <a:fillRect/>
          </a:stretch>
        </p:blipFill>
        <p:spPr>
          <a:xfrm>
            <a:off x="5030208" y="6744271"/>
            <a:ext cx="1323253" cy="276635"/>
          </a:xfrm>
          <a:prstGeom prst="rect">
            <a:avLst/>
          </a:prstGeom>
        </p:spPr>
      </p:pic>
      <p:pic>
        <p:nvPicPr>
          <p:cNvPr id="270" name="図 269">
            <a:extLst>
              <a:ext uri="{FF2B5EF4-FFF2-40B4-BE49-F238E27FC236}">
                <a16:creationId xmlns:a16="http://schemas.microsoft.com/office/drawing/2014/main" id="{2DA06D82-C7FB-4D7A-C91A-27E3D95959D0}"/>
              </a:ext>
            </a:extLst>
          </p:cNvPr>
          <p:cNvPicPr>
            <a:picLocks noChangeAspect="1"/>
          </p:cNvPicPr>
          <p:nvPr/>
        </p:nvPicPr>
        <p:blipFill>
          <a:blip r:embed="rId3"/>
          <a:stretch>
            <a:fillRect/>
          </a:stretch>
        </p:blipFill>
        <p:spPr>
          <a:xfrm>
            <a:off x="5029838" y="7085987"/>
            <a:ext cx="421741" cy="138318"/>
          </a:xfrm>
          <a:prstGeom prst="rect">
            <a:avLst/>
          </a:prstGeom>
        </p:spPr>
      </p:pic>
      <p:sp>
        <p:nvSpPr>
          <p:cNvPr id="271" name="テキスト ボックス 270">
            <a:extLst>
              <a:ext uri="{FF2B5EF4-FFF2-40B4-BE49-F238E27FC236}">
                <a16:creationId xmlns:a16="http://schemas.microsoft.com/office/drawing/2014/main" id="{B994BD96-5357-0DF5-377B-72C9858C6C16}"/>
              </a:ext>
            </a:extLst>
          </p:cNvPr>
          <p:cNvSpPr txBox="1"/>
          <p:nvPr/>
        </p:nvSpPr>
        <p:spPr>
          <a:xfrm>
            <a:off x="5013554" y="7038399"/>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272" name="テキスト ボックス 271">
            <a:extLst>
              <a:ext uri="{FF2B5EF4-FFF2-40B4-BE49-F238E27FC236}">
                <a16:creationId xmlns:a16="http://schemas.microsoft.com/office/drawing/2014/main" id="{FDD73CBA-C383-B1AA-6850-2AB533194414}"/>
              </a:ext>
            </a:extLst>
          </p:cNvPr>
          <p:cNvSpPr txBox="1"/>
          <p:nvPr/>
        </p:nvSpPr>
        <p:spPr>
          <a:xfrm>
            <a:off x="5013554" y="679962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3" name="図 272">
            <a:extLst>
              <a:ext uri="{FF2B5EF4-FFF2-40B4-BE49-F238E27FC236}">
                <a16:creationId xmlns:a16="http://schemas.microsoft.com/office/drawing/2014/main" id="{C8186FD9-5167-AFF1-4D61-BA42E9F2EC07}"/>
              </a:ext>
            </a:extLst>
          </p:cNvPr>
          <p:cNvPicPr>
            <a:picLocks noChangeAspect="1"/>
          </p:cNvPicPr>
          <p:nvPr/>
        </p:nvPicPr>
        <p:blipFill>
          <a:blip r:embed="rId4"/>
          <a:stretch>
            <a:fillRect/>
          </a:stretch>
        </p:blipFill>
        <p:spPr>
          <a:xfrm>
            <a:off x="5438931" y="6785357"/>
            <a:ext cx="905173" cy="202741"/>
          </a:xfrm>
          <a:prstGeom prst="rect">
            <a:avLst/>
          </a:prstGeom>
        </p:spPr>
      </p:pic>
      <p:pic>
        <p:nvPicPr>
          <p:cNvPr id="274" name="図 273">
            <a:extLst>
              <a:ext uri="{FF2B5EF4-FFF2-40B4-BE49-F238E27FC236}">
                <a16:creationId xmlns:a16="http://schemas.microsoft.com/office/drawing/2014/main" id="{C816E134-E65A-0588-6D9D-044C9BD0FC43}"/>
              </a:ext>
            </a:extLst>
          </p:cNvPr>
          <p:cNvPicPr>
            <a:picLocks noChangeAspect="1"/>
          </p:cNvPicPr>
          <p:nvPr/>
        </p:nvPicPr>
        <p:blipFill>
          <a:blip r:embed="rId6"/>
          <a:stretch>
            <a:fillRect/>
          </a:stretch>
        </p:blipFill>
        <p:spPr>
          <a:xfrm>
            <a:off x="5754990" y="6840475"/>
            <a:ext cx="293040" cy="79099"/>
          </a:xfrm>
          <a:prstGeom prst="rect">
            <a:avLst/>
          </a:prstGeom>
        </p:spPr>
      </p:pic>
      <p:pic>
        <p:nvPicPr>
          <p:cNvPr id="275" name="図 274">
            <a:extLst>
              <a:ext uri="{FF2B5EF4-FFF2-40B4-BE49-F238E27FC236}">
                <a16:creationId xmlns:a16="http://schemas.microsoft.com/office/drawing/2014/main" id="{068A67F7-5D79-5D2F-333E-C9BBF7D71340}"/>
              </a:ext>
            </a:extLst>
          </p:cNvPr>
          <p:cNvPicPr>
            <a:picLocks noChangeAspect="1"/>
          </p:cNvPicPr>
          <p:nvPr/>
        </p:nvPicPr>
        <p:blipFill>
          <a:blip r:embed="rId6"/>
          <a:stretch>
            <a:fillRect/>
          </a:stretch>
        </p:blipFill>
        <p:spPr>
          <a:xfrm>
            <a:off x="5475299" y="7313743"/>
            <a:ext cx="436337" cy="79099"/>
          </a:xfrm>
          <a:prstGeom prst="rect">
            <a:avLst/>
          </a:prstGeom>
        </p:spPr>
      </p:pic>
      <p:pic>
        <p:nvPicPr>
          <p:cNvPr id="276" name="図 275">
            <a:extLst>
              <a:ext uri="{FF2B5EF4-FFF2-40B4-BE49-F238E27FC236}">
                <a16:creationId xmlns:a16="http://schemas.microsoft.com/office/drawing/2014/main" id="{33324D00-4FA7-4048-9373-CF72F76CD6A4}"/>
              </a:ext>
            </a:extLst>
          </p:cNvPr>
          <p:cNvPicPr>
            <a:picLocks noChangeAspect="1"/>
          </p:cNvPicPr>
          <p:nvPr/>
        </p:nvPicPr>
        <p:blipFill>
          <a:blip r:embed="rId3"/>
          <a:stretch>
            <a:fillRect/>
          </a:stretch>
        </p:blipFill>
        <p:spPr>
          <a:xfrm>
            <a:off x="5031036" y="6735674"/>
            <a:ext cx="1323253" cy="276635"/>
          </a:xfrm>
          <a:prstGeom prst="rect">
            <a:avLst/>
          </a:prstGeom>
        </p:spPr>
      </p:pic>
      <p:pic>
        <p:nvPicPr>
          <p:cNvPr id="277" name="図 276">
            <a:extLst>
              <a:ext uri="{FF2B5EF4-FFF2-40B4-BE49-F238E27FC236}">
                <a16:creationId xmlns:a16="http://schemas.microsoft.com/office/drawing/2014/main" id="{642BD942-C038-43C9-F6E0-A5A025FB5741}"/>
              </a:ext>
            </a:extLst>
          </p:cNvPr>
          <p:cNvPicPr>
            <a:picLocks noChangeAspect="1"/>
          </p:cNvPicPr>
          <p:nvPr/>
        </p:nvPicPr>
        <p:blipFill>
          <a:blip r:embed="rId3"/>
          <a:stretch>
            <a:fillRect/>
          </a:stretch>
        </p:blipFill>
        <p:spPr>
          <a:xfrm>
            <a:off x="5030666" y="7077390"/>
            <a:ext cx="421741" cy="138318"/>
          </a:xfrm>
          <a:prstGeom prst="rect">
            <a:avLst/>
          </a:prstGeom>
        </p:spPr>
      </p:pic>
      <p:sp>
        <p:nvSpPr>
          <p:cNvPr id="278" name="テキスト ボックス 277">
            <a:extLst>
              <a:ext uri="{FF2B5EF4-FFF2-40B4-BE49-F238E27FC236}">
                <a16:creationId xmlns:a16="http://schemas.microsoft.com/office/drawing/2014/main" id="{4DB748E9-FBAB-741F-6D0B-D316AAEF59E1}"/>
              </a:ext>
            </a:extLst>
          </p:cNvPr>
          <p:cNvSpPr txBox="1"/>
          <p:nvPr/>
        </p:nvSpPr>
        <p:spPr>
          <a:xfrm>
            <a:off x="5014382" y="702980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279" name="テキスト ボックス 278">
            <a:extLst>
              <a:ext uri="{FF2B5EF4-FFF2-40B4-BE49-F238E27FC236}">
                <a16:creationId xmlns:a16="http://schemas.microsoft.com/office/drawing/2014/main" id="{D51F9B94-90A9-7B84-26C1-CB3F3AD2C859}"/>
              </a:ext>
            </a:extLst>
          </p:cNvPr>
          <p:cNvSpPr txBox="1"/>
          <p:nvPr/>
        </p:nvSpPr>
        <p:spPr>
          <a:xfrm>
            <a:off x="5014382" y="6791025"/>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280" name="図 279">
            <a:extLst>
              <a:ext uri="{FF2B5EF4-FFF2-40B4-BE49-F238E27FC236}">
                <a16:creationId xmlns:a16="http://schemas.microsoft.com/office/drawing/2014/main" id="{7029548B-68EE-5A41-46C0-2A708C3CDFFF}"/>
              </a:ext>
            </a:extLst>
          </p:cNvPr>
          <p:cNvPicPr>
            <a:picLocks noChangeAspect="1"/>
          </p:cNvPicPr>
          <p:nvPr/>
        </p:nvPicPr>
        <p:blipFill>
          <a:blip r:embed="rId4"/>
          <a:stretch>
            <a:fillRect/>
          </a:stretch>
        </p:blipFill>
        <p:spPr>
          <a:xfrm>
            <a:off x="5439759" y="6776760"/>
            <a:ext cx="905173" cy="202741"/>
          </a:xfrm>
          <a:prstGeom prst="rect">
            <a:avLst/>
          </a:prstGeom>
        </p:spPr>
      </p:pic>
      <p:pic>
        <p:nvPicPr>
          <p:cNvPr id="281" name="図 280">
            <a:extLst>
              <a:ext uri="{FF2B5EF4-FFF2-40B4-BE49-F238E27FC236}">
                <a16:creationId xmlns:a16="http://schemas.microsoft.com/office/drawing/2014/main" id="{732D8EF6-4DF6-5C44-C9A1-08B7C73EA4ED}"/>
              </a:ext>
            </a:extLst>
          </p:cNvPr>
          <p:cNvPicPr>
            <a:picLocks noChangeAspect="1"/>
          </p:cNvPicPr>
          <p:nvPr/>
        </p:nvPicPr>
        <p:blipFill>
          <a:blip r:embed="rId6"/>
          <a:stretch>
            <a:fillRect/>
          </a:stretch>
        </p:blipFill>
        <p:spPr>
          <a:xfrm>
            <a:off x="5755818" y="6831878"/>
            <a:ext cx="293040" cy="79099"/>
          </a:xfrm>
          <a:prstGeom prst="rect">
            <a:avLst/>
          </a:prstGeom>
        </p:spPr>
      </p:pic>
      <p:pic>
        <p:nvPicPr>
          <p:cNvPr id="282" name="図 281">
            <a:extLst>
              <a:ext uri="{FF2B5EF4-FFF2-40B4-BE49-F238E27FC236}">
                <a16:creationId xmlns:a16="http://schemas.microsoft.com/office/drawing/2014/main" id="{CB7BFC98-2361-9911-20A8-A2AC482B24B9}"/>
              </a:ext>
            </a:extLst>
          </p:cNvPr>
          <p:cNvPicPr>
            <a:picLocks noChangeAspect="1"/>
          </p:cNvPicPr>
          <p:nvPr/>
        </p:nvPicPr>
        <p:blipFill>
          <a:blip r:embed="rId6"/>
          <a:stretch>
            <a:fillRect/>
          </a:stretch>
        </p:blipFill>
        <p:spPr>
          <a:xfrm>
            <a:off x="5476127" y="7305146"/>
            <a:ext cx="436337" cy="79099"/>
          </a:xfrm>
          <a:prstGeom prst="rect">
            <a:avLst/>
          </a:prstGeom>
        </p:spPr>
      </p:pic>
      <p:pic>
        <p:nvPicPr>
          <p:cNvPr id="283" name="図 282">
            <a:extLst>
              <a:ext uri="{FF2B5EF4-FFF2-40B4-BE49-F238E27FC236}">
                <a16:creationId xmlns:a16="http://schemas.microsoft.com/office/drawing/2014/main" id="{1BF9CC03-B5CF-B610-BBF0-FE239E5CB456}"/>
              </a:ext>
            </a:extLst>
          </p:cNvPr>
          <p:cNvPicPr>
            <a:picLocks noChangeAspect="1"/>
          </p:cNvPicPr>
          <p:nvPr/>
        </p:nvPicPr>
        <p:blipFill>
          <a:blip r:embed="rId13"/>
          <a:stretch>
            <a:fillRect/>
          </a:stretch>
        </p:blipFill>
        <p:spPr>
          <a:xfrm>
            <a:off x="5044095" y="7279549"/>
            <a:ext cx="341257" cy="114310"/>
          </a:xfrm>
          <a:prstGeom prst="rect">
            <a:avLst/>
          </a:prstGeom>
        </p:spPr>
      </p:pic>
      <p:sp>
        <p:nvSpPr>
          <p:cNvPr id="284" name="テキスト ボックス 283">
            <a:extLst>
              <a:ext uri="{FF2B5EF4-FFF2-40B4-BE49-F238E27FC236}">
                <a16:creationId xmlns:a16="http://schemas.microsoft.com/office/drawing/2014/main" id="{C1E9DD42-A4AB-CA25-DF41-6AEE12172B6E}"/>
              </a:ext>
            </a:extLst>
          </p:cNvPr>
          <p:cNvSpPr txBox="1"/>
          <p:nvPr/>
        </p:nvSpPr>
        <p:spPr>
          <a:xfrm>
            <a:off x="5024169" y="7231149"/>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285" name="図 284">
            <a:extLst>
              <a:ext uri="{FF2B5EF4-FFF2-40B4-BE49-F238E27FC236}">
                <a16:creationId xmlns:a16="http://schemas.microsoft.com/office/drawing/2014/main" id="{2B7B49BE-132C-9D76-14FC-6B2E4A0BE333}"/>
              </a:ext>
            </a:extLst>
          </p:cNvPr>
          <p:cNvPicPr>
            <a:picLocks noChangeAspect="1"/>
          </p:cNvPicPr>
          <p:nvPr/>
        </p:nvPicPr>
        <p:blipFill>
          <a:blip r:embed="rId6"/>
          <a:stretch>
            <a:fillRect/>
          </a:stretch>
        </p:blipFill>
        <p:spPr>
          <a:xfrm>
            <a:off x="6045888" y="7295791"/>
            <a:ext cx="293040" cy="79099"/>
          </a:xfrm>
          <a:prstGeom prst="rect">
            <a:avLst/>
          </a:prstGeom>
        </p:spPr>
      </p:pic>
      <p:sp>
        <p:nvSpPr>
          <p:cNvPr id="286" name="テキスト ボックス 285">
            <a:extLst>
              <a:ext uri="{FF2B5EF4-FFF2-40B4-BE49-F238E27FC236}">
                <a16:creationId xmlns:a16="http://schemas.microsoft.com/office/drawing/2014/main" id="{A05B62CE-2C96-E6A4-3374-DC34525E4C70}"/>
              </a:ext>
            </a:extLst>
          </p:cNvPr>
          <p:cNvSpPr txBox="1"/>
          <p:nvPr/>
        </p:nvSpPr>
        <p:spPr>
          <a:xfrm>
            <a:off x="5501357" y="6786412"/>
            <a:ext cx="852104" cy="169277"/>
          </a:xfrm>
          <a:prstGeom prst="rect">
            <a:avLst/>
          </a:prstGeom>
          <a:noFill/>
        </p:spPr>
        <p:txBody>
          <a:bodyPr wrap="square" rtlCol="0">
            <a:spAutoFit/>
          </a:bodyPr>
          <a:lstStyle/>
          <a:p>
            <a:r>
              <a:rPr kumimoji="1" lang="en-US" altLang="ja-JP" sz="500" dirty="0">
                <a:latin typeface="+mj-lt"/>
              </a:rPr>
              <a:t>RD07</a:t>
            </a:r>
          </a:p>
        </p:txBody>
      </p:sp>
      <p:sp>
        <p:nvSpPr>
          <p:cNvPr id="287" name="テキスト ボックス 286">
            <a:extLst>
              <a:ext uri="{FF2B5EF4-FFF2-40B4-BE49-F238E27FC236}">
                <a16:creationId xmlns:a16="http://schemas.microsoft.com/office/drawing/2014/main" id="{AA16AA5F-F16A-0071-332B-D86E1DD299BC}"/>
              </a:ext>
            </a:extLst>
          </p:cNvPr>
          <p:cNvSpPr txBox="1"/>
          <p:nvPr/>
        </p:nvSpPr>
        <p:spPr>
          <a:xfrm>
            <a:off x="5520288" y="7055502"/>
            <a:ext cx="852104" cy="169277"/>
          </a:xfrm>
          <a:prstGeom prst="rect">
            <a:avLst/>
          </a:prstGeom>
          <a:noFill/>
        </p:spPr>
        <p:txBody>
          <a:bodyPr wrap="square" rtlCol="0">
            <a:spAutoFit/>
          </a:bodyPr>
          <a:lstStyle/>
          <a:p>
            <a:r>
              <a:rPr kumimoji="1" lang="en-US" altLang="ja-JP" sz="500" dirty="0">
                <a:latin typeface="+mj-lt"/>
              </a:rPr>
              <a:t>300</a:t>
            </a:r>
          </a:p>
        </p:txBody>
      </p:sp>
      <p:sp>
        <p:nvSpPr>
          <p:cNvPr id="288" name="テキスト ボックス 287">
            <a:extLst>
              <a:ext uri="{FF2B5EF4-FFF2-40B4-BE49-F238E27FC236}">
                <a16:creationId xmlns:a16="http://schemas.microsoft.com/office/drawing/2014/main" id="{A938A16C-13D1-34AA-B57D-BF0E087CD43A}"/>
              </a:ext>
            </a:extLst>
          </p:cNvPr>
          <p:cNvSpPr txBox="1"/>
          <p:nvPr/>
        </p:nvSpPr>
        <p:spPr>
          <a:xfrm>
            <a:off x="3658227" y="7289240"/>
            <a:ext cx="661627" cy="169277"/>
          </a:xfrm>
          <a:prstGeom prst="rect">
            <a:avLst/>
          </a:prstGeom>
          <a:noFill/>
        </p:spPr>
        <p:txBody>
          <a:bodyPr wrap="square" rtlCol="0">
            <a:spAutoFit/>
          </a:bodyPr>
          <a:lstStyle/>
          <a:p>
            <a:r>
              <a:rPr kumimoji="1" lang="en-US" altLang="ja-JP" sz="500" dirty="0">
                <a:latin typeface="+mj-lt"/>
              </a:rPr>
              <a:t>10</a:t>
            </a:r>
          </a:p>
        </p:txBody>
      </p:sp>
      <p:sp>
        <p:nvSpPr>
          <p:cNvPr id="289" name="テキスト ボックス 288">
            <a:extLst>
              <a:ext uri="{FF2B5EF4-FFF2-40B4-BE49-F238E27FC236}">
                <a16:creationId xmlns:a16="http://schemas.microsoft.com/office/drawing/2014/main" id="{2A12F6D1-51EE-A2AA-7F37-B7EAD5CD3B58}"/>
              </a:ext>
            </a:extLst>
          </p:cNvPr>
          <p:cNvSpPr txBox="1"/>
          <p:nvPr/>
        </p:nvSpPr>
        <p:spPr>
          <a:xfrm>
            <a:off x="5527888" y="7279549"/>
            <a:ext cx="825573" cy="169277"/>
          </a:xfrm>
          <a:prstGeom prst="rect">
            <a:avLst/>
          </a:prstGeom>
          <a:noFill/>
        </p:spPr>
        <p:txBody>
          <a:bodyPr wrap="square" rtlCol="0">
            <a:spAutoFit/>
          </a:bodyPr>
          <a:lstStyle/>
          <a:p>
            <a:r>
              <a:rPr kumimoji="1" lang="en-US" altLang="ja-JP" sz="500" dirty="0">
                <a:latin typeface="+mj-lt"/>
              </a:rPr>
              <a:t>10</a:t>
            </a:r>
          </a:p>
        </p:txBody>
      </p:sp>
      <p:sp>
        <p:nvSpPr>
          <p:cNvPr id="290" name="テキスト ボックス 289">
            <a:extLst>
              <a:ext uri="{FF2B5EF4-FFF2-40B4-BE49-F238E27FC236}">
                <a16:creationId xmlns:a16="http://schemas.microsoft.com/office/drawing/2014/main" id="{29FD4443-AF2B-D5C6-3AD1-A8D8FF9F050B}"/>
              </a:ext>
            </a:extLst>
          </p:cNvPr>
          <p:cNvSpPr txBox="1"/>
          <p:nvPr/>
        </p:nvSpPr>
        <p:spPr>
          <a:xfrm>
            <a:off x="4454529" y="7020596"/>
            <a:ext cx="360245" cy="169277"/>
          </a:xfrm>
          <a:prstGeom prst="rect">
            <a:avLst/>
          </a:prstGeom>
          <a:noFill/>
        </p:spPr>
        <p:txBody>
          <a:bodyPr wrap="square" rtlCol="0">
            <a:spAutoFit/>
          </a:bodyPr>
          <a:lstStyle/>
          <a:p>
            <a:r>
              <a:rPr kumimoji="1" lang="en-US" altLang="ja-JP" sz="500" dirty="0">
                <a:latin typeface="+mj-lt"/>
              </a:rPr>
              <a:t>RD07</a:t>
            </a:r>
          </a:p>
        </p:txBody>
      </p:sp>
    </p:spTree>
    <p:extLst>
      <p:ext uri="{BB962C8B-B14F-4D97-AF65-F5344CB8AC3E}">
        <p14:creationId xmlns:p14="http://schemas.microsoft.com/office/powerpoint/2010/main" val="33561969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Stock Management</a:t>
            </a:r>
          </a:p>
          <a:p>
            <a:r>
              <a:rPr kumimoji="1" lang="en-US" altLang="ja-JP" sz="1100" b="1" dirty="0"/>
              <a:t>5-4-3. Stocktaking</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pic>
        <p:nvPicPr>
          <p:cNvPr id="68" name="図 67">
            <a:extLst>
              <a:ext uri="{FF2B5EF4-FFF2-40B4-BE49-F238E27FC236}">
                <a16:creationId xmlns:a16="http://schemas.microsoft.com/office/drawing/2014/main" id="{7F105AB6-9309-6E95-F997-E90F41D6625C}"/>
              </a:ext>
            </a:extLst>
          </p:cNvPr>
          <p:cNvPicPr>
            <a:picLocks noChangeAspect="1"/>
          </p:cNvPicPr>
          <p:nvPr/>
        </p:nvPicPr>
        <p:blipFill>
          <a:blip r:embed="rId2"/>
          <a:stretch>
            <a:fillRect/>
          </a:stretch>
        </p:blipFill>
        <p:spPr>
          <a:xfrm>
            <a:off x="1945393" y="1509802"/>
            <a:ext cx="767534" cy="496491"/>
          </a:xfrm>
          <a:prstGeom prst="rect">
            <a:avLst/>
          </a:prstGeom>
          <a:solidFill>
            <a:schemeClr val="bg1"/>
          </a:solidFill>
        </p:spPr>
      </p:pic>
      <p:sp>
        <p:nvSpPr>
          <p:cNvPr id="69" name="テキスト ボックス 68">
            <a:extLst>
              <a:ext uri="{FF2B5EF4-FFF2-40B4-BE49-F238E27FC236}">
                <a16:creationId xmlns:a16="http://schemas.microsoft.com/office/drawing/2014/main" id="{09921C5C-7432-B805-487B-F272E91BAD6E}"/>
              </a:ext>
            </a:extLst>
          </p:cNvPr>
          <p:cNvSpPr txBox="1"/>
          <p:nvPr/>
        </p:nvSpPr>
        <p:spPr>
          <a:xfrm>
            <a:off x="1881677" y="2016840"/>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290pcs</a:t>
            </a:r>
          </a:p>
          <a:p>
            <a:r>
              <a:rPr kumimoji="1" lang="en-US" altLang="ja-JP" sz="600" dirty="0"/>
              <a:t>Label 1 piece</a:t>
            </a:r>
          </a:p>
          <a:p>
            <a:r>
              <a:rPr kumimoji="1" lang="en-US" altLang="ja-JP" sz="600" dirty="0"/>
              <a:t>Lot 2023-09-09</a:t>
            </a:r>
            <a:endParaRPr kumimoji="1" lang="ja-JP" altLang="en-US" sz="600" dirty="0"/>
          </a:p>
        </p:txBody>
      </p:sp>
      <p:sp>
        <p:nvSpPr>
          <p:cNvPr id="70" name="台形 69">
            <a:extLst>
              <a:ext uri="{FF2B5EF4-FFF2-40B4-BE49-F238E27FC236}">
                <a16:creationId xmlns:a16="http://schemas.microsoft.com/office/drawing/2014/main" id="{DC10F063-DFA2-68A3-C97A-AF113F56C52C}"/>
              </a:ext>
            </a:extLst>
          </p:cNvPr>
          <p:cNvSpPr/>
          <p:nvPr/>
        </p:nvSpPr>
        <p:spPr>
          <a:xfrm rot="9223765">
            <a:off x="2560037" y="143029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71" name="図 70">
            <a:extLst>
              <a:ext uri="{FF2B5EF4-FFF2-40B4-BE49-F238E27FC236}">
                <a16:creationId xmlns:a16="http://schemas.microsoft.com/office/drawing/2014/main" id="{41DFE7FF-D36B-345D-342E-250B9F21AE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81814">
            <a:off x="2509045" y="1616408"/>
            <a:ext cx="193980" cy="422448"/>
          </a:xfrm>
          <a:prstGeom prst="rect">
            <a:avLst/>
          </a:prstGeom>
        </p:spPr>
      </p:pic>
      <p:sp>
        <p:nvSpPr>
          <p:cNvPr id="161" name="矢印: 右 160">
            <a:extLst>
              <a:ext uri="{FF2B5EF4-FFF2-40B4-BE49-F238E27FC236}">
                <a16:creationId xmlns:a16="http://schemas.microsoft.com/office/drawing/2014/main" id="{1F4E162D-F6F5-F5CA-8D5B-4F8E188E1E51}"/>
              </a:ext>
            </a:extLst>
          </p:cNvPr>
          <p:cNvSpPr/>
          <p:nvPr/>
        </p:nvSpPr>
        <p:spPr>
          <a:xfrm>
            <a:off x="4360652" y="2074339"/>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51" name="図 250">
            <a:extLst>
              <a:ext uri="{FF2B5EF4-FFF2-40B4-BE49-F238E27FC236}">
                <a16:creationId xmlns:a16="http://schemas.microsoft.com/office/drawing/2014/main" id="{5B19CE67-AD1A-CA3A-E502-F26115590595}"/>
              </a:ext>
            </a:extLst>
          </p:cNvPr>
          <p:cNvPicPr>
            <a:picLocks noChangeAspect="1"/>
          </p:cNvPicPr>
          <p:nvPr/>
        </p:nvPicPr>
        <p:blipFill>
          <a:blip r:embed="rId4"/>
          <a:stretch>
            <a:fillRect/>
          </a:stretch>
        </p:blipFill>
        <p:spPr>
          <a:xfrm>
            <a:off x="516427" y="1466308"/>
            <a:ext cx="1355823" cy="2027476"/>
          </a:xfrm>
          <a:prstGeom prst="rect">
            <a:avLst/>
          </a:prstGeom>
        </p:spPr>
      </p:pic>
      <p:pic>
        <p:nvPicPr>
          <p:cNvPr id="252" name="図 251">
            <a:extLst>
              <a:ext uri="{FF2B5EF4-FFF2-40B4-BE49-F238E27FC236}">
                <a16:creationId xmlns:a16="http://schemas.microsoft.com/office/drawing/2014/main" id="{2327BDE1-D4DA-78BE-3360-E4E84F208183}"/>
              </a:ext>
            </a:extLst>
          </p:cNvPr>
          <p:cNvPicPr>
            <a:picLocks noChangeAspect="1"/>
          </p:cNvPicPr>
          <p:nvPr/>
        </p:nvPicPr>
        <p:blipFill>
          <a:blip r:embed="rId5"/>
          <a:stretch>
            <a:fillRect/>
          </a:stretch>
        </p:blipFill>
        <p:spPr>
          <a:xfrm>
            <a:off x="533081" y="2478666"/>
            <a:ext cx="1323253" cy="276635"/>
          </a:xfrm>
          <a:prstGeom prst="rect">
            <a:avLst/>
          </a:prstGeom>
        </p:spPr>
      </p:pic>
      <p:pic>
        <p:nvPicPr>
          <p:cNvPr id="253" name="図 252">
            <a:extLst>
              <a:ext uri="{FF2B5EF4-FFF2-40B4-BE49-F238E27FC236}">
                <a16:creationId xmlns:a16="http://schemas.microsoft.com/office/drawing/2014/main" id="{151A70C4-B3B7-4C03-CF2E-D7CF9C29D2F6}"/>
              </a:ext>
            </a:extLst>
          </p:cNvPr>
          <p:cNvPicPr>
            <a:picLocks noChangeAspect="1"/>
          </p:cNvPicPr>
          <p:nvPr/>
        </p:nvPicPr>
        <p:blipFill>
          <a:blip r:embed="rId5"/>
          <a:stretch>
            <a:fillRect/>
          </a:stretch>
        </p:blipFill>
        <p:spPr>
          <a:xfrm>
            <a:off x="532711" y="2820382"/>
            <a:ext cx="421741" cy="138318"/>
          </a:xfrm>
          <a:prstGeom prst="rect">
            <a:avLst/>
          </a:prstGeom>
        </p:spPr>
      </p:pic>
      <p:sp>
        <p:nvSpPr>
          <p:cNvPr id="254" name="テキスト ボックス 253">
            <a:extLst>
              <a:ext uri="{FF2B5EF4-FFF2-40B4-BE49-F238E27FC236}">
                <a16:creationId xmlns:a16="http://schemas.microsoft.com/office/drawing/2014/main" id="{5345BB7E-D9BD-F4D2-9403-269A27483DC6}"/>
              </a:ext>
            </a:extLst>
          </p:cNvPr>
          <p:cNvSpPr txBox="1"/>
          <p:nvPr/>
        </p:nvSpPr>
        <p:spPr>
          <a:xfrm>
            <a:off x="516427" y="2772794"/>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255" name="テキスト ボックス 254">
            <a:extLst>
              <a:ext uri="{FF2B5EF4-FFF2-40B4-BE49-F238E27FC236}">
                <a16:creationId xmlns:a16="http://schemas.microsoft.com/office/drawing/2014/main" id="{3871A832-1D73-CDDE-FF15-BDE0C0686AE3}"/>
              </a:ext>
            </a:extLst>
          </p:cNvPr>
          <p:cNvSpPr txBox="1"/>
          <p:nvPr/>
        </p:nvSpPr>
        <p:spPr>
          <a:xfrm>
            <a:off x="516427" y="253401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56" name="図 255">
            <a:extLst>
              <a:ext uri="{FF2B5EF4-FFF2-40B4-BE49-F238E27FC236}">
                <a16:creationId xmlns:a16="http://schemas.microsoft.com/office/drawing/2014/main" id="{7681781B-1F52-CA71-59D9-C777DEEEE71D}"/>
              </a:ext>
            </a:extLst>
          </p:cNvPr>
          <p:cNvPicPr>
            <a:picLocks noChangeAspect="1"/>
          </p:cNvPicPr>
          <p:nvPr/>
        </p:nvPicPr>
        <p:blipFill>
          <a:blip r:embed="rId6"/>
          <a:stretch>
            <a:fillRect/>
          </a:stretch>
        </p:blipFill>
        <p:spPr>
          <a:xfrm>
            <a:off x="941804" y="2519752"/>
            <a:ext cx="905173" cy="202741"/>
          </a:xfrm>
          <a:prstGeom prst="rect">
            <a:avLst/>
          </a:prstGeom>
        </p:spPr>
      </p:pic>
      <p:pic>
        <p:nvPicPr>
          <p:cNvPr id="257" name="図 256">
            <a:extLst>
              <a:ext uri="{FF2B5EF4-FFF2-40B4-BE49-F238E27FC236}">
                <a16:creationId xmlns:a16="http://schemas.microsoft.com/office/drawing/2014/main" id="{FF7608C6-C394-43AF-B37B-C37A988B9D68}"/>
              </a:ext>
            </a:extLst>
          </p:cNvPr>
          <p:cNvPicPr>
            <a:picLocks noChangeAspect="1"/>
          </p:cNvPicPr>
          <p:nvPr/>
        </p:nvPicPr>
        <p:blipFill>
          <a:blip r:embed="rId7"/>
          <a:stretch>
            <a:fillRect/>
          </a:stretch>
        </p:blipFill>
        <p:spPr>
          <a:xfrm>
            <a:off x="1250270" y="2301208"/>
            <a:ext cx="381033" cy="112377"/>
          </a:xfrm>
          <a:prstGeom prst="rect">
            <a:avLst/>
          </a:prstGeom>
        </p:spPr>
      </p:pic>
      <p:sp>
        <p:nvSpPr>
          <p:cNvPr id="258" name="テキスト ボックス 257">
            <a:extLst>
              <a:ext uri="{FF2B5EF4-FFF2-40B4-BE49-F238E27FC236}">
                <a16:creationId xmlns:a16="http://schemas.microsoft.com/office/drawing/2014/main" id="{4BBAA17B-00F8-7A67-B6E3-330E353FEF2A}"/>
              </a:ext>
            </a:extLst>
          </p:cNvPr>
          <p:cNvSpPr txBox="1"/>
          <p:nvPr/>
        </p:nvSpPr>
        <p:spPr>
          <a:xfrm>
            <a:off x="1008929" y="2268377"/>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259" name="図 258">
            <a:extLst>
              <a:ext uri="{FF2B5EF4-FFF2-40B4-BE49-F238E27FC236}">
                <a16:creationId xmlns:a16="http://schemas.microsoft.com/office/drawing/2014/main" id="{51BF38B7-1269-60E5-77EF-4E69BAEB7375}"/>
              </a:ext>
            </a:extLst>
          </p:cNvPr>
          <p:cNvPicPr>
            <a:picLocks noChangeAspect="1"/>
          </p:cNvPicPr>
          <p:nvPr/>
        </p:nvPicPr>
        <p:blipFill>
          <a:blip r:embed="rId8"/>
          <a:stretch>
            <a:fillRect/>
          </a:stretch>
        </p:blipFill>
        <p:spPr>
          <a:xfrm>
            <a:off x="1244327" y="2813900"/>
            <a:ext cx="293040" cy="79099"/>
          </a:xfrm>
          <a:prstGeom prst="rect">
            <a:avLst/>
          </a:prstGeom>
        </p:spPr>
      </p:pic>
      <p:pic>
        <p:nvPicPr>
          <p:cNvPr id="260" name="図 259">
            <a:extLst>
              <a:ext uri="{FF2B5EF4-FFF2-40B4-BE49-F238E27FC236}">
                <a16:creationId xmlns:a16="http://schemas.microsoft.com/office/drawing/2014/main" id="{2F9DE10F-BF94-928E-2BD0-AB8BCB6F3959}"/>
              </a:ext>
            </a:extLst>
          </p:cNvPr>
          <p:cNvPicPr>
            <a:picLocks noChangeAspect="1"/>
          </p:cNvPicPr>
          <p:nvPr/>
        </p:nvPicPr>
        <p:blipFill>
          <a:blip r:embed="rId8"/>
          <a:stretch>
            <a:fillRect/>
          </a:stretch>
        </p:blipFill>
        <p:spPr>
          <a:xfrm>
            <a:off x="1257863" y="2574870"/>
            <a:ext cx="293040" cy="79099"/>
          </a:xfrm>
          <a:prstGeom prst="rect">
            <a:avLst/>
          </a:prstGeom>
        </p:spPr>
      </p:pic>
      <p:pic>
        <p:nvPicPr>
          <p:cNvPr id="261" name="図 260">
            <a:extLst>
              <a:ext uri="{FF2B5EF4-FFF2-40B4-BE49-F238E27FC236}">
                <a16:creationId xmlns:a16="http://schemas.microsoft.com/office/drawing/2014/main" id="{AAC38C3C-D4D9-095C-C3EB-D9AD56A319AF}"/>
              </a:ext>
            </a:extLst>
          </p:cNvPr>
          <p:cNvPicPr>
            <a:picLocks noChangeAspect="1"/>
          </p:cNvPicPr>
          <p:nvPr/>
        </p:nvPicPr>
        <p:blipFill>
          <a:blip r:embed="rId8"/>
          <a:stretch>
            <a:fillRect/>
          </a:stretch>
        </p:blipFill>
        <p:spPr>
          <a:xfrm>
            <a:off x="1220679" y="2306720"/>
            <a:ext cx="436337" cy="79099"/>
          </a:xfrm>
          <a:prstGeom prst="rect">
            <a:avLst/>
          </a:prstGeom>
        </p:spPr>
      </p:pic>
      <p:pic>
        <p:nvPicPr>
          <p:cNvPr id="262" name="図 261">
            <a:extLst>
              <a:ext uri="{FF2B5EF4-FFF2-40B4-BE49-F238E27FC236}">
                <a16:creationId xmlns:a16="http://schemas.microsoft.com/office/drawing/2014/main" id="{C3C7C33B-2819-0DBB-61B3-8A8FD0B5D965}"/>
              </a:ext>
            </a:extLst>
          </p:cNvPr>
          <p:cNvPicPr>
            <a:picLocks noChangeAspect="1"/>
          </p:cNvPicPr>
          <p:nvPr/>
        </p:nvPicPr>
        <p:blipFill>
          <a:blip r:embed="rId8"/>
          <a:stretch>
            <a:fillRect/>
          </a:stretch>
        </p:blipFill>
        <p:spPr>
          <a:xfrm>
            <a:off x="978172" y="3048138"/>
            <a:ext cx="436337" cy="79099"/>
          </a:xfrm>
          <a:prstGeom prst="rect">
            <a:avLst/>
          </a:prstGeom>
        </p:spPr>
      </p:pic>
      <p:pic>
        <p:nvPicPr>
          <p:cNvPr id="263" name="図 262">
            <a:extLst>
              <a:ext uri="{FF2B5EF4-FFF2-40B4-BE49-F238E27FC236}">
                <a16:creationId xmlns:a16="http://schemas.microsoft.com/office/drawing/2014/main" id="{B5CC8533-6477-09DD-0700-831E2DE59C9F}"/>
              </a:ext>
            </a:extLst>
          </p:cNvPr>
          <p:cNvPicPr>
            <a:picLocks noChangeAspect="1"/>
          </p:cNvPicPr>
          <p:nvPr/>
        </p:nvPicPr>
        <p:blipFill>
          <a:blip r:embed="rId8"/>
          <a:stretch>
            <a:fillRect/>
          </a:stretch>
        </p:blipFill>
        <p:spPr>
          <a:xfrm>
            <a:off x="1220679" y="1926792"/>
            <a:ext cx="436337" cy="106315"/>
          </a:xfrm>
          <a:prstGeom prst="rect">
            <a:avLst/>
          </a:prstGeom>
        </p:spPr>
      </p:pic>
      <p:pic>
        <p:nvPicPr>
          <p:cNvPr id="264" name="図 263">
            <a:extLst>
              <a:ext uri="{FF2B5EF4-FFF2-40B4-BE49-F238E27FC236}">
                <a16:creationId xmlns:a16="http://schemas.microsoft.com/office/drawing/2014/main" id="{BF4EACB7-32B9-CF5C-3613-090213A811F4}"/>
              </a:ext>
            </a:extLst>
          </p:cNvPr>
          <p:cNvPicPr>
            <a:picLocks noChangeAspect="1"/>
          </p:cNvPicPr>
          <p:nvPr/>
        </p:nvPicPr>
        <p:blipFill>
          <a:blip r:embed="rId8"/>
          <a:stretch>
            <a:fillRect/>
          </a:stretch>
        </p:blipFill>
        <p:spPr>
          <a:xfrm>
            <a:off x="550310" y="2118509"/>
            <a:ext cx="436337" cy="106315"/>
          </a:xfrm>
          <a:prstGeom prst="rect">
            <a:avLst/>
          </a:prstGeom>
        </p:spPr>
      </p:pic>
      <p:sp>
        <p:nvSpPr>
          <p:cNvPr id="265" name="テキスト ボックス 264">
            <a:extLst>
              <a:ext uri="{FF2B5EF4-FFF2-40B4-BE49-F238E27FC236}">
                <a16:creationId xmlns:a16="http://schemas.microsoft.com/office/drawing/2014/main" id="{14B00F16-692C-DD0D-31D6-4700CBC6921C}"/>
              </a:ext>
            </a:extLst>
          </p:cNvPr>
          <p:cNvSpPr txBox="1"/>
          <p:nvPr/>
        </p:nvSpPr>
        <p:spPr>
          <a:xfrm>
            <a:off x="996946" y="1873147"/>
            <a:ext cx="86409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266" name="テキスト ボックス 265">
            <a:extLst>
              <a:ext uri="{FF2B5EF4-FFF2-40B4-BE49-F238E27FC236}">
                <a16:creationId xmlns:a16="http://schemas.microsoft.com/office/drawing/2014/main" id="{CC478EC9-A5C2-55D0-6059-B61F9388F804}"/>
              </a:ext>
            </a:extLst>
          </p:cNvPr>
          <p:cNvSpPr txBox="1"/>
          <p:nvPr/>
        </p:nvSpPr>
        <p:spPr>
          <a:xfrm>
            <a:off x="569038" y="207611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67" name="テキスト ボックス 266">
            <a:extLst>
              <a:ext uri="{FF2B5EF4-FFF2-40B4-BE49-F238E27FC236}">
                <a16:creationId xmlns:a16="http://schemas.microsoft.com/office/drawing/2014/main" id="{D9FEA313-ABE7-D188-1048-1C203ADD7AE9}"/>
              </a:ext>
            </a:extLst>
          </p:cNvPr>
          <p:cNvSpPr txBox="1"/>
          <p:nvPr/>
        </p:nvSpPr>
        <p:spPr>
          <a:xfrm>
            <a:off x="935786" y="2265699"/>
            <a:ext cx="878590" cy="169277"/>
          </a:xfrm>
          <a:prstGeom prst="rect">
            <a:avLst/>
          </a:prstGeom>
          <a:noFill/>
        </p:spPr>
        <p:txBody>
          <a:bodyPr wrap="square" rtlCol="0">
            <a:spAutoFit/>
          </a:bodyPr>
          <a:lstStyle/>
          <a:p>
            <a:r>
              <a:rPr kumimoji="1" lang="en-US" altLang="ja-JP" sz="500" dirty="0">
                <a:latin typeface="+mj-lt"/>
              </a:rPr>
              <a:t>2023-09-09</a:t>
            </a:r>
          </a:p>
        </p:txBody>
      </p:sp>
      <p:sp>
        <p:nvSpPr>
          <p:cNvPr id="268" name="テキスト ボックス 267">
            <a:extLst>
              <a:ext uri="{FF2B5EF4-FFF2-40B4-BE49-F238E27FC236}">
                <a16:creationId xmlns:a16="http://schemas.microsoft.com/office/drawing/2014/main" id="{CE726FC8-917F-4284-FEF6-6860AC4AD602}"/>
              </a:ext>
            </a:extLst>
          </p:cNvPr>
          <p:cNvSpPr txBox="1"/>
          <p:nvPr/>
        </p:nvSpPr>
        <p:spPr>
          <a:xfrm>
            <a:off x="1085581" y="2531326"/>
            <a:ext cx="740106" cy="169277"/>
          </a:xfrm>
          <a:prstGeom prst="rect">
            <a:avLst/>
          </a:prstGeom>
          <a:noFill/>
        </p:spPr>
        <p:txBody>
          <a:bodyPr wrap="square" rtlCol="0">
            <a:spAutoFit/>
          </a:bodyPr>
          <a:lstStyle/>
          <a:p>
            <a:r>
              <a:rPr kumimoji="1" lang="en-US" altLang="ja-JP" sz="500" dirty="0">
                <a:latin typeface="+mj-lt"/>
              </a:rPr>
              <a:t>200</a:t>
            </a:r>
          </a:p>
        </p:txBody>
      </p:sp>
      <p:pic>
        <p:nvPicPr>
          <p:cNvPr id="269" name="図 268">
            <a:extLst>
              <a:ext uri="{FF2B5EF4-FFF2-40B4-BE49-F238E27FC236}">
                <a16:creationId xmlns:a16="http://schemas.microsoft.com/office/drawing/2014/main" id="{B45B0E89-009F-95B5-E5DD-1360AAF0AF28}"/>
              </a:ext>
            </a:extLst>
          </p:cNvPr>
          <p:cNvPicPr>
            <a:picLocks noChangeAspect="1"/>
          </p:cNvPicPr>
          <p:nvPr/>
        </p:nvPicPr>
        <p:blipFill>
          <a:blip r:embed="rId5"/>
          <a:stretch>
            <a:fillRect/>
          </a:stretch>
        </p:blipFill>
        <p:spPr>
          <a:xfrm>
            <a:off x="530342" y="2468052"/>
            <a:ext cx="1323253" cy="276635"/>
          </a:xfrm>
          <a:prstGeom prst="rect">
            <a:avLst/>
          </a:prstGeom>
        </p:spPr>
      </p:pic>
      <p:pic>
        <p:nvPicPr>
          <p:cNvPr id="270" name="図 269">
            <a:extLst>
              <a:ext uri="{FF2B5EF4-FFF2-40B4-BE49-F238E27FC236}">
                <a16:creationId xmlns:a16="http://schemas.microsoft.com/office/drawing/2014/main" id="{2DA06D82-C7FB-4D7A-C91A-27E3D95959D0}"/>
              </a:ext>
            </a:extLst>
          </p:cNvPr>
          <p:cNvPicPr>
            <a:picLocks noChangeAspect="1"/>
          </p:cNvPicPr>
          <p:nvPr/>
        </p:nvPicPr>
        <p:blipFill>
          <a:blip r:embed="rId5"/>
          <a:stretch>
            <a:fillRect/>
          </a:stretch>
        </p:blipFill>
        <p:spPr>
          <a:xfrm>
            <a:off x="529972" y="2809768"/>
            <a:ext cx="421741" cy="138318"/>
          </a:xfrm>
          <a:prstGeom prst="rect">
            <a:avLst/>
          </a:prstGeom>
        </p:spPr>
      </p:pic>
      <p:sp>
        <p:nvSpPr>
          <p:cNvPr id="271" name="テキスト ボックス 270">
            <a:extLst>
              <a:ext uri="{FF2B5EF4-FFF2-40B4-BE49-F238E27FC236}">
                <a16:creationId xmlns:a16="http://schemas.microsoft.com/office/drawing/2014/main" id="{B994BD96-5357-0DF5-377B-72C9858C6C16}"/>
              </a:ext>
            </a:extLst>
          </p:cNvPr>
          <p:cNvSpPr txBox="1"/>
          <p:nvPr/>
        </p:nvSpPr>
        <p:spPr>
          <a:xfrm>
            <a:off x="513688" y="2762180"/>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272" name="テキスト ボックス 271">
            <a:extLst>
              <a:ext uri="{FF2B5EF4-FFF2-40B4-BE49-F238E27FC236}">
                <a16:creationId xmlns:a16="http://schemas.microsoft.com/office/drawing/2014/main" id="{FDD73CBA-C383-B1AA-6850-2AB533194414}"/>
              </a:ext>
            </a:extLst>
          </p:cNvPr>
          <p:cNvSpPr txBox="1"/>
          <p:nvPr/>
        </p:nvSpPr>
        <p:spPr>
          <a:xfrm>
            <a:off x="513688" y="252340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3" name="図 272">
            <a:extLst>
              <a:ext uri="{FF2B5EF4-FFF2-40B4-BE49-F238E27FC236}">
                <a16:creationId xmlns:a16="http://schemas.microsoft.com/office/drawing/2014/main" id="{C8186FD9-5167-AFF1-4D61-BA42E9F2EC07}"/>
              </a:ext>
            </a:extLst>
          </p:cNvPr>
          <p:cNvPicPr>
            <a:picLocks noChangeAspect="1"/>
          </p:cNvPicPr>
          <p:nvPr/>
        </p:nvPicPr>
        <p:blipFill>
          <a:blip r:embed="rId6"/>
          <a:stretch>
            <a:fillRect/>
          </a:stretch>
        </p:blipFill>
        <p:spPr>
          <a:xfrm>
            <a:off x="939065" y="2509138"/>
            <a:ext cx="905173" cy="202741"/>
          </a:xfrm>
          <a:prstGeom prst="rect">
            <a:avLst/>
          </a:prstGeom>
        </p:spPr>
      </p:pic>
      <p:pic>
        <p:nvPicPr>
          <p:cNvPr id="274" name="図 273">
            <a:extLst>
              <a:ext uri="{FF2B5EF4-FFF2-40B4-BE49-F238E27FC236}">
                <a16:creationId xmlns:a16="http://schemas.microsoft.com/office/drawing/2014/main" id="{C816E134-E65A-0588-6D9D-044C9BD0FC43}"/>
              </a:ext>
            </a:extLst>
          </p:cNvPr>
          <p:cNvPicPr>
            <a:picLocks noChangeAspect="1"/>
          </p:cNvPicPr>
          <p:nvPr/>
        </p:nvPicPr>
        <p:blipFill>
          <a:blip r:embed="rId8"/>
          <a:stretch>
            <a:fillRect/>
          </a:stretch>
        </p:blipFill>
        <p:spPr>
          <a:xfrm>
            <a:off x="1255124" y="2564256"/>
            <a:ext cx="293040" cy="79099"/>
          </a:xfrm>
          <a:prstGeom prst="rect">
            <a:avLst/>
          </a:prstGeom>
        </p:spPr>
      </p:pic>
      <p:pic>
        <p:nvPicPr>
          <p:cNvPr id="275" name="図 274">
            <a:extLst>
              <a:ext uri="{FF2B5EF4-FFF2-40B4-BE49-F238E27FC236}">
                <a16:creationId xmlns:a16="http://schemas.microsoft.com/office/drawing/2014/main" id="{068A67F7-5D79-5D2F-333E-C9BBF7D71340}"/>
              </a:ext>
            </a:extLst>
          </p:cNvPr>
          <p:cNvPicPr>
            <a:picLocks noChangeAspect="1"/>
          </p:cNvPicPr>
          <p:nvPr/>
        </p:nvPicPr>
        <p:blipFill>
          <a:blip r:embed="rId8"/>
          <a:stretch>
            <a:fillRect/>
          </a:stretch>
        </p:blipFill>
        <p:spPr>
          <a:xfrm>
            <a:off x="975433" y="3037524"/>
            <a:ext cx="436337" cy="79099"/>
          </a:xfrm>
          <a:prstGeom prst="rect">
            <a:avLst/>
          </a:prstGeom>
        </p:spPr>
      </p:pic>
      <p:pic>
        <p:nvPicPr>
          <p:cNvPr id="276" name="図 275">
            <a:extLst>
              <a:ext uri="{FF2B5EF4-FFF2-40B4-BE49-F238E27FC236}">
                <a16:creationId xmlns:a16="http://schemas.microsoft.com/office/drawing/2014/main" id="{33324D00-4FA7-4048-9373-CF72F76CD6A4}"/>
              </a:ext>
            </a:extLst>
          </p:cNvPr>
          <p:cNvPicPr>
            <a:picLocks noChangeAspect="1"/>
          </p:cNvPicPr>
          <p:nvPr/>
        </p:nvPicPr>
        <p:blipFill>
          <a:blip r:embed="rId5"/>
          <a:stretch>
            <a:fillRect/>
          </a:stretch>
        </p:blipFill>
        <p:spPr>
          <a:xfrm>
            <a:off x="531170" y="2459455"/>
            <a:ext cx="1323253" cy="276635"/>
          </a:xfrm>
          <a:prstGeom prst="rect">
            <a:avLst/>
          </a:prstGeom>
        </p:spPr>
      </p:pic>
      <p:pic>
        <p:nvPicPr>
          <p:cNvPr id="277" name="図 276">
            <a:extLst>
              <a:ext uri="{FF2B5EF4-FFF2-40B4-BE49-F238E27FC236}">
                <a16:creationId xmlns:a16="http://schemas.microsoft.com/office/drawing/2014/main" id="{642BD942-C038-43C9-F6E0-A5A025FB5741}"/>
              </a:ext>
            </a:extLst>
          </p:cNvPr>
          <p:cNvPicPr>
            <a:picLocks noChangeAspect="1"/>
          </p:cNvPicPr>
          <p:nvPr/>
        </p:nvPicPr>
        <p:blipFill>
          <a:blip r:embed="rId5"/>
          <a:stretch>
            <a:fillRect/>
          </a:stretch>
        </p:blipFill>
        <p:spPr>
          <a:xfrm>
            <a:off x="530800" y="2801171"/>
            <a:ext cx="421741" cy="138318"/>
          </a:xfrm>
          <a:prstGeom prst="rect">
            <a:avLst/>
          </a:prstGeom>
        </p:spPr>
      </p:pic>
      <p:sp>
        <p:nvSpPr>
          <p:cNvPr id="278" name="テキスト ボックス 277">
            <a:extLst>
              <a:ext uri="{FF2B5EF4-FFF2-40B4-BE49-F238E27FC236}">
                <a16:creationId xmlns:a16="http://schemas.microsoft.com/office/drawing/2014/main" id="{4DB748E9-FBAB-741F-6D0B-D316AAEF59E1}"/>
              </a:ext>
            </a:extLst>
          </p:cNvPr>
          <p:cNvSpPr txBox="1"/>
          <p:nvPr/>
        </p:nvSpPr>
        <p:spPr>
          <a:xfrm>
            <a:off x="514516" y="275358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279" name="テキスト ボックス 278">
            <a:extLst>
              <a:ext uri="{FF2B5EF4-FFF2-40B4-BE49-F238E27FC236}">
                <a16:creationId xmlns:a16="http://schemas.microsoft.com/office/drawing/2014/main" id="{D51F9B94-90A9-7B84-26C1-CB3F3AD2C859}"/>
              </a:ext>
            </a:extLst>
          </p:cNvPr>
          <p:cNvSpPr txBox="1"/>
          <p:nvPr/>
        </p:nvSpPr>
        <p:spPr>
          <a:xfrm>
            <a:off x="514516" y="2514806"/>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280" name="図 279">
            <a:extLst>
              <a:ext uri="{FF2B5EF4-FFF2-40B4-BE49-F238E27FC236}">
                <a16:creationId xmlns:a16="http://schemas.microsoft.com/office/drawing/2014/main" id="{7029548B-68EE-5A41-46C0-2A708C3CDFFF}"/>
              </a:ext>
            </a:extLst>
          </p:cNvPr>
          <p:cNvPicPr>
            <a:picLocks noChangeAspect="1"/>
          </p:cNvPicPr>
          <p:nvPr/>
        </p:nvPicPr>
        <p:blipFill>
          <a:blip r:embed="rId6"/>
          <a:stretch>
            <a:fillRect/>
          </a:stretch>
        </p:blipFill>
        <p:spPr>
          <a:xfrm>
            <a:off x="939893" y="2500541"/>
            <a:ext cx="905173" cy="202741"/>
          </a:xfrm>
          <a:prstGeom prst="rect">
            <a:avLst/>
          </a:prstGeom>
        </p:spPr>
      </p:pic>
      <p:pic>
        <p:nvPicPr>
          <p:cNvPr id="281" name="図 280">
            <a:extLst>
              <a:ext uri="{FF2B5EF4-FFF2-40B4-BE49-F238E27FC236}">
                <a16:creationId xmlns:a16="http://schemas.microsoft.com/office/drawing/2014/main" id="{732D8EF6-4DF6-5C44-C9A1-08B7C73EA4ED}"/>
              </a:ext>
            </a:extLst>
          </p:cNvPr>
          <p:cNvPicPr>
            <a:picLocks noChangeAspect="1"/>
          </p:cNvPicPr>
          <p:nvPr/>
        </p:nvPicPr>
        <p:blipFill>
          <a:blip r:embed="rId8"/>
          <a:stretch>
            <a:fillRect/>
          </a:stretch>
        </p:blipFill>
        <p:spPr>
          <a:xfrm>
            <a:off x="1255952" y="2555659"/>
            <a:ext cx="293040" cy="79099"/>
          </a:xfrm>
          <a:prstGeom prst="rect">
            <a:avLst/>
          </a:prstGeom>
        </p:spPr>
      </p:pic>
      <p:pic>
        <p:nvPicPr>
          <p:cNvPr id="282" name="図 281">
            <a:extLst>
              <a:ext uri="{FF2B5EF4-FFF2-40B4-BE49-F238E27FC236}">
                <a16:creationId xmlns:a16="http://schemas.microsoft.com/office/drawing/2014/main" id="{CB7BFC98-2361-9911-20A8-A2AC482B24B9}"/>
              </a:ext>
            </a:extLst>
          </p:cNvPr>
          <p:cNvPicPr>
            <a:picLocks noChangeAspect="1"/>
          </p:cNvPicPr>
          <p:nvPr/>
        </p:nvPicPr>
        <p:blipFill>
          <a:blip r:embed="rId8"/>
          <a:stretch>
            <a:fillRect/>
          </a:stretch>
        </p:blipFill>
        <p:spPr>
          <a:xfrm>
            <a:off x="976261" y="3028927"/>
            <a:ext cx="436337" cy="79099"/>
          </a:xfrm>
          <a:prstGeom prst="rect">
            <a:avLst/>
          </a:prstGeom>
        </p:spPr>
      </p:pic>
      <p:pic>
        <p:nvPicPr>
          <p:cNvPr id="283" name="図 282">
            <a:extLst>
              <a:ext uri="{FF2B5EF4-FFF2-40B4-BE49-F238E27FC236}">
                <a16:creationId xmlns:a16="http://schemas.microsoft.com/office/drawing/2014/main" id="{1BF9CC03-B5CF-B610-BBF0-FE239E5CB456}"/>
              </a:ext>
            </a:extLst>
          </p:cNvPr>
          <p:cNvPicPr>
            <a:picLocks noChangeAspect="1"/>
          </p:cNvPicPr>
          <p:nvPr/>
        </p:nvPicPr>
        <p:blipFill>
          <a:blip r:embed="rId9"/>
          <a:stretch>
            <a:fillRect/>
          </a:stretch>
        </p:blipFill>
        <p:spPr>
          <a:xfrm>
            <a:off x="544229" y="3003330"/>
            <a:ext cx="341257" cy="114310"/>
          </a:xfrm>
          <a:prstGeom prst="rect">
            <a:avLst/>
          </a:prstGeom>
        </p:spPr>
      </p:pic>
      <p:sp>
        <p:nvSpPr>
          <p:cNvPr id="284" name="テキスト ボックス 283">
            <a:extLst>
              <a:ext uri="{FF2B5EF4-FFF2-40B4-BE49-F238E27FC236}">
                <a16:creationId xmlns:a16="http://schemas.microsoft.com/office/drawing/2014/main" id="{C1E9DD42-A4AB-CA25-DF41-6AEE12172B6E}"/>
              </a:ext>
            </a:extLst>
          </p:cNvPr>
          <p:cNvSpPr txBox="1"/>
          <p:nvPr/>
        </p:nvSpPr>
        <p:spPr>
          <a:xfrm>
            <a:off x="524303" y="2954930"/>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285" name="図 284">
            <a:extLst>
              <a:ext uri="{FF2B5EF4-FFF2-40B4-BE49-F238E27FC236}">
                <a16:creationId xmlns:a16="http://schemas.microsoft.com/office/drawing/2014/main" id="{2B7B49BE-132C-9D76-14FC-6B2E4A0BE333}"/>
              </a:ext>
            </a:extLst>
          </p:cNvPr>
          <p:cNvPicPr>
            <a:picLocks noChangeAspect="1"/>
          </p:cNvPicPr>
          <p:nvPr/>
        </p:nvPicPr>
        <p:blipFill>
          <a:blip r:embed="rId8"/>
          <a:stretch>
            <a:fillRect/>
          </a:stretch>
        </p:blipFill>
        <p:spPr>
          <a:xfrm>
            <a:off x="1546022" y="3019572"/>
            <a:ext cx="293040" cy="79099"/>
          </a:xfrm>
          <a:prstGeom prst="rect">
            <a:avLst/>
          </a:prstGeom>
        </p:spPr>
      </p:pic>
      <p:sp>
        <p:nvSpPr>
          <p:cNvPr id="286" name="テキスト ボックス 285">
            <a:extLst>
              <a:ext uri="{FF2B5EF4-FFF2-40B4-BE49-F238E27FC236}">
                <a16:creationId xmlns:a16="http://schemas.microsoft.com/office/drawing/2014/main" id="{A05B62CE-2C96-E6A4-3374-DC34525E4C70}"/>
              </a:ext>
            </a:extLst>
          </p:cNvPr>
          <p:cNvSpPr txBox="1"/>
          <p:nvPr/>
        </p:nvSpPr>
        <p:spPr>
          <a:xfrm>
            <a:off x="1001491" y="2510193"/>
            <a:ext cx="852104" cy="169277"/>
          </a:xfrm>
          <a:prstGeom prst="rect">
            <a:avLst/>
          </a:prstGeom>
          <a:noFill/>
        </p:spPr>
        <p:txBody>
          <a:bodyPr wrap="square" rtlCol="0">
            <a:spAutoFit/>
          </a:bodyPr>
          <a:lstStyle/>
          <a:p>
            <a:r>
              <a:rPr kumimoji="1" lang="en-US" altLang="ja-JP" sz="500" dirty="0">
                <a:latin typeface="+mj-lt"/>
              </a:rPr>
              <a:t>RD07</a:t>
            </a:r>
          </a:p>
        </p:txBody>
      </p:sp>
      <p:sp>
        <p:nvSpPr>
          <p:cNvPr id="287" name="テキスト ボックス 286">
            <a:extLst>
              <a:ext uri="{FF2B5EF4-FFF2-40B4-BE49-F238E27FC236}">
                <a16:creationId xmlns:a16="http://schemas.microsoft.com/office/drawing/2014/main" id="{AA16AA5F-F16A-0071-332B-D86E1DD299BC}"/>
              </a:ext>
            </a:extLst>
          </p:cNvPr>
          <p:cNvSpPr txBox="1"/>
          <p:nvPr/>
        </p:nvSpPr>
        <p:spPr>
          <a:xfrm>
            <a:off x="1020422" y="2779283"/>
            <a:ext cx="852104" cy="169277"/>
          </a:xfrm>
          <a:prstGeom prst="rect">
            <a:avLst/>
          </a:prstGeom>
          <a:noFill/>
        </p:spPr>
        <p:txBody>
          <a:bodyPr wrap="square" rtlCol="0">
            <a:spAutoFit/>
          </a:bodyPr>
          <a:lstStyle/>
          <a:p>
            <a:r>
              <a:rPr kumimoji="1" lang="en-US" altLang="ja-JP" sz="500" dirty="0">
                <a:latin typeface="+mj-lt"/>
              </a:rPr>
              <a:t>300</a:t>
            </a:r>
          </a:p>
        </p:txBody>
      </p:sp>
      <p:sp>
        <p:nvSpPr>
          <p:cNvPr id="289" name="テキスト ボックス 288">
            <a:extLst>
              <a:ext uri="{FF2B5EF4-FFF2-40B4-BE49-F238E27FC236}">
                <a16:creationId xmlns:a16="http://schemas.microsoft.com/office/drawing/2014/main" id="{2A12F6D1-51EE-A2AA-7F37-B7EAD5CD3B58}"/>
              </a:ext>
            </a:extLst>
          </p:cNvPr>
          <p:cNvSpPr txBox="1"/>
          <p:nvPr/>
        </p:nvSpPr>
        <p:spPr>
          <a:xfrm>
            <a:off x="1028022" y="3003330"/>
            <a:ext cx="825573" cy="169277"/>
          </a:xfrm>
          <a:prstGeom prst="rect">
            <a:avLst/>
          </a:prstGeom>
          <a:noFill/>
        </p:spPr>
        <p:txBody>
          <a:bodyPr wrap="square" rtlCol="0">
            <a:spAutoFit/>
          </a:bodyPr>
          <a:lstStyle/>
          <a:p>
            <a:r>
              <a:rPr kumimoji="1" lang="en-US" altLang="ja-JP" sz="500" dirty="0">
                <a:latin typeface="+mj-lt"/>
              </a:rPr>
              <a:t>10</a:t>
            </a:r>
          </a:p>
        </p:txBody>
      </p:sp>
      <p:pic>
        <p:nvPicPr>
          <p:cNvPr id="5" name="図 4">
            <a:extLst>
              <a:ext uri="{FF2B5EF4-FFF2-40B4-BE49-F238E27FC236}">
                <a16:creationId xmlns:a16="http://schemas.microsoft.com/office/drawing/2014/main" id="{765CE6BC-C79F-8920-7B31-BD7397EE02C3}"/>
              </a:ext>
            </a:extLst>
          </p:cNvPr>
          <p:cNvPicPr>
            <a:picLocks noChangeAspect="1"/>
          </p:cNvPicPr>
          <p:nvPr/>
        </p:nvPicPr>
        <p:blipFill>
          <a:blip r:embed="rId4"/>
          <a:stretch>
            <a:fillRect/>
          </a:stretch>
        </p:blipFill>
        <p:spPr>
          <a:xfrm>
            <a:off x="2900851" y="1462021"/>
            <a:ext cx="1355823" cy="2027476"/>
          </a:xfrm>
          <a:prstGeom prst="rect">
            <a:avLst/>
          </a:prstGeom>
        </p:spPr>
      </p:pic>
      <p:pic>
        <p:nvPicPr>
          <p:cNvPr id="6" name="図 5">
            <a:extLst>
              <a:ext uri="{FF2B5EF4-FFF2-40B4-BE49-F238E27FC236}">
                <a16:creationId xmlns:a16="http://schemas.microsoft.com/office/drawing/2014/main" id="{941C3A18-9BB8-CA17-59BC-61591A19B71B}"/>
              </a:ext>
            </a:extLst>
          </p:cNvPr>
          <p:cNvPicPr>
            <a:picLocks noChangeAspect="1"/>
          </p:cNvPicPr>
          <p:nvPr/>
        </p:nvPicPr>
        <p:blipFill>
          <a:blip r:embed="rId5"/>
          <a:stretch>
            <a:fillRect/>
          </a:stretch>
        </p:blipFill>
        <p:spPr>
          <a:xfrm>
            <a:off x="2917505" y="2474379"/>
            <a:ext cx="1323253" cy="276635"/>
          </a:xfrm>
          <a:prstGeom prst="rect">
            <a:avLst/>
          </a:prstGeom>
        </p:spPr>
      </p:pic>
      <p:pic>
        <p:nvPicPr>
          <p:cNvPr id="7" name="図 6">
            <a:extLst>
              <a:ext uri="{FF2B5EF4-FFF2-40B4-BE49-F238E27FC236}">
                <a16:creationId xmlns:a16="http://schemas.microsoft.com/office/drawing/2014/main" id="{22FB001C-DADF-760E-1AE5-AE5FC639C5E1}"/>
              </a:ext>
            </a:extLst>
          </p:cNvPr>
          <p:cNvPicPr>
            <a:picLocks noChangeAspect="1"/>
          </p:cNvPicPr>
          <p:nvPr/>
        </p:nvPicPr>
        <p:blipFill>
          <a:blip r:embed="rId5"/>
          <a:stretch>
            <a:fillRect/>
          </a:stretch>
        </p:blipFill>
        <p:spPr>
          <a:xfrm>
            <a:off x="2917135" y="2816095"/>
            <a:ext cx="421741" cy="138318"/>
          </a:xfrm>
          <a:prstGeom prst="rect">
            <a:avLst/>
          </a:prstGeom>
        </p:spPr>
      </p:pic>
      <p:sp>
        <p:nvSpPr>
          <p:cNvPr id="14" name="テキスト ボックス 13">
            <a:extLst>
              <a:ext uri="{FF2B5EF4-FFF2-40B4-BE49-F238E27FC236}">
                <a16:creationId xmlns:a16="http://schemas.microsoft.com/office/drawing/2014/main" id="{2EA43758-BFF1-7E8E-6AD4-2BCFFC899FA3}"/>
              </a:ext>
            </a:extLst>
          </p:cNvPr>
          <p:cNvSpPr txBox="1"/>
          <p:nvPr/>
        </p:nvSpPr>
        <p:spPr>
          <a:xfrm>
            <a:off x="2900851" y="2768507"/>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15" name="テキスト ボックス 14">
            <a:extLst>
              <a:ext uri="{FF2B5EF4-FFF2-40B4-BE49-F238E27FC236}">
                <a16:creationId xmlns:a16="http://schemas.microsoft.com/office/drawing/2014/main" id="{7A33E760-E0B5-A7E6-CD4F-1EE330D65D3C}"/>
              </a:ext>
            </a:extLst>
          </p:cNvPr>
          <p:cNvSpPr txBox="1"/>
          <p:nvPr/>
        </p:nvSpPr>
        <p:spPr>
          <a:xfrm>
            <a:off x="2900851" y="252973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6" name="図 15">
            <a:extLst>
              <a:ext uri="{FF2B5EF4-FFF2-40B4-BE49-F238E27FC236}">
                <a16:creationId xmlns:a16="http://schemas.microsoft.com/office/drawing/2014/main" id="{E5D8490D-4818-68D9-BBE5-6F472C6AC7A1}"/>
              </a:ext>
            </a:extLst>
          </p:cNvPr>
          <p:cNvPicPr>
            <a:picLocks noChangeAspect="1"/>
          </p:cNvPicPr>
          <p:nvPr/>
        </p:nvPicPr>
        <p:blipFill>
          <a:blip r:embed="rId6"/>
          <a:stretch>
            <a:fillRect/>
          </a:stretch>
        </p:blipFill>
        <p:spPr>
          <a:xfrm>
            <a:off x="3326228" y="2515465"/>
            <a:ext cx="905173" cy="202741"/>
          </a:xfrm>
          <a:prstGeom prst="rect">
            <a:avLst/>
          </a:prstGeom>
        </p:spPr>
      </p:pic>
      <p:pic>
        <p:nvPicPr>
          <p:cNvPr id="21" name="図 20">
            <a:extLst>
              <a:ext uri="{FF2B5EF4-FFF2-40B4-BE49-F238E27FC236}">
                <a16:creationId xmlns:a16="http://schemas.microsoft.com/office/drawing/2014/main" id="{1E8C5CB5-2457-4603-2CFE-6089889BD8A3}"/>
              </a:ext>
            </a:extLst>
          </p:cNvPr>
          <p:cNvPicPr>
            <a:picLocks noChangeAspect="1"/>
          </p:cNvPicPr>
          <p:nvPr/>
        </p:nvPicPr>
        <p:blipFill>
          <a:blip r:embed="rId7"/>
          <a:stretch>
            <a:fillRect/>
          </a:stretch>
        </p:blipFill>
        <p:spPr>
          <a:xfrm>
            <a:off x="3634694" y="2296921"/>
            <a:ext cx="381033" cy="112377"/>
          </a:xfrm>
          <a:prstGeom prst="rect">
            <a:avLst/>
          </a:prstGeom>
        </p:spPr>
      </p:pic>
      <p:sp>
        <p:nvSpPr>
          <p:cNvPr id="25" name="テキスト ボックス 24">
            <a:extLst>
              <a:ext uri="{FF2B5EF4-FFF2-40B4-BE49-F238E27FC236}">
                <a16:creationId xmlns:a16="http://schemas.microsoft.com/office/drawing/2014/main" id="{B37256D4-E996-7C6C-BDA8-EDECEC509DA2}"/>
              </a:ext>
            </a:extLst>
          </p:cNvPr>
          <p:cNvSpPr txBox="1"/>
          <p:nvPr/>
        </p:nvSpPr>
        <p:spPr>
          <a:xfrm>
            <a:off x="3393353" y="2264090"/>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27" name="図 26">
            <a:extLst>
              <a:ext uri="{FF2B5EF4-FFF2-40B4-BE49-F238E27FC236}">
                <a16:creationId xmlns:a16="http://schemas.microsoft.com/office/drawing/2014/main" id="{82DE8336-34BD-42AE-8024-4DE330516B4F}"/>
              </a:ext>
            </a:extLst>
          </p:cNvPr>
          <p:cNvPicPr>
            <a:picLocks noChangeAspect="1"/>
          </p:cNvPicPr>
          <p:nvPr/>
        </p:nvPicPr>
        <p:blipFill>
          <a:blip r:embed="rId8"/>
          <a:stretch>
            <a:fillRect/>
          </a:stretch>
        </p:blipFill>
        <p:spPr>
          <a:xfrm>
            <a:off x="3628751" y="2809613"/>
            <a:ext cx="293040" cy="79099"/>
          </a:xfrm>
          <a:prstGeom prst="rect">
            <a:avLst/>
          </a:prstGeom>
        </p:spPr>
      </p:pic>
      <p:pic>
        <p:nvPicPr>
          <p:cNvPr id="28" name="図 27">
            <a:extLst>
              <a:ext uri="{FF2B5EF4-FFF2-40B4-BE49-F238E27FC236}">
                <a16:creationId xmlns:a16="http://schemas.microsoft.com/office/drawing/2014/main" id="{10B8BD09-AA36-7EAE-10B0-DCEAA1E71649}"/>
              </a:ext>
            </a:extLst>
          </p:cNvPr>
          <p:cNvPicPr>
            <a:picLocks noChangeAspect="1"/>
          </p:cNvPicPr>
          <p:nvPr/>
        </p:nvPicPr>
        <p:blipFill>
          <a:blip r:embed="rId8"/>
          <a:stretch>
            <a:fillRect/>
          </a:stretch>
        </p:blipFill>
        <p:spPr>
          <a:xfrm>
            <a:off x="3642287" y="2570583"/>
            <a:ext cx="293040" cy="79099"/>
          </a:xfrm>
          <a:prstGeom prst="rect">
            <a:avLst/>
          </a:prstGeom>
        </p:spPr>
      </p:pic>
      <p:pic>
        <p:nvPicPr>
          <p:cNvPr id="30" name="図 29">
            <a:extLst>
              <a:ext uri="{FF2B5EF4-FFF2-40B4-BE49-F238E27FC236}">
                <a16:creationId xmlns:a16="http://schemas.microsoft.com/office/drawing/2014/main" id="{44ED3F2A-7A6E-08B5-13EE-06E5E065B27A}"/>
              </a:ext>
            </a:extLst>
          </p:cNvPr>
          <p:cNvPicPr>
            <a:picLocks noChangeAspect="1"/>
          </p:cNvPicPr>
          <p:nvPr/>
        </p:nvPicPr>
        <p:blipFill>
          <a:blip r:embed="rId8"/>
          <a:stretch>
            <a:fillRect/>
          </a:stretch>
        </p:blipFill>
        <p:spPr>
          <a:xfrm>
            <a:off x="3605103" y="2302433"/>
            <a:ext cx="436337" cy="79099"/>
          </a:xfrm>
          <a:prstGeom prst="rect">
            <a:avLst/>
          </a:prstGeom>
        </p:spPr>
      </p:pic>
      <p:pic>
        <p:nvPicPr>
          <p:cNvPr id="32" name="図 31">
            <a:extLst>
              <a:ext uri="{FF2B5EF4-FFF2-40B4-BE49-F238E27FC236}">
                <a16:creationId xmlns:a16="http://schemas.microsoft.com/office/drawing/2014/main" id="{8DB2EBFC-96CB-D5B3-A6A3-18B7B7D0DD69}"/>
              </a:ext>
            </a:extLst>
          </p:cNvPr>
          <p:cNvPicPr>
            <a:picLocks noChangeAspect="1"/>
          </p:cNvPicPr>
          <p:nvPr/>
        </p:nvPicPr>
        <p:blipFill>
          <a:blip r:embed="rId8"/>
          <a:stretch>
            <a:fillRect/>
          </a:stretch>
        </p:blipFill>
        <p:spPr>
          <a:xfrm>
            <a:off x="3362596" y="3043851"/>
            <a:ext cx="436337" cy="79099"/>
          </a:xfrm>
          <a:prstGeom prst="rect">
            <a:avLst/>
          </a:prstGeom>
        </p:spPr>
      </p:pic>
      <p:pic>
        <p:nvPicPr>
          <p:cNvPr id="33" name="図 32">
            <a:extLst>
              <a:ext uri="{FF2B5EF4-FFF2-40B4-BE49-F238E27FC236}">
                <a16:creationId xmlns:a16="http://schemas.microsoft.com/office/drawing/2014/main" id="{39A01356-9774-C10B-495B-328C286D4D93}"/>
              </a:ext>
            </a:extLst>
          </p:cNvPr>
          <p:cNvPicPr>
            <a:picLocks noChangeAspect="1"/>
          </p:cNvPicPr>
          <p:nvPr/>
        </p:nvPicPr>
        <p:blipFill>
          <a:blip r:embed="rId8"/>
          <a:stretch>
            <a:fillRect/>
          </a:stretch>
        </p:blipFill>
        <p:spPr>
          <a:xfrm>
            <a:off x="3605103" y="1922505"/>
            <a:ext cx="436337" cy="106315"/>
          </a:xfrm>
          <a:prstGeom prst="rect">
            <a:avLst/>
          </a:prstGeom>
        </p:spPr>
      </p:pic>
      <p:pic>
        <p:nvPicPr>
          <p:cNvPr id="36" name="図 35">
            <a:extLst>
              <a:ext uri="{FF2B5EF4-FFF2-40B4-BE49-F238E27FC236}">
                <a16:creationId xmlns:a16="http://schemas.microsoft.com/office/drawing/2014/main" id="{1B9E17D6-4FD0-FBF4-30F7-561F6B5F0B39}"/>
              </a:ext>
            </a:extLst>
          </p:cNvPr>
          <p:cNvPicPr>
            <a:picLocks noChangeAspect="1"/>
          </p:cNvPicPr>
          <p:nvPr/>
        </p:nvPicPr>
        <p:blipFill>
          <a:blip r:embed="rId8"/>
          <a:stretch>
            <a:fillRect/>
          </a:stretch>
        </p:blipFill>
        <p:spPr>
          <a:xfrm>
            <a:off x="2934734" y="2114222"/>
            <a:ext cx="436337" cy="106315"/>
          </a:xfrm>
          <a:prstGeom prst="rect">
            <a:avLst/>
          </a:prstGeom>
        </p:spPr>
      </p:pic>
      <p:sp>
        <p:nvSpPr>
          <p:cNvPr id="37" name="テキスト ボックス 36">
            <a:extLst>
              <a:ext uri="{FF2B5EF4-FFF2-40B4-BE49-F238E27FC236}">
                <a16:creationId xmlns:a16="http://schemas.microsoft.com/office/drawing/2014/main" id="{AE555232-6C46-C506-3633-043BE19BE03D}"/>
              </a:ext>
            </a:extLst>
          </p:cNvPr>
          <p:cNvSpPr txBox="1"/>
          <p:nvPr/>
        </p:nvSpPr>
        <p:spPr>
          <a:xfrm>
            <a:off x="3381370" y="1868860"/>
            <a:ext cx="86409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38" name="テキスト ボックス 37">
            <a:extLst>
              <a:ext uri="{FF2B5EF4-FFF2-40B4-BE49-F238E27FC236}">
                <a16:creationId xmlns:a16="http://schemas.microsoft.com/office/drawing/2014/main" id="{2C9A2FF5-C1B5-9C82-3663-B86201FD58AA}"/>
              </a:ext>
            </a:extLst>
          </p:cNvPr>
          <p:cNvSpPr txBox="1"/>
          <p:nvPr/>
        </p:nvSpPr>
        <p:spPr>
          <a:xfrm>
            <a:off x="2953462" y="2071828"/>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9" name="テキスト ボックス 38">
            <a:extLst>
              <a:ext uri="{FF2B5EF4-FFF2-40B4-BE49-F238E27FC236}">
                <a16:creationId xmlns:a16="http://schemas.microsoft.com/office/drawing/2014/main" id="{FEB7E229-FFCB-1B2F-D375-32962D0E15A9}"/>
              </a:ext>
            </a:extLst>
          </p:cNvPr>
          <p:cNvSpPr txBox="1"/>
          <p:nvPr/>
        </p:nvSpPr>
        <p:spPr>
          <a:xfrm>
            <a:off x="3320210" y="2261412"/>
            <a:ext cx="878590" cy="169277"/>
          </a:xfrm>
          <a:prstGeom prst="rect">
            <a:avLst/>
          </a:prstGeom>
          <a:noFill/>
        </p:spPr>
        <p:txBody>
          <a:bodyPr wrap="square" rtlCol="0">
            <a:spAutoFit/>
          </a:bodyPr>
          <a:lstStyle/>
          <a:p>
            <a:r>
              <a:rPr kumimoji="1" lang="en-US" altLang="ja-JP" sz="500" dirty="0">
                <a:latin typeface="+mj-lt"/>
              </a:rPr>
              <a:t>2023-09-09</a:t>
            </a:r>
          </a:p>
        </p:txBody>
      </p:sp>
      <p:sp>
        <p:nvSpPr>
          <p:cNvPr id="41" name="テキスト ボックス 40">
            <a:extLst>
              <a:ext uri="{FF2B5EF4-FFF2-40B4-BE49-F238E27FC236}">
                <a16:creationId xmlns:a16="http://schemas.microsoft.com/office/drawing/2014/main" id="{05918A7A-3A1D-BD14-50B0-D9198F2DC751}"/>
              </a:ext>
            </a:extLst>
          </p:cNvPr>
          <p:cNvSpPr txBox="1"/>
          <p:nvPr/>
        </p:nvSpPr>
        <p:spPr>
          <a:xfrm>
            <a:off x="3470005" y="2527039"/>
            <a:ext cx="740106" cy="169277"/>
          </a:xfrm>
          <a:prstGeom prst="rect">
            <a:avLst/>
          </a:prstGeom>
          <a:noFill/>
        </p:spPr>
        <p:txBody>
          <a:bodyPr wrap="square" rtlCol="0">
            <a:spAutoFit/>
          </a:bodyPr>
          <a:lstStyle/>
          <a:p>
            <a:r>
              <a:rPr kumimoji="1" lang="en-US" altLang="ja-JP" sz="500" dirty="0">
                <a:latin typeface="+mj-lt"/>
              </a:rPr>
              <a:t>200</a:t>
            </a:r>
          </a:p>
        </p:txBody>
      </p:sp>
      <p:pic>
        <p:nvPicPr>
          <p:cNvPr id="42" name="図 41">
            <a:extLst>
              <a:ext uri="{FF2B5EF4-FFF2-40B4-BE49-F238E27FC236}">
                <a16:creationId xmlns:a16="http://schemas.microsoft.com/office/drawing/2014/main" id="{794EC620-42BD-9154-2E07-83994543615F}"/>
              </a:ext>
            </a:extLst>
          </p:cNvPr>
          <p:cNvPicPr>
            <a:picLocks noChangeAspect="1"/>
          </p:cNvPicPr>
          <p:nvPr/>
        </p:nvPicPr>
        <p:blipFill>
          <a:blip r:embed="rId5"/>
          <a:stretch>
            <a:fillRect/>
          </a:stretch>
        </p:blipFill>
        <p:spPr>
          <a:xfrm>
            <a:off x="2914766" y="2463765"/>
            <a:ext cx="1323253" cy="276635"/>
          </a:xfrm>
          <a:prstGeom prst="rect">
            <a:avLst/>
          </a:prstGeom>
        </p:spPr>
      </p:pic>
      <p:pic>
        <p:nvPicPr>
          <p:cNvPr id="43" name="図 42">
            <a:extLst>
              <a:ext uri="{FF2B5EF4-FFF2-40B4-BE49-F238E27FC236}">
                <a16:creationId xmlns:a16="http://schemas.microsoft.com/office/drawing/2014/main" id="{82CFBF84-FE52-A64E-2BAB-5DF4DB92CF4C}"/>
              </a:ext>
            </a:extLst>
          </p:cNvPr>
          <p:cNvPicPr>
            <a:picLocks noChangeAspect="1"/>
          </p:cNvPicPr>
          <p:nvPr/>
        </p:nvPicPr>
        <p:blipFill>
          <a:blip r:embed="rId5"/>
          <a:stretch>
            <a:fillRect/>
          </a:stretch>
        </p:blipFill>
        <p:spPr>
          <a:xfrm>
            <a:off x="2914396" y="2805481"/>
            <a:ext cx="421741" cy="138318"/>
          </a:xfrm>
          <a:prstGeom prst="rect">
            <a:avLst/>
          </a:prstGeom>
        </p:spPr>
      </p:pic>
      <p:sp>
        <p:nvSpPr>
          <p:cNvPr id="44" name="テキスト ボックス 43">
            <a:extLst>
              <a:ext uri="{FF2B5EF4-FFF2-40B4-BE49-F238E27FC236}">
                <a16:creationId xmlns:a16="http://schemas.microsoft.com/office/drawing/2014/main" id="{8A61063C-9541-CCA6-E58A-D14BC515DC97}"/>
              </a:ext>
            </a:extLst>
          </p:cNvPr>
          <p:cNvSpPr txBox="1"/>
          <p:nvPr/>
        </p:nvSpPr>
        <p:spPr>
          <a:xfrm>
            <a:off x="2898112" y="2757893"/>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45" name="テキスト ボックス 44">
            <a:extLst>
              <a:ext uri="{FF2B5EF4-FFF2-40B4-BE49-F238E27FC236}">
                <a16:creationId xmlns:a16="http://schemas.microsoft.com/office/drawing/2014/main" id="{018C80B9-7942-5F34-AECF-FA7AFA6160E9}"/>
              </a:ext>
            </a:extLst>
          </p:cNvPr>
          <p:cNvSpPr txBox="1"/>
          <p:nvPr/>
        </p:nvSpPr>
        <p:spPr>
          <a:xfrm>
            <a:off x="2898112" y="251911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6" name="図 45">
            <a:extLst>
              <a:ext uri="{FF2B5EF4-FFF2-40B4-BE49-F238E27FC236}">
                <a16:creationId xmlns:a16="http://schemas.microsoft.com/office/drawing/2014/main" id="{8438930C-FA70-D1E8-70EC-589409C029D5}"/>
              </a:ext>
            </a:extLst>
          </p:cNvPr>
          <p:cNvPicPr>
            <a:picLocks noChangeAspect="1"/>
          </p:cNvPicPr>
          <p:nvPr/>
        </p:nvPicPr>
        <p:blipFill>
          <a:blip r:embed="rId6"/>
          <a:stretch>
            <a:fillRect/>
          </a:stretch>
        </p:blipFill>
        <p:spPr>
          <a:xfrm>
            <a:off x="3323489" y="2504851"/>
            <a:ext cx="905173" cy="202741"/>
          </a:xfrm>
          <a:prstGeom prst="rect">
            <a:avLst/>
          </a:prstGeom>
        </p:spPr>
      </p:pic>
      <p:pic>
        <p:nvPicPr>
          <p:cNvPr id="47" name="図 46">
            <a:extLst>
              <a:ext uri="{FF2B5EF4-FFF2-40B4-BE49-F238E27FC236}">
                <a16:creationId xmlns:a16="http://schemas.microsoft.com/office/drawing/2014/main" id="{09C80FA5-137F-C531-CAF8-D281A72421DB}"/>
              </a:ext>
            </a:extLst>
          </p:cNvPr>
          <p:cNvPicPr>
            <a:picLocks noChangeAspect="1"/>
          </p:cNvPicPr>
          <p:nvPr/>
        </p:nvPicPr>
        <p:blipFill>
          <a:blip r:embed="rId8"/>
          <a:stretch>
            <a:fillRect/>
          </a:stretch>
        </p:blipFill>
        <p:spPr>
          <a:xfrm>
            <a:off x="3639548" y="2559969"/>
            <a:ext cx="293040" cy="79099"/>
          </a:xfrm>
          <a:prstGeom prst="rect">
            <a:avLst/>
          </a:prstGeom>
        </p:spPr>
      </p:pic>
      <p:pic>
        <p:nvPicPr>
          <p:cNvPr id="54" name="図 53">
            <a:extLst>
              <a:ext uri="{FF2B5EF4-FFF2-40B4-BE49-F238E27FC236}">
                <a16:creationId xmlns:a16="http://schemas.microsoft.com/office/drawing/2014/main" id="{7F84727B-D4F7-BF26-E375-074C0B688A05}"/>
              </a:ext>
            </a:extLst>
          </p:cNvPr>
          <p:cNvPicPr>
            <a:picLocks noChangeAspect="1"/>
          </p:cNvPicPr>
          <p:nvPr/>
        </p:nvPicPr>
        <p:blipFill>
          <a:blip r:embed="rId8"/>
          <a:stretch>
            <a:fillRect/>
          </a:stretch>
        </p:blipFill>
        <p:spPr>
          <a:xfrm>
            <a:off x="3359857" y="3033237"/>
            <a:ext cx="436337" cy="79099"/>
          </a:xfrm>
          <a:prstGeom prst="rect">
            <a:avLst/>
          </a:prstGeom>
        </p:spPr>
      </p:pic>
      <p:pic>
        <p:nvPicPr>
          <p:cNvPr id="55" name="図 54">
            <a:extLst>
              <a:ext uri="{FF2B5EF4-FFF2-40B4-BE49-F238E27FC236}">
                <a16:creationId xmlns:a16="http://schemas.microsoft.com/office/drawing/2014/main" id="{0F135CCE-17B4-DE12-6A0F-8BF14458FBC3}"/>
              </a:ext>
            </a:extLst>
          </p:cNvPr>
          <p:cNvPicPr>
            <a:picLocks noChangeAspect="1"/>
          </p:cNvPicPr>
          <p:nvPr/>
        </p:nvPicPr>
        <p:blipFill>
          <a:blip r:embed="rId5"/>
          <a:stretch>
            <a:fillRect/>
          </a:stretch>
        </p:blipFill>
        <p:spPr>
          <a:xfrm>
            <a:off x="2915594" y="2455168"/>
            <a:ext cx="1323253" cy="276635"/>
          </a:xfrm>
          <a:prstGeom prst="rect">
            <a:avLst/>
          </a:prstGeom>
        </p:spPr>
      </p:pic>
      <p:pic>
        <p:nvPicPr>
          <p:cNvPr id="56" name="図 55">
            <a:extLst>
              <a:ext uri="{FF2B5EF4-FFF2-40B4-BE49-F238E27FC236}">
                <a16:creationId xmlns:a16="http://schemas.microsoft.com/office/drawing/2014/main" id="{3D9AC1E5-BD22-0297-B1A0-7597FB3E3A2A}"/>
              </a:ext>
            </a:extLst>
          </p:cNvPr>
          <p:cNvPicPr>
            <a:picLocks noChangeAspect="1"/>
          </p:cNvPicPr>
          <p:nvPr/>
        </p:nvPicPr>
        <p:blipFill>
          <a:blip r:embed="rId5"/>
          <a:stretch>
            <a:fillRect/>
          </a:stretch>
        </p:blipFill>
        <p:spPr>
          <a:xfrm>
            <a:off x="2915224" y="2796884"/>
            <a:ext cx="421741" cy="138318"/>
          </a:xfrm>
          <a:prstGeom prst="rect">
            <a:avLst/>
          </a:prstGeom>
        </p:spPr>
      </p:pic>
      <p:sp>
        <p:nvSpPr>
          <p:cNvPr id="57" name="テキスト ボックス 56">
            <a:extLst>
              <a:ext uri="{FF2B5EF4-FFF2-40B4-BE49-F238E27FC236}">
                <a16:creationId xmlns:a16="http://schemas.microsoft.com/office/drawing/2014/main" id="{3D2748EC-E938-FA17-FB4C-9B7541F77910}"/>
              </a:ext>
            </a:extLst>
          </p:cNvPr>
          <p:cNvSpPr txBox="1"/>
          <p:nvPr/>
        </p:nvSpPr>
        <p:spPr>
          <a:xfrm>
            <a:off x="2898940" y="274929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58" name="テキスト ボックス 57">
            <a:extLst>
              <a:ext uri="{FF2B5EF4-FFF2-40B4-BE49-F238E27FC236}">
                <a16:creationId xmlns:a16="http://schemas.microsoft.com/office/drawing/2014/main" id="{DA390031-DA3A-C116-5B79-9D9B89FD3892}"/>
              </a:ext>
            </a:extLst>
          </p:cNvPr>
          <p:cNvSpPr txBox="1"/>
          <p:nvPr/>
        </p:nvSpPr>
        <p:spPr>
          <a:xfrm>
            <a:off x="2898940" y="2510519"/>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59" name="図 58">
            <a:extLst>
              <a:ext uri="{FF2B5EF4-FFF2-40B4-BE49-F238E27FC236}">
                <a16:creationId xmlns:a16="http://schemas.microsoft.com/office/drawing/2014/main" id="{139F0518-459C-DF45-E8AD-4D5FC169C74B}"/>
              </a:ext>
            </a:extLst>
          </p:cNvPr>
          <p:cNvPicPr>
            <a:picLocks noChangeAspect="1"/>
          </p:cNvPicPr>
          <p:nvPr/>
        </p:nvPicPr>
        <p:blipFill>
          <a:blip r:embed="rId6"/>
          <a:stretch>
            <a:fillRect/>
          </a:stretch>
        </p:blipFill>
        <p:spPr>
          <a:xfrm>
            <a:off x="3324317" y="2496254"/>
            <a:ext cx="905173" cy="202741"/>
          </a:xfrm>
          <a:prstGeom prst="rect">
            <a:avLst/>
          </a:prstGeom>
        </p:spPr>
      </p:pic>
      <p:pic>
        <p:nvPicPr>
          <p:cNvPr id="60" name="図 59">
            <a:extLst>
              <a:ext uri="{FF2B5EF4-FFF2-40B4-BE49-F238E27FC236}">
                <a16:creationId xmlns:a16="http://schemas.microsoft.com/office/drawing/2014/main" id="{1856FCB6-44D9-7052-4E30-5880489F123C}"/>
              </a:ext>
            </a:extLst>
          </p:cNvPr>
          <p:cNvPicPr>
            <a:picLocks noChangeAspect="1"/>
          </p:cNvPicPr>
          <p:nvPr/>
        </p:nvPicPr>
        <p:blipFill>
          <a:blip r:embed="rId8"/>
          <a:stretch>
            <a:fillRect/>
          </a:stretch>
        </p:blipFill>
        <p:spPr>
          <a:xfrm>
            <a:off x="3640376" y="2551372"/>
            <a:ext cx="293040" cy="79099"/>
          </a:xfrm>
          <a:prstGeom prst="rect">
            <a:avLst/>
          </a:prstGeom>
        </p:spPr>
      </p:pic>
      <p:pic>
        <p:nvPicPr>
          <p:cNvPr id="61" name="図 60">
            <a:extLst>
              <a:ext uri="{FF2B5EF4-FFF2-40B4-BE49-F238E27FC236}">
                <a16:creationId xmlns:a16="http://schemas.microsoft.com/office/drawing/2014/main" id="{612AC651-422A-C1FB-15B5-E09F58EA649B}"/>
              </a:ext>
            </a:extLst>
          </p:cNvPr>
          <p:cNvPicPr>
            <a:picLocks noChangeAspect="1"/>
          </p:cNvPicPr>
          <p:nvPr/>
        </p:nvPicPr>
        <p:blipFill>
          <a:blip r:embed="rId8"/>
          <a:stretch>
            <a:fillRect/>
          </a:stretch>
        </p:blipFill>
        <p:spPr>
          <a:xfrm>
            <a:off x="3360685" y="3024640"/>
            <a:ext cx="436337" cy="79099"/>
          </a:xfrm>
          <a:prstGeom prst="rect">
            <a:avLst/>
          </a:prstGeom>
        </p:spPr>
      </p:pic>
      <p:pic>
        <p:nvPicPr>
          <p:cNvPr id="62" name="図 61">
            <a:extLst>
              <a:ext uri="{FF2B5EF4-FFF2-40B4-BE49-F238E27FC236}">
                <a16:creationId xmlns:a16="http://schemas.microsoft.com/office/drawing/2014/main" id="{D2BC4435-1DC5-CC1E-A202-C60AC1444492}"/>
              </a:ext>
            </a:extLst>
          </p:cNvPr>
          <p:cNvPicPr>
            <a:picLocks noChangeAspect="1"/>
          </p:cNvPicPr>
          <p:nvPr/>
        </p:nvPicPr>
        <p:blipFill>
          <a:blip r:embed="rId9"/>
          <a:stretch>
            <a:fillRect/>
          </a:stretch>
        </p:blipFill>
        <p:spPr>
          <a:xfrm>
            <a:off x="2928653" y="2999043"/>
            <a:ext cx="341257" cy="114310"/>
          </a:xfrm>
          <a:prstGeom prst="rect">
            <a:avLst/>
          </a:prstGeom>
        </p:spPr>
      </p:pic>
      <p:sp>
        <p:nvSpPr>
          <p:cNvPr id="63" name="テキスト ボックス 62">
            <a:extLst>
              <a:ext uri="{FF2B5EF4-FFF2-40B4-BE49-F238E27FC236}">
                <a16:creationId xmlns:a16="http://schemas.microsoft.com/office/drawing/2014/main" id="{5F76945F-CBAD-D361-7661-E8435FD05FCB}"/>
              </a:ext>
            </a:extLst>
          </p:cNvPr>
          <p:cNvSpPr txBox="1"/>
          <p:nvPr/>
        </p:nvSpPr>
        <p:spPr>
          <a:xfrm>
            <a:off x="2908727" y="2950643"/>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64" name="図 63">
            <a:extLst>
              <a:ext uri="{FF2B5EF4-FFF2-40B4-BE49-F238E27FC236}">
                <a16:creationId xmlns:a16="http://schemas.microsoft.com/office/drawing/2014/main" id="{381469B4-DE6F-CB9F-3ED6-6E406E202E6B}"/>
              </a:ext>
            </a:extLst>
          </p:cNvPr>
          <p:cNvPicPr>
            <a:picLocks noChangeAspect="1"/>
          </p:cNvPicPr>
          <p:nvPr/>
        </p:nvPicPr>
        <p:blipFill>
          <a:blip r:embed="rId8"/>
          <a:stretch>
            <a:fillRect/>
          </a:stretch>
        </p:blipFill>
        <p:spPr>
          <a:xfrm>
            <a:off x="3930446" y="3015285"/>
            <a:ext cx="293040" cy="79099"/>
          </a:xfrm>
          <a:prstGeom prst="rect">
            <a:avLst/>
          </a:prstGeom>
        </p:spPr>
      </p:pic>
      <p:sp>
        <p:nvSpPr>
          <p:cNvPr id="73" name="テキスト ボックス 72">
            <a:extLst>
              <a:ext uri="{FF2B5EF4-FFF2-40B4-BE49-F238E27FC236}">
                <a16:creationId xmlns:a16="http://schemas.microsoft.com/office/drawing/2014/main" id="{932D4A7A-DECA-50EA-E424-90D38D3B4134}"/>
              </a:ext>
            </a:extLst>
          </p:cNvPr>
          <p:cNvSpPr txBox="1"/>
          <p:nvPr/>
        </p:nvSpPr>
        <p:spPr>
          <a:xfrm>
            <a:off x="3385915" y="2505906"/>
            <a:ext cx="852104" cy="169277"/>
          </a:xfrm>
          <a:prstGeom prst="rect">
            <a:avLst/>
          </a:prstGeom>
          <a:noFill/>
        </p:spPr>
        <p:txBody>
          <a:bodyPr wrap="square" rtlCol="0">
            <a:spAutoFit/>
          </a:bodyPr>
          <a:lstStyle/>
          <a:p>
            <a:r>
              <a:rPr kumimoji="1" lang="en-US" altLang="ja-JP" sz="500" dirty="0">
                <a:latin typeface="+mj-lt"/>
              </a:rPr>
              <a:t>RD07</a:t>
            </a:r>
          </a:p>
        </p:txBody>
      </p:sp>
      <p:sp>
        <p:nvSpPr>
          <p:cNvPr id="74" name="テキスト ボックス 73">
            <a:extLst>
              <a:ext uri="{FF2B5EF4-FFF2-40B4-BE49-F238E27FC236}">
                <a16:creationId xmlns:a16="http://schemas.microsoft.com/office/drawing/2014/main" id="{55EEEEC6-B52F-93A8-AC2D-A4BAC293FF85}"/>
              </a:ext>
            </a:extLst>
          </p:cNvPr>
          <p:cNvSpPr txBox="1"/>
          <p:nvPr/>
        </p:nvSpPr>
        <p:spPr>
          <a:xfrm>
            <a:off x="3404846" y="2774996"/>
            <a:ext cx="852104" cy="169277"/>
          </a:xfrm>
          <a:prstGeom prst="rect">
            <a:avLst/>
          </a:prstGeom>
          <a:noFill/>
        </p:spPr>
        <p:txBody>
          <a:bodyPr wrap="square" rtlCol="0">
            <a:spAutoFit/>
          </a:bodyPr>
          <a:lstStyle/>
          <a:p>
            <a:r>
              <a:rPr kumimoji="1" lang="en-US" altLang="ja-JP" sz="500" dirty="0">
                <a:latin typeface="+mj-lt"/>
              </a:rPr>
              <a:t>300</a:t>
            </a:r>
          </a:p>
        </p:txBody>
      </p:sp>
      <p:sp>
        <p:nvSpPr>
          <p:cNvPr id="75" name="テキスト ボックス 74">
            <a:extLst>
              <a:ext uri="{FF2B5EF4-FFF2-40B4-BE49-F238E27FC236}">
                <a16:creationId xmlns:a16="http://schemas.microsoft.com/office/drawing/2014/main" id="{6D6C4574-E22E-D253-4400-C3434631CB5E}"/>
              </a:ext>
            </a:extLst>
          </p:cNvPr>
          <p:cNvSpPr txBox="1"/>
          <p:nvPr/>
        </p:nvSpPr>
        <p:spPr>
          <a:xfrm>
            <a:off x="3412446" y="2999043"/>
            <a:ext cx="825573" cy="169277"/>
          </a:xfrm>
          <a:prstGeom prst="rect">
            <a:avLst/>
          </a:prstGeom>
          <a:noFill/>
        </p:spPr>
        <p:txBody>
          <a:bodyPr wrap="square" rtlCol="0">
            <a:spAutoFit/>
          </a:bodyPr>
          <a:lstStyle/>
          <a:p>
            <a:r>
              <a:rPr kumimoji="1" lang="en-US" altLang="ja-JP" sz="500" dirty="0">
                <a:latin typeface="+mj-lt"/>
              </a:rPr>
              <a:t>300</a:t>
            </a:r>
          </a:p>
        </p:txBody>
      </p:sp>
      <p:sp>
        <p:nvSpPr>
          <p:cNvPr id="76" name="四角形: 角を丸くする 75">
            <a:extLst>
              <a:ext uri="{FF2B5EF4-FFF2-40B4-BE49-F238E27FC236}">
                <a16:creationId xmlns:a16="http://schemas.microsoft.com/office/drawing/2014/main" id="{732A62F2-A3F8-732A-ACFB-5CC47F396A18}"/>
              </a:ext>
            </a:extLst>
          </p:cNvPr>
          <p:cNvSpPr/>
          <p:nvPr/>
        </p:nvSpPr>
        <p:spPr>
          <a:xfrm>
            <a:off x="4912983" y="1913313"/>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Completion of registration</a:t>
            </a:r>
            <a:endParaRPr kumimoji="1" lang="ja-JP" altLang="en-US" sz="700" kern="0" dirty="0">
              <a:solidFill>
                <a:prstClr val="black"/>
              </a:solidFill>
            </a:endParaRPr>
          </a:p>
        </p:txBody>
      </p:sp>
      <p:sp>
        <p:nvSpPr>
          <p:cNvPr id="77" name="テキスト ボックス 76">
            <a:extLst>
              <a:ext uri="{FF2B5EF4-FFF2-40B4-BE49-F238E27FC236}">
                <a16:creationId xmlns:a16="http://schemas.microsoft.com/office/drawing/2014/main" id="{06A2C7D2-6157-5E7E-3B4A-0CE877CE5354}"/>
              </a:ext>
            </a:extLst>
          </p:cNvPr>
          <p:cNvSpPr txBox="1"/>
          <p:nvPr/>
        </p:nvSpPr>
        <p:spPr>
          <a:xfrm>
            <a:off x="4866696" y="2379940"/>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pic>
        <p:nvPicPr>
          <p:cNvPr id="78" name="図 77">
            <a:extLst>
              <a:ext uri="{FF2B5EF4-FFF2-40B4-BE49-F238E27FC236}">
                <a16:creationId xmlns:a16="http://schemas.microsoft.com/office/drawing/2014/main" id="{AF8CCB9C-6172-1D5E-5983-56AAD3D2EC97}"/>
              </a:ext>
            </a:extLst>
          </p:cNvPr>
          <p:cNvPicPr>
            <a:picLocks noChangeAspect="1"/>
          </p:cNvPicPr>
          <p:nvPr/>
        </p:nvPicPr>
        <p:blipFill>
          <a:blip r:embed="rId4"/>
          <a:stretch>
            <a:fillRect/>
          </a:stretch>
        </p:blipFill>
        <p:spPr>
          <a:xfrm>
            <a:off x="524303" y="3705358"/>
            <a:ext cx="1355823" cy="2027476"/>
          </a:xfrm>
          <a:prstGeom prst="rect">
            <a:avLst/>
          </a:prstGeom>
        </p:spPr>
      </p:pic>
      <p:pic>
        <p:nvPicPr>
          <p:cNvPr id="79" name="図 78">
            <a:extLst>
              <a:ext uri="{FF2B5EF4-FFF2-40B4-BE49-F238E27FC236}">
                <a16:creationId xmlns:a16="http://schemas.microsoft.com/office/drawing/2014/main" id="{01044FD7-078F-E031-9785-366051879402}"/>
              </a:ext>
            </a:extLst>
          </p:cNvPr>
          <p:cNvPicPr>
            <a:picLocks noChangeAspect="1"/>
          </p:cNvPicPr>
          <p:nvPr/>
        </p:nvPicPr>
        <p:blipFill>
          <a:blip r:embed="rId5"/>
          <a:stretch>
            <a:fillRect/>
          </a:stretch>
        </p:blipFill>
        <p:spPr>
          <a:xfrm>
            <a:off x="540957" y="4717716"/>
            <a:ext cx="1323253" cy="276635"/>
          </a:xfrm>
          <a:prstGeom prst="rect">
            <a:avLst/>
          </a:prstGeom>
        </p:spPr>
      </p:pic>
      <p:pic>
        <p:nvPicPr>
          <p:cNvPr id="80" name="図 79">
            <a:extLst>
              <a:ext uri="{FF2B5EF4-FFF2-40B4-BE49-F238E27FC236}">
                <a16:creationId xmlns:a16="http://schemas.microsoft.com/office/drawing/2014/main" id="{F4E1013F-810D-2457-BAEC-097170EE46DE}"/>
              </a:ext>
            </a:extLst>
          </p:cNvPr>
          <p:cNvPicPr>
            <a:picLocks noChangeAspect="1"/>
          </p:cNvPicPr>
          <p:nvPr/>
        </p:nvPicPr>
        <p:blipFill>
          <a:blip r:embed="rId5"/>
          <a:stretch>
            <a:fillRect/>
          </a:stretch>
        </p:blipFill>
        <p:spPr>
          <a:xfrm>
            <a:off x="540587" y="5059432"/>
            <a:ext cx="421741" cy="138318"/>
          </a:xfrm>
          <a:prstGeom prst="rect">
            <a:avLst/>
          </a:prstGeom>
        </p:spPr>
      </p:pic>
      <p:sp>
        <p:nvSpPr>
          <p:cNvPr id="81" name="テキスト ボックス 80">
            <a:extLst>
              <a:ext uri="{FF2B5EF4-FFF2-40B4-BE49-F238E27FC236}">
                <a16:creationId xmlns:a16="http://schemas.microsoft.com/office/drawing/2014/main" id="{EBF610AD-7C6B-EB05-35B4-341F486EE07C}"/>
              </a:ext>
            </a:extLst>
          </p:cNvPr>
          <p:cNvSpPr txBox="1"/>
          <p:nvPr/>
        </p:nvSpPr>
        <p:spPr>
          <a:xfrm>
            <a:off x="524303" y="5011844"/>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82" name="テキスト ボックス 81">
            <a:extLst>
              <a:ext uri="{FF2B5EF4-FFF2-40B4-BE49-F238E27FC236}">
                <a16:creationId xmlns:a16="http://schemas.microsoft.com/office/drawing/2014/main" id="{CF93A204-022B-555A-EEDE-292F91DD57FE}"/>
              </a:ext>
            </a:extLst>
          </p:cNvPr>
          <p:cNvSpPr txBox="1"/>
          <p:nvPr/>
        </p:nvSpPr>
        <p:spPr>
          <a:xfrm>
            <a:off x="524303" y="477306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3" name="図 82">
            <a:extLst>
              <a:ext uri="{FF2B5EF4-FFF2-40B4-BE49-F238E27FC236}">
                <a16:creationId xmlns:a16="http://schemas.microsoft.com/office/drawing/2014/main" id="{34DC29AE-92D7-6C7D-3B22-85D98D48D218}"/>
              </a:ext>
            </a:extLst>
          </p:cNvPr>
          <p:cNvPicPr>
            <a:picLocks noChangeAspect="1"/>
          </p:cNvPicPr>
          <p:nvPr/>
        </p:nvPicPr>
        <p:blipFill>
          <a:blip r:embed="rId6"/>
          <a:stretch>
            <a:fillRect/>
          </a:stretch>
        </p:blipFill>
        <p:spPr>
          <a:xfrm>
            <a:off x="949680" y="4758802"/>
            <a:ext cx="905173" cy="202741"/>
          </a:xfrm>
          <a:prstGeom prst="rect">
            <a:avLst/>
          </a:prstGeom>
        </p:spPr>
      </p:pic>
      <p:pic>
        <p:nvPicPr>
          <p:cNvPr id="84" name="図 83">
            <a:extLst>
              <a:ext uri="{FF2B5EF4-FFF2-40B4-BE49-F238E27FC236}">
                <a16:creationId xmlns:a16="http://schemas.microsoft.com/office/drawing/2014/main" id="{DCAD5495-CFA2-50DD-43B4-4AF465224FAC}"/>
              </a:ext>
            </a:extLst>
          </p:cNvPr>
          <p:cNvPicPr>
            <a:picLocks noChangeAspect="1"/>
          </p:cNvPicPr>
          <p:nvPr/>
        </p:nvPicPr>
        <p:blipFill>
          <a:blip r:embed="rId7"/>
          <a:stretch>
            <a:fillRect/>
          </a:stretch>
        </p:blipFill>
        <p:spPr>
          <a:xfrm>
            <a:off x="1258146" y="4540258"/>
            <a:ext cx="381033" cy="112377"/>
          </a:xfrm>
          <a:prstGeom prst="rect">
            <a:avLst/>
          </a:prstGeom>
        </p:spPr>
      </p:pic>
      <p:sp>
        <p:nvSpPr>
          <p:cNvPr id="85" name="テキスト ボックス 84">
            <a:extLst>
              <a:ext uri="{FF2B5EF4-FFF2-40B4-BE49-F238E27FC236}">
                <a16:creationId xmlns:a16="http://schemas.microsoft.com/office/drawing/2014/main" id="{4232ACB4-6AC1-A8C4-11C7-81E9412CC3DE}"/>
              </a:ext>
            </a:extLst>
          </p:cNvPr>
          <p:cNvSpPr txBox="1"/>
          <p:nvPr/>
        </p:nvSpPr>
        <p:spPr>
          <a:xfrm>
            <a:off x="1016805" y="4507427"/>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86" name="図 85">
            <a:extLst>
              <a:ext uri="{FF2B5EF4-FFF2-40B4-BE49-F238E27FC236}">
                <a16:creationId xmlns:a16="http://schemas.microsoft.com/office/drawing/2014/main" id="{B6CE9B08-86B8-1379-04E1-321105519705}"/>
              </a:ext>
            </a:extLst>
          </p:cNvPr>
          <p:cNvPicPr>
            <a:picLocks noChangeAspect="1"/>
          </p:cNvPicPr>
          <p:nvPr/>
        </p:nvPicPr>
        <p:blipFill>
          <a:blip r:embed="rId8"/>
          <a:stretch>
            <a:fillRect/>
          </a:stretch>
        </p:blipFill>
        <p:spPr>
          <a:xfrm>
            <a:off x="1252203" y="5052950"/>
            <a:ext cx="293040" cy="79099"/>
          </a:xfrm>
          <a:prstGeom prst="rect">
            <a:avLst/>
          </a:prstGeom>
        </p:spPr>
      </p:pic>
      <p:pic>
        <p:nvPicPr>
          <p:cNvPr id="87" name="図 86">
            <a:extLst>
              <a:ext uri="{FF2B5EF4-FFF2-40B4-BE49-F238E27FC236}">
                <a16:creationId xmlns:a16="http://schemas.microsoft.com/office/drawing/2014/main" id="{294A80BC-B7D2-87F0-FD5E-AF4B05BD8B65}"/>
              </a:ext>
            </a:extLst>
          </p:cNvPr>
          <p:cNvPicPr>
            <a:picLocks noChangeAspect="1"/>
          </p:cNvPicPr>
          <p:nvPr/>
        </p:nvPicPr>
        <p:blipFill>
          <a:blip r:embed="rId8"/>
          <a:stretch>
            <a:fillRect/>
          </a:stretch>
        </p:blipFill>
        <p:spPr>
          <a:xfrm>
            <a:off x="1265739" y="4813920"/>
            <a:ext cx="293040" cy="79099"/>
          </a:xfrm>
          <a:prstGeom prst="rect">
            <a:avLst/>
          </a:prstGeom>
        </p:spPr>
      </p:pic>
      <p:pic>
        <p:nvPicPr>
          <p:cNvPr id="88" name="図 87">
            <a:extLst>
              <a:ext uri="{FF2B5EF4-FFF2-40B4-BE49-F238E27FC236}">
                <a16:creationId xmlns:a16="http://schemas.microsoft.com/office/drawing/2014/main" id="{BF48383E-7C9F-C289-299E-5CA237FBE69D}"/>
              </a:ext>
            </a:extLst>
          </p:cNvPr>
          <p:cNvPicPr>
            <a:picLocks noChangeAspect="1"/>
          </p:cNvPicPr>
          <p:nvPr/>
        </p:nvPicPr>
        <p:blipFill>
          <a:blip r:embed="rId8"/>
          <a:stretch>
            <a:fillRect/>
          </a:stretch>
        </p:blipFill>
        <p:spPr>
          <a:xfrm>
            <a:off x="1228555" y="4545770"/>
            <a:ext cx="436337" cy="79099"/>
          </a:xfrm>
          <a:prstGeom prst="rect">
            <a:avLst/>
          </a:prstGeom>
        </p:spPr>
      </p:pic>
      <p:pic>
        <p:nvPicPr>
          <p:cNvPr id="89" name="図 88">
            <a:extLst>
              <a:ext uri="{FF2B5EF4-FFF2-40B4-BE49-F238E27FC236}">
                <a16:creationId xmlns:a16="http://schemas.microsoft.com/office/drawing/2014/main" id="{20B2747D-0AAF-8C20-3F20-5BCFE5BD8FDA}"/>
              </a:ext>
            </a:extLst>
          </p:cNvPr>
          <p:cNvPicPr>
            <a:picLocks noChangeAspect="1"/>
          </p:cNvPicPr>
          <p:nvPr/>
        </p:nvPicPr>
        <p:blipFill>
          <a:blip r:embed="rId8"/>
          <a:stretch>
            <a:fillRect/>
          </a:stretch>
        </p:blipFill>
        <p:spPr>
          <a:xfrm>
            <a:off x="986048" y="5287188"/>
            <a:ext cx="436337" cy="79099"/>
          </a:xfrm>
          <a:prstGeom prst="rect">
            <a:avLst/>
          </a:prstGeom>
        </p:spPr>
      </p:pic>
      <p:pic>
        <p:nvPicPr>
          <p:cNvPr id="90" name="図 89">
            <a:extLst>
              <a:ext uri="{FF2B5EF4-FFF2-40B4-BE49-F238E27FC236}">
                <a16:creationId xmlns:a16="http://schemas.microsoft.com/office/drawing/2014/main" id="{EAFFA373-4CAC-2240-26B1-0E105E2A7329}"/>
              </a:ext>
            </a:extLst>
          </p:cNvPr>
          <p:cNvPicPr>
            <a:picLocks noChangeAspect="1"/>
          </p:cNvPicPr>
          <p:nvPr/>
        </p:nvPicPr>
        <p:blipFill>
          <a:blip r:embed="rId8"/>
          <a:stretch>
            <a:fillRect/>
          </a:stretch>
        </p:blipFill>
        <p:spPr>
          <a:xfrm>
            <a:off x="1228555" y="4165842"/>
            <a:ext cx="436337" cy="106315"/>
          </a:xfrm>
          <a:prstGeom prst="rect">
            <a:avLst/>
          </a:prstGeom>
        </p:spPr>
      </p:pic>
      <p:pic>
        <p:nvPicPr>
          <p:cNvPr id="91" name="図 90">
            <a:extLst>
              <a:ext uri="{FF2B5EF4-FFF2-40B4-BE49-F238E27FC236}">
                <a16:creationId xmlns:a16="http://schemas.microsoft.com/office/drawing/2014/main" id="{0B78C674-87F1-1DA0-C262-46B6B1CCD106}"/>
              </a:ext>
            </a:extLst>
          </p:cNvPr>
          <p:cNvPicPr>
            <a:picLocks noChangeAspect="1"/>
          </p:cNvPicPr>
          <p:nvPr/>
        </p:nvPicPr>
        <p:blipFill>
          <a:blip r:embed="rId8"/>
          <a:stretch>
            <a:fillRect/>
          </a:stretch>
        </p:blipFill>
        <p:spPr>
          <a:xfrm>
            <a:off x="558186" y="4357559"/>
            <a:ext cx="436337" cy="106315"/>
          </a:xfrm>
          <a:prstGeom prst="rect">
            <a:avLst/>
          </a:prstGeom>
        </p:spPr>
      </p:pic>
      <p:sp>
        <p:nvSpPr>
          <p:cNvPr id="92" name="テキスト ボックス 91">
            <a:extLst>
              <a:ext uri="{FF2B5EF4-FFF2-40B4-BE49-F238E27FC236}">
                <a16:creationId xmlns:a16="http://schemas.microsoft.com/office/drawing/2014/main" id="{C0223999-DE9A-1177-E761-727679A254CD}"/>
              </a:ext>
            </a:extLst>
          </p:cNvPr>
          <p:cNvSpPr txBox="1"/>
          <p:nvPr/>
        </p:nvSpPr>
        <p:spPr>
          <a:xfrm>
            <a:off x="1004822" y="4112197"/>
            <a:ext cx="86409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93" name="テキスト ボックス 92">
            <a:extLst>
              <a:ext uri="{FF2B5EF4-FFF2-40B4-BE49-F238E27FC236}">
                <a16:creationId xmlns:a16="http://schemas.microsoft.com/office/drawing/2014/main" id="{62EFFA8A-8F4E-C1C2-B245-528404CB1DA8}"/>
              </a:ext>
            </a:extLst>
          </p:cNvPr>
          <p:cNvSpPr txBox="1"/>
          <p:nvPr/>
        </p:nvSpPr>
        <p:spPr>
          <a:xfrm>
            <a:off x="576914" y="4315165"/>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94" name="テキスト ボックス 93">
            <a:extLst>
              <a:ext uri="{FF2B5EF4-FFF2-40B4-BE49-F238E27FC236}">
                <a16:creationId xmlns:a16="http://schemas.microsoft.com/office/drawing/2014/main" id="{D0A57CC5-BFA5-230E-93F8-173041224CCF}"/>
              </a:ext>
            </a:extLst>
          </p:cNvPr>
          <p:cNvSpPr txBox="1"/>
          <p:nvPr/>
        </p:nvSpPr>
        <p:spPr>
          <a:xfrm>
            <a:off x="943662" y="4504749"/>
            <a:ext cx="878590" cy="169277"/>
          </a:xfrm>
          <a:prstGeom prst="rect">
            <a:avLst/>
          </a:prstGeom>
          <a:noFill/>
        </p:spPr>
        <p:txBody>
          <a:bodyPr wrap="square" rtlCol="0">
            <a:spAutoFit/>
          </a:bodyPr>
          <a:lstStyle/>
          <a:p>
            <a:r>
              <a:rPr kumimoji="1" lang="en-US" altLang="ja-JP" sz="500" dirty="0">
                <a:latin typeface="+mj-lt"/>
              </a:rPr>
              <a:t>2023-09-09</a:t>
            </a:r>
          </a:p>
        </p:txBody>
      </p:sp>
      <p:sp>
        <p:nvSpPr>
          <p:cNvPr id="95" name="テキスト ボックス 94">
            <a:extLst>
              <a:ext uri="{FF2B5EF4-FFF2-40B4-BE49-F238E27FC236}">
                <a16:creationId xmlns:a16="http://schemas.microsoft.com/office/drawing/2014/main" id="{15306EC2-4B2F-CD3A-43C0-235B624782AD}"/>
              </a:ext>
            </a:extLst>
          </p:cNvPr>
          <p:cNvSpPr txBox="1"/>
          <p:nvPr/>
        </p:nvSpPr>
        <p:spPr>
          <a:xfrm>
            <a:off x="1093457" y="4770376"/>
            <a:ext cx="740106" cy="169277"/>
          </a:xfrm>
          <a:prstGeom prst="rect">
            <a:avLst/>
          </a:prstGeom>
          <a:noFill/>
        </p:spPr>
        <p:txBody>
          <a:bodyPr wrap="square" rtlCol="0">
            <a:spAutoFit/>
          </a:bodyPr>
          <a:lstStyle/>
          <a:p>
            <a:r>
              <a:rPr kumimoji="1" lang="en-US" altLang="ja-JP" sz="500" dirty="0">
                <a:latin typeface="+mj-lt"/>
              </a:rPr>
              <a:t>200</a:t>
            </a:r>
          </a:p>
        </p:txBody>
      </p:sp>
      <p:pic>
        <p:nvPicPr>
          <p:cNvPr id="96" name="図 95">
            <a:extLst>
              <a:ext uri="{FF2B5EF4-FFF2-40B4-BE49-F238E27FC236}">
                <a16:creationId xmlns:a16="http://schemas.microsoft.com/office/drawing/2014/main" id="{1A8BCEDC-5737-7F23-B372-5F7F85F2338A}"/>
              </a:ext>
            </a:extLst>
          </p:cNvPr>
          <p:cNvPicPr>
            <a:picLocks noChangeAspect="1"/>
          </p:cNvPicPr>
          <p:nvPr/>
        </p:nvPicPr>
        <p:blipFill>
          <a:blip r:embed="rId5"/>
          <a:stretch>
            <a:fillRect/>
          </a:stretch>
        </p:blipFill>
        <p:spPr>
          <a:xfrm>
            <a:off x="538218" y="4707102"/>
            <a:ext cx="1323253" cy="276635"/>
          </a:xfrm>
          <a:prstGeom prst="rect">
            <a:avLst/>
          </a:prstGeom>
        </p:spPr>
      </p:pic>
      <p:pic>
        <p:nvPicPr>
          <p:cNvPr id="97" name="図 96">
            <a:extLst>
              <a:ext uri="{FF2B5EF4-FFF2-40B4-BE49-F238E27FC236}">
                <a16:creationId xmlns:a16="http://schemas.microsoft.com/office/drawing/2014/main" id="{D37D9613-2448-1E8A-27E0-19D854C18F0E}"/>
              </a:ext>
            </a:extLst>
          </p:cNvPr>
          <p:cNvPicPr>
            <a:picLocks noChangeAspect="1"/>
          </p:cNvPicPr>
          <p:nvPr/>
        </p:nvPicPr>
        <p:blipFill>
          <a:blip r:embed="rId5"/>
          <a:stretch>
            <a:fillRect/>
          </a:stretch>
        </p:blipFill>
        <p:spPr>
          <a:xfrm>
            <a:off x="537848" y="5048818"/>
            <a:ext cx="421741" cy="138318"/>
          </a:xfrm>
          <a:prstGeom prst="rect">
            <a:avLst/>
          </a:prstGeom>
        </p:spPr>
      </p:pic>
      <p:sp>
        <p:nvSpPr>
          <p:cNvPr id="98" name="テキスト ボックス 97">
            <a:extLst>
              <a:ext uri="{FF2B5EF4-FFF2-40B4-BE49-F238E27FC236}">
                <a16:creationId xmlns:a16="http://schemas.microsoft.com/office/drawing/2014/main" id="{45EA80B8-553F-2F32-1221-4F2E0740273C}"/>
              </a:ext>
            </a:extLst>
          </p:cNvPr>
          <p:cNvSpPr txBox="1"/>
          <p:nvPr/>
        </p:nvSpPr>
        <p:spPr>
          <a:xfrm>
            <a:off x="521564" y="5001230"/>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99" name="テキスト ボックス 98">
            <a:extLst>
              <a:ext uri="{FF2B5EF4-FFF2-40B4-BE49-F238E27FC236}">
                <a16:creationId xmlns:a16="http://schemas.microsoft.com/office/drawing/2014/main" id="{046627C3-2276-E3DD-EC2C-7782D7E1FC07}"/>
              </a:ext>
            </a:extLst>
          </p:cNvPr>
          <p:cNvSpPr txBox="1"/>
          <p:nvPr/>
        </p:nvSpPr>
        <p:spPr>
          <a:xfrm>
            <a:off x="521564" y="476245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00" name="図 99">
            <a:extLst>
              <a:ext uri="{FF2B5EF4-FFF2-40B4-BE49-F238E27FC236}">
                <a16:creationId xmlns:a16="http://schemas.microsoft.com/office/drawing/2014/main" id="{31DD4199-9A47-FEB5-FBA7-D2F390888DB6}"/>
              </a:ext>
            </a:extLst>
          </p:cNvPr>
          <p:cNvPicPr>
            <a:picLocks noChangeAspect="1"/>
          </p:cNvPicPr>
          <p:nvPr/>
        </p:nvPicPr>
        <p:blipFill>
          <a:blip r:embed="rId6"/>
          <a:stretch>
            <a:fillRect/>
          </a:stretch>
        </p:blipFill>
        <p:spPr>
          <a:xfrm>
            <a:off x="946941" y="4748188"/>
            <a:ext cx="905173" cy="202741"/>
          </a:xfrm>
          <a:prstGeom prst="rect">
            <a:avLst/>
          </a:prstGeom>
        </p:spPr>
      </p:pic>
      <p:pic>
        <p:nvPicPr>
          <p:cNvPr id="101" name="図 100">
            <a:extLst>
              <a:ext uri="{FF2B5EF4-FFF2-40B4-BE49-F238E27FC236}">
                <a16:creationId xmlns:a16="http://schemas.microsoft.com/office/drawing/2014/main" id="{2DB6A3F9-B590-E7DC-57BA-E70EEF7BF282}"/>
              </a:ext>
            </a:extLst>
          </p:cNvPr>
          <p:cNvPicPr>
            <a:picLocks noChangeAspect="1"/>
          </p:cNvPicPr>
          <p:nvPr/>
        </p:nvPicPr>
        <p:blipFill>
          <a:blip r:embed="rId8"/>
          <a:stretch>
            <a:fillRect/>
          </a:stretch>
        </p:blipFill>
        <p:spPr>
          <a:xfrm>
            <a:off x="1263000" y="4803306"/>
            <a:ext cx="293040" cy="79099"/>
          </a:xfrm>
          <a:prstGeom prst="rect">
            <a:avLst/>
          </a:prstGeom>
        </p:spPr>
      </p:pic>
      <p:pic>
        <p:nvPicPr>
          <p:cNvPr id="102" name="図 101">
            <a:extLst>
              <a:ext uri="{FF2B5EF4-FFF2-40B4-BE49-F238E27FC236}">
                <a16:creationId xmlns:a16="http://schemas.microsoft.com/office/drawing/2014/main" id="{FE6FA7DC-516B-6AC0-816D-C843DBAA7B1B}"/>
              </a:ext>
            </a:extLst>
          </p:cNvPr>
          <p:cNvPicPr>
            <a:picLocks noChangeAspect="1"/>
          </p:cNvPicPr>
          <p:nvPr/>
        </p:nvPicPr>
        <p:blipFill>
          <a:blip r:embed="rId8"/>
          <a:stretch>
            <a:fillRect/>
          </a:stretch>
        </p:blipFill>
        <p:spPr>
          <a:xfrm>
            <a:off x="983309" y="5276574"/>
            <a:ext cx="436337" cy="79099"/>
          </a:xfrm>
          <a:prstGeom prst="rect">
            <a:avLst/>
          </a:prstGeom>
        </p:spPr>
      </p:pic>
      <p:pic>
        <p:nvPicPr>
          <p:cNvPr id="103" name="図 102">
            <a:extLst>
              <a:ext uri="{FF2B5EF4-FFF2-40B4-BE49-F238E27FC236}">
                <a16:creationId xmlns:a16="http://schemas.microsoft.com/office/drawing/2014/main" id="{A21A4CC5-0995-E6AC-5DBC-078D51B0ADE5}"/>
              </a:ext>
            </a:extLst>
          </p:cNvPr>
          <p:cNvPicPr>
            <a:picLocks noChangeAspect="1"/>
          </p:cNvPicPr>
          <p:nvPr/>
        </p:nvPicPr>
        <p:blipFill>
          <a:blip r:embed="rId5"/>
          <a:stretch>
            <a:fillRect/>
          </a:stretch>
        </p:blipFill>
        <p:spPr>
          <a:xfrm>
            <a:off x="539046" y="4698505"/>
            <a:ext cx="1323253" cy="276635"/>
          </a:xfrm>
          <a:prstGeom prst="rect">
            <a:avLst/>
          </a:prstGeom>
        </p:spPr>
      </p:pic>
      <p:pic>
        <p:nvPicPr>
          <p:cNvPr id="104" name="図 103">
            <a:extLst>
              <a:ext uri="{FF2B5EF4-FFF2-40B4-BE49-F238E27FC236}">
                <a16:creationId xmlns:a16="http://schemas.microsoft.com/office/drawing/2014/main" id="{7D465D96-B8E4-7C05-B1E2-3EC915C8C090}"/>
              </a:ext>
            </a:extLst>
          </p:cNvPr>
          <p:cNvPicPr>
            <a:picLocks noChangeAspect="1"/>
          </p:cNvPicPr>
          <p:nvPr/>
        </p:nvPicPr>
        <p:blipFill>
          <a:blip r:embed="rId5"/>
          <a:stretch>
            <a:fillRect/>
          </a:stretch>
        </p:blipFill>
        <p:spPr>
          <a:xfrm>
            <a:off x="538676" y="5040221"/>
            <a:ext cx="421741" cy="138318"/>
          </a:xfrm>
          <a:prstGeom prst="rect">
            <a:avLst/>
          </a:prstGeom>
        </p:spPr>
      </p:pic>
      <p:sp>
        <p:nvSpPr>
          <p:cNvPr id="105" name="テキスト ボックス 104">
            <a:extLst>
              <a:ext uri="{FF2B5EF4-FFF2-40B4-BE49-F238E27FC236}">
                <a16:creationId xmlns:a16="http://schemas.microsoft.com/office/drawing/2014/main" id="{16EB78D7-FFCB-1720-F8AF-60DDCB2D97ED}"/>
              </a:ext>
            </a:extLst>
          </p:cNvPr>
          <p:cNvSpPr txBox="1"/>
          <p:nvPr/>
        </p:nvSpPr>
        <p:spPr>
          <a:xfrm>
            <a:off x="522392" y="499263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106" name="テキスト ボックス 105">
            <a:extLst>
              <a:ext uri="{FF2B5EF4-FFF2-40B4-BE49-F238E27FC236}">
                <a16:creationId xmlns:a16="http://schemas.microsoft.com/office/drawing/2014/main" id="{CF8DD729-3430-5168-AD22-F8D3CAE05730}"/>
              </a:ext>
            </a:extLst>
          </p:cNvPr>
          <p:cNvSpPr txBox="1"/>
          <p:nvPr/>
        </p:nvSpPr>
        <p:spPr>
          <a:xfrm>
            <a:off x="522392" y="4753856"/>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107" name="図 106">
            <a:extLst>
              <a:ext uri="{FF2B5EF4-FFF2-40B4-BE49-F238E27FC236}">
                <a16:creationId xmlns:a16="http://schemas.microsoft.com/office/drawing/2014/main" id="{D167D5AE-13DF-8708-F0C1-9CAD28418370}"/>
              </a:ext>
            </a:extLst>
          </p:cNvPr>
          <p:cNvPicPr>
            <a:picLocks noChangeAspect="1"/>
          </p:cNvPicPr>
          <p:nvPr/>
        </p:nvPicPr>
        <p:blipFill>
          <a:blip r:embed="rId6"/>
          <a:stretch>
            <a:fillRect/>
          </a:stretch>
        </p:blipFill>
        <p:spPr>
          <a:xfrm>
            <a:off x="947769" y="4739591"/>
            <a:ext cx="905173" cy="202741"/>
          </a:xfrm>
          <a:prstGeom prst="rect">
            <a:avLst/>
          </a:prstGeom>
        </p:spPr>
      </p:pic>
      <p:pic>
        <p:nvPicPr>
          <p:cNvPr id="108" name="図 107">
            <a:extLst>
              <a:ext uri="{FF2B5EF4-FFF2-40B4-BE49-F238E27FC236}">
                <a16:creationId xmlns:a16="http://schemas.microsoft.com/office/drawing/2014/main" id="{1AA07196-B2BB-074A-95F0-3774425C3AA6}"/>
              </a:ext>
            </a:extLst>
          </p:cNvPr>
          <p:cNvPicPr>
            <a:picLocks noChangeAspect="1"/>
          </p:cNvPicPr>
          <p:nvPr/>
        </p:nvPicPr>
        <p:blipFill>
          <a:blip r:embed="rId8"/>
          <a:stretch>
            <a:fillRect/>
          </a:stretch>
        </p:blipFill>
        <p:spPr>
          <a:xfrm>
            <a:off x="1263828" y="4794709"/>
            <a:ext cx="293040" cy="79099"/>
          </a:xfrm>
          <a:prstGeom prst="rect">
            <a:avLst/>
          </a:prstGeom>
        </p:spPr>
      </p:pic>
      <p:pic>
        <p:nvPicPr>
          <p:cNvPr id="109" name="図 108">
            <a:extLst>
              <a:ext uri="{FF2B5EF4-FFF2-40B4-BE49-F238E27FC236}">
                <a16:creationId xmlns:a16="http://schemas.microsoft.com/office/drawing/2014/main" id="{DBD658E0-9ED5-2C44-23A4-2C2189430665}"/>
              </a:ext>
            </a:extLst>
          </p:cNvPr>
          <p:cNvPicPr>
            <a:picLocks noChangeAspect="1"/>
          </p:cNvPicPr>
          <p:nvPr/>
        </p:nvPicPr>
        <p:blipFill>
          <a:blip r:embed="rId8"/>
          <a:stretch>
            <a:fillRect/>
          </a:stretch>
        </p:blipFill>
        <p:spPr>
          <a:xfrm>
            <a:off x="984137" y="5267977"/>
            <a:ext cx="436337" cy="79099"/>
          </a:xfrm>
          <a:prstGeom prst="rect">
            <a:avLst/>
          </a:prstGeom>
        </p:spPr>
      </p:pic>
      <p:pic>
        <p:nvPicPr>
          <p:cNvPr id="110" name="図 109">
            <a:extLst>
              <a:ext uri="{FF2B5EF4-FFF2-40B4-BE49-F238E27FC236}">
                <a16:creationId xmlns:a16="http://schemas.microsoft.com/office/drawing/2014/main" id="{0BCF2F26-122E-8C6B-0680-5FB3D8B0A011}"/>
              </a:ext>
            </a:extLst>
          </p:cNvPr>
          <p:cNvPicPr>
            <a:picLocks noChangeAspect="1"/>
          </p:cNvPicPr>
          <p:nvPr/>
        </p:nvPicPr>
        <p:blipFill>
          <a:blip r:embed="rId9"/>
          <a:stretch>
            <a:fillRect/>
          </a:stretch>
        </p:blipFill>
        <p:spPr>
          <a:xfrm>
            <a:off x="552105" y="5242380"/>
            <a:ext cx="341257" cy="114310"/>
          </a:xfrm>
          <a:prstGeom prst="rect">
            <a:avLst/>
          </a:prstGeom>
        </p:spPr>
      </p:pic>
      <p:sp>
        <p:nvSpPr>
          <p:cNvPr id="111" name="テキスト ボックス 110">
            <a:extLst>
              <a:ext uri="{FF2B5EF4-FFF2-40B4-BE49-F238E27FC236}">
                <a16:creationId xmlns:a16="http://schemas.microsoft.com/office/drawing/2014/main" id="{AD8C3BA5-9419-1969-9F5A-159EC6B352B6}"/>
              </a:ext>
            </a:extLst>
          </p:cNvPr>
          <p:cNvSpPr txBox="1"/>
          <p:nvPr/>
        </p:nvSpPr>
        <p:spPr>
          <a:xfrm>
            <a:off x="532179" y="5193980"/>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112" name="図 111">
            <a:extLst>
              <a:ext uri="{FF2B5EF4-FFF2-40B4-BE49-F238E27FC236}">
                <a16:creationId xmlns:a16="http://schemas.microsoft.com/office/drawing/2014/main" id="{9A56CEC8-3376-DA71-A028-1613C93232D0}"/>
              </a:ext>
            </a:extLst>
          </p:cNvPr>
          <p:cNvPicPr>
            <a:picLocks noChangeAspect="1"/>
          </p:cNvPicPr>
          <p:nvPr/>
        </p:nvPicPr>
        <p:blipFill>
          <a:blip r:embed="rId8"/>
          <a:stretch>
            <a:fillRect/>
          </a:stretch>
        </p:blipFill>
        <p:spPr>
          <a:xfrm>
            <a:off x="1553898" y="5258622"/>
            <a:ext cx="293040" cy="79099"/>
          </a:xfrm>
          <a:prstGeom prst="rect">
            <a:avLst/>
          </a:prstGeom>
        </p:spPr>
      </p:pic>
      <p:sp>
        <p:nvSpPr>
          <p:cNvPr id="113" name="テキスト ボックス 112">
            <a:extLst>
              <a:ext uri="{FF2B5EF4-FFF2-40B4-BE49-F238E27FC236}">
                <a16:creationId xmlns:a16="http://schemas.microsoft.com/office/drawing/2014/main" id="{EF7E3189-30C2-04EF-40DD-AAC64E062A9E}"/>
              </a:ext>
            </a:extLst>
          </p:cNvPr>
          <p:cNvSpPr txBox="1"/>
          <p:nvPr/>
        </p:nvSpPr>
        <p:spPr>
          <a:xfrm>
            <a:off x="1009367" y="4749243"/>
            <a:ext cx="852104" cy="169277"/>
          </a:xfrm>
          <a:prstGeom prst="rect">
            <a:avLst/>
          </a:prstGeom>
          <a:noFill/>
        </p:spPr>
        <p:txBody>
          <a:bodyPr wrap="square" rtlCol="0">
            <a:spAutoFit/>
          </a:bodyPr>
          <a:lstStyle/>
          <a:p>
            <a:r>
              <a:rPr kumimoji="1" lang="en-US" altLang="ja-JP" sz="500" dirty="0">
                <a:latin typeface="+mj-lt"/>
              </a:rPr>
              <a:t>RD07</a:t>
            </a:r>
          </a:p>
        </p:txBody>
      </p:sp>
      <p:sp>
        <p:nvSpPr>
          <p:cNvPr id="114" name="テキスト ボックス 113">
            <a:extLst>
              <a:ext uri="{FF2B5EF4-FFF2-40B4-BE49-F238E27FC236}">
                <a16:creationId xmlns:a16="http://schemas.microsoft.com/office/drawing/2014/main" id="{03E4119C-C7B6-FEBC-5E53-DDA26403A876}"/>
              </a:ext>
            </a:extLst>
          </p:cNvPr>
          <p:cNvSpPr txBox="1"/>
          <p:nvPr/>
        </p:nvSpPr>
        <p:spPr>
          <a:xfrm>
            <a:off x="1028298" y="5018333"/>
            <a:ext cx="852104" cy="169277"/>
          </a:xfrm>
          <a:prstGeom prst="rect">
            <a:avLst/>
          </a:prstGeom>
          <a:noFill/>
        </p:spPr>
        <p:txBody>
          <a:bodyPr wrap="square" rtlCol="0">
            <a:spAutoFit/>
          </a:bodyPr>
          <a:lstStyle/>
          <a:p>
            <a:r>
              <a:rPr kumimoji="1" lang="en-US" altLang="ja-JP" sz="500" dirty="0">
                <a:latin typeface="+mj-lt"/>
              </a:rPr>
              <a:t>300</a:t>
            </a:r>
          </a:p>
        </p:txBody>
      </p:sp>
      <p:sp>
        <p:nvSpPr>
          <p:cNvPr id="115" name="テキスト ボックス 114">
            <a:extLst>
              <a:ext uri="{FF2B5EF4-FFF2-40B4-BE49-F238E27FC236}">
                <a16:creationId xmlns:a16="http://schemas.microsoft.com/office/drawing/2014/main" id="{FC868D12-1037-4B4D-3543-EF3978633207}"/>
              </a:ext>
            </a:extLst>
          </p:cNvPr>
          <p:cNvSpPr txBox="1"/>
          <p:nvPr/>
        </p:nvSpPr>
        <p:spPr>
          <a:xfrm>
            <a:off x="1035898" y="5242380"/>
            <a:ext cx="825573" cy="169277"/>
          </a:xfrm>
          <a:prstGeom prst="rect">
            <a:avLst/>
          </a:prstGeom>
          <a:noFill/>
        </p:spPr>
        <p:txBody>
          <a:bodyPr wrap="square" rtlCol="0">
            <a:spAutoFit/>
          </a:bodyPr>
          <a:lstStyle/>
          <a:p>
            <a:r>
              <a:rPr kumimoji="1" lang="en-US" altLang="ja-JP" sz="500" dirty="0">
                <a:latin typeface="+mj-lt"/>
              </a:rPr>
              <a:t>10</a:t>
            </a:r>
          </a:p>
        </p:txBody>
      </p:sp>
      <p:sp>
        <p:nvSpPr>
          <p:cNvPr id="117" name="矢印: 右 116">
            <a:extLst>
              <a:ext uri="{FF2B5EF4-FFF2-40B4-BE49-F238E27FC236}">
                <a16:creationId xmlns:a16="http://schemas.microsoft.com/office/drawing/2014/main" id="{B8C87C97-9332-7200-0C45-9CE6DD09F1E2}"/>
              </a:ext>
            </a:extLst>
          </p:cNvPr>
          <p:cNvSpPr/>
          <p:nvPr/>
        </p:nvSpPr>
        <p:spPr>
          <a:xfrm>
            <a:off x="1656685" y="2096655"/>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8" name="矢印: 右 117">
            <a:extLst>
              <a:ext uri="{FF2B5EF4-FFF2-40B4-BE49-F238E27FC236}">
                <a16:creationId xmlns:a16="http://schemas.microsoft.com/office/drawing/2014/main" id="{4ED15221-905E-A79C-878B-A4A6465DD5C2}"/>
              </a:ext>
            </a:extLst>
          </p:cNvPr>
          <p:cNvSpPr/>
          <p:nvPr/>
        </p:nvSpPr>
        <p:spPr>
          <a:xfrm>
            <a:off x="1686547" y="4375467"/>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1" name="テキスト ボックス 140">
            <a:extLst>
              <a:ext uri="{FF2B5EF4-FFF2-40B4-BE49-F238E27FC236}">
                <a16:creationId xmlns:a16="http://schemas.microsoft.com/office/drawing/2014/main" id="{5E8A28FF-BD0C-B1E5-D509-0E34D7ABAB76}"/>
              </a:ext>
            </a:extLst>
          </p:cNvPr>
          <p:cNvSpPr txBox="1"/>
          <p:nvPr/>
        </p:nvSpPr>
        <p:spPr>
          <a:xfrm>
            <a:off x="2130738" y="4724409"/>
            <a:ext cx="1367498" cy="1200329"/>
          </a:xfrm>
          <a:prstGeom prst="rect">
            <a:avLst/>
          </a:prstGeom>
          <a:noFill/>
        </p:spPr>
        <p:txBody>
          <a:bodyPr wrap="square" rtlCol="0">
            <a:spAutoFit/>
          </a:bodyPr>
          <a:lstStyle/>
          <a:p>
            <a:r>
              <a:rPr kumimoji="1" lang="en-US" altLang="ja-JP" sz="800" dirty="0">
                <a:latin typeface="+mj-lt"/>
              </a:rPr>
              <a:t>*6: Is it okay if the quantities do not match?</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pic>
        <p:nvPicPr>
          <p:cNvPr id="160" name="図 159">
            <a:extLst>
              <a:ext uri="{FF2B5EF4-FFF2-40B4-BE49-F238E27FC236}">
                <a16:creationId xmlns:a16="http://schemas.microsoft.com/office/drawing/2014/main" id="{A6CEAD83-3991-06EB-AED6-3D07EE9BD30F}"/>
              </a:ext>
            </a:extLst>
          </p:cNvPr>
          <p:cNvPicPr>
            <a:picLocks noChangeAspect="1"/>
          </p:cNvPicPr>
          <p:nvPr/>
        </p:nvPicPr>
        <p:blipFill>
          <a:blip r:embed="rId10"/>
          <a:stretch>
            <a:fillRect/>
          </a:stretch>
        </p:blipFill>
        <p:spPr>
          <a:xfrm>
            <a:off x="2257681" y="3804663"/>
            <a:ext cx="1075165" cy="745191"/>
          </a:xfrm>
          <a:prstGeom prst="rect">
            <a:avLst/>
          </a:prstGeom>
        </p:spPr>
      </p:pic>
      <p:pic>
        <p:nvPicPr>
          <p:cNvPr id="166" name="図 165">
            <a:extLst>
              <a:ext uri="{FF2B5EF4-FFF2-40B4-BE49-F238E27FC236}">
                <a16:creationId xmlns:a16="http://schemas.microsoft.com/office/drawing/2014/main" id="{2F4463F6-539B-79D1-9ADB-8979B620C863}"/>
              </a:ext>
            </a:extLst>
          </p:cNvPr>
          <p:cNvPicPr>
            <a:picLocks noChangeAspect="1"/>
          </p:cNvPicPr>
          <p:nvPr/>
        </p:nvPicPr>
        <p:blipFill>
          <a:blip r:embed="rId11"/>
          <a:stretch>
            <a:fillRect/>
          </a:stretch>
        </p:blipFill>
        <p:spPr>
          <a:xfrm>
            <a:off x="2379620" y="4194793"/>
            <a:ext cx="847293" cy="112175"/>
          </a:xfrm>
          <a:prstGeom prst="rect">
            <a:avLst/>
          </a:prstGeom>
        </p:spPr>
      </p:pic>
      <p:sp>
        <p:nvSpPr>
          <p:cNvPr id="170" name="テキスト ボックス 169">
            <a:extLst>
              <a:ext uri="{FF2B5EF4-FFF2-40B4-BE49-F238E27FC236}">
                <a16:creationId xmlns:a16="http://schemas.microsoft.com/office/drawing/2014/main" id="{8AA6A263-218B-E948-C8CA-A609EEB17F4D}"/>
              </a:ext>
            </a:extLst>
          </p:cNvPr>
          <p:cNvSpPr txBox="1"/>
          <p:nvPr/>
        </p:nvSpPr>
        <p:spPr>
          <a:xfrm>
            <a:off x="2298552" y="4119216"/>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quantities do not match?</a:t>
            </a:r>
          </a:p>
        </p:txBody>
      </p:sp>
      <p:pic>
        <p:nvPicPr>
          <p:cNvPr id="171" name="図 170">
            <a:extLst>
              <a:ext uri="{FF2B5EF4-FFF2-40B4-BE49-F238E27FC236}">
                <a16:creationId xmlns:a16="http://schemas.microsoft.com/office/drawing/2014/main" id="{FFDE0F31-6385-54F7-C103-01C7C1DE7F9A}"/>
              </a:ext>
            </a:extLst>
          </p:cNvPr>
          <p:cNvPicPr>
            <a:picLocks noChangeAspect="1"/>
          </p:cNvPicPr>
          <p:nvPr/>
        </p:nvPicPr>
        <p:blipFill>
          <a:blip r:embed="rId12"/>
          <a:stretch>
            <a:fillRect/>
          </a:stretch>
        </p:blipFill>
        <p:spPr>
          <a:xfrm>
            <a:off x="2635229" y="4310312"/>
            <a:ext cx="336603" cy="186540"/>
          </a:xfrm>
          <a:prstGeom prst="rect">
            <a:avLst/>
          </a:prstGeom>
        </p:spPr>
      </p:pic>
      <p:sp>
        <p:nvSpPr>
          <p:cNvPr id="172" name="四角形: 角を丸くする 171">
            <a:extLst>
              <a:ext uri="{FF2B5EF4-FFF2-40B4-BE49-F238E27FC236}">
                <a16:creationId xmlns:a16="http://schemas.microsoft.com/office/drawing/2014/main" id="{9D6625DB-D569-3938-E3CB-EB551D245987}"/>
              </a:ext>
            </a:extLst>
          </p:cNvPr>
          <p:cNvSpPr/>
          <p:nvPr/>
        </p:nvSpPr>
        <p:spPr>
          <a:xfrm>
            <a:off x="2504281" y="4344267"/>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173" name="四角形: 角を丸くする 172">
            <a:extLst>
              <a:ext uri="{FF2B5EF4-FFF2-40B4-BE49-F238E27FC236}">
                <a16:creationId xmlns:a16="http://schemas.microsoft.com/office/drawing/2014/main" id="{67A72E86-19BB-6A58-BD07-6BC7996DEB78}"/>
              </a:ext>
            </a:extLst>
          </p:cNvPr>
          <p:cNvSpPr/>
          <p:nvPr/>
        </p:nvSpPr>
        <p:spPr>
          <a:xfrm>
            <a:off x="2814520" y="4344738"/>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Tree>
    <p:extLst>
      <p:ext uri="{BB962C8B-B14F-4D97-AF65-F5344CB8AC3E}">
        <p14:creationId xmlns:p14="http://schemas.microsoft.com/office/powerpoint/2010/main" val="35288427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Stock Management</a:t>
            </a:r>
          </a:p>
          <a:p>
            <a:r>
              <a:rPr kumimoji="1" lang="en-US" altLang="ja-JP" sz="1100" b="1" dirty="0"/>
              <a:t>5-4-4. Change Location</a:t>
            </a:r>
          </a:p>
        </p:txBody>
      </p:sp>
      <p:sp>
        <p:nvSpPr>
          <p:cNvPr id="2" name="二等辺三角形 1">
            <a:extLst>
              <a:ext uri="{FF2B5EF4-FFF2-40B4-BE49-F238E27FC236}">
                <a16:creationId xmlns:a16="http://schemas.microsoft.com/office/drawing/2014/main" id="{A0194AA4-9B77-9E7D-9060-2E8E696F44C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11" name="テキスト ボックス 10">
            <a:extLst>
              <a:ext uri="{FF2B5EF4-FFF2-40B4-BE49-F238E27FC236}">
                <a16:creationId xmlns:a16="http://schemas.microsoft.com/office/drawing/2014/main" id="{EC55BA5B-0B20-4BBD-1255-FEED2CC6ABF8}"/>
              </a:ext>
            </a:extLst>
          </p:cNvPr>
          <p:cNvSpPr txBox="1"/>
          <p:nvPr/>
        </p:nvSpPr>
        <p:spPr>
          <a:xfrm>
            <a:off x="3499137" y="1508379"/>
            <a:ext cx="3024322" cy="2185214"/>
          </a:xfrm>
          <a:prstGeom prst="rect">
            <a:avLst/>
          </a:prstGeom>
          <a:noFill/>
        </p:spPr>
        <p:txBody>
          <a:bodyPr wrap="square" rtlCol="0">
            <a:spAutoFit/>
          </a:bodyPr>
          <a:lstStyle/>
          <a:p>
            <a:r>
              <a:rPr kumimoji="1" lang="en-US" altLang="ja-JP" sz="800" dirty="0">
                <a:latin typeface="+mj-lt"/>
              </a:rPr>
              <a:t>This is the screen that transitions after select Change Location  from Stock management menu.</a:t>
            </a:r>
          </a:p>
          <a:p>
            <a:endParaRPr kumimoji="1" lang="en-US" altLang="ja-JP" sz="800" dirty="0">
              <a:latin typeface="+mj-lt"/>
            </a:endParaRPr>
          </a:p>
          <a:p>
            <a:r>
              <a:rPr kumimoji="1" lang="en-US" altLang="ja-JP" sz="800" b="1" dirty="0">
                <a:latin typeface="+mj-lt"/>
              </a:rPr>
              <a:t>Parts No:</a:t>
            </a:r>
            <a:r>
              <a:rPr kumimoji="1" lang="en-US" altLang="ja-JP" sz="800" dirty="0">
                <a:latin typeface="Arial 本文"/>
              </a:rPr>
              <a:t> No initial value information, List selection from Item master</a:t>
            </a:r>
            <a:r>
              <a:rPr kumimoji="1" lang="en-US" altLang="ja-JP" sz="800" dirty="0">
                <a:solidFill>
                  <a:srgbClr val="FF0000"/>
                </a:solidFill>
                <a:latin typeface="Arial 本文"/>
              </a:rPr>
              <a:t>* Can be changed manually or scan label</a:t>
            </a:r>
          </a:p>
          <a:p>
            <a:r>
              <a:rPr kumimoji="1" lang="en-US" altLang="ja-JP" sz="800" b="1" dirty="0">
                <a:latin typeface="+mj-lt"/>
              </a:rPr>
              <a:t>Lot No:</a:t>
            </a:r>
            <a:r>
              <a:rPr kumimoji="1" lang="en-US" altLang="ja-JP" sz="800" dirty="0">
                <a:latin typeface="Arial 本文"/>
              </a:rPr>
              <a:t> No initial value information.</a:t>
            </a:r>
            <a:r>
              <a:rPr kumimoji="1" lang="en-US" altLang="ja-JP" sz="800" dirty="0">
                <a:solidFill>
                  <a:srgbClr val="FF0000"/>
                </a:solidFill>
                <a:latin typeface="Arial 本文"/>
              </a:rPr>
              <a:t>* Can be changed manually or scan label</a:t>
            </a:r>
          </a:p>
          <a:p>
            <a:r>
              <a:rPr kumimoji="1" lang="en-US" altLang="ja-JP" sz="800" b="1" dirty="0">
                <a:latin typeface="+mj-lt"/>
              </a:rPr>
              <a:t>Qty : </a:t>
            </a:r>
            <a:r>
              <a:rPr kumimoji="1" lang="en-US" altLang="ja-JP" sz="800" dirty="0">
                <a:solidFill>
                  <a:srgbClr val="FF0000"/>
                </a:solidFill>
                <a:latin typeface="Arial 本文"/>
              </a:rPr>
              <a:t>No initial value information Can be changed manually or scan label</a:t>
            </a:r>
          </a:p>
          <a:p>
            <a:r>
              <a:rPr kumimoji="1" lang="en-US" altLang="ja-JP" sz="800" b="1" dirty="0">
                <a:latin typeface="+mj-lt"/>
              </a:rPr>
              <a:t>Old Location : </a:t>
            </a:r>
            <a:r>
              <a:rPr kumimoji="1" lang="en-US" altLang="ja-JP" sz="800" dirty="0">
                <a:latin typeface="Arial 本文"/>
              </a:rPr>
              <a:t>No initial value information .</a:t>
            </a:r>
            <a:r>
              <a:rPr kumimoji="1" lang="en-US" altLang="ja-JP" sz="800" dirty="0">
                <a:solidFill>
                  <a:srgbClr val="FF0000"/>
                </a:solidFill>
                <a:latin typeface="Arial 本文"/>
              </a:rPr>
              <a:t>* Can be changed scan label</a:t>
            </a:r>
            <a:endParaRPr kumimoji="1" lang="en-US" altLang="ja-JP" sz="800" b="1" dirty="0">
              <a:latin typeface="+mj-lt"/>
            </a:endParaRPr>
          </a:p>
          <a:p>
            <a:r>
              <a:rPr kumimoji="1" lang="en-US" altLang="ja-JP" sz="800" b="1" dirty="0">
                <a:latin typeface="+mj-lt"/>
              </a:rPr>
              <a:t>New Location : </a:t>
            </a:r>
            <a:r>
              <a:rPr kumimoji="1" lang="en-US" altLang="ja-JP" sz="800" dirty="0">
                <a:latin typeface="Arial 本文"/>
              </a:rPr>
              <a:t>No initial value information .</a:t>
            </a:r>
            <a:r>
              <a:rPr kumimoji="1" lang="en-US" altLang="ja-JP" sz="800" dirty="0">
                <a:solidFill>
                  <a:srgbClr val="FF0000"/>
                </a:solidFill>
                <a:latin typeface="Arial 本文"/>
              </a:rPr>
              <a:t>* Can be changed manually or scan label</a:t>
            </a:r>
            <a:endParaRPr kumimoji="1" lang="en-US" altLang="ja-JP" sz="800" b="1" dirty="0">
              <a:latin typeface="+mj-lt"/>
            </a:endParaRPr>
          </a:p>
          <a:p>
            <a:endParaRPr kumimoji="1" lang="en-US" altLang="ja-JP" sz="800" b="1"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a:t>
            </a:r>
          </a:p>
          <a:p>
            <a:r>
              <a:rPr kumimoji="1" lang="en-US" altLang="ja-JP" sz="800" b="1" dirty="0">
                <a:latin typeface="+mj-lt"/>
              </a:rPr>
              <a:t>&lt; (P1): </a:t>
            </a:r>
            <a:r>
              <a:rPr kumimoji="1" lang="en-US" altLang="ja-JP" sz="800" dirty="0">
                <a:latin typeface="+mj-lt"/>
              </a:rPr>
              <a:t>Back to Main menu</a:t>
            </a:r>
          </a:p>
        </p:txBody>
      </p:sp>
      <p:pic>
        <p:nvPicPr>
          <p:cNvPr id="4" name="図 3">
            <a:extLst>
              <a:ext uri="{FF2B5EF4-FFF2-40B4-BE49-F238E27FC236}">
                <a16:creationId xmlns:a16="http://schemas.microsoft.com/office/drawing/2014/main" id="{F57A976D-B4B2-745A-67C4-65E548FBC7FF}"/>
              </a:ext>
            </a:extLst>
          </p:cNvPr>
          <p:cNvPicPr>
            <a:picLocks noChangeAspect="1"/>
          </p:cNvPicPr>
          <p:nvPr/>
        </p:nvPicPr>
        <p:blipFill>
          <a:blip r:embed="rId2"/>
          <a:stretch>
            <a:fillRect/>
          </a:stretch>
        </p:blipFill>
        <p:spPr>
          <a:xfrm>
            <a:off x="491619" y="1508379"/>
            <a:ext cx="1349747" cy="2014238"/>
          </a:xfrm>
          <a:prstGeom prst="rect">
            <a:avLst/>
          </a:prstGeom>
        </p:spPr>
      </p:pic>
      <p:sp>
        <p:nvSpPr>
          <p:cNvPr id="9" name="正方形/長方形 8">
            <a:extLst>
              <a:ext uri="{FF2B5EF4-FFF2-40B4-BE49-F238E27FC236}">
                <a16:creationId xmlns:a16="http://schemas.microsoft.com/office/drawing/2014/main" id="{D6F907C9-AEFB-FC49-F038-0FC1D9E310E8}"/>
              </a:ext>
            </a:extLst>
          </p:cNvPr>
          <p:cNvSpPr/>
          <p:nvPr/>
        </p:nvSpPr>
        <p:spPr>
          <a:xfrm>
            <a:off x="565327" y="2824190"/>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0" name="グラフィックス 9" descr="右向き指示マーク">
            <a:extLst>
              <a:ext uri="{FF2B5EF4-FFF2-40B4-BE49-F238E27FC236}">
                <a16:creationId xmlns:a16="http://schemas.microsoft.com/office/drawing/2014/main" id="{2CC08CB5-C323-9B48-988B-3E4CF78F95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54202">
            <a:off x="1587801" y="3027050"/>
            <a:ext cx="253626" cy="253626"/>
          </a:xfrm>
          <a:prstGeom prst="rect">
            <a:avLst/>
          </a:prstGeom>
        </p:spPr>
      </p:pic>
      <p:sp>
        <p:nvSpPr>
          <p:cNvPr id="18" name="矢印: 右 17">
            <a:extLst>
              <a:ext uri="{FF2B5EF4-FFF2-40B4-BE49-F238E27FC236}">
                <a16:creationId xmlns:a16="http://schemas.microsoft.com/office/drawing/2014/main" id="{1E68E08E-BA9A-4E63-CA8D-75BCCFCA31EA}"/>
              </a:ext>
            </a:extLst>
          </p:cNvPr>
          <p:cNvSpPr/>
          <p:nvPr/>
        </p:nvSpPr>
        <p:spPr>
          <a:xfrm>
            <a:off x="1741353" y="249084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5" name="図 14">
            <a:extLst>
              <a:ext uri="{FF2B5EF4-FFF2-40B4-BE49-F238E27FC236}">
                <a16:creationId xmlns:a16="http://schemas.microsoft.com/office/drawing/2014/main" id="{A7B28A8A-BCD0-2237-77D2-F094DA14FB8A}"/>
              </a:ext>
            </a:extLst>
          </p:cNvPr>
          <p:cNvPicPr>
            <a:picLocks noChangeAspect="1"/>
          </p:cNvPicPr>
          <p:nvPr/>
        </p:nvPicPr>
        <p:blipFill>
          <a:blip r:embed="rId5"/>
          <a:stretch>
            <a:fillRect/>
          </a:stretch>
        </p:blipFill>
        <p:spPr>
          <a:xfrm>
            <a:off x="2711375" y="2437276"/>
            <a:ext cx="381033" cy="112377"/>
          </a:xfrm>
          <a:prstGeom prst="rect">
            <a:avLst/>
          </a:prstGeom>
        </p:spPr>
      </p:pic>
      <p:pic>
        <p:nvPicPr>
          <p:cNvPr id="21" name="図 20">
            <a:extLst>
              <a:ext uri="{FF2B5EF4-FFF2-40B4-BE49-F238E27FC236}">
                <a16:creationId xmlns:a16="http://schemas.microsoft.com/office/drawing/2014/main" id="{A66601DA-F930-C0A9-EF4C-8D16B3EEDC61}"/>
              </a:ext>
            </a:extLst>
          </p:cNvPr>
          <p:cNvPicPr>
            <a:picLocks noChangeAspect="1"/>
          </p:cNvPicPr>
          <p:nvPr/>
        </p:nvPicPr>
        <p:blipFill>
          <a:blip r:embed="rId5"/>
          <a:stretch>
            <a:fillRect/>
          </a:stretch>
        </p:blipFill>
        <p:spPr>
          <a:xfrm>
            <a:off x="2066360" y="2199975"/>
            <a:ext cx="381033" cy="112377"/>
          </a:xfrm>
          <a:prstGeom prst="rect">
            <a:avLst/>
          </a:prstGeom>
        </p:spPr>
      </p:pic>
      <p:pic>
        <p:nvPicPr>
          <p:cNvPr id="25" name="図 24">
            <a:extLst>
              <a:ext uri="{FF2B5EF4-FFF2-40B4-BE49-F238E27FC236}">
                <a16:creationId xmlns:a16="http://schemas.microsoft.com/office/drawing/2014/main" id="{0F6774D3-D644-F54B-4259-49F268538DB1}"/>
              </a:ext>
            </a:extLst>
          </p:cNvPr>
          <p:cNvPicPr>
            <a:picLocks noChangeAspect="1"/>
          </p:cNvPicPr>
          <p:nvPr/>
        </p:nvPicPr>
        <p:blipFill>
          <a:blip r:embed="rId5"/>
          <a:stretch>
            <a:fillRect/>
          </a:stretch>
        </p:blipFill>
        <p:spPr>
          <a:xfrm>
            <a:off x="2728872" y="1996948"/>
            <a:ext cx="381033" cy="112377"/>
          </a:xfrm>
          <a:prstGeom prst="rect">
            <a:avLst/>
          </a:prstGeom>
        </p:spPr>
      </p:pic>
      <p:sp>
        <p:nvSpPr>
          <p:cNvPr id="79" name="正方形/長方形 78">
            <a:extLst>
              <a:ext uri="{FF2B5EF4-FFF2-40B4-BE49-F238E27FC236}">
                <a16:creationId xmlns:a16="http://schemas.microsoft.com/office/drawing/2014/main" id="{FD0B8579-8FA7-8405-C7E1-ED997A6F1147}"/>
              </a:ext>
            </a:extLst>
          </p:cNvPr>
          <p:cNvSpPr/>
          <p:nvPr/>
        </p:nvSpPr>
        <p:spPr>
          <a:xfrm>
            <a:off x="6939350" y="4863194"/>
            <a:ext cx="636483" cy="225451"/>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0" name="グラフィックス 49" descr="右向き指示マーク">
            <a:extLst>
              <a:ext uri="{FF2B5EF4-FFF2-40B4-BE49-F238E27FC236}">
                <a16:creationId xmlns:a16="http://schemas.microsoft.com/office/drawing/2014/main" id="{AC351FE7-FDB7-D225-18A3-72C7F0A214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54202">
            <a:off x="7504185" y="4852361"/>
            <a:ext cx="253626" cy="253626"/>
          </a:xfrm>
          <a:prstGeom prst="rect">
            <a:avLst/>
          </a:prstGeom>
        </p:spPr>
      </p:pic>
      <p:pic>
        <p:nvPicPr>
          <p:cNvPr id="8" name="Picture 7">
            <a:extLst>
              <a:ext uri="{FF2B5EF4-FFF2-40B4-BE49-F238E27FC236}">
                <a16:creationId xmlns:a16="http://schemas.microsoft.com/office/drawing/2014/main" id="{676ADA11-A3C6-48F3-152D-ACF8335FE119}"/>
              </a:ext>
            </a:extLst>
          </p:cNvPr>
          <p:cNvPicPr>
            <a:picLocks noChangeAspect="1"/>
          </p:cNvPicPr>
          <p:nvPr/>
        </p:nvPicPr>
        <p:blipFill>
          <a:blip r:embed="rId6"/>
          <a:stretch>
            <a:fillRect/>
          </a:stretch>
        </p:blipFill>
        <p:spPr>
          <a:xfrm>
            <a:off x="1993607" y="1682199"/>
            <a:ext cx="1470530" cy="1624046"/>
          </a:xfrm>
          <a:prstGeom prst="rect">
            <a:avLst/>
          </a:prstGeom>
        </p:spPr>
      </p:pic>
      <p:pic>
        <p:nvPicPr>
          <p:cNvPr id="12" name="Picture 11">
            <a:extLst>
              <a:ext uri="{FF2B5EF4-FFF2-40B4-BE49-F238E27FC236}">
                <a16:creationId xmlns:a16="http://schemas.microsoft.com/office/drawing/2014/main" id="{9A37EC1D-7035-BD34-F268-0CB7F4431076}"/>
              </a:ext>
            </a:extLst>
          </p:cNvPr>
          <p:cNvPicPr>
            <a:picLocks noChangeAspect="1"/>
          </p:cNvPicPr>
          <p:nvPr/>
        </p:nvPicPr>
        <p:blipFill>
          <a:blip r:embed="rId7"/>
          <a:stretch>
            <a:fillRect/>
          </a:stretch>
        </p:blipFill>
        <p:spPr>
          <a:xfrm>
            <a:off x="1894897" y="3999613"/>
            <a:ext cx="1410356" cy="1624046"/>
          </a:xfrm>
          <a:prstGeom prst="rect">
            <a:avLst/>
          </a:prstGeom>
        </p:spPr>
      </p:pic>
      <p:sp>
        <p:nvSpPr>
          <p:cNvPr id="13" name="Rectangle: Rounded Corners 12">
            <a:extLst>
              <a:ext uri="{FF2B5EF4-FFF2-40B4-BE49-F238E27FC236}">
                <a16:creationId xmlns:a16="http://schemas.microsoft.com/office/drawing/2014/main" id="{BB83C8D0-505D-BA0B-4B4D-D77DE8D2A4C8}"/>
              </a:ext>
            </a:extLst>
          </p:cNvPr>
          <p:cNvSpPr/>
          <p:nvPr/>
        </p:nvSpPr>
        <p:spPr>
          <a:xfrm>
            <a:off x="6995538" y="6192140"/>
            <a:ext cx="715607" cy="192142"/>
          </a:xfrm>
          <a:prstGeom prst="round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u="sng" dirty="0">
                <a:solidFill>
                  <a:schemeClr val="tx1"/>
                </a:solidFill>
              </a:rPr>
              <a:t>50.00</a:t>
            </a:r>
          </a:p>
        </p:txBody>
      </p:sp>
      <p:pic>
        <p:nvPicPr>
          <p:cNvPr id="16" name="図 67">
            <a:extLst>
              <a:ext uri="{FF2B5EF4-FFF2-40B4-BE49-F238E27FC236}">
                <a16:creationId xmlns:a16="http://schemas.microsoft.com/office/drawing/2014/main" id="{A3E96828-BD4A-2C0C-D70D-17F9184A99D0}"/>
              </a:ext>
            </a:extLst>
          </p:cNvPr>
          <p:cNvPicPr>
            <a:picLocks noChangeAspect="1"/>
          </p:cNvPicPr>
          <p:nvPr/>
        </p:nvPicPr>
        <p:blipFill>
          <a:blip r:embed="rId8"/>
          <a:stretch>
            <a:fillRect/>
          </a:stretch>
        </p:blipFill>
        <p:spPr>
          <a:xfrm>
            <a:off x="748867" y="4092403"/>
            <a:ext cx="767534" cy="496491"/>
          </a:xfrm>
          <a:prstGeom prst="rect">
            <a:avLst/>
          </a:prstGeom>
          <a:solidFill>
            <a:schemeClr val="bg1"/>
          </a:solidFill>
        </p:spPr>
      </p:pic>
      <p:sp>
        <p:nvSpPr>
          <p:cNvPr id="19" name="テキスト ボックス 68">
            <a:extLst>
              <a:ext uri="{FF2B5EF4-FFF2-40B4-BE49-F238E27FC236}">
                <a16:creationId xmlns:a16="http://schemas.microsoft.com/office/drawing/2014/main" id="{9F7D0B3C-0631-5936-37BB-EF7C66BBCCAC}"/>
              </a:ext>
            </a:extLst>
          </p:cNvPr>
          <p:cNvSpPr txBox="1"/>
          <p:nvPr/>
        </p:nvSpPr>
        <p:spPr>
          <a:xfrm>
            <a:off x="685151" y="4599441"/>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200pcs</a:t>
            </a:r>
          </a:p>
          <a:p>
            <a:r>
              <a:rPr kumimoji="1" lang="en-US" altLang="ja-JP" sz="600" dirty="0"/>
              <a:t>Label 1 piece</a:t>
            </a:r>
          </a:p>
          <a:p>
            <a:r>
              <a:rPr kumimoji="1" lang="en-US" altLang="ja-JP" sz="600" dirty="0"/>
              <a:t>Lot 2023-09-09</a:t>
            </a:r>
            <a:endParaRPr kumimoji="1" lang="ja-JP" altLang="en-US" sz="600" dirty="0"/>
          </a:p>
        </p:txBody>
      </p:sp>
      <p:sp>
        <p:nvSpPr>
          <p:cNvPr id="20" name="台形 69">
            <a:extLst>
              <a:ext uri="{FF2B5EF4-FFF2-40B4-BE49-F238E27FC236}">
                <a16:creationId xmlns:a16="http://schemas.microsoft.com/office/drawing/2014/main" id="{D3CDF0F7-3B54-8A3A-A63B-DA309CECAA27}"/>
              </a:ext>
            </a:extLst>
          </p:cNvPr>
          <p:cNvSpPr/>
          <p:nvPr/>
        </p:nvSpPr>
        <p:spPr>
          <a:xfrm rot="9223765">
            <a:off x="1363511" y="401289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23" name="図 70">
            <a:extLst>
              <a:ext uri="{FF2B5EF4-FFF2-40B4-BE49-F238E27FC236}">
                <a16:creationId xmlns:a16="http://schemas.microsoft.com/office/drawing/2014/main" id="{6588195F-65F3-F783-8207-F0B4140C85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312519" y="4199009"/>
            <a:ext cx="193980" cy="422448"/>
          </a:xfrm>
          <a:prstGeom prst="rect">
            <a:avLst/>
          </a:prstGeom>
        </p:spPr>
      </p:pic>
      <p:sp>
        <p:nvSpPr>
          <p:cNvPr id="24" name="矢印: 右 117">
            <a:extLst>
              <a:ext uri="{FF2B5EF4-FFF2-40B4-BE49-F238E27FC236}">
                <a16:creationId xmlns:a16="http://schemas.microsoft.com/office/drawing/2014/main" id="{4FC08BF7-5B2F-184A-FB6E-1345FCF25832}"/>
              </a:ext>
            </a:extLst>
          </p:cNvPr>
          <p:cNvSpPr/>
          <p:nvPr/>
        </p:nvSpPr>
        <p:spPr>
          <a:xfrm>
            <a:off x="1572381" y="4281929"/>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Rectangle 25">
            <a:extLst>
              <a:ext uri="{FF2B5EF4-FFF2-40B4-BE49-F238E27FC236}">
                <a16:creationId xmlns:a16="http://schemas.microsoft.com/office/drawing/2014/main" id="{DF854A0F-6A5D-3532-39BB-0CEC13F5EB84}"/>
              </a:ext>
            </a:extLst>
          </p:cNvPr>
          <p:cNvSpPr/>
          <p:nvPr/>
        </p:nvSpPr>
        <p:spPr>
          <a:xfrm>
            <a:off x="2509838" y="4991098"/>
            <a:ext cx="266700" cy="112156"/>
          </a:xfrm>
          <a:prstGeom prst="rect">
            <a:avLst/>
          </a:prstGeom>
          <a:solidFill>
            <a:schemeClr val="bg1"/>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30" name="Picture 29">
            <a:extLst>
              <a:ext uri="{FF2B5EF4-FFF2-40B4-BE49-F238E27FC236}">
                <a16:creationId xmlns:a16="http://schemas.microsoft.com/office/drawing/2014/main" id="{BF7BDE30-62D1-61E7-8595-8CD8676D06FB}"/>
              </a:ext>
            </a:extLst>
          </p:cNvPr>
          <p:cNvPicPr>
            <a:picLocks noChangeAspect="1"/>
          </p:cNvPicPr>
          <p:nvPr/>
        </p:nvPicPr>
        <p:blipFill>
          <a:blip r:embed="rId7"/>
          <a:stretch>
            <a:fillRect/>
          </a:stretch>
        </p:blipFill>
        <p:spPr>
          <a:xfrm>
            <a:off x="4793750" y="3999613"/>
            <a:ext cx="1410356" cy="1624046"/>
          </a:xfrm>
          <a:prstGeom prst="rect">
            <a:avLst/>
          </a:prstGeom>
        </p:spPr>
      </p:pic>
      <p:pic>
        <p:nvPicPr>
          <p:cNvPr id="31" name="図 67">
            <a:extLst>
              <a:ext uri="{FF2B5EF4-FFF2-40B4-BE49-F238E27FC236}">
                <a16:creationId xmlns:a16="http://schemas.microsoft.com/office/drawing/2014/main" id="{C33AADAA-63A7-40C7-DCF7-437F9BFFA2CF}"/>
              </a:ext>
            </a:extLst>
          </p:cNvPr>
          <p:cNvPicPr>
            <a:picLocks noChangeAspect="1"/>
          </p:cNvPicPr>
          <p:nvPr/>
        </p:nvPicPr>
        <p:blipFill>
          <a:blip r:embed="rId8"/>
          <a:stretch>
            <a:fillRect/>
          </a:stretch>
        </p:blipFill>
        <p:spPr>
          <a:xfrm>
            <a:off x="3647720" y="4092403"/>
            <a:ext cx="767534" cy="496491"/>
          </a:xfrm>
          <a:prstGeom prst="rect">
            <a:avLst/>
          </a:prstGeom>
          <a:solidFill>
            <a:schemeClr val="bg1"/>
          </a:solidFill>
        </p:spPr>
      </p:pic>
      <p:sp>
        <p:nvSpPr>
          <p:cNvPr id="38" name="テキスト ボックス 68">
            <a:extLst>
              <a:ext uri="{FF2B5EF4-FFF2-40B4-BE49-F238E27FC236}">
                <a16:creationId xmlns:a16="http://schemas.microsoft.com/office/drawing/2014/main" id="{FC3F4C30-D65D-8BE8-2FC4-D1DACB1AEEC4}"/>
              </a:ext>
            </a:extLst>
          </p:cNvPr>
          <p:cNvSpPr txBox="1"/>
          <p:nvPr/>
        </p:nvSpPr>
        <p:spPr>
          <a:xfrm>
            <a:off x="3584004" y="4599441"/>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200pcs</a:t>
            </a:r>
          </a:p>
          <a:p>
            <a:r>
              <a:rPr kumimoji="1" lang="en-US" altLang="ja-JP" sz="600" dirty="0"/>
              <a:t>Label 1 piece</a:t>
            </a:r>
          </a:p>
          <a:p>
            <a:r>
              <a:rPr kumimoji="1" lang="en-US" altLang="ja-JP" sz="600" dirty="0"/>
              <a:t>Lot 2023-09-09</a:t>
            </a:r>
          </a:p>
          <a:p>
            <a:endParaRPr kumimoji="1" lang="en-US" altLang="ja-JP" sz="600" dirty="0"/>
          </a:p>
          <a:p>
            <a:r>
              <a:rPr kumimoji="1" lang="en-US" altLang="ja-JP" sz="600" dirty="0">
                <a:solidFill>
                  <a:srgbClr val="FF0000"/>
                </a:solidFill>
              </a:rPr>
              <a:t>* Scan the same label</a:t>
            </a:r>
            <a:endParaRPr kumimoji="1" lang="ja-JP" altLang="en-US" sz="600" dirty="0">
              <a:solidFill>
                <a:srgbClr val="FF0000"/>
              </a:solidFill>
            </a:endParaRPr>
          </a:p>
        </p:txBody>
      </p:sp>
      <p:sp>
        <p:nvSpPr>
          <p:cNvPr id="39" name="台形 69">
            <a:extLst>
              <a:ext uri="{FF2B5EF4-FFF2-40B4-BE49-F238E27FC236}">
                <a16:creationId xmlns:a16="http://schemas.microsoft.com/office/drawing/2014/main" id="{C28F4849-878F-4F38-F21B-0A1D54DB32A9}"/>
              </a:ext>
            </a:extLst>
          </p:cNvPr>
          <p:cNvSpPr/>
          <p:nvPr/>
        </p:nvSpPr>
        <p:spPr>
          <a:xfrm rot="9223765">
            <a:off x="4262364" y="401289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41" name="図 70">
            <a:extLst>
              <a:ext uri="{FF2B5EF4-FFF2-40B4-BE49-F238E27FC236}">
                <a16:creationId xmlns:a16="http://schemas.microsoft.com/office/drawing/2014/main" id="{CE577846-BFE5-8F64-6D09-0F6CC925AC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211372" y="4199009"/>
            <a:ext cx="193980" cy="422448"/>
          </a:xfrm>
          <a:prstGeom prst="rect">
            <a:avLst/>
          </a:prstGeom>
        </p:spPr>
      </p:pic>
      <p:sp>
        <p:nvSpPr>
          <p:cNvPr id="42" name="矢印: 右 117">
            <a:extLst>
              <a:ext uri="{FF2B5EF4-FFF2-40B4-BE49-F238E27FC236}">
                <a16:creationId xmlns:a16="http://schemas.microsoft.com/office/drawing/2014/main" id="{3044FE92-2A49-B28E-832A-B4D35497CCA6}"/>
              </a:ext>
            </a:extLst>
          </p:cNvPr>
          <p:cNvSpPr/>
          <p:nvPr/>
        </p:nvSpPr>
        <p:spPr>
          <a:xfrm>
            <a:off x="4471234" y="4281929"/>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矢印: 右 117">
            <a:extLst>
              <a:ext uri="{FF2B5EF4-FFF2-40B4-BE49-F238E27FC236}">
                <a16:creationId xmlns:a16="http://schemas.microsoft.com/office/drawing/2014/main" id="{AE644EE2-9AB2-78FD-9149-8F8CC6ED29FB}"/>
              </a:ext>
            </a:extLst>
          </p:cNvPr>
          <p:cNvSpPr/>
          <p:nvPr/>
        </p:nvSpPr>
        <p:spPr>
          <a:xfrm>
            <a:off x="3311973" y="4271490"/>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 name="テキスト ボックス 91">
            <a:extLst>
              <a:ext uri="{FF2B5EF4-FFF2-40B4-BE49-F238E27FC236}">
                <a16:creationId xmlns:a16="http://schemas.microsoft.com/office/drawing/2014/main" id="{610DAAA0-B11B-101C-0D6A-659F3654FA35}"/>
              </a:ext>
            </a:extLst>
          </p:cNvPr>
          <p:cNvSpPr txBox="1"/>
          <p:nvPr/>
        </p:nvSpPr>
        <p:spPr>
          <a:xfrm>
            <a:off x="2478917" y="4302823"/>
            <a:ext cx="696727" cy="76944"/>
          </a:xfrm>
          <a:prstGeom prst="rect">
            <a:avLst/>
          </a:prstGeom>
          <a:solidFill>
            <a:schemeClr val="bg1"/>
          </a:solidFill>
        </p:spPr>
        <p:txBody>
          <a:bodyPr wrap="square" lIns="0" tIns="0" rIns="0" bIns="0"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47" name="テキスト ボックス 92">
            <a:extLst>
              <a:ext uri="{FF2B5EF4-FFF2-40B4-BE49-F238E27FC236}">
                <a16:creationId xmlns:a16="http://schemas.microsoft.com/office/drawing/2014/main" id="{4D57B8EB-037C-D0DE-1531-E0883118B5A1}"/>
              </a:ext>
            </a:extLst>
          </p:cNvPr>
          <p:cNvSpPr txBox="1"/>
          <p:nvPr/>
        </p:nvSpPr>
        <p:spPr>
          <a:xfrm>
            <a:off x="1925516" y="4475126"/>
            <a:ext cx="986410" cy="76944"/>
          </a:xfrm>
          <a:prstGeom prst="rect">
            <a:avLst/>
          </a:prstGeom>
          <a:solidFill>
            <a:schemeClr val="bg1"/>
          </a:solidFill>
        </p:spPr>
        <p:txBody>
          <a:bodyPr wrap="square" lIns="0" tIns="0" rIns="0" bIns="0" rtlCol="0">
            <a:spAutoFit/>
          </a:bodyPr>
          <a:lstStyle/>
          <a:p>
            <a:r>
              <a:rPr kumimoji="1" lang="en-US" altLang="ja-JP" sz="500" dirty="0">
                <a:latin typeface="+mj-lt"/>
              </a:rPr>
              <a:t>DEMO_PARTS_NAME_B</a:t>
            </a:r>
          </a:p>
        </p:txBody>
      </p:sp>
      <p:sp>
        <p:nvSpPr>
          <p:cNvPr id="48" name="テキスト ボックス 93">
            <a:extLst>
              <a:ext uri="{FF2B5EF4-FFF2-40B4-BE49-F238E27FC236}">
                <a16:creationId xmlns:a16="http://schemas.microsoft.com/office/drawing/2014/main" id="{79C996A5-D05E-2070-D878-637349D1CC0A}"/>
              </a:ext>
            </a:extLst>
          </p:cNvPr>
          <p:cNvSpPr txBox="1"/>
          <p:nvPr/>
        </p:nvSpPr>
        <p:spPr>
          <a:xfrm>
            <a:off x="2570316" y="4654877"/>
            <a:ext cx="522092" cy="76944"/>
          </a:xfrm>
          <a:prstGeom prst="rect">
            <a:avLst/>
          </a:prstGeom>
          <a:solidFill>
            <a:schemeClr val="bg1"/>
          </a:solidFill>
        </p:spPr>
        <p:txBody>
          <a:bodyPr wrap="square" lIns="0" tIns="0" rIns="0" bIns="0" rtlCol="0">
            <a:spAutoFit/>
          </a:bodyPr>
          <a:lstStyle/>
          <a:p>
            <a:r>
              <a:rPr kumimoji="1" lang="en-US" altLang="ja-JP" sz="500" dirty="0">
                <a:latin typeface="+mj-lt"/>
              </a:rPr>
              <a:t>2023-09-09</a:t>
            </a:r>
          </a:p>
        </p:txBody>
      </p:sp>
      <p:sp>
        <p:nvSpPr>
          <p:cNvPr id="49" name="テキスト ボックス 91">
            <a:extLst>
              <a:ext uri="{FF2B5EF4-FFF2-40B4-BE49-F238E27FC236}">
                <a16:creationId xmlns:a16="http://schemas.microsoft.com/office/drawing/2014/main" id="{C8E6BBB1-F994-B10D-0166-A18888B5F159}"/>
              </a:ext>
            </a:extLst>
          </p:cNvPr>
          <p:cNvSpPr txBox="1"/>
          <p:nvPr/>
        </p:nvSpPr>
        <p:spPr>
          <a:xfrm>
            <a:off x="5380732" y="4308819"/>
            <a:ext cx="696727" cy="76944"/>
          </a:xfrm>
          <a:prstGeom prst="rect">
            <a:avLst/>
          </a:prstGeom>
          <a:solidFill>
            <a:schemeClr val="bg1"/>
          </a:solidFill>
        </p:spPr>
        <p:txBody>
          <a:bodyPr wrap="square" lIns="0" tIns="0" rIns="0" bIns="0"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52" name="テキスト ボックス 92">
            <a:extLst>
              <a:ext uri="{FF2B5EF4-FFF2-40B4-BE49-F238E27FC236}">
                <a16:creationId xmlns:a16="http://schemas.microsoft.com/office/drawing/2014/main" id="{69EFC622-0B6F-0C66-0605-3B06CED8D720}"/>
              </a:ext>
            </a:extLst>
          </p:cNvPr>
          <p:cNvSpPr txBox="1"/>
          <p:nvPr/>
        </p:nvSpPr>
        <p:spPr>
          <a:xfrm>
            <a:off x="4827331" y="4481122"/>
            <a:ext cx="986410" cy="76944"/>
          </a:xfrm>
          <a:prstGeom prst="rect">
            <a:avLst/>
          </a:prstGeom>
          <a:solidFill>
            <a:schemeClr val="bg1"/>
          </a:solidFill>
        </p:spPr>
        <p:txBody>
          <a:bodyPr wrap="square" lIns="0" tIns="0" rIns="0" bIns="0" rtlCol="0">
            <a:spAutoFit/>
          </a:bodyPr>
          <a:lstStyle/>
          <a:p>
            <a:r>
              <a:rPr kumimoji="1" lang="en-US" altLang="ja-JP" sz="500" dirty="0">
                <a:latin typeface="+mj-lt"/>
              </a:rPr>
              <a:t>DEMO_PARTS_NAME_B</a:t>
            </a:r>
          </a:p>
        </p:txBody>
      </p:sp>
      <p:sp>
        <p:nvSpPr>
          <p:cNvPr id="53" name="テキスト ボックス 93">
            <a:extLst>
              <a:ext uri="{FF2B5EF4-FFF2-40B4-BE49-F238E27FC236}">
                <a16:creationId xmlns:a16="http://schemas.microsoft.com/office/drawing/2014/main" id="{FB623A45-C25F-46F4-48C7-DE61F3035B66}"/>
              </a:ext>
            </a:extLst>
          </p:cNvPr>
          <p:cNvSpPr txBox="1"/>
          <p:nvPr/>
        </p:nvSpPr>
        <p:spPr>
          <a:xfrm>
            <a:off x="5472131" y="4660873"/>
            <a:ext cx="522092" cy="76944"/>
          </a:xfrm>
          <a:prstGeom prst="rect">
            <a:avLst/>
          </a:prstGeom>
          <a:solidFill>
            <a:schemeClr val="bg1"/>
          </a:solidFill>
        </p:spPr>
        <p:txBody>
          <a:bodyPr wrap="square" lIns="0" tIns="0" rIns="0" bIns="0" rtlCol="0">
            <a:spAutoFit/>
          </a:bodyPr>
          <a:lstStyle/>
          <a:p>
            <a:r>
              <a:rPr kumimoji="1" lang="en-US" altLang="ja-JP" sz="500" dirty="0">
                <a:latin typeface="+mj-lt"/>
              </a:rPr>
              <a:t>2023-09-09</a:t>
            </a:r>
          </a:p>
        </p:txBody>
      </p:sp>
      <p:sp>
        <p:nvSpPr>
          <p:cNvPr id="54" name="正方形/長方形 78">
            <a:extLst>
              <a:ext uri="{FF2B5EF4-FFF2-40B4-BE49-F238E27FC236}">
                <a16:creationId xmlns:a16="http://schemas.microsoft.com/office/drawing/2014/main" id="{3DF6CB14-C8CA-B189-DFCA-007057EF3B72}"/>
              </a:ext>
            </a:extLst>
          </p:cNvPr>
          <p:cNvSpPr/>
          <p:nvPr/>
        </p:nvSpPr>
        <p:spPr>
          <a:xfrm>
            <a:off x="5527328" y="5318003"/>
            <a:ext cx="636483" cy="225451"/>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5" name="グラフィックス 49" descr="右向き指示マーク">
            <a:extLst>
              <a:ext uri="{FF2B5EF4-FFF2-40B4-BE49-F238E27FC236}">
                <a16:creationId xmlns:a16="http://schemas.microsoft.com/office/drawing/2014/main" id="{8A5CFDC8-160F-1BE3-5667-90E3CAE3DC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54202">
            <a:off x="6092163" y="5307170"/>
            <a:ext cx="253626" cy="253626"/>
          </a:xfrm>
          <a:prstGeom prst="rect">
            <a:avLst/>
          </a:prstGeom>
        </p:spPr>
      </p:pic>
      <p:sp>
        <p:nvSpPr>
          <p:cNvPr id="56" name="二等辺三角形 1">
            <a:extLst>
              <a:ext uri="{FF2B5EF4-FFF2-40B4-BE49-F238E27FC236}">
                <a16:creationId xmlns:a16="http://schemas.microsoft.com/office/drawing/2014/main" id="{33014C6C-B350-E0F7-1296-037FE78F9419}"/>
              </a:ext>
            </a:extLst>
          </p:cNvPr>
          <p:cNvSpPr/>
          <p:nvPr/>
        </p:nvSpPr>
        <p:spPr>
          <a:xfrm>
            <a:off x="5915638"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pic>
        <p:nvPicPr>
          <p:cNvPr id="57" name="Picture 56">
            <a:extLst>
              <a:ext uri="{FF2B5EF4-FFF2-40B4-BE49-F238E27FC236}">
                <a16:creationId xmlns:a16="http://schemas.microsoft.com/office/drawing/2014/main" id="{8E40FB81-1342-357F-8043-6056974C2C26}"/>
              </a:ext>
            </a:extLst>
          </p:cNvPr>
          <p:cNvPicPr>
            <a:picLocks noChangeAspect="1"/>
          </p:cNvPicPr>
          <p:nvPr/>
        </p:nvPicPr>
        <p:blipFill>
          <a:blip r:embed="rId7"/>
          <a:stretch>
            <a:fillRect/>
          </a:stretch>
        </p:blipFill>
        <p:spPr>
          <a:xfrm>
            <a:off x="1901617" y="6013449"/>
            <a:ext cx="1410356" cy="1624046"/>
          </a:xfrm>
          <a:prstGeom prst="rect">
            <a:avLst/>
          </a:prstGeom>
        </p:spPr>
      </p:pic>
      <p:pic>
        <p:nvPicPr>
          <p:cNvPr id="65" name="図 67">
            <a:extLst>
              <a:ext uri="{FF2B5EF4-FFF2-40B4-BE49-F238E27FC236}">
                <a16:creationId xmlns:a16="http://schemas.microsoft.com/office/drawing/2014/main" id="{34DDB555-50B8-7219-8E80-9F7FE9628DDA}"/>
              </a:ext>
            </a:extLst>
          </p:cNvPr>
          <p:cNvPicPr>
            <a:picLocks noChangeAspect="1"/>
          </p:cNvPicPr>
          <p:nvPr/>
        </p:nvPicPr>
        <p:blipFill>
          <a:blip r:embed="rId8"/>
          <a:stretch>
            <a:fillRect/>
          </a:stretch>
        </p:blipFill>
        <p:spPr>
          <a:xfrm>
            <a:off x="755587" y="6106239"/>
            <a:ext cx="767534" cy="496491"/>
          </a:xfrm>
          <a:prstGeom prst="rect">
            <a:avLst/>
          </a:prstGeom>
          <a:solidFill>
            <a:schemeClr val="bg1"/>
          </a:solidFill>
        </p:spPr>
      </p:pic>
      <p:sp>
        <p:nvSpPr>
          <p:cNvPr id="66" name="テキスト ボックス 68">
            <a:extLst>
              <a:ext uri="{FF2B5EF4-FFF2-40B4-BE49-F238E27FC236}">
                <a16:creationId xmlns:a16="http://schemas.microsoft.com/office/drawing/2014/main" id="{E8010778-D233-BE48-746F-5ED3E779BC3F}"/>
              </a:ext>
            </a:extLst>
          </p:cNvPr>
          <p:cNvSpPr txBox="1"/>
          <p:nvPr/>
        </p:nvSpPr>
        <p:spPr>
          <a:xfrm>
            <a:off x="691871" y="6613277"/>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200pcs</a:t>
            </a:r>
          </a:p>
          <a:p>
            <a:r>
              <a:rPr kumimoji="1" lang="en-US" altLang="ja-JP" sz="600" dirty="0"/>
              <a:t>Label 1 piece</a:t>
            </a:r>
          </a:p>
          <a:p>
            <a:r>
              <a:rPr kumimoji="1" lang="en-US" altLang="ja-JP" sz="600" dirty="0"/>
              <a:t>Lot 2023-09-09</a:t>
            </a:r>
          </a:p>
          <a:p>
            <a:r>
              <a:rPr kumimoji="1" lang="en-US" altLang="ja-JP" sz="600" dirty="0"/>
              <a:t>Serial 0001</a:t>
            </a:r>
            <a:endParaRPr kumimoji="1" lang="ja-JP" altLang="en-US" sz="600" dirty="0"/>
          </a:p>
        </p:txBody>
      </p:sp>
      <p:sp>
        <p:nvSpPr>
          <p:cNvPr id="67" name="台形 69">
            <a:extLst>
              <a:ext uri="{FF2B5EF4-FFF2-40B4-BE49-F238E27FC236}">
                <a16:creationId xmlns:a16="http://schemas.microsoft.com/office/drawing/2014/main" id="{EA39DA30-FC27-F678-146C-FB4AEE01DBBC}"/>
              </a:ext>
            </a:extLst>
          </p:cNvPr>
          <p:cNvSpPr/>
          <p:nvPr/>
        </p:nvSpPr>
        <p:spPr>
          <a:xfrm rot="9223765">
            <a:off x="1370231" y="602673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68" name="図 70">
            <a:extLst>
              <a:ext uri="{FF2B5EF4-FFF2-40B4-BE49-F238E27FC236}">
                <a16:creationId xmlns:a16="http://schemas.microsoft.com/office/drawing/2014/main" id="{F0B53A14-1551-3A5C-5B4F-9351FA32FA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319239" y="6212845"/>
            <a:ext cx="193980" cy="422448"/>
          </a:xfrm>
          <a:prstGeom prst="rect">
            <a:avLst/>
          </a:prstGeom>
        </p:spPr>
      </p:pic>
      <p:sp>
        <p:nvSpPr>
          <p:cNvPr id="69" name="矢印: 右 117">
            <a:extLst>
              <a:ext uri="{FF2B5EF4-FFF2-40B4-BE49-F238E27FC236}">
                <a16:creationId xmlns:a16="http://schemas.microsoft.com/office/drawing/2014/main" id="{EBCF1E67-071E-6501-02E3-D1A397F95B66}"/>
              </a:ext>
            </a:extLst>
          </p:cNvPr>
          <p:cNvSpPr/>
          <p:nvPr/>
        </p:nvSpPr>
        <p:spPr>
          <a:xfrm>
            <a:off x="1579101" y="6295765"/>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 name="Rectangle 69">
            <a:extLst>
              <a:ext uri="{FF2B5EF4-FFF2-40B4-BE49-F238E27FC236}">
                <a16:creationId xmlns:a16="http://schemas.microsoft.com/office/drawing/2014/main" id="{8B08D2A7-4132-5AC1-9E0A-A5426254616B}"/>
              </a:ext>
            </a:extLst>
          </p:cNvPr>
          <p:cNvSpPr/>
          <p:nvPr/>
        </p:nvSpPr>
        <p:spPr>
          <a:xfrm>
            <a:off x="2516557" y="7008146"/>
            <a:ext cx="364559" cy="108943"/>
          </a:xfrm>
          <a:prstGeom prst="rect">
            <a:avLst/>
          </a:prstGeom>
          <a:solidFill>
            <a:schemeClr val="bg1"/>
          </a:solidFill>
          <a:ln w="3175" cap="flat" cmpd="sng" algn="ctr">
            <a:noFill/>
            <a:prstDash val="solid"/>
          </a:ln>
          <a:effectLst/>
        </p:spPr>
        <p:txBody>
          <a:bodyPr rtlCol="0" anchor="ctr"/>
          <a:lstStyle/>
          <a:p>
            <a:pPr algn="l" defTabSz="914400"/>
            <a:endParaRPr kumimoji="1" lang="en-US" sz="500" kern="0" dirty="0">
              <a:solidFill>
                <a:prstClr val="black"/>
              </a:solidFill>
            </a:endParaRPr>
          </a:p>
        </p:txBody>
      </p:sp>
      <p:sp>
        <p:nvSpPr>
          <p:cNvPr id="72" name="矢印: 右 117">
            <a:extLst>
              <a:ext uri="{FF2B5EF4-FFF2-40B4-BE49-F238E27FC236}">
                <a16:creationId xmlns:a16="http://schemas.microsoft.com/office/drawing/2014/main" id="{552D6695-DC80-1934-2744-C91E85F704A1}"/>
              </a:ext>
            </a:extLst>
          </p:cNvPr>
          <p:cNvSpPr/>
          <p:nvPr/>
        </p:nvSpPr>
        <p:spPr>
          <a:xfrm>
            <a:off x="3318693" y="6285326"/>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0" name="テキスト ボックス 91">
            <a:extLst>
              <a:ext uri="{FF2B5EF4-FFF2-40B4-BE49-F238E27FC236}">
                <a16:creationId xmlns:a16="http://schemas.microsoft.com/office/drawing/2014/main" id="{6997D34A-34CD-1EBA-5490-2310E7BAA43A}"/>
              </a:ext>
            </a:extLst>
          </p:cNvPr>
          <p:cNvSpPr txBox="1"/>
          <p:nvPr/>
        </p:nvSpPr>
        <p:spPr>
          <a:xfrm>
            <a:off x="2485637" y="6316659"/>
            <a:ext cx="696727" cy="76944"/>
          </a:xfrm>
          <a:prstGeom prst="rect">
            <a:avLst/>
          </a:prstGeom>
          <a:solidFill>
            <a:schemeClr val="bg1"/>
          </a:solidFill>
        </p:spPr>
        <p:txBody>
          <a:bodyPr wrap="square" lIns="0" tIns="0" rIns="0" bIns="0"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81" name="テキスト ボックス 92">
            <a:extLst>
              <a:ext uri="{FF2B5EF4-FFF2-40B4-BE49-F238E27FC236}">
                <a16:creationId xmlns:a16="http://schemas.microsoft.com/office/drawing/2014/main" id="{141BB135-F5BD-8433-CACF-A74A2F248BD4}"/>
              </a:ext>
            </a:extLst>
          </p:cNvPr>
          <p:cNvSpPr txBox="1"/>
          <p:nvPr/>
        </p:nvSpPr>
        <p:spPr>
          <a:xfrm>
            <a:off x="1932236" y="6488962"/>
            <a:ext cx="986410" cy="76944"/>
          </a:xfrm>
          <a:prstGeom prst="rect">
            <a:avLst/>
          </a:prstGeom>
          <a:solidFill>
            <a:schemeClr val="bg1"/>
          </a:solidFill>
        </p:spPr>
        <p:txBody>
          <a:bodyPr wrap="square" lIns="0" tIns="0" rIns="0" bIns="0" rtlCol="0">
            <a:spAutoFit/>
          </a:bodyPr>
          <a:lstStyle/>
          <a:p>
            <a:r>
              <a:rPr kumimoji="1" lang="en-US" altLang="ja-JP" sz="500" dirty="0">
                <a:latin typeface="+mj-lt"/>
              </a:rPr>
              <a:t>DEMO_PARTS_NAME_B</a:t>
            </a:r>
          </a:p>
        </p:txBody>
      </p:sp>
      <p:sp>
        <p:nvSpPr>
          <p:cNvPr id="82" name="テキスト ボックス 93">
            <a:extLst>
              <a:ext uri="{FF2B5EF4-FFF2-40B4-BE49-F238E27FC236}">
                <a16:creationId xmlns:a16="http://schemas.microsoft.com/office/drawing/2014/main" id="{EE859613-F20D-41F3-5013-3CC455CCBB05}"/>
              </a:ext>
            </a:extLst>
          </p:cNvPr>
          <p:cNvSpPr txBox="1"/>
          <p:nvPr/>
        </p:nvSpPr>
        <p:spPr>
          <a:xfrm>
            <a:off x="2577036" y="6668713"/>
            <a:ext cx="522092" cy="76944"/>
          </a:xfrm>
          <a:prstGeom prst="rect">
            <a:avLst/>
          </a:prstGeom>
          <a:solidFill>
            <a:schemeClr val="bg1"/>
          </a:solidFill>
        </p:spPr>
        <p:txBody>
          <a:bodyPr wrap="square" lIns="0" tIns="0" rIns="0" bIns="0" rtlCol="0">
            <a:spAutoFit/>
          </a:bodyPr>
          <a:lstStyle/>
          <a:p>
            <a:r>
              <a:rPr kumimoji="1" lang="en-US" altLang="ja-JP" sz="500" dirty="0">
                <a:latin typeface="+mj-lt"/>
              </a:rPr>
              <a:t>2023-09-09</a:t>
            </a:r>
          </a:p>
        </p:txBody>
      </p:sp>
      <p:pic>
        <p:nvPicPr>
          <p:cNvPr id="83" name="図 67">
            <a:extLst>
              <a:ext uri="{FF2B5EF4-FFF2-40B4-BE49-F238E27FC236}">
                <a16:creationId xmlns:a16="http://schemas.microsoft.com/office/drawing/2014/main" id="{2D1F4C48-2FE1-E2E6-0C58-D85A20894233}"/>
              </a:ext>
            </a:extLst>
          </p:cNvPr>
          <p:cNvPicPr>
            <a:picLocks noChangeAspect="1"/>
          </p:cNvPicPr>
          <p:nvPr/>
        </p:nvPicPr>
        <p:blipFill>
          <a:blip r:embed="rId8"/>
          <a:stretch>
            <a:fillRect/>
          </a:stretch>
        </p:blipFill>
        <p:spPr>
          <a:xfrm>
            <a:off x="3445958" y="7951039"/>
            <a:ext cx="767534" cy="496491"/>
          </a:xfrm>
          <a:prstGeom prst="rect">
            <a:avLst/>
          </a:prstGeom>
          <a:solidFill>
            <a:schemeClr val="bg1"/>
          </a:solidFill>
        </p:spPr>
      </p:pic>
      <p:sp>
        <p:nvSpPr>
          <p:cNvPr id="84" name="テキスト ボックス 68">
            <a:extLst>
              <a:ext uri="{FF2B5EF4-FFF2-40B4-BE49-F238E27FC236}">
                <a16:creationId xmlns:a16="http://schemas.microsoft.com/office/drawing/2014/main" id="{20A810E3-81A8-BADC-7A69-AD71161D08C1}"/>
              </a:ext>
            </a:extLst>
          </p:cNvPr>
          <p:cNvSpPr txBox="1"/>
          <p:nvPr/>
        </p:nvSpPr>
        <p:spPr>
          <a:xfrm>
            <a:off x="3375522" y="8461274"/>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a:t>
            </a:r>
            <a:r>
              <a:rPr kumimoji="1" lang="en-US" altLang="ja-JP" sz="600" dirty="0">
                <a:solidFill>
                  <a:srgbClr val="FF0000"/>
                </a:solidFill>
              </a:rPr>
              <a:t>80pcs</a:t>
            </a:r>
          </a:p>
          <a:p>
            <a:r>
              <a:rPr kumimoji="1" lang="en-US" altLang="ja-JP" sz="600" dirty="0"/>
              <a:t>Label 1 piece</a:t>
            </a:r>
          </a:p>
          <a:p>
            <a:r>
              <a:rPr kumimoji="1" lang="en-US" altLang="ja-JP" sz="600" dirty="0"/>
              <a:t>Lot 2023-09-09</a:t>
            </a:r>
          </a:p>
          <a:p>
            <a:r>
              <a:rPr kumimoji="1" lang="en-US" altLang="ja-JP" sz="600" dirty="0"/>
              <a:t>Location: LO01</a:t>
            </a:r>
          </a:p>
          <a:p>
            <a:r>
              <a:rPr kumimoji="1" lang="en-US" altLang="ja-JP" sz="600" dirty="0"/>
              <a:t>Serial </a:t>
            </a:r>
            <a:r>
              <a:rPr kumimoji="1" lang="en-US" altLang="ja-JP" sz="600" dirty="0">
                <a:solidFill>
                  <a:srgbClr val="FF0000"/>
                </a:solidFill>
              </a:rPr>
              <a:t>0002(new serial)</a:t>
            </a:r>
            <a:endParaRPr kumimoji="1" lang="ja-JP" altLang="en-US" sz="600" dirty="0">
              <a:solidFill>
                <a:srgbClr val="FF0000"/>
              </a:solidFill>
            </a:endParaRPr>
          </a:p>
        </p:txBody>
      </p:sp>
      <p:sp>
        <p:nvSpPr>
          <p:cNvPr id="87" name="矢印: 右 117">
            <a:extLst>
              <a:ext uri="{FF2B5EF4-FFF2-40B4-BE49-F238E27FC236}">
                <a16:creationId xmlns:a16="http://schemas.microsoft.com/office/drawing/2014/main" id="{961A0D75-BEFC-7979-EFE8-C4900060B9EA}"/>
              </a:ext>
            </a:extLst>
          </p:cNvPr>
          <p:cNvSpPr/>
          <p:nvPr/>
        </p:nvSpPr>
        <p:spPr>
          <a:xfrm rot="5400000">
            <a:off x="3670016" y="7675742"/>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88" name="Picture 87">
            <a:extLst>
              <a:ext uri="{FF2B5EF4-FFF2-40B4-BE49-F238E27FC236}">
                <a16:creationId xmlns:a16="http://schemas.microsoft.com/office/drawing/2014/main" id="{9E8619CC-88F8-6194-EE89-61734C4850FF}"/>
              </a:ext>
            </a:extLst>
          </p:cNvPr>
          <p:cNvPicPr>
            <a:picLocks noChangeAspect="1"/>
          </p:cNvPicPr>
          <p:nvPr/>
        </p:nvPicPr>
        <p:blipFill>
          <a:blip r:embed="rId7"/>
          <a:stretch>
            <a:fillRect/>
          </a:stretch>
        </p:blipFill>
        <p:spPr>
          <a:xfrm>
            <a:off x="3647720" y="5989350"/>
            <a:ext cx="1410356" cy="1624046"/>
          </a:xfrm>
          <a:prstGeom prst="rect">
            <a:avLst/>
          </a:prstGeom>
        </p:spPr>
      </p:pic>
      <p:sp>
        <p:nvSpPr>
          <p:cNvPr id="89" name="Rectangle 88">
            <a:extLst>
              <a:ext uri="{FF2B5EF4-FFF2-40B4-BE49-F238E27FC236}">
                <a16:creationId xmlns:a16="http://schemas.microsoft.com/office/drawing/2014/main" id="{94694EF1-7C7F-D7EE-9F17-88585F9BC7D8}"/>
              </a:ext>
            </a:extLst>
          </p:cNvPr>
          <p:cNvSpPr/>
          <p:nvPr/>
        </p:nvSpPr>
        <p:spPr>
          <a:xfrm>
            <a:off x="4262661" y="6980834"/>
            <a:ext cx="352202" cy="124479"/>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120</a:t>
            </a:r>
          </a:p>
        </p:txBody>
      </p:sp>
      <p:sp>
        <p:nvSpPr>
          <p:cNvPr id="91" name="テキスト ボックス 91">
            <a:extLst>
              <a:ext uri="{FF2B5EF4-FFF2-40B4-BE49-F238E27FC236}">
                <a16:creationId xmlns:a16="http://schemas.microsoft.com/office/drawing/2014/main" id="{66C382F5-6845-E746-937E-62D48045CED3}"/>
              </a:ext>
            </a:extLst>
          </p:cNvPr>
          <p:cNvSpPr txBox="1"/>
          <p:nvPr/>
        </p:nvSpPr>
        <p:spPr>
          <a:xfrm>
            <a:off x="4231740" y="6292560"/>
            <a:ext cx="696727" cy="76944"/>
          </a:xfrm>
          <a:prstGeom prst="rect">
            <a:avLst/>
          </a:prstGeom>
          <a:solidFill>
            <a:schemeClr val="bg1"/>
          </a:solidFill>
        </p:spPr>
        <p:txBody>
          <a:bodyPr wrap="square" lIns="0" tIns="0" rIns="0" bIns="0"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92" name="テキスト ボックス 92">
            <a:extLst>
              <a:ext uri="{FF2B5EF4-FFF2-40B4-BE49-F238E27FC236}">
                <a16:creationId xmlns:a16="http://schemas.microsoft.com/office/drawing/2014/main" id="{E7382DE1-C17D-10D2-C557-D7A53F0B191E}"/>
              </a:ext>
            </a:extLst>
          </p:cNvPr>
          <p:cNvSpPr txBox="1"/>
          <p:nvPr/>
        </p:nvSpPr>
        <p:spPr>
          <a:xfrm>
            <a:off x="3678339" y="6464863"/>
            <a:ext cx="986410" cy="76944"/>
          </a:xfrm>
          <a:prstGeom prst="rect">
            <a:avLst/>
          </a:prstGeom>
          <a:solidFill>
            <a:schemeClr val="bg1"/>
          </a:solidFill>
        </p:spPr>
        <p:txBody>
          <a:bodyPr wrap="square" lIns="0" tIns="0" rIns="0" bIns="0" rtlCol="0">
            <a:spAutoFit/>
          </a:bodyPr>
          <a:lstStyle/>
          <a:p>
            <a:r>
              <a:rPr kumimoji="1" lang="en-US" altLang="ja-JP" sz="500" dirty="0">
                <a:latin typeface="+mj-lt"/>
              </a:rPr>
              <a:t>DEMO_PARTS_NAME_B</a:t>
            </a:r>
          </a:p>
        </p:txBody>
      </p:sp>
      <p:sp>
        <p:nvSpPr>
          <p:cNvPr id="93" name="テキスト ボックス 93">
            <a:extLst>
              <a:ext uri="{FF2B5EF4-FFF2-40B4-BE49-F238E27FC236}">
                <a16:creationId xmlns:a16="http://schemas.microsoft.com/office/drawing/2014/main" id="{7F51E019-13D2-0188-B20D-8178070DEC8C}"/>
              </a:ext>
            </a:extLst>
          </p:cNvPr>
          <p:cNvSpPr txBox="1"/>
          <p:nvPr/>
        </p:nvSpPr>
        <p:spPr>
          <a:xfrm>
            <a:off x="4323139" y="6644614"/>
            <a:ext cx="522092" cy="76944"/>
          </a:xfrm>
          <a:prstGeom prst="rect">
            <a:avLst/>
          </a:prstGeom>
          <a:solidFill>
            <a:schemeClr val="bg1"/>
          </a:solidFill>
        </p:spPr>
        <p:txBody>
          <a:bodyPr wrap="square" lIns="0" tIns="0" rIns="0" bIns="0" rtlCol="0">
            <a:spAutoFit/>
          </a:bodyPr>
          <a:lstStyle/>
          <a:p>
            <a:r>
              <a:rPr kumimoji="1" lang="en-US" altLang="ja-JP" sz="500" dirty="0">
                <a:latin typeface="+mj-lt"/>
              </a:rPr>
              <a:t>2023-09-09</a:t>
            </a:r>
          </a:p>
        </p:txBody>
      </p:sp>
      <p:sp>
        <p:nvSpPr>
          <p:cNvPr id="94" name="Rectangle 93">
            <a:extLst>
              <a:ext uri="{FF2B5EF4-FFF2-40B4-BE49-F238E27FC236}">
                <a16:creationId xmlns:a16="http://schemas.microsoft.com/office/drawing/2014/main" id="{D3938D08-EAAC-1612-FD4D-BC46BCBB033C}"/>
              </a:ext>
            </a:extLst>
          </p:cNvPr>
          <p:cNvSpPr/>
          <p:nvPr/>
        </p:nvSpPr>
        <p:spPr>
          <a:xfrm>
            <a:off x="5416370" y="4833176"/>
            <a:ext cx="302843" cy="98728"/>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200</a:t>
            </a:r>
          </a:p>
        </p:txBody>
      </p:sp>
      <p:sp>
        <p:nvSpPr>
          <p:cNvPr id="95" name="Rectangle 94">
            <a:extLst>
              <a:ext uri="{FF2B5EF4-FFF2-40B4-BE49-F238E27FC236}">
                <a16:creationId xmlns:a16="http://schemas.microsoft.com/office/drawing/2014/main" id="{BAF7C065-EA12-5787-31E0-8827B6D29B29}"/>
              </a:ext>
            </a:extLst>
          </p:cNvPr>
          <p:cNvSpPr/>
          <p:nvPr/>
        </p:nvSpPr>
        <p:spPr>
          <a:xfrm>
            <a:off x="2559953" y="4827180"/>
            <a:ext cx="302843" cy="98728"/>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200</a:t>
            </a:r>
          </a:p>
        </p:txBody>
      </p:sp>
      <p:sp>
        <p:nvSpPr>
          <p:cNvPr id="96" name="Rectangle 95">
            <a:extLst>
              <a:ext uri="{FF2B5EF4-FFF2-40B4-BE49-F238E27FC236}">
                <a16:creationId xmlns:a16="http://schemas.microsoft.com/office/drawing/2014/main" id="{D1BD5C3A-E9DB-2560-6897-1B72FF5D4D52}"/>
              </a:ext>
            </a:extLst>
          </p:cNvPr>
          <p:cNvSpPr/>
          <p:nvPr/>
        </p:nvSpPr>
        <p:spPr>
          <a:xfrm>
            <a:off x="4267538" y="6816917"/>
            <a:ext cx="302843" cy="98728"/>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200</a:t>
            </a:r>
          </a:p>
        </p:txBody>
      </p:sp>
      <p:sp>
        <p:nvSpPr>
          <p:cNvPr id="97" name="Rectangle 96">
            <a:extLst>
              <a:ext uri="{FF2B5EF4-FFF2-40B4-BE49-F238E27FC236}">
                <a16:creationId xmlns:a16="http://schemas.microsoft.com/office/drawing/2014/main" id="{AACACD1A-9DC7-5CF4-AAFE-280DEEB7C3A1}"/>
              </a:ext>
            </a:extLst>
          </p:cNvPr>
          <p:cNvSpPr/>
          <p:nvPr/>
        </p:nvSpPr>
        <p:spPr>
          <a:xfrm>
            <a:off x="2521203" y="6846920"/>
            <a:ext cx="302843" cy="98728"/>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200</a:t>
            </a:r>
          </a:p>
        </p:txBody>
      </p:sp>
      <p:sp>
        <p:nvSpPr>
          <p:cNvPr id="98" name="Rectangle 97">
            <a:extLst>
              <a:ext uri="{FF2B5EF4-FFF2-40B4-BE49-F238E27FC236}">
                <a16:creationId xmlns:a16="http://schemas.microsoft.com/office/drawing/2014/main" id="{97236BD9-3243-E5E7-9FA8-FAB68A821491}"/>
              </a:ext>
            </a:extLst>
          </p:cNvPr>
          <p:cNvSpPr/>
          <p:nvPr/>
        </p:nvSpPr>
        <p:spPr>
          <a:xfrm>
            <a:off x="5416370" y="5004526"/>
            <a:ext cx="302843" cy="98728"/>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200</a:t>
            </a:r>
          </a:p>
        </p:txBody>
      </p:sp>
      <p:pic>
        <p:nvPicPr>
          <p:cNvPr id="99" name="図 67">
            <a:extLst>
              <a:ext uri="{FF2B5EF4-FFF2-40B4-BE49-F238E27FC236}">
                <a16:creationId xmlns:a16="http://schemas.microsoft.com/office/drawing/2014/main" id="{56E1CC90-6BB7-1445-C2CA-50BC562AF665}"/>
              </a:ext>
            </a:extLst>
          </p:cNvPr>
          <p:cNvPicPr>
            <a:picLocks noChangeAspect="1"/>
          </p:cNvPicPr>
          <p:nvPr/>
        </p:nvPicPr>
        <p:blipFill>
          <a:blip r:embed="rId8"/>
          <a:stretch>
            <a:fillRect/>
          </a:stretch>
        </p:blipFill>
        <p:spPr>
          <a:xfrm>
            <a:off x="4364914" y="7951039"/>
            <a:ext cx="767534" cy="496491"/>
          </a:xfrm>
          <a:prstGeom prst="rect">
            <a:avLst/>
          </a:prstGeom>
          <a:solidFill>
            <a:schemeClr val="bg1"/>
          </a:solidFill>
        </p:spPr>
      </p:pic>
      <p:sp>
        <p:nvSpPr>
          <p:cNvPr id="100" name="テキスト ボックス 68">
            <a:extLst>
              <a:ext uri="{FF2B5EF4-FFF2-40B4-BE49-F238E27FC236}">
                <a16:creationId xmlns:a16="http://schemas.microsoft.com/office/drawing/2014/main" id="{BE871E86-B2E1-DE2B-0463-AEFB2B5106E8}"/>
              </a:ext>
            </a:extLst>
          </p:cNvPr>
          <p:cNvSpPr txBox="1"/>
          <p:nvPr/>
        </p:nvSpPr>
        <p:spPr>
          <a:xfrm>
            <a:off x="4294478" y="8461274"/>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a:t>
            </a:r>
            <a:r>
              <a:rPr kumimoji="1" lang="en-US" altLang="ja-JP" sz="600" dirty="0">
                <a:solidFill>
                  <a:srgbClr val="FF0000"/>
                </a:solidFill>
              </a:rPr>
              <a:t>120pcs</a:t>
            </a:r>
          </a:p>
          <a:p>
            <a:r>
              <a:rPr kumimoji="1" lang="en-US" altLang="ja-JP" sz="600" dirty="0"/>
              <a:t>Label 1 piece</a:t>
            </a:r>
          </a:p>
          <a:p>
            <a:r>
              <a:rPr kumimoji="1" lang="en-US" altLang="ja-JP" sz="600" dirty="0"/>
              <a:t>Lot 2023-09-09</a:t>
            </a:r>
          </a:p>
          <a:p>
            <a:r>
              <a:rPr kumimoji="1" lang="en-US" altLang="ja-JP" sz="600" dirty="0"/>
              <a:t>Location: </a:t>
            </a:r>
            <a:r>
              <a:rPr kumimoji="1" lang="en-US" altLang="ja-JP" sz="600" dirty="0">
                <a:solidFill>
                  <a:srgbClr val="FF0000"/>
                </a:solidFill>
              </a:rPr>
              <a:t>LO01-A</a:t>
            </a:r>
          </a:p>
          <a:p>
            <a:r>
              <a:rPr kumimoji="1" lang="en-US" altLang="ja-JP" sz="600" dirty="0"/>
              <a:t>Serial </a:t>
            </a:r>
            <a:r>
              <a:rPr kumimoji="1" lang="en-US" altLang="ja-JP" sz="600" dirty="0">
                <a:solidFill>
                  <a:srgbClr val="FF0000"/>
                </a:solidFill>
              </a:rPr>
              <a:t>0003(new serial)</a:t>
            </a:r>
            <a:endParaRPr kumimoji="1" lang="ja-JP" altLang="en-US" sz="600" dirty="0">
              <a:solidFill>
                <a:srgbClr val="FF0000"/>
              </a:solidFill>
            </a:endParaRPr>
          </a:p>
        </p:txBody>
      </p:sp>
      <p:sp>
        <p:nvSpPr>
          <p:cNvPr id="101" name="矢印: 右 117">
            <a:extLst>
              <a:ext uri="{FF2B5EF4-FFF2-40B4-BE49-F238E27FC236}">
                <a16:creationId xmlns:a16="http://schemas.microsoft.com/office/drawing/2014/main" id="{0C892CE6-6723-95EF-1224-6F76F80FE35B}"/>
              </a:ext>
            </a:extLst>
          </p:cNvPr>
          <p:cNvSpPr/>
          <p:nvPr/>
        </p:nvSpPr>
        <p:spPr>
          <a:xfrm rot="5400000">
            <a:off x="4622054" y="7675743"/>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2" name="正方形/長方形 78">
            <a:extLst>
              <a:ext uri="{FF2B5EF4-FFF2-40B4-BE49-F238E27FC236}">
                <a16:creationId xmlns:a16="http://schemas.microsoft.com/office/drawing/2014/main" id="{BCE51F11-B441-E108-AAFD-F962329F0353}"/>
              </a:ext>
            </a:extLst>
          </p:cNvPr>
          <p:cNvSpPr/>
          <p:nvPr/>
        </p:nvSpPr>
        <p:spPr>
          <a:xfrm>
            <a:off x="4364914" y="7318023"/>
            <a:ext cx="636483" cy="225451"/>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03" name="グラフィックス 49" descr="右向き指示マーク">
            <a:extLst>
              <a:ext uri="{FF2B5EF4-FFF2-40B4-BE49-F238E27FC236}">
                <a16:creationId xmlns:a16="http://schemas.microsoft.com/office/drawing/2014/main" id="{A838012B-D762-5FFC-136B-298498E269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54202">
            <a:off x="4929749" y="7307190"/>
            <a:ext cx="253626" cy="253626"/>
          </a:xfrm>
          <a:prstGeom prst="rect">
            <a:avLst/>
          </a:prstGeom>
        </p:spPr>
      </p:pic>
      <p:sp>
        <p:nvSpPr>
          <p:cNvPr id="104" name="TextBox 103">
            <a:extLst>
              <a:ext uri="{FF2B5EF4-FFF2-40B4-BE49-F238E27FC236}">
                <a16:creationId xmlns:a16="http://schemas.microsoft.com/office/drawing/2014/main" id="{57664344-E5A6-2663-9940-EE91BCA64367}"/>
              </a:ext>
            </a:extLst>
          </p:cNvPr>
          <p:cNvSpPr txBox="1"/>
          <p:nvPr/>
        </p:nvSpPr>
        <p:spPr>
          <a:xfrm>
            <a:off x="803096" y="3666109"/>
            <a:ext cx="1707519" cy="261610"/>
          </a:xfrm>
          <a:prstGeom prst="rect">
            <a:avLst/>
          </a:prstGeom>
          <a:noFill/>
        </p:spPr>
        <p:txBody>
          <a:bodyPr wrap="none" rtlCol="0">
            <a:spAutoFit/>
          </a:bodyPr>
          <a:lstStyle/>
          <a:p>
            <a:r>
              <a:rPr lang="en-US" sz="1100" dirty="0"/>
              <a:t>All pack change location</a:t>
            </a:r>
          </a:p>
        </p:txBody>
      </p:sp>
      <p:sp>
        <p:nvSpPr>
          <p:cNvPr id="105" name="Oval 104">
            <a:extLst>
              <a:ext uri="{FF2B5EF4-FFF2-40B4-BE49-F238E27FC236}">
                <a16:creationId xmlns:a16="http://schemas.microsoft.com/office/drawing/2014/main" id="{66C2B881-0651-C844-5CB8-062901821BCC}"/>
              </a:ext>
            </a:extLst>
          </p:cNvPr>
          <p:cNvSpPr/>
          <p:nvPr/>
        </p:nvSpPr>
        <p:spPr>
          <a:xfrm>
            <a:off x="579170" y="3658632"/>
            <a:ext cx="261610" cy="261610"/>
          </a:xfrm>
          <a:prstGeom prst="ellipse">
            <a:avLst/>
          </a:prstGeom>
          <a:solidFill>
            <a:schemeClr val="bg1"/>
          </a:solidFill>
          <a:ln w="38100" cap="flat" cmpd="sng" algn="ctr">
            <a:solidFill>
              <a:srgbClr val="02468F"/>
            </a:solidFill>
            <a:prstDash val="solid"/>
          </a:ln>
          <a:effectLst/>
        </p:spPr>
        <p:txBody>
          <a:bodyPr lIns="0" rIns="0" rtlCol="0" anchor="ctr"/>
          <a:lstStyle/>
          <a:p>
            <a:pPr algn="ctr" defTabSz="914400"/>
            <a:r>
              <a:rPr kumimoji="1" lang="en-US" sz="1000" b="1" kern="0" dirty="0">
                <a:solidFill>
                  <a:srgbClr val="02468F"/>
                </a:solidFill>
              </a:rPr>
              <a:t>1</a:t>
            </a:r>
          </a:p>
        </p:txBody>
      </p:sp>
      <p:sp>
        <p:nvSpPr>
          <p:cNvPr id="106" name="Oval 105">
            <a:extLst>
              <a:ext uri="{FF2B5EF4-FFF2-40B4-BE49-F238E27FC236}">
                <a16:creationId xmlns:a16="http://schemas.microsoft.com/office/drawing/2014/main" id="{BED78C34-752F-A2E6-77E9-7777347800BE}"/>
              </a:ext>
            </a:extLst>
          </p:cNvPr>
          <p:cNvSpPr/>
          <p:nvPr/>
        </p:nvSpPr>
        <p:spPr>
          <a:xfrm>
            <a:off x="573892" y="5740305"/>
            <a:ext cx="261610" cy="261610"/>
          </a:xfrm>
          <a:prstGeom prst="ellipse">
            <a:avLst/>
          </a:prstGeom>
          <a:solidFill>
            <a:schemeClr val="bg1"/>
          </a:solidFill>
          <a:ln w="38100" cap="flat" cmpd="sng" algn="ctr">
            <a:solidFill>
              <a:srgbClr val="02468F"/>
            </a:solidFill>
            <a:prstDash val="solid"/>
          </a:ln>
          <a:effectLst/>
        </p:spPr>
        <p:txBody>
          <a:bodyPr lIns="0" rIns="0" rtlCol="0" anchor="ctr"/>
          <a:lstStyle/>
          <a:p>
            <a:pPr algn="ctr" defTabSz="914400"/>
            <a:r>
              <a:rPr kumimoji="1" lang="en-US" sz="1000" b="1" kern="0" dirty="0">
                <a:solidFill>
                  <a:srgbClr val="02468F"/>
                </a:solidFill>
              </a:rPr>
              <a:t>2</a:t>
            </a:r>
          </a:p>
        </p:txBody>
      </p:sp>
      <p:sp>
        <p:nvSpPr>
          <p:cNvPr id="107" name="TextBox 106">
            <a:extLst>
              <a:ext uri="{FF2B5EF4-FFF2-40B4-BE49-F238E27FC236}">
                <a16:creationId xmlns:a16="http://schemas.microsoft.com/office/drawing/2014/main" id="{D09EB321-DB31-4393-128E-8D33ED6DA3CF}"/>
              </a:ext>
            </a:extLst>
          </p:cNvPr>
          <p:cNvSpPr txBox="1"/>
          <p:nvPr/>
        </p:nvSpPr>
        <p:spPr>
          <a:xfrm>
            <a:off x="790060" y="5747055"/>
            <a:ext cx="1612942" cy="261610"/>
          </a:xfrm>
          <a:prstGeom prst="rect">
            <a:avLst/>
          </a:prstGeom>
          <a:noFill/>
        </p:spPr>
        <p:txBody>
          <a:bodyPr wrap="none" rtlCol="0">
            <a:spAutoFit/>
          </a:bodyPr>
          <a:lstStyle/>
          <a:p>
            <a:r>
              <a:rPr lang="en-US" sz="1100" dirty="0"/>
              <a:t>Partial change location</a:t>
            </a:r>
          </a:p>
        </p:txBody>
      </p:sp>
    </p:spTree>
    <p:extLst>
      <p:ext uri="{BB962C8B-B14F-4D97-AF65-F5344CB8AC3E}">
        <p14:creationId xmlns:p14="http://schemas.microsoft.com/office/powerpoint/2010/main" val="7263016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5-5. PC operation flow basic</a:t>
            </a:r>
          </a:p>
          <a:p>
            <a:r>
              <a:rPr kumimoji="1" lang="en-US" altLang="ja-JP" sz="1100" b="1" dirty="0"/>
              <a:t>5-5-1. Login-Menu</a:t>
            </a:r>
          </a:p>
        </p:txBody>
      </p:sp>
      <p:pic>
        <p:nvPicPr>
          <p:cNvPr id="155" name="Picture 1">
            <a:extLst>
              <a:ext uri="{FF2B5EF4-FFF2-40B4-BE49-F238E27FC236}">
                <a16:creationId xmlns:a16="http://schemas.microsoft.com/office/drawing/2014/main" id="{F9D38755-CF94-457D-B07C-B5C7FA61FBDB}"/>
              </a:ext>
            </a:extLst>
          </p:cNvPr>
          <p:cNvPicPr>
            <a:picLocks noChangeAspect="1"/>
          </p:cNvPicPr>
          <p:nvPr/>
        </p:nvPicPr>
        <p:blipFill>
          <a:blip r:embed="rId2"/>
          <a:stretch>
            <a:fillRect/>
          </a:stretch>
        </p:blipFill>
        <p:spPr>
          <a:xfrm>
            <a:off x="528320" y="1532803"/>
            <a:ext cx="3552834" cy="2938490"/>
          </a:xfrm>
          <a:prstGeom prst="rect">
            <a:avLst/>
          </a:prstGeom>
        </p:spPr>
      </p:pic>
      <p:pic>
        <p:nvPicPr>
          <p:cNvPr id="157" name="図 156">
            <a:extLst>
              <a:ext uri="{FF2B5EF4-FFF2-40B4-BE49-F238E27FC236}">
                <a16:creationId xmlns:a16="http://schemas.microsoft.com/office/drawing/2014/main" id="{A671E3CB-8A1A-4924-9222-E16E43167FA2}"/>
              </a:ext>
            </a:extLst>
          </p:cNvPr>
          <p:cNvPicPr>
            <a:picLocks noChangeAspect="1"/>
          </p:cNvPicPr>
          <p:nvPr/>
        </p:nvPicPr>
        <p:blipFill>
          <a:blip r:embed="rId3"/>
          <a:stretch>
            <a:fillRect/>
          </a:stretch>
        </p:blipFill>
        <p:spPr>
          <a:xfrm>
            <a:off x="1654348" y="1779451"/>
            <a:ext cx="1680164" cy="364390"/>
          </a:xfrm>
          <a:prstGeom prst="rect">
            <a:avLst/>
          </a:prstGeom>
        </p:spPr>
      </p:pic>
      <p:pic>
        <p:nvPicPr>
          <p:cNvPr id="158" name="図 157">
            <a:extLst>
              <a:ext uri="{FF2B5EF4-FFF2-40B4-BE49-F238E27FC236}">
                <a16:creationId xmlns:a16="http://schemas.microsoft.com/office/drawing/2014/main" id="{230FB62C-013C-4F4B-BB45-3E93D2567C82}"/>
              </a:ext>
            </a:extLst>
          </p:cNvPr>
          <p:cNvPicPr>
            <a:picLocks noChangeAspect="1"/>
          </p:cNvPicPr>
          <p:nvPr/>
        </p:nvPicPr>
        <p:blipFill>
          <a:blip r:embed="rId4"/>
          <a:stretch>
            <a:fillRect/>
          </a:stretch>
        </p:blipFill>
        <p:spPr>
          <a:xfrm>
            <a:off x="1593985" y="1725673"/>
            <a:ext cx="1478408" cy="464860"/>
          </a:xfrm>
          <a:prstGeom prst="rect">
            <a:avLst/>
          </a:prstGeom>
        </p:spPr>
      </p:pic>
      <p:pic>
        <p:nvPicPr>
          <p:cNvPr id="160" name="図 159">
            <a:extLst>
              <a:ext uri="{FF2B5EF4-FFF2-40B4-BE49-F238E27FC236}">
                <a16:creationId xmlns:a16="http://schemas.microsoft.com/office/drawing/2014/main" id="{D5CCBB21-1B73-4B80-81A6-77140DD3908A}"/>
              </a:ext>
            </a:extLst>
          </p:cNvPr>
          <p:cNvPicPr>
            <a:picLocks noChangeAspect="1"/>
          </p:cNvPicPr>
          <p:nvPr/>
        </p:nvPicPr>
        <p:blipFill>
          <a:blip r:embed="rId5"/>
          <a:stretch>
            <a:fillRect/>
          </a:stretch>
        </p:blipFill>
        <p:spPr>
          <a:xfrm flipV="1">
            <a:off x="1342830" y="2651419"/>
            <a:ext cx="423825" cy="141275"/>
          </a:xfrm>
          <a:prstGeom prst="rect">
            <a:avLst/>
          </a:prstGeom>
        </p:spPr>
      </p:pic>
      <p:sp>
        <p:nvSpPr>
          <p:cNvPr id="161" name="テキスト ボックス 160">
            <a:extLst>
              <a:ext uri="{FF2B5EF4-FFF2-40B4-BE49-F238E27FC236}">
                <a16:creationId xmlns:a16="http://schemas.microsoft.com/office/drawing/2014/main" id="{5B02AB56-A3DD-4FB7-8E38-78574EF98895}"/>
              </a:ext>
            </a:extLst>
          </p:cNvPr>
          <p:cNvSpPr txBox="1"/>
          <p:nvPr/>
        </p:nvSpPr>
        <p:spPr>
          <a:xfrm>
            <a:off x="1294334" y="2622222"/>
            <a:ext cx="1263538" cy="215444"/>
          </a:xfrm>
          <a:prstGeom prst="rect">
            <a:avLst/>
          </a:prstGeom>
          <a:noFill/>
        </p:spPr>
        <p:txBody>
          <a:bodyPr wrap="square">
            <a:spAutoFit/>
          </a:bodyPr>
          <a:lstStyle/>
          <a:p>
            <a:r>
              <a:rPr lang="fi-FI" altLang="ja-JP" sz="800" dirty="0">
                <a:latin typeface="Josefin Sans" panose="020B0604020202020204" pitchFamily="2" charset="0"/>
              </a:rPr>
              <a:t>admin</a:t>
            </a:r>
            <a:endParaRPr lang="ja-JP" altLang="en-US" sz="800" dirty="0"/>
          </a:p>
        </p:txBody>
      </p:sp>
      <p:sp>
        <p:nvSpPr>
          <p:cNvPr id="2" name="吹き出し: 四角形 1">
            <a:extLst>
              <a:ext uri="{FF2B5EF4-FFF2-40B4-BE49-F238E27FC236}">
                <a16:creationId xmlns:a16="http://schemas.microsoft.com/office/drawing/2014/main" id="{23E13C1B-DADE-4FE9-9F61-90DC4183F113}"/>
              </a:ext>
            </a:extLst>
          </p:cNvPr>
          <p:cNvSpPr/>
          <p:nvPr/>
        </p:nvSpPr>
        <p:spPr>
          <a:xfrm>
            <a:off x="4255828" y="2188967"/>
            <a:ext cx="2092960" cy="975360"/>
          </a:xfrm>
          <a:prstGeom prst="wedgeRectCallout">
            <a:avLst>
              <a:gd name="adj1" fmla="val -73746"/>
              <a:gd name="adj2" fmla="val 31250"/>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Prepare user ID and password for MAS-T.</a:t>
            </a:r>
          </a:p>
          <a:p>
            <a:pPr algn="l" defTabSz="914400"/>
            <a:r>
              <a:rPr kumimoji="1" lang="en-US" altLang="ja-JP" sz="700" kern="0" dirty="0">
                <a:solidFill>
                  <a:prstClr val="black"/>
                </a:solidFill>
              </a:rPr>
              <a:t>Please log in with  MAS-T user ID and password.</a:t>
            </a:r>
          </a:p>
          <a:p>
            <a:pPr algn="l" defTabSz="914400"/>
            <a:r>
              <a:rPr kumimoji="1" lang="en-US" altLang="ja-JP" sz="700" kern="0" dirty="0">
                <a:solidFill>
                  <a:prstClr val="black"/>
                </a:solidFill>
              </a:rPr>
              <a:t>ID: admin</a:t>
            </a:r>
          </a:p>
          <a:p>
            <a:pPr algn="l" defTabSz="914400"/>
            <a:r>
              <a:rPr kumimoji="1" lang="en-US" altLang="ja-JP" sz="700" kern="0" dirty="0">
                <a:solidFill>
                  <a:prstClr val="black"/>
                </a:solidFill>
              </a:rPr>
              <a:t>Pass: 1234</a:t>
            </a:r>
            <a:endParaRPr kumimoji="1" lang="ja-JP" altLang="en-US" sz="700" kern="0" dirty="0">
              <a:solidFill>
                <a:prstClr val="black"/>
              </a:solidFill>
            </a:endParaRPr>
          </a:p>
        </p:txBody>
      </p:sp>
    </p:spTree>
    <p:extLst>
      <p:ext uri="{BB962C8B-B14F-4D97-AF65-F5344CB8AC3E}">
        <p14:creationId xmlns:p14="http://schemas.microsoft.com/office/powerpoint/2010/main" val="27910682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4F117F3-6D2A-17ED-DF9F-973C08AF1E4E}"/>
              </a:ext>
            </a:extLst>
          </p:cNvPr>
          <p:cNvPicPr>
            <a:picLocks noChangeAspect="1"/>
          </p:cNvPicPr>
          <p:nvPr/>
        </p:nvPicPr>
        <p:blipFill>
          <a:blip r:embed="rId2"/>
          <a:stretch>
            <a:fillRect/>
          </a:stretch>
        </p:blipFill>
        <p:spPr>
          <a:xfrm>
            <a:off x="473026" y="1582846"/>
            <a:ext cx="5983802" cy="2644223"/>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5-5. PC operation flow basic </a:t>
            </a:r>
          </a:p>
          <a:p>
            <a:r>
              <a:rPr kumimoji="1" lang="en-US" altLang="ja-JP" sz="1100" b="1" dirty="0"/>
              <a:t>5-5-2. Main-Menu</a:t>
            </a:r>
          </a:p>
        </p:txBody>
      </p:sp>
      <p:sp>
        <p:nvSpPr>
          <p:cNvPr id="2" name="吹き出し: 四角形 1">
            <a:extLst>
              <a:ext uri="{FF2B5EF4-FFF2-40B4-BE49-F238E27FC236}">
                <a16:creationId xmlns:a16="http://schemas.microsoft.com/office/drawing/2014/main" id="{23E13C1B-DADE-4FE9-9F61-90DC4183F113}"/>
              </a:ext>
            </a:extLst>
          </p:cNvPr>
          <p:cNvSpPr/>
          <p:nvPr/>
        </p:nvSpPr>
        <p:spPr>
          <a:xfrm>
            <a:off x="1679268" y="1772491"/>
            <a:ext cx="2092960" cy="975360"/>
          </a:xfrm>
          <a:prstGeom prst="wedgeRectCallout">
            <a:avLst>
              <a:gd name="adj1" fmla="val -70833"/>
              <a:gd name="adj2" fmla="val 16875"/>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[Schedule]</a:t>
            </a:r>
          </a:p>
          <a:p>
            <a:pPr defTabSz="914400"/>
            <a:r>
              <a:rPr kumimoji="1" lang="en-US" altLang="ja-JP" sz="700" kern="0" dirty="0">
                <a:solidFill>
                  <a:prstClr val="black"/>
                </a:solidFill>
              </a:rPr>
              <a:t>[Inbound]</a:t>
            </a:r>
          </a:p>
          <a:p>
            <a:pPr defTabSz="914400"/>
            <a:r>
              <a:rPr kumimoji="1" lang="en-US" altLang="ja-JP" sz="700" kern="0" dirty="0">
                <a:solidFill>
                  <a:prstClr val="black"/>
                </a:solidFill>
              </a:rPr>
              <a:t>[Outbound]</a:t>
            </a:r>
          </a:p>
          <a:p>
            <a:pPr algn="l" defTabSz="914400"/>
            <a:r>
              <a:rPr kumimoji="1" lang="en-US" altLang="ja-JP" sz="700" kern="0" dirty="0">
                <a:solidFill>
                  <a:prstClr val="black"/>
                </a:solidFill>
              </a:rPr>
              <a:t>[Stock Management]</a:t>
            </a:r>
          </a:p>
          <a:p>
            <a:pPr algn="l" defTabSz="914400"/>
            <a:r>
              <a:rPr kumimoji="1" lang="en-US" altLang="ja-JP" sz="700" kern="0" dirty="0">
                <a:solidFill>
                  <a:prstClr val="black"/>
                </a:solidFill>
              </a:rPr>
              <a:t>[Master Management]</a:t>
            </a:r>
            <a:endParaRPr kumimoji="1" lang="ja-JP" altLang="en-US" sz="700" kern="0" dirty="0">
              <a:solidFill>
                <a:prstClr val="black"/>
              </a:solidFill>
            </a:endParaRPr>
          </a:p>
        </p:txBody>
      </p:sp>
      <p:pic>
        <p:nvPicPr>
          <p:cNvPr id="13" name="図 12">
            <a:extLst>
              <a:ext uri="{FF2B5EF4-FFF2-40B4-BE49-F238E27FC236}">
                <a16:creationId xmlns:a16="http://schemas.microsoft.com/office/drawing/2014/main" id="{CF2C73D9-335B-4A1C-B78C-F5FCC1218633}"/>
              </a:ext>
            </a:extLst>
          </p:cNvPr>
          <p:cNvPicPr>
            <a:picLocks noChangeAspect="1"/>
          </p:cNvPicPr>
          <p:nvPr/>
        </p:nvPicPr>
        <p:blipFill>
          <a:blip r:embed="rId3"/>
          <a:stretch>
            <a:fillRect/>
          </a:stretch>
        </p:blipFill>
        <p:spPr>
          <a:xfrm>
            <a:off x="802770" y="4386726"/>
            <a:ext cx="911865" cy="293831"/>
          </a:xfrm>
          <a:prstGeom prst="rect">
            <a:avLst/>
          </a:prstGeom>
        </p:spPr>
      </p:pic>
      <p:sp>
        <p:nvSpPr>
          <p:cNvPr id="39" name="テキスト ボックス 38">
            <a:extLst>
              <a:ext uri="{FF2B5EF4-FFF2-40B4-BE49-F238E27FC236}">
                <a16:creationId xmlns:a16="http://schemas.microsoft.com/office/drawing/2014/main" id="{BABA6EAB-D422-4E0E-920B-7E2116252234}"/>
              </a:ext>
            </a:extLst>
          </p:cNvPr>
          <p:cNvSpPr txBox="1"/>
          <p:nvPr/>
        </p:nvSpPr>
        <p:spPr>
          <a:xfrm>
            <a:off x="814833" y="4467282"/>
            <a:ext cx="869322" cy="169277"/>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Inbound Schedule</a:t>
            </a:r>
            <a:endParaRPr lang="ja-JP" altLang="en-US" sz="500" b="1" dirty="0">
              <a:solidFill>
                <a:schemeClr val="bg1"/>
              </a:solidFill>
            </a:endParaRPr>
          </a:p>
        </p:txBody>
      </p:sp>
      <p:sp>
        <p:nvSpPr>
          <p:cNvPr id="41" name="正方形/長方形 40">
            <a:extLst>
              <a:ext uri="{FF2B5EF4-FFF2-40B4-BE49-F238E27FC236}">
                <a16:creationId xmlns:a16="http://schemas.microsoft.com/office/drawing/2014/main" id="{1AE2A44F-872B-4FF8-94BD-3E0C6B555003}"/>
              </a:ext>
            </a:extLst>
          </p:cNvPr>
          <p:cNvSpPr/>
          <p:nvPr/>
        </p:nvSpPr>
        <p:spPr>
          <a:xfrm>
            <a:off x="785468" y="4439525"/>
            <a:ext cx="946467" cy="1218421"/>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pic>
        <p:nvPicPr>
          <p:cNvPr id="43" name="図 42">
            <a:extLst>
              <a:ext uri="{FF2B5EF4-FFF2-40B4-BE49-F238E27FC236}">
                <a16:creationId xmlns:a16="http://schemas.microsoft.com/office/drawing/2014/main" id="{8B05662C-B132-4626-9E24-C3054579C002}"/>
              </a:ext>
            </a:extLst>
          </p:cNvPr>
          <p:cNvPicPr>
            <a:picLocks noChangeAspect="1"/>
          </p:cNvPicPr>
          <p:nvPr/>
        </p:nvPicPr>
        <p:blipFill>
          <a:blip r:embed="rId3"/>
          <a:stretch>
            <a:fillRect/>
          </a:stretch>
        </p:blipFill>
        <p:spPr>
          <a:xfrm>
            <a:off x="810328" y="8727101"/>
            <a:ext cx="911865" cy="293831"/>
          </a:xfrm>
          <a:prstGeom prst="rect">
            <a:avLst/>
          </a:prstGeom>
        </p:spPr>
      </p:pic>
      <p:sp>
        <p:nvSpPr>
          <p:cNvPr id="44" name="テキスト ボックス 43">
            <a:extLst>
              <a:ext uri="{FF2B5EF4-FFF2-40B4-BE49-F238E27FC236}">
                <a16:creationId xmlns:a16="http://schemas.microsoft.com/office/drawing/2014/main" id="{37F1B44A-694A-4837-88D2-039405FC2729}"/>
              </a:ext>
            </a:extLst>
          </p:cNvPr>
          <p:cNvSpPr txBox="1"/>
          <p:nvPr/>
        </p:nvSpPr>
        <p:spPr>
          <a:xfrm>
            <a:off x="826683" y="8762707"/>
            <a:ext cx="869322" cy="246221"/>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Stock Maintenance Inquiry / Report</a:t>
            </a:r>
            <a:endParaRPr lang="ja-JP" altLang="en-US" sz="500" b="1" dirty="0">
              <a:solidFill>
                <a:schemeClr val="bg1"/>
              </a:solidFill>
            </a:endParaRPr>
          </a:p>
        </p:txBody>
      </p:sp>
      <p:cxnSp>
        <p:nvCxnSpPr>
          <p:cNvPr id="15" name="コネクタ: カギ線 14">
            <a:extLst>
              <a:ext uri="{FF2B5EF4-FFF2-40B4-BE49-F238E27FC236}">
                <a16:creationId xmlns:a16="http://schemas.microsoft.com/office/drawing/2014/main" id="{28DEE305-AC3D-4C2D-9F4D-55E6F2CD8473}"/>
              </a:ext>
            </a:extLst>
          </p:cNvPr>
          <p:cNvCxnSpPr>
            <a:cxnSpLocks/>
            <a:stCxn id="56" idx="1"/>
            <a:endCxn id="41" idx="1"/>
          </p:cNvCxnSpPr>
          <p:nvPr/>
        </p:nvCxnSpPr>
        <p:spPr>
          <a:xfrm rot="10800000" flipH="1" flipV="1">
            <a:off x="476760" y="1772492"/>
            <a:ext cx="308707" cy="3276244"/>
          </a:xfrm>
          <a:prstGeom prst="bentConnector3">
            <a:avLst>
              <a:gd name="adj1" fmla="val -7405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5" name="コネクタ: カギ線 54">
            <a:extLst>
              <a:ext uri="{FF2B5EF4-FFF2-40B4-BE49-F238E27FC236}">
                <a16:creationId xmlns:a16="http://schemas.microsoft.com/office/drawing/2014/main" id="{ADF2C08C-35EC-4D49-A5B5-7BB74C531724}"/>
              </a:ext>
            </a:extLst>
          </p:cNvPr>
          <p:cNvCxnSpPr>
            <a:cxnSpLocks/>
            <a:stCxn id="28" idx="1"/>
            <a:endCxn id="95" idx="1"/>
          </p:cNvCxnSpPr>
          <p:nvPr/>
        </p:nvCxnSpPr>
        <p:spPr>
          <a:xfrm rot="10800000" flipH="1" flipV="1">
            <a:off x="467400" y="2058013"/>
            <a:ext cx="318068" cy="5870577"/>
          </a:xfrm>
          <a:prstGeom prst="bentConnector3">
            <a:avLst>
              <a:gd name="adj1" fmla="val -75864"/>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 name="コネクタ: カギ線 63">
            <a:extLst>
              <a:ext uri="{FF2B5EF4-FFF2-40B4-BE49-F238E27FC236}">
                <a16:creationId xmlns:a16="http://schemas.microsoft.com/office/drawing/2014/main" id="{672FD6D1-F83F-42EF-83B9-0A5A3E71802F}"/>
              </a:ext>
            </a:extLst>
          </p:cNvPr>
          <p:cNvCxnSpPr>
            <a:cxnSpLocks/>
            <a:stCxn id="41" idx="3"/>
            <a:endCxn id="67" idx="2"/>
          </p:cNvCxnSpPr>
          <p:nvPr/>
        </p:nvCxnSpPr>
        <p:spPr>
          <a:xfrm flipV="1">
            <a:off x="1731935" y="4438038"/>
            <a:ext cx="2916191" cy="61069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FAC82798-BDD8-4B88-AF68-B2C911F208B8}"/>
              </a:ext>
            </a:extLst>
          </p:cNvPr>
          <p:cNvSpPr/>
          <p:nvPr/>
        </p:nvSpPr>
        <p:spPr>
          <a:xfrm>
            <a:off x="4648126" y="4335187"/>
            <a:ext cx="1579904" cy="205702"/>
          </a:xfrm>
          <a:prstGeom prst="ellipse">
            <a:avLst/>
          </a:prstGeom>
          <a:noFill/>
          <a:ln w="952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a:t>
            </a:r>
            <a:endParaRPr kumimoji="1" lang="ja-JP" altLang="en-US" sz="700" kern="0" dirty="0">
              <a:solidFill>
                <a:prstClr val="black"/>
              </a:solidFill>
            </a:endParaRPr>
          </a:p>
        </p:txBody>
      </p:sp>
      <p:cxnSp>
        <p:nvCxnSpPr>
          <p:cNvPr id="72" name="コネクタ: カギ線 71">
            <a:extLst>
              <a:ext uri="{FF2B5EF4-FFF2-40B4-BE49-F238E27FC236}">
                <a16:creationId xmlns:a16="http://schemas.microsoft.com/office/drawing/2014/main" id="{F461CA09-AA60-432F-B74D-C4367D586030}"/>
              </a:ext>
            </a:extLst>
          </p:cNvPr>
          <p:cNvCxnSpPr>
            <a:cxnSpLocks/>
            <a:stCxn id="95" idx="3"/>
            <a:endCxn id="73" idx="2"/>
          </p:cNvCxnSpPr>
          <p:nvPr/>
        </p:nvCxnSpPr>
        <p:spPr>
          <a:xfrm>
            <a:off x="1756165" y="7928591"/>
            <a:ext cx="373529" cy="385375"/>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3" name="楕円 72">
            <a:extLst>
              <a:ext uri="{FF2B5EF4-FFF2-40B4-BE49-F238E27FC236}">
                <a16:creationId xmlns:a16="http://schemas.microsoft.com/office/drawing/2014/main" id="{EA5B4825-839C-4102-BD07-CE5E015FF385}"/>
              </a:ext>
            </a:extLst>
          </p:cNvPr>
          <p:cNvSpPr/>
          <p:nvPr/>
        </p:nvSpPr>
        <p:spPr>
          <a:xfrm>
            <a:off x="2129694" y="8097232"/>
            <a:ext cx="1579904" cy="433467"/>
          </a:xfrm>
          <a:prstGeom prst="ellipse">
            <a:avLst/>
          </a:prstGeom>
          <a:noFill/>
          <a:ln w="9525" cap="flat" cmpd="sng" algn="ctr">
            <a:solidFill>
              <a:sysClr val="windowText" lastClr="000000"/>
            </a:solidFill>
            <a:prstDash val="solid"/>
          </a:ln>
          <a:effectLst/>
        </p:spPr>
        <p:txBody>
          <a:bodyPr rtlCol="0" anchor="ctr"/>
          <a:lstStyle/>
          <a:p>
            <a:pPr algn="ctr" defTabSz="914400"/>
            <a:r>
              <a:rPr kumimoji="1" lang="en-US" altLang="ja-JP" sz="1000" kern="0" dirty="0">
                <a:solidFill>
                  <a:prstClr val="black"/>
                </a:solidFill>
              </a:rPr>
              <a:t>Stock management</a:t>
            </a:r>
            <a:endParaRPr kumimoji="1" lang="ja-JP" altLang="en-US" sz="1000" kern="0" dirty="0">
              <a:solidFill>
                <a:prstClr val="black"/>
              </a:solidFill>
            </a:endParaRPr>
          </a:p>
        </p:txBody>
      </p:sp>
      <p:sp>
        <p:nvSpPr>
          <p:cNvPr id="76" name="楕円 75">
            <a:extLst>
              <a:ext uri="{FF2B5EF4-FFF2-40B4-BE49-F238E27FC236}">
                <a16:creationId xmlns:a16="http://schemas.microsoft.com/office/drawing/2014/main" id="{3FA18765-ED96-4399-B03E-1EBCFF2B6CCF}"/>
              </a:ext>
            </a:extLst>
          </p:cNvPr>
          <p:cNvSpPr/>
          <p:nvPr/>
        </p:nvSpPr>
        <p:spPr>
          <a:xfrm>
            <a:off x="4863390" y="8693647"/>
            <a:ext cx="1579904" cy="433467"/>
          </a:xfrm>
          <a:prstGeom prst="ellipse">
            <a:avLst/>
          </a:prstGeom>
          <a:noFill/>
          <a:ln w="9525" cap="flat" cmpd="sng" algn="ctr">
            <a:solidFill>
              <a:sysClr val="windowText" lastClr="000000"/>
            </a:solidFill>
            <a:prstDash val="solid"/>
          </a:ln>
          <a:effectLst/>
        </p:spPr>
        <p:txBody>
          <a:bodyPr rtlCol="0" anchor="ctr"/>
          <a:lstStyle/>
          <a:p>
            <a:pPr algn="ctr" defTabSz="914400"/>
            <a:r>
              <a:rPr kumimoji="1" lang="en-US" altLang="ja-JP" sz="1000" kern="0" dirty="0">
                <a:solidFill>
                  <a:prstClr val="black"/>
                </a:solidFill>
              </a:rPr>
              <a:t>Master management</a:t>
            </a:r>
            <a:endParaRPr kumimoji="1" lang="ja-JP" altLang="en-US" sz="1000" kern="0" dirty="0">
              <a:solidFill>
                <a:prstClr val="black"/>
              </a:solidFill>
            </a:endParaRPr>
          </a:p>
        </p:txBody>
      </p:sp>
      <p:sp>
        <p:nvSpPr>
          <p:cNvPr id="27" name="正方形/長方形 26">
            <a:extLst>
              <a:ext uri="{FF2B5EF4-FFF2-40B4-BE49-F238E27FC236}">
                <a16:creationId xmlns:a16="http://schemas.microsoft.com/office/drawing/2014/main" id="{DA51756C-E936-48E1-B2F7-EA62BA369328}"/>
              </a:ext>
            </a:extLst>
          </p:cNvPr>
          <p:cNvSpPr/>
          <p:nvPr/>
        </p:nvSpPr>
        <p:spPr>
          <a:xfrm>
            <a:off x="467400" y="1864406"/>
            <a:ext cx="431232" cy="109825"/>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sp>
        <p:nvSpPr>
          <p:cNvPr id="28" name="正方形/長方形 27">
            <a:extLst>
              <a:ext uri="{FF2B5EF4-FFF2-40B4-BE49-F238E27FC236}">
                <a16:creationId xmlns:a16="http://schemas.microsoft.com/office/drawing/2014/main" id="{FBCFBBD6-4E3F-482D-8837-4DEA5B21CAC7}"/>
              </a:ext>
            </a:extLst>
          </p:cNvPr>
          <p:cNvSpPr/>
          <p:nvPr/>
        </p:nvSpPr>
        <p:spPr>
          <a:xfrm>
            <a:off x="467400" y="2003413"/>
            <a:ext cx="431232" cy="109201"/>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sp>
        <p:nvSpPr>
          <p:cNvPr id="30" name="楕円 29">
            <a:extLst>
              <a:ext uri="{FF2B5EF4-FFF2-40B4-BE49-F238E27FC236}">
                <a16:creationId xmlns:a16="http://schemas.microsoft.com/office/drawing/2014/main" id="{D71B4905-53EE-4422-9496-3795ACFACB98}"/>
              </a:ext>
            </a:extLst>
          </p:cNvPr>
          <p:cNvSpPr/>
          <p:nvPr/>
        </p:nvSpPr>
        <p:spPr>
          <a:xfrm>
            <a:off x="987452" y="1824104"/>
            <a:ext cx="147347" cy="147347"/>
          </a:xfrm>
          <a:prstGeom prst="ellipse">
            <a:avLst/>
          </a:prstGeom>
          <a:solidFill>
            <a:schemeClr val="accent1"/>
          </a:solidFill>
          <a:ln w="9525" cap="flat" cmpd="sng" algn="ctr">
            <a:solidFill>
              <a:schemeClr val="bg1"/>
            </a:solidFill>
            <a:prstDash val="solid"/>
          </a:ln>
          <a:effectLst/>
        </p:spPr>
        <p:txBody>
          <a:bodyPr rtlCol="0" anchor="ctr"/>
          <a:lstStyle/>
          <a:p>
            <a:pPr algn="ctr" defTabSz="914400"/>
            <a:r>
              <a:rPr kumimoji="1" lang="en-US" altLang="ja-JP" sz="600" kern="0" dirty="0">
                <a:solidFill>
                  <a:schemeClr val="bg1"/>
                </a:solidFill>
              </a:rPr>
              <a:t>2</a:t>
            </a:r>
            <a:endParaRPr kumimoji="1" lang="ja-JP" altLang="en-US" sz="600" kern="0" dirty="0">
              <a:solidFill>
                <a:schemeClr val="bg1"/>
              </a:solidFill>
            </a:endParaRPr>
          </a:p>
        </p:txBody>
      </p:sp>
      <p:sp>
        <p:nvSpPr>
          <p:cNvPr id="31" name="楕円 30">
            <a:extLst>
              <a:ext uri="{FF2B5EF4-FFF2-40B4-BE49-F238E27FC236}">
                <a16:creationId xmlns:a16="http://schemas.microsoft.com/office/drawing/2014/main" id="{0235B992-2A1A-45F9-A5A3-CEF9DB0CC88C}"/>
              </a:ext>
            </a:extLst>
          </p:cNvPr>
          <p:cNvSpPr/>
          <p:nvPr/>
        </p:nvSpPr>
        <p:spPr>
          <a:xfrm>
            <a:off x="987452" y="1996479"/>
            <a:ext cx="147347" cy="147347"/>
          </a:xfrm>
          <a:prstGeom prst="ellipse">
            <a:avLst/>
          </a:prstGeom>
          <a:solidFill>
            <a:schemeClr val="accent1"/>
          </a:solidFill>
          <a:ln w="9525" cap="flat" cmpd="sng" algn="ctr">
            <a:solidFill>
              <a:schemeClr val="bg1"/>
            </a:solidFill>
            <a:prstDash val="solid"/>
          </a:ln>
          <a:effectLst/>
        </p:spPr>
        <p:txBody>
          <a:bodyPr rtlCol="0" anchor="ctr"/>
          <a:lstStyle/>
          <a:p>
            <a:pPr algn="ctr" defTabSz="914400"/>
            <a:r>
              <a:rPr kumimoji="1" lang="en-US" altLang="ja-JP" sz="600" kern="0" dirty="0">
                <a:solidFill>
                  <a:schemeClr val="bg1"/>
                </a:solidFill>
              </a:rPr>
              <a:t>3</a:t>
            </a:r>
            <a:endParaRPr kumimoji="1" lang="ja-JP" altLang="en-US" sz="600" kern="0" dirty="0">
              <a:solidFill>
                <a:schemeClr val="bg1"/>
              </a:solidFill>
            </a:endParaRPr>
          </a:p>
        </p:txBody>
      </p:sp>
      <p:sp>
        <p:nvSpPr>
          <p:cNvPr id="56" name="正方形/長方形 55">
            <a:extLst>
              <a:ext uri="{FF2B5EF4-FFF2-40B4-BE49-F238E27FC236}">
                <a16:creationId xmlns:a16="http://schemas.microsoft.com/office/drawing/2014/main" id="{97AA8675-9109-4278-B2C8-76D3EEA094E4}"/>
              </a:ext>
            </a:extLst>
          </p:cNvPr>
          <p:cNvSpPr/>
          <p:nvPr/>
        </p:nvSpPr>
        <p:spPr>
          <a:xfrm>
            <a:off x="476761" y="1712434"/>
            <a:ext cx="421870" cy="120115"/>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sp>
        <p:nvSpPr>
          <p:cNvPr id="57" name="楕円 56">
            <a:extLst>
              <a:ext uri="{FF2B5EF4-FFF2-40B4-BE49-F238E27FC236}">
                <a16:creationId xmlns:a16="http://schemas.microsoft.com/office/drawing/2014/main" id="{044A416D-4787-4427-B2F6-6BA137F5208C}"/>
              </a:ext>
            </a:extLst>
          </p:cNvPr>
          <p:cNvSpPr/>
          <p:nvPr/>
        </p:nvSpPr>
        <p:spPr>
          <a:xfrm>
            <a:off x="987452" y="1654098"/>
            <a:ext cx="147347" cy="147347"/>
          </a:xfrm>
          <a:prstGeom prst="ellipse">
            <a:avLst/>
          </a:prstGeom>
          <a:solidFill>
            <a:schemeClr val="accent1"/>
          </a:solidFill>
          <a:ln w="9525" cap="flat" cmpd="sng" algn="ctr">
            <a:solidFill>
              <a:schemeClr val="bg1"/>
            </a:solidFill>
            <a:prstDash val="solid"/>
          </a:ln>
          <a:effectLst/>
        </p:spPr>
        <p:txBody>
          <a:bodyPr rtlCol="0" anchor="ctr"/>
          <a:lstStyle/>
          <a:p>
            <a:pPr algn="ctr" defTabSz="914400"/>
            <a:r>
              <a:rPr kumimoji="1" lang="en-US" altLang="ja-JP" sz="600" kern="0" dirty="0">
                <a:solidFill>
                  <a:schemeClr val="bg1"/>
                </a:solidFill>
              </a:rPr>
              <a:t>1</a:t>
            </a:r>
            <a:endParaRPr kumimoji="1" lang="ja-JP" altLang="en-US" sz="600" kern="0" dirty="0">
              <a:solidFill>
                <a:schemeClr val="bg1"/>
              </a:solidFill>
            </a:endParaRPr>
          </a:p>
        </p:txBody>
      </p:sp>
      <p:sp>
        <p:nvSpPr>
          <p:cNvPr id="62" name="正方形/長方形 61">
            <a:extLst>
              <a:ext uri="{FF2B5EF4-FFF2-40B4-BE49-F238E27FC236}">
                <a16:creationId xmlns:a16="http://schemas.microsoft.com/office/drawing/2014/main" id="{40131488-045F-43F0-8E03-A44FB7A9349C}"/>
              </a:ext>
            </a:extLst>
          </p:cNvPr>
          <p:cNvSpPr/>
          <p:nvPr/>
        </p:nvSpPr>
        <p:spPr>
          <a:xfrm>
            <a:off x="465028" y="2144092"/>
            <a:ext cx="431233" cy="112905"/>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sp>
        <p:nvSpPr>
          <p:cNvPr id="63" name="楕円 62">
            <a:extLst>
              <a:ext uri="{FF2B5EF4-FFF2-40B4-BE49-F238E27FC236}">
                <a16:creationId xmlns:a16="http://schemas.microsoft.com/office/drawing/2014/main" id="{6B1FE2C8-AECC-4504-A607-F725FFE440D5}"/>
              </a:ext>
            </a:extLst>
          </p:cNvPr>
          <p:cNvSpPr/>
          <p:nvPr/>
        </p:nvSpPr>
        <p:spPr>
          <a:xfrm>
            <a:off x="985493" y="2174038"/>
            <a:ext cx="147347" cy="147347"/>
          </a:xfrm>
          <a:prstGeom prst="ellipse">
            <a:avLst/>
          </a:prstGeom>
          <a:solidFill>
            <a:schemeClr val="accent1"/>
          </a:solidFill>
          <a:ln w="9525" cap="flat" cmpd="sng" algn="ctr">
            <a:solidFill>
              <a:schemeClr val="bg1"/>
            </a:solidFill>
            <a:prstDash val="solid"/>
          </a:ln>
          <a:effectLst/>
        </p:spPr>
        <p:txBody>
          <a:bodyPr rtlCol="0" anchor="ctr"/>
          <a:lstStyle/>
          <a:p>
            <a:pPr algn="ctr" defTabSz="914400"/>
            <a:r>
              <a:rPr kumimoji="1" lang="en-US" altLang="ja-JP" sz="600" kern="0" dirty="0">
                <a:solidFill>
                  <a:schemeClr val="bg1"/>
                </a:solidFill>
              </a:rPr>
              <a:t>4</a:t>
            </a:r>
            <a:endParaRPr kumimoji="1" lang="ja-JP" altLang="en-US" sz="600" kern="0" dirty="0">
              <a:solidFill>
                <a:schemeClr val="bg1"/>
              </a:solidFill>
            </a:endParaRPr>
          </a:p>
        </p:txBody>
      </p:sp>
      <p:sp>
        <p:nvSpPr>
          <p:cNvPr id="66" name="楕円 65">
            <a:extLst>
              <a:ext uri="{FF2B5EF4-FFF2-40B4-BE49-F238E27FC236}">
                <a16:creationId xmlns:a16="http://schemas.microsoft.com/office/drawing/2014/main" id="{C090A79A-8C68-4A18-928E-A31B8558D1B1}"/>
              </a:ext>
            </a:extLst>
          </p:cNvPr>
          <p:cNvSpPr/>
          <p:nvPr/>
        </p:nvSpPr>
        <p:spPr>
          <a:xfrm>
            <a:off x="985493" y="2356855"/>
            <a:ext cx="147347" cy="147347"/>
          </a:xfrm>
          <a:prstGeom prst="ellipse">
            <a:avLst/>
          </a:prstGeom>
          <a:solidFill>
            <a:schemeClr val="accent1"/>
          </a:solidFill>
          <a:ln w="9525" cap="flat" cmpd="sng" algn="ctr">
            <a:solidFill>
              <a:schemeClr val="bg1"/>
            </a:solidFill>
            <a:prstDash val="solid"/>
          </a:ln>
          <a:effectLst/>
        </p:spPr>
        <p:txBody>
          <a:bodyPr rtlCol="0" anchor="ctr"/>
          <a:lstStyle/>
          <a:p>
            <a:pPr algn="ctr" defTabSz="914400"/>
            <a:r>
              <a:rPr kumimoji="1" lang="en-US" altLang="ja-JP" sz="600" kern="0" dirty="0">
                <a:solidFill>
                  <a:schemeClr val="bg1"/>
                </a:solidFill>
              </a:rPr>
              <a:t>5</a:t>
            </a:r>
            <a:endParaRPr kumimoji="1" lang="ja-JP" altLang="en-US" sz="600" kern="0" dirty="0">
              <a:solidFill>
                <a:schemeClr val="bg1"/>
              </a:solidFill>
            </a:endParaRPr>
          </a:p>
        </p:txBody>
      </p:sp>
      <p:cxnSp>
        <p:nvCxnSpPr>
          <p:cNvPr id="69" name="コネクタ: カギ線 68">
            <a:extLst>
              <a:ext uri="{FF2B5EF4-FFF2-40B4-BE49-F238E27FC236}">
                <a16:creationId xmlns:a16="http://schemas.microsoft.com/office/drawing/2014/main" id="{779047FF-1C5E-47DA-8B64-8D976FFEC647}"/>
              </a:ext>
            </a:extLst>
          </p:cNvPr>
          <p:cNvCxnSpPr>
            <a:cxnSpLocks/>
            <a:stCxn id="62" idx="1"/>
            <a:endCxn id="124" idx="2"/>
          </p:cNvCxnSpPr>
          <p:nvPr/>
        </p:nvCxnSpPr>
        <p:spPr>
          <a:xfrm rot="10800000" flipH="1" flipV="1">
            <a:off x="465028" y="2200544"/>
            <a:ext cx="4359878" cy="6249153"/>
          </a:xfrm>
          <a:prstGeom prst="bentConnector4">
            <a:avLst>
              <a:gd name="adj1" fmla="val -5243"/>
              <a:gd name="adj2" fmla="val 110974"/>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82" name="図 81">
            <a:extLst>
              <a:ext uri="{FF2B5EF4-FFF2-40B4-BE49-F238E27FC236}">
                <a16:creationId xmlns:a16="http://schemas.microsoft.com/office/drawing/2014/main" id="{5C99A4AE-3897-4437-A1A1-14CE3D020AFE}"/>
              </a:ext>
            </a:extLst>
          </p:cNvPr>
          <p:cNvPicPr>
            <a:picLocks noChangeAspect="1"/>
          </p:cNvPicPr>
          <p:nvPr/>
        </p:nvPicPr>
        <p:blipFill>
          <a:blip r:embed="rId3"/>
          <a:stretch>
            <a:fillRect/>
          </a:stretch>
        </p:blipFill>
        <p:spPr>
          <a:xfrm>
            <a:off x="818266" y="8090679"/>
            <a:ext cx="911865" cy="293831"/>
          </a:xfrm>
          <a:prstGeom prst="rect">
            <a:avLst/>
          </a:prstGeom>
        </p:spPr>
      </p:pic>
      <p:sp>
        <p:nvSpPr>
          <p:cNvPr id="83" name="テキスト ボックス 82">
            <a:extLst>
              <a:ext uri="{FF2B5EF4-FFF2-40B4-BE49-F238E27FC236}">
                <a16:creationId xmlns:a16="http://schemas.microsoft.com/office/drawing/2014/main" id="{C56BC994-1C28-4E98-8A6B-1047F4A40CCA}"/>
              </a:ext>
            </a:extLst>
          </p:cNvPr>
          <p:cNvSpPr txBox="1"/>
          <p:nvPr/>
        </p:nvSpPr>
        <p:spPr>
          <a:xfrm>
            <a:off x="834621" y="8152955"/>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Stocktaking</a:t>
            </a:r>
            <a:endParaRPr lang="ja-JP" altLang="en-US" sz="500" b="1" dirty="0">
              <a:solidFill>
                <a:schemeClr val="bg1"/>
              </a:solidFill>
            </a:endParaRPr>
          </a:p>
        </p:txBody>
      </p:sp>
      <p:pic>
        <p:nvPicPr>
          <p:cNvPr id="84" name="図 83">
            <a:extLst>
              <a:ext uri="{FF2B5EF4-FFF2-40B4-BE49-F238E27FC236}">
                <a16:creationId xmlns:a16="http://schemas.microsoft.com/office/drawing/2014/main" id="{850DF1FA-0556-41F2-9FC5-7569620EC9EB}"/>
              </a:ext>
            </a:extLst>
          </p:cNvPr>
          <p:cNvPicPr>
            <a:picLocks noChangeAspect="1"/>
          </p:cNvPicPr>
          <p:nvPr/>
        </p:nvPicPr>
        <p:blipFill>
          <a:blip r:embed="rId3"/>
          <a:stretch>
            <a:fillRect/>
          </a:stretch>
        </p:blipFill>
        <p:spPr>
          <a:xfrm>
            <a:off x="813823" y="8406032"/>
            <a:ext cx="911865" cy="293831"/>
          </a:xfrm>
          <a:prstGeom prst="rect">
            <a:avLst/>
          </a:prstGeom>
        </p:spPr>
      </p:pic>
      <p:sp>
        <p:nvSpPr>
          <p:cNvPr id="85" name="テキスト ボックス 84">
            <a:extLst>
              <a:ext uri="{FF2B5EF4-FFF2-40B4-BE49-F238E27FC236}">
                <a16:creationId xmlns:a16="http://schemas.microsoft.com/office/drawing/2014/main" id="{54D678C6-88E3-46B5-A878-810F2A9C5A47}"/>
              </a:ext>
            </a:extLst>
          </p:cNvPr>
          <p:cNvSpPr txBox="1"/>
          <p:nvPr/>
        </p:nvSpPr>
        <p:spPr>
          <a:xfrm>
            <a:off x="830178" y="8472118"/>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Pinch list</a:t>
            </a:r>
            <a:endParaRPr lang="ja-JP" altLang="en-US" sz="500" b="1" dirty="0">
              <a:solidFill>
                <a:schemeClr val="bg1"/>
              </a:solidFill>
            </a:endParaRPr>
          </a:p>
        </p:txBody>
      </p:sp>
      <p:pic>
        <p:nvPicPr>
          <p:cNvPr id="88" name="図 87">
            <a:extLst>
              <a:ext uri="{FF2B5EF4-FFF2-40B4-BE49-F238E27FC236}">
                <a16:creationId xmlns:a16="http://schemas.microsoft.com/office/drawing/2014/main" id="{7B04BF26-C80C-42AA-80B8-CE09EC379F05}"/>
              </a:ext>
            </a:extLst>
          </p:cNvPr>
          <p:cNvPicPr>
            <a:picLocks noChangeAspect="1"/>
          </p:cNvPicPr>
          <p:nvPr/>
        </p:nvPicPr>
        <p:blipFill>
          <a:blip r:embed="rId3"/>
          <a:stretch>
            <a:fillRect/>
          </a:stretch>
        </p:blipFill>
        <p:spPr>
          <a:xfrm>
            <a:off x="813823" y="7782268"/>
            <a:ext cx="911865" cy="293831"/>
          </a:xfrm>
          <a:prstGeom prst="rect">
            <a:avLst/>
          </a:prstGeom>
        </p:spPr>
      </p:pic>
      <p:sp>
        <p:nvSpPr>
          <p:cNvPr id="89" name="テキスト ボックス 88">
            <a:extLst>
              <a:ext uri="{FF2B5EF4-FFF2-40B4-BE49-F238E27FC236}">
                <a16:creationId xmlns:a16="http://schemas.microsoft.com/office/drawing/2014/main" id="{B11355DE-8101-4423-BDA3-6BBDF246C51F}"/>
              </a:ext>
            </a:extLst>
          </p:cNvPr>
          <p:cNvSpPr txBox="1"/>
          <p:nvPr/>
        </p:nvSpPr>
        <p:spPr>
          <a:xfrm>
            <a:off x="830178" y="7844544"/>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Change Location</a:t>
            </a:r>
            <a:endParaRPr lang="ja-JP" altLang="en-US" sz="500" b="1" dirty="0">
              <a:solidFill>
                <a:schemeClr val="bg1"/>
              </a:solidFill>
            </a:endParaRPr>
          </a:p>
        </p:txBody>
      </p:sp>
      <p:pic>
        <p:nvPicPr>
          <p:cNvPr id="91" name="図 90">
            <a:extLst>
              <a:ext uri="{FF2B5EF4-FFF2-40B4-BE49-F238E27FC236}">
                <a16:creationId xmlns:a16="http://schemas.microsoft.com/office/drawing/2014/main" id="{987D8FF8-66D9-4594-B5D4-B4183240F092}"/>
              </a:ext>
            </a:extLst>
          </p:cNvPr>
          <p:cNvPicPr>
            <a:picLocks noChangeAspect="1"/>
          </p:cNvPicPr>
          <p:nvPr/>
        </p:nvPicPr>
        <p:blipFill>
          <a:blip r:embed="rId3"/>
          <a:stretch>
            <a:fillRect/>
          </a:stretch>
        </p:blipFill>
        <p:spPr>
          <a:xfrm>
            <a:off x="821761" y="7145846"/>
            <a:ext cx="911865" cy="293831"/>
          </a:xfrm>
          <a:prstGeom prst="rect">
            <a:avLst/>
          </a:prstGeom>
        </p:spPr>
      </p:pic>
      <p:sp>
        <p:nvSpPr>
          <p:cNvPr id="92" name="テキスト ボックス 91">
            <a:extLst>
              <a:ext uri="{FF2B5EF4-FFF2-40B4-BE49-F238E27FC236}">
                <a16:creationId xmlns:a16="http://schemas.microsoft.com/office/drawing/2014/main" id="{5765C124-9BFD-42B3-B29A-0CFF9E6E97DE}"/>
              </a:ext>
            </a:extLst>
          </p:cNvPr>
          <p:cNvSpPr txBox="1"/>
          <p:nvPr/>
        </p:nvSpPr>
        <p:spPr>
          <a:xfrm>
            <a:off x="838116" y="7208122"/>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Stock Inquiry / report</a:t>
            </a:r>
            <a:endParaRPr lang="ja-JP" altLang="en-US" sz="500" b="1" dirty="0">
              <a:solidFill>
                <a:schemeClr val="bg1"/>
              </a:solidFill>
            </a:endParaRPr>
          </a:p>
        </p:txBody>
      </p:sp>
      <p:pic>
        <p:nvPicPr>
          <p:cNvPr id="93" name="図 92">
            <a:extLst>
              <a:ext uri="{FF2B5EF4-FFF2-40B4-BE49-F238E27FC236}">
                <a16:creationId xmlns:a16="http://schemas.microsoft.com/office/drawing/2014/main" id="{9B027EB1-1C14-4226-905F-4498DFDD905B}"/>
              </a:ext>
            </a:extLst>
          </p:cNvPr>
          <p:cNvPicPr>
            <a:picLocks noChangeAspect="1"/>
          </p:cNvPicPr>
          <p:nvPr/>
        </p:nvPicPr>
        <p:blipFill>
          <a:blip r:embed="rId3"/>
          <a:stretch>
            <a:fillRect/>
          </a:stretch>
        </p:blipFill>
        <p:spPr>
          <a:xfrm>
            <a:off x="817318" y="7461199"/>
            <a:ext cx="911865" cy="293831"/>
          </a:xfrm>
          <a:prstGeom prst="rect">
            <a:avLst/>
          </a:prstGeom>
        </p:spPr>
      </p:pic>
      <p:sp>
        <p:nvSpPr>
          <p:cNvPr id="94" name="テキスト ボックス 93">
            <a:extLst>
              <a:ext uri="{FF2B5EF4-FFF2-40B4-BE49-F238E27FC236}">
                <a16:creationId xmlns:a16="http://schemas.microsoft.com/office/drawing/2014/main" id="{DA7B4B2B-3BEE-410F-8732-29A6A9FDE78D}"/>
              </a:ext>
            </a:extLst>
          </p:cNvPr>
          <p:cNvSpPr txBox="1"/>
          <p:nvPr/>
        </p:nvSpPr>
        <p:spPr>
          <a:xfrm>
            <a:off x="833673" y="7523475"/>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Stock Maintenance</a:t>
            </a:r>
            <a:endParaRPr lang="ja-JP" altLang="en-US" sz="500" b="1" dirty="0">
              <a:solidFill>
                <a:schemeClr val="bg1"/>
              </a:solidFill>
            </a:endParaRPr>
          </a:p>
        </p:txBody>
      </p:sp>
      <p:sp>
        <p:nvSpPr>
          <p:cNvPr id="95" name="正方形/長方形 94">
            <a:extLst>
              <a:ext uri="{FF2B5EF4-FFF2-40B4-BE49-F238E27FC236}">
                <a16:creationId xmlns:a16="http://schemas.microsoft.com/office/drawing/2014/main" id="{A4407D55-A9D4-4371-AFD2-D3A91C4957F8}"/>
              </a:ext>
            </a:extLst>
          </p:cNvPr>
          <p:cNvSpPr/>
          <p:nvPr/>
        </p:nvSpPr>
        <p:spPr>
          <a:xfrm>
            <a:off x="785468" y="6786738"/>
            <a:ext cx="970697" cy="2283706"/>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pic>
        <p:nvPicPr>
          <p:cNvPr id="99" name="図 98">
            <a:extLst>
              <a:ext uri="{FF2B5EF4-FFF2-40B4-BE49-F238E27FC236}">
                <a16:creationId xmlns:a16="http://schemas.microsoft.com/office/drawing/2014/main" id="{588B6212-9BC1-430B-8D22-3AA9F32FC00B}"/>
              </a:ext>
            </a:extLst>
          </p:cNvPr>
          <p:cNvPicPr>
            <a:picLocks noChangeAspect="1"/>
          </p:cNvPicPr>
          <p:nvPr/>
        </p:nvPicPr>
        <p:blipFill>
          <a:blip r:embed="rId3"/>
          <a:stretch>
            <a:fillRect/>
          </a:stretch>
        </p:blipFill>
        <p:spPr>
          <a:xfrm>
            <a:off x="4865843" y="7451678"/>
            <a:ext cx="911865" cy="293831"/>
          </a:xfrm>
          <a:prstGeom prst="rect">
            <a:avLst/>
          </a:prstGeom>
        </p:spPr>
      </p:pic>
      <p:sp>
        <p:nvSpPr>
          <p:cNvPr id="100" name="テキスト ボックス 99">
            <a:extLst>
              <a:ext uri="{FF2B5EF4-FFF2-40B4-BE49-F238E27FC236}">
                <a16:creationId xmlns:a16="http://schemas.microsoft.com/office/drawing/2014/main" id="{CBDE3BCC-C2A7-4D4A-B961-65FE2A49D12C}"/>
              </a:ext>
            </a:extLst>
          </p:cNvPr>
          <p:cNvSpPr txBox="1"/>
          <p:nvPr/>
        </p:nvSpPr>
        <p:spPr>
          <a:xfrm>
            <a:off x="4882198" y="7513954"/>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Name master</a:t>
            </a:r>
            <a:endParaRPr lang="ja-JP" altLang="en-US" sz="500" b="1" dirty="0">
              <a:solidFill>
                <a:schemeClr val="bg1"/>
              </a:solidFill>
            </a:endParaRPr>
          </a:p>
        </p:txBody>
      </p:sp>
      <p:pic>
        <p:nvPicPr>
          <p:cNvPr id="103" name="図 102">
            <a:extLst>
              <a:ext uri="{FF2B5EF4-FFF2-40B4-BE49-F238E27FC236}">
                <a16:creationId xmlns:a16="http://schemas.microsoft.com/office/drawing/2014/main" id="{E302E4BF-21FB-4352-88C2-3B255222A64D}"/>
              </a:ext>
            </a:extLst>
          </p:cNvPr>
          <p:cNvPicPr>
            <a:picLocks noChangeAspect="1"/>
          </p:cNvPicPr>
          <p:nvPr/>
        </p:nvPicPr>
        <p:blipFill>
          <a:blip r:embed="rId3"/>
          <a:stretch>
            <a:fillRect/>
          </a:stretch>
        </p:blipFill>
        <p:spPr>
          <a:xfrm>
            <a:off x="4863390" y="6512690"/>
            <a:ext cx="911865" cy="293831"/>
          </a:xfrm>
          <a:prstGeom prst="rect">
            <a:avLst/>
          </a:prstGeom>
        </p:spPr>
      </p:pic>
      <p:sp>
        <p:nvSpPr>
          <p:cNvPr id="104" name="テキスト ボックス 103">
            <a:extLst>
              <a:ext uri="{FF2B5EF4-FFF2-40B4-BE49-F238E27FC236}">
                <a16:creationId xmlns:a16="http://schemas.microsoft.com/office/drawing/2014/main" id="{A850098F-250D-40CB-91A9-53820A08E36C}"/>
              </a:ext>
            </a:extLst>
          </p:cNvPr>
          <p:cNvSpPr txBox="1"/>
          <p:nvPr/>
        </p:nvSpPr>
        <p:spPr>
          <a:xfrm>
            <a:off x="4879745" y="6544486"/>
            <a:ext cx="869322" cy="246221"/>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User credential master</a:t>
            </a:r>
            <a:endParaRPr lang="ja-JP" altLang="en-US" sz="500" b="1" dirty="0">
              <a:solidFill>
                <a:schemeClr val="bg1"/>
              </a:solidFill>
            </a:endParaRPr>
          </a:p>
        </p:txBody>
      </p:sp>
      <p:pic>
        <p:nvPicPr>
          <p:cNvPr id="105" name="図 104">
            <a:extLst>
              <a:ext uri="{FF2B5EF4-FFF2-40B4-BE49-F238E27FC236}">
                <a16:creationId xmlns:a16="http://schemas.microsoft.com/office/drawing/2014/main" id="{859F363E-0E41-47B1-AB44-1E17FDBA390C}"/>
              </a:ext>
            </a:extLst>
          </p:cNvPr>
          <p:cNvPicPr>
            <a:picLocks noChangeAspect="1"/>
          </p:cNvPicPr>
          <p:nvPr/>
        </p:nvPicPr>
        <p:blipFill>
          <a:blip r:embed="rId3"/>
          <a:stretch>
            <a:fillRect/>
          </a:stretch>
        </p:blipFill>
        <p:spPr>
          <a:xfrm>
            <a:off x="4866567" y="6828043"/>
            <a:ext cx="911865" cy="293831"/>
          </a:xfrm>
          <a:prstGeom prst="rect">
            <a:avLst/>
          </a:prstGeom>
        </p:spPr>
      </p:pic>
      <p:sp>
        <p:nvSpPr>
          <p:cNvPr id="106" name="テキスト ボックス 105">
            <a:extLst>
              <a:ext uri="{FF2B5EF4-FFF2-40B4-BE49-F238E27FC236}">
                <a16:creationId xmlns:a16="http://schemas.microsoft.com/office/drawing/2014/main" id="{5249793C-2FEB-4E73-93DC-33DF9F55DD84}"/>
              </a:ext>
            </a:extLst>
          </p:cNvPr>
          <p:cNvSpPr txBox="1"/>
          <p:nvPr/>
        </p:nvSpPr>
        <p:spPr>
          <a:xfrm>
            <a:off x="4882922" y="6890319"/>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Authority master</a:t>
            </a:r>
            <a:endParaRPr lang="ja-JP" altLang="en-US" sz="500" b="1" dirty="0">
              <a:solidFill>
                <a:schemeClr val="bg1"/>
              </a:solidFill>
            </a:endParaRPr>
          </a:p>
        </p:txBody>
      </p:sp>
      <p:pic>
        <p:nvPicPr>
          <p:cNvPr id="107" name="図 106">
            <a:extLst>
              <a:ext uri="{FF2B5EF4-FFF2-40B4-BE49-F238E27FC236}">
                <a16:creationId xmlns:a16="http://schemas.microsoft.com/office/drawing/2014/main" id="{4365F0A8-52DE-48E0-97CC-74B15DD5D41D}"/>
              </a:ext>
            </a:extLst>
          </p:cNvPr>
          <p:cNvPicPr>
            <a:picLocks noChangeAspect="1"/>
          </p:cNvPicPr>
          <p:nvPr/>
        </p:nvPicPr>
        <p:blipFill>
          <a:blip r:embed="rId3"/>
          <a:stretch>
            <a:fillRect/>
          </a:stretch>
        </p:blipFill>
        <p:spPr>
          <a:xfrm>
            <a:off x="3902428" y="7767060"/>
            <a:ext cx="911865" cy="293831"/>
          </a:xfrm>
          <a:prstGeom prst="rect">
            <a:avLst/>
          </a:prstGeom>
        </p:spPr>
      </p:pic>
      <p:sp>
        <p:nvSpPr>
          <p:cNvPr id="108" name="テキスト ボックス 107">
            <a:extLst>
              <a:ext uri="{FF2B5EF4-FFF2-40B4-BE49-F238E27FC236}">
                <a16:creationId xmlns:a16="http://schemas.microsoft.com/office/drawing/2014/main" id="{158CF1CE-06C8-49E7-8EC6-488EC96066F4}"/>
              </a:ext>
            </a:extLst>
          </p:cNvPr>
          <p:cNvSpPr txBox="1"/>
          <p:nvPr/>
        </p:nvSpPr>
        <p:spPr>
          <a:xfrm>
            <a:off x="3918783" y="7829336"/>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Location master</a:t>
            </a:r>
            <a:endParaRPr lang="ja-JP" altLang="en-US" sz="500" b="1" dirty="0">
              <a:solidFill>
                <a:schemeClr val="bg1"/>
              </a:solidFill>
            </a:endParaRPr>
          </a:p>
        </p:txBody>
      </p:sp>
      <p:pic>
        <p:nvPicPr>
          <p:cNvPr id="109" name="図 108">
            <a:extLst>
              <a:ext uri="{FF2B5EF4-FFF2-40B4-BE49-F238E27FC236}">
                <a16:creationId xmlns:a16="http://schemas.microsoft.com/office/drawing/2014/main" id="{DB48A1AE-90F3-4E8C-84E5-F66DD17E6A54}"/>
              </a:ext>
            </a:extLst>
          </p:cNvPr>
          <p:cNvPicPr>
            <a:picLocks noChangeAspect="1"/>
          </p:cNvPicPr>
          <p:nvPr/>
        </p:nvPicPr>
        <p:blipFill>
          <a:blip r:embed="rId3"/>
          <a:stretch>
            <a:fillRect/>
          </a:stretch>
        </p:blipFill>
        <p:spPr>
          <a:xfrm>
            <a:off x="3901795" y="8082413"/>
            <a:ext cx="911865" cy="293831"/>
          </a:xfrm>
          <a:prstGeom prst="rect">
            <a:avLst/>
          </a:prstGeom>
        </p:spPr>
      </p:pic>
      <p:sp>
        <p:nvSpPr>
          <p:cNvPr id="110" name="テキスト ボックス 109">
            <a:extLst>
              <a:ext uri="{FF2B5EF4-FFF2-40B4-BE49-F238E27FC236}">
                <a16:creationId xmlns:a16="http://schemas.microsoft.com/office/drawing/2014/main" id="{B8D6606F-3CA1-4692-B87F-12E320844083}"/>
              </a:ext>
            </a:extLst>
          </p:cNvPr>
          <p:cNvSpPr txBox="1"/>
          <p:nvPr/>
        </p:nvSpPr>
        <p:spPr>
          <a:xfrm>
            <a:off x="3918150" y="8144689"/>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User master</a:t>
            </a:r>
            <a:endParaRPr lang="ja-JP" altLang="en-US" sz="500" b="1" dirty="0">
              <a:solidFill>
                <a:schemeClr val="bg1"/>
              </a:solidFill>
            </a:endParaRPr>
          </a:p>
        </p:txBody>
      </p:sp>
      <p:pic>
        <p:nvPicPr>
          <p:cNvPr id="111" name="図 110">
            <a:extLst>
              <a:ext uri="{FF2B5EF4-FFF2-40B4-BE49-F238E27FC236}">
                <a16:creationId xmlns:a16="http://schemas.microsoft.com/office/drawing/2014/main" id="{5C8B6B43-299C-4CE0-A0AD-7AA7214AE32A}"/>
              </a:ext>
            </a:extLst>
          </p:cNvPr>
          <p:cNvPicPr>
            <a:picLocks noChangeAspect="1"/>
          </p:cNvPicPr>
          <p:nvPr/>
        </p:nvPicPr>
        <p:blipFill>
          <a:blip r:embed="rId3"/>
          <a:stretch>
            <a:fillRect/>
          </a:stretch>
        </p:blipFill>
        <p:spPr>
          <a:xfrm>
            <a:off x="3899975" y="7131506"/>
            <a:ext cx="911865" cy="293831"/>
          </a:xfrm>
          <a:prstGeom prst="rect">
            <a:avLst/>
          </a:prstGeom>
        </p:spPr>
      </p:pic>
      <p:sp>
        <p:nvSpPr>
          <p:cNvPr id="112" name="テキスト ボックス 111">
            <a:extLst>
              <a:ext uri="{FF2B5EF4-FFF2-40B4-BE49-F238E27FC236}">
                <a16:creationId xmlns:a16="http://schemas.microsoft.com/office/drawing/2014/main" id="{DECF1DBB-57BE-4C41-B588-27C39855F227}"/>
              </a:ext>
            </a:extLst>
          </p:cNvPr>
          <p:cNvSpPr txBox="1"/>
          <p:nvPr/>
        </p:nvSpPr>
        <p:spPr>
          <a:xfrm>
            <a:off x="3916330" y="7151872"/>
            <a:ext cx="869322" cy="246221"/>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Item master information</a:t>
            </a:r>
            <a:endParaRPr lang="ja-JP" altLang="en-US" sz="500" b="1" dirty="0">
              <a:solidFill>
                <a:schemeClr val="bg1"/>
              </a:solidFill>
            </a:endParaRPr>
          </a:p>
        </p:txBody>
      </p:sp>
      <p:pic>
        <p:nvPicPr>
          <p:cNvPr id="113" name="図 112">
            <a:extLst>
              <a:ext uri="{FF2B5EF4-FFF2-40B4-BE49-F238E27FC236}">
                <a16:creationId xmlns:a16="http://schemas.microsoft.com/office/drawing/2014/main" id="{DAB4738C-3620-40F3-8F38-8AF9D93BDA21}"/>
              </a:ext>
            </a:extLst>
          </p:cNvPr>
          <p:cNvPicPr>
            <a:picLocks noChangeAspect="1"/>
          </p:cNvPicPr>
          <p:nvPr/>
        </p:nvPicPr>
        <p:blipFill>
          <a:blip r:embed="rId3"/>
          <a:stretch>
            <a:fillRect/>
          </a:stretch>
        </p:blipFill>
        <p:spPr>
          <a:xfrm>
            <a:off x="3903152" y="7446859"/>
            <a:ext cx="911865" cy="293831"/>
          </a:xfrm>
          <a:prstGeom prst="rect">
            <a:avLst/>
          </a:prstGeom>
        </p:spPr>
      </p:pic>
      <p:sp>
        <p:nvSpPr>
          <p:cNvPr id="114" name="テキスト ボックス 113">
            <a:extLst>
              <a:ext uri="{FF2B5EF4-FFF2-40B4-BE49-F238E27FC236}">
                <a16:creationId xmlns:a16="http://schemas.microsoft.com/office/drawing/2014/main" id="{ACEF6CA0-5CAF-4D69-998C-EA86A1B1D478}"/>
              </a:ext>
            </a:extLst>
          </p:cNvPr>
          <p:cNvSpPr txBox="1"/>
          <p:nvPr/>
        </p:nvSpPr>
        <p:spPr>
          <a:xfrm>
            <a:off x="3919507" y="7509135"/>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Bucket quantity</a:t>
            </a:r>
            <a:endParaRPr lang="ja-JP" altLang="en-US" sz="500" b="1" dirty="0">
              <a:solidFill>
                <a:schemeClr val="bg1"/>
              </a:solidFill>
            </a:endParaRPr>
          </a:p>
        </p:txBody>
      </p:sp>
      <p:pic>
        <p:nvPicPr>
          <p:cNvPr id="115" name="図 114">
            <a:extLst>
              <a:ext uri="{FF2B5EF4-FFF2-40B4-BE49-F238E27FC236}">
                <a16:creationId xmlns:a16="http://schemas.microsoft.com/office/drawing/2014/main" id="{9CD66B31-74E3-408B-94FB-8836ACB46D4F}"/>
              </a:ext>
            </a:extLst>
          </p:cNvPr>
          <p:cNvPicPr>
            <a:picLocks noChangeAspect="1"/>
          </p:cNvPicPr>
          <p:nvPr/>
        </p:nvPicPr>
        <p:blipFill>
          <a:blip r:embed="rId3"/>
          <a:stretch>
            <a:fillRect/>
          </a:stretch>
        </p:blipFill>
        <p:spPr>
          <a:xfrm>
            <a:off x="3896798" y="6504588"/>
            <a:ext cx="911865" cy="293831"/>
          </a:xfrm>
          <a:prstGeom prst="rect">
            <a:avLst/>
          </a:prstGeom>
        </p:spPr>
      </p:pic>
      <p:sp>
        <p:nvSpPr>
          <p:cNvPr id="116" name="テキスト ボックス 115">
            <a:extLst>
              <a:ext uri="{FF2B5EF4-FFF2-40B4-BE49-F238E27FC236}">
                <a16:creationId xmlns:a16="http://schemas.microsoft.com/office/drawing/2014/main" id="{C172D7A8-1BB0-4E7A-9DF6-EF7CE39DFD5A}"/>
              </a:ext>
            </a:extLst>
          </p:cNvPr>
          <p:cNvSpPr txBox="1"/>
          <p:nvPr/>
        </p:nvSpPr>
        <p:spPr>
          <a:xfrm>
            <a:off x="3913153" y="6566864"/>
            <a:ext cx="869322" cy="169277"/>
          </a:xfrm>
          <a:prstGeom prst="rect">
            <a:avLst/>
          </a:prstGeom>
          <a:noFill/>
        </p:spPr>
        <p:txBody>
          <a:bodyPr wrap="square">
            <a:spAutoFit/>
          </a:bodyPr>
          <a:lstStyle/>
          <a:p>
            <a:pPr algn="ctr"/>
            <a:r>
              <a:rPr lang="en-US" altLang="ja-JP" sz="500" b="1" dirty="0" err="1">
                <a:solidFill>
                  <a:schemeClr val="bg1"/>
                </a:solidFill>
                <a:latin typeface="Josefin Sans" panose="020B0604020202020204" pitchFamily="2" charset="0"/>
              </a:rPr>
              <a:t>MRP</a:t>
            </a:r>
            <a:r>
              <a:rPr lang="en-US" altLang="ja-JP" sz="500" b="1" dirty="0">
                <a:solidFill>
                  <a:schemeClr val="bg1"/>
                </a:solidFill>
                <a:latin typeface="Josefin Sans" panose="020B0604020202020204" pitchFamily="2" charset="0"/>
              </a:rPr>
              <a:t> factory master</a:t>
            </a:r>
            <a:endParaRPr lang="ja-JP" altLang="en-US" sz="500" b="1" dirty="0">
              <a:solidFill>
                <a:schemeClr val="bg1"/>
              </a:solidFill>
            </a:endParaRPr>
          </a:p>
        </p:txBody>
      </p:sp>
      <p:pic>
        <p:nvPicPr>
          <p:cNvPr id="117" name="図 116">
            <a:extLst>
              <a:ext uri="{FF2B5EF4-FFF2-40B4-BE49-F238E27FC236}">
                <a16:creationId xmlns:a16="http://schemas.microsoft.com/office/drawing/2014/main" id="{27F87F66-6023-4AE3-81C2-380E7979D2C3}"/>
              </a:ext>
            </a:extLst>
          </p:cNvPr>
          <p:cNvPicPr>
            <a:picLocks noChangeAspect="1"/>
          </p:cNvPicPr>
          <p:nvPr/>
        </p:nvPicPr>
        <p:blipFill>
          <a:blip r:embed="rId3"/>
          <a:stretch>
            <a:fillRect/>
          </a:stretch>
        </p:blipFill>
        <p:spPr>
          <a:xfrm>
            <a:off x="3899975" y="6819941"/>
            <a:ext cx="911865" cy="293831"/>
          </a:xfrm>
          <a:prstGeom prst="rect">
            <a:avLst/>
          </a:prstGeom>
        </p:spPr>
      </p:pic>
      <p:sp>
        <p:nvSpPr>
          <p:cNvPr id="118" name="テキスト ボックス 117">
            <a:extLst>
              <a:ext uri="{FF2B5EF4-FFF2-40B4-BE49-F238E27FC236}">
                <a16:creationId xmlns:a16="http://schemas.microsoft.com/office/drawing/2014/main" id="{58A65484-26DF-404A-B451-7934C3DB18F0}"/>
              </a:ext>
            </a:extLst>
          </p:cNvPr>
          <p:cNvSpPr txBox="1"/>
          <p:nvPr/>
        </p:nvSpPr>
        <p:spPr>
          <a:xfrm>
            <a:off x="3916330" y="6840307"/>
            <a:ext cx="869322" cy="246221"/>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Supplier name information</a:t>
            </a:r>
            <a:endParaRPr lang="ja-JP" altLang="en-US" sz="500" b="1" dirty="0">
              <a:solidFill>
                <a:schemeClr val="bg1"/>
              </a:solidFill>
            </a:endParaRPr>
          </a:p>
        </p:txBody>
      </p:sp>
      <p:pic>
        <p:nvPicPr>
          <p:cNvPr id="119" name="図 118">
            <a:extLst>
              <a:ext uri="{FF2B5EF4-FFF2-40B4-BE49-F238E27FC236}">
                <a16:creationId xmlns:a16="http://schemas.microsoft.com/office/drawing/2014/main" id="{0A2912D1-931D-435E-944B-4FE9F90E1F86}"/>
              </a:ext>
            </a:extLst>
          </p:cNvPr>
          <p:cNvPicPr>
            <a:picLocks noChangeAspect="1"/>
          </p:cNvPicPr>
          <p:nvPr/>
        </p:nvPicPr>
        <p:blipFill>
          <a:blip r:embed="rId3"/>
          <a:stretch>
            <a:fillRect/>
          </a:stretch>
        </p:blipFill>
        <p:spPr>
          <a:xfrm>
            <a:off x="4863390" y="7767060"/>
            <a:ext cx="911865" cy="293831"/>
          </a:xfrm>
          <a:prstGeom prst="rect">
            <a:avLst/>
          </a:prstGeom>
        </p:spPr>
      </p:pic>
      <p:sp>
        <p:nvSpPr>
          <p:cNvPr id="120" name="テキスト ボックス 119">
            <a:extLst>
              <a:ext uri="{FF2B5EF4-FFF2-40B4-BE49-F238E27FC236}">
                <a16:creationId xmlns:a16="http://schemas.microsoft.com/office/drawing/2014/main" id="{7442881C-B9E4-4F8A-B217-FDD6E6E73B67}"/>
              </a:ext>
            </a:extLst>
          </p:cNvPr>
          <p:cNvSpPr txBox="1"/>
          <p:nvPr/>
        </p:nvSpPr>
        <p:spPr>
          <a:xfrm>
            <a:off x="4879745" y="7829336"/>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Package type master</a:t>
            </a:r>
            <a:endParaRPr lang="ja-JP" altLang="en-US" sz="500" b="1" dirty="0">
              <a:solidFill>
                <a:schemeClr val="bg1"/>
              </a:solidFill>
            </a:endParaRPr>
          </a:p>
        </p:txBody>
      </p:sp>
      <p:sp>
        <p:nvSpPr>
          <p:cNvPr id="124" name="正方形/長方形 123">
            <a:extLst>
              <a:ext uri="{FF2B5EF4-FFF2-40B4-BE49-F238E27FC236}">
                <a16:creationId xmlns:a16="http://schemas.microsoft.com/office/drawing/2014/main" id="{25AAEB85-8082-436C-BC3F-A9301DD915CA}"/>
              </a:ext>
            </a:extLst>
          </p:cNvPr>
          <p:cNvSpPr/>
          <p:nvPr/>
        </p:nvSpPr>
        <p:spPr>
          <a:xfrm>
            <a:off x="3807557" y="6474476"/>
            <a:ext cx="2034697" cy="1975222"/>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cxnSp>
        <p:nvCxnSpPr>
          <p:cNvPr id="126" name="コネクタ: カギ線 125">
            <a:extLst>
              <a:ext uri="{FF2B5EF4-FFF2-40B4-BE49-F238E27FC236}">
                <a16:creationId xmlns:a16="http://schemas.microsoft.com/office/drawing/2014/main" id="{13316A1E-8D14-4AE2-A721-8583814FAA0A}"/>
              </a:ext>
            </a:extLst>
          </p:cNvPr>
          <p:cNvCxnSpPr>
            <a:cxnSpLocks/>
            <a:stCxn id="124" idx="3"/>
            <a:endCxn id="76" idx="0"/>
          </p:cNvCxnSpPr>
          <p:nvPr/>
        </p:nvCxnSpPr>
        <p:spPr>
          <a:xfrm flipH="1">
            <a:off x="5653342" y="7462087"/>
            <a:ext cx="188912" cy="1231560"/>
          </a:xfrm>
          <a:prstGeom prst="bentConnector4">
            <a:avLst>
              <a:gd name="adj1" fmla="val -121009"/>
              <a:gd name="adj2" fmla="val 90096"/>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B4B4DEDA-3076-4F4E-F484-4E22289072DC}"/>
              </a:ext>
            </a:extLst>
          </p:cNvPr>
          <p:cNvSpPr/>
          <p:nvPr/>
        </p:nvSpPr>
        <p:spPr>
          <a:xfrm>
            <a:off x="465028" y="2288475"/>
            <a:ext cx="431233" cy="112905"/>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cxnSp>
        <p:nvCxnSpPr>
          <p:cNvPr id="35" name="コネクタ: カギ線 34">
            <a:extLst>
              <a:ext uri="{FF2B5EF4-FFF2-40B4-BE49-F238E27FC236}">
                <a16:creationId xmlns:a16="http://schemas.microsoft.com/office/drawing/2014/main" id="{6CBF6E45-E0CA-91FB-CC8B-CCD990231388}"/>
              </a:ext>
            </a:extLst>
          </p:cNvPr>
          <p:cNvCxnSpPr>
            <a:cxnSpLocks/>
            <a:stCxn id="33" idx="1"/>
            <a:endCxn id="124" idx="0"/>
          </p:cNvCxnSpPr>
          <p:nvPr/>
        </p:nvCxnSpPr>
        <p:spPr>
          <a:xfrm rot="10800000" flipH="1" flipV="1">
            <a:off x="465028" y="2344928"/>
            <a:ext cx="4359878" cy="4129548"/>
          </a:xfrm>
          <a:prstGeom prst="bentConnector4">
            <a:avLst>
              <a:gd name="adj1" fmla="val -5243"/>
              <a:gd name="adj2" fmla="val 88573"/>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45" name="図 44">
            <a:extLst>
              <a:ext uri="{FF2B5EF4-FFF2-40B4-BE49-F238E27FC236}">
                <a16:creationId xmlns:a16="http://schemas.microsoft.com/office/drawing/2014/main" id="{7281B18F-F842-E425-72DD-065455CD28FB}"/>
              </a:ext>
            </a:extLst>
          </p:cNvPr>
          <p:cNvPicPr>
            <a:picLocks noChangeAspect="1"/>
          </p:cNvPicPr>
          <p:nvPr/>
        </p:nvPicPr>
        <p:blipFill>
          <a:blip r:embed="rId3"/>
          <a:stretch>
            <a:fillRect/>
          </a:stretch>
        </p:blipFill>
        <p:spPr>
          <a:xfrm>
            <a:off x="799044" y="4694177"/>
            <a:ext cx="911865" cy="293831"/>
          </a:xfrm>
          <a:prstGeom prst="rect">
            <a:avLst/>
          </a:prstGeom>
        </p:spPr>
      </p:pic>
      <p:sp>
        <p:nvSpPr>
          <p:cNvPr id="46" name="テキスト ボックス 45">
            <a:extLst>
              <a:ext uri="{FF2B5EF4-FFF2-40B4-BE49-F238E27FC236}">
                <a16:creationId xmlns:a16="http://schemas.microsoft.com/office/drawing/2014/main" id="{04AE44C1-1A86-5554-8290-E467CAA1D8B5}"/>
              </a:ext>
            </a:extLst>
          </p:cNvPr>
          <p:cNvSpPr txBox="1"/>
          <p:nvPr/>
        </p:nvSpPr>
        <p:spPr>
          <a:xfrm>
            <a:off x="806358" y="4728796"/>
            <a:ext cx="869322" cy="246221"/>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Inbound Schedule</a:t>
            </a:r>
          </a:p>
          <a:p>
            <a:pPr algn="ctr"/>
            <a:r>
              <a:rPr lang="fi-FI" altLang="ja-JP" sz="500" b="1" dirty="0">
                <a:solidFill>
                  <a:schemeClr val="bg1"/>
                </a:solidFill>
                <a:latin typeface="Josefin Sans" panose="020B0604020202020204" pitchFamily="2" charset="0"/>
              </a:rPr>
              <a:t>Detail</a:t>
            </a:r>
            <a:endParaRPr lang="ja-JP" altLang="en-US" sz="500" b="1" dirty="0">
              <a:solidFill>
                <a:schemeClr val="bg1"/>
              </a:solidFill>
            </a:endParaRPr>
          </a:p>
        </p:txBody>
      </p:sp>
      <p:pic>
        <p:nvPicPr>
          <p:cNvPr id="61" name="図 60">
            <a:extLst>
              <a:ext uri="{FF2B5EF4-FFF2-40B4-BE49-F238E27FC236}">
                <a16:creationId xmlns:a16="http://schemas.microsoft.com/office/drawing/2014/main" id="{F9004F37-6AF7-A265-B064-DDAF3DF0ED86}"/>
              </a:ext>
            </a:extLst>
          </p:cNvPr>
          <p:cNvPicPr>
            <a:picLocks noChangeAspect="1"/>
          </p:cNvPicPr>
          <p:nvPr/>
        </p:nvPicPr>
        <p:blipFill>
          <a:blip r:embed="rId3"/>
          <a:stretch>
            <a:fillRect/>
          </a:stretch>
        </p:blipFill>
        <p:spPr>
          <a:xfrm>
            <a:off x="821044" y="6150187"/>
            <a:ext cx="911865" cy="293831"/>
          </a:xfrm>
          <a:prstGeom prst="rect">
            <a:avLst/>
          </a:prstGeom>
        </p:spPr>
      </p:pic>
      <p:sp>
        <p:nvSpPr>
          <p:cNvPr id="68" name="テキスト ボックス 67">
            <a:extLst>
              <a:ext uri="{FF2B5EF4-FFF2-40B4-BE49-F238E27FC236}">
                <a16:creationId xmlns:a16="http://schemas.microsoft.com/office/drawing/2014/main" id="{2FA6F378-4499-4B38-BE1D-0FE20DFFB4BB}"/>
              </a:ext>
            </a:extLst>
          </p:cNvPr>
          <p:cNvSpPr txBox="1"/>
          <p:nvPr/>
        </p:nvSpPr>
        <p:spPr>
          <a:xfrm>
            <a:off x="749286" y="6230743"/>
            <a:ext cx="1040637" cy="169277"/>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Inbound Inquiry Report</a:t>
            </a:r>
            <a:endParaRPr lang="ja-JP" altLang="en-US" sz="500" b="1" dirty="0">
              <a:solidFill>
                <a:schemeClr val="bg1"/>
              </a:solidFill>
            </a:endParaRPr>
          </a:p>
        </p:txBody>
      </p:sp>
      <p:sp>
        <p:nvSpPr>
          <p:cNvPr id="75" name="正方形/長方形 74">
            <a:extLst>
              <a:ext uri="{FF2B5EF4-FFF2-40B4-BE49-F238E27FC236}">
                <a16:creationId xmlns:a16="http://schemas.microsoft.com/office/drawing/2014/main" id="{E1783B51-56CF-314E-F0B1-81F23E591EFA}"/>
              </a:ext>
            </a:extLst>
          </p:cNvPr>
          <p:cNvSpPr/>
          <p:nvPr/>
        </p:nvSpPr>
        <p:spPr>
          <a:xfrm>
            <a:off x="803742" y="6202987"/>
            <a:ext cx="946467" cy="205701"/>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pic>
        <p:nvPicPr>
          <p:cNvPr id="86" name="図 85">
            <a:extLst>
              <a:ext uri="{FF2B5EF4-FFF2-40B4-BE49-F238E27FC236}">
                <a16:creationId xmlns:a16="http://schemas.microsoft.com/office/drawing/2014/main" id="{A277CEF2-4C7A-8EBF-D782-8496DE9C3574}"/>
              </a:ext>
            </a:extLst>
          </p:cNvPr>
          <p:cNvPicPr>
            <a:picLocks noChangeAspect="1"/>
          </p:cNvPicPr>
          <p:nvPr/>
        </p:nvPicPr>
        <p:blipFill>
          <a:blip r:embed="rId3"/>
          <a:stretch>
            <a:fillRect/>
          </a:stretch>
        </p:blipFill>
        <p:spPr>
          <a:xfrm>
            <a:off x="817318" y="6457638"/>
            <a:ext cx="911865" cy="293831"/>
          </a:xfrm>
          <a:prstGeom prst="rect">
            <a:avLst/>
          </a:prstGeom>
        </p:spPr>
      </p:pic>
      <p:sp>
        <p:nvSpPr>
          <p:cNvPr id="87" name="テキスト ボックス 86">
            <a:extLst>
              <a:ext uri="{FF2B5EF4-FFF2-40B4-BE49-F238E27FC236}">
                <a16:creationId xmlns:a16="http://schemas.microsoft.com/office/drawing/2014/main" id="{A92807EE-02C8-5E32-68DA-2DF9809C1433}"/>
              </a:ext>
            </a:extLst>
          </p:cNvPr>
          <p:cNvSpPr txBox="1"/>
          <p:nvPr/>
        </p:nvSpPr>
        <p:spPr>
          <a:xfrm>
            <a:off x="722700" y="6538194"/>
            <a:ext cx="1112943" cy="169277"/>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Outbound Inquiry Report</a:t>
            </a:r>
            <a:endParaRPr lang="ja-JP" altLang="en-US" sz="500" b="1" dirty="0">
              <a:solidFill>
                <a:schemeClr val="bg1"/>
              </a:solidFill>
            </a:endParaRPr>
          </a:p>
        </p:txBody>
      </p:sp>
      <p:sp>
        <p:nvSpPr>
          <p:cNvPr id="90" name="正方形/長方形 89">
            <a:extLst>
              <a:ext uri="{FF2B5EF4-FFF2-40B4-BE49-F238E27FC236}">
                <a16:creationId xmlns:a16="http://schemas.microsoft.com/office/drawing/2014/main" id="{CA9519B9-E9F4-5003-F7ED-9794F45FA227}"/>
              </a:ext>
            </a:extLst>
          </p:cNvPr>
          <p:cNvSpPr/>
          <p:nvPr/>
        </p:nvSpPr>
        <p:spPr>
          <a:xfrm>
            <a:off x="800016" y="6510438"/>
            <a:ext cx="946467" cy="205701"/>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sp>
        <p:nvSpPr>
          <p:cNvPr id="98" name="楕円 97">
            <a:extLst>
              <a:ext uri="{FF2B5EF4-FFF2-40B4-BE49-F238E27FC236}">
                <a16:creationId xmlns:a16="http://schemas.microsoft.com/office/drawing/2014/main" id="{FDC8778A-12EE-3C94-FBCC-14F28360A24E}"/>
              </a:ext>
            </a:extLst>
          </p:cNvPr>
          <p:cNvSpPr/>
          <p:nvPr/>
        </p:nvSpPr>
        <p:spPr>
          <a:xfrm>
            <a:off x="4568826" y="5077158"/>
            <a:ext cx="1659204" cy="205702"/>
          </a:xfrm>
          <a:prstGeom prst="ellipse">
            <a:avLst/>
          </a:prstGeom>
          <a:noFill/>
          <a:ln w="952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a:t>
            </a:r>
          </a:p>
        </p:txBody>
      </p:sp>
      <p:sp>
        <p:nvSpPr>
          <p:cNvPr id="101" name="楕円 100">
            <a:extLst>
              <a:ext uri="{FF2B5EF4-FFF2-40B4-BE49-F238E27FC236}">
                <a16:creationId xmlns:a16="http://schemas.microsoft.com/office/drawing/2014/main" id="{19E0B8F9-25C4-997E-73C3-BD2649D81B38}"/>
              </a:ext>
            </a:extLst>
          </p:cNvPr>
          <p:cNvSpPr/>
          <p:nvPr/>
        </p:nvSpPr>
        <p:spPr>
          <a:xfrm>
            <a:off x="4581016" y="5495189"/>
            <a:ext cx="1647014" cy="205702"/>
          </a:xfrm>
          <a:prstGeom prst="ellipse">
            <a:avLst/>
          </a:prstGeom>
          <a:noFill/>
          <a:ln w="952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a:t>
            </a:r>
          </a:p>
        </p:txBody>
      </p:sp>
      <p:cxnSp>
        <p:nvCxnSpPr>
          <p:cNvPr id="102" name="コネクタ: カギ線 101">
            <a:extLst>
              <a:ext uri="{FF2B5EF4-FFF2-40B4-BE49-F238E27FC236}">
                <a16:creationId xmlns:a16="http://schemas.microsoft.com/office/drawing/2014/main" id="{E972ABEF-9185-B9B4-3563-C99456001214}"/>
              </a:ext>
            </a:extLst>
          </p:cNvPr>
          <p:cNvCxnSpPr>
            <a:cxnSpLocks/>
            <a:stCxn id="68" idx="3"/>
            <a:endCxn id="98" idx="2"/>
          </p:cNvCxnSpPr>
          <p:nvPr/>
        </p:nvCxnSpPr>
        <p:spPr>
          <a:xfrm flipV="1">
            <a:off x="1789923" y="5180009"/>
            <a:ext cx="2778903" cy="1135373"/>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7" name="コネクタ: カギ線 126">
            <a:extLst>
              <a:ext uri="{FF2B5EF4-FFF2-40B4-BE49-F238E27FC236}">
                <a16:creationId xmlns:a16="http://schemas.microsoft.com/office/drawing/2014/main" id="{AEC729D6-2DF8-C365-F9D7-29E94750E9CC}"/>
              </a:ext>
            </a:extLst>
          </p:cNvPr>
          <p:cNvCxnSpPr>
            <a:cxnSpLocks/>
            <a:stCxn id="90" idx="3"/>
            <a:endCxn id="101" idx="2"/>
          </p:cNvCxnSpPr>
          <p:nvPr/>
        </p:nvCxnSpPr>
        <p:spPr>
          <a:xfrm flipV="1">
            <a:off x="1746483" y="5598040"/>
            <a:ext cx="2834533" cy="1015249"/>
          </a:xfrm>
          <a:prstGeom prst="bentConnector3">
            <a:avLst>
              <a:gd name="adj1" fmla="val 55556"/>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7A170637-DB54-9718-F695-E83D4124EC6D}"/>
              </a:ext>
            </a:extLst>
          </p:cNvPr>
          <p:cNvPicPr>
            <a:picLocks noChangeAspect="1"/>
          </p:cNvPicPr>
          <p:nvPr/>
        </p:nvPicPr>
        <p:blipFill>
          <a:blip r:embed="rId3"/>
          <a:stretch>
            <a:fillRect/>
          </a:stretch>
        </p:blipFill>
        <p:spPr>
          <a:xfrm>
            <a:off x="790935" y="5031945"/>
            <a:ext cx="911865" cy="293831"/>
          </a:xfrm>
          <a:prstGeom prst="rect">
            <a:avLst/>
          </a:prstGeom>
        </p:spPr>
      </p:pic>
      <p:sp>
        <p:nvSpPr>
          <p:cNvPr id="10" name="テキスト ボックス 9">
            <a:extLst>
              <a:ext uri="{FF2B5EF4-FFF2-40B4-BE49-F238E27FC236}">
                <a16:creationId xmlns:a16="http://schemas.microsoft.com/office/drawing/2014/main" id="{79C99833-9D9D-0E85-5433-33AD9931B82B}"/>
              </a:ext>
            </a:extLst>
          </p:cNvPr>
          <p:cNvSpPr txBox="1"/>
          <p:nvPr/>
        </p:nvSpPr>
        <p:spPr>
          <a:xfrm>
            <a:off x="802998" y="5112501"/>
            <a:ext cx="869322" cy="169277"/>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Outbound Schedule</a:t>
            </a:r>
            <a:endParaRPr lang="ja-JP" altLang="en-US" sz="500" b="1" dirty="0">
              <a:solidFill>
                <a:schemeClr val="bg1"/>
              </a:solidFill>
            </a:endParaRPr>
          </a:p>
        </p:txBody>
      </p:sp>
      <p:pic>
        <p:nvPicPr>
          <p:cNvPr id="12" name="図 11">
            <a:extLst>
              <a:ext uri="{FF2B5EF4-FFF2-40B4-BE49-F238E27FC236}">
                <a16:creationId xmlns:a16="http://schemas.microsoft.com/office/drawing/2014/main" id="{EE58AB6C-CF30-10DC-BA5F-48E568E3B1D4}"/>
              </a:ext>
            </a:extLst>
          </p:cNvPr>
          <p:cNvPicPr>
            <a:picLocks noChangeAspect="1"/>
          </p:cNvPicPr>
          <p:nvPr/>
        </p:nvPicPr>
        <p:blipFill>
          <a:blip r:embed="rId3"/>
          <a:stretch>
            <a:fillRect/>
          </a:stretch>
        </p:blipFill>
        <p:spPr>
          <a:xfrm>
            <a:off x="787209" y="5339396"/>
            <a:ext cx="911865" cy="293831"/>
          </a:xfrm>
          <a:prstGeom prst="rect">
            <a:avLst/>
          </a:prstGeom>
        </p:spPr>
      </p:pic>
      <p:sp>
        <p:nvSpPr>
          <p:cNvPr id="14" name="テキスト ボックス 13">
            <a:extLst>
              <a:ext uri="{FF2B5EF4-FFF2-40B4-BE49-F238E27FC236}">
                <a16:creationId xmlns:a16="http://schemas.microsoft.com/office/drawing/2014/main" id="{80C1FCD4-E6DB-52AE-A799-E6F35A14D241}"/>
              </a:ext>
            </a:extLst>
          </p:cNvPr>
          <p:cNvSpPr txBox="1"/>
          <p:nvPr/>
        </p:nvSpPr>
        <p:spPr>
          <a:xfrm>
            <a:off x="799272" y="5384392"/>
            <a:ext cx="869322" cy="246221"/>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Outbound Schedule</a:t>
            </a:r>
          </a:p>
          <a:p>
            <a:pPr algn="ctr"/>
            <a:r>
              <a:rPr lang="fi-FI" altLang="ja-JP" sz="500" b="1" dirty="0">
                <a:solidFill>
                  <a:schemeClr val="bg1"/>
                </a:solidFill>
                <a:latin typeface="Josefin Sans" panose="020B0604020202020204" pitchFamily="2" charset="0"/>
              </a:rPr>
              <a:t>Detail</a:t>
            </a:r>
            <a:endParaRPr lang="ja-JP" altLang="en-US" sz="500" b="1" dirty="0">
              <a:solidFill>
                <a:schemeClr val="bg1"/>
              </a:solidFill>
            </a:endParaRPr>
          </a:p>
        </p:txBody>
      </p:sp>
      <p:pic>
        <p:nvPicPr>
          <p:cNvPr id="26" name="図 25">
            <a:extLst>
              <a:ext uri="{FF2B5EF4-FFF2-40B4-BE49-F238E27FC236}">
                <a16:creationId xmlns:a16="http://schemas.microsoft.com/office/drawing/2014/main" id="{1DCBD97C-F498-9428-4BB9-53470BBFA4B6}"/>
              </a:ext>
            </a:extLst>
          </p:cNvPr>
          <p:cNvPicPr>
            <a:picLocks noChangeAspect="1"/>
          </p:cNvPicPr>
          <p:nvPr/>
        </p:nvPicPr>
        <p:blipFill>
          <a:blip r:embed="rId3"/>
          <a:stretch>
            <a:fillRect/>
          </a:stretch>
        </p:blipFill>
        <p:spPr>
          <a:xfrm>
            <a:off x="819588" y="6835406"/>
            <a:ext cx="911865" cy="293831"/>
          </a:xfrm>
          <a:prstGeom prst="rect">
            <a:avLst/>
          </a:prstGeom>
        </p:spPr>
      </p:pic>
      <p:sp>
        <p:nvSpPr>
          <p:cNvPr id="29" name="テキスト ボックス 28">
            <a:extLst>
              <a:ext uri="{FF2B5EF4-FFF2-40B4-BE49-F238E27FC236}">
                <a16:creationId xmlns:a16="http://schemas.microsoft.com/office/drawing/2014/main" id="{2D878BED-BE63-A8FF-C906-BB1A47C02C45}"/>
              </a:ext>
            </a:extLst>
          </p:cNvPr>
          <p:cNvSpPr txBox="1"/>
          <p:nvPr/>
        </p:nvSpPr>
        <p:spPr>
          <a:xfrm>
            <a:off x="835943" y="6897682"/>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Inventory linkage</a:t>
            </a:r>
            <a:endParaRPr lang="ja-JP" altLang="en-US" sz="500" b="1" dirty="0">
              <a:solidFill>
                <a:schemeClr val="bg1"/>
              </a:solidFill>
            </a:endParaRPr>
          </a:p>
        </p:txBody>
      </p:sp>
      <p:sp>
        <p:nvSpPr>
          <p:cNvPr id="65" name="二等辺三角形 64">
            <a:extLst>
              <a:ext uri="{FF2B5EF4-FFF2-40B4-BE49-F238E27FC236}">
                <a16:creationId xmlns:a16="http://schemas.microsoft.com/office/drawing/2014/main" id="{293E227B-F13D-B9FD-7AB2-F61C6130A5E6}"/>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pic>
        <p:nvPicPr>
          <p:cNvPr id="71" name="図 70">
            <a:extLst>
              <a:ext uri="{FF2B5EF4-FFF2-40B4-BE49-F238E27FC236}">
                <a16:creationId xmlns:a16="http://schemas.microsoft.com/office/drawing/2014/main" id="{A0CF2F8C-0EBD-426C-04B0-36B5888D5714}"/>
              </a:ext>
            </a:extLst>
          </p:cNvPr>
          <p:cNvPicPr>
            <a:picLocks noChangeAspect="1"/>
          </p:cNvPicPr>
          <p:nvPr/>
        </p:nvPicPr>
        <p:blipFill>
          <a:blip r:embed="rId3"/>
          <a:stretch>
            <a:fillRect/>
          </a:stretch>
        </p:blipFill>
        <p:spPr>
          <a:xfrm>
            <a:off x="4845400" y="7137491"/>
            <a:ext cx="911865" cy="293831"/>
          </a:xfrm>
          <a:prstGeom prst="rect">
            <a:avLst/>
          </a:prstGeom>
        </p:spPr>
      </p:pic>
      <p:sp>
        <p:nvSpPr>
          <p:cNvPr id="74" name="テキスト ボックス 73">
            <a:extLst>
              <a:ext uri="{FF2B5EF4-FFF2-40B4-BE49-F238E27FC236}">
                <a16:creationId xmlns:a16="http://schemas.microsoft.com/office/drawing/2014/main" id="{53F24EE4-2B1D-024C-178A-BB172EFE9268}"/>
              </a:ext>
            </a:extLst>
          </p:cNvPr>
          <p:cNvSpPr txBox="1"/>
          <p:nvPr/>
        </p:nvSpPr>
        <p:spPr>
          <a:xfrm>
            <a:off x="4861755" y="7205484"/>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Item master</a:t>
            </a:r>
            <a:endParaRPr lang="ja-JP" altLang="en-US" sz="500" b="1" dirty="0">
              <a:solidFill>
                <a:schemeClr val="bg1"/>
              </a:solidFill>
            </a:endParaRPr>
          </a:p>
        </p:txBody>
      </p:sp>
    </p:spTree>
    <p:extLst>
      <p:ext uri="{BB962C8B-B14F-4D97-AF65-F5344CB8AC3E}">
        <p14:creationId xmlns:p14="http://schemas.microsoft.com/office/powerpoint/2010/main" val="37291185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Schedule </a:t>
            </a:r>
          </a:p>
          <a:p>
            <a:r>
              <a:rPr kumimoji="1" lang="en-US" altLang="ja-JP" sz="1100" b="1" dirty="0"/>
              <a:t>5-6-1. Inbound Schedule</a:t>
            </a:r>
          </a:p>
        </p:txBody>
      </p:sp>
      <p:pic>
        <p:nvPicPr>
          <p:cNvPr id="5" name="図 4">
            <a:extLst>
              <a:ext uri="{FF2B5EF4-FFF2-40B4-BE49-F238E27FC236}">
                <a16:creationId xmlns:a16="http://schemas.microsoft.com/office/drawing/2014/main" id="{CD806C27-C83A-87D7-4284-759D0B4547FE}"/>
              </a:ext>
            </a:extLst>
          </p:cNvPr>
          <p:cNvPicPr>
            <a:picLocks noChangeAspect="1"/>
          </p:cNvPicPr>
          <p:nvPr/>
        </p:nvPicPr>
        <p:blipFill>
          <a:blip r:embed="rId2"/>
          <a:stretch>
            <a:fillRect/>
          </a:stretch>
        </p:blipFill>
        <p:spPr>
          <a:xfrm>
            <a:off x="589506" y="1524104"/>
            <a:ext cx="5588000" cy="2538567"/>
          </a:xfrm>
          <a:prstGeom prst="rect">
            <a:avLst/>
          </a:prstGeom>
        </p:spPr>
      </p:pic>
      <p:pic>
        <p:nvPicPr>
          <p:cNvPr id="7" name="図 6">
            <a:extLst>
              <a:ext uri="{FF2B5EF4-FFF2-40B4-BE49-F238E27FC236}">
                <a16:creationId xmlns:a16="http://schemas.microsoft.com/office/drawing/2014/main" id="{933301FA-43B6-FE48-F47B-C26DD2F4B9D3}"/>
              </a:ext>
            </a:extLst>
          </p:cNvPr>
          <p:cNvPicPr>
            <a:picLocks noChangeAspect="1"/>
          </p:cNvPicPr>
          <p:nvPr/>
        </p:nvPicPr>
        <p:blipFill>
          <a:blip r:embed="rId3"/>
          <a:stretch>
            <a:fillRect/>
          </a:stretch>
        </p:blipFill>
        <p:spPr>
          <a:xfrm>
            <a:off x="589506" y="2266950"/>
            <a:ext cx="5559834" cy="1470660"/>
          </a:xfrm>
          <a:prstGeom prst="rect">
            <a:avLst/>
          </a:prstGeom>
        </p:spPr>
      </p:pic>
      <p:graphicFrame>
        <p:nvGraphicFramePr>
          <p:cNvPr id="11" name="表 10">
            <a:extLst>
              <a:ext uri="{FF2B5EF4-FFF2-40B4-BE49-F238E27FC236}">
                <a16:creationId xmlns:a16="http://schemas.microsoft.com/office/drawing/2014/main" id="{8B74E7A3-F4D4-6FF9-9295-E5ED88CEF6F1}"/>
              </a:ext>
            </a:extLst>
          </p:cNvPr>
          <p:cNvGraphicFramePr>
            <a:graphicFrameLocks noGrp="1"/>
          </p:cNvGraphicFramePr>
          <p:nvPr>
            <p:extLst>
              <p:ext uri="{D42A27DB-BD31-4B8C-83A1-F6EECF244321}">
                <p14:modId xmlns:p14="http://schemas.microsoft.com/office/powerpoint/2010/main" val="1875729884"/>
              </p:ext>
            </p:extLst>
          </p:nvPr>
        </p:nvGraphicFramePr>
        <p:xfrm>
          <a:off x="622521" y="2266949"/>
          <a:ext cx="5526820" cy="1637292"/>
        </p:xfrm>
        <a:graphic>
          <a:graphicData uri="http://schemas.openxmlformats.org/drawingml/2006/table">
            <a:tbl>
              <a:tblPr>
                <a:tableStyleId>{5C22544A-7EE6-4342-B048-85BDC9FD1C3A}</a:tableStyleId>
              </a:tblPr>
              <a:tblGrid>
                <a:gridCol w="366331">
                  <a:extLst>
                    <a:ext uri="{9D8B030D-6E8A-4147-A177-3AD203B41FA5}">
                      <a16:colId xmlns:a16="http://schemas.microsoft.com/office/drawing/2014/main" val="1154004576"/>
                    </a:ext>
                  </a:extLst>
                </a:gridCol>
                <a:gridCol w="366331">
                  <a:extLst>
                    <a:ext uri="{9D8B030D-6E8A-4147-A177-3AD203B41FA5}">
                      <a16:colId xmlns:a16="http://schemas.microsoft.com/office/drawing/2014/main" val="1573050829"/>
                    </a:ext>
                  </a:extLst>
                </a:gridCol>
                <a:gridCol w="943700">
                  <a:extLst>
                    <a:ext uri="{9D8B030D-6E8A-4147-A177-3AD203B41FA5}">
                      <a16:colId xmlns:a16="http://schemas.microsoft.com/office/drawing/2014/main" val="2101858381"/>
                    </a:ext>
                  </a:extLst>
                </a:gridCol>
                <a:gridCol w="390222">
                  <a:extLst>
                    <a:ext uri="{9D8B030D-6E8A-4147-A177-3AD203B41FA5}">
                      <a16:colId xmlns:a16="http://schemas.microsoft.com/office/drawing/2014/main" val="285453630"/>
                    </a:ext>
                  </a:extLst>
                </a:gridCol>
                <a:gridCol w="378277">
                  <a:extLst>
                    <a:ext uri="{9D8B030D-6E8A-4147-A177-3AD203B41FA5}">
                      <a16:colId xmlns:a16="http://schemas.microsoft.com/office/drawing/2014/main" val="4210666168"/>
                    </a:ext>
                  </a:extLst>
                </a:gridCol>
                <a:gridCol w="282712">
                  <a:extLst>
                    <a:ext uri="{9D8B030D-6E8A-4147-A177-3AD203B41FA5}">
                      <a16:colId xmlns:a16="http://schemas.microsoft.com/office/drawing/2014/main" val="3794215830"/>
                    </a:ext>
                  </a:extLst>
                </a:gridCol>
                <a:gridCol w="366331">
                  <a:extLst>
                    <a:ext uri="{9D8B030D-6E8A-4147-A177-3AD203B41FA5}">
                      <a16:colId xmlns:a16="http://schemas.microsoft.com/office/drawing/2014/main" val="2226883367"/>
                    </a:ext>
                  </a:extLst>
                </a:gridCol>
                <a:gridCol w="350404">
                  <a:extLst>
                    <a:ext uri="{9D8B030D-6E8A-4147-A177-3AD203B41FA5}">
                      <a16:colId xmlns:a16="http://schemas.microsoft.com/office/drawing/2014/main" val="2764850408"/>
                    </a:ext>
                  </a:extLst>
                </a:gridCol>
                <a:gridCol w="366331">
                  <a:extLst>
                    <a:ext uri="{9D8B030D-6E8A-4147-A177-3AD203B41FA5}">
                      <a16:colId xmlns:a16="http://schemas.microsoft.com/office/drawing/2014/main" val="207338930"/>
                    </a:ext>
                  </a:extLst>
                </a:gridCol>
                <a:gridCol w="382258">
                  <a:extLst>
                    <a:ext uri="{9D8B030D-6E8A-4147-A177-3AD203B41FA5}">
                      <a16:colId xmlns:a16="http://schemas.microsoft.com/office/drawing/2014/main" val="842560573"/>
                    </a:ext>
                  </a:extLst>
                </a:gridCol>
                <a:gridCol w="282712">
                  <a:extLst>
                    <a:ext uri="{9D8B030D-6E8A-4147-A177-3AD203B41FA5}">
                      <a16:colId xmlns:a16="http://schemas.microsoft.com/office/drawing/2014/main" val="349257075"/>
                    </a:ext>
                  </a:extLst>
                </a:gridCol>
                <a:gridCol w="282712">
                  <a:extLst>
                    <a:ext uri="{9D8B030D-6E8A-4147-A177-3AD203B41FA5}">
                      <a16:colId xmlns:a16="http://schemas.microsoft.com/office/drawing/2014/main" val="4043964705"/>
                    </a:ext>
                  </a:extLst>
                </a:gridCol>
                <a:gridCol w="282712">
                  <a:extLst>
                    <a:ext uri="{9D8B030D-6E8A-4147-A177-3AD203B41FA5}">
                      <a16:colId xmlns:a16="http://schemas.microsoft.com/office/drawing/2014/main" val="3713376114"/>
                    </a:ext>
                  </a:extLst>
                </a:gridCol>
                <a:gridCol w="485787">
                  <a:extLst>
                    <a:ext uri="{9D8B030D-6E8A-4147-A177-3AD203B41FA5}">
                      <a16:colId xmlns:a16="http://schemas.microsoft.com/office/drawing/2014/main" val="3970750192"/>
                    </a:ext>
                  </a:extLst>
                </a:gridCol>
              </a:tblGrid>
              <a:tr h="257028">
                <a:tc>
                  <a:txBody>
                    <a:bodyPr/>
                    <a:lstStyle/>
                    <a:p>
                      <a:pPr algn="l" fontAlgn="ctr"/>
                      <a:r>
                        <a:rPr lang="de-DE" sz="400" u="none" strike="noStrike" dirty="0">
                          <a:effectLst/>
                        </a:rPr>
                        <a:t>ORDER NO</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PART NO</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PART NAME</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SUPPLIER CODE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ORDER DELIVERY DATE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STOCK UNIT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PURCHASING UNIT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PURCHASE CONVERT DIV</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ORDER QTY(PUR UNIT)</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ORDER QTY(STK UNIT)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Actual Qty (Label issue)</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Actual Qty (Inbound)</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Division</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Status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3637811031"/>
                  </a:ext>
                </a:extLst>
              </a:tr>
              <a:tr h="172533">
                <a:tc>
                  <a:txBody>
                    <a:bodyPr/>
                    <a:lstStyle/>
                    <a:p>
                      <a:pPr algn="l" fontAlgn="ctr"/>
                      <a:r>
                        <a:rPr lang="de-DE" sz="400" u="none" strike="noStrike">
                          <a:effectLst/>
                        </a:rPr>
                        <a:t>P0463706</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dirty="0">
                          <a:effectLst/>
                        </a:rPr>
                        <a:t>101-0211083-00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MGP-200 BODY CAP</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13151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20231018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2,000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Schedule registered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1478056862"/>
                  </a:ext>
                </a:extLst>
              </a:tr>
              <a:tr h="172533">
                <a:tc>
                  <a:txBody>
                    <a:bodyPr/>
                    <a:lstStyle/>
                    <a:p>
                      <a:pPr algn="l" fontAlgn="ctr"/>
                      <a:r>
                        <a:rPr lang="de-DE" sz="400" u="none" strike="noStrike">
                          <a:effectLst/>
                        </a:rPr>
                        <a:t>P0463900</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101-7000001-00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sz="400" u="none" strike="noStrike">
                          <a:effectLst/>
                        </a:rPr>
                        <a:t>ZINC ALLOY INGOT NO 3</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dirty="0">
                          <a:effectLst/>
                        </a:rPr>
                        <a:t>01101</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20231020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G</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KGS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8,470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8,470,000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8,470,000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Label Working</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3407257880"/>
                  </a:ext>
                </a:extLst>
              </a:tr>
              <a:tr h="172533">
                <a:tc>
                  <a:txBody>
                    <a:bodyPr/>
                    <a:lstStyle/>
                    <a:p>
                      <a:pPr algn="l" fontAlgn="ctr"/>
                      <a:r>
                        <a:rPr lang="de-DE" sz="400" u="none" strike="noStrike">
                          <a:effectLst/>
                        </a:rPr>
                        <a:t>P0465332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101-2010461-00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pt-BR" sz="400" u="none" strike="noStrike">
                          <a:effectLst/>
                        </a:rPr>
                        <a:t>SEL-010 MIRROR COMP L R1400</a:t>
                      </a:r>
                      <a:endParaRPr lang="pt-BR"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01050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PCS</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PCS</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60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60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60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30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Label Completed</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1490027809"/>
                  </a:ext>
                </a:extLst>
              </a:tr>
              <a:tr h="172533">
                <a:tc>
                  <a:txBody>
                    <a:bodyPr/>
                    <a:lstStyle/>
                    <a:p>
                      <a:pPr algn="l" fontAlgn="ctr"/>
                      <a:r>
                        <a:rPr lang="de-DE" sz="400" u="none" strike="noStrike">
                          <a:effectLst/>
                        </a:rPr>
                        <a:t>P0465359</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101-2012772-00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TZ5-000 BOOT RUBBER (BOOT)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08050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20240104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11,200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11,200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11,200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11,200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QC Submitted</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1455183875"/>
                  </a:ext>
                </a:extLst>
              </a:tr>
              <a:tr h="172533">
                <a:tc>
                  <a:txBody>
                    <a:bodyPr/>
                    <a:lstStyle/>
                    <a:p>
                      <a:pPr algn="l" fontAlgn="ctr"/>
                      <a:r>
                        <a:rPr lang="de-DE" sz="400" u="none" strike="noStrike">
                          <a:effectLst/>
                        </a:rPr>
                        <a:t>P0465360</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101-2012773-00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TZ5-000 BOOT (MEMORY)</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08050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20240104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12,800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12,800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12,800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12,800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Inbound working</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452269598"/>
                  </a:ext>
                </a:extLst>
              </a:tr>
              <a:tr h="172533">
                <a:tc>
                  <a:txBody>
                    <a:bodyPr/>
                    <a:lstStyle/>
                    <a:p>
                      <a:pPr algn="l" fontAlgn="ctr"/>
                      <a:r>
                        <a:rPr lang="de-DE" sz="400" u="none" strike="noStrike">
                          <a:effectLst/>
                        </a:rPr>
                        <a:t>P0465401</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101-2012770-00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TUBE L920 (7X8)BLACK</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14201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200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1</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Inbound completed</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753737222"/>
                  </a:ext>
                </a:extLst>
              </a:tr>
              <a:tr h="172533">
                <a:tc>
                  <a:txBody>
                    <a:bodyPr/>
                    <a:lstStyle/>
                    <a:p>
                      <a:pPr algn="l" fontAlgn="ctr"/>
                      <a:r>
                        <a:rPr lang="de-DE" sz="400" u="none" strike="noStrike">
                          <a:effectLst/>
                        </a:rPr>
                        <a:t>M1822061</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101-0210009-00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B50-410 BAR COMP LOCK</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13051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200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Inbound completed</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2923842002"/>
                  </a:ext>
                </a:extLst>
              </a:tr>
              <a:tr h="172533">
                <a:tc>
                  <a:txBody>
                    <a:bodyPr/>
                    <a:lstStyle/>
                    <a:p>
                      <a:pPr algn="l" fontAlgn="ctr"/>
                      <a:r>
                        <a:rPr lang="de-DE" sz="400" u="none" strike="noStrike">
                          <a:effectLst/>
                        </a:rPr>
                        <a:t>M1822062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101-0210038-00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KVB-400 PLATE GROUP TERMINAL</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20150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Cancel</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3424776198"/>
                  </a:ext>
                </a:extLst>
              </a:tr>
            </a:tbl>
          </a:graphicData>
        </a:graphic>
      </p:graphicFrame>
      <p:graphicFrame>
        <p:nvGraphicFramePr>
          <p:cNvPr id="12" name="表 11">
            <a:extLst>
              <a:ext uri="{FF2B5EF4-FFF2-40B4-BE49-F238E27FC236}">
                <a16:creationId xmlns:a16="http://schemas.microsoft.com/office/drawing/2014/main" id="{011FC844-481C-6C9C-8398-1736984896C5}"/>
              </a:ext>
            </a:extLst>
          </p:cNvPr>
          <p:cNvGraphicFramePr>
            <a:graphicFrameLocks noGrp="1"/>
          </p:cNvGraphicFramePr>
          <p:nvPr>
            <p:extLst>
              <p:ext uri="{D42A27DB-BD31-4B8C-83A1-F6EECF244321}">
                <p14:modId xmlns:p14="http://schemas.microsoft.com/office/powerpoint/2010/main" val="3304400400"/>
              </p:ext>
            </p:extLst>
          </p:nvPr>
        </p:nvGraphicFramePr>
        <p:xfrm>
          <a:off x="536576" y="4381604"/>
          <a:ext cx="5915024" cy="1205741"/>
        </p:xfrm>
        <a:graphic>
          <a:graphicData uri="http://schemas.openxmlformats.org/drawingml/2006/table">
            <a:tbl>
              <a:tblPr>
                <a:tableStyleId>{5C22544A-7EE6-4342-B048-85BDC9FD1C3A}</a:tableStyleId>
              </a:tblPr>
              <a:tblGrid>
                <a:gridCol w="95387">
                  <a:extLst>
                    <a:ext uri="{9D8B030D-6E8A-4147-A177-3AD203B41FA5}">
                      <a16:colId xmlns:a16="http://schemas.microsoft.com/office/drawing/2014/main" val="1770446350"/>
                    </a:ext>
                  </a:extLst>
                </a:gridCol>
                <a:gridCol w="95387">
                  <a:extLst>
                    <a:ext uri="{9D8B030D-6E8A-4147-A177-3AD203B41FA5}">
                      <a16:colId xmlns:a16="http://schemas.microsoft.com/office/drawing/2014/main" val="2117430661"/>
                    </a:ext>
                  </a:extLst>
                </a:gridCol>
                <a:gridCol w="245725">
                  <a:extLst>
                    <a:ext uri="{9D8B030D-6E8A-4147-A177-3AD203B41FA5}">
                      <a16:colId xmlns:a16="http://schemas.microsoft.com/office/drawing/2014/main" val="1795747572"/>
                    </a:ext>
                  </a:extLst>
                </a:gridCol>
                <a:gridCol w="101608">
                  <a:extLst>
                    <a:ext uri="{9D8B030D-6E8A-4147-A177-3AD203B41FA5}">
                      <a16:colId xmlns:a16="http://schemas.microsoft.com/office/drawing/2014/main" val="1235902049"/>
                    </a:ext>
                  </a:extLst>
                </a:gridCol>
                <a:gridCol w="98497">
                  <a:extLst>
                    <a:ext uri="{9D8B030D-6E8A-4147-A177-3AD203B41FA5}">
                      <a16:colId xmlns:a16="http://schemas.microsoft.com/office/drawing/2014/main" val="3749599382"/>
                    </a:ext>
                  </a:extLst>
                </a:gridCol>
                <a:gridCol w="73614">
                  <a:extLst>
                    <a:ext uri="{9D8B030D-6E8A-4147-A177-3AD203B41FA5}">
                      <a16:colId xmlns:a16="http://schemas.microsoft.com/office/drawing/2014/main" val="4231953598"/>
                    </a:ext>
                  </a:extLst>
                </a:gridCol>
                <a:gridCol w="95387">
                  <a:extLst>
                    <a:ext uri="{9D8B030D-6E8A-4147-A177-3AD203B41FA5}">
                      <a16:colId xmlns:a16="http://schemas.microsoft.com/office/drawing/2014/main" val="1085274107"/>
                    </a:ext>
                  </a:extLst>
                </a:gridCol>
                <a:gridCol w="91240">
                  <a:extLst>
                    <a:ext uri="{9D8B030D-6E8A-4147-A177-3AD203B41FA5}">
                      <a16:colId xmlns:a16="http://schemas.microsoft.com/office/drawing/2014/main" val="1393613384"/>
                    </a:ext>
                  </a:extLst>
                </a:gridCol>
                <a:gridCol w="95387">
                  <a:extLst>
                    <a:ext uri="{9D8B030D-6E8A-4147-A177-3AD203B41FA5}">
                      <a16:colId xmlns:a16="http://schemas.microsoft.com/office/drawing/2014/main" val="2441017215"/>
                    </a:ext>
                  </a:extLst>
                </a:gridCol>
                <a:gridCol w="99534">
                  <a:extLst>
                    <a:ext uri="{9D8B030D-6E8A-4147-A177-3AD203B41FA5}">
                      <a16:colId xmlns:a16="http://schemas.microsoft.com/office/drawing/2014/main" val="3782564891"/>
                    </a:ext>
                  </a:extLst>
                </a:gridCol>
                <a:gridCol w="73614">
                  <a:extLst>
                    <a:ext uri="{9D8B030D-6E8A-4147-A177-3AD203B41FA5}">
                      <a16:colId xmlns:a16="http://schemas.microsoft.com/office/drawing/2014/main" val="1940015041"/>
                    </a:ext>
                  </a:extLst>
                </a:gridCol>
                <a:gridCol w="73614">
                  <a:extLst>
                    <a:ext uri="{9D8B030D-6E8A-4147-A177-3AD203B41FA5}">
                      <a16:colId xmlns:a16="http://schemas.microsoft.com/office/drawing/2014/main" val="2528948362"/>
                    </a:ext>
                  </a:extLst>
                </a:gridCol>
                <a:gridCol w="73614">
                  <a:extLst>
                    <a:ext uri="{9D8B030D-6E8A-4147-A177-3AD203B41FA5}">
                      <a16:colId xmlns:a16="http://schemas.microsoft.com/office/drawing/2014/main" val="852310556"/>
                    </a:ext>
                  </a:extLst>
                </a:gridCol>
                <a:gridCol w="126491">
                  <a:extLst>
                    <a:ext uri="{9D8B030D-6E8A-4147-A177-3AD203B41FA5}">
                      <a16:colId xmlns:a16="http://schemas.microsoft.com/office/drawing/2014/main" val="2037374514"/>
                    </a:ext>
                  </a:extLst>
                </a:gridCol>
                <a:gridCol w="115086">
                  <a:extLst>
                    <a:ext uri="{9D8B030D-6E8A-4147-A177-3AD203B41FA5}">
                      <a16:colId xmlns:a16="http://schemas.microsoft.com/office/drawing/2014/main" val="4017634796"/>
                    </a:ext>
                  </a:extLst>
                </a:gridCol>
                <a:gridCol w="115086">
                  <a:extLst>
                    <a:ext uri="{9D8B030D-6E8A-4147-A177-3AD203B41FA5}">
                      <a16:colId xmlns:a16="http://schemas.microsoft.com/office/drawing/2014/main" val="763955231"/>
                    </a:ext>
                  </a:extLst>
                </a:gridCol>
                <a:gridCol w="115086">
                  <a:extLst>
                    <a:ext uri="{9D8B030D-6E8A-4147-A177-3AD203B41FA5}">
                      <a16:colId xmlns:a16="http://schemas.microsoft.com/office/drawing/2014/main" val="3531754474"/>
                    </a:ext>
                  </a:extLst>
                </a:gridCol>
                <a:gridCol w="115086">
                  <a:extLst>
                    <a:ext uri="{9D8B030D-6E8A-4147-A177-3AD203B41FA5}">
                      <a16:colId xmlns:a16="http://schemas.microsoft.com/office/drawing/2014/main" val="1679719644"/>
                    </a:ext>
                  </a:extLst>
                </a:gridCol>
                <a:gridCol w="115086">
                  <a:extLst>
                    <a:ext uri="{9D8B030D-6E8A-4147-A177-3AD203B41FA5}">
                      <a16:colId xmlns:a16="http://schemas.microsoft.com/office/drawing/2014/main" val="85391475"/>
                    </a:ext>
                  </a:extLst>
                </a:gridCol>
                <a:gridCol w="149301">
                  <a:extLst>
                    <a:ext uri="{9D8B030D-6E8A-4147-A177-3AD203B41FA5}">
                      <a16:colId xmlns:a16="http://schemas.microsoft.com/office/drawing/2014/main" val="3412704569"/>
                    </a:ext>
                  </a:extLst>
                </a:gridCol>
                <a:gridCol w="185590">
                  <a:extLst>
                    <a:ext uri="{9D8B030D-6E8A-4147-A177-3AD203B41FA5}">
                      <a16:colId xmlns:a16="http://schemas.microsoft.com/office/drawing/2014/main" val="3852159795"/>
                    </a:ext>
                  </a:extLst>
                </a:gridCol>
                <a:gridCol w="141007">
                  <a:extLst>
                    <a:ext uri="{9D8B030D-6E8A-4147-A177-3AD203B41FA5}">
                      <a16:colId xmlns:a16="http://schemas.microsoft.com/office/drawing/2014/main" val="1964629537"/>
                    </a:ext>
                  </a:extLst>
                </a:gridCol>
                <a:gridCol w="188700">
                  <a:extLst>
                    <a:ext uri="{9D8B030D-6E8A-4147-A177-3AD203B41FA5}">
                      <a16:colId xmlns:a16="http://schemas.microsoft.com/office/drawing/2014/main" val="888265749"/>
                    </a:ext>
                  </a:extLst>
                </a:gridCol>
                <a:gridCol w="115086">
                  <a:extLst>
                    <a:ext uri="{9D8B030D-6E8A-4147-A177-3AD203B41FA5}">
                      <a16:colId xmlns:a16="http://schemas.microsoft.com/office/drawing/2014/main" val="3563734873"/>
                    </a:ext>
                  </a:extLst>
                </a:gridCol>
                <a:gridCol w="95387">
                  <a:extLst>
                    <a:ext uri="{9D8B030D-6E8A-4147-A177-3AD203B41FA5}">
                      <a16:colId xmlns:a16="http://schemas.microsoft.com/office/drawing/2014/main" val="3455532097"/>
                    </a:ext>
                  </a:extLst>
                </a:gridCol>
                <a:gridCol w="121307">
                  <a:extLst>
                    <a:ext uri="{9D8B030D-6E8A-4147-A177-3AD203B41FA5}">
                      <a16:colId xmlns:a16="http://schemas.microsoft.com/office/drawing/2014/main" val="492152226"/>
                    </a:ext>
                  </a:extLst>
                </a:gridCol>
                <a:gridCol w="190774">
                  <a:extLst>
                    <a:ext uri="{9D8B030D-6E8A-4147-A177-3AD203B41FA5}">
                      <a16:colId xmlns:a16="http://schemas.microsoft.com/office/drawing/2014/main" val="1944633088"/>
                    </a:ext>
                  </a:extLst>
                </a:gridCol>
                <a:gridCol w="169001">
                  <a:extLst>
                    <a:ext uri="{9D8B030D-6E8A-4147-A177-3AD203B41FA5}">
                      <a16:colId xmlns:a16="http://schemas.microsoft.com/office/drawing/2014/main" val="156511241"/>
                    </a:ext>
                  </a:extLst>
                </a:gridCol>
                <a:gridCol w="79835">
                  <a:extLst>
                    <a:ext uri="{9D8B030D-6E8A-4147-A177-3AD203B41FA5}">
                      <a16:colId xmlns:a16="http://schemas.microsoft.com/office/drawing/2014/main" val="3291156881"/>
                    </a:ext>
                  </a:extLst>
                </a:gridCol>
                <a:gridCol w="97461">
                  <a:extLst>
                    <a:ext uri="{9D8B030D-6E8A-4147-A177-3AD203B41FA5}">
                      <a16:colId xmlns:a16="http://schemas.microsoft.com/office/drawing/2014/main" val="2500095228"/>
                    </a:ext>
                  </a:extLst>
                </a:gridCol>
                <a:gridCol w="172111">
                  <a:extLst>
                    <a:ext uri="{9D8B030D-6E8A-4147-A177-3AD203B41FA5}">
                      <a16:colId xmlns:a16="http://schemas.microsoft.com/office/drawing/2014/main" val="2164022804"/>
                    </a:ext>
                  </a:extLst>
                </a:gridCol>
                <a:gridCol w="185590">
                  <a:extLst>
                    <a:ext uri="{9D8B030D-6E8A-4147-A177-3AD203B41FA5}">
                      <a16:colId xmlns:a16="http://schemas.microsoft.com/office/drawing/2014/main" val="480032211"/>
                    </a:ext>
                  </a:extLst>
                </a:gridCol>
                <a:gridCol w="154485">
                  <a:extLst>
                    <a:ext uri="{9D8B030D-6E8A-4147-A177-3AD203B41FA5}">
                      <a16:colId xmlns:a16="http://schemas.microsoft.com/office/drawing/2014/main" val="4031574925"/>
                    </a:ext>
                  </a:extLst>
                </a:gridCol>
                <a:gridCol w="157596">
                  <a:extLst>
                    <a:ext uri="{9D8B030D-6E8A-4147-A177-3AD203B41FA5}">
                      <a16:colId xmlns:a16="http://schemas.microsoft.com/office/drawing/2014/main" val="916656477"/>
                    </a:ext>
                  </a:extLst>
                </a:gridCol>
                <a:gridCol w="144117">
                  <a:extLst>
                    <a:ext uri="{9D8B030D-6E8A-4147-A177-3AD203B41FA5}">
                      <a16:colId xmlns:a16="http://schemas.microsoft.com/office/drawing/2014/main" val="1230811296"/>
                    </a:ext>
                  </a:extLst>
                </a:gridCol>
                <a:gridCol w="201142">
                  <a:extLst>
                    <a:ext uri="{9D8B030D-6E8A-4147-A177-3AD203B41FA5}">
                      <a16:colId xmlns:a16="http://schemas.microsoft.com/office/drawing/2014/main" val="4077571433"/>
                    </a:ext>
                  </a:extLst>
                </a:gridCol>
                <a:gridCol w="201142">
                  <a:extLst>
                    <a:ext uri="{9D8B030D-6E8A-4147-A177-3AD203B41FA5}">
                      <a16:colId xmlns:a16="http://schemas.microsoft.com/office/drawing/2014/main" val="949392832"/>
                    </a:ext>
                  </a:extLst>
                </a:gridCol>
                <a:gridCol w="201142">
                  <a:extLst>
                    <a:ext uri="{9D8B030D-6E8A-4147-A177-3AD203B41FA5}">
                      <a16:colId xmlns:a16="http://schemas.microsoft.com/office/drawing/2014/main" val="2628052619"/>
                    </a:ext>
                  </a:extLst>
                </a:gridCol>
                <a:gridCol w="137896">
                  <a:extLst>
                    <a:ext uri="{9D8B030D-6E8A-4147-A177-3AD203B41FA5}">
                      <a16:colId xmlns:a16="http://schemas.microsoft.com/office/drawing/2014/main" val="1732631707"/>
                    </a:ext>
                  </a:extLst>
                </a:gridCol>
                <a:gridCol w="136859">
                  <a:extLst>
                    <a:ext uri="{9D8B030D-6E8A-4147-A177-3AD203B41FA5}">
                      <a16:colId xmlns:a16="http://schemas.microsoft.com/office/drawing/2014/main" val="2655893350"/>
                    </a:ext>
                  </a:extLst>
                </a:gridCol>
                <a:gridCol w="94350">
                  <a:extLst>
                    <a:ext uri="{9D8B030D-6E8A-4147-A177-3AD203B41FA5}">
                      <a16:colId xmlns:a16="http://schemas.microsoft.com/office/drawing/2014/main" val="3160684703"/>
                    </a:ext>
                  </a:extLst>
                </a:gridCol>
                <a:gridCol w="121307">
                  <a:extLst>
                    <a:ext uri="{9D8B030D-6E8A-4147-A177-3AD203B41FA5}">
                      <a16:colId xmlns:a16="http://schemas.microsoft.com/office/drawing/2014/main" val="1680576373"/>
                    </a:ext>
                  </a:extLst>
                </a:gridCol>
                <a:gridCol w="116123">
                  <a:extLst>
                    <a:ext uri="{9D8B030D-6E8A-4147-A177-3AD203B41FA5}">
                      <a16:colId xmlns:a16="http://schemas.microsoft.com/office/drawing/2014/main" val="3431198966"/>
                    </a:ext>
                  </a:extLst>
                </a:gridCol>
                <a:gridCol w="173148">
                  <a:extLst>
                    <a:ext uri="{9D8B030D-6E8A-4147-A177-3AD203B41FA5}">
                      <a16:colId xmlns:a16="http://schemas.microsoft.com/office/drawing/2014/main" val="238699934"/>
                    </a:ext>
                  </a:extLst>
                </a:gridCol>
                <a:gridCol w="170038">
                  <a:extLst>
                    <a:ext uri="{9D8B030D-6E8A-4147-A177-3AD203B41FA5}">
                      <a16:colId xmlns:a16="http://schemas.microsoft.com/office/drawing/2014/main" val="2330006217"/>
                    </a:ext>
                  </a:extLst>
                </a:gridCol>
              </a:tblGrid>
              <a:tr h="238997">
                <a:tc>
                  <a:txBody>
                    <a:bodyPr/>
                    <a:lstStyle/>
                    <a:p>
                      <a:pPr algn="l" fontAlgn="ctr"/>
                      <a:r>
                        <a:rPr lang="de-DE" sz="100" u="none" strike="noStrike">
                          <a:effectLst/>
                        </a:rPr>
                        <a:t>ORDER NO</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PART NO</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PART NAME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SUPPLIER CODE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ORDER DELIVERY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STOCK UNIT NAME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PURCHASING UNIT NAME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PURCHASE CONVERT DIV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ORDER QTY(PUR UNIT)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ORDER QTY(STK UNIT)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Actual Qty (Label issue)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Actual Qty (Inbound)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Status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HL DWG NO.1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HL DWG NO.2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HL DWG NO.3</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HL DWG NO.4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HL DWG NO.5</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FACTORY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ORDER DEADLINE CODE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COMPLETE CODE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ORDER SITUATION CODE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PRODUCT NO</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ITEM TYPE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ITEM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ARRANGEMENT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INSPECTION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ITEM LT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SAFETY LT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ADD/EMERGENCY DIV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MODEL/MATERIAL/SIZE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ORDER ISSUE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ORDER START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NECESSARY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WAREHOUSE CODE1-PLAN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WAREHOUSE CODE2-PLAN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WAREHOUSE CODE3-PLAN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SLIP ISSUE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COMMENT FLAG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MGT NO.</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UPDATE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UPDATE TIME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LAST TRANSFER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LAST TRANSFER TIME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730351596"/>
                  </a:ext>
                </a:extLst>
              </a:tr>
              <a:tr h="120843">
                <a:tc>
                  <a:txBody>
                    <a:bodyPr/>
                    <a:lstStyle/>
                    <a:p>
                      <a:pPr algn="l" fontAlgn="ctr"/>
                      <a:r>
                        <a:rPr lang="de-DE" sz="100" u="none" strike="noStrike">
                          <a:effectLst/>
                        </a:rPr>
                        <a:t>P0463706</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101-0211083-00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MGP-200 BODY CAP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13151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Schedule registered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MGP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43321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20230926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PL2309M00494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144121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144214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004713777"/>
                  </a:ext>
                </a:extLst>
              </a:tr>
              <a:tr h="120843">
                <a:tc>
                  <a:txBody>
                    <a:bodyPr/>
                    <a:lstStyle/>
                    <a:p>
                      <a:pPr algn="l" fontAlgn="ctr"/>
                      <a:r>
                        <a:rPr lang="de-DE" sz="100" u="none" strike="noStrike">
                          <a:effectLst/>
                        </a:rPr>
                        <a:t>P0463900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101-7000001-00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sz="100" u="none" strike="noStrike">
                          <a:effectLst/>
                        </a:rPr>
                        <a:t>ZINC ALLOY INGOT NO 3</a:t>
                      </a:r>
                      <a:endParaRPr 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KGS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8,470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8,470,000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8,470,000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Label Working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70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00001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20230928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PL2309H00618</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90512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90930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442270094"/>
                  </a:ext>
                </a:extLst>
              </a:tr>
              <a:tr h="120843">
                <a:tc>
                  <a:txBody>
                    <a:bodyPr/>
                    <a:lstStyle/>
                    <a:p>
                      <a:pPr algn="l" fontAlgn="ctr"/>
                      <a:r>
                        <a:rPr lang="de-DE" sz="100" u="none" strike="noStrike">
                          <a:effectLst/>
                        </a:rPr>
                        <a:t>P0465332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101-2010461-00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pt-BR" sz="100" u="none" strike="noStrike">
                          <a:effectLst/>
                        </a:rPr>
                        <a:t>SEL-010 MIRROR COMP L R1400</a:t>
                      </a:r>
                      <a:endParaRPr lang="pt-BR"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01050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60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60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60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Label Completed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SEL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E0120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PL2310M00307</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82107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82127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9547120"/>
                  </a:ext>
                </a:extLst>
              </a:tr>
              <a:tr h="120843">
                <a:tc>
                  <a:txBody>
                    <a:bodyPr/>
                    <a:lstStyle/>
                    <a:p>
                      <a:pPr algn="l" fontAlgn="ctr"/>
                      <a:r>
                        <a:rPr lang="de-DE" sz="100" u="none" strike="noStrike">
                          <a:effectLst/>
                        </a:rPr>
                        <a:t>P0465359</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101-2012772-00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TZ5-000 BOOT RUBBER (BOOT)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08050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20240104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QC Submitted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TZ5</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E0212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20240104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20240104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PF2310H00067</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84303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84319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53985728"/>
                  </a:ext>
                </a:extLst>
              </a:tr>
              <a:tr h="120843">
                <a:tc>
                  <a:txBody>
                    <a:bodyPr/>
                    <a:lstStyle/>
                    <a:p>
                      <a:pPr algn="l" fontAlgn="ctr"/>
                      <a:r>
                        <a:rPr lang="de-DE" sz="100" u="none" strike="noStrike">
                          <a:effectLst/>
                        </a:rPr>
                        <a:t>P0465360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101-2012773-00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TZ5-000 BOOT (MEMORY)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08050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20240104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Inbound working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TZ5</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EB212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20240104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20240104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PF2310H00067</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84321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84739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130606460"/>
                  </a:ext>
                </a:extLst>
              </a:tr>
              <a:tr h="120843">
                <a:tc>
                  <a:txBody>
                    <a:bodyPr/>
                    <a:lstStyle/>
                    <a:p>
                      <a:pPr algn="l" fontAlgn="ctr"/>
                      <a:r>
                        <a:rPr lang="de-DE" sz="100" u="none" strike="noStrike">
                          <a:effectLst/>
                        </a:rPr>
                        <a:t>P0465401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101-2012770-00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TUBE L920 (7X8)BLACK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14201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Inbound completed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ES6</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93000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9100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PL2310M00335</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135308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135334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11252149"/>
                  </a:ext>
                </a:extLst>
              </a:tr>
              <a:tr h="120843">
                <a:tc>
                  <a:txBody>
                    <a:bodyPr/>
                    <a:lstStyle/>
                    <a:p>
                      <a:pPr algn="l" fontAlgn="ctr"/>
                      <a:r>
                        <a:rPr lang="de-DE" sz="100" u="none" strike="noStrike">
                          <a:effectLst/>
                        </a:rPr>
                        <a:t>M1822061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101-0210009-00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B50-410 BAR COMP LOCK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13051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Inbound completed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20340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4100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PL2310M00347</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35426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60137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877857010"/>
                  </a:ext>
                </a:extLst>
              </a:tr>
              <a:tr h="120843">
                <a:tc>
                  <a:txBody>
                    <a:bodyPr/>
                    <a:lstStyle/>
                    <a:p>
                      <a:pPr algn="l" fontAlgn="ctr"/>
                      <a:r>
                        <a:rPr lang="de-DE" sz="100" u="none" strike="noStrike">
                          <a:effectLst/>
                        </a:rPr>
                        <a:t>M1822062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101-0210038-00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KVB-400 PLATE GROUP TERMINAL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20150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Cancel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KVB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20600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4000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20231006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20231019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PL2310M00349</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35426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20231020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dirty="0">
                          <a:effectLst/>
                        </a:rPr>
                        <a:t>60137</a:t>
                      </a:r>
                      <a:endParaRPr lang="en-US" altLang="ja-JP" sz="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077118245"/>
                  </a:ext>
                </a:extLst>
              </a:tr>
            </a:tbl>
          </a:graphicData>
        </a:graphic>
      </p:graphicFrame>
      <p:pic>
        <p:nvPicPr>
          <p:cNvPr id="16" name="図 15">
            <a:extLst>
              <a:ext uri="{FF2B5EF4-FFF2-40B4-BE49-F238E27FC236}">
                <a16:creationId xmlns:a16="http://schemas.microsoft.com/office/drawing/2014/main" id="{5AFCD109-F361-05B5-A1DE-05D9373F8A96}"/>
              </a:ext>
            </a:extLst>
          </p:cNvPr>
          <p:cNvPicPr>
            <a:picLocks noChangeAspect="1"/>
          </p:cNvPicPr>
          <p:nvPr/>
        </p:nvPicPr>
        <p:blipFill>
          <a:blip r:embed="rId4"/>
          <a:stretch>
            <a:fillRect/>
          </a:stretch>
        </p:blipFill>
        <p:spPr>
          <a:xfrm>
            <a:off x="1218777" y="1673638"/>
            <a:ext cx="1558713" cy="188824"/>
          </a:xfrm>
          <a:prstGeom prst="rect">
            <a:avLst/>
          </a:prstGeom>
        </p:spPr>
      </p:pic>
      <p:pic>
        <p:nvPicPr>
          <p:cNvPr id="19" name="図 18">
            <a:extLst>
              <a:ext uri="{FF2B5EF4-FFF2-40B4-BE49-F238E27FC236}">
                <a16:creationId xmlns:a16="http://schemas.microsoft.com/office/drawing/2014/main" id="{BE674586-9717-4931-0502-A7CB155A6EAD}"/>
              </a:ext>
            </a:extLst>
          </p:cNvPr>
          <p:cNvPicPr>
            <a:picLocks noChangeAspect="1"/>
          </p:cNvPicPr>
          <p:nvPr/>
        </p:nvPicPr>
        <p:blipFill>
          <a:blip r:embed="rId5"/>
          <a:stretch>
            <a:fillRect/>
          </a:stretch>
        </p:blipFill>
        <p:spPr>
          <a:xfrm>
            <a:off x="2594569" y="1924111"/>
            <a:ext cx="486528" cy="129479"/>
          </a:xfrm>
          <a:prstGeom prst="rect">
            <a:avLst/>
          </a:prstGeom>
        </p:spPr>
      </p:pic>
      <p:pic>
        <p:nvPicPr>
          <p:cNvPr id="20" name="図 19">
            <a:extLst>
              <a:ext uri="{FF2B5EF4-FFF2-40B4-BE49-F238E27FC236}">
                <a16:creationId xmlns:a16="http://schemas.microsoft.com/office/drawing/2014/main" id="{55F8E222-4E22-3651-186A-878B7560ADF0}"/>
              </a:ext>
            </a:extLst>
          </p:cNvPr>
          <p:cNvPicPr>
            <a:picLocks noChangeAspect="1"/>
          </p:cNvPicPr>
          <p:nvPr/>
        </p:nvPicPr>
        <p:blipFill>
          <a:blip r:embed="rId4"/>
          <a:stretch>
            <a:fillRect/>
          </a:stretch>
        </p:blipFill>
        <p:spPr>
          <a:xfrm>
            <a:off x="2058476" y="1884860"/>
            <a:ext cx="1558713" cy="45719"/>
          </a:xfrm>
          <a:prstGeom prst="rect">
            <a:avLst/>
          </a:prstGeom>
        </p:spPr>
      </p:pic>
      <p:sp>
        <p:nvSpPr>
          <p:cNvPr id="21" name="正方形/長方形 20">
            <a:extLst>
              <a:ext uri="{FF2B5EF4-FFF2-40B4-BE49-F238E27FC236}">
                <a16:creationId xmlns:a16="http://schemas.microsoft.com/office/drawing/2014/main" id="{F8A61A34-5E9B-EBC2-D953-2CB36DA13DBA}"/>
              </a:ext>
            </a:extLst>
          </p:cNvPr>
          <p:cNvSpPr/>
          <p:nvPr/>
        </p:nvSpPr>
        <p:spPr>
          <a:xfrm>
            <a:off x="103707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 name="正方形/長方形 22">
            <a:extLst>
              <a:ext uri="{FF2B5EF4-FFF2-40B4-BE49-F238E27FC236}">
                <a16:creationId xmlns:a16="http://schemas.microsoft.com/office/drawing/2014/main" id="{A38D9E53-A305-7690-463F-34041AA68ED2}"/>
              </a:ext>
            </a:extLst>
          </p:cNvPr>
          <p:cNvSpPr/>
          <p:nvPr/>
        </p:nvSpPr>
        <p:spPr>
          <a:xfrm>
            <a:off x="162381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025075BA-AFB3-E230-8D50-4C2B1CCF63D2}"/>
              </a:ext>
            </a:extLst>
          </p:cNvPr>
          <p:cNvSpPr txBox="1"/>
          <p:nvPr/>
        </p:nvSpPr>
        <p:spPr>
          <a:xfrm>
            <a:off x="649843" y="1641611"/>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25" name="テキスト ボックス 24">
            <a:extLst>
              <a:ext uri="{FF2B5EF4-FFF2-40B4-BE49-F238E27FC236}">
                <a16:creationId xmlns:a16="http://schemas.microsoft.com/office/drawing/2014/main" id="{3C10095B-3057-7EB7-5A9E-E03DE96FFABD}"/>
              </a:ext>
            </a:extLst>
          </p:cNvPr>
          <p:cNvSpPr txBox="1"/>
          <p:nvPr/>
        </p:nvSpPr>
        <p:spPr>
          <a:xfrm>
            <a:off x="1493216" y="164161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6" name="正方形/長方形 25">
            <a:extLst>
              <a:ext uri="{FF2B5EF4-FFF2-40B4-BE49-F238E27FC236}">
                <a16:creationId xmlns:a16="http://schemas.microsoft.com/office/drawing/2014/main" id="{8763157A-3EF0-66DC-4194-1292B54E5B15}"/>
              </a:ext>
            </a:extLst>
          </p:cNvPr>
          <p:cNvSpPr/>
          <p:nvPr/>
        </p:nvSpPr>
        <p:spPr>
          <a:xfrm>
            <a:off x="103707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 name="正方形/長方形 26">
            <a:extLst>
              <a:ext uri="{FF2B5EF4-FFF2-40B4-BE49-F238E27FC236}">
                <a16:creationId xmlns:a16="http://schemas.microsoft.com/office/drawing/2014/main" id="{F41550F9-8EB0-E424-FE4E-FCBF6B2AA912}"/>
              </a:ext>
            </a:extLst>
          </p:cNvPr>
          <p:cNvSpPr/>
          <p:nvPr/>
        </p:nvSpPr>
        <p:spPr>
          <a:xfrm>
            <a:off x="162381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 name="テキスト ボックス 27">
            <a:extLst>
              <a:ext uri="{FF2B5EF4-FFF2-40B4-BE49-F238E27FC236}">
                <a16:creationId xmlns:a16="http://schemas.microsoft.com/office/drawing/2014/main" id="{ECBC51C1-4683-E180-03BE-704074732EEB}"/>
              </a:ext>
            </a:extLst>
          </p:cNvPr>
          <p:cNvSpPr txBox="1"/>
          <p:nvPr/>
        </p:nvSpPr>
        <p:spPr>
          <a:xfrm>
            <a:off x="649843" y="1743353"/>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29" name="テキスト ボックス 28">
            <a:extLst>
              <a:ext uri="{FF2B5EF4-FFF2-40B4-BE49-F238E27FC236}">
                <a16:creationId xmlns:a16="http://schemas.microsoft.com/office/drawing/2014/main" id="{4503A0F6-BF46-D003-9F5B-1DBF6B8C6F6D}"/>
              </a:ext>
            </a:extLst>
          </p:cNvPr>
          <p:cNvSpPr txBox="1"/>
          <p:nvPr/>
        </p:nvSpPr>
        <p:spPr>
          <a:xfrm>
            <a:off x="1493216" y="1743353"/>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0" name="正方形/長方形 49">
            <a:extLst>
              <a:ext uri="{FF2B5EF4-FFF2-40B4-BE49-F238E27FC236}">
                <a16:creationId xmlns:a16="http://schemas.microsoft.com/office/drawing/2014/main" id="{C607328B-E8C9-A84E-82B3-9C68AC77E7B2}"/>
              </a:ext>
            </a:extLst>
          </p:cNvPr>
          <p:cNvSpPr/>
          <p:nvPr/>
        </p:nvSpPr>
        <p:spPr>
          <a:xfrm>
            <a:off x="250673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 name="正方形/長方形 50">
            <a:extLst>
              <a:ext uri="{FF2B5EF4-FFF2-40B4-BE49-F238E27FC236}">
                <a16:creationId xmlns:a16="http://schemas.microsoft.com/office/drawing/2014/main" id="{CA0052A5-BE1B-B24E-B3D6-F2979DBDE859}"/>
              </a:ext>
            </a:extLst>
          </p:cNvPr>
          <p:cNvSpPr/>
          <p:nvPr/>
        </p:nvSpPr>
        <p:spPr>
          <a:xfrm>
            <a:off x="309347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3" name="正方形/長方形 52">
            <a:extLst>
              <a:ext uri="{FF2B5EF4-FFF2-40B4-BE49-F238E27FC236}">
                <a16:creationId xmlns:a16="http://schemas.microsoft.com/office/drawing/2014/main" id="{88D978A9-9FC2-D5DA-C095-AEDA234B122F}"/>
              </a:ext>
            </a:extLst>
          </p:cNvPr>
          <p:cNvSpPr/>
          <p:nvPr/>
        </p:nvSpPr>
        <p:spPr>
          <a:xfrm>
            <a:off x="2506739" y="1794291"/>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 name="正方形/長方形 53">
            <a:extLst>
              <a:ext uri="{FF2B5EF4-FFF2-40B4-BE49-F238E27FC236}">
                <a16:creationId xmlns:a16="http://schemas.microsoft.com/office/drawing/2014/main" id="{A90B041F-9E62-9838-4246-AA63B01D94F3}"/>
              </a:ext>
            </a:extLst>
          </p:cNvPr>
          <p:cNvSpPr/>
          <p:nvPr/>
        </p:nvSpPr>
        <p:spPr>
          <a:xfrm>
            <a:off x="3093479" y="1794291"/>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 name="テキスト ボックス 54">
            <a:extLst>
              <a:ext uri="{FF2B5EF4-FFF2-40B4-BE49-F238E27FC236}">
                <a16:creationId xmlns:a16="http://schemas.microsoft.com/office/drawing/2014/main" id="{2D68D5E4-F226-8391-B2B3-3DF00D8DBA03}"/>
              </a:ext>
            </a:extLst>
          </p:cNvPr>
          <p:cNvSpPr txBox="1"/>
          <p:nvPr/>
        </p:nvSpPr>
        <p:spPr>
          <a:xfrm>
            <a:off x="2089305" y="1753131"/>
            <a:ext cx="486030" cy="153888"/>
          </a:xfrm>
          <a:prstGeom prst="rect">
            <a:avLst/>
          </a:prstGeom>
          <a:noFill/>
        </p:spPr>
        <p:txBody>
          <a:bodyPr wrap="none" rtlCol="0">
            <a:spAutoFit/>
          </a:bodyPr>
          <a:lstStyle/>
          <a:p>
            <a:r>
              <a:rPr kumimoji="1" lang="en-US" altLang="ja-JP" sz="400" dirty="0"/>
              <a:t>Delivery date</a:t>
            </a:r>
            <a:endParaRPr kumimoji="1" lang="ja-JP" altLang="en-US" sz="400" dirty="0"/>
          </a:p>
        </p:txBody>
      </p:sp>
      <p:sp>
        <p:nvSpPr>
          <p:cNvPr id="56" name="テキスト ボックス 55">
            <a:extLst>
              <a:ext uri="{FF2B5EF4-FFF2-40B4-BE49-F238E27FC236}">
                <a16:creationId xmlns:a16="http://schemas.microsoft.com/office/drawing/2014/main" id="{A48185A1-3A4F-9BF6-EFCF-F15DE308F0FC}"/>
              </a:ext>
            </a:extLst>
          </p:cNvPr>
          <p:cNvSpPr txBox="1"/>
          <p:nvPr/>
        </p:nvSpPr>
        <p:spPr>
          <a:xfrm>
            <a:off x="2962881" y="1742465"/>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7" name="テキスト ボックス 56">
            <a:extLst>
              <a:ext uri="{FF2B5EF4-FFF2-40B4-BE49-F238E27FC236}">
                <a16:creationId xmlns:a16="http://schemas.microsoft.com/office/drawing/2014/main" id="{762AE1DA-1995-96BE-AC4B-539434D69F47}"/>
              </a:ext>
            </a:extLst>
          </p:cNvPr>
          <p:cNvSpPr txBox="1"/>
          <p:nvPr/>
        </p:nvSpPr>
        <p:spPr>
          <a:xfrm>
            <a:off x="2963983" y="1648226"/>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8" name="テキスト ボックス 57">
            <a:extLst>
              <a:ext uri="{FF2B5EF4-FFF2-40B4-BE49-F238E27FC236}">
                <a16:creationId xmlns:a16="http://schemas.microsoft.com/office/drawing/2014/main" id="{A39E2AB6-9497-E814-39F5-5635C1876004}"/>
              </a:ext>
            </a:extLst>
          </p:cNvPr>
          <p:cNvSpPr txBox="1"/>
          <p:nvPr/>
        </p:nvSpPr>
        <p:spPr>
          <a:xfrm>
            <a:off x="2086879" y="1656506"/>
            <a:ext cx="522426" cy="153888"/>
          </a:xfrm>
          <a:prstGeom prst="rect">
            <a:avLst/>
          </a:prstGeom>
          <a:noFill/>
        </p:spPr>
        <p:txBody>
          <a:bodyPr wrap="square" rtlCol="0">
            <a:spAutoFit/>
          </a:bodyPr>
          <a:lstStyle/>
          <a:p>
            <a:r>
              <a:rPr kumimoji="1" lang="en-US" altLang="ja-JP" sz="400" dirty="0"/>
              <a:t>Supplier code</a:t>
            </a:r>
            <a:endParaRPr kumimoji="1" lang="ja-JP" altLang="en-US" sz="400" dirty="0"/>
          </a:p>
        </p:txBody>
      </p:sp>
      <p:pic>
        <p:nvPicPr>
          <p:cNvPr id="60" name="図 59">
            <a:extLst>
              <a:ext uri="{FF2B5EF4-FFF2-40B4-BE49-F238E27FC236}">
                <a16:creationId xmlns:a16="http://schemas.microsoft.com/office/drawing/2014/main" id="{F137E8C8-AA84-73B8-E4C7-690C5063A02A}"/>
              </a:ext>
            </a:extLst>
          </p:cNvPr>
          <p:cNvPicPr>
            <a:picLocks noChangeAspect="1"/>
          </p:cNvPicPr>
          <p:nvPr/>
        </p:nvPicPr>
        <p:blipFill>
          <a:blip r:embed="rId6"/>
          <a:stretch>
            <a:fillRect/>
          </a:stretch>
        </p:blipFill>
        <p:spPr>
          <a:xfrm>
            <a:off x="4106048" y="1672629"/>
            <a:ext cx="1333616" cy="251482"/>
          </a:xfrm>
          <a:prstGeom prst="rect">
            <a:avLst/>
          </a:prstGeom>
        </p:spPr>
      </p:pic>
      <p:sp>
        <p:nvSpPr>
          <p:cNvPr id="61" name="正方形/長方形 60">
            <a:extLst>
              <a:ext uri="{FF2B5EF4-FFF2-40B4-BE49-F238E27FC236}">
                <a16:creationId xmlns:a16="http://schemas.microsoft.com/office/drawing/2014/main" id="{A60C2755-DA9B-3EFB-BB5D-E7F665B83B35}"/>
              </a:ext>
            </a:extLst>
          </p:cNvPr>
          <p:cNvSpPr/>
          <p:nvPr/>
        </p:nvSpPr>
        <p:spPr>
          <a:xfrm>
            <a:off x="3981770" y="169678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 name="テキスト ボックス 62">
            <a:extLst>
              <a:ext uri="{FF2B5EF4-FFF2-40B4-BE49-F238E27FC236}">
                <a16:creationId xmlns:a16="http://schemas.microsoft.com/office/drawing/2014/main" id="{8D343C15-7075-7B05-8E78-735F0F554248}"/>
              </a:ext>
            </a:extLst>
          </p:cNvPr>
          <p:cNvSpPr txBox="1"/>
          <p:nvPr/>
        </p:nvSpPr>
        <p:spPr>
          <a:xfrm>
            <a:off x="3594539" y="1644956"/>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69" name="図 68">
            <a:extLst>
              <a:ext uri="{FF2B5EF4-FFF2-40B4-BE49-F238E27FC236}">
                <a16:creationId xmlns:a16="http://schemas.microsoft.com/office/drawing/2014/main" id="{C4DB5CAD-C325-B75F-FD28-5AF4F825AA47}"/>
              </a:ext>
            </a:extLst>
          </p:cNvPr>
          <p:cNvPicPr>
            <a:picLocks noChangeAspect="1"/>
          </p:cNvPicPr>
          <p:nvPr/>
        </p:nvPicPr>
        <p:blipFill>
          <a:blip r:embed="rId6"/>
          <a:stretch>
            <a:fillRect/>
          </a:stretch>
        </p:blipFill>
        <p:spPr>
          <a:xfrm>
            <a:off x="1418337" y="1907094"/>
            <a:ext cx="604534" cy="251482"/>
          </a:xfrm>
          <a:prstGeom prst="rect">
            <a:avLst/>
          </a:prstGeom>
        </p:spPr>
      </p:pic>
      <p:sp>
        <p:nvSpPr>
          <p:cNvPr id="71" name="正方形/長方形 70">
            <a:extLst>
              <a:ext uri="{FF2B5EF4-FFF2-40B4-BE49-F238E27FC236}">
                <a16:creationId xmlns:a16="http://schemas.microsoft.com/office/drawing/2014/main" id="{6FC24A28-7CC5-B346-8316-C908B5E4D6FE}"/>
              </a:ext>
            </a:extLst>
          </p:cNvPr>
          <p:cNvSpPr/>
          <p:nvPr/>
        </p:nvSpPr>
        <p:spPr>
          <a:xfrm>
            <a:off x="515856" y="5817531"/>
            <a:ext cx="5915023" cy="3363865"/>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1000" b="1" kern="0" dirty="0">
                <a:solidFill>
                  <a:prstClr val="black"/>
                </a:solidFill>
              </a:rPr>
              <a:t>Cancel button		</a:t>
            </a:r>
            <a:r>
              <a:rPr kumimoji="1" lang="en-US" altLang="ja-JP" sz="1000" kern="0" dirty="0">
                <a:solidFill>
                  <a:prstClr val="black"/>
                </a:solidFill>
              </a:rPr>
              <a:t>It can change the status to Cancel.</a:t>
            </a:r>
          </a:p>
          <a:p>
            <a:pPr defTabSz="914400"/>
            <a:r>
              <a:rPr kumimoji="1" lang="en-US" altLang="ja-JP" sz="1000" b="1" kern="0" dirty="0">
                <a:solidFill>
                  <a:prstClr val="black"/>
                </a:solidFill>
              </a:rPr>
              <a:t>CSV import button	</a:t>
            </a:r>
            <a:r>
              <a:rPr kumimoji="1" lang="en-US" altLang="ja-JP" sz="1000" kern="0" dirty="0">
                <a:solidFill>
                  <a:prstClr val="black"/>
                </a:solidFill>
              </a:rPr>
              <a:t>It can import CSV files manually.</a:t>
            </a:r>
          </a:p>
          <a:p>
            <a:pPr defTabSz="914400"/>
            <a:r>
              <a:rPr kumimoji="1" lang="en-US" altLang="ja-JP" sz="1000" b="1" kern="0" dirty="0">
                <a:solidFill>
                  <a:prstClr val="black"/>
                </a:solidFill>
              </a:rPr>
              <a:t>Add button		</a:t>
            </a:r>
            <a:r>
              <a:rPr kumimoji="1" lang="en-US" altLang="ja-JP" sz="1000" kern="0" dirty="0">
                <a:solidFill>
                  <a:prstClr val="black"/>
                </a:solidFill>
              </a:rPr>
              <a:t>It can register as many schedules as it manually select.</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a:p>
            <a:pPr algn="l" defTabSz="914400"/>
            <a:r>
              <a:rPr kumimoji="1" lang="en-US" altLang="ja-JP" sz="1000" b="1" kern="0" dirty="0">
                <a:solidFill>
                  <a:prstClr val="black"/>
                </a:solidFill>
              </a:rPr>
              <a:t>Status management </a:t>
            </a: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ja-JP" altLang="en-US" sz="1000" kern="0" dirty="0">
              <a:solidFill>
                <a:prstClr val="black"/>
              </a:solidFill>
            </a:endParaRPr>
          </a:p>
        </p:txBody>
      </p:sp>
      <p:sp>
        <p:nvSpPr>
          <p:cNvPr id="72" name="正方形/長方形 71">
            <a:extLst>
              <a:ext uri="{FF2B5EF4-FFF2-40B4-BE49-F238E27FC236}">
                <a16:creationId xmlns:a16="http://schemas.microsoft.com/office/drawing/2014/main" id="{0871C52F-D083-E864-F8CE-395C547DA7B2}"/>
              </a:ext>
            </a:extLst>
          </p:cNvPr>
          <p:cNvSpPr/>
          <p:nvPr/>
        </p:nvSpPr>
        <p:spPr>
          <a:xfrm>
            <a:off x="721655" y="7059174"/>
            <a:ext cx="370840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 name="矢印: 右 72">
            <a:extLst>
              <a:ext uri="{FF2B5EF4-FFF2-40B4-BE49-F238E27FC236}">
                <a16:creationId xmlns:a16="http://schemas.microsoft.com/office/drawing/2014/main" id="{69A88E88-BCDF-CB72-AC27-43B65A80A933}"/>
              </a:ext>
            </a:extLst>
          </p:cNvPr>
          <p:cNvSpPr/>
          <p:nvPr/>
        </p:nvSpPr>
        <p:spPr>
          <a:xfrm rot="5400000">
            <a:off x="2365532" y="7931077"/>
            <a:ext cx="1770332"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4" name="正方形/長方形 73">
            <a:extLst>
              <a:ext uri="{FF2B5EF4-FFF2-40B4-BE49-F238E27FC236}">
                <a16:creationId xmlns:a16="http://schemas.microsoft.com/office/drawing/2014/main" id="{D90DF1CB-4FCB-F47F-A01B-3E205C3C2E74}"/>
              </a:ext>
            </a:extLst>
          </p:cNvPr>
          <p:cNvSpPr/>
          <p:nvPr/>
        </p:nvSpPr>
        <p:spPr>
          <a:xfrm>
            <a:off x="2725345" y="8034060"/>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QC Submitted</a:t>
            </a:r>
            <a:endParaRPr kumimoji="1" lang="ja-JP" altLang="en-US" sz="700" kern="0" dirty="0">
              <a:solidFill>
                <a:prstClr val="black"/>
              </a:solidFill>
            </a:endParaRPr>
          </a:p>
        </p:txBody>
      </p:sp>
      <p:sp>
        <p:nvSpPr>
          <p:cNvPr id="75" name="正方形/長方形 74">
            <a:extLst>
              <a:ext uri="{FF2B5EF4-FFF2-40B4-BE49-F238E27FC236}">
                <a16:creationId xmlns:a16="http://schemas.microsoft.com/office/drawing/2014/main" id="{35339CBD-D9BA-4FE6-5E95-C1818B2E2BFA}"/>
              </a:ext>
            </a:extLst>
          </p:cNvPr>
          <p:cNvSpPr/>
          <p:nvPr/>
        </p:nvSpPr>
        <p:spPr>
          <a:xfrm>
            <a:off x="2725345" y="853372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Completed</a:t>
            </a:r>
            <a:endParaRPr kumimoji="1" lang="ja-JP" altLang="en-US" sz="700" kern="0" dirty="0">
              <a:solidFill>
                <a:prstClr val="black"/>
              </a:solidFill>
            </a:endParaRPr>
          </a:p>
        </p:txBody>
      </p:sp>
      <p:sp>
        <p:nvSpPr>
          <p:cNvPr id="76" name="正方形/長方形 75">
            <a:extLst>
              <a:ext uri="{FF2B5EF4-FFF2-40B4-BE49-F238E27FC236}">
                <a16:creationId xmlns:a16="http://schemas.microsoft.com/office/drawing/2014/main" id="{EA02D2E2-E2E5-66D4-66A1-11C8864EB66D}"/>
              </a:ext>
            </a:extLst>
          </p:cNvPr>
          <p:cNvSpPr/>
          <p:nvPr/>
        </p:nvSpPr>
        <p:spPr>
          <a:xfrm>
            <a:off x="2725345" y="730118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77" name="正方形/長方形 76">
            <a:extLst>
              <a:ext uri="{FF2B5EF4-FFF2-40B4-BE49-F238E27FC236}">
                <a16:creationId xmlns:a16="http://schemas.microsoft.com/office/drawing/2014/main" id="{4CD3D45F-DA23-74BA-69BD-D3F6A2C6BA61}"/>
              </a:ext>
            </a:extLst>
          </p:cNvPr>
          <p:cNvSpPr/>
          <p:nvPr/>
        </p:nvSpPr>
        <p:spPr>
          <a:xfrm>
            <a:off x="2725345" y="754375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Working</a:t>
            </a:r>
            <a:endParaRPr kumimoji="1" lang="ja-JP" altLang="en-US" sz="700" kern="0" dirty="0">
              <a:solidFill>
                <a:prstClr val="black"/>
              </a:solidFill>
            </a:endParaRPr>
          </a:p>
        </p:txBody>
      </p:sp>
      <p:sp>
        <p:nvSpPr>
          <p:cNvPr id="78" name="正方形/長方形 77">
            <a:extLst>
              <a:ext uri="{FF2B5EF4-FFF2-40B4-BE49-F238E27FC236}">
                <a16:creationId xmlns:a16="http://schemas.microsoft.com/office/drawing/2014/main" id="{A522019A-0EA2-49A3-99CC-E3C6EE179E0E}"/>
              </a:ext>
            </a:extLst>
          </p:cNvPr>
          <p:cNvSpPr/>
          <p:nvPr/>
        </p:nvSpPr>
        <p:spPr>
          <a:xfrm>
            <a:off x="2725345" y="778632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Completed</a:t>
            </a:r>
            <a:endParaRPr kumimoji="1" lang="ja-JP" altLang="en-US" sz="700" kern="0" dirty="0">
              <a:solidFill>
                <a:prstClr val="black"/>
              </a:solidFill>
            </a:endParaRPr>
          </a:p>
        </p:txBody>
      </p:sp>
      <p:sp>
        <p:nvSpPr>
          <p:cNvPr id="79" name="正方形/長方形 78">
            <a:extLst>
              <a:ext uri="{FF2B5EF4-FFF2-40B4-BE49-F238E27FC236}">
                <a16:creationId xmlns:a16="http://schemas.microsoft.com/office/drawing/2014/main" id="{5F8F8B53-A8E7-3427-1C99-CFD7BF2E2F46}"/>
              </a:ext>
            </a:extLst>
          </p:cNvPr>
          <p:cNvSpPr/>
          <p:nvPr/>
        </p:nvSpPr>
        <p:spPr>
          <a:xfrm>
            <a:off x="2725345" y="8278147"/>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working</a:t>
            </a:r>
            <a:endParaRPr kumimoji="1" lang="ja-JP" altLang="en-US" sz="700" kern="0" dirty="0">
              <a:solidFill>
                <a:prstClr val="black"/>
              </a:solidFill>
            </a:endParaRPr>
          </a:p>
        </p:txBody>
      </p:sp>
      <p:sp>
        <p:nvSpPr>
          <p:cNvPr id="80" name="矢印: 右 79">
            <a:extLst>
              <a:ext uri="{FF2B5EF4-FFF2-40B4-BE49-F238E27FC236}">
                <a16:creationId xmlns:a16="http://schemas.microsoft.com/office/drawing/2014/main" id="{7FB66085-B8EF-71CD-A293-27822A9EAD06}"/>
              </a:ext>
            </a:extLst>
          </p:cNvPr>
          <p:cNvSpPr/>
          <p:nvPr/>
        </p:nvSpPr>
        <p:spPr>
          <a:xfrm rot="5400000">
            <a:off x="1123873" y="7931075"/>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1" name="正方形/長方形 80">
            <a:extLst>
              <a:ext uri="{FF2B5EF4-FFF2-40B4-BE49-F238E27FC236}">
                <a16:creationId xmlns:a16="http://schemas.microsoft.com/office/drawing/2014/main" id="{C20C2B22-ED73-6DD5-3F25-CD9C9D5DB83E}"/>
              </a:ext>
            </a:extLst>
          </p:cNvPr>
          <p:cNvSpPr/>
          <p:nvPr/>
        </p:nvSpPr>
        <p:spPr>
          <a:xfrm>
            <a:off x="4772856" y="8322987"/>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82" name="正方形/長方形 81">
            <a:extLst>
              <a:ext uri="{FF2B5EF4-FFF2-40B4-BE49-F238E27FC236}">
                <a16:creationId xmlns:a16="http://schemas.microsoft.com/office/drawing/2014/main" id="{7F93C4B5-8028-C88C-7692-58142FE0302D}"/>
              </a:ext>
            </a:extLst>
          </p:cNvPr>
          <p:cNvSpPr/>
          <p:nvPr/>
        </p:nvSpPr>
        <p:spPr>
          <a:xfrm>
            <a:off x="1435025" y="853372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Completed</a:t>
            </a:r>
            <a:endParaRPr kumimoji="1" lang="ja-JP" altLang="en-US" sz="700" kern="0" dirty="0">
              <a:solidFill>
                <a:prstClr val="black"/>
              </a:solidFill>
            </a:endParaRPr>
          </a:p>
        </p:txBody>
      </p:sp>
      <p:sp>
        <p:nvSpPr>
          <p:cNvPr id="83" name="正方形/長方形 82">
            <a:extLst>
              <a:ext uri="{FF2B5EF4-FFF2-40B4-BE49-F238E27FC236}">
                <a16:creationId xmlns:a16="http://schemas.microsoft.com/office/drawing/2014/main" id="{3572EA06-708B-0E63-3D20-E6697E7FF2A2}"/>
              </a:ext>
            </a:extLst>
          </p:cNvPr>
          <p:cNvSpPr/>
          <p:nvPr/>
        </p:nvSpPr>
        <p:spPr>
          <a:xfrm>
            <a:off x="1435025" y="730118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84" name="正方形/長方形 83">
            <a:extLst>
              <a:ext uri="{FF2B5EF4-FFF2-40B4-BE49-F238E27FC236}">
                <a16:creationId xmlns:a16="http://schemas.microsoft.com/office/drawing/2014/main" id="{784F30A4-58BE-79AF-3977-C6283D62888F}"/>
              </a:ext>
            </a:extLst>
          </p:cNvPr>
          <p:cNvSpPr/>
          <p:nvPr/>
        </p:nvSpPr>
        <p:spPr>
          <a:xfrm>
            <a:off x="1435025" y="754375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Working</a:t>
            </a:r>
            <a:endParaRPr kumimoji="1" lang="ja-JP" altLang="en-US" sz="700" kern="0" dirty="0">
              <a:solidFill>
                <a:prstClr val="black"/>
              </a:solidFill>
            </a:endParaRPr>
          </a:p>
        </p:txBody>
      </p:sp>
      <p:sp>
        <p:nvSpPr>
          <p:cNvPr id="85" name="正方形/長方形 84">
            <a:extLst>
              <a:ext uri="{FF2B5EF4-FFF2-40B4-BE49-F238E27FC236}">
                <a16:creationId xmlns:a16="http://schemas.microsoft.com/office/drawing/2014/main" id="{E4EF6117-92ED-388B-B0FD-987AFC46F2B1}"/>
              </a:ext>
            </a:extLst>
          </p:cNvPr>
          <p:cNvSpPr/>
          <p:nvPr/>
        </p:nvSpPr>
        <p:spPr>
          <a:xfrm>
            <a:off x="1435025" y="778632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Completed</a:t>
            </a:r>
            <a:endParaRPr kumimoji="1" lang="ja-JP" altLang="en-US" sz="700" kern="0" dirty="0">
              <a:solidFill>
                <a:prstClr val="black"/>
              </a:solidFill>
            </a:endParaRPr>
          </a:p>
        </p:txBody>
      </p:sp>
      <p:sp>
        <p:nvSpPr>
          <p:cNvPr id="86" name="正方形/長方形 85">
            <a:extLst>
              <a:ext uri="{FF2B5EF4-FFF2-40B4-BE49-F238E27FC236}">
                <a16:creationId xmlns:a16="http://schemas.microsoft.com/office/drawing/2014/main" id="{5F90AAB9-30FA-53B9-F9F1-B844BA858807}"/>
              </a:ext>
            </a:extLst>
          </p:cNvPr>
          <p:cNvSpPr/>
          <p:nvPr/>
        </p:nvSpPr>
        <p:spPr>
          <a:xfrm>
            <a:off x="1435025" y="8278147"/>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working</a:t>
            </a:r>
            <a:endParaRPr kumimoji="1" lang="ja-JP" altLang="en-US" sz="700" kern="0" dirty="0">
              <a:solidFill>
                <a:prstClr val="black"/>
              </a:solidFill>
            </a:endParaRPr>
          </a:p>
        </p:txBody>
      </p:sp>
      <p:cxnSp>
        <p:nvCxnSpPr>
          <p:cNvPr id="87" name="直線矢印コネクタ 86">
            <a:extLst>
              <a:ext uri="{FF2B5EF4-FFF2-40B4-BE49-F238E27FC236}">
                <a16:creationId xmlns:a16="http://schemas.microsoft.com/office/drawing/2014/main" id="{5BCFD6F0-F234-333B-EFCE-CD5947854505}"/>
              </a:ext>
            </a:extLst>
          </p:cNvPr>
          <p:cNvCxnSpPr>
            <a:cxnSpLocks/>
          </p:cNvCxnSpPr>
          <p:nvPr/>
        </p:nvCxnSpPr>
        <p:spPr>
          <a:xfrm>
            <a:off x="4430055" y="8427821"/>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9" name="矢印: 右 88">
            <a:extLst>
              <a:ext uri="{FF2B5EF4-FFF2-40B4-BE49-F238E27FC236}">
                <a16:creationId xmlns:a16="http://schemas.microsoft.com/office/drawing/2014/main" id="{179B3C97-E41C-6E8C-4F9C-0C3B428DE2D7}"/>
              </a:ext>
            </a:extLst>
          </p:cNvPr>
          <p:cNvSpPr/>
          <p:nvPr/>
        </p:nvSpPr>
        <p:spPr>
          <a:xfrm>
            <a:off x="5762526" y="3379952"/>
            <a:ext cx="1011936" cy="40233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Can be scroll</a:t>
            </a:r>
            <a:endParaRPr kumimoji="1" lang="ja-JP" altLang="en-US" sz="700" kern="0" dirty="0">
              <a:solidFill>
                <a:prstClr val="black"/>
              </a:solidFill>
            </a:endParaRPr>
          </a:p>
        </p:txBody>
      </p:sp>
      <p:sp>
        <p:nvSpPr>
          <p:cNvPr id="90" name="矢印: 右 89">
            <a:extLst>
              <a:ext uri="{FF2B5EF4-FFF2-40B4-BE49-F238E27FC236}">
                <a16:creationId xmlns:a16="http://schemas.microsoft.com/office/drawing/2014/main" id="{3DA40D1C-F990-D289-8DF5-157A54D302FA}"/>
              </a:ext>
            </a:extLst>
          </p:cNvPr>
          <p:cNvSpPr/>
          <p:nvPr/>
        </p:nvSpPr>
        <p:spPr>
          <a:xfrm>
            <a:off x="1522460" y="5384293"/>
            <a:ext cx="1011936" cy="40233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Can be scroll</a:t>
            </a:r>
            <a:endParaRPr kumimoji="1" lang="ja-JP" altLang="en-US" sz="700" kern="0" dirty="0">
              <a:solidFill>
                <a:prstClr val="black"/>
              </a:solidFill>
            </a:endParaRPr>
          </a:p>
        </p:txBody>
      </p:sp>
      <p:sp>
        <p:nvSpPr>
          <p:cNvPr id="91" name="二等辺三角形 90">
            <a:extLst>
              <a:ext uri="{FF2B5EF4-FFF2-40B4-BE49-F238E27FC236}">
                <a16:creationId xmlns:a16="http://schemas.microsoft.com/office/drawing/2014/main" id="{D69600BB-3499-5DA0-39D3-0B1210EDA0DE}"/>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19510175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Schedule </a:t>
            </a:r>
          </a:p>
          <a:p>
            <a:r>
              <a:rPr kumimoji="1" lang="en-US" altLang="ja-JP" sz="1100" b="1" dirty="0"/>
              <a:t>5-6-1. Inbound Schedule</a:t>
            </a:r>
          </a:p>
        </p:txBody>
      </p:sp>
      <p:pic>
        <p:nvPicPr>
          <p:cNvPr id="5" name="図 4">
            <a:extLst>
              <a:ext uri="{FF2B5EF4-FFF2-40B4-BE49-F238E27FC236}">
                <a16:creationId xmlns:a16="http://schemas.microsoft.com/office/drawing/2014/main" id="{CD806C27-C83A-87D7-4284-759D0B4547FE}"/>
              </a:ext>
            </a:extLst>
          </p:cNvPr>
          <p:cNvPicPr>
            <a:picLocks noChangeAspect="1"/>
          </p:cNvPicPr>
          <p:nvPr/>
        </p:nvPicPr>
        <p:blipFill>
          <a:blip r:embed="rId2"/>
          <a:stretch>
            <a:fillRect/>
          </a:stretch>
        </p:blipFill>
        <p:spPr>
          <a:xfrm>
            <a:off x="589506" y="1524104"/>
            <a:ext cx="5588000" cy="2538567"/>
          </a:xfrm>
          <a:prstGeom prst="rect">
            <a:avLst/>
          </a:prstGeom>
        </p:spPr>
      </p:pic>
      <p:pic>
        <p:nvPicPr>
          <p:cNvPr id="7" name="図 6">
            <a:extLst>
              <a:ext uri="{FF2B5EF4-FFF2-40B4-BE49-F238E27FC236}">
                <a16:creationId xmlns:a16="http://schemas.microsoft.com/office/drawing/2014/main" id="{933301FA-43B6-FE48-F47B-C26DD2F4B9D3}"/>
              </a:ext>
            </a:extLst>
          </p:cNvPr>
          <p:cNvPicPr>
            <a:picLocks noChangeAspect="1"/>
          </p:cNvPicPr>
          <p:nvPr/>
        </p:nvPicPr>
        <p:blipFill>
          <a:blip r:embed="rId3"/>
          <a:stretch>
            <a:fillRect/>
          </a:stretch>
        </p:blipFill>
        <p:spPr>
          <a:xfrm>
            <a:off x="589506" y="2266950"/>
            <a:ext cx="5559834" cy="1470660"/>
          </a:xfrm>
          <a:prstGeom prst="rect">
            <a:avLst/>
          </a:prstGeom>
        </p:spPr>
      </p:pic>
      <p:graphicFrame>
        <p:nvGraphicFramePr>
          <p:cNvPr id="11" name="表 10">
            <a:extLst>
              <a:ext uri="{FF2B5EF4-FFF2-40B4-BE49-F238E27FC236}">
                <a16:creationId xmlns:a16="http://schemas.microsoft.com/office/drawing/2014/main" id="{8B74E7A3-F4D4-6FF9-9295-E5ED88CEF6F1}"/>
              </a:ext>
            </a:extLst>
          </p:cNvPr>
          <p:cNvGraphicFramePr>
            <a:graphicFrameLocks noGrp="1"/>
          </p:cNvGraphicFramePr>
          <p:nvPr/>
        </p:nvGraphicFramePr>
        <p:xfrm>
          <a:off x="622521" y="2266949"/>
          <a:ext cx="5526820" cy="1637292"/>
        </p:xfrm>
        <a:graphic>
          <a:graphicData uri="http://schemas.openxmlformats.org/drawingml/2006/table">
            <a:tbl>
              <a:tblPr>
                <a:tableStyleId>{5C22544A-7EE6-4342-B048-85BDC9FD1C3A}</a:tableStyleId>
              </a:tblPr>
              <a:tblGrid>
                <a:gridCol w="366331">
                  <a:extLst>
                    <a:ext uri="{9D8B030D-6E8A-4147-A177-3AD203B41FA5}">
                      <a16:colId xmlns:a16="http://schemas.microsoft.com/office/drawing/2014/main" val="1154004576"/>
                    </a:ext>
                  </a:extLst>
                </a:gridCol>
                <a:gridCol w="366331">
                  <a:extLst>
                    <a:ext uri="{9D8B030D-6E8A-4147-A177-3AD203B41FA5}">
                      <a16:colId xmlns:a16="http://schemas.microsoft.com/office/drawing/2014/main" val="1573050829"/>
                    </a:ext>
                  </a:extLst>
                </a:gridCol>
                <a:gridCol w="943700">
                  <a:extLst>
                    <a:ext uri="{9D8B030D-6E8A-4147-A177-3AD203B41FA5}">
                      <a16:colId xmlns:a16="http://schemas.microsoft.com/office/drawing/2014/main" val="2101858381"/>
                    </a:ext>
                  </a:extLst>
                </a:gridCol>
                <a:gridCol w="390222">
                  <a:extLst>
                    <a:ext uri="{9D8B030D-6E8A-4147-A177-3AD203B41FA5}">
                      <a16:colId xmlns:a16="http://schemas.microsoft.com/office/drawing/2014/main" val="285453630"/>
                    </a:ext>
                  </a:extLst>
                </a:gridCol>
                <a:gridCol w="378277">
                  <a:extLst>
                    <a:ext uri="{9D8B030D-6E8A-4147-A177-3AD203B41FA5}">
                      <a16:colId xmlns:a16="http://schemas.microsoft.com/office/drawing/2014/main" val="4210666168"/>
                    </a:ext>
                  </a:extLst>
                </a:gridCol>
                <a:gridCol w="282712">
                  <a:extLst>
                    <a:ext uri="{9D8B030D-6E8A-4147-A177-3AD203B41FA5}">
                      <a16:colId xmlns:a16="http://schemas.microsoft.com/office/drawing/2014/main" val="3794215830"/>
                    </a:ext>
                  </a:extLst>
                </a:gridCol>
                <a:gridCol w="366331">
                  <a:extLst>
                    <a:ext uri="{9D8B030D-6E8A-4147-A177-3AD203B41FA5}">
                      <a16:colId xmlns:a16="http://schemas.microsoft.com/office/drawing/2014/main" val="2226883367"/>
                    </a:ext>
                  </a:extLst>
                </a:gridCol>
                <a:gridCol w="350404">
                  <a:extLst>
                    <a:ext uri="{9D8B030D-6E8A-4147-A177-3AD203B41FA5}">
                      <a16:colId xmlns:a16="http://schemas.microsoft.com/office/drawing/2014/main" val="2764850408"/>
                    </a:ext>
                  </a:extLst>
                </a:gridCol>
                <a:gridCol w="366331">
                  <a:extLst>
                    <a:ext uri="{9D8B030D-6E8A-4147-A177-3AD203B41FA5}">
                      <a16:colId xmlns:a16="http://schemas.microsoft.com/office/drawing/2014/main" val="207338930"/>
                    </a:ext>
                  </a:extLst>
                </a:gridCol>
                <a:gridCol w="382258">
                  <a:extLst>
                    <a:ext uri="{9D8B030D-6E8A-4147-A177-3AD203B41FA5}">
                      <a16:colId xmlns:a16="http://schemas.microsoft.com/office/drawing/2014/main" val="842560573"/>
                    </a:ext>
                  </a:extLst>
                </a:gridCol>
                <a:gridCol w="282712">
                  <a:extLst>
                    <a:ext uri="{9D8B030D-6E8A-4147-A177-3AD203B41FA5}">
                      <a16:colId xmlns:a16="http://schemas.microsoft.com/office/drawing/2014/main" val="349257075"/>
                    </a:ext>
                  </a:extLst>
                </a:gridCol>
                <a:gridCol w="282712">
                  <a:extLst>
                    <a:ext uri="{9D8B030D-6E8A-4147-A177-3AD203B41FA5}">
                      <a16:colId xmlns:a16="http://schemas.microsoft.com/office/drawing/2014/main" val="4043964705"/>
                    </a:ext>
                  </a:extLst>
                </a:gridCol>
                <a:gridCol w="282712">
                  <a:extLst>
                    <a:ext uri="{9D8B030D-6E8A-4147-A177-3AD203B41FA5}">
                      <a16:colId xmlns:a16="http://schemas.microsoft.com/office/drawing/2014/main" val="3713376114"/>
                    </a:ext>
                  </a:extLst>
                </a:gridCol>
                <a:gridCol w="485787">
                  <a:extLst>
                    <a:ext uri="{9D8B030D-6E8A-4147-A177-3AD203B41FA5}">
                      <a16:colId xmlns:a16="http://schemas.microsoft.com/office/drawing/2014/main" val="3970750192"/>
                    </a:ext>
                  </a:extLst>
                </a:gridCol>
              </a:tblGrid>
              <a:tr h="257028">
                <a:tc>
                  <a:txBody>
                    <a:bodyPr/>
                    <a:lstStyle/>
                    <a:p>
                      <a:pPr algn="l" fontAlgn="ctr"/>
                      <a:r>
                        <a:rPr lang="de-DE" sz="400" u="none" strike="noStrike">
                          <a:effectLst/>
                        </a:rPr>
                        <a:t>ORDER NO</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PART NO</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PART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SUPPLIER CODE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ORDER DELIVERY DATE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STOCK UNIT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PURCHASING UNIT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PURCHASE CONVERT DIV</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ORDER QTY(PUR UNIT)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ORDER QTY(STK UNIT)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Actual Qty (Label issue)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Actual Qty (Inbound)</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Division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Status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3637811031"/>
                  </a:ext>
                </a:extLst>
              </a:tr>
              <a:tr h="172533">
                <a:tc>
                  <a:txBody>
                    <a:bodyPr/>
                    <a:lstStyle/>
                    <a:p>
                      <a:pPr algn="l" fontAlgn="ctr"/>
                      <a:r>
                        <a:rPr lang="de-DE" sz="400" u="none" strike="noStrike">
                          <a:effectLst/>
                        </a:rPr>
                        <a:t>P0463706</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101-0211083-00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MGP-200 BODY CAP</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13151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20231018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Schedule registered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1478056862"/>
                  </a:ext>
                </a:extLst>
              </a:tr>
              <a:tr h="172533">
                <a:tc>
                  <a:txBody>
                    <a:bodyPr/>
                    <a:lstStyle/>
                    <a:p>
                      <a:pPr algn="l" fontAlgn="ctr"/>
                      <a:r>
                        <a:rPr lang="de-DE" sz="400" u="none" strike="noStrike">
                          <a:effectLst/>
                        </a:rPr>
                        <a:t>P0463900</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101-7000001-00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sz="400" u="none" strike="noStrike">
                          <a:effectLst/>
                        </a:rPr>
                        <a:t>ZINC ALLOY INGOT NO 3</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01101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G</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KGS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8,470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8,470,000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8,470,000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Label Working</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3407257880"/>
                  </a:ext>
                </a:extLst>
              </a:tr>
              <a:tr h="172533">
                <a:tc>
                  <a:txBody>
                    <a:bodyPr/>
                    <a:lstStyle/>
                    <a:p>
                      <a:pPr algn="l" fontAlgn="ctr"/>
                      <a:r>
                        <a:rPr lang="de-DE" sz="400" u="none" strike="noStrike">
                          <a:effectLst/>
                        </a:rPr>
                        <a:t>P0465332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101-2010461-00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pt-BR" sz="400" u="none" strike="noStrike">
                          <a:effectLst/>
                        </a:rPr>
                        <a:t>SEL-010 MIRROR COMP L R1400</a:t>
                      </a:r>
                      <a:endParaRPr lang="pt-BR"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01050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60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60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60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30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Label Completed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1490027809"/>
                  </a:ext>
                </a:extLst>
              </a:tr>
              <a:tr h="172533">
                <a:tc>
                  <a:txBody>
                    <a:bodyPr/>
                    <a:lstStyle/>
                    <a:p>
                      <a:pPr algn="l" fontAlgn="ctr"/>
                      <a:r>
                        <a:rPr lang="de-DE" sz="400" u="none" strike="noStrike">
                          <a:effectLst/>
                        </a:rPr>
                        <a:t>P0465359</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101-2012772-00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TZ5-000 BOOT RUBBER (BOOT)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08050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20240104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11,200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11,200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11,200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11,200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QC Submitted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1455183875"/>
                  </a:ext>
                </a:extLst>
              </a:tr>
              <a:tr h="172533">
                <a:tc>
                  <a:txBody>
                    <a:bodyPr/>
                    <a:lstStyle/>
                    <a:p>
                      <a:pPr algn="l" fontAlgn="ctr"/>
                      <a:r>
                        <a:rPr lang="de-DE" sz="400" u="none" strike="noStrike">
                          <a:effectLst/>
                        </a:rPr>
                        <a:t>P0465360</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101-2012773-00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TZ5-000 BOOT (MEMORY)</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08050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20240104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12,800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12,800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12,800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12,800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Inbound working</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452269598"/>
                  </a:ext>
                </a:extLst>
              </a:tr>
              <a:tr h="172533">
                <a:tc>
                  <a:txBody>
                    <a:bodyPr/>
                    <a:lstStyle/>
                    <a:p>
                      <a:pPr algn="l" fontAlgn="ctr"/>
                      <a:r>
                        <a:rPr lang="de-DE" sz="400" u="none" strike="noStrike" dirty="0">
                          <a:effectLst/>
                        </a:rPr>
                        <a:t>P0465401</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dirty="0">
                          <a:effectLst/>
                        </a:rPr>
                        <a:t>101-2012770-00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TUBE L920 (7X8)BLACK</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14201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200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Inbound completed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753737222"/>
                  </a:ext>
                </a:extLst>
              </a:tr>
              <a:tr h="172533">
                <a:tc>
                  <a:txBody>
                    <a:bodyPr/>
                    <a:lstStyle/>
                    <a:p>
                      <a:pPr algn="l" fontAlgn="ctr"/>
                      <a:r>
                        <a:rPr lang="de-DE" sz="400" u="none" strike="noStrike">
                          <a:effectLst/>
                        </a:rPr>
                        <a:t>M1822061</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101-0210009-00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B50-410 BAR COMP LOCK</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13051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sng" strike="noStrike" dirty="0">
                          <a:solidFill>
                            <a:srgbClr val="0070C0"/>
                          </a:solidFill>
                          <a:effectLst/>
                        </a:rPr>
                        <a:t>200</a:t>
                      </a:r>
                      <a:endParaRPr lang="en-US" altLang="ja-JP" sz="400" b="0" i="0" u="sng" strike="noStrike" dirty="0">
                        <a:solidFill>
                          <a:srgbClr val="0070C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2</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Inbound completed</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2923842002"/>
                  </a:ext>
                </a:extLst>
              </a:tr>
              <a:tr h="172533">
                <a:tc>
                  <a:txBody>
                    <a:bodyPr/>
                    <a:lstStyle/>
                    <a:p>
                      <a:pPr algn="l" fontAlgn="ctr"/>
                      <a:r>
                        <a:rPr lang="de-DE" sz="400" u="none" strike="noStrike">
                          <a:effectLst/>
                        </a:rPr>
                        <a:t>M1822062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101-0210038-00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KVB-400 PLATE GROUP TERMINAL</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en-US" altLang="ja-JP" sz="400" u="none" strike="noStrike">
                          <a:effectLst/>
                        </a:rPr>
                        <a:t>20150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20231020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a:effectLst/>
                        </a:rPr>
                        <a:t>PCS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dirty="0">
                          <a:effectLst/>
                        </a:rPr>
                        <a:t>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r" fontAlgn="ctr"/>
                      <a:r>
                        <a:rPr lang="en-US" altLang="ja-JP" sz="400" u="none" strike="noStrike">
                          <a:effectLst/>
                        </a:rPr>
                        <a:t>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tc>
                  <a:txBody>
                    <a:bodyPr/>
                    <a:lstStyle/>
                    <a:p>
                      <a:pPr algn="l" fontAlgn="ctr"/>
                      <a:r>
                        <a:rPr lang="de-DE" sz="400" u="none" strike="noStrike" dirty="0">
                          <a:effectLst/>
                        </a:rPr>
                        <a:t>Cancel</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57" marR="2557" marT="2557" marB="0" anchor="ctr"/>
                </a:tc>
                <a:extLst>
                  <a:ext uri="{0D108BD9-81ED-4DB2-BD59-A6C34878D82A}">
                    <a16:rowId xmlns:a16="http://schemas.microsoft.com/office/drawing/2014/main" val="3424776198"/>
                  </a:ext>
                </a:extLst>
              </a:tr>
            </a:tbl>
          </a:graphicData>
        </a:graphic>
      </p:graphicFrame>
      <p:pic>
        <p:nvPicPr>
          <p:cNvPr id="16" name="図 15">
            <a:extLst>
              <a:ext uri="{FF2B5EF4-FFF2-40B4-BE49-F238E27FC236}">
                <a16:creationId xmlns:a16="http://schemas.microsoft.com/office/drawing/2014/main" id="{5AFCD109-F361-05B5-A1DE-05D9373F8A96}"/>
              </a:ext>
            </a:extLst>
          </p:cNvPr>
          <p:cNvPicPr>
            <a:picLocks noChangeAspect="1"/>
          </p:cNvPicPr>
          <p:nvPr/>
        </p:nvPicPr>
        <p:blipFill>
          <a:blip r:embed="rId4"/>
          <a:stretch>
            <a:fillRect/>
          </a:stretch>
        </p:blipFill>
        <p:spPr>
          <a:xfrm>
            <a:off x="1218777" y="1673638"/>
            <a:ext cx="1558713" cy="188824"/>
          </a:xfrm>
          <a:prstGeom prst="rect">
            <a:avLst/>
          </a:prstGeom>
        </p:spPr>
      </p:pic>
      <p:pic>
        <p:nvPicPr>
          <p:cNvPr id="19" name="図 18">
            <a:extLst>
              <a:ext uri="{FF2B5EF4-FFF2-40B4-BE49-F238E27FC236}">
                <a16:creationId xmlns:a16="http://schemas.microsoft.com/office/drawing/2014/main" id="{BE674586-9717-4931-0502-A7CB155A6EAD}"/>
              </a:ext>
            </a:extLst>
          </p:cNvPr>
          <p:cNvPicPr>
            <a:picLocks noChangeAspect="1"/>
          </p:cNvPicPr>
          <p:nvPr/>
        </p:nvPicPr>
        <p:blipFill>
          <a:blip r:embed="rId5"/>
          <a:stretch>
            <a:fillRect/>
          </a:stretch>
        </p:blipFill>
        <p:spPr>
          <a:xfrm>
            <a:off x="2594569" y="1924111"/>
            <a:ext cx="486528" cy="129479"/>
          </a:xfrm>
          <a:prstGeom prst="rect">
            <a:avLst/>
          </a:prstGeom>
        </p:spPr>
      </p:pic>
      <p:pic>
        <p:nvPicPr>
          <p:cNvPr id="20" name="図 19">
            <a:extLst>
              <a:ext uri="{FF2B5EF4-FFF2-40B4-BE49-F238E27FC236}">
                <a16:creationId xmlns:a16="http://schemas.microsoft.com/office/drawing/2014/main" id="{55F8E222-4E22-3651-186A-878B7560ADF0}"/>
              </a:ext>
            </a:extLst>
          </p:cNvPr>
          <p:cNvPicPr>
            <a:picLocks noChangeAspect="1"/>
          </p:cNvPicPr>
          <p:nvPr/>
        </p:nvPicPr>
        <p:blipFill>
          <a:blip r:embed="rId4"/>
          <a:stretch>
            <a:fillRect/>
          </a:stretch>
        </p:blipFill>
        <p:spPr>
          <a:xfrm>
            <a:off x="2058476" y="1884860"/>
            <a:ext cx="1558713" cy="45719"/>
          </a:xfrm>
          <a:prstGeom prst="rect">
            <a:avLst/>
          </a:prstGeom>
        </p:spPr>
      </p:pic>
      <p:sp>
        <p:nvSpPr>
          <p:cNvPr id="21" name="正方形/長方形 20">
            <a:extLst>
              <a:ext uri="{FF2B5EF4-FFF2-40B4-BE49-F238E27FC236}">
                <a16:creationId xmlns:a16="http://schemas.microsoft.com/office/drawing/2014/main" id="{F8A61A34-5E9B-EBC2-D953-2CB36DA13DBA}"/>
              </a:ext>
            </a:extLst>
          </p:cNvPr>
          <p:cNvSpPr/>
          <p:nvPr/>
        </p:nvSpPr>
        <p:spPr>
          <a:xfrm>
            <a:off x="103707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 name="正方形/長方形 22">
            <a:extLst>
              <a:ext uri="{FF2B5EF4-FFF2-40B4-BE49-F238E27FC236}">
                <a16:creationId xmlns:a16="http://schemas.microsoft.com/office/drawing/2014/main" id="{A38D9E53-A305-7690-463F-34041AA68ED2}"/>
              </a:ext>
            </a:extLst>
          </p:cNvPr>
          <p:cNvSpPr/>
          <p:nvPr/>
        </p:nvSpPr>
        <p:spPr>
          <a:xfrm>
            <a:off x="162381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025075BA-AFB3-E230-8D50-4C2B1CCF63D2}"/>
              </a:ext>
            </a:extLst>
          </p:cNvPr>
          <p:cNvSpPr txBox="1"/>
          <p:nvPr/>
        </p:nvSpPr>
        <p:spPr>
          <a:xfrm>
            <a:off x="649843" y="1641611"/>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25" name="テキスト ボックス 24">
            <a:extLst>
              <a:ext uri="{FF2B5EF4-FFF2-40B4-BE49-F238E27FC236}">
                <a16:creationId xmlns:a16="http://schemas.microsoft.com/office/drawing/2014/main" id="{3C10095B-3057-7EB7-5A9E-E03DE96FFABD}"/>
              </a:ext>
            </a:extLst>
          </p:cNvPr>
          <p:cNvSpPr txBox="1"/>
          <p:nvPr/>
        </p:nvSpPr>
        <p:spPr>
          <a:xfrm>
            <a:off x="1493216" y="164161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6" name="正方形/長方形 25">
            <a:extLst>
              <a:ext uri="{FF2B5EF4-FFF2-40B4-BE49-F238E27FC236}">
                <a16:creationId xmlns:a16="http://schemas.microsoft.com/office/drawing/2014/main" id="{8763157A-3EF0-66DC-4194-1292B54E5B15}"/>
              </a:ext>
            </a:extLst>
          </p:cNvPr>
          <p:cNvSpPr/>
          <p:nvPr/>
        </p:nvSpPr>
        <p:spPr>
          <a:xfrm>
            <a:off x="103707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 name="正方形/長方形 26">
            <a:extLst>
              <a:ext uri="{FF2B5EF4-FFF2-40B4-BE49-F238E27FC236}">
                <a16:creationId xmlns:a16="http://schemas.microsoft.com/office/drawing/2014/main" id="{F41550F9-8EB0-E424-FE4E-FCBF6B2AA912}"/>
              </a:ext>
            </a:extLst>
          </p:cNvPr>
          <p:cNvSpPr/>
          <p:nvPr/>
        </p:nvSpPr>
        <p:spPr>
          <a:xfrm>
            <a:off x="162381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 name="テキスト ボックス 27">
            <a:extLst>
              <a:ext uri="{FF2B5EF4-FFF2-40B4-BE49-F238E27FC236}">
                <a16:creationId xmlns:a16="http://schemas.microsoft.com/office/drawing/2014/main" id="{ECBC51C1-4683-E180-03BE-704074732EEB}"/>
              </a:ext>
            </a:extLst>
          </p:cNvPr>
          <p:cNvSpPr txBox="1"/>
          <p:nvPr/>
        </p:nvSpPr>
        <p:spPr>
          <a:xfrm>
            <a:off x="649843" y="1743353"/>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29" name="テキスト ボックス 28">
            <a:extLst>
              <a:ext uri="{FF2B5EF4-FFF2-40B4-BE49-F238E27FC236}">
                <a16:creationId xmlns:a16="http://schemas.microsoft.com/office/drawing/2014/main" id="{4503A0F6-BF46-D003-9F5B-1DBF6B8C6F6D}"/>
              </a:ext>
            </a:extLst>
          </p:cNvPr>
          <p:cNvSpPr txBox="1"/>
          <p:nvPr/>
        </p:nvSpPr>
        <p:spPr>
          <a:xfrm>
            <a:off x="1493216" y="1743353"/>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0" name="正方形/長方形 49">
            <a:extLst>
              <a:ext uri="{FF2B5EF4-FFF2-40B4-BE49-F238E27FC236}">
                <a16:creationId xmlns:a16="http://schemas.microsoft.com/office/drawing/2014/main" id="{C607328B-E8C9-A84E-82B3-9C68AC77E7B2}"/>
              </a:ext>
            </a:extLst>
          </p:cNvPr>
          <p:cNvSpPr/>
          <p:nvPr/>
        </p:nvSpPr>
        <p:spPr>
          <a:xfrm>
            <a:off x="250673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 name="正方形/長方形 50">
            <a:extLst>
              <a:ext uri="{FF2B5EF4-FFF2-40B4-BE49-F238E27FC236}">
                <a16:creationId xmlns:a16="http://schemas.microsoft.com/office/drawing/2014/main" id="{CA0052A5-BE1B-B24E-B3D6-F2979DBDE859}"/>
              </a:ext>
            </a:extLst>
          </p:cNvPr>
          <p:cNvSpPr/>
          <p:nvPr/>
        </p:nvSpPr>
        <p:spPr>
          <a:xfrm>
            <a:off x="309347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3" name="正方形/長方形 52">
            <a:extLst>
              <a:ext uri="{FF2B5EF4-FFF2-40B4-BE49-F238E27FC236}">
                <a16:creationId xmlns:a16="http://schemas.microsoft.com/office/drawing/2014/main" id="{88D978A9-9FC2-D5DA-C095-AEDA234B122F}"/>
              </a:ext>
            </a:extLst>
          </p:cNvPr>
          <p:cNvSpPr/>
          <p:nvPr/>
        </p:nvSpPr>
        <p:spPr>
          <a:xfrm>
            <a:off x="2506739" y="1794291"/>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 name="正方形/長方形 53">
            <a:extLst>
              <a:ext uri="{FF2B5EF4-FFF2-40B4-BE49-F238E27FC236}">
                <a16:creationId xmlns:a16="http://schemas.microsoft.com/office/drawing/2014/main" id="{A90B041F-9E62-9838-4246-AA63B01D94F3}"/>
              </a:ext>
            </a:extLst>
          </p:cNvPr>
          <p:cNvSpPr/>
          <p:nvPr/>
        </p:nvSpPr>
        <p:spPr>
          <a:xfrm>
            <a:off x="3093479" y="1794291"/>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 name="テキスト ボックス 54">
            <a:extLst>
              <a:ext uri="{FF2B5EF4-FFF2-40B4-BE49-F238E27FC236}">
                <a16:creationId xmlns:a16="http://schemas.microsoft.com/office/drawing/2014/main" id="{2D68D5E4-F226-8391-B2B3-3DF00D8DBA03}"/>
              </a:ext>
            </a:extLst>
          </p:cNvPr>
          <p:cNvSpPr txBox="1"/>
          <p:nvPr/>
        </p:nvSpPr>
        <p:spPr>
          <a:xfrm>
            <a:off x="2089305" y="1753131"/>
            <a:ext cx="486030" cy="153888"/>
          </a:xfrm>
          <a:prstGeom prst="rect">
            <a:avLst/>
          </a:prstGeom>
          <a:noFill/>
        </p:spPr>
        <p:txBody>
          <a:bodyPr wrap="none" rtlCol="0">
            <a:spAutoFit/>
          </a:bodyPr>
          <a:lstStyle/>
          <a:p>
            <a:r>
              <a:rPr kumimoji="1" lang="en-US" altLang="ja-JP" sz="400" dirty="0"/>
              <a:t>Delivery date</a:t>
            </a:r>
            <a:endParaRPr kumimoji="1" lang="ja-JP" altLang="en-US" sz="400" dirty="0"/>
          </a:p>
        </p:txBody>
      </p:sp>
      <p:sp>
        <p:nvSpPr>
          <p:cNvPr id="56" name="テキスト ボックス 55">
            <a:extLst>
              <a:ext uri="{FF2B5EF4-FFF2-40B4-BE49-F238E27FC236}">
                <a16:creationId xmlns:a16="http://schemas.microsoft.com/office/drawing/2014/main" id="{A48185A1-3A4F-9BF6-EFCF-F15DE308F0FC}"/>
              </a:ext>
            </a:extLst>
          </p:cNvPr>
          <p:cNvSpPr txBox="1"/>
          <p:nvPr/>
        </p:nvSpPr>
        <p:spPr>
          <a:xfrm>
            <a:off x="2962881" y="1742465"/>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7" name="テキスト ボックス 56">
            <a:extLst>
              <a:ext uri="{FF2B5EF4-FFF2-40B4-BE49-F238E27FC236}">
                <a16:creationId xmlns:a16="http://schemas.microsoft.com/office/drawing/2014/main" id="{762AE1DA-1995-96BE-AC4B-539434D69F47}"/>
              </a:ext>
            </a:extLst>
          </p:cNvPr>
          <p:cNvSpPr txBox="1"/>
          <p:nvPr/>
        </p:nvSpPr>
        <p:spPr>
          <a:xfrm>
            <a:off x="2963983" y="1648226"/>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8" name="テキスト ボックス 57">
            <a:extLst>
              <a:ext uri="{FF2B5EF4-FFF2-40B4-BE49-F238E27FC236}">
                <a16:creationId xmlns:a16="http://schemas.microsoft.com/office/drawing/2014/main" id="{A39E2AB6-9497-E814-39F5-5635C1876004}"/>
              </a:ext>
            </a:extLst>
          </p:cNvPr>
          <p:cNvSpPr txBox="1"/>
          <p:nvPr/>
        </p:nvSpPr>
        <p:spPr>
          <a:xfrm>
            <a:off x="2086879" y="1656506"/>
            <a:ext cx="522426" cy="153888"/>
          </a:xfrm>
          <a:prstGeom prst="rect">
            <a:avLst/>
          </a:prstGeom>
          <a:noFill/>
        </p:spPr>
        <p:txBody>
          <a:bodyPr wrap="square" rtlCol="0">
            <a:spAutoFit/>
          </a:bodyPr>
          <a:lstStyle/>
          <a:p>
            <a:r>
              <a:rPr kumimoji="1" lang="en-US" altLang="ja-JP" sz="400" dirty="0"/>
              <a:t>Supplier code</a:t>
            </a:r>
            <a:endParaRPr kumimoji="1" lang="ja-JP" altLang="en-US" sz="400" dirty="0"/>
          </a:p>
        </p:txBody>
      </p:sp>
      <p:pic>
        <p:nvPicPr>
          <p:cNvPr id="60" name="図 59">
            <a:extLst>
              <a:ext uri="{FF2B5EF4-FFF2-40B4-BE49-F238E27FC236}">
                <a16:creationId xmlns:a16="http://schemas.microsoft.com/office/drawing/2014/main" id="{F137E8C8-AA84-73B8-E4C7-690C5063A02A}"/>
              </a:ext>
            </a:extLst>
          </p:cNvPr>
          <p:cNvPicPr>
            <a:picLocks noChangeAspect="1"/>
          </p:cNvPicPr>
          <p:nvPr/>
        </p:nvPicPr>
        <p:blipFill>
          <a:blip r:embed="rId6"/>
          <a:stretch>
            <a:fillRect/>
          </a:stretch>
        </p:blipFill>
        <p:spPr>
          <a:xfrm>
            <a:off x="4106048" y="1672629"/>
            <a:ext cx="1333616" cy="251482"/>
          </a:xfrm>
          <a:prstGeom prst="rect">
            <a:avLst/>
          </a:prstGeom>
        </p:spPr>
      </p:pic>
      <p:sp>
        <p:nvSpPr>
          <p:cNvPr id="61" name="正方形/長方形 60">
            <a:extLst>
              <a:ext uri="{FF2B5EF4-FFF2-40B4-BE49-F238E27FC236}">
                <a16:creationId xmlns:a16="http://schemas.microsoft.com/office/drawing/2014/main" id="{A60C2755-DA9B-3EFB-BB5D-E7F665B83B35}"/>
              </a:ext>
            </a:extLst>
          </p:cNvPr>
          <p:cNvSpPr/>
          <p:nvPr/>
        </p:nvSpPr>
        <p:spPr>
          <a:xfrm>
            <a:off x="3981770" y="169678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 name="テキスト ボックス 62">
            <a:extLst>
              <a:ext uri="{FF2B5EF4-FFF2-40B4-BE49-F238E27FC236}">
                <a16:creationId xmlns:a16="http://schemas.microsoft.com/office/drawing/2014/main" id="{8D343C15-7075-7B05-8E78-735F0F554248}"/>
              </a:ext>
            </a:extLst>
          </p:cNvPr>
          <p:cNvSpPr txBox="1"/>
          <p:nvPr/>
        </p:nvSpPr>
        <p:spPr>
          <a:xfrm>
            <a:off x="3594539" y="1644956"/>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69" name="図 68">
            <a:extLst>
              <a:ext uri="{FF2B5EF4-FFF2-40B4-BE49-F238E27FC236}">
                <a16:creationId xmlns:a16="http://schemas.microsoft.com/office/drawing/2014/main" id="{C4DB5CAD-C325-B75F-FD28-5AF4F825AA47}"/>
              </a:ext>
            </a:extLst>
          </p:cNvPr>
          <p:cNvPicPr>
            <a:picLocks noChangeAspect="1"/>
          </p:cNvPicPr>
          <p:nvPr/>
        </p:nvPicPr>
        <p:blipFill>
          <a:blip r:embed="rId6"/>
          <a:stretch>
            <a:fillRect/>
          </a:stretch>
        </p:blipFill>
        <p:spPr>
          <a:xfrm>
            <a:off x="1418337" y="1907094"/>
            <a:ext cx="604534" cy="251482"/>
          </a:xfrm>
          <a:prstGeom prst="rect">
            <a:avLst/>
          </a:prstGeom>
        </p:spPr>
      </p:pic>
      <p:sp>
        <p:nvSpPr>
          <p:cNvPr id="2" name="正方形/長方形 1">
            <a:extLst>
              <a:ext uri="{FF2B5EF4-FFF2-40B4-BE49-F238E27FC236}">
                <a16:creationId xmlns:a16="http://schemas.microsoft.com/office/drawing/2014/main" id="{D273739A-702E-077F-0D7B-B17AA9378801}"/>
              </a:ext>
            </a:extLst>
          </p:cNvPr>
          <p:cNvSpPr/>
          <p:nvPr/>
        </p:nvSpPr>
        <p:spPr>
          <a:xfrm>
            <a:off x="5060079" y="3536985"/>
            <a:ext cx="422451" cy="212090"/>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 name="図 3">
            <a:extLst>
              <a:ext uri="{FF2B5EF4-FFF2-40B4-BE49-F238E27FC236}">
                <a16:creationId xmlns:a16="http://schemas.microsoft.com/office/drawing/2014/main" id="{704C9B5D-915A-340C-F2C9-639B1B5BFFD8}"/>
              </a:ext>
            </a:extLst>
          </p:cNvPr>
          <p:cNvPicPr>
            <a:picLocks noChangeAspect="1"/>
          </p:cNvPicPr>
          <p:nvPr/>
        </p:nvPicPr>
        <p:blipFill>
          <a:blip r:embed="rId2"/>
          <a:stretch>
            <a:fillRect/>
          </a:stretch>
        </p:blipFill>
        <p:spPr>
          <a:xfrm>
            <a:off x="589506" y="4568742"/>
            <a:ext cx="5588000" cy="2538567"/>
          </a:xfrm>
          <a:prstGeom prst="rect">
            <a:avLst/>
          </a:prstGeom>
        </p:spPr>
      </p:pic>
      <p:pic>
        <p:nvPicPr>
          <p:cNvPr id="6" name="図 5">
            <a:extLst>
              <a:ext uri="{FF2B5EF4-FFF2-40B4-BE49-F238E27FC236}">
                <a16:creationId xmlns:a16="http://schemas.microsoft.com/office/drawing/2014/main" id="{FD6C8F7F-247F-FBBC-423D-84E2CCCB43CB}"/>
              </a:ext>
            </a:extLst>
          </p:cNvPr>
          <p:cNvPicPr>
            <a:picLocks noChangeAspect="1"/>
          </p:cNvPicPr>
          <p:nvPr/>
        </p:nvPicPr>
        <p:blipFill>
          <a:blip r:embed="rId3"/>
          <a:stretch>
            <a:fillRect/>
          </a:stretch>
        </p:blipFill>
        <p:spPr>
          <a:xfrm>
            <a:off x="589506" y="5311588"/>
            <a:ext cx="5559834" cy="1470660"/>
          </a:xfrm>
          <a:prstGeom prst="rect">
            <a:avLst/>
          </a:prstGeom>
        </p:spPr>
      </p:pic>
      <p:pic>
        <p:nvPicPr>
          <p:cNvPr id="9" name="図 8">
            <a:extLst>
              <a:ext uri="{FF2B5EF4-FFF2-40B4-BE49-F238E27FC236}">
                <a16:creationId xmlns:a16="http://schemas.microsoft.com/office/drawing/2014/main" id="{FF4A4C76-C8E6-6262-3F16-86BB0783E92D}"/>
              </a:ext>
            </a:extLst>
          </p:cNvPr>
          <p:cNvPicPr>
            <a:picLocks noChangeAspect="1"/>
          </p:cNvPicPr>
          <p:nvPr/>
        </p:nvPicPr>
        <p:blipFill>
          <a:blip r:embed="rId4"/>
          <a:stretch>
            <a:fillRect/>
          </a:stretch>
        </p:blipFill>
        <p:spPr>
          <a:xfrm>
            <a:off x="1218777" y="4718276"/>
            <a:ext cx="1558713" cy="188824"/>
          </a:xfrm>
          <a:prstGeom prst="rect">
            <a:avLst/>
          </a:prstGeom>
        </p:spPr>
      </p:pic>
      <p:pic>
        <p:nvPicPr>
          <p:cNvPr id="10" name="図 9">
            <a:extLst>
              <a:ext uri="{FF2B5EF4-FFF2-40B4-BE49-F238E27FC236}">
                <a16:creationId xmlns:a16="http://schemas.microsoft.com/office/drawing/2014/main" id="{CC946F1A-2893-76E9-FB25-1CCD404EAB9A}"/>
              </a:ext>
            </a:extLst>
          </p:cNvPr>
          <p:cNvPicPr>
            <a:picLocks noChangeAspect="1"/>
          </p:cNvPicPr>
          <p:nvPr/>
        </p:nvPicPr>
        <p:blipFill>
          <a:blip r:embed="rId5"/>
          <a:stretch>
            <a:fillRect/>
          </a:stretch>
        </p:blipFill>
        <p:spPr>
          <a:xfrm>
            <a:off x="2594569" y="4968749"/>
            <a:ext cx="486528" cy="129479"/>
          </a:xfrm>
          <a:prstGeom prst="rect">
            <a:avLst/>
          </a:prstGeom>
        </p:spPr>
      </p:pic>
      <p:pic>
        <p:nvPicPr>
          <p:cNvPr id="14" name="図 13">
            <a:extLst>
              <a:ext uri="{FF2B5EF4-FFF2-40B4-BE49-F238E27FC236}">
                <a16:creationId xmlns:a16="http://schemas.microsoft.com/office/drawing/2014/main" id="{BA27AC79-0A0D-2ED0-9E15-2D9D9C35D3ED}"/>
              </a:ext>
            </a:extLst>
          </p:cNvPr>
          <p:cNvPicPr>
            <a:picLocks noChangeAspect="1"/>
          </p:cNvPicPr>
          <p:nvPr/>
        </p:nvPicPr>
        <p:blipFill>
          <a:blip r:embed="rId4"/>
          <a:stretch>
            <a:fillRect/>
          </a:stretch>
        </p:blipFill>
        <p:spPr>
          <a:xfrm>
            <a:off x="2058476" y="4929498"/>
            <a:ext cx="1558713" cy="45719"/>
          </a:xfrm>
          <a:prstGeom prst="rect">
            <a:avLst/>
          </a:prstGeom>
        </p:spPr>
      </p:pic>
      <p:sp>
        <p:nvSpPr>
          <p:cNvPr id="15" name="正方形/長方形 14">
            <a:extLst>
              <a:ext uri="{FF2B5EF4-FFF2-40B4-BE49-F238E27FC236}">
                <a16:creationId xmlns:a16="http://schemas.microsoft.com/office/drawing/2014/main" id="{BEC1A464-27A5-224E-BE8A-7B19AFC5123F}"/>
              </a:ext>
            </a:extLst>
          </p:cNvPr>
          <p:cNvSpPr/>
          <p:nvPr/>
        </p:nvSpPr>
        <p:spPr>
          <a:xfrm>
            <a:off x="1037074" y="47380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lang="de-DE" altLang="ja-JP" sz="400" u="none" strike="noStrike" dirty="0">
                <a:effectLst/>
              </a:rPr>
              <a:t>P0465401</a:t>
            </a:r>
            <a:endParaRPr kumimoji="1" lang="ja-JP" altLang="en-US" sz="600" kern="0" dirty="0">
              <a:solidFill>
                <a:prstClr val="black"/>
              </a:solidFill>
            </a:endParaRPr>
          </a:p>
        </p:txBody>
      </p:sp>
      <p:sp>
        <p:nvSpPr>
          <p:cNvPr id="18" name="正方形/長方形 17">
            <a:extLst>
              <a:ext uri="{FF2B5EF4-FFF2-40B4-BE49-F238E27FC236}">
                <a16:creationId xmlns:a16="http://schemas.microsoft.com/office/drawing/2014/main" id="{69E4C295-19B5-A4E6-D908-30315BABFEB1}"/>
              </a:ext>
            </a:extLst>
          </p:cNvPr>
          <p:cNvSpPr/>
          <p:nvPr/>
        </p:nvSpPr>
        <p:spPr>
          <a:xfrm>
            <a:off x="1623814" y="47380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lang="de-DE" altLang="ja-JP" sz="400" u="none" strike="noStrike" dirty="0">
                <a:effectLst/>
              </a:rPr>
              <a:t>P0465401</a:t>
            </a:r>
            <a:endParaRPr kumimoji="1" lang="ja-JP" altLang="en-US" sz="600" kern="0" dirty="0">
              <a:solidFill>
                <a:prstClr val="black"/>
              </a:solidFill>
            </a:endParaRPr>
          </a:p>
        </p:txBody>
      </p:sp>
      <p:sp>
        <p:nvSpPr>
          <p:cNvPr id="30" name="テキスト ボックス 29">
            <a:extLst>
              <a:ext uri="{FF2B5EF4-FFF2-40B4-BE49-F238E27FC236}">
                <a16:creationId xmlns:a16="http://schemas.microsoft.com/office/drawing/2014/main" id="{0299A921-7931-3B78-E0D7-D14B6DF6DA7D}"/>
              </a:ext>
            </a:extLst>
          </p:cNvPr>
          <p:cNvSpPr txBox="1"/>
          <p:nvPr/>
        </p:nvSpPr>
        <p:spPr>
          <a:xfrm>
            <a:off x="649843" y="4686249"/>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31" name="テキスト ボックス 30">
            <a:extLst>
              <a:ext uri="{FF2B5EF4-FFF2-40B4-BE49-F238E27FC236}">
                <a16:creationId xmlns:a16="http://schemas.microsoft.com/office/drawing/2014/main" id="{7EF36F3F-6A4C-B08C-D94D-9B0CC35F9C7F}"/>
              </a:ext>
            </a:extLst>
          </p:cNvPr>
          <p:cNvSpPr txBox="1"/>
          <p:nvPr/>
        </p:nvSpPr>
        <p:spPr>
          <a:xfrm>
            <a:off x="1493216" y="4686249"/>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32" name="正方形/長方形 31">
            <a:extLst>
              <a:ext uri="{FF2B5EF4-FFF2-40B4-BE49-F238E27FC236}">
                <a16:creationId xmlns:a16="http://schemas.microsoft.com/office/drawing/2014/main" id="{D1175AA5-7F55-CF1A-6325-4DF677F383D8}"/>
              </a:ext>
            </a:extLst>
          </p:cNvPr>
          <p:cNvSpPr/>
          <p:nvPr/>
        </p:nvSpPr>
        <p:spPr>
          <a:xfrm>
            <a:off x="1037074" y="48398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r>
              <a:rPr lang="en-US" altLang="ja-JP" sz="300" u="none" strike="noStrike" dirty="0">
                <a:effectLst/>
              </a:rPr>
              <a:t>101-2012770-00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4715DC4A-B1BB-129A-A99F-583D14205B70}"/>
              </a:ext>
            </a:extLst>
          </p:cNvPr>
          <p:cNvSpPr/>
          <p:nvPr/>
        </p:nvSpPr>
        <p:spPr>
          <a:xfrm>
            <a:off x="1623814" y="48398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r>
              <a:rPr lang="en-US" altLang="ja-JP" sz="300" u="none" strike="noStrike" dirty="0">
                <a:effectLst/>
              </a:rPr>
              <a:t>101-2012770-00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90D49E1B-9761-6913-BC0C-4CB229358FD4}"/>
              </a:ext>
            </a:extLst>
          </p:cNvPr>
          <p:cNvSpPr txBox="1"/>
          <p:nvPr/>
        </p:nvSpPr>
        <p:spPr>
          <a:xfrm>
            <a:off x="649843" y="4787991"/>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35" name="テキスト ボックス 34">
            <a:extLst>
              <a:ext uri="{FF2B5EF4-FFF2-40B4-BE49-F238E27FC236}">
                <a16:creationId xmlns:a16="http://schemas.microsoft.com/office/drawing/2014/main" id="{D287EBA2-8B64-3578-2A88-841906A76F7B}"/>
              </a:ext>
            </a:extLst>
          </p:cNvPr>
          <p:cNvSpPr txBox="1"/>
          <p:nvPr/>
        </p:nvSpPr>
        <p:spPr>
          <a:xfrm>
            <a:off x="1493216" y="478799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36" name="正方形/長方形 35">
            <a:extLst>
              <a:ext uri="{FF2B5EF4-FFF2-40B4-BE49-F238E27FC236}">
                <a16:creationId xmlns:a16="http://schemas.microsoft.com/office/drawing/2014/main" id="{C5BBA5C6-580F-ABD3-1DE2-A9BA4B2D1141}"/>
              </a:ext>
            </a:extLst>
          </p:cNvPr>
          <p:cNvSpPr/>
          <p:nvPr/>
        </p:nvSpPr>
        <p:spPr>
          <a:xfrm>
            <a:off x="2506739" y="473718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正方形/長方形 36">
            <a:extLst>
              <a:ext uri="{FF2B5EF4-FFF2-40B4-BE49-F238E27FC236}">
                <a16:creationId xmlns:a16="http://schemas.microsoft.com/office/drawing/2014/main" id="{AE26E934-8961-57C7-BB3D-3CE877609B08}"/>
              </a:ext>
            </a:extLst>
          </p:cNvPr>
          <p:cNvSpPr/>
          <p:nvPr/>
        </p:nvSpPr>
        <p:spPr>
          <a:xfrm>
            <a:off x="3093479" y="473718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 name="正方形/長方形 37">
            <a:extLst>
              <a:ext uri="{FF2B5EF4-FFF2-40B4-BE49-F238E27FC236}">
                <a16:creationId xmlns:a16="http://schemas.microsoft.com/office/drawing/2014/main" id="{28B4E81C-7816-46DE-94BF-1E725C0F3680}"/>
              </a:ext>
            </a:extLst>
          </p:cNvPr>
          <p:cNvSpPr/>
          <p:nvPr/>
        </p:nvSpPr>
        <p:spPr>
          <a:xfrm>
            <a:off x="2506739" y="483892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 name="正方形/長方形 38">
            <a:extLst>
              <a:ext uri="{FF2B5EF4-FFF2-40B4-BE49-F238E27FC236}">
                <a16:creationId xmlns:a16="http://schemas.microsoft.com/office/drawing/2014/main" id="{C92B1731-DD83-BBAF-501C-4E1468DF2602}"/>
              </a:ext>
            </a:extLst>
          </p:cNvPr>
          <p:cNvSpPr/>
          <p:nvPr/>
        </p:nvSpPr>
        <p:spPr>
          <a:xfrm>
            <a:off x="3093479" y="483892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681B7971-3BFA-EE53-8B47-8207AC33FA65}"/>
              </a:ext>
            </a:extLst>
          </p:cNvPr>
          <p:cNvSpPr txBox="1"/>
          <p:nvPr/>
        </p:nvSpPr>
        <p:spPr>
          <a:xfrm>
            <a:off x="2089305" y="4797769"/>
            <a:ext cx="486030" cy="153888"/>
          </a:xfrm>
          <a:prstGeom prst="rect">
            <a:avLst/>
          </a:prstGeom>
          <a:noFill/>
        </p:spPr>
        <p:txBody>
          <a:bodyPr wrap="none" rtlCol="0">
            <a:spAutoFit/>
          </a:bodyPr>
          <a:lstStyle/>
          <a:p>
            <a:r>
              <a:rPr kumimoji="1" lang="en-US" altLang="ja-JP" sz="400" dirty="0"/>
              <a:t>Delivery date</a:t>
            </a:r>
            <a:endParaRPr kumimoji="1" lang="ja-JP" altLang="en-US" sz="400" dirty="0"/>
          </a:p>
        </p:txBody>
      </p:sp>
      <p:sp>
        <p:nvSpPr>
          <p:cNvPr id="42" name="テキスト ボックス 41">
            <a:extLst>
              <a:ext uri="{FF2B5EF4-FFF2-40B4-BE49-F238E27FC236}">
                <a16:creationId xmlns:a16="http://schemas.microsoft.com/office/drawing/2014/main" id="{EC9F88E8-F392-0488-B938-EEAF54ABE2F8}"/>
              </a:ext>
            </a:extLst>
          </p:cNvPr>
          <p:cNvSpPr txBox="1"/>
          <p:nvPr/>
        </p:nvSpPr>
        <p:spPr>
          <a:xfrm>
            <a:off x="2962881" y="4787103"/>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3" name="テキスト ボックス 42">
            <a:extLst>
              <a:ext uri="{FF2B5EF4-FFF2-40B4-BE49-F238E27FC236}">
                <a16:creationId xmlns:a16="http://schemas.microsoft.com/office/drawing/2014/main" id="{15D50BA3-6360-2D9F-EE82-448E32CAC054}"/>
              </a:ext>
            </a:extLst>
          </p:cNvPr>
          <p:cNvSpPr txBox="1"/>
          <p:nvPr/>
        </p:nvSpPr>
        <p:spPr>
          <a:xfrm>
            <a:off x="2963983" y="4692864"/>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4" name="テキスト ボックス 43">
            <a:extLst>
              <a:ext uri="{FF2B5EF4-FFF2-40B4-BE49-F238E27FC236}">
                <a16:creationId xmlns:a16="http://schemas.microsoft.com/office/drawing/2014/main" id="{1DE3284F-B415-0C26-BE2C-705C9C455925}"/>
              </a:ext>
            </a:extLst>
          </p:cNvPr>
          <p:cNvSpPr txBox="1"/>
          <p:nvPr/>
        </p:nvSpPr>
        <p:spPr>
          <a:xfrm>
            <a:off x="2086879" y="4701144"/>
            <a:ext cx="522426" cy="153888"/>
          </a:xfrm>
          <a:prstGeom prst="rect">
            <a:avLst/>
          </a:prstGeom>
          <a:noFill/>
        </p:spPr>
        <p:txBody>
          <a:bodyPr wrap="square" rtlCol="0">
            <a:spAutoFit/>
          </a:bodyPr>
          <a:lstStyle/>
          <a:p>
            <a:r>
              <a:rPr kumimoji="1" lang="en-US" altLang="ja-JP" sz="400" dirty="0"/>
              <a:t>Supplier code</a:t>
            </a:r>
            <a:endParaRPr kumimoji="1" lang="ja-JP" altLang="en-US" sz="400" dirty="0"/>
          </a:p>
        </p:txBody>
      </p:sp>
      <p:pic>
        <p:nvPicPr>
          <p:cNvPr id="45" name="図 44">
            <a:extLst>
              <a:ext uri="{FF2B5EF4-FFF2-40B4-BE49-F238E27FC236}">
                <a16:creationId xmlns:a16="http://schemas.microsoft.com/office/drawing/2014/main" id="{ADB27D5E-AE7B-8B3A-F851-36076A40F96D}"/>
              </a:ext>
            </a:extLst>
          </p:cNvPr>
          <p:cNvPicPr>
            <a:picLocks noChangeAspect="1"/>
          </p:cNvPicPr>
          <p:nvPr/>
        </p:nvPicPr>
        <p:blipFill>
          <a:blip r:embed="rId6"/>
          <a:stretch>
            <a:fillRect/>
          </a:stretch>
        </p:blipFill>
        <p:spPr>
          <a:xfrm>
            <a:off x="4106048" y="4717267"/>
            <a:ext cx="1333616" cy="251482"/>
          </a:xfrm>
          <a:prstGeom prst="rect">
            <a:avLst/>
          </a:prstGeom>
        </p:spPr>
      </p:pic>
      <p:sp>
        <p:nvSpPr>
          <p:cNvPr id="46" name="正方形/長方形 45">
            <a:extLst>
              <a:ext uri="{FF2B5EF4-FFF2-40B4-BE49-F238E27FC236}">
                <a16:creationId xmlns:a16="http://schemas.microsoft.com/office/drawing/2014/main" id="{01467DAE-DCC9-7A0D-96C5-6B948E94444E}"/>
              </a:ext>
            </a:extLst>
          </p:cNvPr>
          <p:cNvSpPr/>
          <p:nvPr/>
        </p:nvSpPr>
        <p:spPr>
          <a:xfrm>
            <a:off x="5613971" y="472250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C68FD423-9DE2-8FA9-9439-D8B1529D5B3E}"/>
              </a:ext>
            </a:extLst>
          </p:cNvPr>
          <p:cNvSpPr txBox="1"/>
          <p:nvPr/>
        </p:nvSpPr>
        <p:spPr>
          <a:xfrm>
            <a:off x="5155333" y="4673491"/>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48" name="図 47">
            <a:extLst>
              <a:ext uri="{FF2B5EF4-FFF2-40B4-BE49-F238E27FC236}">
                <a16:creationId xmlns:a16="http://schemas.microsoft.com/office/drawing/2014/main" id="{7E6DEE01-4574-7A62-5852-A6A524A1D406}"/>
              </a:ext>
            </a:extLst>
          </p:cNvPr>
          <p:cNvPicPr>
            <a:picLocks noChangeAspect="1"/>
          </p:cNvPicPr>
          <p:nvPr/>
        </p:nvPicPr>
        <p:blipFill>
          <a:blip r:embed="rId6"/>
          <a:stretch>
            <a:fillRect/>
          </a:stretch>
        </p:blipFill>
        <p:spPr>
          <a:xfrm>
            <a:off x="1418337" y="4951732"/>
            <a:ext cx="604534" cy="251482"/>
          </a:xfrm>
          <a:prstGeom prst="rect">
            <a:avLst/>
          </a:prstGeom>
        </p:spPr>
      </p:pic>
      <p:graphicFrame>
        <p:nvGraphicFramePr>
          <p:cNvPr id="52" name="表 51">
            <a:extLst>
              <a:ext uri="{FF2B5EF4-FFF2-40B4-BE49-F238E27FC236}">
                <a16:creationId xmlns:a16="http://schemas.microsoft.com/office/drawing/2014/main" id="{92EFE547-1FB5-2C42-7F22-4B8568EB492F}"/>
              </a:ext>
            </a:extLst>
          </p:cNvPr>
          <p:cNvGraphicFramePr>
            <a:graphicFrameLocks noGrp="1"/>
          </p:cNvGraphicFramePr>
          <p:nvPr>
            <p:extLst>
              <p:ext uri="{D42A27DB-BD31-4B8C-83A1-F6EECF244321}">
                <p14:modId xmlns:p14="http://schemas.microsoft.com/office/powerpoint/2010/main" val="673901660"/>
              </p:ext>
            </p:extLst>
          </p:nvPr>
        </p:nvGraphicFramePr>
        <p:xfrm>
          <a:off x="633361" y="5327665"/>
          <a:ext cx="5515977" cy="743122"/>
        </p:xfrm>
        <a:graphic>
          <a:graphicData uri="http://schemas.openxmlformats.org/drawingml/2006/table">
            <a:tbl>
              <a:tblPr>
                <a:tableStyleId>{5C22544A-7EE6-4342-B048-85BDC9FD1C3A}</a:tableStyleId>
              </a:tblPr>
              <a:tblGrid>
                <a:gridCol w="320980">
                  <a:extLst>
                    <a:ext uri="{9D8B030D-6E8A-4147-A177-3AD203B41FA5}">
                      <a16:colId xmlns:a16="http://schemas.microsoft.com/office/drawing/2014/main" val="3880140741"/>
                    </a:ext>
                  </a:extLst>
                </a:gridCol>
                <a:gridCol w="320980">
                  <a:extLst>
                    <a:ext uri="{9D8B030D-6E8A-4147-A177-3AD203B41FA5}">
                      <a16:colId xmlns:a16="http://schemas.microsoft.com/office/drawing/2014/main" val="3092246779"/>
                    </a:ext>
                  </a:extLst>
                </a:gridCol>
                <a:gridCol w="826874">
                  <a:extLst>
                    <a:ext uri="{9D8B030D-6E8A-4147-A177-3AD203B41FA5}">
                      <a16:colId xmlns:a16="http://schemas.microsoft.com/office/drawing/2014/main" val="1592472005"/>
                    </a:ext>
                  </a:extLst>
                </a:gridCol>
                <a:gridCol w="341914">
                  <a:extLst>
                    <a:ext uri="{9D8B030D-6E8A-4147-A177-3AD203B41FA5}">
                      <a16:colId xmlns:a16="http://schemas.microsoft.com/office/drawing/2014/main" val="4107001320"/>
                    </a:ext>
                  </a:extLst>
                </a:gridCol>
                <a:gridCol w="331447">
                  <a:extLst>
                    <a:ext uri="{9D8B030D-6E8A-4147-A177-3AD203B41FA5}">
                      <a16:colId xmlns:a16="http://schemas.microsoft.com/office/drawing/2014/main" val="3075132696"/>
                    </a:ext>
                  </a:extLst>
                </a:gridCol>
                <a:gridCol w="247713">
                  <a:extLst>
                    <a:ext uri="{9D8B030D-6E8A-4147-A177-3AD203B41FA5}">
                      <a16:colId xmlns:a16="http://schemas.microsoft.com/office/drawing/2014/main" val="3730775534"/>
                    </a:ext>
                  </a:extLst>
                </a:gridCol>
                <a:gridCol w="320980">
                  <a:extLst>
                    <a:ext uri="{9D8B030D-6E8A-4147-A177-3AD203B41FA5}">
                      <a16:colId xmlns:a16="http://schemas.microsoft.com/office/drawing/2014/main" val="197562056"/>
                    </a:ext>
                  </a:extLst>
                </a:gridCol>
                <a:gridCol w="307025">
                  <a:extLst>
                    <a:ext uri="{9D8B030D-6E8A-4147-A177-3AD203B41FA5}">
                      <a16:colId xmlns:a16="http://schemas.microsoft.com/office/drawing/2014/main" val="1887788063"/>
                    </a:ext>
                  </a:extLst>
                </a:gridCol>
                <a:gridCol w="320980">
                  <a:extLst>
                    <a:ext uri="{9D8B030D-6E8A-4147-A177-3AD203B41FA5}">
                      <a16:colId xmlns:a16="http://schemas.microsoft.com/office/drawing/2014/main" val="2921703165"/>
                    </a:ext>
                  </a:extLst>
                </a:gridCol>
                <a:gridCol w="334936">
                  <a:extLst>
                    <a:ext uri="{9D8B030D-6E8A-4147-A177-3AD203B41FA5}">
                      <a16:colId xmlns:a16="http://schemas.microsoft.com/office/drawing/2014/main" val="3450226302"/>
                    </a:ext>
                  </a:extLst>
                </a:gridCol>
                <a:gridCol w="247713">
                  <a:extLst>
                    <a:ext uri="{9D8B030D-6E8A-4147-A177-3AD203B41FA5}">
                      <a16:colId xmlns:a16="http://schemas.microsoft.com/office/drawing/2014/main" val="2432136448"/>
                    </a:ext>
                  </a:extLst>
                </a:gridCol>
                <a:gridCol w="247713">
                  <a:extLst>
                    <a:ext uri="{9D8B030D-6E8A-4147-A177-3AD203B41FA5}">
                      <a16:colId xmlns:a16="http://schemas.microsoft.com/office/drawing/2014/main" val="4233225082"/>
                    </a:ext>
                  </a:extLst>
                </a:gridCol>
                <a:gridCol w="247713">
                  <a:extLst>
                    <a:ext uri="{9D8B030D-6E8A-4147-A177-3AD203B41FA5}">
                      <a16:colId xmlns:a16="http://schemas.microsoft.com/office/drawing/2014/main" val="1712893590"/>
                    </a:ext>
                  </a:extLst>
                </a:gridCol>
                <a:gridCol w="247713">
                  <a:extLst>
                    <a:ext uri="{9D8B030D-6E8A-4147-A177-3AD203B41FA5}">
                      <a16:colId xmlns:a16="http://schemas.microsoft.com/office/drawing/2014/main" val="2086954771"/>
                    </a:ext>
                  </a:extLst>
                </a:gridCol>
                <a:gridCol w="425648">
                  <a:extLst>
                    <a:ext uri="{9D8B030D-6E8A-4147-A177-3AD203B41FA5}">
                      <a16:colId xmlns:a16="http://schemas.microsoft.com/office/drawing/2014/main" val="3766580738"/>
                    </a:ext>
                  </a:extLst>
                </a:gridCol>
                <a:gridCol w="425648">
                  <a:extLst>
                    <a:ext uri="{9D8B030D-6E8A-4147-A177-3AD203B41FA5}">
                      <a16:colId xmlns:a16="http://schemas.microsoft.com/office/drawing/2014/main" val="2435281055"/>
                    </a:ext>
                  </a:extLst>
                </a:gridCol>
              </a:tblGrid>
              <a:tr h="371560">
                <a:tc>
                  <a:txBody>
                    <a:bodyPr/>
                    <a:lstStyle/>
                    <a:p>
                      <a:pPr algn="l" fontAlgn="ctr"/>
                      <a:r>
                        <a:rPr lang="de-DE" sz="300" u="none" strike="noStrike">
                          <a:effectLst/>
                        </a:rPr>
                        <a:t>ORDER NO</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PART NO</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PART NAME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SUPPLIER CODE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ORDER DELIVERY DATE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STOCK UNIT NAME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PURCHASING UNIT NAME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PURCHASE CONVERT DIV</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ORDER QTY(PUR UNIT)</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ORDER QTY(STK UNIT)</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Lot No</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Inbound Date</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Actual Qty (Inbound)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Division</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Status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Linkage Status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extLst>
                  <a:ext uri="{0D108BD9-81ED-4DB2-BD59-A6C34878D82A}">
                    <a16:rowId xmlns:a16="http://schemas.microsoft.com/office/drawing/2014/main" val="3250716567"/>
                  </a:ext>
                </a:extLst>
              </a:tr>
              <a:tr h="185781">
                <a:tc>
                  <a:txBody>
                    <a:bodyPr/>
                    <a:lstStyle/>
                    <a:p>
                      <a:pPr algn="l" fontAlgn="ctr"/>
                      <a:r>
                        <a:rPr lang="de-DE" sz="300" u="none" strike="noStrike" dirty="0">
                          <a:effectLst/>
                        </a:rPr>
                        <a:t>M1822061</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dirty="0">
                          <a:effectLst/>
                        </a:rPr>
                        <a:t>101-0210009-00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B50-410 BAR COMP LOCK</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dirty="0">
                          <a:effectLst/>
                        </a:rPr>
                        <a:t>13051</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20231020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PCS</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PCS</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dirty="0">
                          <a:effectLst/>
                        </a:rPr>
                        <a:t>2023-10-20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20231020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100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1</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Inbound completed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400" b="0" i="0" u="none" strike="noStrike" kern="1200" cap="none" spc="0" normalizeH="0" baseline="0" noProof="0" dirty="0">
                          <a:ln>
                            <a:noFill/>
                          </a:ln>
                          <a:solidFill>
                            <a:prstClr val="black"/>
                          </a:solidFill>
                          <a:effectLst/>
                          <a:uLnTx/>
                          <a:uFillTx/>
                          <a:latin typeface="Arial"/>
                          <a:ea typeface="メイリオ"/>
                          <a:cs typeface="+mn-cs"/>
                        </a:rPr>
                        <a:t>Already linked</a:t>
                      </a:r>
                    </a:p>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extLst>
                  <a:ext uri="{0D108BD9-81ED-4DB2-BD59-A6C34878D82A}">
                    <a16:rowId xmlns:a16="http://schemas.microsoft.com/office/drawing/2014/main" val="148152711"/>
                  </a:ext>
                </a:extLst>
              </a:tr>
              <a:tr h="185781">
                <a:tc>
                  <a:txBody>
                    <a:bodyPr/>
                    <a:lstStyle/>
                    <a:p>
                      <a:pPr algn="l" fontAlgn="ctr"/>
                      <a:r>
                        <a:rPr lang="de-DE" sz="300" u="none" strike="noStrike">
                          <a:effectLst/>
                        </a:rPr>
                        <a:t>M1822061</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101-0210009-00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B50-410 BAR COMP LOCK</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13051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1</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dirty="0">
                          <a:effectLst/>
                        </a:rPr>
                        <a:t>2023-10-20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20231021</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100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Inbound completed</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400" b="0" i="0" u="none" strike="noStrike" kern="1200" cap="none" spc="0" normalizeH="0" baseline="0" noProof="0" dirty="0">
                          <a:ln>
                            <a:noFill/>
                          </a:ln>
                          <a:solidFill>
                            <a:prstClr val="black"/>
                          </a:solidFill>
                          <a:effectLst/>
                          <a:uLnTx/>
                          <a:uFillTx/>
                          <a:latin typeface="Arial"/>
                          <a:ea typeface="メイリオ"/>
                          <a:cs typeface="+mn-cs"/>
                        </a:rPr>
                        <a:t>Already linked</a:t>
                      </a:r>
                    </a:p>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extLst>
                  <a:ext uri="{0D108BD9-81ED-4DB2-BD59-A6C34878D82A}">
                    <a16:rowId xmlns:a16="http://schemas.microsoft.com/office/drawing/2014/main" val="3075076041"/>
                  </a:ext>
                </a:extLst>
              </a:tr>
            </a:tbl>
          </a:graphicData>
        </a:graphic>
      </p:graphicFrame>
      <p:pic>
        <p:nvPicPr>
          <p:cNvPr id="64" name="図 63">
            <a:extLst>
              <a:ext uri="{FF2B5EF4-FFF2-40B4-BE49-F238E27FC236}">
                <a16:creationId xmlns:a16="http://schemas.microsoft.com/office/drawing/2014/main" id="{54D0BDCC-E35A-41C0-00BA-157E3153EB75}"/>
              </a:ext>
            </a:extLst>
          </p:cNvPr>
          <p:cNvPicPr>
            <a:picLocks noChangeAspect="1"/>
          </p:cNvPicPr>
          <p:nvPr/>
        </p:nvPicPr>
        <p:blipFill>
          <a:blip r:embed="rId7"/>
          <a:stretch>
            <a:fillRect/>
          </a:stretch>
        </p:blipFill>
        <p:spPr>
          <a:xfrm>
            <a:off x="2927670" y="4572702"/>
            <a:ext cx="1074513" cy="99069"/>
          </a:xfrm>
          <a:prstGeom prst="rect">
            <a:avLst/>
          </a:prstGeom>
        </p:spPr>
      </p:pic>
      <p:sp>
        <p:nvSpPr>
          <p:cNvPr id="65" name="テキスト ボックス 64">
            <a:extLst>
              <a:ext uri="{FF2B5EF4-FFF2-40B4-BE49-F238E27FC236}">
                <a16:creationId xmlns:a16="http://schemas.microsoft.com/office/drawing/2014/main" id="{0BCC7272-52D3-8A42-D906-A81BC2111401}"/>
              </a:ext>
            </a:extLst>
          </p:cNvPr>
          <p:cNvSpPr txBox="1"/>
          <p:nvPr/>
        </p:nvSpPr>
        <p:spPr>
          <a:xfrm>
            <a:off x="3135728" y="4544113"/>
            <a:ext cx="878767" cy="169277"/>
          </a:xfrm>
          <a:prstGeom prst="rect">
            <a:avLst/>
          </a:prstGeom>
          <a:noFill/>
        </p:spPr>
        <p:txBody>
          <a:bodyPr wrap="none" rtlCol="0">
            <a:spAutoFit/>
          </a:bodyPr>
          <a:lstStyle/>
          <a:p>
            <a:r>
              <a:rPr kumimoji="1" lang="en-US" altLang="ja-JP" sz="500" dirty="0">
                <a:solidFill>
                  <a:schemeClr val="bg1"/>
                </a:solidFill>
              </a:rPr>
              <a:t>Inbound Schedule Detail</a:t>
            </a:r>
            <a:endParaRPr kumimoji="1" lang="ja-JP" altLang="en-US" sz="500" dirty="0">
              <a:solidFill>
                <a:schemeClr val="bg1"/>
              </a:solidFill>
            </a:endParaRPr>
          </a:p>
        </p:txBody>
      </p:sp>
      <p:pic>
        <p:nvPicPr>
          <p:cNvPr id="66" name="図 65">
            <a:extLst>
              <a:ext uri="{FF2B5EF4-FFF2-40B4-BE49-F238E27FC236}">
                <a16:creationId xmlns:a16="http://schemas.microsoft.com/office/drawing/2014/main" id="{55BAC59D-4782-867E-B4AE-507C764F31AE}"/>
              </a:ext>
            </a:extLst>
          </p:cNvPr>
          <p:cNvPicPr>
            <a:picLocks noChangeAspect="1"/>
          </p:cNvPicPr>
          <p:nvPr/>
        </p:nvPicPr>
        <p:blipFill>
          <a:blip r:embed="rId6"/>
          <a:stretch>
            <a:fillRect/>
          </a:stretch>
        </p:blipFill>
        <p:spPr>
          <a:xfrm>
            <a:off x="4815722" y="4907100"/>
            <a:ext cx="1333616" cy="251482"/>
          </a:xfrm>
          <a:prstGeom prst="rect">
            <a:avLst/>
          </a:prstGeom>
        </p:spPr>
      </p:pic>
      <p:pic>
        <p:nvPicPr>
          <p:cNvPr id="67" name="図 66">
            <a:extLst>
              <a:ext uri="{FF2B5EF4-FFF2-40B4-BE49-F238E27FC236}">
                <a16:creationId xmlns:a16="http://schemas.microsoft.com/office/drawing/2014/main" id="{CFED21A3-07F6-1D0F-DB8B-6C9A31F86C51}"/>
              </a:ext>
            </a:extLst>
          </p:cNvPr>
          <p:cNvPicPr>
            <a:picLocks noChangeAspect="1"/>
          </p:cNvPicPr>
          <p:nvPr/>
        </p:nvPicPr>
        <p:blipFill>
          <a:blip r:embed="rId6"/>
          <a:stretch>
            <a:fillRect/>
          </a:stretch>
        </p:blipFill>
        <p:spPr>
          <a:xfrm>
            <a:off x="1251419" y="4946389"/>
            <a:ext cx="1333616" cy="251482"/>
          </a:xfrm>
          <a:prstGeom prst="rect">
            <a:avLst/>
          </a:prstGeom>
        </p:spPr>
      </p:pic>
      <p:sp>
        <p:nvSpPr>
          <p:cNvPr id="68" name="正方形/長方形 67">
            <a:extLst>
              <a:ext uri="{FF2B5EF4-FFF2-40B4-BE49-F238E27FC236}">
                <a16:creationId xmlns:a16="http://schemas.microsoft.com/office/drawing/2014/main" id="{3C6432E4-98C7-F735-0FAE-6D6D52ADB910}"/>
              </a:ext>
            </a:extLst>
          </p:cNvPr>
          <p:cNvSpPr/>
          <p:nvPr/>
        </p:nvSpPr>
        <p:spPr>
          <a:xfrm>
            <a:off x="5613971" y="4836114"/>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 name="テキスト ボックス 69">
            <a:extLst>
              <a:ext uri="{FF2B5EF4-FFF2-40B4-BE49-F238E27FC236}">
                <a16:creationId xmlns:a16="http://schemas.microsoft.com/office/drawing/2014/main" id="{61D17FC6-89BD-012B-F659-2DFBD3591C34}"/>
              </a:ext>
            </a:extLst>
          </p:cNvPr>
          <p:cNvSpPr txBox="1"/>
          <p:nvPr/>
        </p:nvSpPr>
        <p:spPr>
          <a:xfrm>
            <a:off x="5068983" y="4787527"/>
            <a:ext cx="606256" cy="169277"/>
          </a:xfrm>
          <a:prstGeom prst="rect">
            <a:avLst/>
          </a:prstGeom>
          <a:noFill/>
        </p:spPr>
        <p:txBody>
          <a:bodyPr wrap="none" rtlCol="0">
            <a:spAutoFit/>
          </a:bodyPr>
          <a:lstStyle/>
          <a:p>
            <a:r>
              <a:rPr kumimoji="1" lang="en-US" altLang="ja-JP" sz="500" dirty="0"/>
              <a:t>Linkage Status</a:t>
            </a:r>
            <a:endParaRPr kumimoji="1" lang="ja-JP" altLang="en-US" sz="500" dirty="0"/>
          </a:p>
        </p:txBody>
      </p:sp>
      <p:sp>
        <p:nvSpPr>
          <p:cNvPr id="72" name="正方形/長方形 71">
            <a:extLst>
              <a:ext uri="{FF2B5EF4-FFF2-40B4-BE49-F238E27FC236}">
                <a16:creationId xmlns:a16="http://schemas.microsoft.com/office/drawing/2014/main" id="{61AC07C5-45D0-13F6-EAE8-A590C30BB86D}"/>
              </a:ext>
            </a:extLst>
          </p:cNvPr>
          <p:cNvSpPr/>
          <p:nvPr/>
        </p:nvSpPr>
        <p:spPr>
          <a:xfrm>
            <a:off x="4008413" y="47253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 name="正方形/長方形 72">
            <a:extLst>
              <a:ext uri="{FF2B5EF4-FFF2-40B4-BE49-F238E27FC236}">
                <a16:creationId xmlns:a16="http://schemas.microsoft.com/office/drawing/2014/main" id="{00591F4A-7FB9-AE14-06D8-5180F6DBC2F2}"/>
              </a:ext>
            </a:extLst>
          </p:cNvPr>
          <p:cNvSpPr/>
          <p:nvPr/>
        </p:nvSpPr>
        <p:spPr>
          <a:xfrm>
            <a:off x="4595153" y="47253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4" name="正方形/長方形 73">
            <a:extLst>
              <a:ext uri="{FF2B5EF4-FFF2-40B4-BE49-F238E27FC236}">
                <a16:creationId xmlns:a16="http://schemas.microsoft.com/office/drawing/2014/main" id="{FAFDF7EA-8EBE-282B-7CD3-2DB11012343B}"/>
              </a:ext>
            </a:extLst>
          </p:cNvPr>
          <p:cNvSpPr/>
          <p:nvPr/>
        </p:nvSpPr>
        <p:spPr>
          <a:xfrm>
            <a:off x="4008413" y="482705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5" name="正方形/長方形 74">
            <a:extLst>
              <a:ext uri="{FF2B5EF4-FFF2-40B4-BE49-F238E27FC236}">
                <a16:creationId xmlns:a16="http://schemas.microsoft.com/office/drawing/2014/main" id="{2500576A-254D-93C5-39BD-E8D0CA0BDDF6}"/>
              </a:ext>
            </a:extLst>
          </p:cNvPr>
          <p:cNvSpPr/>
          <p:nvPr/>
        </p:nvSpPr>
        <p:spPr>
          <a:xfrm>
            <a:off x="4595153" y="482705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6" name="テキスト ボックス 75">
            <a:extLst>
              <a:ext uri="{FF2B5EF4-FFF2-40B4-BE49-F238E27FC236}">
                <a16:creationId xmlns:a16="http://schemas.microsoft.com/office/drawing/2014/main" id="{5DBB9EE1-7E6B-186F-6685-D7D4E116ED4D}"/>
              </a:ext>
            </a:extLst>
          </p:cNvPr>
          <p:cNvSpPr txBox="1"/>
          <p:nvPr/>
        </p:nvSpPr>
        <p:spPr>
          <a:xfrm>
            <a:off x="3590979" y="4785899"/>
            <a:ext cx="336952" cy="153888"/>
          </a:xfrm>
          <a:prstGeom prst="rect">
            <a:avLst/>
          </a:prstGeom>
          <a:noFill/>
        </p:spPr>
        <p:txBody>
          <a:bodyPr wrap="none" rtlCol="0">
            <a:spAutoFit/>
          </a:bodyPr>
          <a:lstStyle/>
          <a:p>
            <a:r>
              <a:rPr kumimoji="1" lang="en-US" altLang="ja-JP" sz="400" dirty="0"/>
              <a:t>Lot No</a:t>
            </a:r>
            <a:endParaRPr kumimoji="1" lang="ja-JP" altLang="en-US" sz="400" dirty="0"/>
          </a:p>
        </p:txBody>
      </p:sp>
      <p:sp>
        <p:nvSpPr>
          <p:cNvPr id="77" name="テキスト ボックス 76">
            <a:extLst>
              <a:ext uri="{FF2B5EF4-FFF2-40B4-BE49-F238E27FC236}">
                <a16:creationId xmlns:a16="http://schemas.microsoft.com/office/drawing/2014/main" id="{BEC786BA-3589-64EC-CF0D-172ECF0CB92D}"/>
              </a:ext>
            </a:extLst>
          </p:cNvPr>
          <p:cNvSpPr txBox="1"/>
          <p:nvPr/>
        </p:nvSpPr>
        <p:spPr>
          <a:xfrm>
            <a:off x="4464555" y="4775233"/>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8" name="テキスト ボックス 77">
            <a:extLst>
              <a:ext uri="{FF2B5EF4-FFF2-40B4-BE49-F238E27FC236}">
                <a16:creationId xmlns:a16="http://schemas.microsoft.com/office/drawing/2014/main" id="{9AFB15CB-64B5-37F3-3D5A-4BEABA78A3D0}"/>
              </a:ext>
            </a:extLst>
          </p:cNvPr>
          <p:cNvSpPr txBox="1"/>
          <p:nvPr/>
        </p:nvSpPr>
        <p:spPr>
          <a:xfrm>
            <a:off x="4465657" y="4680994"/>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9" name="テキスト ボックス 78">
            <a:extLst>
              <a:ext uri="{FF2B5EF4-FFF2-40B4-BE49-F238E27FC236}">
                <a16:creationId xmlns:a16="http://schemas.microsoft.com/office/drawing/2014/main" id="{AC264C8A-E5D4-F5B1-F7AD-7E4A905404E6}"/>
              </a:ext>
            </a:extLst>
          </p:cNvPr>
          <p:cNvSpPr txBox="1"/>
          <p:nvPr/>
        </p:nvSpPr>
        <p:spPr>
          <a:xfrm>
            <a:off x="3588553" y="4689274"/>
            <a:ext cx="522426" cy="153888"/>
          </a:xfrm>
          <a:prstGeom prst="rect">
            <a:avLst/>
          </a:prstGeom>
          <a:noFill/>
        </p:spPr>
        <p:txBody>
          <a:bodyPr wrap="square" rtlCol="0">
            <a:spAutoFit/>
          </a:bodyPr>
          <a:lstStyle/>
          <a:p>
            <a:r>
              <a:rPr kumimoji="1" lang="en-US" altLang="ja-JP" sz="400" dirty="0"/>
              <a:t>Inbound date</a:t>
            </a:r>
            <a:endParaRPr kumimoji="1" lang="ja-JP" altLang="en-US" sz="400" dirty="0"/>
          </a:p>
        </p:txBody>
      </p:sp>
      <p:sp>
        <p:nvSpPr>
          <p:cNvPr id="80" name="正方形/長方形 79">
            <a:extLst>
              <a:ext uri="{FF2B5EF4-FFF2-40B4-BE49-F238E27FC236}">
                <a16:creationId xmlns:a16="http://schemas.microsoft.com/office/drawing/2014/main" id="{50EB91ED-4B1F-58BF-B909-E25A570216C1}"/>
              </a:ext>
            </a:extLst>
          </p:cNvPr>
          <p:cNvSpPr/>
          <p:nvPr/>
        </p:nvSpPr>
        <p:spPr>
          <a:xfrm>
            <a:off x="667226" y="4655036"/>
            <a:ext cx="1614107" cy="331492"/>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1" name="正方形/長方形 80">
            <a:extLst>
              <a:ext uri="{FF2B5EF4-FFF2-40B4-BE49-F238E27FC236}">
                <a16:creationId xmlns:a16="http://schemas.microsoft.com/office/drawing/2014/main" id="{A7EFA08D-816D-57AF-D235-3ED5B98B059B}"/>
              </a:ext>
            </a:extLst>
          </p:cNvPr>
          <p:cNvSpPr/>
          <p:nvPr/>
        </p:nvSpPr>
        <p:spPr>
          <a:xfrm>
            <a:off x="600056" y="5287462"/>
            <a:ext cx="5588000" cy="835208"/>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83" name="コネクタ: カギ線 82">
            <a:extLst>
              <a:ext uri="{FF2B5EF4-FFF2-40B4-BE49-F238E27FC236}">
                <a16:creationId xmlns:a16="http://schemas.microsoft.com/office/drawing/2014/main" id="{FFC5748D-C602-332E-3BC7-B357B8FB325B}"/>
              </a:ext>
            </a:extLst>
          </p:cNvPr>
          <p:cNvCxnSpPr>
            <a:stCxn id="2" idx="1"/>
            <a:endCxn id="80" idx="0"/>
          </p:cNvCxnSpPr>
          <p:nvPr/>
        </p:nvCxnSpPr>
        <p:spPr>
          <a:xfrm rot="10800000" flipV="1">
            <a:off x="1474281" y="3643030"/>
            <a:ext cx="3585799" cy="1012006"/>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4" name="吹き出し: 四角形 83">
            <a:extLst>
              <a:ext uri="{FF2B5EF4-FFF2-40B4-BE49-F238E27FC236}">
                <a16:creationId xmlns:a16="http://schemas.microsoft.com/office/drawing/2014/main" id="{8B2C1FEF-1F59-1189-9F91-25E95A1139D1}"/>
              </a:ext>
            </a:extLst>
          </p:cNvPr>
          <p:cNvSpPr/>
          <p:nvPr/>
        </p:nvSpPr>
        <p:spPr>
          <a:xfrm>
            <a:off x="1711960" y="3967480"/>
            <a:ext cx="4423227" cy="563312"/>
          </a:xfrm>
          <a:prstGeom prst="wedgeRectCallout">
            <a:avLst>
              <a:gd name="adj1" fmla="val 27863"/>
              <a:gd name="adj2" fmla="val -98924"/>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the actual quantity is included, it will be possible to jump to the “Inbound schedule detail” screen.</a:t>
            </a:r>
          </a:p>
          <a:p>
            <a:pPr algn="l" defTabSz="914400"/>
            <a:r>
              <a:rPr kumimoji="1" lang="en-US" altLang="ja-JP" sz="700" kern="0" dirty="0">
                <a:solidFill>
                  <a:prstClr val="black"/>
                </a:solidFill>
              </a:rPr>
              <a:t>If there is a quantity, please add a link. If the quantity is not included, do not link.</a:t>
            </a:r>
          </a:p>
          <a:p>
            <a:pPr algn="l" defTabSz="914400"/>
            <a:r>
              <a:rPr kumimoji="1" lang="en-US" altLang="ja-JP" sz="700" kern="0" dirty="0">
                <a:solidFill>
                  <a:prstClr val="black"/>
                </a:solidFill>
              </a:rPr>
              <a:t>“Inbound detail schedule” narrows down the conditions by order number and part no.</a:t>
            </a:r>
          </a:p>
          <a:p>
            <a:pPr algn="l" defTabSz="914400"/>
            <a:r>
              <a:rPr kumimoji="1" lang="en-US" altLang="ja-JP" sz="700" kern="0" dirty="0">
                <a:solidFill>
                  <a:prstClr val="black"/>
                </a:solidFill>
              </a:rPr>
              <a:t>If actual results are included, Actual Qty can be checked.</a:t>
            </a:r>
            <a:endParaRPr kumimoji="1" lang="ja-JP" altLang="en-US" sz="700" kern="0" dirty="0">
              <a:solidFill>
                <a:prstClr val="black"/>
              </a:solidFill>
            </a:endParaRPr>
          </a:p>
        </p:txBody>
      </p:sp>
      <p:sp>
        <p:nvSpPr>
          <p:cNvPr id="85" name="正方形/長方形 84">
            <a:extLst>
              <a:ext uri="{FF2B5EF4-FFF2-40B4-BE49-F238E27FC236}">
                <a16:creationId xmlns:a16="http://schemas.microsoft.com/office/drawing/2014/main" id="{AF5FC79D-95D8-3B7F-BD9D-C8264D22B685}"/>
              </a:ext>
            </a:extLst>
          </p:cNvPr>
          <p:cNvSpPr/>
          <p:nvPr/>
        </p:nvSpPr>
        <p:spPr>
          <a:xfrm>
            <a:off x="2223374" y="4983165"/>
            <a:ext cx="337815" cy="95825"/>
          </a:xfrm>
          <a:prstGeom prst="rect">
            <a:avLst/>
          </a:prstGeom>
          <a:solidFill>
            <a:srgbClr val="0070C0"/>
          </a:solidFill>
          <a:ln w="3175" cap="flat" cmpd="sng" algn="ctr">
            <a:noFill/>
            <a:prstDash val="solid"/>
          </a:ln>
          <a:effectLst/>
        </p:spPr>
        <p:txBody>
          <a:bodyPr rtlCol="0" anchor="ctr"/>
          <a:lstStyle/>
          <a:p>
            <a:pPr algn="ctr" defTabSz="914400"/>
            <a:r>
              <a:rPr kumimoji="1" lang="en-US" altLang="ja-JP" sz="300" kern="0" dirty="0">
                <a:solidFill>
                  <a:schemeClr val="bg1"/>
                </a:solidFill>
              </a:rPr>
              <a:t>Resend</a:t>
            </a:r>
            <a:endParaRPr kumimoji="1" lang="ja-JP" altLang="en-US" sz="300" kern="0" dirty="0">
              <a:solidFill>
                <a:schemeClr val="bg1"/>
              </a:solidFill>
            </a:endParaRPr>
          </a:p>
        </p:txBody>
      </p:sp>
      <p:sp>
        <p:nvSpPr>
          <p:cNvPr id="86" name="二等辺三角形 85">
            <a:extLst>
              <a:ext uri="{FF2B5EF4-FFF2-40B4-BE49-F238E27FC236}">
                <a16:creationId xmlns:a16="http://schemas.microsoft.com/office/drawing/2014/main" id="{F6AC01FE-B269-19EA-086E-668D314DE74A}"/>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8" name="吹き出し: 四角形 7">
            <a:extLst>
              <a:ext uri="{FF2B5EF4-FFF2-40B4-BE49-F238E27FC236}">
                <a16:creationId xmlns:a16="http://schemas.microsoft.com/office/drawing/2014/main" id="{6371E876-2C88-9FF4-2E3F-8E87A59DC837}"/>
              </a:ext>
            </a:extLst>
          </p:cNvPr>
          <p:cNvSpPr/>
          <p:nvPr/>
        </p:nvSpPr>
        <p:spPr>
          <a:xfrm>
            <a:off x="1547841" y="6652316"/>
            <a:ext cx="4423227" cy="1068972"/>
          </a:xfrm>
          <a:prstGeom prst="wedgeRectCallout">
            <a:avLst>
              <a:gd name="adj1" fmla="val 27863"/>
              <a:gd name="adj2" fmla="val -98924"/>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Separate divisions in case of different Lot No. and Inbound date.</a:t>
            </a:r>
          </a:p>
          <a:p>
            <a:pPr algn="l" defTabSz="914400"/>
            <a:r>
              <a:rPr kumimoji="1" lang="en-US" altLang="ja-JP" sz="700" kern="0" dirty="0">
                <a:solidFill>
                  <a:prstClr val="black"/>
                </a:solidFill>
              </a:rPr>
              <a:t>If they have the same Lot No. and Inbound date, they will have the same Division.</a:t>
            </a:r>
          </a:p>
          <a:p>
            <a:pPr algn="l" defTabSz="914400"/>
            <a:endParaRPr kumimoji="1" lang="en-US" altLang="ja-JP" sz="700" kern="0" dirty="0">
              <a:solidFill>
                <a:prstClr val="black"/>
              </a:solidFill>
            </a:endParaRPr>
          </a:p>
          <a:p>
            <a:pPr algn="l" defTabSz="914400"/>
            <a:r>
              <a:rPr kumimoji="1" lang="en-US" altLang="ja-JP" sz="700" kern="0" dirty="0">
                <a:solidFill>
                  <a:prstClr val="black"/>
                </a:solidFill>
              </a:rPr>
              <a:t>Lot No              Date                  Div</a:t>
            </a:r>
          </a:p>
          <a:p>
            <a:pPr defTabSz="914400"/>
            <a:r>
              <a:rPr kumimoji="1" lang="en-US" altLang="ja-JP" sz="700" kern="0" dirty="0">
                <a:solidFill>
                  <a:prstClr val="black"/>
                </a:solidFill>
              </a:rPr>
              <a:t>2023-10-20     2023-10-20          1</a:t>
            </a:r>
          </a:p>
          <a:p>
            <a:pPr defTabSz="914400"/>
            <a:r>
              <a:rPr kumimoji="1" lang="en-US" altLang="ja-JP" sz="700" kern="0" dirty="0">
                <a:solidFill>
                  <a:prstClr val="black"/>
                </a:solidFill>
              </a:rPr>
              <a:t>2023-10-20     2023-10-21          2</a:t>
            </a:r>
          </a:p>
          <a:p>
            <a:pPr defTabSz="914400"/>
            <a:r>
              <a:rPr kumimoji="1" lang="en-US" altLang="ja-JP" sz="700" kern="0" dirty="0">
                <a:solidFill>
                  <a:prstClr val="black"/>
                </a:solidFill>
              </a:rPr>
              <a:t>2023-10-21     2023-10-20          3</a:t>
            </a:r>
          </a:p>
          <a:p>
            <a:pPr defTabSz="914400"/>
            <a:r>
              <a:rPr kumimoji="1" lang="en-US" altLang="ja-JP" sz="700" kern="0" dirty="0">
                <a:solidFill>
                  <a:prstClr val="black"/>
                </a:solidFill>
              </a:rPr>
              <a:t>2023-10-21     2023-10-21          4</a:t>
            </a:r>
            <a:endParaRPr kumimoji="1" lang="ja-JP" altLang="en-US" sz="700" kern="0" dirty="0">
              <a:solidFill>
                <a:prstClr val="black"/>
              </a:solidFill>
            </a:endParaRPr>
          </a:p>
        </p:txBody>
      </p:sp>
      <p:sp>
        <p:nvSpPr>
          <p:cNvPr id="12" name="二等辺三角形 11">
            <a:extLst>
              <a:ext uri="{FF2B5EF4-FFF2-40B4-BE49-F238E27FC236}">
                <a16:creationId xmlns:a16="http://schemas.microsoft.com/office/drawing/2014/main" id="{DE3B2887-EE26-CD86-14D7-134E0862143B}"/>
              </a:ext>
            </a:extLst>
          </p:cNvPr>
          <p:cNvSpPr/>
          <p:nvPr/>
        </p:nvSpPr>
        <p:spPr>
          <a:xfrm>
            <a:off x="5279178" y="662101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5</a:t>
            </a:r>
            <a:endParaRPr kumimoji="1" lang="ja-JP" altLang="en-US" sz="700" kern="0" dirty="0">
              <a:solidFill>
                <a:prstClr val="black"/>
              </a:solidFill>
            </a:endParaRPr>
          </a:p>
        </p:txBody>
      </p:sp>
    </p:spTree>
    <p:extLst>
      <p:ext uri="{BB962C8B-B14F-4D97-AF65-F5344CB8AC3E}">
        <p14:creationId xmlns:p14="http://schemas.microsoft.com/office/powerpoint/2010/main" val="214820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3-1-1. </a:t>
            </a:r>
            <a:r>
              <a:rPr kumimoji="1" lang="en-US" altLang="ja-JP" sz="1100" dirty="0" err="1"/>
              <a:t>MRP</a:t>
            </a:r>
            <a:r>
              <a:rPr kumimoji="1" lang="en-US" altLang="ja-JP" sz="1100" dirty="0"/>
              <a:t> Factory Master</a:t>
            </a:r>
          </a:p>
        </p:txBody>
      </p:sp>
      <p:pic>
        <p:nvPicPr>
          <p:cNvPr id="9" name="図 8">
            <a:extLst>
              <a:ext uri="{FF2B5EF4-FFF2-40B4-BE49-F238E27FC236}">
                <a16:creationId xmlns:a16="http://schemas.microsoft.com/office/drawing/2014/main" id="{CBD28C29-7F2F-1000-3E43-58BD95805BFA}"/>
              </a:ext>
            </a:extLst>
          </p:cNvPr>
          <p:cNvPicPr>
            <a:picLocks noChangeAspect="1"/>
          </p:cNvPicPr>
          <p:nvPr/>
        </p:nvPicPr>
        <p:blipFill>
          <a:blip r:embed="rId2"/>
          <a:stretch>
            <a:fillRect/>
          </a:stretch>
        </p:blipFill>
        <p:spPr>
          <a:xfrm rot="5400000">
            <a:off x="-1394596" y="2930342"/>
            <a:ext cx="8174314" cy="4572322"/>
          </a:xfrm>
          <a:prstGeom prst="rect">
            <a:avLst/>
          </a:prstGeom>
        </p:spPr>
      </p:pic>
      <p:sp>
        <p:nvSpPr>
          <p:cNvPr id="12" name="テキスト ボックス 11">
            <a:extLst>
              <a:ext uri="{FF2B5EF4-FFF2-40B4-BE49-F238E27FC236}">
                <a16:creationId xmlns:a16="http://schemas.microsoft.com/office/drawing/2014/main" id="{323FB400-E074-EF9B-7030-B423B7C7567F}"/>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a:t>MAS-T ⇒Pegasus</a:t>
            </a:r>
            <a:endParaRPr lang="ja-JP" altLang="en-US" sz="800" dirty="0"/>
          </a:p>
        </p:txBody>
      </p:sp>
      <p:graphicFrame>
        <p:nvGraphicFramePr>
          <p:cNvPr id="13" name="オブジェクト 12">
            <a:extLst>
              <a:ext uri="{FF2B5EF4-FFF2-40B4-BE49-F238E27FC236}">
                <a16:creationId xmlns:a16="http://schemas.microsoft.com/office/drawing/2014/main" id="{493FDB08-DF6B-F018-D3B5-5DC0D85F31DA}"/>
              </a:ext>
            </a:extLst>
          </p:cNvPr>
          <p:cNvGraphicFramePr>
            <a:graphicFrameLocks noChangeAspect="1"/>
          </p:cNvGraphicFramePr>
          <p:nvPr>
            <p:extLst>
              <p:ext uri="{D42A27DB-BD31-4B8C-83A1-F6EECF244321}">
                <p14:modId xmlns:p14="http://schemas.microsoft.com/office/powerpoint/2010/main" val="2515918237"/>
              </p:ext>
            </p:extLst>
          </p:nvPr>
        </p:nvGraphicFramePr>
        <p:xfrm>
          <a:off x="5614988" y="1288669"/>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0" name=""/>
                      <p:cNvPicPr/>
                      <p:nvPr/>
                    </p:nvPicPr>
                    <p:blipFill>
                      <a:blip r:embed="rId4"/>
                      <a:stretch>
                        <a:fillRect/>
                      </a:stretch>
                    </p:blipFill>
                    <p:spPr>
                      <a:xfrm>
                        <a:off x="5614988" y="128866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1436439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Schedule </a:t>
            </a:r>
          </a:p>
          <a:p>
            <a:r>
              <a:rPr kumimoji="1" lang="en-US" altLang="ja-JP" sz="1100" b="1" dirty="0"/>
              <a:t>5-6-2. Inbound Schedule Detail</a:t>
            </a:r>
          </a:p>
        </p:txBody>
      </p:sp>
      <p:pic>
        <p:nvPicPr>
          <p:cNvPr id="4" name="図 3">
            <a:extLst>
              <a:ext uri="{FF2B5EF4-FFF2-40B4-BE49-F238E27FC236}">
                <a16:creationId xmlns:a16="http://schemas.microsoft.com/office/drawing/2014/main" id="{704C9B5D-915A-340C-F2C9-639B1B5BFFD8}"/>
              </a:ext>
            </a:extLst>
          </p:cNvPr>
          <p:cNvPicPr>
            <a:picLocks noChangeAspect="1"/>
          </p:cNvPicPr>
          <p:nvPr/>
        </p:nvPicPr>
        <p:blipFill>
          <a:blip r:embed="rId2"/>
          <a:stretch>
            <a:fillRect/>
          </a:stretch>
        </p:blipFill>
        <p:spPr>
          <a:xfrm>
            <a:off x="787963" y="1483490"/>
            <a:ext cx="5588000" cy="2538567"/>
          </a:xfrm>
          <a:prstGeom prst="rect">
            <a:avLst/>
          </a:prstGeom>
        </p:spPr>
      </p:pic>
      <p:pic>
        <p:nvPicPr>
          <p:cNvPr id="6" name="図 5">
            <a:extLst>
              <a:ext uri="{FF2B5EF4-FFF2-40B4-BE49-F238E27FC236}">
                <a16:creationId xmlns:a16="http://schemas.microsoft.com/office/drawing/2014/main" id="{FD6C8F7F-247F-FBBC-423D-84E2CCCB43CB}"/>
              </a:ext>
            </a:extLst>
          </p:cNvPr>
          <p:cNvPicPr>
            <a:picLocks noChangeAspect="1"/>
          </p:cNvPicPr>
          <p:nvPr/>
        </p:nvPicPr>
        <p:blipFill>
          <a:blip r:embed="rId3"/>
          <a:stretch>
            <a:fillRect/>
          </a:stretch>
        </p:blipFill>
        <p:spPr>
          <a:xfrm>
            <a:off x="787963" y="2226336"/>
            <a:ext cx="5559834" cy="1470660"/>
          </a:xfrm>
          <a:prstGeom prst="rect">
            <a:avLst/>
          </a:prstGeom>
        </p:spPr>
      </p:pic>
      <p:pic>
        <p:nvPicPr>
          <p:cNvPr id="9" name="図 8">
            <a:extLst>
              <a:ext uri="{FF2B5EF4-FFF2-40B4-BE49-F238E27FC236}">
                <a16:creationId xmlns:a16="http://schemas.microsoft.com/office/drawing/2014/main" id="{FF4A4C76-C8E6-6262-3F16-86BB0783E92D}"/>
              </a:ext>
            </a:extLst>
          </p:cNvPr>
          <p:cNvPicPr>
            <a:picLocks noChangeAspect="1"/>
          </p:cNvPicPr>
          <p:nvPr/>
        </p:nvPicPr>
        <p:blipFill>
          <a:blip r:embed="rId4"/>
          <a:stretch>
            <a:fillRect/>
          </a:stretch>
        </p:blipFill>
        <p:spPr>
          <a:xfrm>
            <a:off x="1417234" y="1633024"/>
            <a:ext cx="1558713" cy="188824"/>
          </a:xfrm>
          <a:prstGeom prst="rect">
            <a:avLst/>
          </a:prstGeom>
        </p:spPr>
      </p:pic>
      <p:pic>
        <p:nvPicPr>
          <p:cNvPr id="10" name="図 9">
            <a:extLst>
              <a:ext uri="{FF2B5EF4-FFF2-40B4-BE49-F238E27FC236}">
                <a16:creationId xmlns:a16="http://schemas.microsoft.com/office/drawing/2014/main" id="{CC946F1A-2893-76E9-FB25-1CCD404EAB9A}"/>
              </a:ext>
            </a:extLst>
          </p:cNvPr>
          <p:cNvPicPr>
            <a:picLocks noChangeAspect="1"/>
          </p:cNvPicPr>
          <p:nvPr/>
        </p:nvPicPr>
        <p:blipFill>
          <a:blip r:embed="rId5"/>
          <a:stretch>
            <a:fillRect/>
          </a:stretch>
        </p:blipFill>
        <p:spPr>
          <a:xfrm>
            <a:off x="2793026" y="1883497"/>
            <a:ext cx="486528" cy="129479"/>
          </a:xfrm>
          <a:prstGeom prst="rect">
            <a:avLst/>
          </a:prstGeom>
        </p:spPr>
      </p:pic>
      <p:pic>
        <p:nvPicPr>
          <p:cNvPr id="14" name="図 13">
            <a:extLst>
              <a:ext uri="{FF2B5EF4-FFF2-40B4-BE49-F238E27FC236}">
                <a16:creationId xmlns:a16="http://schemas.microsoft.com/office/drawing/2014/main" id="{BA27AC79-0A0D-2ED0-9E15-2D9D9C35D3ED}"/>
              </a:ext>
            </a:extLst>
          </p:cNvPr>
          <p:cNvPicPr>
            <a:picLocks noChangeAspect="1"/>
          </p:cNvPicPr>
          <p:nvPr/>
        </p:nvPicPr>
        <p:blipFill>
          <a:blip r:embed="rId4"/>
          <a:stretch>
            <a:fillRect/>
          </a:stretch>
        </p:blipFill>
        <p:spPr>
          <a:xfrm>
            <a:off x="2256933" y="1844246"/>
            <a:ext cx="1558713" cy="45719"/>
          </a:xfrm>
          <a:prstGeom prst="rect">
            <a:avLst/>
          </a:prstGeom>
        </p:spPr>
      </p:pic>
      <p:sp>
        <p:nvSpPr>
          <p:cNvPr id="15" name="正方形/長方形 14">
            <a:extLst>
              <a:ext uri="{FF2B5EF4-FFF2-40B4-BE49-F238E27FC236}">
                <a16:creationId xmlns:a16="http://schemas.microsoft.com/office/drawing/2014/main" id="{BEC1A464-27A5-224E-BE8A-7B19AFC5123F}"/>
              </a:ext>
            </a:extLst>
          </p:cNvPr>
          <p:cNvSpPr/>
          <p:nvPr/>
        </p:nvSpPr>
        <p:spPr>
          <a:xfrm>
            <a:off x="1235531" y="1652823"/>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8" name="正方形/長方形 17">
            <a:extLst>
              <a:ext uri="{FF2B5EF4-FFF2-40B4-BE49-F238E27FC236}">
                <a16:creationId xmlns:a16="http://schemas.microsoft.com/office/drawing/2014/main" id="{69E4C295-19B5-A4E6-D908-30315BABFEB1}"/>
              </a:ext>
            </a:extLst>
          </p:cNvPr>
          <p:cNvSpPr/>
          <p:nvPr/>
        </p:nvSpPr>
        <p:spPr>
          <a:xfrm>
            <a:off x="1822271" y="1652823"/>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30" name="テキスト ボックス 29">
            <a:extLst>
              <a:ext uri="{FF2B5EF4-FFF2-40B4-BE49-F238E27FC236}">
                <a16:creationId xmlns:a16="http://schemas.microsoft.com/office/drawing/2014/main" id="{0299A921-7931-3B78-E0D7-D14B6DF6DA7D}"/>
              </a:ext>
            </a:extLst>
          </p:cNvPr>
          <p:cNvSpPr txBox="1"/>
          <p:nvPr/>
        </p:nvSpPr>
        <p:spPr>
          <a:xfrm>
            <a:off x="848300" y="1600997"/>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31" name="テキスト ボックス 30">
            <a:extLst>
              <a:ext uri="{FF2B5EF4-FFF2-40B4-BE49-F238E27FC236}">
                <a16:creationId xmlns:a16="http://schemas.microsoft.com/office/drawing/2014/main" id="{7EF36F3F-6A4C-B08C-D94D-9B0CC35F9C7F}"/>
              </a:ext>
            </a:extLst>
          </p:cNvPr>
          <p:cNvSpPr txBox="1"/>
          <p:nvPr/>
        </p:nvSpPr>
        <p:spPr>
          <a:xfrm>
            <a:off x="1691673" y="1600997"/>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32" name="正方形/長方形 31">
            <a:extLst>
              <a:ext uri="{FF2B5EF4-FFF2-40B4-BE49-F238E27FC236}">
                <a16:creationId xmlns:a16="http://schemas.microsoft.com/office/drawing/2014/main" id="{D1175AA5-7F55-CF1A-6325-4DF677F383D8}"/>
              </a:ext>
            </a:extLst>
          </p:cNvPr>
          <p:cNvSpPr/>
          <p:nvPr/>
        </p:nvSpPr>
        <p:spPr>
          <a:xfrm>
            <a:off x="1235531" y="175456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4715DC4A-B1BB-129A-A99F-583D14205B70}"/>
              </a:ext>
            </a:extLst>
          </p:cNvPr>
          <p:cNvSpPr/>
          <p:nvPr/>
        </p:nvSpPr>
        <p:spPr>
          <a:xfrm>
            <a:off x="1822271" y="175456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90D49E1B-9761-6913-BC0C-4CB229358FD4}"/>
              </a:ext>
            </a:extLst>
          </p:cNvPr>
          <p:cNvSpPr txBox="1"/>
          <p:nvPr/>
        </p:nvSpPr>
        <p:spPr>
          <a:xfrm>
            <a:off x="848300" y="1702739"/>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35" name="テキスト ボックス 34">
            <a:extLst>
              <a:ext uri="{FF2B5EF4-FFF2-40B4-BE49-F238E27FC236}">
                <a16:creationId xmlns:a16="http://schemas.microsoft.com/office/drawing/2014/main" id="{D287EBA2-8B64-3578-2A88-841906A76F7B}"/>
              </a:ext>
            </a:extLst>
          </p:cNvPr>
          <p:cNvSpPr txBox="1"/>
          <p:nvPr/>
        </p:nvSpPr>
        <p:spPr>
          <a:xfrm>
            <a:off x="1691673" y="1702739"/>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36" name="正方形/長方形 35">
            <a:extLst>
              <a:ext uri="{FF2B5EF4-FFF2-40B4-BE49-F238E27FC236}">
                <a16:creationId xmlns:a16="http://schemas.microsoft.com/office/drawing/2014/main" id="{C5BBA5C6-580F-ABD3-1DE2-A9BA4B2D1141}"/>
              </a:ext>
            </a:extLst>
          </p:cNvPr>
          <p:cNvSpPr/>
          <p:nvPr/>
        </p:nvSpPr>
        <p:spPr>
          <a:xfrm>
            <a:off x="2705196" y="165193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正方形/長方形 36">
            <a:extLst>
              <a:ext uri="{FF2B5EF4-FFF2-40B4-BE49-F238E27FC236}">
                <a16:creationId xmlns:a16="http://schemas.microsoft.com/office/drawing/2014/main" id="{AE26E934-8961-57C7-BB3D-3CE877609B08}"/>
              </a:ext>
            </a:extLst>
          </p:cNvPr>
          <p:cNvSpPr/>
          <p:nvPr/>
        </p:nvSpPr>
        <p:spPr>
          <a:xfrm>
            <a:off x="3291936" y="165193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 name="正方形/長方形 37">
            <a:extLst>
              <a:ext uri="{FF2B5EF4-FFF2-40B4-BE49-F238E27FC236}">
                <a16:creationId xmlns:a16="http://schemas.microsoft.com/office/drawing/2014/main" id="{28B4E81C-7816-46DE-94BF-1E725C0F3680}"/>
              </a:ext>
            </a:extLst>
          </p:cNvPr>
          <p:cNvSpPr/>
          <p:nvPr/>
        </p:nvSpPr>
        <p:spPr>
          <a:xfrm>
            <a:off x="2705196" y="175367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 name="正方形/長方形 38">
            <a:extLst>
              <a:ext uri="{FF2B5EF4-FFF2-40B4-BE49-F238E27FC236}">
                <a16:creationId xmlns:a16="http://schemas.microsoft.com/office/drawing/2014/main" id="{C92B1731-DD83-BBAF-501C-4E1468DF2602}"/>
              </a:ext>
            </a:extLst>
          </p:cNvPr>
          <p:cNvSpPr/>
          <p:nvPr/>
        </p:nvSpPr>
        <p:spPr>
          <a:xfrm>
            <a:off x="3291936" y="175367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681B7971-3BFA-EE53-8B47-8207AC33FA65}"/>
              </a:ext>
            </a:extLst>
          </p:cNvPr>
          <p:cNvSpPr txBox="1"/>
          <p:nvPr/>
        </p:nvSpPr>
        <p:spPr>
          <a:xfrm>
            <a:off x="2287762" y="1712517"/>
            <a:ext cx="486030" cy="153888"/>
          </a:xfrm>
          <a:prstGeom prst="rect">
            <a:avLst/>
          </a:prstGeom>
          <a:noFill/>
        </p:spPr>
        <p:txBody>
          <a:bodyPr wrap="none" rtlCol="0">
            <a:spAutoFit/>
          </a:bodyPr>
          <a:lstStyle/>
          <a:p>
            <a:r>
              <a:rPr kumimoji="1" lang="en-US" altLang="ja-JP" sz="400" dirty="0"/>
              <a:t>Delivery date</a:t>
            </a:r>
            <a:endParaRPr kumimoji="1" lang="ja-JP" altLang="en-US" sz="400" dirty="0"/>
          </a:p>
        </p:txBody>
      </p:sp>
      <p:sp>
        <p:nvSpPr>
          <p:cNvPr id="42" name="テキスト ボックス 41">
            <a:extLst>
              <a:ext uri="{FF2B5EF4-FFF2-40B4-BE49-F238E27FC236}">
                <a16:creationId xmlns:a16="http://schemas.microsoft.com/office/drawing/2014/main" id="{EC9F88E8-F392-0488-B938-EEAF54ABE2F8}"/>
              </a:ext>
            </a:extLst>
          </p:cNvPr>
          <p:cNvSpPr txBox="1"/>
          <p:nvPr/>
        </p:nvSpPr>
        <p:spPr>
          <a:xfrm>
            <a:off x="3161338" y="170185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3" name="テキスト ボックス 42">
            <a:extLst>
              <a:ext uri="{FF2B5EF4-FFF2-40B4-BE49-F238E27FC236}">
                <a16:creationId xmlns:a16="http://schemas.microsoft.com/office/drawing/2014/main" id="{15D50BA3-6360-2D9F-EE82-448E32CAC054}"/>
              </a:ext>
            </a:extLst>
          </p:cNvPr>
          <p:cNvSpPr txBox="1"/>
          <p:nvPr/>
        </p:nvSpPr>
        <p:spPr>
          <a:xfrm>
            <a:off x="3162440" y="160761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4" name="テキスト ボックス 43">
            <a:extLst>
              <a:ext uri="{FF2B5EF4-FFF2-40B4-BE49-F238E27FC236}">
                <a16:creationId xmlns:a16="http://schemas.microsoft.com/office/drawing/2014/main" id="{1DE3284F-B415-0C26-BE2C-705C9C455925}"/>
              </a:ext>
            </a:extLst>
          </p:cNvPr>
          <p:cNvSpPr txBox="1"/>
          <p:nvPr/>
        </p:nvSpPr>
        <p:spPr>
          <a:xfrm>
            <a:off x="2285336" y="1615892"/>
            <a:ext cx="522426" cy="153888"/>
          </a:xfrm>
          <a:prstGeom prst="rect">
            <a:avLst/>
          </a:prstGeom>
          <a:noFill/>
        </p:spPr>
        <p:txBody>
          <a:bodyPr wrap="square" rtlCol="0">
            <a:spAutoFit/>
          </a:bodyPr>
          <a:lstStyle/>
          <a:p>
            <a:r>
              <a:rPr kumimoji="1" lang="en-US" altLang="ja-JP" sz="400" dirty="0"/>
              <a:t>Supplier code</a:t>
            </a:r>
            <a:endParaRPr kumimoji="1" lang="ja-JP" altLang="en-US" sz="400" dirty="0"/>
          </a:p>
        </p:txBody>
      </p:sp>
      <p:pic>
        <p:nvPicPr>
          <p:cNvPr id="45" name="図 44">
            <a:extLst>
              <a:ext uri="{FF2B5EF4-FFF2-40B4-BE49-F238E27FC236}">
                <a16:creationId xmlns:a16="http://schemas.microsoft.com/office/drawing/2014/main" id="{ADB27D5E-AE7B-8B3A-F851-36076A40F96D}"/>
              </a:ext>
            </a:extLst>
          </p:cNvPr>
          <p:cNvPicPr>
            <a:picLocks noChangeAspect="1"/>
          </p:cNvPicPr>
          <p:nvPr/>
        </p:nvPicPr>
        <p:blipFill>
          <a:blip r:embed="rId6"/>
          <a:stretch>
            <a:fillRect/>
          </a:stretch>
        </p:blipFill>
        <p:spPr>
          <a:xfrm>
            <a:off x="4304505" y="1632015"/>
            <a:ext cx="1333616" cy="251482"/>
          </a:xfrm>
          <a:prstGeom prst="rect">
            <a:avLst/>
          </a:prstGeom>
        </p:spPr>
      </p:pic>
      <p:sp>
        <p:nvSpPr>
          <p:cNvPr id="46" name="正方形/長方形 45">
            <a:extLst>
              <a:ext uri="{FF2B5EF4-FFF2-40B4-BE49-F238E27FC236}">
                <a16:creationId xmlns:a16="http://schemas.microsoft.com/office/drawing/2014/main" id="{01467DAE-DCC9-7A0D-96C5-6B948E94444E}"/>
              </a:ext>
            </a:extLst>
          </p:cNvPr>
          <p:cNvSpPr/>
          <p:nvPr/>
        </p:nvSpPr>
        <p:spPr>
          <a:xfrm>
            <a:off x="5812428" y="163725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C68FD423-9DE2-8FA9-9439-D8B1529D5B3E}"/>
              </a:ext>
            </a:extLst>
          </p:cNvPr>
          <p:cNvSpPr txBox="1"/>
          <p:nvPr/>
        </p:nvSpPr>
        <p:spPr>
          <a:xfrm>
            <a:off x="5353790" y="1588239"/>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48" name="図 47">
            <a:extLst>
              <a:ext uri="{FF2B5EF4-FFF2-40B4-BE49-F238E27FC236}">
                <a16:creationId xmlns:a16="http://schemas.microsoft.com/office/drawing/2014/main" id="{7E6DEE01-4574-7A62-5852-A6A524A1D406}"/>
              </a:ext>
            </a:extLst>
          </p:cNvPr>
          <p:cNvPicPr>
            <a:picLocks noChangeAspect="1"/>
          </p:cNvPicPr>
          <p:nvPr/>
        </p:nvPicPr>
        <p:blipFill>
          <a:blip r:embed="rId6"/>
          <a:stretch>
            <a:fillRect/>
          </a:stretch>
        </p:blipFill>
        <p:spPr>
          <a:xfrm>
            <a:off x="1616794" y="1866480"/>
            <a:ext cx="604534" cy="251482"/>
          </a:xfrm>
          <a:prstGeom prst="rect">
            <a:avLst/>
          </a:prstGeom>
        </p:spPr>
      </p:pic>
      <p:pic>
        <p:nvPicPr>
          <p:cNvPr id="64" name="図 63">
            <a:extLst>
              <a:ext uri="{FF2B5EF4-FFF2-40B4-BE49-F238E27FC236}">
                <a16:creationId xmlns:a16="http://schemas.microsoft.com/office/drawing/2014/main" id="{54D0BDCC-E35A-41C0-00BA-157E3153EB75}"/>
              </a:ext>
            </a:extLst>
          </p:cNvPr>
          <p:cNvPicPr>
            <a:picLocks noChangeAspect="1"/>
          </p:cNvPicPr>
          <p:nvPr/>
        </p:nvPicPr>
        <p:blipFill>
          <a:blip r:embed="rId7"/>
          <a:stretch>
            <a:fillRect/>
          </a:stretch>
        </p:blipFill>
        <p:spPr>
          <a:xfrm>
            <a:off x="3126127" y="1487450"/>
            <a:ext cx="1074513" cy="99069"/>
          </a:xfrm>
          <a:prstGeom prst="rect">
            <a:avLst/>
          </a:prstGeom>
        </p:spPr>
      </p:pic>
      <p:sp>
        <p:nvSpPr>
          <p:cNvPr id="65" name="テキスト ボックス 64">
            <a:extLst>
              <a:ext uri="{FF2B5EF4-FFF2-40B4-BE49-F238E27FC236}">
                <a16:creationId xmlns:a16="http://schemas.microsoft.com/office/drawing/2014/main" id="{0BCC7272-52D3-8A42-D906-A81BC2111401}"/>
              </a:ext>
            </a:extLst>
          </p:cNvPr>
          <p:cNvSpPr txBox="1"/>
          <p:nvPr/>
        </p:nvSpPr>
        <p:spPr>
          <a:xfrm>
            <a:off x="3334185" y="1458861"/>
            <a:ext cx="878767" cy="169277"/>
          </a:xfrm>
          <a:prstGeom prst="rect">
            <a:avLst/>
          </a:prstGeom>
          <a:noFill/>
        </p:spPr>
        <p:txBody>
          <a:bodyPr wrap="none" rtlCol="0">
            <a:spAutoFit/>
          </a:bodyPr>
          <a:lstStyle/>
          <a:p>
            <a:r>
              <a:rPr kumimoji="1" lang="en-US" altLang="ja-JP" sz="500" dirty="0">
                <a:solidFill>
                  <a:schemeClr val="bg1"/>
                </a:solidFill>
              </a:rPr>
              <a:t>Inbound Schedule Detail</a:t>
            </a:r>
            <a:endParaRPr kumimoji="1" lang="ja-JP" altLang="en-US" sz="500" dirty="0">
              <a:solidFill>
                <a:schemeClr val="bg1"/>
              </a:solidFill>
            </a:endParaRPr>
          </a:p>
        </p:txBody>
      </p:sp>
      <p:pic>
        <p:nvPicPr>
          <p:cNvPr id="66" name="図 65">
            <a:extLst>
              <a:ext uri="{FF2B5EF4-FFF2-40B4-BE49-F238E27FC236}">
                <a16:creationId xmlns:a16="http://schemas.microsoft.com/office/drawing/2014/main" id="{55BAC59D-4782-867E-B4AE-507C764F31AE}"/>
              </a:ext>
            </a:extLst>
          </p:cNvPr>
          <p:cNvPicPr>
            <a:picLocks noChangeAspect="1"/>
          </p:cNvPicPr>
          <p:nvPr/>
        </p:nvPicPr>
        <p:blipFill>
          <a:blip r:embed="rId6"/>
          <a:stretch>
            <a:fillRect/>
          </a:stretch>
        </p:blipFill>
        <p:spPr>
          <a:xfrm>
            <a:off x="5014179" y="1821848"/>
            <a:ext cx="1333616" cy="251482"/>
          </a:xfrm>
          <a:prstGeom prst="rect">
            <a:avLst/>
          </a:prstGeom>
        </p:spPr>
      </p:pic>
      <p:pic>
        <p:nvPicPr>
          <p:cNvPr id="67" name="図 66">
            <a:extLst>
              <a:ext uri="{FF2B5EF4-FFF2-40B4-BE49-F238E27FC236}">
                <a16:creationId xmlns:a16="http://schemas.microsoft.com/office/drawing/2014/main" id="{CFED21A3-07F6-1D0F-DB8B-6C9A31F86C51}"/>
              </a:ext>
            </a:extLst>
          </p:cNvPr>
          <p:cNvPicPr>
            <a:picLocks noChangeAspect="1"/>
          </p:cNvPicPr>
          <p:nvPr/>
        </p:nvPicPr>
        <p:blipFill>
          <a:blip r:embed="rId6"/>
          <a:stretch>
            <a:fillRect/>
          </a:stretch>
        </p:blipFill>
        <p:spPr>
          <a:xfrm>
            <a:off x="2083353" y="1863682"/>
            <a:ext cx="690440" cy="251482"/>
          </a:xfrm>
          <a:prstGeom prst="rect">
            <a:avLst/>
          </a:prstGeom>
        </p:spPr>
      </p:pic>
      <p:sp>
        <p:nvSpPr>
          <p:cNvPr id="68" name="正方形/長方形 67">
            <a:extLst>
              <a:ext uri="{FF2B5EF4-FFF2-40B4-BE49-F238E27FC236}">
                <a16:creationId xmlns:a16="http://schemas.microsoft.com/office/drawing/2014/main" id="{3C6432E4-98C7-F735-0FAE-6D6D52ADB910}"/>
              </a:ext>
            </a:extLst>
          </p:cNvPr>
          <p:cNvSpPr/>
          <p:nvPr/>
        </p:nvSpPr>
        <p:spPr>
          <a:xfrm>
            <a:off x="5812428" y="175086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 name="テキスト ボックス 69">
            <a:extLst>
              <a:ext uri="{FF2B5EF4-FFF2-40B4-BE49-F238E27FC236}">
                <a16:creationId xmlns:a16="http://schemas.microsoft.com/office/drawing/2014/main" id="{61D17FC6-89BD-012B-F659-2DFBD3591C34}"/>
              </a:ext>
            </a:extLst>
          </p:cNvPr>
          <p:cNvSpPr txBox="1"/>
          <p:nvPr/>
        </p:nvSpPr>
        <p:spPr>
          <a:xfrm>
            <a:off x="5267440" y="1702275"/>
            <a:ext cx="606256" cy="169277"/>
          </a:xfrm>
          <a:prstGeom prst="rect">
            <a:avLst/>
          </a:prstGeom>
          <a:noFill/>
        </p:spPr>
        <p:txBody>
          <a:bodyPr wrap="none" rtlCol="0">
            <a:spAutoFit/>
          </a:bodyPr>
          <a:lstStyle/>
          <a:p>
            <a:r>
              <a:rPr kumimoji="1" lang="en-US" altLang="ja-JP" sz="500" dirty="0"/>
              <a:t>Linkage Status</a:t>
            </a:r>
            <a:endParaRPr kumimoji="1" lang="ja-JP" altLang="en-US" sz="500" dirty="0"/>
          </a:p>
        </p:txBody>
      </p:sp>
      <p:sp>
        <p:nvSpPr>
          <p:cNvPr id="72" name="正方形/長方形 71">
            <a:extLst>
              <a:ext uri="{FF2B5EF4-FFF2-40B4-BE49-F238E27FC236}">
                <a16:creationId xmlns:a16="http://schemas.microsoft.com/office/drawing/2014/main" id="{61AC07C5-45D0-13F6-EAE8-A590C30BB86D}"/>
              </a:ext>
            </a:extLst>
          </p:cNvPr>
          <p:cNvSpPr/>
          <p:nvPr/>
        </p:nvSpPr>
        <p:spPr>
          <a:xfrm>
            <a:off x="4206870" y="164006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 name="正方形/長方形 72">
            <a:extLst>
              <a:ext uri="{FF2B5EF4-FFF2-40B4-BE49-F238E27FC236}">
                <a16:creationId xmlns:a16="http://schemas.microsoft.com/office/drawing/2014/main" id="{00591F4A-7FB9-AE14-06D8-5180F6DBC2F2}"/>
              </a:ext>
            </a:extLst>
          </p:cNvPr>
          <p:cNvSpPr/>
          <p:nvPr/>
        </p:nvSpPr>
        <p:spPr>
          <a:xfrm>
            <a:off x="4793610" y="164006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4" name="正方形/長方形 73">
            <a:extLst>
              <a:ext uri="{FF2B5EF4-FFF2-40B4-BE49-F238E27FC236}">
                <a16:creationId xmlns:a16="http://schemas.microsoft.com/office/drawing/2014/main" id="{FAFDF7EA-8EBE-282B-7CD3-2DB11012343B}"/>
              </a:ext>
            </a:extLst>
          </p:cNvPr>
          <p:cNvSpPr/>
          <p:nvPr/>
        </p:nvSpPr>
        <p:spPr>
          <a:xfrm>
            <a:off x="4206870" y="174180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5" name="正方形/長方形 74">
            <a:extLst>
              <a:ext uri="{FF2B5EF4-FFF2-40B4-BE49-F238E27FC236}">
                <a16:creationId xmlns:a16="http://schemas.microsoft.com/office/drawing/2014/main" id="{2500576A-254D-93C5-39BD-E8D0CA0BDDF6}"/>
              </a:ext>
            </a:extLst>
          </p:cNvPr>
          <p:cNvSpPr/>
          <p:nvPr/>
        </p:nvSpPr>
        <p:spPr>
          <a:xfrm>
            <a:off x="4793610" y="174180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6" name="テキスト ボックス 75">
            <a:extLst>
              <a:ext uri="{FF2B5EF4-FFF2-40B4-BE49-F238E27FC236}">
                <a16:creationId xmlns:a16="http://schemas.microsoft.com/office/drawing/2014/main" id="{5DBB9EE1-7E6B-186F-6685-D7D4E116ED4D}"/>
              </a:ext>
            </a:extLst>
          </p:cNvPr>
          <p:cNvSpPr txBox="1"/>
          <p:nvPr/>
        </p:nvSpPr>
        <p:spPr>
          <a:xfrm>
            <a:off x="3789436" y="1700647"/>
            <a:ext cx="336952" cy="153888"/>
          </a:xfrm>
          <a:prstGeom prst="rect">
            <a:avLst/>
          </a:prstGeom>
          <a:noFill/>
        </p:spPr>
        <p:txBody>
          <a:bodyPr wrap="none" rtlCol="0">
            <a:spAutoFit/>
          </a:bodyPr>
          <a:lstStyle/>
          <a:p>
            <a:r>
              <a:rPr kumimoji="1" lang="en-US" altLang="ja-JP" sz="400" dirty="0"/>
              <a:t>Lot No</a:t>
            </a:r>
            <a:endParaRPr kumimoji="1" lang="ja-JP" altLang="en-US" sz="400" dirty="0"/>
          </a:p>
        </p:txBody>
      </p:sp>
      <p:sp>
        <p:nvSpPr>
          <p:cNvPr id="77" name="テキスト ボックス 76">
            <a:extLst>
              <a:ext uri="{FF2B5EF4-FFF2-40B4-BE49-F238E27FC236}">
                <a16:creationId xmlns:a16="http://schemas.microsoft.com/office/drawing/2014/main" id="{BEC786BA-3589-64EC-CF0D-172ECF0CB92D}"/>
              </a:ext>
            </a:extLst>
          </p:cNvPr>
          <p:cNvSpPr txBox="1"/>
          <p:nvPr/>
        </p:nvSpPr>
        <p:spPr>
          <a:xfrm>
            <a:off x="4663012" y="168998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8" name="テキスト ボックス 77">
            <a:extLst>
              <a:ext uri="{FF2B5EF4-FFF2-40B4-BE49-F238E27FC236}">
                <a16:creationId xmlns:a16="http://schemas.microsoft.com/office/drawing/2014/main" id="{9AFB15CB-64B5-37F3-3D5A-4BEABA78A3D0}"/>
              </a:ext>
            </a:extLst>
          </p:cNvPr>
          <p:cNvSpPr txBox="1"/>
          <p:nvPr/>
        </p:nvSpPr>
        <p:spPr>
          <a:xfrm>
            <a:off x="4664114" y="159574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9" name="テキスト ボックス 78">
            <a:extLst>
              <a:ext uri="{FF2B5EF4-FFF2-40B4-BE49-F238E27FC236}">
                <a16:creationId xmlns:a16="http://schemas.microsoft.com/office/drawing/2014/main" id="{AC264C8A-E5D4-F5B1-F7AD-7E4A905404E6}"/>
              </a:ext>
            </a:extLst>
          </p:cNvPr>
          <p:cNvSpPr txBox="1"/>
          <p:nvPr/>
        </p:nvSpPr>
        <p:spPr>
          <a:xfrm>
            <a:off x="3787010" y="1604022"/>
            <a:ext cx="522426" cy="153888"/>
          </a:xfrm>
          <a:prstGeom prst="rect">
            <a:avLst/>
          </a:prstGeom>
          <a:noFill/>
        </p:spPr>
        <p:txBody>
          <a:bodyPr wrap="square" rtlCol="0">
            <a:spAutoFit/>
          </a:bodyPr>
          <a:lstStyle/>
          <a:p>
            <a:r>
              <a:rPr kumimoji="1" lang="en-US" altLang="ja-JP" sz="400" dirty="0"/>
              <a:t>Inbound date</a:t>
            </a:r>
            <a:endParaRPr kumimoji="1" lang="ja-JP" altLang="en-US" sz="400" dirty="0"/>
          </a:p>
        </p:txBody>
      </p:sp>
      <p:graphicFrame>
        <p:nvGraphicFramePr>
          <p:cNvPr id="8" name="表 7">
            <a:extLst>
              <a:ext uri="{FF2B5EF4-FFF2-40B4-BE49-F238E27FC236}">
                <a16:creationId xmlns:a16="http://schemas.microsoft.com/office/drawing/2014/main" id="{A047BD50-81C5-7406-707D-5163F24DDFDD}"/>
              </a:ext>
            </a:extLst>
          </p:cNvPr>
          <p:cNvGraphicFramePr>
            <a:graphicFrameLocks noGrp="1"/>
          </p:cNvGraphicFramePr>
          <p:nvPr>
            <p:extLst>
              <p:ext uri="{D42A27DB-BD31-4B8C-83A1-F6EECF244321}">
                <p14:modId xmlns:p14="http://schemas.microsoft.com/office/powerpoint/2010/main" val="2303567474"/>
              </p:ext>
            </p:extLst>
          </p:nvPr>
        </p:nvGraphicFramePr>
        <p:xfrm>
          <a:off x="855639" y="2226335"/>
          <a:ext cx="5478004" cy="1470658"/>
        </p:xfrm>
        <a:graphic>
          <a:graphicData uri="http://schemas.openxmlformats.org/drawingml/2006/table">
            <a:tbl>
              <a:tblPr>
                <a:tableStyleId>{5C22544A-7EE6-4342-B048-85BDC9FD1C3A}</a:tableStyleId>
              </a:tblPr>
              <a:tblGrid>
                <a:gridCol w="318770">
                  <a:extLst>
                    <a:ext uri="{9D8B030D-6E8A-4147-A177-3AD203B41FA5}">
                      <a16:colId xmlns:a16="http://schemas.microsoft.com/office/drawing/2014/main" val="2248250033"/>
                    </a:ext>
                  </a:extLst>
                </a:gridCol>
                <a:gridCol w="318770">
                  <a:extLst>
                    <a:ext uri="{9D8B030D-6E8A-4147-A177-3AD203B41FA5}">
                      <a16:colId xmlns:a16="http://schemas.microsoft.com/office/drawing/2014/main" val="1951351865"/>
                    </a:ext>
                  </a:extLst>
                </a:gridCol>
                <a:gridCol w="821181">
                  <a:extLst>
                    <a:ext uri="{9D8B030D-6E8A-4147-A177-3AD203B41FA5}">
                      <a16:colId xmlns:a16="http://schemas.microsoft.com/office/drawing/2014/main" val="787532433"/>
                    </a:ext>
                  </a:extLst>
                </a:gridCol>
                <a:gridCol w="339560">
                  <a:extLst>
                    <a:ext uri="{9D8B030D-6E8A-4147-A177-3AD203B41FA5}">
                      <a16:colId xmlns:a16="http://schemas.microsoft.com/office/drawing/2014/main" val="51000171"/>
                    </a:ext>
                  </a:extLst>
                </a:gridCol>
                <a:gridCol w="329165">
                  <a:extLst>
                    <a:ext uri="{9D8B030D-6E8A-4147-A177-3AD203B41FA5}">
                      <a16:colId xmlns:a16="http://schemas.microsoft.com/office/drawing/2014/main" val="1185684083"/>
                    </a:ext>
                  </a:extLst>
                </a:gridCol>
                <a:gridCol w="246008">
                  <a:extLst>
                    <a:ext uri="{9D8B030D-6E8A-4147-A177-3AD203B41FA5}">
                      <a16:colId xmlns:a16="http://schemas.microsoft.com/office/drawing/2014/main" val="1389372422"/>
                    </a:ext>
                  </a:extLst>
                </a:gridCol>
                <a:gridCol w="318770">
                  <a:extLst>
                    <a:ext uri="{9D8B030D-6E8A-4147-A177-3AD203B41FA5}">
                      <a16:colId xmlns:a16="http://schemas.microsoft.com/office/drawing/2014/main" val="2942899663"/>
                    </a:ext>
                  </a:extLst>
                </a:gridCol>
                <a:gridCol w="304911">
                  <a:extLst>
                    <a:ext uri="{9D8B030D-6E8A-4147-A177-3AD203B41FA5}">
                      <a16:colId xmlns:a16="http://schemas.microsoft.com/office/drawing/2014/main" val="3141656550"/>
                    </a:ext>
                  </a:extLst>
                </a:gridCol>
                <a:gridCol w="318770">
                  <a:extLst>
                    <a:ext uri="{9D8B030D-6E8A-4147-A177-3AD203B41FA5}">
                      <a16:colId xmlns:a16="http://schemas.microsoft.com/office/drawing/2014/main" val="2687310984"/>
                    </a:ext>
                  </a:extLst>
                </a:gridCol>
                <a:gridCol w="332631">
                  <a:extLst>
                    <a:ext uri="{9D8B030D-6E8A-4147-A177-3AD203B41FA5}">
                      <a16:colId xmlns:a16="http://schemas.microsoft.com/office/drawing/2014/main" val="1458746120"/>
                    </a:ext>
                  </a:extLst>
                </a:gridCol>
                <a:gridCol w="246008">
                  <a:extLst>
                    <a:ext uri="{9D8B030D-6E8A-4147-A177-3AD203B41FA5}">
                      <a16:colId xmlns:a16="http://schemas.microsoft.com/office/drawing/2014/main" val="3436569435"/>
                    </a:ext>
                  </a:extLst>
                </a:gridCol>
                <a:gridCol w="246008">
                  <a:extLst>
                    <a:ext uri="{9D8B030D-6E8A-4147-A177-3AD203B41FA5}">
                      <a16:colId xmlns:a16="http://schemas.microsoft.com/office/drawing/2014/main" val="3933275348"/>
                    </a:ext>
                  </a:extLst>
                </a:gridCol>
                <a:gridCol w="246008">
                  <a:extLst>
                    <a:ext uri="{9D8B030D-6E8A-4147-A177-3AD203B41FA5}">
                      <a16:colId xmlns:a16="http://schemas.microsoft.com/office/drawing/2014/main" val="4115799471"/>
                    </a:ext>
                  </a:extLst>
                </a:gridCol>
                <a:gridCol w="246008">
                  <a:extLst>
                    <a:ext uri="{9D8B030D-6E8A-4147-A177-3AD203B41FA5}">
                      <a16:colId xmlns:a16="http://schemas.microsoft.com/office/drawing/2014/main" val="2853097872"/>
                    </a:ext>
                  </a:extLst>
                </a:gridCol>
                <a:gridCol w="422718">
                  <a:extLst>
                    <a:ext uri="{9D8B030D-6E8A-4147-A177-3AD203B41FA5}">
                      <a16:colId xmlns:a16="http://schemas.microsoft.com/office/drawing/2014/main" val="1880722318"/>
                    </a:ext>
                  </a:extLst>
                </a:gridCol>
                <a:gridCol w="422718">
                  <a:extLst>
                    <a:ext uri="{9D8B030D-6E8A-4147-A177-3AD203B41FA5}">
                      <a16:colId xmlns:a16="http://schemas.microsoft.com/office/drawing/2014/main" val="2034889370"/>
                    </a:ext>
                  </a:extLst>
                </a:gridCol>
              </a:tblGrid>
              <a:tr h="294130">
                <a:tc>
                  <a:txBody>
                    <a:bodyPr/>
                    <a:lstStyle/>
                    <a:p>
                      <a:pPr algn="l" fontAlgn="ctr"/>
                      <a:r>
                        <a:rPr lang="de-DE" sz="300" u="none" strike="noStrike">
                          <a:effectLst/>
                        </a:rPr>
                        <a:t>ORDER NO</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PART NO</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PART NAME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SUPPLIER CODE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ORDER DELIVERY DATE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STOCK UNIT NAME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PURCHASING UNIT NAME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PURCHASE CONVERT DIV</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ORDER QTY(PUR UNIT)</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ORDER QTY(STK UNIT)</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Lot No</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Inbound Date</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Actual Qty (Inbound)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Division</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Status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Linkage Status</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extLst>
                  <a:ext uri="{0D108BD9-81ED-4DB2-BD59-A6C34878D82A}">
                    <a16:rowId xmlns:a16="http://schemas.microsoft.com/office/drawing/2014/main" val="3835257405"/>
                  </a:ext>
                </a:extLst>
              </a:tr>
              <a:tr h="147066">
                <a:tc>
                  <a:txBody>
                    <a:bodyPr/>
                    <a:lstStyle/>
                    <a:p>
                      <a:pPr algn="l" fontAlgn="ctr"/>
                      <a:r>
                        <a:rPr lang="de-DE" sz="300" u="none" strike="noStrike">
                          <a:effectLst/>
                        </a:rPr>
                        <a:t>P0463706</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101-0211083-00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MGP-200 BODY CAP</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13151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20231018</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Schedule registered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Not applicable</a:t>
                      </a:r>
                    </a:p>
                    <a:p>
                      <a:pPr algn="l" fontAlgn="ctr"/>
                      <a:r>
                        <a:rPr lang="de-DE" sz="2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p>
                  </a:txBody>
                  <a:tcPr marL="4365" marR="4365" marT="4365" marB="0" anchor="ctr"/>
                </a:tc>
                <a:extLst>
                  <a:ext uri="{0D108BD9-81ED-4DB2-BD59-A6C34878D82A}">
                    <a16:rowId xmlns:a16="http://schemas.microsoft.com/office/drawing/2014/main" val="906106356"/>
                  </a:ext>
                </a:extLst>
              </a:tr>
              <a:tr h="147066">
                <a:tc>
                  <a:txBody>
                    <a:bodyPr/>
                    <a:lstStyle/>
                    <a:p>
                      <a:pPr algn="l" fontAlgn="ctr"/>
                      <a:r>
                        <a:rPr lang="de-DE" sz="300" u="none" strike="noStrike" dirty="0">
                          <a:effectLst/>
                        </a:rPr>
                        <a:t>P0463900</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dirty="0">
                          <a:effectLst/>
                        </a:rPr>
                        <a:t>101-7000001-00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sz="300" u="none" strike="noStrike" dirty="0">
                          <a:effectLst/>
                        </a:rPr>
                        <a:t>ZINC ALLOY INGOT NO 3</a:t>
                      </a:r>
                      <a:endParaRPr lang="en-US"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01101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20231020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G</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KGS</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1000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8,470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8,470,000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dirty="0">
                          <a:effectLst/>
                        </a:rPr>
                        <a:t>-</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Label Working</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Not applicable</a:t>
                      </a:r>
                    </a:p>
                    <a:p>
                      <a:pPr marL="0" marR="0" lvl="0" indent="0" algn="l" defTabSz="685800" rtl="0" eaLnBrk="1" fontAlgn="ctr" latinLnBrk="0" hangingPunct="1">
                        <a:lnSpc>
                          <a:spcPct val="100000"/>
                        </a:lnSpc>
                        <a:spcBef>
                          <a:spcPts val="0"/>
                        </a:spcBef>
                        <a:spcAft>
                          <a:spcPts val="0"/>
                        </a:spcAft>
                        <a:buClrTx/>
                        <a:buSzTx/>
                        <a:buFontTx/>
                        <a:buNone/>
                        <a:tabLst/>
                        <a:defRPr/>
                      </a:pPr>
                      <a:r>
                        <a:rPr lang="de-DE" altLang="ja-JP" sz="2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endParaRPr lang="de-DE"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062924685"/>
                  </a:ext>
                </a:extLst>
              </a:tr>
              <a:tr h="147066">
                <a:tc>
                  <a:txBody>
                    <a:bodyPr/>
                    <a:lstStyle/>
                    <a:p>
                      <a:pPr algn="l" fontAlgn="ctr"/>
                      <a:r>
                        <a:rPr lang="de-DE" sz="300" u="none" strike="noStrike">
                          <a:effectLst/>
                        </a:rPr>
                        <a:t>P0465332</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101-2010461-00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pt-BR" sz="300" u="none" strike="noStrike">
                          <a:effectLst/>
                        </a:rPr>
                        <a:t>SEL-010 MIRROR COMP L R1400</a:t>
                      </a:r>
                      <a:endParaRPr lang="pt-BR"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dirty="0">
                          <a:effectLst/>
                        </a:rPr>
                        <a:t>01050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dirty="0">
                          <a:effectLst/>
                        </a:rPr>
                        <a:t>20231020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60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60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2023-10-20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30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Label Completed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Not applicable</a:t>
                      </a:r>
                    </a:p>
                    <a:p>
                      <a:pPr algn="l" fontAlgn="ct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2789483596"/>
                  </a:ext>
                </a:extLst>
              </a:tr>
              <a:tr h="147066">
                <a:tc>
                  <a:txBody>
                    <a:bodyPr/>
                    <a:lstStyle/>
                    <a:p>
                      <a:pPr algn="l" fontAlgn="ctr"/>
                      <a:r>
                        <a:rPr lang="de-DE" sz="300" u="none" strike="noStrike">
                          <a:effectLst/>
                        </a:rPr>
                        <a:t>P0465359</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101-2012772-00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TZ5-000 BOOT RUBBER (BOOT)</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08050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20240104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11,200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11,200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2024-01-04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20240104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11,200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QC Submitted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Already linked</a:t>
                      </a:r>
                    </a:p>
                    <a:p>
                      <a:pPr algn="l" fontAlgn="ct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4044481548"/>
                  </a:ext>
                </a:extLst>
              </a:tr>
              <a:tr h="147066">
                <a:tc>
                  <a:txBody>
                    <a:bodyPr/>
                    <a:lstStyle/>
                    <a:p>
                      <a:pPr algn="l" fontAlgn="ctr"/>
                      <a:r>
                        <a:rPr lang="de-DE" sz="300" u="none" strike="noStrike">
                          <a:effectLst/>
                        </a:rPr>
                        <a:t>P0465360</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101-2012773-00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TZ5-000 BOOT (MEMORY)</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08050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20240104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12,800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12,800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2024-01-04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20240104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12,800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Inbound working</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Not applicable</a:t>
                      </a:r>
                    </a:p>
                    <a:p>
                      <a:pPr algn="l" fontAlgn="ct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458837155"/>
                  </a:ext>
                </a:extLst>
              </a:tr>
              <a:tr h="147066">
                <a:tc>
                  <a:txBody>
                    <a:bodyPr/>
                    <a:lstStyle/>
                    <a:p>
                      <a:pPr algn="l" fontAlgn="ctr"/>
                      <a:r>
                        <a:rPr lang="de-DE" sz="300" u="none" strike="noStrike">
                          <a:effectLst/>
                        </a:rPr>
                        <a:t>P0465401</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101-2012770-00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TUBE L920 (7X8)BLACK</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14201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2023-10-24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20231024</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Inbound completed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Not linked</a:t>
                      </a:r>
                    </a:p>
                    <a:p>
                      <a:pPr algn="l" fontAlgn="ct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725543751"/>
                  </a:ext>
                </a:extLst>
              </a:tr>
              <a:tr h="147066">
                <a:tc>
                  <a:txBody>
                    <a:bodyPr/>
                    <a:lstStyle/>
                    <a:p>
                      <a:pPr algn="l" fontAlgn="ctr"/>
                      <a:r>
                        <a:rPr lang="de-DE" sz="300" u="none" strike="noStrike">
                          <a:effectLst/>
                        </a:rPr>
                        <a:t>M1822061</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101-0210009-00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B50-410 BAR COMP LOCK</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13051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2023-10-20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Inbound completed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Already linked</a:t>
                      </a:r>
                    </a:p>
                    <a:p>
                      <a:pPr algn="l" fontAlgn="ct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695667904"/>
                  </a:ext>
                </a:extLst>
              </a:tr>
              <a:tr h="147066">
                <a:tc>
                  <a:txBody>
                    <a:bodyPr/>
                    <a:lstStyle/>
                    <a:p>
                      <a:pPr algn="l" fontAlgn="ctr"/>
                      <a:r>
                        <a:rPr lang="de-DE" sz="300" u="none" strike="noStrike">
                          <a:effectLst/>
                        </a:rPr>
                        <a:t>M1822061</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101-0210009-00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B50-410 BAR COMP LOCK</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13051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PCS</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u="none" strike="noStrike">
                          <a:effectLst/>
                        </a:rPr>
                        <a:t>2023-10-21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20231021</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100</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r" fontAlgn="ctr"/>
                      <a:r>
                        <a:rPr lang="en-US" altLang="ja-JP" sz="300" u="none" strike="noStrike">
                          <a:effectLst/>
                        </a:rPr>
                        <a:t>2</a:t>
                      </a:r>
                      <a:endParaRPr lang="en-US" altLang="ja-JP"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a:effectLst/>
                        </a:rPr>
                        <a:t>Inbound completed</a:t>
                      </a:r>
                      <a:endParaRPr lang="de-DE" sz="300" b="0" i="0" u="none" strike="noStrike">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400" u="none" strike="noStrike" dirty="0">
                          <a:effectLst/>
                        </a:rPr>
                        <a:t>Not applicable</a:t>
                      </a:r>
                    </a:p>
                    <a:p>
                      <a:pPr algn="l" fontAlgn="ctr"/>
                      <a:r>
                        <a:rPr kumimoji="1" lang="de-DE" altLang="ja-JP" sz="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829113386"/>
                  </a:ext>
                </a:extLst>
              </a:tr>
            </a:tbl>
          </a:graphicData>
        </a:graphic>
      </p:graphicFrame>
      <p:sp>
        <p:nvSpPr>
          <p:cNvPr id="96" name="正方形/長方形 95">
            <a:extLst>
              <a:ext uri="{FF2B5EF4-FFF2-40B4-BE49-F238E27FC236}">
                <a16:creationId xmlns:a16="http://schemas.microsoft.com/office/drawing/2014/main" id="{83C04AE5-7DDF-A6F0-C38D-73F4524F3C43}"/>
              </a:ext>
            </a:extLst>
          </p:cNvPr>
          <p:cNvSpPr/>
          <p:nvPr/>
        </p:nvSpPr>
        <p:spPr>
          <a:xfrm>
            <a:off x="546253" y="4151037"/>
            <a:ext cx="5915023" cy="4921843"/>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a:p>
            <a:pPr algn="l" defTabSz="914400"/>
            <a:r>
              <a:rPr kumimoji="1" lang="en-US" altLang="ja-JP" sz="1000" b="1" kern="0" dirty="0">
                <a:solidFill>
                  <a:prstClr val="black"/>
                </a:solidFill>
              </a:rPr>
              <a:t>Resend button</a:t>
            </a:r>
            <a:r>
              <a:rPr kumimoji="1" lang="en-US" altLang="ja-JP" sz="1000" kern="0" dirty="0">
                <a:solidFill>
                  <a:prstClr val="black"/>
                </a:solidFill>
              </a:rPr>
              <a:t>		If "Linkage Error" occurs in the status, it is possible to create and resend the CSV again.</a:t>
            </a:r>
          </a:p>
          <a:p>
            <a:pPr algn="l" defTabSz="914400"/>
            <a:r>
              <a:rPr kumimoji="1" lang="en-US" altLang="ja-JP" sz="1000" b="1" kern="0" dirty="0">
                <a:solidFill>
                  <a:prstClr val="black"/>
                </a:solidFill>
              </a:rPr>
              <a:t>Status management   </a:t>
            </a:r>
            <a:r>
              <a:rPr kumimoji="1" lang="en-US" altLang="ja-JP" sz="1000" b="1" kern="0" dirty="0">
                <a:solidFill>
                  <a:srgbClr val="FF0000"/>
                </a:solidFill>
              </a:rPr>
              <a:t>*Can not change status this screen</a:t>
            </a: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ja-JP" altLang="en-US" sz="1000" kern="0" dirty="0">
              <a:solidFill>
                <a:prstClr val="black"/>
              </a:solidFill>
            </a:endParaRPr>
          </a:p>
        </p:txBody>
      </p:sp>
      <p:sp>
        <p:nvSpPr>
          <p:cNvPr id="97" name="正方形/長方形 96">
            <a:extLst>
              <a:ext uri="{FF2B5EF4-FFF2-40B4-BE49-F238E27FC236}">
                <a16:creationId xmlns:a16="http://schemas.microsoft.com/office/drawing/2014/main" id="{D7CF175C-7E5D-04B9-B3E7-64E6623C7614}"/>
              </a:ext>
            </a:extLst>
          </p:cNvPr>
          <p:cNvSpPr/>
          <p:nvPr/>
        </p:nvSpPr>
        <p:spPr>
          <a:xfrm>
            <a:off x="686719" y="5066816"/>
            <a:ext cx="370840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8" name="矢印: 右 97">
            <a:extLst>
              <a:ext uri="{FF2B5EF4-FFF2-40B4-BE49-F238E27FC236}">
                <a16:creationId xmlns:a16="http://schemas.microsoft.com/office/drawing/2014/main" id="{7DB72C1B-201B-CBED-0D64-FD1BF0E667BD}"/>
              </a:ext>
            </a:extLst>
          </p:cNvPr>
          <p:cNvSpPr/>
          <p:nvPr/>
        </p:nvSpPr>
        <p:spPr>
          <a:xfrm rot="5400000">
            <a:off x="2330596" y="5938719"/>
            <a:ext cx="1770332"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9" name="正方形/長方形 98">
            <a:extLst>
              <a:ext uri="{FF2B5EF4-FFF2-40B4-BE49-F238E27FC236}">
                <a16:creationId xmlns:a16="http://schemas.microsoft.com/office/drawing/2014/main" id="{689780B2-3BC1-18A3-D11A-82E9944419FC}"/>
              </a:ext>
            </a:extLst>
          </p:cNvPr>
          <p:cNvSpPr/>
          <p:nvPr/>
        </p:nvSpPr>
        <p:spPr>
          <a:xfrm>
            <a:off x="2690409" y="604170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QC Submitted</a:t>
            </a:r>
            <a:endParaRPr kumimoji="1" lang="ja-JP" altLang="en-US" sz="700" kern="0" dirty="0">
              <a:solidFill>
                <a:prstClr val="black"/>
              </a:solidFill>
            </a:endParaRPr>
          </a:p>
        </p:txBody>
      </p:sp>
      <p:sp>
        <p:nvSpPr>
          <p:cNvPr id="100" name="正方形/長方形 99">
            <a:extLst>
              <a:ext uri="{FF2B5EF4-FFF2-40B4-BE49-F238E27FC236}">
                <a16:creationId xmlns:a16="http://schemas.microsoft.com/office/drawing/2014/main" id="{56382E6C-DB4C-A481-824E-EFE69AC693D2}"/>
              </a:ext>
            </a:extLst>
          </p:cNvPr>
          <p:cNvSpPr/>
          <p:nvPr/>
        </p:nvSpPr>
        <p:spPr>
          <a:xfrm>
            <a:off x="2690409" y="654136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Completed</a:t>
            </a:r>
            <a:endParaRPr kumimoji="1" lang="ja-JP" altLang="en-US" sz="700" kern="0" dirty="0">
              <a:solidFill>
                <a:prstClr val="black"/>
              </a:solidFill>
            </a:endParaRPr>
          </a:p>
        </p:txBody>
      </p:sp>
      <p:sp>
        <p:nvSpPr>
          <p:cNvPr id="101" name="正方形/長方形 100">
            <a:extLst>
              <a:ext uri="{FF2B5EF4-FFF2-40B4-BE49-F238E27FC236}">
                <a16:creationId xmlns:a16="http://schemas.microsoft.com/office/drawing/2014/main" id="{A9006F0A-A52C-7CE5-0C1E-0B5D653FED1F}"/>
              </a:ext>
            </a:extLst>
          </p:cNvPr>
          <p:cNvSpPr/>
          <p:nvPr/>
        </p:nvSpPr>
        <p:spPr>
          <a:xfrm>
            <a:off x="2690409" y="530882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102" name="正方形/長方形 101">
            <a:extLst>
              <a:ext uri="{FF2B5EF4-FFF2-40B4-BE49-F238E27FC236}">
                <a16:creationId xmlns:a16="http://schemas.microsoft.com/office/drawing/2014/main" id="{2AF762FE-8CE6-F616-120F-9CD6782712CC}"/>
              </a:ext>
            </a:extLst>
          </p:cNvPr>
          <p:cNvSpPr/>
          <p:nvPr/>
        </p:nvSpPr>
        <p:spPr>
          <a:xfrm>
            <a:off x="2690409" y="555139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Working</a:t>
            </a:r>
            <a:endParaRPr kumimoji="1" lang="ja-JP" altLang="en-US" sz="700" kern="0" dirty="0">
              <a:solidFill>
                <a:prstClr val="black"/>
              </a:solidFill>
            </a:endParaRPr>
          </a:p>
        </p:txBody>
      </p:sp>
      <p:sp>
        <p:nvSpPr>
          <p:cNvPr id="103" name="正方形/長方形 102">
            <a:extLst>
              <a:ext uri="{FF2B5EF4-FFF2-40B4-BE49-F238E27FC236}">
                <a16:creationId xmlns:a16="http://schemas.microsoft.com/office/drawing/2014/main" id="{91C10CA2-A874-3536-469E-977AD403458B}"/>
              </a:ext>
            </a:extLst>
          </p:cNvPr>
          <p:cNvSpPr/>
          <p:nvPr/>
        </p:nvSpPr>
        <p:spPr>
          <a:xfrm>
            <a:off x="2690409" y="579396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Completed</a:t>
            </a:r>
            <a:endParaRPr kumimoji="1" lang="ja-JP" altLang="en-US" sz="700" kern="0" dirty="0">
              <a:solidFill>
                <a:prstClr val="black"/>
              </a:solidFill>
            </a:endParaRPr>
          </a:p>
        </p:txBody>
      </p:sp>
      <p:sp>
        <p:nvSpPr>
          <p:cNvPr id="104" name="正方形/長方形 103">
            <a:extLst>
              <a:ext uri="{FF2B5EF4-FFF2-40B4-BE49-F238E27FC236}">
                <a16:creationId xmlns:a16="http://schemas.microsoft.com/office/drawing/2014/main" id="{5CFDFC2B-21EE-90B3-5B86-FCC6542091E8}"/>
              </a:ext>
            </a:extLst>
          </p:cNvPr>
          <p:cNvSpPr/>
          <p:nvPr/>
        </p:nvSpPr>
        <p:spPr>
          <a:xfrm>
            <a:off x="2690409" y="6285789"/>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working</a:t>
            </a:r>
            <a:endParaRPr kumimoji="1" lang="ja-JP" altLang="en-US" sz="700" kern="0" dirty="0">
              <a:solidFill>
                <a:prstClr val="black"/>
              </a:solidFill>
            </a:endParaRPr>
          </a:p>
        </p:txBody>
      </p:sp>
      <p:sp>
        <p:nvSpPr>
          <p:cNvPr id="105" name="矢印: 右 104">
            <a:extLst>
              <a:ext uri="{FF2B5EF4-FFF2-40B4-BE49-F238E27FC236}">
                <a16:creationId xmlns:a16="http://schemas.microsoft.com/office/drawing/2014/main" id="{70B59B01-E18C-FC8F-3D84-F4DD404FCDBF}"/>
              </a:ext>
            </a:extLst>
          </p:cNvPr>
          <p:cNvSpPr/>
          <p:nvPr/>
        </p:nvSpPr>
        <p:spPr>
          <a:xfrm rot="5400000">
            <a:off x="1088937" y="5938717"/>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6" name="正方形/長方形 105">
            <a:extLst>
              <a:ext uri="{FF2B5EF4-FFF2-40B4-BE49-F238E27FC236}">
                <a16:creationId xmlns:a16="http://schemas.microsoft.com/office/drawing/2014/main" id="{D09E0231-1B5C-32FC-7B57-339FF91C73D0}"/>
              </a:ext>
            </a:extLst>
          </p:cNvPr>
          <p:cNvSpPr/>
          <p:nvPr/>
        </p:nvSpPr>
        <p:spPr>
          <a:xfrm>
            <a:off x="4748618" y="6341064"/>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107" name="正方形/長方形 106">
            <a:extLst>
              <a:ext uri="{FF2B5EF4-FFF2-40B4-BE49-F238E27FC236}">
                <a16:creationId xmlns:a16="http://schemas.microsoft.com/office/drawing/2014/main" id="{7C662301-331F-A10E-924F-D545FE7A2DF7}"/>
              </a:ext>
            </a:extLst>
          </p:cNvPr>
          <p:cNvSpPr/>
          <p:nvPr/>
        </p:nvSpPr>
        <p:spPr>
          <a:xfrm>
            <a:off x="1400089" y="654136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Completed</a:t>
            </a:r>
            <a:endParaRPr kumimoji="1" lang="ja-JP" altLang="en-US" sz="700" kern="0" dirty="0">
              <a:solidFill>
                <a:prstClr val="black"/>
              </a:solidFill>
            </a:endParaRPr>
          </a:p>
        </p:txBody>
      </p:sp>
      <p:sp>
        <p:nvSpPr>
          <p:cNvPr id="108" name="正方形/長方形 107">
            <a:extLst>
              <a:ext uri="{FF2B5EF4-FFF2-40B4-BE49-F238E27FC236}">
                <a16:creationId xmlns:a16="http://schemas.microsoft.com/office/drawing/2014/main" id="{793FAF16-8DFC-C403-AD08-9C56BF35C6CA}"/>
              </a:ext>
            </a:extLst>
          </p:cNvPr>
          <p:cNvSpPr/>
          <p:nvPr/>
        </p:nvSpPr>
        <p:spPr>
          <a:xfrm>
            <a:off x="1400089" y="530882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109" name="正方形/長方形 108">
            <a:extLst>
              <a:ext uri="{FF2B5EF4-FFF2-40B4-BE49-F238E27FC236}">
                <a16:creationId xmlns:a16="http://schemas.microsoft.com/office/drawing/2014/main" id="{0D504BFE-3F99-2934-EC16-B925EC6359ED}"/>
              </a:ext>
            </a:extLst>
          </p:cNvPr>
          <p:cNvSpPr/>
          <p:nvPr/>
        </p:nvSpPr>
        <p:spPr>
          <a:xfrm>
            <a:off x="1400089" y="555139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Working</a:t>
            </a:r>
            <a:endParaRPr kumimoji="1" lang="ja-JP" altLang="en-US" sz="700" kern="0" dirty="0">
              <a:solidFill>
                <a:prstClr val="black"/>
              </a:solidFill>
            </a:endParaRPr>
          </a:p>
        </p:txBody>
      </p:sp>
      <p:sp>
        <p:nvSpPr>
          <p:cNvPr id="110" name="正方形/長方形 109">
            <a:extLst>
              <a:ext uri="{FF2B5EF4-FFF2-40B4-BE49-F238E27FC236}">
                <a16:creationId xmlns:a16="http://schemas.microsoft.com/office/drawing/2014/main" id="{34160460-9E10-FE58-0DD9-F7CD9F95D4E0}"/>
              </a:ext>
            </a:extLst>
          </p:cNvPr>
          <p:cNvSpPr/>
          <p:nvPr/>
        </p:nvSpPr>
        <p:spPr>
          <a:xfrm>
            <a:off x="1400089" y="5793966"/>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Completed</a:t>
            </a:r>
            <a:endParaRPr kumimoji="1" lang="ja-JP" altLang="en-US" sz="700" kern="0" dirty="0">
              <a:solidFill>
                <a:prstClr val="black"/>
              </a:solidFill>
            </a:endParaRPr>
          </a:p>
        </p:txBody>
      </p:sp>
      <p:sp>
        <p:nvSpPr>
          <p:cNvPr id="111" name="正方形/長方形 110">
            <a:extLst>
              <a:ext uri="{FF2B5EF4-FFF2-40B4-BE49-F238E27FC236}">
                <a16:creationId xmlns:a16="http://schemas.microsoft.com/office/drawing/2014/main" id="{8A2B47D8-23E7-396A-7F9E-97FC37930A21}"/>
              </a:ext>
            </a:extLst>
          </p:cNvPr>
          <p:cNvSpPr/>
          <p:nvPr/>
        </p:nvSpPr>
        <p:spPr>
          <a:xfrm>
            <a:off x="1400089" y="6285789"/>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working</a:t>
            </a:r>
            <a:endParaRPr kumimoji="1" lang="ja-JP" altLang="en-US" sz="700" kern="0" dirty="0">
              <a:solidFill>
                <a:prstClr val="black"/>
              </a:solidFill>
            </a:endParaRPr>
          </a:p>
        </p:txBody>
      </p:sp>
      <p:cxnSp>
        <p:nvCxnSpPr>
          <p:cNvPr id="112" name="直線矢印コネクタ 111">
            <a:extLst>
              <a:ext uri="{FF2B5EF4-FFF2-40B4-BE49-F238E27FC236}">
                <a16:creationId xmlns:a16="http://schemas.microsoft.com/office/drawing/2014/main" id="{46EBF043-DA9B-B177-8003-E0297C5824FF}"/>
              </a:ext>
            </a:extLst>
          </p:cNvPr>
          <p:cNvCxnSpPr>
            <a:cxnSpLocks/>
          </p:cNvCxnSpPr>
          <p:nvPr/>
        </p:nvCxnSpPr>
        <p:spPr>
          <a:xfrm>
            <a:off x="4395119" y="6435463"/>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1" name="正方形/長方形 130">
            <a:extLst>
              <a:ext uri="{FF2B5EF4-FFF2-40B4-BE49-F238E27FC236}">
                <a16:creationId xmlns:a16="http://schemas.microsoft.com/office/drawing/2014/main" id="{0CD35B9B-EC1D-83AA-75CA-B1F079D79B8B}"/>
              </a:ext>
            </a:extLst>
          </p:cNvPr>
          <p:cNvSpPr/>
          <p:nvPr/>
        </p:nvSpPr>
        <p:spPr>
          <a:xfrm>
            <a:off x="686719" y="7058602"/>
            <a:ext cx="516127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2" name="矢印: 右 131">
            <a:extLst>
              <a:ext uri="{FF2B5EF4-FFF2-40B4-BE49-F238E27FC236}">
                <a16:creationId xmlns:a16="http://schemas.microsoft.com/office/drawing/2014/main" id="{C2CD955B-2842-5F2C-C258-B1D2BD020392}"/>
              </a:ext>
            </a:extLst>
          </p:cNvPr>
          <p:cNvSpPr/>
          <p:nvPr/>
        </p:nvSpPr>
        <p:spPr>
          <a:xfrm rot="5400000">
            <a:off x="1088937" y="7930503"/>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3" name="正方形/長方形 132">
            <a:extLst>
              <a:ext uri="{FF2B5EF4-FFF2-40B4-BE49-F238E27FC236}">
                <a16:creationId xmlns:a16="http://schemas.microsoft.com/office/drawing/2014/main" id="{E2360DB2-DC4F-3D0B-B6C6-E1CCBA7B3116}"/>
              </a:ext>
            </a:extLst>
          </p:cNvPr>
          <p:cNvSpPr/>
          <p:nvPr/>
        </p:nvSpPr>
        <p:spPr>
          <a:xfrm>
            <a:off x="1400089" y="730061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applicable</a:t>
            </a:r>
            <a:endParaRPr kumimoji="1" lang="ja-JP" altLang="en-US" sz="700" kern="0" dirty="0">
              <a:solidFill>
                <a:prstClr val="black"/>
              </a:solidFill>
            </a:endParaRPr>
          </a:p>
        </p:txBody>
      </p:sp>
      <p:sp>
        <p:nvSpPr>
          <p:cNvPr id="134" name="正方形/長方形 133">
            <a:extLst>
              <a:ext uri="{FF2B5EF4-FFF2-40B4-BE49-F238E27FC236}">
                <a16:creationId xmlns:a16="http://schemas.microsoft.com/office/drawing/2014/main" id="{3A23187F-7232-EBE4-114F-B261BDFCEB30}"/>
              </a:ext>
            </a:extLst>
          </p:cNvPr>
          <p:cNvSpPr/>
          <p:nvPr/>
        </p:nvSpPr>
        <p:spPr>
          <a:xfrm>
            <a:off x="1400089" y="754318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linked</a:t>
            </a:r>
            <a:endParaRPr kumimoji="1" lang="ja-JP" altLang="en-US" sz="700" kern="0" dirty="0">
              <a:solidFill>
                <a:prstClr val="black"/>
              </a:solidFill>
            </a:endParaRPr>
          </a:p>
        </p:txBody>
      </p:sp>
      <p:sp>
        <p:nvSpPr>
          <p:cNvPr id="135" name="正方形/長方形 134">
            <a:extLst>
              <a:ext uri="{FF2B5EF4-FFF2-40B4-BE49-F238E27FC236}">
                <a16:creationId xmlns:a16="http://schemas.microsoft.com/office/drawing/2014/main" id="{1886DD11-927C-A0CD-7D21-83CD72587775}"/>
              </a:ext>
            </a:extLst>
          </p:cNvPr>
          <p:cNvSpPr/>
          <p:nvPr/>
        </p:nvSpPr>
        <p:spPr>
          <a:xfrm>
            <a:off x="1400089" y="780666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Already linked</a:t>
            </a:r>
            <a:endParaRPr kumimoji="1" lang="ja-JP" altLang="en-US" sz="700" kern="0" dirty="0">
              <a:solidFill>
                <a:prstClr val="black"/>
              </a:solidFill>
            </a:endParaRPr>
          </a:p>
        </p:txBody>
      </p:sp>
      <p:sp>
        <p:nvSpPr>
          <p:cNvPr id="136" name="正方形/長方形 135">
            <a:extLst>
              <a:ext uri="{FF2B5EF4-FFF2-40B4-BE49-F238E27FC236}">
                <a16:creationId xmlns:a16="http://schemas.microsoft.com/office/drawing/2014/main" id="{0AB53948-57C6-B480-25C5-2A6944CBC75C}"/>
              </a:ext>
            </a:extLst>
          </p:cNvPr>
          <p:cNvSpPr/>
          <p:nvPr/>
        </p:nvSpPr>
        <p:spPr>
          <a:xfrm>
            <a:off x="2106098" y="818613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Linkage Error</a:t>
            </a:r>
            <a:endParaRPr kumimoji="1" lang="ja-JP" altLang="en-US" sz="700" kern="0" dirty="0">
              <a:solidFill>
                <a:prstClr val="black"/>
              </a:solidFill>
            </a:endParaRPr>
          </a:p>
        </p:txBody>
      </p:sp>
      <p:sp>
        <p:nvSpPr>
          <p:cNvPr id="137" name="テキスト ボックス 136">
            <a:extLst>
              <a:ext uri="{FF2B5EF4-FFF2-40B4-BE49-F238E27FC236}">
                <a16:creationId xmlns:a16="http://schemas.microsoft.com/office/drawing/2014/main" id="{7FB554C7-FB0C-1B59-2F92-905A12F2CB49}"/>
              </a:ext>
            </a:extLst>
          </p:cNvPr>
          <p:cNvSpPr txBox="1"/>
          <p:nvPr/>
        </p:nvSpPr>
        <p:spPr>
          <a:xfrm>
            <a:off x="2597360" y="7298668"/>
            <a:ext cx="3153925" cy="215444"/>
          </a:xfrm>
          <a:prstGeom prst="rect">
            <a:avLst/>
          </a:prstGeom>
          <a:noFill/>
        </p:spPr>
        <p:txBody>
          <a:bodyPr wrap="square" rtlCol="0">
            <a:spAutoFit/>
          </a:bodyPr>
          <a:lstStyle/>
          <a:p>
            <a:r>
              <a:rPr kumimoji="1" lang="en-US" altLang="ja-JP" sz="800" dirty="0"/>
              <a:t>The data is not in stock.</a:t>
            </a:r>
          </a:p>
        </p:txBody>
      </p:sp>
      <p:sp>
        <p:nvSpPr>
          <p:cNvPr id="138" name="テキスト ボックス 137">
            <a:extLst>
              <a:ext uri="{FF2B5EF4-FFF2-40B4-BE49-F238E27FC236}">
                <a16:creationId xmlns:a16="http://schemas.microsoft.com/office/drawing/2014/main" id="{2F4FD435-1D03-E1E2-ABDF-B4852C62C61F}"/>
              </a:ext>
            </a:extLst>
          </p:cNvPr>
          <p:cNvSpPr txBox="1"/>
          <p:nvPr/>
        </p:nvSpPr>
        <p:spPr>
          <a:xfrm>
            <a:off x="2597360" y="7781604"/>
            <a:ext cx="3153925" cy="215444"/>
          </a:xfrm>
          <a:prstGeom prst="rect">
            <a:avLst/>
          </a:prstGeom>
          <a:noFill/>
        </p:spPr>
        <p:txBody>
          <a:bodyPr wrap="square" rtlCol="0">
            <a:spAutoFit/>
          </a:bodyPr>
          <a:lstStyle/>
          <a:p>
            <a:r>
              <a:rPr kumimoji="1" lang="en-US" altLang="ja-JP" sz="800" dirty="0"/>
              <a:t>The data is in stock, and Sending procedure completed</a:t>
            </a:r>
          </a:p>
        </p:txBody>
      </p:sp>
      <p:sp>
        <p:nvSpPr>
          <p:cNvPr id="139" name="テキスト ボックス 138">
            <a:extLst>
              <a:ext uri="{FF2B5EF4-FFF2-40B4-BE49-F238E27FC236}">
                <a16:creationId xmlns:a16="http://schemas.microsoft.com/office/drawing/2014/main" id="{3B7211E9-7DA1-6E33-DAB6-4326B5BE57D1}"/>
              </a:ext>
            </a:extLst>
          </p:cNvPr>
          <p:cNvSpPr txBox="1"/>
          <p:nvPr/>
        </p:nvSpPr>
        <p:spPr>
          <a:xfrm>
            <a:off x="2589042" y="7521350"/>
            <a:ext cx="3153925" cy="215444"/>
          </a:xfrm>
          <a:prstGeom prst="rect">
            <a:avLst/>
          </a:prstGeom>
          <a:noFill/>
        </p:spPr>
        <p:txBody>
          <a:bodyPr wrap="square" rtlCol="0">
            <a:spAutoFit/>
          </a:bodyPr>
          <a:lstStyle/>
          <a:p>
            <a:r>
              <a:rPr kumimoji="1" lang="en-US" altLang="ja-JP" sz="800" dirty="0"/>
              <a:t>The data is in stock, but Sending procedure not completed</a:t>
            </a:r>
          </a:p>
        </p:txBody>
      </p:sp>
      <p:sp>
        <p:nvSpPr>
          <p:cNvPr id="140" name="テキスト ボックス 139">
            <a:extLst>
              <a:ext uri="{FF2B5EF4-FFF2-40B4-BE49-F238E27FC236}">
                <a16:creationId xmlns:a16="http://schemas.microsoft.com/office/drawing/2014/main" id="{DF88D50B-B78E-C820-06EB-00C3CDEEA888}"/>
              </a:ext>
            </a:extLst>
          </p:cNvPr>
          <p:cNvSpPr txBox="1"/>
          <p:nvPr/>
        </p:nvSpPr>
        <p:spPr>
          <a:xfrm>
            <a:off x="3216574" y="8163833"/>
            <a:ext cx="2631416" cy="215444"/>
          </a:xfrm>
          <a:prstGeom prst="rect">
            <a:avLst/>
          </a:prstGeom>
          <a:noFill/>
        </p:spPr>
        <p:txBody>
          <a:bodyPr wrap="square" rtlCol="0">
            <a:spAutoFit/>
          </a:bodyPr>
          <a:lstStyle/>
          <a:p>
            <a:r>
              <a:rPr kumimoji="1" lang="en-US" altLang="ja-JP" sz="800" dirty="0"/>
              <a:t>An error occurred during linkage data.</a:t>
            </a:r>
          </a:p>
        </p:txBody>
      </p:sp>
      <p:sp>
        <p:nvSpPr>
          <p:cNvPr id="141" name="正方形/長方形 140">
            <a:extLst>
              <a:ext uri="{FF2B5EF4-FFF2-40B4-BE49-F238E27FC236}">
                <a16:creationId xmlns:a16="http://schemas.microsoft.com/office/drawing/2014/main" id="{DBD5FDAF-1406-6578-34BE-7B7C70E6E2FB}"/>
              </a:ext>
            </a:extLst>
          </p:cNvPr>
          <p:cNvSpPr/>
          <p:nvPr/>
        </p:nvSpPr>
        <p:spPr>
          <a:xfrm>
            <a:off x="2428452" y="1894579"/>
            <a:ext cx="337815" cy="95825"/>
          </a:xfrm>
          <a:prstGeom prst="rect">
            <a:avLst/>
          </a:prstGeom>
          <a:solidFill>
            <a:srgbClr val="0070C0"/>
          </a:solidFill>
          <a:ln w="3175" cap="flat" cmpd="sng" algn="ctr">
            <a:noFill/>
            <a:prstDash val="solid"/>
          </a:ln>
          <a:effectLst/>
        </p:spPr>
        <p:txBody>
          <a:bodyPr rtlCol="0" anchor="ctr"/>
          <a:lstStyle/>
          <a:p>
            <a:pPr algn="ctr" defTabSz="914400"/>
            <a:r>
              <a:rPr kumimoji="1" lang="en-US" altLang="ja-JP" sz="300" kern="0" dirty="0">
                <a:solidFill>
                  <a:schemeClr val="bg1"/>
                </a:solidFill>
              </a:rPr>
              <a:t>Resend</a:t>
            </a:r>
            <a:endParaRPr kumimoji="1" lang="ja-JP" altLang="en-US" sz="300" kern="0" dirty="0">
              <a:solidFill>
                <a:schemeClr val="bg1"/>
              </a:solidFill>
            </a:endParaRPr>
          </a:p>
        </p:txBody>
      </p:sp>
      <p:sp>
        <p:nvSpPr>
          <p:cNvPr id="142" name="二等辺三角形 141">
            <a:extLst>
              <a:ext uri="{FF2B5EF4-FFF2-40B4-BE49-F238E27FC236}">
                <a16:creationId xmlns:a16="http://schemas.microsoft.com/office/drawing/2014/main" id="{D0AF8438-40E7-EF14-FC8C-2E39EEE99138}"/>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150877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Schedule </a:t>
            </a:r>
          </a:p>
          <a:p>
            <a:r>
              <a:rPr kumimoji="1" lang="en-US" altLang="ja-JP" sz="1100" b="1" dirty="0"/>
              <a:t>5-6-3. Outbound Schedule</a:t>
            </a:r>
          </a:p>
        </p:txBody>
      </p:sp>
      <p:pic>
        <p:nvPicPr>
          <p:cNvPr id="5" name="図 4">
            <a:extLst>
              <a:ext uri="{FF2B5EF4-FFF2-40B4-BE49-F238E27FC236}">
                <a16:creationId xmlns:a16="http://schemas.microsoft.com/office/drawing/2014/main" id="{CD806C27-C83A-87D7-4284-759D0B4547FE}"/>
              </a:ext>
            </a:extLst>
          </p:cNvPr>
          <p:cNvPicPr>
            <a:picLocks noChangeAspect="1"/>
          </p:cNvPicPr>
          <p:nvPr/>
        </p:nvPicPr>
        <p:blipFill>
          <a:blip r:embed="rId2"/>
          <a:stretch>
            <a:fillRect/>
          </a:stretch>
        </p:blipFill>
        <p:spPr>
          <a:xfrm>
            <a:off x="589506" y="1524104"/>
            <a:ext cx="5588000" cy="2538567"/>
          </a:xfrm>
          <a:prstGeom prst="rect">
            <a:avLst/>
          </a:prstGeom>
        </p:spPr>
      </p:pic>
      <p:pic>
        <p:nvPicPr>
          <p:cNvPr id="7" name="図 6">
            <a:extLst>
              <a:ext uri="{FF2B5EF4-FFF2-40B4-BE49-F238E27FC236}">
                <a16:creationId xmlns:a16="http://schemas.microsoft.com/office/drawing/2014/main" id="{933301FA-43B6-FE48-F47B-C26DD2F4B9D3}"/>
              </a:ext>
            </a:extLst>
          </p:cNvPr>
          <p:cNvPicPr>
            <a:picLocks noChangeAspect="1"/>
          </p:cNvPicPr>
          <p:nvPr/>
        </p:nvPicPr>
        <p:blipFill>
          <a:blip r:embed="rId3"/>
          <a:stretch>
            <a:fillRect/>
          </a:stretch>
        </p:blipFill>
        <p:spPr>
          <a:xfrm>
            <a:off x="589506" y="2266950"/>
            <a:ext cx="5559834" cy="1470660"/>
          </a:xfrm>
          <a:prstGeom prst="rect">
            <a:avLst/>
          </a:prstGeom>
        </p:spPr>
      </p:pic>
      <p:pic>
        <p:nvPicPr>
          <p:cNvPr id="16" name="図 15">
            <a:extLst>
              <a:ext uri="{FF2B5EF4-FFF2-40B4-BE49-F238E27FC236}">
                <a16:creationId xmlns:a16="http://schemas.microsoft.com/office/drawing/2014/main" id="{5AFCD109-F361-05B5-A1DE-05D9373F8A96}"/>
              </a:ext>
            </a:extLst>
          </p:cNvPr>
          <p:cNvPicPr>
            <a:picLocks noChangeAspect="1"/>
          </p:cNvPicPr>
          <p:nvPr/>
        </p:nvPicPr>
        <p:blipFill>
          <a:blip r:embed="rId4"/>
          <a:stretch>
            <a:fillRect/>
          </a:stretch>
        </p:blipFill>
        <p:spPr>
          <a:xfrm>
            <a:off x="1218777" y="1673638"/>
            <a:ext cx="1558713" cy="188824"/>
          </a:xfrm>
          <a:prstGeom prst="rect">
            <a:avLst/>
          </a:prstGeom>
        </p:spPr>
      </p:pic>
      <p:pic>
        <p:nvPicPr>
          <p:cNvPr id="19" name="図 18">
            <a:extLst>
              <a:ext uri="{FF2B5EF4-FFF2-40B4-BE49-F238E27FC236}">
                <a16:creationId xmlns:a16="http://schemas.microsoft.com/office/drawing/2014/main" id="{BE674586-9717-4931-0502-A7CB155A6EAD}"/>
              </a:ext>
            </a:extLst>
          </p:cNvPr>
          <p:cNvPicPr>
            <a:picLocks noChangeAspect="1"/>
          </p:cNvPicPr>
          <p:nvPr/>
        </p:nvPicPr>
        <p:blipFill>
          <a:blip r:embed="rId5"/>
          <a:stretch>
            <a:fillRect/>
          </a:stretch>
        </p:blipFill>
        <p:spPr>
          <a:xfrm>
            <a:off x="2594569" y="1924111"/>
            <a:ext cx="486528" cy="129479"/>
          </a:xfrm>
          <a:prstGeom prst="rect">
            <a:avLst/>
          </a:prstGeom>
        </p:spPr>
      </p:pic>
      <p:pic>
        <p:nvPicPr>
          <p:cNvPr id="20" name="図 19">
            <a:extLst>
              <a:ext uri="{FF2B5EF4-FFF2-40B4-BE49-F238E27FC236}">
                <a16:creationId xmlns:a16="http://schemas.microsoft.com/office/drawing/2014/main" id="{55F8E222-4E22-3651-186A-878B7560ADF0}"/>
              </a:ext>
            </a:extLst>
          </p:cNvPr>
          <p:cNvPicPr>
            <a:picLocks noChangeAspect="1"/>
          </p:cNvPicPr>
          <p:nvPr/>
        </p:nvPicPr>
        <p:blipFill>
          <a:blip r:embed="rId4"/>
          <a:stretch>
            <a:fillRect/>
          </a:stretch>
        </p:blipFill>
        <p:spPr>
          <a:xfrm>
            <a:off x="2058476" y="1884860"/>
            <a:ext cx="1558713" cy="45719"/>
          </a:xfrm>
          <a:prstGeom prst="rect">
            <a:avLst/>
          </a:prstGeom>
        </p:spPr>
      </p:pic>
      <p:sp>
        <p:nvSpPr>
          <p:cNvPr id="21" name="正方形/長方形 20">
            <a:extLst>
              <a:ext uri="{FF2B5EF4-FFF2-40B4-BE49-F238E27FC236}">
                <a16:creationId xmlns:a16="http://schemas.microsoft.com/office/drawing/2014/main" id="{F8A61A34-5E9B-EBC2-D953-2CB36DA13DBA}"/>
              </a:ext>
            </a:extLst>
          </p:cNvPr>
          <p:cNvSpPr/>
          <p:nvPr/>
        </p:nvSpPr>
        <p:spPr>
          <a:xfrm>
            <a:off x="103707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 name="正方形/長方形 22">
            <a:extLst>
              <a:ext uri="{FF2B5EF4-FFF2-40B4-BE49-F238E27FC236}">
                <a16:creationId xmlns:a16="http://schemas.microsoft.com/office/drawing/2014/main" id="{A38D9E53-A305-7690-463F-34041AA68ED2}"/>
              </a:ext>
            </a:extLst>
          </p:cNvPr>
          <p:cNvSpPr/>
          <p:nvPr/>
        </p:nvSpPr>
        <p:spPr>
          <a:xfrm>
            <a:off x="162381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025075BA-AFB3-E230-8D50-4C2B1CCF63D2}"/>
              </a:ext>
            </a:extLst>
          </p:cNvPr>
          <p:cNvSpPr txBox="1"/>
          <p:nvPr/>
        </p:nvSpPr>
        <p:spPr>
          <a:xfrm>
            <a:off x="649843" y="1641611"/>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25" name="テキスト ボックス 24">
            <a:extLst>
              <a:ext uri="{FF2B5EF4-FFF2-40B4-BE49-F238E27FC236}">
                <a16:creationId xmlns:a16="http://schemas.microsoft.com/office/drawing/2014/main" id="{3C10095B-3057-7EB7-5A9E-E03DE96FFABD}"/>
              </a:ext>
            </a:extLst>
          </p:cNvPr>
          <p:cNvSpPr txBox="1"/>
          <p:nvPr/>
        </p:nvSpPr>
        <p:spPr>
          <a:xfrm>
            <a:off x="1493216" y="164161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6" name="正方形/長方形 25">
            <a:extLst>
              <a:ext uri="{FF2B5EF4-FFF2-40B4-BE49-F238E27FC236}">
                <a16:creationId xmlns:a16="http://schemas.microsoft.com/office/drawing/2014/main" id="{8763157A-3EF0-66DC-4194-1292B54E5B15}"/>
              </a:ext>
            </a:extLst>
          </p:cNvPr>
          <p:cNvSpPr/>
          <p:nvPr/>
        </p:nvSpPr>
        <p:spPr>
          <a:xfrm>
            <a:off x="103707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 name="正方形/長方形 26">
            <a:extLst>
              <a:ext uri="{FF2B5EF4-FFF2-40B4-BE49-F238E27FC236}">
                <a16:creationId xmlns:a16="http://schemas.microsoft.com/office/drawing/2014/main" id="{F41550F9-8EB0-E424-FE4E-FCBF6B2AA912}"/>
              </a:ext>
            </a:extLst>
          </p:cNvPr>
          <p:cNvSpPr/>
          <p:nvPr/>
        </p:nvSpPr>
        <p:spPr>
          <a:xfrm>
            <a:off x="162381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 name="テキスト ボックス 27">
            <a:extLst>
              <a:ext uri="{FF2B5EF4-FFF2-40B4-BE49-F238E27FC236}">
                <a16:creationId xmlns:a16="http://schemas.microsoft.com/office/drawing/2014/main" id="{ECBC51C1-4683-E180-03BE-704074732EEB}"/>
              </a:ext>
            </a:extLst>
          </p:cNvPr>
          <p:cNvSpPr txBox="1"/>
          <p:nvPr/>
        </p:nvSpPr>
        <p:spPr>
          <a:xfrm>
            <a:off x="649843" y="1743353"/>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29" name="テキスト ボックス 28">
            <a:extLst>
              <a:ext uri="{FF2B5EF4-FFF2-40B4-BE49-F238E27FC236}">
                <a16:creationId xmlns:a16="http://schemas.microsoft.com/office/drawing/2014/main" id="{4503A0F6-BF46-D003-9F5B-1DBF6B8C6F6D}"/>
              </a:ext>
            </a:extLst>
          </p:cNvPr>
          <p:cNvSpPr txBox="1"/>
          <p:nvPr/>
        </p:nvSpPr>
        <p:spPr>
          <a:xfrm>
            <a:off x="1493216" y="1743353"/>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0" name="正方形/長方形 49">
            <a:extLst>
              <a:ext uri="{FF2B5EF4-FFF2-40B4-BE49-F238E27FC236}">
                <a16:creationId xmlns:a16="http://schemas.microsoft.com/office/drawing/2014/main" id="{C607328B-E8C9-A84E-82B3-9C68AC77E7B2}"/>
              </a:ext>
            </a:extLst>
          </p:cNvPr>
          <p:cNvSpPr/>
          <p:nvPr/>
        </p:nvSpPr>
        <p:spPr>
          <a:xfrm>
            <a:off x="250673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 name="正方形/長方形 50">
            <a:extLst>
              <a:ext uri="{FF2B5EF4-FFF2-40B4-BE49-F238E27FC236}">
                <a16:creationId xmlns:a16="http://schemas.microsoft.com/office/drawing/2014/main" id="{CA0052A5-BE1B-B24E-B3D6-F2979DBDE859}"/>
              </a:ext>
            </a:extLst>
          </p:cNvPr>
          <p:cNvSpPr/>
          <p:nvPr/>
        </p:nvSpPr>
        <p:spPr>
          <a:xfrm>
            <a:off x="309347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7" name="テキスト ボックス 56">
            <a:extLst>
              <a:ext uri="{FF2B5EF4-FFF2-40B4-BE49-F238E27FC236}">
                <a16:creationId xmlns:a16="http://schemas.microsoft.com/office/drawing/2014/main" id="{762AE1DA-1995-96BE-AC4B-539434D69F47}"/>
              </a:ext>
            </a:extLst>
          </p:cNvPr>
          <p:cNvSpPr txBox="1"/>
          <p:nvPr/>
        </p:nvSpPr>
        <p:spPr>
          <a:xfrm>
            <a:off x="2963983" y="1648226"/>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8" name="テキスト ボックス 57">
            <a:extLst>
              <a:ext uri="{FF2B5EF4-FFF2-40B4-BE49-F238E27FC236}">
                <a16:creationId xmlns:a16="http://schemas.microsoft.com/office/drawing/2014/main" id="{A39E2AB6-9497-E814-39F5-5635C1876004}"/>
              </a:ext>
            </a:extLst>
          </p:cNvPr>
          <p:cNvSpPr txBox="1"/>
          <p:nvPr/>
        </p:nvSpPr>
        <p:spPr>
          <a:xfrm>
            <a:off x="2086879" y="1656506"/>
            <a:ext cx="522426" cy="153888"/>
          </a:xfrm>
          <a:prstGeom prst="rect">
            <a:avLst/>
          </a:prstGeom>
          <a:noFill/>
        </p:spPr>
        <p:txBody>
          <a:bodyPr wrap="square" rtlCol="0">
            <a:spAutoFit/>
          </a:bodyPr>
          <a:lstStyle/>
          <a:p>
            <a:r>
              <a:rPr kumimoji="1" lang="en-US" altLang="ja-JP" sz="400" dirty="0"/>
              <a:t>Delivery date</a:t>
            </a:r>
            <a:endParaRPr kumimoji="1" lang="ja-JP" altLang="en-US" sz="400" dirty="0"/>
          </a:p>
        </p:txBody>
      </p:sp>
      <p:pic>
        <p:nvPicPr>
          <p:cNvPr id="60" name="図 59">
            <a:extLst>
              <a:ext uri="{FF2B5EF4-FFF2-40B4-BE49-F238E27FC236}">
                <a16:creationId xmlns:a16="http://schemas.microsoft.com/office/drawing/2014/main" id="{F137E8C8-AA84-73B8-E4C7-690C5063A02A}"/>
              </a:ext>
            </a:extLst>
          </p:cNvPr>
          <p:cNvPicPr>
            <a:picLocks noChangeAspect="1"/>
          </p:cNvPicPr>
          <p:nvPr/>
        </p:nvPicPr>
        <p:blipFill>
          <a:blip r:embed="rId6"/>
          <a:stretch>
            <a:fillRect/>
          </a:stretch>
        </p:blipFill>
        <p:spPr>
          <a:xfrm>
            <a:off x="4106048" y="1672629"/>
            <a:ext cx="1333616" cy="251482"/>
          </a:xfrm>
          <a:prstGeom prst="rect">
            <a:avLst/>
          </a:prstGeom>
        </p:spPr>
      </p:pic>
      <p:sp>
        <p:nvSpPr>
          <p:cNvPr id="61" name="正方形/長方形 60">
            <a:extLst>
              <a:ext uri="{FF2B5EF4-FFF2-40B4-BE49-F238E27FC236}">
                <a16:creationId xmlns:a16="http://schemas.microsoft.com/office/drawing/2014/main" id="{A60C2755-DA9B-3EFB-BB5D-E7F665B83B35}"/>
              </a:ext>
            </a:extLst>
          </p:cNvPr>
          <p:cNvSpPr/>
          <p:nvPr/>
        </p:nvSpPr>
        <p:spPr>
          <a:xfrm>
            <a:off x="3981770" y="169678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 name="テキスト ボックス 62">
            <a:extLst>
              <a:ext uri="{FF2B5EF4-FFF2-40B4-BE49-F238E27FC236}">
                <a16:creationId xmlns:a16="http://schemas.microsoft.com/office/drawing/2014/main" id="{8D343C15-7075-7B05-8E78-735F0F554248}"/>
              </a:ext>
            </a:extLst>
          </p:cNvPr>
          <p:cNvSpPr txBox="1"/>
          <p:nvPr/>
        </p:nvSpPr>
        <p:spPr>
          <a:xfrm>
            <a:off x="3594539" y="1644956"/>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69" name="図 68">
            <a:extLst>
              <a:ext uri="{FF2B5EF4-FFF2-40B4-BE49-F238E27FC236}">
                <a16:creationId xmlns:a16="http://schemas.microsoft.com/office/drawing/2014/main" id="{C4DB5CAD-C325-B75F-FD28-5AF4F825AA47}"/>
              </a:ext>
            </a:extLst>
          </p:cNvPr>
          <p:cNvPicPr>
            <a:picLocks noChangeAspect="1"/>
          </p:cNvPicPr>
          <p:nvPr/>
        </p:nvPicPr>
        <p:blipFill>
          <a:blip r:embed="rId6"/>
          <a:stretch>
            <a:fillRect/>
          </a:stretch>
        </p:blipFill>
        <p:spPr>
          <a:xfrm>
            <a:off x="1418337" y="1907094"/>
            <a:ext cx="604534" cy="251482"/>
          </a:xfrm>
          <a:prstGeom prst="rect">
            <a:avLst/>
          </a:prstGeom>
        </p:spPr>
      </p:pic>
      <p:sp>
        <p:nvSpPr>
          <p:cNvPr id="71" name="正方形/長方形 70">
            <a:extLst>
              <a:ext uri="{FF2B5EF4-FFF2-40B4-BE49-F238E27FC236}">
                <a16:creationId xmlns:a16="http://schemas.microsoft.com/office/drawing/2014/main" id="{6FC24A28-7CC5-B346-8316-C908B5E4D6FE}"/>
              </a:ext>
            </a:extLst>
          </p:cNvPr>
          <p:cNvSpPr/>
          <p:nvPr/>
        </p:nvSpPr>
        <p:spPr>
          <a:xfrm>
            <a:off x="515856" y="5817531"/>
            <a:ext cx="5915023" cy="3363865"/>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1000" b="1" kern="0" dirty="0">
                <a:solidFill>
                  <a:prstClr val="black"/>
                </a:solidFill>
              </a:rPr>
              <a:t>Cancel button		</a:t>
            </a:r>
            <a:r>
              <a:rPr kumimoji="1" lang="en-US" altLang="ja-JP" sz="1000" kern="0" dirty="0">
                <a:solidFill>
                  <a:prstClr val="black"/>
                </a:solidFill>
              </a:rPr>
              <a:t>It can change the status to Cancel.</a:t>
            </a:r>
          </a:p>
          <a:p>
            <a:pPr defTabSz="914400"/>
            <a:r>
              <a:rPr kumimoji="1" lang="en-US" altLang="ja-JP" sz="1000" b="1" kern="0" dirty="0">
                <a:solidFill>
                  <a:prstClr val="black"/>
                </a:solidFill>
              </a:rPr>
              <a:t>CSV import button	</a:t>
            </a:r>
            <a:r>
              <a:rPr kumimoji="1" lang="en-US" altLang="ja-JP" sz="1000" kern="0" dirty="0">
                <a:solidFill>
                  <a:prstClr val="black"/>
                </a:solidFill>
              </a:rPr>
              <a:t>It can import CSV files manually.</a:t>
            </a:r>
          </a:p>
          <a:p>
            <a:pPr defTabSz="914400"/>
            <a:r>
              <a:rPr kumimoji="1" lang="en-US" altLang="ja-JP" sz="1000" b="1" kern="0" dirty="0">
                <a:solidFill>
                  <a:prstClr val="black"/>
                </a:solidFill>
              </a:rPr>
              <a:t>Add button		</a:t>
            </a:r>
            <a:r>
              <a:rPr kumimoji="1" lang="en-US" altLang="ja-JP" sz="1000" kern="0" dirty="0">
                <a:solidFill>
                  <a:prstClr val="black"/>
                </a:solidFill>
              </a:rPr>
              <a:t>It can register as many schedules as it manually select.</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a:p>
            <a:pPr algn="l" defTabSz="914400"/>
            <a:r>
              <a:rPr kumimoji="1" lang="en-US" altLang="ja-JP" sz="1000" b="1" kern="0" dirty="0">
                <a:solidFill>
                  <a:prstClr val="black"/>
                </a:solidFill>
              </a:rPr>
              <a:t>Status management </a:t>
            </a: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ja-JP" altLang="en-US" sz="1000" kern="0" dirty="0">
              <a:solidFill>
                <a:prstClr val="black"/>
              </a:solidFill>
            </a:endParaRPr>
          </a:p>
        </p:txBody>
      </p:sp>
      <p:sp>
        <p:nvSpPr>
          <p:cNvPr id="72" name="正方形/長方形 71">
            <a:extLst>
              <a:ext uri="{FF2B5EF4-FFF2-40B4-BE49-F238E27FC236}">
                <a16:creationId xmlns:a16="http://schemas.microsoft.com/office/drawing/2014/main" id="{0871C52F-D083-E864-F8CE-395C547DA7B2}"/>
              </a:ext>
            </a:extLst>
          </p:cNvPr>
          <p:cNvSpPr/>
          <p:nvPr/>
        </p:nvSpPr>
        <p:spPr>
          <a:xfrm>
            <a:off x="721655" y="7059174"/>
            <a:ext cx="370840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0" name="矢印: 右 79">
            <a:extLst>
              <a:ext uri="{FF2B5EF4-FFF2-40B4-BE49-F238E27FC236}">
                <a16:creationId xmlns:a16="http://schemas.microsoft.com/office/drawing/2014/main" id="{7FB66085-B8EF-71CD-A293-27822A9EAD06}"/>
              </a:ext>
            </a:extLst>
          </p:cNvPr>
          <p:cNvSpPr/>
          <p:nvPr/>
        </p:nvSpPr>
        <p:spPr>
          <a:xfrm rot="5400000">
            <a:off x="1123873" y="7931075"/>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1" name="正方形/長方形 80">
            <a:extLst>
              <a:ext uri="{FF2B5EF4-FFF2-40B4-BE49-F238E27FC236}">
                <a16:creationId xmlns:a16="http://schemas.microsoft.com/office/drawing/2014/main" id="{C20C2B22-ED73-6DD5-3F25-CD9C9D5DB83E}"/>
              </a:ext>
            </a:extLst>
          </p:cNvPr>
          <p:cNvSpPr/>
          <p:nvPr/>
        </p:nvSpPr>
        <p:spPr>
          <a:xfrm>
            <a:off x="4772856" y="8322987"/>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82" name="正方形/長方形 81">
            <a:extLst>
              <a:ext uri="{FF2B5EF4-FFF2-40B4-BE49-F238E27FC236}">
                <a16:creationId xmlns:a16="http://schemas.microsoft.com/office/drawing/2014/main" id="{7F93C4B5-8028-C88C-7692-58142FE0302D}"/>
              </a:ext>
            </a:extLst>
          </p:cNvPr>
          <p:cNvSpPr/>
          <p:nvPr/>
        </p:nvSpPr>
        <p:spPr>
          <a:xfrm>
            <a:off x="1435025" y="7822999"/>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Completed</a:t>
            </a:r>
            <a:endParaRPr kumimoji="1" lang="ja-JP" altLang="en-US" sz="700" kern="0" dirty="0">
              <a:solidFill>
                <a:prstClr val="black"/>
              </a:solidFill>
            </a:endParaRPr>
          </a:p>
        </p:txBody>
      </p:sp>
      <p:sp>
        <p:nvSpPr>
          <p:cNvPr id="83" name="正方形/長方形 82">
            <a:extLst>
              <a:ext uri="{FF2B5EF4-FFF2-40B4-BE49-F238E27FC236}">
                <a16:creationId xmlns:a16="http://schemas.microsoft.com/office/drawing/2014/main" id="{3572EA06-708B-0E63-3D20-E6697E7FF2A2}"/>
              </a:ext>
            </a:extLst>
          </p:cNvPr>
          <p:cNvSpPr/>
          <p:nvPr/>
        </p:nvSpPr>
        <p:spPr>
          <a:xfrm>
            <a:off x="1435025" y="730118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86" name="正方形/長方形 85">
            <a:extLst>
              <a:ext uri="{FF2B5EF4-FFF2-40B4-BE49-F238E27FC236}">
                <a16:creationId xmlns:a16="http://schemas.microsoft.com/office/drawing/2014/main" id="{5F90AAB9-30FA-53B9-F9F1-B844BA858807}"/>
              </a:ext>
            </a:extLst>
          </p:cNvPr>
          <p:cNvSpPr/>
          <p:nvPr/>
        </p:nvSpPr>
        <p:spPr>
          <a:xfrm>
            <a:off x="1435025" y="756742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working</a:t>
            </a:r>
            <a:endParaRPr kumimoji="1" lang="ja-JP" altLang="en-US" sz="700" kern="0" dirty="0">
              <a:solidFill>
                <a:prstClr val="black"/>
              </a:solidFill>
            </a:endParaRPr>
          </a:p>
        </p:txBody>
      </p:sp>
      <p:cxnSp>
        <p:nvCxnSpPr>
          <p:cNvPr id="87" name="直線矢印コネクタ 86">
            <a:extLst>
              <a:ext uri="{FF2B5EF4-FFF2-40B4-BE49-F238E27FC236}">
                <a16:creationId xmlns:a16="http://schemas.microsoft.com/office/drawing/2014/main" id="{5BCFD6F0-F234-333B-EFCE-CD5947854505}"/>
              </a:ext>
            </a:extLst>
          </p:cNvPr>
          <p:cNvCxnSpPr>
            <a:cxnSpLocks/>
          </p:cNvCxnSpPr>
          <p:nvPr/>
        </p:nvCxnSpPr>
        <p:spPr>
          <a:xfrm>
            <a:off x="4430055" y="8427821"/>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DE408735-E8D0-1028-BC6F-2BAD35DAA8A1}"/>
              </a:ext>
            </a:extLst>
          </p:cNvPr>
          <p:cNvPicPr>
            <a:picLocks noChangeAspect="1"/>
          </p:cNvPicPr>
          <p:nvPr/>
        </p:nvPicPr>
        <p:blipFill>
          <a:blip r:embed="rId7"/>
          <a:stretch>
            <a:fillRect/>
          </a:stretch>
        </p:blipFill>
        <p:spPr>
          <a:xfrm>
            <a:off x="2759138" y="1529888"/>
            <a:ext cx="1074513" cy="99069"/>
          </a:xfrm>
          <a:prstGeom prst="rect">
            <a:avLst/>
          </a:prstGeom>
        </p:spPr>
      </p:pic>
      <p:sp>
        <p:nvSpPr>
          <p:cNvPr id="4" name="テキスト ボックス 3">
            <a:extLst>
              <a:ext uri="{FF2B5EF4-FFF2-40B4-BE49-F238E27FC236}">
                <a16:creationId xmlns:a16="http://schemas.microsoft.com/office/drawing/2014/main" id="{58D694F7-1E7D-95D4-F50C-64D31D800879}"/>
              </a:ext>
            </a:extLst>
          </p:cNvPr>
          <p:cNvSpPr txBox="1"/>
          <p:nvPr/>
        </p:nvSpPr>
        <p:spPr>
          <a:xfrm>
            <a:off x="2967196" y="1501299"/>
            <a:ext cx="747320" cy="169277"/>
          </a:xfrm>
          <a:prstGeom prst="rect">
            <a:avLst/>
          </a:prstGeom>
          <a:noFill/>
        </p:spPr>
        <p:txBody>
          <a:bodyPr wrap="none" rtlCol="0">
            <a:spAutoFit/>
          </a:bodyPr>
          <a:lstStyle/>
          <a:p>
            <a:r>
              <a:rPr kumimoji="1" lang="en-US" altLang="ja-JP" sz="500" dirty="0">
                <a:solidFill>
                  <a:schemeClr val="bg1"/>
                </a:solidFill>
              </a:rPr>
              <a:t>Outbound Schedule</a:t>
            </a:r>
            <a:endParaRPr kumimoji="1" lang="ja-JP" altLang="en-US" sz="500" dirty="0">
              <a:solidFill>
                <a:schemeClr val="bg1"/>
              </a:solidFill>
            </a:endParaRPr>
          </a:p>
        </p:txBody>
      </p:sp>
      <p:graphicFrame>
        <p:nvGraphicFramePr>
          <p:cNvPr id="10" name="表 9">
            <a:extLst>
              <a:ext uri="{FF2B5EF4-FFF2-40B4-BE49-F238E27FC236}">
                <a16:creationId xmlns:a16="http://schemas.microsoft.com/office/drawing/2014/main" id="{C8F16772-DF07-01E1-3F81-34A819840EA0}"/>
              </a:ext>
            </a:extLst>
          </p:cNvPr>
          <p:cNvGraphicFramePr>
            <a:graphicFrameLocks noGrp="1"/>
          </p:cNvGraphicFramePr>
          <p:nvPr>
            <p:extLst>
              <p:ext uri="{D42A27DB-BD31-4B8C-83A1-F6EECF244321}">
                <p14:modId xmlns:p14="http://schemas.microsoft.com/office/powerpoint/2010/main" val="934296303"/>
              </p:ext>
            </p:extLst>
          </p:nvPr>
        </p:nvGraphicFramePr>
        <p:xfrm>
          <a:off x="536579" y="4315850"/>
          <a:ext cx="5915021" cy="1415653"/>
        </p:xfrm>
        <a:graphic>
          <a:graphicData uri="http://schemas.openxmlformats.org/drawingml/2006/table">
            <a:tbl>
              <a:tblPr>
                <a:tableStyleId>{5C22544A-7EE6-4342-B048-85BDC9FD1C3A}</a:tableStyleId>
              </a:tblPr>
              <a:tblGrid>
                <a:gridCol w="117186">
                  <a:extLst>
                    <a:ext uri="{9D8B030D-6E8A-4147-A177-3AD203B41FA5}">
                      <a16:colId xmlns:a16="http://schemas.microsoft.com/office/drawing/2014/main" val="968664665"/>
                    </a:ext>
                  </a:extLst>
                </a:gridCol>
                <a:gridCol w="159450">
                  <a:extLst>
                    <a:ext uri="{9D8B030D-6E8A-4147-A177-3AD203B41FA5}">
                      <a16:colId xmlns:a16="http://schemas.microsoft.com/office/drawing/2014/main" val="3429776422"/>
                    </a:ext>
                  </a:extLst>
                </a:gridCol>
                <a:gridCol w="451455">
                  <a:extLst>
                    <a:ext uri="{9D8B030D-6E8A-4147-A177-3AD203B41FA5}">
                      <a16:colId xmlns:a16="http://schemas.microsoft.com/office/drawing/2014/main" val="41360817"/>
                    </a:ext>
                  </a:extLst>
                </a:gridCol>
                <a:gridCol w="109502">
                  <a:extLst>
                    <a:ext uri="{9D8B030D-6E8A-4147-A177-3AD203B41FA5}">
                      <a16:colId xmlns:a16="http://schemas.microsoft.com/office/drawing/2014/main" val="2164605460"/>
                    </a:ext>
                  </a:extLst>
                </a:gridCol>
                <a:gridCol w="97975">
                  <a:extLst>
                    <a:ext uri="{9D8B030D-6E8A-4147-A177-3AD203B41FA5}">
                      <a16:colId xmlns:a16="http://schemas.microsoft.com/office/drawing/2014/main" val="3168733124"/>
                    </a:ext>
                  </a:extLst>
                </a:gridCol>
                <a:gridCol w="136397">
                  <a:extLst>
                    <a:ext uri="{9D8B030D-6E8A-4147-A177-3AD203B41FA5}">
                      <a16:colId xmlns:a16="http://schemas.microsoft.com/office/drawing/2014/main" val="1550091491"/>
                    </a:ext>
                  </a:extLst>
                </a:gridCol>
                <a:gridCol w="136397">
                  <a:extLst>
                    <a:ext uri="{9D8B030D-6E8A-4147-A177-3AD203B41FA5}">
                      <a16:colId xmlns:a16="http://schemas.microsoft.com/office/drawing/2014/main" val="2454148106"/>
                    </a:ext>
                  </a:extLst>
                </a:gridCol>
                <a:gridCol w="234373">
                  <a:extLst>
                    <a:ext uri="{9D8B030D-6E8A-4147-A177-3AD203B41FA5}">
                      <a16:colId xmlns:a16="http://schemas.microsoft.com/office/drawing/2014/main" val="3013873438"/>
                    </a:ext>
                  </a:extLst>
                </a:gridCol>
                <a:gridCol w="90291">
                  <a:extLst>
                    <a:ext uri="{9D8B030D-6E8A-4147-A177-3AD203B41FA5}">
                      <a16:colId xmlns:a16="http://schemas.microsoft.com/office/drawing/2014/main" val="593690678"/>
                    </a:ext>
                  </a:extLst>
                </a:gridCol>
                <a:gridCol w="90291">
                  <a:extLst>
                    <a:ext uri="{9D8B030D-6E8A-4147-A177-3AD203B41FA5}">
                      <a16:colId xmlns:a16="http://schemas.microsoft.com/office/drawing/2014/main" val="3789398579"/>
                    </a:ext>
                  </a:extLst>
                </a:gridCol>
                <a:gridCol w="90291">
                  <a:extLst>
                    <a:ext uri="{9D8B030D-6E8A-4147-A177-3AD203B41FA5}">
                      <a16:colId xmlns:a16="http://schemas.microsoft.com/office/drawing/2014/main" val="1955352556"/>
                    </a:ext>
                  </a:extLst>
                </a:gridCol>
                <a:gridCol w="159450">
                  <a:extLst>
                    <a:ext uri="{9D8B030D-6E8A-4147-A177-3AD203B41FA5}">
                      <a16:colId xmlns:a16="http://schemas.microsoft.com/office/drawing/2014/main" val="2015606666"/>
                    </a:ext>
                  </a:extLst>
                </a:gridCol>
                <a:gridCol w="90291">
                  <a:extLst>
                    <a:ext uri="{9D8B030D-6E8A-4147-A177-3AD203B41FA5}">
                      <a16:colId xmlns:a16="http://schemas.microsoft.com/office/drawing/2014/main" val="1645704077"/>
                    </a:ext>
                  </a:extLst>
                </a:gridCol>
                <a:gridCol w="90291">
                  <a:extLst>
                    <a:ext uri="{9D8B030D-6E8A-4147-A177-3AD203B41FA5}">
                      <a16:colId xmlns:a16="http://schemas.microsoft.com/office/drawing/2014/main" val="1125452457"/>
                    </a:ext>
                  </a:extLst>
                </a:gridCol>
                <a:gridCol w="90291">
                  <a:extLst>
                    <a:ext uri="{9D8B030D-6E8A-4147-A177-3AD203B41FA5}">
                      <a16:colId xmlns:a16="http://schemas.microsoft.com/office/drawing/2014/main" val="85884204"/>
                    </a:ext>
                  </a:extLst>
                </a:gridCol>
                <a:gridCol w="90291">
                  <a:extLst>
                    <a:ext uri="{9D8B030D-6E8A-4147-A177-3AD203B41FA5}">
                      <a16:colId xmlns:a16="http://schemas.microsoft.com/office/drawing/2014/main" val="3213104789"/>
                    </a:ext>
                  </a:extLst>
                </a:gridCol>
                <a:gridCol w="90291">
                  <a:extLst>
                    <a:ext uri="{9D8B030D-6E8A-4147-A177-3AD203B41FA5}">
                      <a16:colId xmlns:a16="http://schemas.microsoft.com/office/drawing/2014/main" val="1549595876"/>
                    </a:ext>
                  </a:extLst>
                </a:gridCol>
                <a:gridCol w="90291">
                  <a:extLst>
                    <a:ext uri="{9D8B030D-6E8A-4147-A177-3AD203B41FA5}">
                      <a16:colId xmlns:a16="http://schemas.microsoft.com/office/drawing/2014/main" val="4214381072"/>
                    </a:ext>
                  </a:extLst>
                </a:gridCol>
                <a:gridCol w="90291">
                  <a:extLst>
                    <a:ext uri="{9D8B030D-6E8A-4147-A177-3AD203B41FA5}">
                      <a16:colId xmlns:a16="http://schemas.microsoft.com/office/drawing/2014/main" val="202432454"/>
                    </a:ext>
                  </a:extLst>
                </a:gridCol>
                <a:gridCol w="90291">
                  <a:extLst>
                    <a:ext uri="{9D8B030D-6E8A-4147-A177-3AD203B41FA5}">
                      <a16:colId xmlns:a16="http://schemas.microsoft.com/office/drawing/2014/main" val="72042698"/>
                    </a:ext>
                  </a:extLst>
                </a:gridCol>
                <a:gridCol w="90291">
                  <a:extLst>
                    <a:ext uri="{9D8B030D-6E8A-4147-A177-3AD203B41FA5}">
                      <a16:colId xmlns:a16="http://schemas.microsoft.com/office/drawing/2014/main" val="563182136"/>
                    </a:ext>
                  </a:extLst>
                </a:gridCol>
                <a:gridCol w="90291">
                  <a:extLst>
                    <a:ext uri="{9D8B030D-6E8A-4147-A177-3AD203B41FA5}">
                      <a16:colId xmlns:a16="http://schemas.microsoft.com/office/drawing/2014/main" val="2113855309"/>
                    </a:ext>
                  </a:extLst>
                </a:gridCol>
                <a:gridCol w="97975">
                  <a:extLst>
                    <a:ext uri="{9D8B030D-6E8A-4147-A177-3AD203B41FA5}">
                      <a16:colId xmlns:a16="http://schemas.microsoft.com/office/drawing/2014/main" val="1409103991"/>
                    </a:ext>
                  </a:extLst>
                </a:gridCol>
                <a:gridCol w="90291">
                  <a:extLst>
                    <a:ext uri="{9D8B030D-6E8A-4147-A177-3AD203B41FA5}">
                      <a16:colId xmlns:a16="http://schemas.microsoft.com/office/drawing/2014/main" val="1466368890"/>
                    </a:ext>
                  </a:extLst>
                </a:gridCol>
                <a:gridCol w="261268">
                  <a:extLst>
                    <a:ext uri="{9D8B030D-6E8A-4147-A177-3AD203B41FA5}">
                      <a16:colId xmlns:a16="http://schemas.microsoft.com/office/drawing/2014/main" val="2543705240"/>
                    </a:ext>
                  </a:extLst>
                </a:gridCol>
                <a:gridCol w="97975">
                  <a:extLst>
                    <a:ext uri="{9D8B030D-6E8A-4147-A177-3AD203B41FA5}">
                      <a16:colId xmlns:a16="http://schemas.microsoft.com/office/drawing/2014/main" val="897979607"/>
                    </a:ext>
                  </a:extLst>
                </a:gridCol>
                <a:gridCol w="90291">
                  <a:extLst>
                    <a:ext uri="{9D8B030D-6E8A-4147-A177-3AD203B41FA5}">
                      <a16:colId xmlns:a16="http://schemas.microsoft.com/office/drawing/2014/main" val="484074883"/>
                    </a:ext>
                  </a:extLst>
                </a:gridCol>
                <a:gridCol w="109502">
                  <a:extLst>
                    <a:ext uri="{9D8B030D-6E8A-4147-A177-3AD203B41FA5}">
                      <a16:colId xmlns:a16="http://schemas.microsoft.com/office/drawing/2014/main" val="582824810"/>
                    </a:ext>
                  </a:extLst>
                </a:gridCol>
                <a:gridCol w="90291">
                  <a:extLst>
                    <a:ext uri="{9D8B030D-6E8A-4147-A177-3AD203B41FA5}">
                      <a16:colId xmlns:a16="http://schemas.microsoft.com/office/drawing/2014/main" val="229489152"/>
                    </a:ext>
                  </a:extLst>
                </a:gridCol>
                <a:gridCol w="109502">
                  <a:extLst>
                    <a:ext uri="{9D8B030D-6E8A-4147-A177-3AD203B41FA5}">
                      <a16:colId xmlns:a16="http://schemas.microsoft.com/office/drawing/2014/main" val="1104891565"/>
                    </a:ext>
                  </a:extLst>
                </a:gridCol>
                <a:gridCol w="109502">
                  <a:extLst>
                    <a:ext uri="{9D8B030D-6E8A-4147-A177-3AD203B41FA5}">
                      <a16:colId xmlns:a16="http://schemas.microsoft.com/office/drawing/2014/main" val="1576319918"/>
                    </a:ext>
                  </a:extLst>
                </a:gridCol>
                <a:gridCol w="109502">
                  <a:extLst>
                    <a:ext uri="{9D8B030D-6E8A-4147-A177-3AD203B41FA5}">
                      <a16:colId xmlns:a16="http://schemas.microsoft.com/office/drawing/2014/main" val="2376087391"/>
                    </a:ext>
                  </a:extLst>
                </a:gridCol>
                <a:gridCol w="90291">
                  <a:extLst>
                    <a:ext uri="{9D8B030D-6E8A-4147-A177-3AD203B41FA5}">
                      <a16:colId xmlns:a16="http://schemas.microsoft.com/office/drawing/2014/main" val="42159862"/>
                    </a:ext>
                  </a:extLst>
                </a:gridCol>
                <a:gridCol w="90291">
                  <a:extLst>
                    <a:ext uri="{9D8B030D-6E8A-4147-A177-3AD203B41FA5}">
                      <a16:colId xmlns:a16="http://schemas.microsoft.com/office/drawing/2014/main" val="296982480"/>
                    </a:ext>
                  </a:extLst>
                </a:gridCol>
                <a:gridCol w="90291">
                  <a:extLst>
                    <a:ext uri="{9D8B030D-6E8A-4147-A177-3AD203B41FA5}">
                      <a16:colId xmlns:a16="http://schemas.microsoft.com/office/drawing/2014/main" val="555519698"/>
                    </a:ext>
                  </a:extLst>
                </a:gridCol>
                <a:gridCol w="90291">
                  <a:extLst>
                    <a:ext uri="{9D8B030D-6E8A-4147-A177-3AD203B41FA5}">
                      <a16:colId xmlns:a16="http://schemas.microsoft.com/office/drawing/2014/main" val="1080648430"/>
                    </a:ext>
                  </a:extLst>
                </a:gridCol>
                <a:gridCol w="90291">
                  <a:extLst>
                    <a:ext uri="{9D8B030D-6E8A-4147-A177-3AD203B41FA5}">
                      <a16:colId xmlns:a16="http://schemas.microsoft.com/office/drawing/2014/main" val="1998195620"/>
                    </a:ext>
                  </a:extLst>
                </a:gridCol>
                <a:gridCol w="90291">
                  <a:extLst>
                    <a:ext uri="{9D8B030D-6E8A-4147-A177-3AD203B41FA5}">
                      <a16:colId xmlns:a16="http://schemas.microsoft.com/office/drawing/2014/main" val="2694836163"/>
                    </a:ext>
                  </a:extLst>
                </a:gridCol>
                <a:gridCol w="90291">
                  <a:extLst>
                    <a:ext uri="{9D8B030D-6E8A-4147-A177-3AD203B41FA5}">
                      <a16:colId xmlns:a16="http://schemas.microsoft.com/office/drawing/2014/main" val="3795216338"/>
                    </a:ext>
                  </a:extLst>
                </a:gridCol>
                <a:gridCol w="90291">
                  <a:extLst>
                    <a:ext uri="{9D8B030D-6E8A-4147-A177-3AD203B41FA5}">
                      <a16:colId xmlns:a16="http://schemas.microsoft.com/office/drawing/2014/main" val="3275210115"/>
                    </a:ext>
                  </a:extLst>
                </a:gridCol>
                <a:gridCol w="90291">
                  <a:extLst>
                    <a:ext uri="{9D8B030D-6E8A-4147-A177-3AD203B41FA5}">
                      <a16:colId xmlns:a16="http://schemas.microsoft.com/office/drawing/2014/main" val="963685119"/>
                    </a:ext>
                  </a:extLst>
                </a:gridCol>
                <a:gridCol w="117186">
                  <a:extLst>
                    <a:ext uri="{9D8B030D-6E8A-4147-A177-3AD203B41FA5}">
                      <a16:colId xmlns:a16="http://schemas.microsoft.com/office/drawing/2014/main" val="2126066832"/>
                    </a:ext>
                  </a:extLst>
                </a:gridCol>
                <a:gridCol w="90291">
                  <a:extLst>
                    <a:ext uri="{9D8B030D-6E8A-4147-A177-3AD203B41FA5}">
                      <a16:colId xmlns:a16="http://schemas.microsoft.com/office/drawing/2014/main" val="2444073354"/>
                    </a:ext>
                  </a:extLst>
                </a:gridCol>
                <a:gridCol w="90291">
                  <a:extLst>
                    <a:ext uri="{9D8B030D-6E8A-4147-A177-3AD203B41FA5}">
                      <a16:colId xmlns:a16="http://schemas.microsoft.com/office/drawing/2014/main" val="388218400"/>
                    </a:ext>
                  </a:extLst>
                </a:gridCol>
                <a:gridCol w="90291">
                  <a:extLst>
                    <a:ext uri="{9D8B030D-6E8A-4147-A177-3AD203B41FA5}">
                      <a16:colId xmlns:a16="http://schemas.microsoft.com/office/drawing/2014/main" val="4026780132"/>
                    </a:ext>
                  </a:extLst>
                </a:gridCol>
                <a:gridCol w="90291">
                  <a:extLst>
                    <a:ext uri="{9D8B030D-6E8A-4147-A177-3AD203B41FA5}">
                      <a16:colId xmlns:a16="http://schemas.microsoft.com/office/drawing/2014/main" val="4203777860"/>
                    </a:ext>
                  </a:extLst>
                </a:gridCol>
                <a:gridCol w="90291">
                  <a:extLst>
                    <a:ext uri="{9D8B030D-6E8A-4147-A177-3AD203B41FA5}">
                      <a16:colId xmlns:a16="http://schemas.microsoft.com/office/drawing/2014/main" val="3561545528"/>
                    </a:ext>
                  </a:extLst>
                </a:gridCol>
                <a:gridCol w="97975">
                  <a:extLst>
                    <a:ext uri="{9D8B030D-6E8A-4147-A177-3AD203B41FA5}">
                      <a16:colId xmlns:a16="http://schemas.microsoft.com/office/drawing/2014/main" val="1254647759"/>
                    </a:ext>
                  </a:extLst>
                </a:gridCol>
                <a:gridCol w="90291">
                  <a:extLst>
                    <a:ext uri="{9D8B030D-6E8A-4147-A177-3AD203B41FA5}">
                      <a16:colId xmlns:a16="http://schemas.microsoft.com/office/drawing/2014/main" val="2310649616"/>
                    </a:ext>
                  </a:extLst>
                </a:gridCol>
                <a:gridCol w="109502">
                  <a:extLst>
                    <a:ext uri="{9D8B030D-6E8A-4147-A177-3AD203B41FA5}">
                      <a16:colId xmlns:a16="http://schemas.microsoft.com/office/drawing/2014/main" val="3384132762"/>
                    </a:ext>
                  </a:extLst>
                </a:gridCol>
                <a:gridCol w="92212">
                  <a:extLst>
                    <a:ext uri="{9D8B030D-6E8A-4147-A177-3AD203B41FA5}">
                      <a16:colId xmlns:a16="http://schemas.microsoft.com/office/drawing/2014/main" val="3309531155"/>
                    </a:ext>
                  </a:extLst>
                </a:gridCol>
                <a:gridCol w="109502">
                  <a:extLst>
                    <a:ext uri="{9D8B030D-6E8A-4147-A177-3AD203B41FA5}">
                      <a16:colId xmlns:a16="http://schemas.microsoft.com/office/drawing/2014/main" val="3411326731"/>
                    </a:ext>
                  </a:extLst>
                </a:gridCol>
                <a:gridCol w="92212">
                  <a:extLst>
                    <a:ext uri="{9D8B030D-6E8A-4147-A177-3AD203B41FA5}">
                      <a16:colId xmlns:a16="http://schemas.microsoft.com/office/drawing/2014/main" val="3061612894"/>
                    </a:ext>
                  </a:extLst>
                </a:gridCol>
              </a:tblGrid>
              <a:tr h="426861">
                <a:tc>
                  <a:txBody>
                    <a:bodyPr/>
                    <a:lstStyle/>
                    <a:p>
                      <a:pPr algn="l" fontAlgn="ctr"/>
                      <a:r>
                        <a:rPr lang="de-DE" sz="200" u="none" strike="noStrike">
                          <a:effectLst/>
                        </a:rPr>
                        <a:t>ORDER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PART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PART NAME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DELIVERY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QUANTITY</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Actual Qty (Outbound)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Division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Status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DEADLINE CODE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COMPLETE CODE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SITUATION CODE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PRODUCT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ITEM TYPE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ARRANGEMENT DIVISION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ITEM LT</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SAFETY LT</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HL DWG NO.1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HL DWG NO.2</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HL DWG NO.3</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HL DWG NO.4</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HL DWG NO.5</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PRODUCT NO.1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PRODUCT NO.2</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PRODUCT NO.3</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CUSTOMER PART NO PI</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PART COLOR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FACTORY DIVISION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NECESSARY DAY</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STOCK UNIT NAME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ISSUE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SLIP ISSUE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START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WAREHOUSECODE1-PLAN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WAREHOUSECODE2-PLAN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WAREHOUSECODE3-PLAN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MECHANIC ORDER</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START KEY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END KEY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COMMENT FLAG</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ADD/EMERGENCY DIV</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PRODUCT ACT OUT DIV</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WORK INSTR.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WORK SITUATION CODE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SCHEDULE PROCESS    CODE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sz="200" u="none" strike="noStrike">
                          <a:effectLst/>
                        </a:rPr>
                        <a:t>SCHEDULE WORK       CENTER CODE 1</a:t>
                      </a:r>
                      <a:endParaRPr 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sz="200" u="none" strike="noStrike">
                          <a:effectLst/>
                        </a:rPr>
                        <a:t>SCHEDULE WORK       CENTER CODE 2</a:t>
                      </a:r>
                      <a:endParaRPr 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CHILD PART NO.0</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CHILD PART NO.1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CHILD PART NO.2</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UPDATE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UPDATE TIME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LAST TRANSFER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LAST TRANSFER TIME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3690659470"/>
                  </a:ext>
                </a:extLst>
              </a:tr>
              <a:tr h="123599">
                <a:tc>
                  <a:txBody>
                    <a:bodyPr/>
                    <a:lstStyle/>
                    <a:p>
                      <a:pPr algn="l" fontAlgn="ctr"/>
                      <a:r>
                        <a:rPr lang="de-DE" sz="200" u="none" strike="noStrike">
                          <a:effectLst/>
                        </a:rPr>
                        <a:t>M1821773</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104-0210507-00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MEG-000 BODY</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144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dirty="0">
                          <a:effectLst/>
                        </a:rPr>
                        <a:t>Schedule registered</a:t>
                      </a:r>
                      <a:endParaRPr lang="de-DE" sz="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MEG</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45321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W7084124</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0210507</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35426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2189021985"/>
                  </a:ext>
                </a:extLst>
              </a:tr>
              <a:tr h="123599">
                <a:tc>
                  <a:txBody>
                    <a:bodyPr/>
                    <a:lstStyle/>
                    <a:p>
                      <a:pPr algn="l" fontAlgn="ctr"/>
                      <a:r>
                        <a:rPr lang="de-DE" sz="200" u="none" strike="noStrike">
                          <a:effectLst/>
                        </a:rPr>
                        <a:t>M1821774</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104-0212079-00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84K-200 COVER</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1200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Schedule registered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84K</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43351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W7084125</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0212079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35426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1418854947"/>
                  </a:ext>
                </a:extLst>
              </a:tr>
              <a:tr h="123599">
                <a:tc>
                  <a:txBody>
                    <a:bodyPr/>
                    <a:lstStyle/>
                    <a:p>
                      <a:pPr algn="l" fontAlgn="ctr"/>
                      <a:r>
                        <a:rPr lang="de-DE" sz="200" u="none" strike="noStrike">
                          <a:effectLst/>
                        </a:rPr>
                        <a:t>M1821796</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104-0212497-00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K0G-0D0 SMART KEY SET</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Outbound working</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K0G</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23043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0D00</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W7084126</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0212497</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35426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1334763121"/>
                  </a:ext>
                </a:extLst>
              </a:tr>
              <a:tr h="123599">
                <a:tc>
                  <a:txBody>
                    <a:bodyPr/>
                    <a:lstStyle/>
                    <a:p>
                      <a:pPr algn="l" fontAlgn="ctr"/>
                      <a:r>
                        <a:rPr lang="de-DE" sz="200" u="none" strike="noStrike">
                          <a:effectLst/>
                        </a:rPr>
                        <a:t>M1821797</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104-0212703-00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K1B-0C0 SMART KEY SET</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Inbound completed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K1B</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23040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0C00</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W7084127</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0212703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35426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1917332310"/>
                  </a:ext>
                </a:extLst>
              </a:tr>
              <a:tr h="123599">
                <a:tc>
                  <a:txBody>
                    <a:bodyPr/>
                    <a:lstStyle/>
                    <a:p>
                      <a:pPr algn="l" fontAlgn="ctr"/>
                      <a:r>
                        <a:rPr lang="de-DE" sz="200" u="none" strike="noStrike">
                          <a:effectLst/>
                        </a:rPr>
                        <a:t>M1821798</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104-0212635-00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K2L-030 SMART KEY SET</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Inbound completed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K2L</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23041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0300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W7084128</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0212635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35426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1228910384"/>
                  </a:ext>
                </a:extLst>
              </a:tr>
              <a:tr h="123599">
                <a:tc>
                  <a:txBody>
                    <a:bodyPr/>
                    <a:lstStyle/>
                    <a:p>
                      <a:pPr algn="l" fontAlgn="ctr"/>
                      <a:r>
                        <a:rPr lang="de-DE" sz="200" u="none" strike="noStrike">
                          <a:effectLst/>
                        </a:rPr>
                        <a:t>M1821826</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100-0210046-00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nl-NL" sz="200" u="none" strike="noStrike">
                          <a:effectLst/>
                        </a:rPr>
                        <a:t>ZF5-J00 SW ASSY START MAG</a:t>
                      </a:r>
                      <a:endParaRPr lang="nl-NL"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Inbound completed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00VYP3A271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ZF5</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22000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J003</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TH</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0210046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35850-ZF5 -V012-M1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20231027</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0210046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33434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3530691486"/>
                  </a:ext>
                </a:extLst>
              </a:tr>
              <a:tr h="123599">
                <a:tc>
                  <a:txBody>
                    <a:bodyPr/>
                    <a:lstStyle/>
                    <a:p>
                      <a:pPr algn="l" fontAlgn="ctr"/>
                      <a:r>
                        <a:rPr lang="de-DE" sz="200" u="none" strike="noStrike">
                          <a:effectLst/>
                        </a:rPr>
                        <a:t>M1821827</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100-0210084-00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27K-000 COVER CABLE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Inbound completed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00HAZ3A271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27K</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H2121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AH</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0210084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35191-K27-V01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20231027</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0210084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33434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2555717234"/>
                  </a:ext>
                </a:extLst>
              </a:tr>
              <a:tr h="123599">
                <a:tc>
                  <a:txBody>
                    <a:bodyPr/>
                    <a:lstStyle/>
                    <a:p>
                      <a:pPr algn="l" fontAlgn="ctr"/>
                      <a:r>
                        <a:rPr lang="de-DE" sz="200" u="none" strike="noStrike">
                          <a:effectLst/>
                        </a:rPr>
                        <a:t>M1821828</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100-0210176-00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nl-NL" sz="200" u="none" strike="noStrike">
                          <a:effectLst/>
                        </a:rPr>
                        <a:t>H20-L00 SW ASSY START MAG</a:t>
                      </a:r>
                      <a:endParaRPr lang="nl-NL"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dirty="0">
                          <a:effectLst/>
                        </a:rPr>
                        <a:t>Cancel</a:t>
                      </a:r>
                      <a:endParaRPr lang="de-DE" sz="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00AYS3A271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H20</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22000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L004</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AH</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0210176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35850-KR3-870</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20231027</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0210176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33434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dirty="0">
                          <a:effectLst/>
                        </a:rPr>
                        <a:t>60139</a:t>
                      </a:r>
                      <a:endParaRPr lang="en-US" altLang="ja-JP" sz="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784567497"/>
                  </a:ext>
                </a:extLst>
              </a:tr>
            </a:tbl>
          </a:graphicData>
        </a:graphic>
      </p:graphicFrame>
      <p:graphicFrame>
        <p:nvGraphicFramePr>
          <p:cNvPr id="14" name="表 13">
            <a:extLst>
              <a:ext uri="{FF2B5EF4-FFF2-40B4-BE49-F238E27FC236}">
                <a16:creationId xmlns:a16="http://schemas.microsoft.com/office/drawing/2014/main" id="{38B3A3E7-3DC9-1212-2B00-E26D377CDDC8}"/>
              </a:ext>
            </a:extLst>
          </p:cNvPr>
          <p:cNvGraphicFramePr>
            <a:graphicFrameLocks noGrp="1"/>
          </p:cNvGraphicFramePr>
          <p:nvPr>
            <p:extLst>
              <p:ext uri="{D42A27DB-BD31-4B8C-83A1-F6EECF244321}">
                <p14:modId xmlns:p14="http://schemas.microsoft.com/office/powerpoint/2010/main" val="236382920"/>
              </p:ext>
            </p:extLst>
          </p:nvPr>
        </p:nvGraphicFramePr>
        <p:xfrm>
          <a:off x="622521" y="2277697"/>
          <a:ext cx="5473480" cy="1591426"/>
        </p:xfrm>
        <a:graphic>
          <a:graphicData uri="http://schemas.openxmlformats.org/drawingml/2006/table">
            <a:tbl>
              <a:tblPr>
                <a:tableStyleId>{5C22544A-7EE6-4342-B048-85BDC9FD1C3A}</a:tableStyleId>
              </a:tblPr>
              <a:tblGrid>
                <a:gridCol w="444584">
                  <a:extLst>
                    <a:ext uri="{9D8B030D-6E8A-4147-A177-3AD203B41FA5}">
                      <a16:colId xmlns:a16="http://schemas.microsoft.com/office/drawing/2014/main" val="1322304786"/>
                    </a:ext>
                  </a:extLst>
                </a:gridCol>
                <a:gridCol w="604925">
                  <a:extLst>
                    <a:ext uri="{9D8B030D-6E8A-4147-A177-3AD203B41FA5}">
                      <a16:colId xmlns:a16="http://schemas.microsoft.com/office/drawing/2014/main" val="2346622861"/>
                    </a:ext>
                  </a:extLst>
                </a:gridCol>
                <a:gridCol w="1712741">
                  <a:extLst>
                    <a:ext uri="{9D8B030D-6E8A-4147-A177-3AD203B41FA5}">
                      <a16:colId xmlns:a16="http://schemas.microsoft.com/office/drawing/2014/main" val="3916176123"/>
                    </a:ext>
                  </a:extLst>
                </a:gridCol>
                <a:gridCol w="415430">
                  <a:extLst>
                    <a:ext uri="{9D8B030D-6E8A-4147-A177-3AD203B41FA5}">
                      <a16:colId xmlns:a16="http://schemas.microsoft.com/office/drawing/2014/main" val="2408486382"/>
                    </a:ext>
                  </a:extLst>
                </a:gridCol>
                <a:gridCol w="371701">
                  <a:extLst>
                    <a:ext uri="{9D8B030D-6E8A-4147-A177-3AD203B41FA5}">
                      <a16:colId xmlns:a16="http://schemas.microsoft.com/office/drawing/2014/main" val="233891179"/>
                    </a:ext>
                  </a:extLst>
                </a:gridCol>
                <a:gridCol w="517466">
                  <a:extLst>
                    <a:ext uri="{9D8B030D-6E8A-4147-A177-3AD203B41FA5}">
                      <a16:colId xmlns:a16="http://schemas.microsoft.com/office/drawing/2014/main" val="2164421013"/>
                    </a:ext>
                  </a:extLst>
                </a:gridCol>
                <a:gridCol w="517466">
                  <a:extLst>
                    <a:ext uri="{9D8B030D-6E8A-4147-A177-3AD203B41FA5}">
                      <a16:colId xmlns:a16="http://schemas.microsoft.com/office/drawing/2014/main" val="3395695857"/>
                    </a:ext>
                  </a:extLst>
                </a:gridCol>
                <a:gridCol w="889167">
                  <a:extLst>
                    <a:ext uri="{9D8B030D-6E8A-4147-A177-3AD203B41FA5}">
                      <a16:colId xmlns:a16="http://schemas.microsoft.com/office/drawing/2014/main" val="2206041490"/>
                    </a:ext>
                  </a:extLst>
                </a:gridCol>
              </a:tblGrid>
              <a:tr h="351690">
                <a:tc>
                  <a:txBody>
                    <a:bodyPr/>
                    <a:lstStyle/>
                    <a:p>
                      <a:pPr algn="l" fontAlgn="ctr"/>
                      <a:r>
                        <a:rPr lang="de-DE" sz="600" u="none" strike="noStrike">
                          <a:effectLst/>
                        </a:rPr>
                        <a:t>ORDER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PART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PART NAME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ORDER DELIVERY DATE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ORDER QUANTITY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Actual Qty (Outbound)</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Division</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Status</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3589112059"/>
                  </a:ext>
                </a:extLst>
              </a:tr>
              <a:tr h="154967">
                <a:tc>
                  <a:txBody>
                    <a:bodyPr/>
                    <a:lstStyle/>
                    <a:p>
                      <a:pPr algn="l" fontAlgn="ctr"/>
                      <a:r>
                        <a:rPr lang="de-DE" sz="600" u="none" strike="noStrike">
                          <a:effectLst/>
                        </a:rPr>
                        <a:t>M1821773</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104-0210507-00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MEG-000 BODY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dirty="0">
                          <a:effectLst/>
                        </a:rPr>
                        <a:t>20231019</a:t>
                      </a:r>
                      <a:endParaRPr lang="en-US" altLang="ja-JP"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144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Schedule registered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969541577"/>
                  </a:ext>
                </a:extLst>
              </a:tr>
              <a:tr h="154967">
                <a:tc>
                  <a:txBody>
                    <a:bodyPr/>
                    <a:lstStyle/>
                    <a:p>
                      <a:pPr algn="l" fontAlgn="ctr"/>
                      <a:r>
                        <a:rPr lang="de-DE" sz="600" u="none" strike="noStrike">
                          <a:effectLst/>
                        </a:rPr>
                        <a:t>M1821774</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104-0212079-00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84K-200 COVER</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20231019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1200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Schedule registered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2251771665"/>
                  </a:ext>
                </a:extLst>
              </a:tr>
              <a:tr h="154967">
                <a:tc>
                  <a:txBody>
                    <a:bodyPr/>
                    <a:lstStyle/>
                    <a:p>
                      <a:pPr algn="l" fontAlgn="ctr"/>
                      <a:r>
                        <a:rPr lang="de-DE" sz="600" u="none" strike="noStrike">
                          <a:effectLst/>
                        </a:rPr>
                        <a:t>M1821796</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104-0212497-00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K0G-0D0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5</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Outbound working</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322090017"/>
                  </a:ext>
                </a:extLst>
              </a:tr>
              <a:tr h="154967">
                <a:tc>
                  <a:txBody>
                    <a:bodyPr/>
                    <a:lstStyle/>
                    <a:p>
                      <a:pPr algn="l" fontAlgn="ctr"/>
                      <a:r>
                        <a:rPr lang="de-DE" sz="600" u="none" strike="noStrike">
                          <a:effectLst/>
                        </a:rPr>
                        <a:t>M1821797</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104-0212703-00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K1B-0C0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dirty="0">
                          <a:effectLst/>
                        </a:rPr>
                        <a:t>20231020</a:t>
                      </a:r>
                      <a:endParaRPr lang="en-US" altLang="ja-JP"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Outbound completed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3329975005"/>
                  </a:ext>
                </a:extLst>
              </a:tr>
              <a:tr h="154967">
                <a:tc>
                  <a:txBody>
                    <a:bodyPr/>
                    <a:lstStyle/>
                    <a:p>
                      <a:pPr algn="l" fontAlgn="ctr"/>
                      <a:r>
                        <a:rPr lang="de-DE" sz="600" u="none" strike="noStrike">
                          <a:effectLst/>
                        </a:rPr>
                        <a:t>M1821798</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104-0212635-00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K2L-030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1766573225"/>
                  </a:ext>
                </a:extLst>
              </a:tr>
              <a:tr h="154967">
                <a:tc>
                  <a:txBody>
                    <a:bodyPr/>
                    <a:lstStyle/>
                    <a:p>
                      <a:pPr algn="l" fontAlgn="ctr"/>
                      <a:r>
                        <a:rPr lang="de-DE" sz="600" u="none" strike="noStrike">
                          <a:effectLst/>
                        </a:rPr>
                        <a:t>M1821826</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100-0210046-00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nl-NL" sz="600" u="none" strike="noStrike">
                          <a:effectLst/>
                        </a:rPr>
                        <a:t>ZF5-J00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3801999103"/>
                  </a:ext>
                </a:extLst>
              </a:tr>
              <a:tr h="154967">
                <a:tc>
                  <a:txBody>
                    <a:bodyPr/>
                    <a:lstStyle/>
                    <a:p>
                      <a:pPr algn="l" fontAlgn="ctr"/>
                      <a:r>
                        <a:rPr lang="de-DE" sz="600" u="none" strike="noStrike">
                          <a:effectLst/>
                        </a:rPr>
                        <a:t>M1821827</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100-0210084-00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27K-000 COVER CABLE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3409223509"/>
                  </a:ext>
                </a:extLst>
              </a:tr>
              <a:tr h="154967">
                <a:tc>
                  <a:txBody>
                    <a:bodyPr/>
                    <a:lstStyle/>
                    <a:p>
                      <a:pPr algn="l" fontAlgn="ctr"/>
                      <a:r>
                        <a:rPr lang="de-DE" sz="600" u="none" strike="noStrike">
                          <a:effectLst/>
                        </a:rPr>
                        <a:t>M1821828</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100-0210176-00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nl-NL" sz="600" u="none" strike="noStrike">
                          <a:effectLst/>
                        </a:rPr>
                        <a:t>H20-L00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Cancel</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1962509490"/>
                  </a:ext>
                </a:extLst>
              </a:tr>
            </a:tbl>
          </a:graphicData>
        </a:graphic>
      </p:graphicFrame>
      <p:sp>
        <p:nvSpPr>
          <p:cNvPr id="13" name="矢印: 右 12">
            <a:extLst>
              <a:ext uri="{FF2B5EF4-FFF2-40B4-BE49-F238E27FC236}">
                <a16:creationId xmlns:a16="http://schemas.microsoft.com/office/drawing/2014/main" id="{16A449F2-B525-126F-6674-01197B276FFE}"/>
              </a:ext>
            </a:extLst>
          </p:cNvPr>
          <p:cNvSpPr/>
          <p:nvPr/>
        </p:nvSpPr>
        <p:spPr>
          <a:xfrm>
            <a:off x="5469827" y="3497805"/>
            <a:ext cx="1011936" cy="40233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Can be scroll</a:t>
            </a:r>
            <a:endParaRPr kumimoji="1" lang="ja-JP" altLang="en-US" sz="700" kern="0" dirty="0">
              <a:solidFill>
                <a:prstClr val="black"/>
              </a:solidFill>
            </a:endParaRPr>
          </a:p>
        </p:txBody>
      </p:sp>
      <p:sp>
        <p:nvSpPr>
          <p:cNvPr id="15" name="矢印: 右 14">
            <a:extLst>
              <a:ext uri="{FF2B5EF4-FFF2-40B4-BE49-F238E27FC236}">
                <a16:creationId xmlns:a16="http://schemas.microsoft.com/office/drawing/2014/main" id="{F86BC145-37C7-EA4E-2D9F-D6186D68BA87}"/>
              </a:ext>
            </a:extLst>
          </p:cNvPr>
          <p:cNvSpPr/>
          <p:nvPr/>
        </p:nvSpPr>
        <p:spPr>
          <a:xfrm>
            <a:off x="1503070" y="5624792"/>
            <a:ext cx="1011936" cy="40233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Can be scroll</a:t>
            </a:r>
            <a:endParaRPr kumimoji="1" lang="ja-JP" altLang="en-US" sz="700" kern="0" dirty="0">
              <a:solidFill>
                <a:prstClr val="black"/>
              </a:solidFill>
            </a:endParaRPr>
          </a:p>
        </p:txBody>
      </p:sp>
      <p:sp>
        <p:nvSpPr>
          <p:cNvPr id="30" name="二等辺三角形 29">
            <a:extLst>
              <a:ext uri="{FF2B5EF4-FFF2-40B4-BE49-F238E27FC236}">
                <a16:creationId xmlns:a16="http://schemas.microsoft.com/office/drawing/2014/main" id="{F7E7CDB1-A1BD-2518-F851-F1D423548A40}"/>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5949703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4104EEC-60A0-58C5-7F1B-6DC9CEA32A08}"/>
              </a:ext>
            </a:extLst>
          </p:cNvPr>
          <p:cNvPicPr>
            <a:picLocks noChangeAspect="1"/>
          </p:cNvPicPr>
          <p:nvPr/>
        </p:nvPicPr>
        <p:blipFill>
          <a:blip r:embed="rId2"/>
          <a:stretch>
            <a:fillRect/>
          </a:stretch>
        </p:blipFill>
        <p:spPr>
          <a:xfrm>
            <a:off x="589506" y="1524104"/>
            <a:ext cx="5588000" cy="2538567"/>
          </a:xfrm>
          <a:prstGeom prst="rect">
            <a:avLst/>
          </a:prstGeom>
        </p:spPr>
      </p:pic>
      <p:pic>
        <p:nvPicPr>
          <p:cNvPr id="13" name="図 12">
            <a:extLst>
              <a:ext uri="{FF2B5EF4-FFF2-40B4-BE49-F238E27FC236}">
                <a16:creationId xmlns:a16="http://schemas.microsoft.com/office/drawing/2014/main" id="{7BD87FC0-4F96-24CC-5D78-84E79CE34850}"/>
              </a:ext>
            </a:extLst>
          </p:cNvPr>
          <p:cNvPicPr>
            <a:picLocks noChangeAspect="1"/>
          </p:cNvPicPr>
          <p:nvPr/>
        </p:nvPicPr>
        <p:blipFill>
          <a:blip r:embed="rId3"/>
          <a:stretch>
            <a:fillRect/>
          </a:stretch>
        </p:blipFill>
        <p:spPr>
          <a:xfrm>
            <a:off x="589506" y="2266950"/>
            <a:ext cx="5559834" cy="1470660"/>
          </a:xfrm>
          <a:prstGeom prst="rect">
            <a:avLst/>
          </a:prstGeom>
        </p:spPr>
      </p:pic>
      <p:pic>
        <p:nvPicPr>
          <p:cNvPr id="49" name="図 48">
            <a:extLst>
              <a:ext uri="{FF2B5EF4-FFF2-40B4-BE49-F238E27FC236}">
                <a16:creationId xmlns:a16="http://schemas.microsoft.com/office/drawing/2014/main" id="{3AB75076-F102-A61D-B8C7-77DBC6437CF1}"/>
              </a:ext>
            </a:extLst>
          </p:cNvPr>
          <p:cNvPicPr>
            <a:picLocks noChangeAspect="1"/>
          </p:cNvPicPr>
          <p:nvPr/>
        </p:nvPicPr>
        <p:blipFill>
          <a:blip r:embed="rId4"/>
          <a:stretch>
            <a:fillRect/>
          </a:stretch>
        </p:blipFill>
        <p:spPr>
          <a:xfrm>
            <a:off x="1218777" y="1673638"/>
            <a:ext cx="1558713" cy="188824"/>
          </a:xfrm>
          <a:prstGeom prst="rect">
            <a:avLst/>
          </a:prstGeom>
        </p:spPr>
      </p:pic>
      <p:pic>
        <p:nvPicPr>
          <p:cNvPr id="59" name="図 58">
            <a:extLst>
              <a:ext uri="{FF2B5EF4-FFF2-40B4-BE49-F238E27FC236}">
                <a16:creationId xmlns:a16="http://schemas.microsoft.com/office/drawing/2014/main" id="{BAC7BAA5-F7C3-2F86-5DD7-AC7A99CD7063}"/>
              </a:ext>
            </a:extLst>
          </p:cNvPr>
          <p:cNvPicPr>
            <a:picLocks noChangeAspect="1"/>
          </p:cNvPicPr>
          <p:nvPr/>
        </p:nvPicPr>
        <p:blipFill>
          <a:blip r:embed="rId5"/>
          <a:stretch>
            <a:fillRect/>
          </a:stretch>
        </p:blipFill>
        <p:spPr>
          <a:xfrm>
            <a:off x="2594569" y="1924111"/>
            <a:ext cx="486528" cy="129479"/>
          </a:xfrm>
          <a:prstGeom prst="rect">
            <a:avLst/>
          </a:prstGeom>
        </p:spPr>
      </p:pic>
      <p:pic>
        <p:nvPicPr>
          <p:cNvPr id="62" name="図 61">
            <a:extLst>
              <a:ext uri="{FF2B5EF4-FFF2-40B4-BE49-F238E27FC236}">
                <a16:creationId xmlns:a16="http://schemas.microsoft.com/office/drawing/2014/main" id="{4FB92B87-F70A-11DC-2021-CC9FC1B371EC}"/>
              </a:ext>
            </a:extLst>
          </p:cNvPr>
          <p:cNvPicPr>
            <a:picLocks noChangeAspect="1"/>
          </p:cNvPicPr>
          <p:nvPr/>
        </p:nvPicPr>
        <p:blipFill>
          <a:blip r:embed="rId4"/>
          <a:stretch>
            <a:fillRect/>
          </a:stretch>
        </p:blipFill>
        <p:spPr>
          <a:xfrm>
            <a:off x="2058476" y="1884860"/>
            <a:ext cx="1558713" cy="45719"/>
          </a:xfrm>
          <a:prstGeom prst="rect">
            <a:avLst/>
          </a:prstGeom>
        </p:spPr>
      </p:pic>
      <p:sp>
        <p:nvSpPr>
          <p:cNvPr id="71" name="正方形/長方形 70">
            <a:extLst>
              <a:ext uri="{FF2B5EF4-FFF2-40B4-BE49-F238E27FC236}">
                <a16:creationId xmlns:a16="http://schemas.microsoft.com/office/drawing/2014/main" id="{3834BE54-1CD3-5316-9F28-825C4ED685F7}"/>
              </a:ext>
            </a:extLst>
          </p:cNvPr>
          <p:cNvSpPr/>
          <p:nvPr/>
        </p:nvSpPr>
        <p:spPr>
          <a:xfrm>
            <a:off x="103707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2" name="正方形/長方形 81">
            <a:extLst>
              <a:ext uri="{FF2B5EF4-FFF2-40B4-BE49-F238E27FC236}">
                <a16:creationId xmlns:a16="http://schemas.microsoft.com/office/drawing/2014/main" id="{7BF31DBA-499F-314B-8D25-DAFC57EB3AB1}"/>
              </a:ext>
            </a:extLst>
          </p:cNvPr>
          <p:cNvSpPr/>
          <p:nvPr/>
        </p:nvSpPr>
        <p:spPr>
          <a:xfrm>
            <a:off x="162381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5" name="テキスト ボックス 84">
            <a:extLst>
              <a:ext uri="{FF2B5EF4-FFF2-40B4-BE49-F238E27FC236}">
                <a16:creationId xmlns:a16="http://schemas.microsoft.com/office/drawing/2014/main" id="{2A92419C-0171-E416-1B19-601CC4E06CEA}"/>
              </a:ext>
            </a:extLst>
          </p:cNvPr>
          <p:cNvSpPr txBox="1"/>
          <p:nvPr/>
        </p:nvSpPr>
        <p:spPr>
          <a:xfrm>
            <a:off x="649843" y="1641611"/>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86" name="テキスト ボックス 85">
            <a:extLst>
              <a:ext uri="{FF2B5EF4-FFF2-40B4-BE49-F238E27FC236}">
                <a16:creationId xmlns:a16="http://schemas.microsoft.com/office/drawing/2014/main" id="{1DB4D9D9-B52C-B3C6-0787-9BC5CCD492C0}"/>
              </a:ext>
            </a:extLst>
          </p:cNvPr>
          <p:cNvSpPr txBox="1"/>
          <p:nvPr/>
        </p:nvSpPr>
        <p:spPr>
          <a:xfrm>
            <a:off x="1493216" y="164161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87" name="正方形/長方形 86">
            <a:extLst>
              <a:ext uri="{FF2B5EF4-FFF2-40B4-BE49-F238E27FC236}">
                <a16:creationId xmlns:a16="http://schemas.microsoft.com/office/drawing/2014/main" id="{EB4B3650-9602-E46D-8C07-6549AA6FDA21}"/>
              </a:ext>
            </a:extLst>
          </p:cNvPr>
          <p:cNvSpPr/>
          <p:nvPr/>
        </p:nvSpPr>
        <p:spPr>
          <a:xfrm>
            <a:off x="103707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8" name="正方形/長方形 87">
            <a:extLst>
              <a:ext uri="{FF2B5EF4-FFF2-40B4-BE49-F238E27FC236}">
                <a16:creationId xmlns:a16="http://schemas.microsoft.com/office/drawing/2014/main" id="{53CD9C88-5FA8-5B78-BA52-416BA5719721}"/>
              </a:ext>
            </a:extLst>
          </p:cNvPr>
          <p:cNvSpPr/>
          <p:nvPr/>
        </p:nvSpPr>
        <p:spPr>
          <a:xfrm>
            <a:off x="162381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9" name="テキスト ボックス 88">
            <a:extLst>
              <a:ext uri="{FF2B5EF4-FFF2-40B4-BE49-F238E27FC236}">
                <a16:creationId xmlns:a16="http://schemas.microsoft.com/office/drawing/2014/main" id="{EF2F3971-9D67-ABA2-7ED2-04EB70DA6BFC}"/>
              </a:ext>
            </a:extLst>
          </p:cNvPr>
          <p:cNvSpPr txBox="1"/>
          <p:nvPr/>
        </p:nvSpPr>
        <p:spPr>
          <a:xfrm>
            <a:off x="649843" y="1743353"/>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90" name="テキスト ボックス 89">
            <a:extLst>
              <a:ext uri="{FF2B5EF4-FFF2-40B4-BE49-F238E27FC236}">
                <a16:creationId xmlns:a16="http://schemas.microsoft.com/office/drawing/2014/main" id="{616B96EA-DE7B-53B0-1AC6-BD86AA90B6AE}"/>
              </a:ext>
            </a:extLst>
          </p:cNvPr>
          <p:cNvSpPr txBox="1"/>
          <p:nvPr/>
        </p:nvSpPr>
        <p:spPr>
          <a:xfrm>
            <a:off x="1493216" y="1743353"/>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91" name="正方形/長方形 90">
            <a:extLst>
              <a:ext uri="{FF2B5EF4-FFF2-40B4-BE49-F238E27FC236}">
                <a16:creationId xmlns:a16="http://schemas.microsoft.com/office/drawing/2014/main" id="{CA4A18A9-9C29-06AC-B466-6484E5CF59E8}"/>
              </a:ext>
            </a:extLst>
          </p:cNvPr>
          <p:cNvSpPr/>
          <p:nvPr/>
        </p:nvSpPr>
        <p:spPr>
          <a:xfrm>
            <a:off x="250673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2" name="正方形/長方形 91">
            <a:extLst>
              <a:ext uri="{FF2B5EF4-FFF2-40B4-BE49-F238E27FC236}">
                <a16:creationId xmlns:a16="http://schemas.microsoft.com/office/drawing/2014/main" id="{13D18418-DF94-A590-62D0-A3A1CFA56835}"/>
              </a:ext>
            </a:extLst>
          </p:cNvPr>
          <p:cNvSpPr/>
          <p:nvPr/>
        </p:nvSpPr>
        <p:spPr>
          <a:xfrm>
            <a:off x="309347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3" name="テキスト ボックス 92">
            <a:extLst>
              <a:ext uri="{FF2B5EF4-FFF2-40B4-BE49-F238E27FC236}">
                <a16:creationId xmlns:a16="http://schemas.microsoft.com/office/drawing/2014/main" id="{3C27852D-01CD-11C6-6843-495A18912EB6}"/>
              </a:ext>
            </a:extLst>
          </p:cNvPr>
          <p:cNvSpPr txBox="1"/>
          <p:nvPr/>
        </p:nvSpPr>
        <p:spPr>
          <a:xfrm>
            <a:off x="2963983" y="1648226"/>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94" name="テキスト ボックス 93">
            <a:extLst>
              <a:ext uri="{FF2B5EF4-FFF2-40B4-BE49-F238E27FC236}">
                <a16:creationId xmlns:a16="http://schemas.microsoft.com/office/drawing/2014/main" id="{FAF89C76-65C5-9256-F910-6518E4FFF0B5}"/>
              </a:ext>
            </a:extLst>
          </p:cNvPr>
          <p:cNvSpPr txBox="1"/>
          <p:nvPr/>
        </p:nvSpPr>
        <p:spPr>
          <a:xfrm>
            <a:off x="2086879" y="1656506"/>
            <a:ext cx="522426" cy="153888"/>
          </a:xfrm>
          <a:prstGeom prst="rect">
            <a:avLst/>
          </a:prstGeom>
          <a:noFill/>
        </p:spPr>
        <p:txBody>
          <a:bodyPr wrap="square" rtlCol="0">
            <a:spAutoFit/>
          </a:bodyPr>
          <a:lstStyle/>
          <a:p>
            <a:r>
              <a:rPr kumimoji="1" lang="en-US" altLang="ja-JP" sz="400" dirty="0"/>
              <a:t>Delivery date</a:t>
            </a:r>
            <a:endParaRPr kumimoji="1" lang="ja-JP" altLang="en-US" sz="400" dirty="0"/>
          </a:p>
        </p:txBody>
      </p:sp>
      <p:pic>
        <p:nvPicPr>
          <p:cNvPr id="95" name="図 94">
            <a:extLst>
              <a:ext uri="{FF2B5EF4-FFF2-40B4-BE49-F238E27FC236}">
                <a16:creationId xmlns:a16="http://schemas.microsoft.com/office/drawing/2014/main" id="{3AD9FF76-6EAF-E326-660D-49D06F81BDE7}"/>
              </a:ext>
            </a:extLst>
          </p:cNvPr>
          <p:cNvPicPr>
            <a:picLocks noChangeAspect="1"/>
          </p:cNvPicPr>
          <p:nvPr/>
        </p:nvPicPr>
        <p:blipFill>
          <a:blip r:embed="rId6"/>
          <a:stretch>
            <a:fillRect/>
          </a:stretch>
        </p:blipFill>
        <p:spPr>
          <a:xfrm>
            <a:off x="4106048" y="1672629"/>
            <a:ext cx="1333616" cy="251482"/>
          </a:xfrm>
          <a:prstGeom prst="rect">
            <a:avLst/>
          </a:prstGeom>
        </p:spPr>
      </p:pic>
      <p:sp>
        <p:nvSpPr>
          <p:cNvPr id="96" name="正方形/長方形 95">
            <a:extLst>
              <a:ext uri="{FF2B5EF4-FFF2-40B4-BE49-F238E27FC236}">
                <a16:creationId xmlns:a16="http://schemas.microsoft.com/office/drawing/2014/main" id="{EEB8B563-5A2F-E8ED-C983-72A4FFFF3966}"/>
              </a:ext>
            </a:extLst>
          </p:cNvPr>
          <p:cNvSpPr/>
          <p:nvPr/>
        </p:nvSpPr>
        <p:spPr>
          <a:xfrm>
            <a:off x="3981770" y="169678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7" name="テキスト ボックス 96">
            <a:extLst>
              <a:ext uri="{FF2B5EF4-FFF2-40B4-BE49-F238E27FC236}">
                <a16:creationId xmlns:a16="http://schemas.microsoft.com/office/drawing/2014/main" id="{25B4381A-2F37-8F89-D7C1-C88BCEF5326B}"/>
              </a:ext>
            </a:extLst>
          </p:cNvPr>
          <p:cNvSpPr txBox="1"/>
          <p:nvPr/>
        </p:nvSpPr>
        <p:spPr>
          <a:xfrm>
            <a:off x="3594539" y="1644956"/>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98" name="図 97">
            <a:extLst>
              <a:ext uri="{FF2B5EF4-FFF2-40B4-BE49-F238E27FC236}">
                <a16:creationId xmlns:a16="http://schemas.microsoft.com/office/drawing/2014/main" id="{EF50A8B4-0E87-F389-B2DB-A7DE29A8B2AB}"/>
              </a:ext>
            </a:extLst>
          </p:cNvPr>
          <p:cNvPicPr>
            <a:picLocks noChangeAspect="1"/>
          </p:cNvPicPr>
          <p:nvPr/>
        </p:nvPicPr>
        <p:blipFill>
          <a:blip r:embed="rId6"/>
          <a:stretch>
            <a:fillRect/>
          </a:stretch>
        </p:blipFill>
        <p:spPr>
          <a:xfrm>
            <a:off x="1418337" y="1907094"/>
            <a:ext cx="604534" cy="251482"/>
          </a:xfrm>
          <a:prstGeom prst="rect">
            <a:avLst/>
          </a:prstGeom>
        </p:spPr>
      </p:pic>
      <p:pic>
        <p:nvPicPr>
          <p:cNvPr id="99" name="図 98">
            <a:extLst>
              <a:ext uri="{FF2B5EF4-FFF2-40B4-BE49-F238E27FC236}">
                <a16:creationId xmlns:a16="http://schemas.microsoft.com/office/drawing/2014/main" id="{C9949A9B-E6B8-13EF-4D69-B75F5053A46A}"/>
              </a:ext>
            </a:extLst>
          </p:cNvPr>
          <p:cNvPicPr>
            <a:picLocks noChangeAspect="1"/>
          </p:cNvPicPr>
          <p:nvPr/>
        </p:nvPicPr>
        <p:blipFill>
          <a:blip r:embed="rId7"/>
          <a:stretch>
            <a:fillRect/>
          </a:stretch>
        </p:blipFill>
        <p:spPr>
          <a:xfrm>
            <a:off x="2759138" y="1529888"/>
            <a:ext cx="1074513" cy="99069"/>
          </a:xfrm>
          <a:prstGeom prst="rect">
            <a:avLst/>
          </a:prstGeom>
        </p:spPr>
      </p:pic>
      <p:sp>
        <p:nvSpPr>
          <p:cNvPr id="100" name="テキスト ボックス 99">
            <a:extLst>
              <a:ext uri="{FF2B5EF4-FFF2-40B4-BE49-F238E27FC236}">
                <a16:creationId xmlns:a16="http://schemas.microsoft.com/office/drawing/2014/main" id="{9633CACA-4EE2-AD4E-9191-51554CDD5A30}"/>
              </a:ext>
            </a:extLst>
          </p:cNvPr>
          <p:cNvSpPr txBox="1"/>
          <p:nvPr/>
        </p:nvSpPr>
        <p:spPr>
          <a:xfrm>
            <a:off x="2967196" y="1501299"/>
            <a:ext cx="747320" cy="169277"/>
          </a:xfrm>
          <a:prstGeom prst="rect">
            <a:avLst/>
          </a:prstGeom>
          <a:noFill/>
        </p:spPr>
        <p:txBody>
          <a:bodyPr wrap="none" rtlCol="0">
            <a:spAutoFit/>
          </a:bodyPr>
          <a:lstStyle/>
          <a:p>
            <a:r>
              <a:rPr kumimoji="1" lang="en-US" altLang="ja-JP" sz="500" dirty="0">
                <a:solidFill>
                  <a:schemeClr val="bg1"/>
                </a:solidFill>
              </a:rPr>
              <a:t>Outbound Schedule</a:t>
            </a:r>
            <a:endParaRPr kumimoji="1" lang="ja-JP" altLang="en-US" sz="500" dirty="0">
              <a:solidFill>
                <a:schemeClr val="bg1"/>
              </a:solidFill>
            </a:endParaRPr>
          </a:p>
        </p:txBody>
      </p:sp>
      <p:graphicFrame>
        <p:nvGraphicFramePr>
          <p:cNvPr id="101" name="表 100">
            <a:extLst>
              <a:ext uri="{FF2B5EF4-FFF2-40B4-BE49-F238E27FC236}">
                <a16:creationId xmlns:a16="http://schemas.microsoft.com/office/drawing/2014/main" id="{E33DBB70-283B-DDEA-36FA-F0AA215B6F1C}"/>
              </a:ext>
            </a:extLst>
          </p:cNvPr>
          <p:cNvGraphicFramePr>
            <a:graphicFrameLocks noGrp="1"/>
          </p:cNvGraphicFramePr>
          <p:nvPr>
            <p:extLst>
              <p:ext uri="{D42A27DB-BD31-4B8C-83A1-F6EECF244321}">
                <p14:modId xmlns:p14="http://schemas.microsoft.com/office/powerpoint/2010/main" val="2120000998"/>
              </p:ext>
            </p:extLst>
          </p:nvPr>
        </p:nvGraphicFramePr>
        <p:xfrm>
          <a:off x="657182" y="2283607"/>
          <a:ext cx="5492157" cy="1649527"/>
        </p:xfrm>
        <a:graphic>
          <a:graphicData uri="http://schemas.openxmlformats.org/drawingml/2006/table">
            <a:tbl>
              <a:tblPr>
                <a:tableStyleId>{5C22544A-7EE6-4342-B048-85BDC9FD1C3A}</a:tableStyleId>
              </a:tblPr>
              <a:tblGrid>
                <a:gridCol w="446101">
                  <a:extLst>
                    <a:ext uri="{9D8B030D-6E8A-4147-A177-3AD203B41FA5}">
                      <a16:colId xmlns:a16="http://schemas.microsoft.com/office/drawing/2014/main" val="2323130352"/>
                    </a:ext>
                  </a:extLst>
                </a:gridCol>
                <a:gridCol w="606989">
                  <a:extLst>
                    <a:ext uri="{9D8B030D-6E8A-4147-A177-3AD203B41FA5}">
                      <a16:colId xmlns:a16="http://schemas.microsoft.com/office/drawing/2014/main" val="1246205137"/>
                    </a:ext>
                  </a:extLst>
                </a:gridCol>
                <a:gridCol w="1718585">
                  <a:extLst>
                    <a:ext uri="{9D8B030D-6E8A-4147-A177-3AD203B41FA5}">
                      <a16:colId xmlns:a16="http://schemas.microsoft.com/office/drawing/2014/main" val="320338634"/>
                    </a:ext>
                  </a:extLst>
                </a:gridCol>
                <a:gridCol w="416848">
                  <a:extLst>
                    <a:ext uri="{9D8B030D-6E8A-4147-A177-3AD203B41FA5}">
                      <a16:colId xmlns:a16="http://schemas.microsoft.com/office/drawing/2014/main" val="2810406437"/>
                    </a:ext>
                  </a:extLst>
                </a:gridCol>
                <a:gridCol w="372969">
                  <a:extLst>
                    <a:ext uri="{9D8B030D-6E8A-4147-A177-3AD203B41FA5}">
                      <a16:colId xmlns:a16="http://schemas.microsoft.com/office/drawing/2014/main" val="2862282031"/>
                    </a:ext>
                  </a:extLst>
                </a:gridCol>
                <a:gridCol w="519232">
                  <a:extLst>
                    <a:ext uri="{9D8B030D-6E8A-4147-A177-3AD203B41FA5}">
                      <a16:colId xmlns:a16="http://schemas.microsoft.com/office/drawing/2014/main" val="3236159244"/>
                    </a:ext>
                  </a:extLst>
                </a:gridCol>
                <a:gridCol w="519232">
                  <a:extLst>
                    <a:ext uri="{9D8B030D-6E8A-4147-A177-3AD203B41FA5}">
                      <a16:colId xmlns:a16="http://schemas.microsoft.com/office/drawing/2014/main" val="2658799498"/>
                    </a:ext>
                  </a:extLst>
                </a:gridCol>
                <a:gridCol w="892201">
                  <a:extLst>
                    <a:ext uri="{9D8B030D-6E8A-4147-A177-3AD203B41FA5}">
                      <a16:colId xmlns:a16="http://schemas.microsoft.com/office/drawing/2014/main" val="1977152495"/>
                    </a:ext>
                  </a:extLst>
                </a:gridCol>
              </a:tblGrid>
              <a:tr h="476567">
                <a:tc>
                  <a:txBody>
                    <a:bodyPr/>
                    <a:lstStyle/>
                    <a:p>
                      <a:pPr algn="l" fontAlgn="ctr"/>
                      <a:r>
                        <a:rPr lang="de-DE" sz="600" u="none" strike="noStrike">
                          <a:effectLst/>
                        </a:rPr>
                        <a:t>ORDER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PART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PART NAME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ORDER DELIVERY DATE</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ORDER QUANTITY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Actual Qty (Outbound)</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Division</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Status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731646562"/>
                  </a:ext>
                </a:extLst>
              </a:tr>
              <a:tr h="146620">
                <a:tc>
                  <a:txBody>
                    <a:bodyPr/>
                    <a:lstStyle/>
                    <a:p>
                      <a:pPr algn="l" fontAlgn="ctr"/>
                      <a:r>
                        <a:rPr lang="de-DE" sz="600" u="none" strike="noStrike">
                          <a:effectLst/>
                        </a:rPr>
                        <a:t>M1821773</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104-0210507-00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MEG-000 BODY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20231019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144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Schedule registered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3799053000"/>
                  </a:ext>
                </a:extLst>
              </a:tr>
              <a:tr h="146620">
                <a:tc>
                  <a:txBody>
                    <a:bodyPr/>
                    <a:lstStyle/>
                    <a:p>
                      <a:pPr algn="l" fontAlgn="ctr"/>
                      <a:r>
                        <a:rPr lang="de-DE" sz="600" u="none" strike="noStrike">
                          <a:effectLst/>
                        </a:rPr>
                        <a:t>M1821774</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104-0212079-00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84K-200 COVER</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20231019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1200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Schedule registered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4221947963"/>
                  </a:ext>
                </a:extLst>
              </a:tr>
              <a:tr h="146620">
                <a:tc>
                  <a:txBody>
                    <a:bodyPr/>
                    <a:lstStyle/>
                    <a:p>
                      <a:pPr algn="l" fontAlgn="ctr"/>
                      <a:r>
                        <a:rPr lang="de-DE" sz="600" u="none" strike="noStrike">
                          <a:effectLst/>
                        </a:rPr>
                        <a:t>M1821796</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104-0212497-00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K0G-0D0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sng" strike="noStrike" dirty="0">
                          <a:solidFill>
                            <a:schemeClr val="accent1"/>
                          </a:solidFill>
                          <a:effectLst/>
                        </a:rPr>
                        <a:t>10</a:t>
                      </a:r>
                      <a:endParaRPr lang="en-US" altLang="ja-JP" sz="600" b="0" i="0" u="sng" strike="noStrike" dirty="0">
                        <a:solidFill>
                          <a:schemeClr val="accent1"/>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Outbound working</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1788251366"/>
                  </a:ext>
                </a:extLst>
              </a:tr>
              <a:tr h="146620">
                <a:tc>
                  <a:txBody>
                    <a:bodyPr/>
                    <a:lstStyle/>
                    <a:p>
                      <a:pPr algn="l" fontAlgn="ctr"/>
                      <a:r>
                        <a:rPr lang="de-DE" sz="600" u="none" strike="noStrike">
                          <a:effectLst/>
                        </a:rPr>
                        <a:t>M1821797</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104-0212703-00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K1B-0C0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sng" strike="noStrike" dirty="0">
                          <a:solidFill>
                            <a:schemeClr val="accent1"/>
                          </a:solidFill>
                          <a:effectLst/>
                        </a:rPr>
                        <a:t>1</a:t>
                      </a:r>
                      <a:endParaRPr lang="en-US" altLang="ja-JP" sz="600" b="0" i="0" u="sng" strike="noStrike" dirty="0">
                        <a:solidFill>
                          <a:schemeClr val="accent1"/>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Outbound completed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1158431947"/>
                  </a:ext>
                </a:extLst>
              </a:tr>
              <a:tr h="146620">
                <a:tc>
                  <a:txBody>
                    <a:bodyPr/>
                    <a:lstStyle/>
                    <a:p>
                      <a:pPr algn="l" fontAlgn="ctr"/>
                      <a:r>
                        <a:rPr lang="de-DE" sz="600" u="none" strike="noStrike">
                          <a:effectLst/>
                        </a:rPr>
                        <a:t>M1821798</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104-0212635-00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K2L-030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sng" strike="noStrike" dirty="0">
                          <a:solidFill>
                            <a:schemeClr val="accent1"/>
                          </a:solidFill>
                          <a:effectLst/>
                        </a:rPr>
                        <a:t>1</a:t>
                      </a:r>
                      <a:endParaRPr lang="en-US" altLang="ja-JP" sz="600" b="0" i="0" u="sng" strike="noStrike" dirty="0">
                        <a:solidFill>
                          <a:schemeClr val="accent1"/>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2837819846"/>
                  </a:ext>
                </a:extLst>
              </a:tr>
              <a:tr h="146620">
                <a:tc>
                  <a:txBody>
                    <a:bodyPr/>
                    <a:lstStyle/>
                    <a:p>
                      <a:pPr algn="l" fontAlgn="ctr"/>
                      <a:r>
                        <a:rPr lang="de-DE" sz="600" u="none" strike="noStrike">
                          <a:effectLst/>
                        </a:rPr>
                        <a:t>M1821826</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100-0210046-00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nl-NL" sz="600" u="none" strike="noStrike">
                          <a:effectLst/>
                        </a:rPr>
                        <a:t>ZF5-J00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sng" strike="noStrike" dirty="0">
                          <a:solidFill>
                            <a:schemeClr val="accent1"/>
                          </a:solidFill>
                          <a:effectLst/>
                        </a:rPr>
                        <a:t>24</a:t>
                      </a:r>
                      <a:endParaRPr lang="en-US" altLang="ja-JP" sz="600" b="0" i="0" u="sng" strike="noStrike" dirty="0">
                        <a:solidFill>
                          <a:schemeClr val="accent1"/>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dirty="0">
                          <a:effectLst/>
                        </a:rPr>
                        <a:t>1</a:t>
                      </a:r>
                      <a:endParaRPr lang="en-US" altLang="ja-JP"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4257485382"/>
                  </a:ext>
                </a:extLst>
              </a:tr>
              <a:tr h="146620">
                <a:tc>
                  <a:txBody>
                    <a:bodyPr/>
                    <a:lstStyle/>
                    <a:p>
                      <a:pPr algn="l" fontAlgn="ctr"/>
                      <a:r>
                        <a:rPr lang="de-DE" sz="600" u="none" strike="noStrike" dirty="0">
                          <a:effectLst/>
                        </a:rPr>
                        <a:t>M1821827</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dirty="0">
                          <a:effectLst/>
                        </a:rPr>
                        <a:t>100-0210084-00</a:t>
                      </a:r>
                      <a:endParaRPr lang="en-US" altLang="ja-JP"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27K-000 COVER CABLE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sng" strike="noStrike" dirty="0">
                          <a:solidFill>
                            <a:schemeClr val="accent1"/>
                          </a:solidFill>
                          <a:effectLst/>
                        </a:rPr>
                        <a:t>4</a:t>
                      </a:r>
                      <a:endParaRPr lang="en-US" altLang="ja-JP" sz="600" b="0" i="0" u="sng" strike="noStrike" dirty="0">
                        <a:solidFill>
                          <a:schemeClr val="accent1"/>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3114423698"/>
                  </a:ext>
                </a:extLst>
              </a:tr>
              <a:tr h="146620">
                <a:tc>
                  <a:txBody>
                    <a:bodyPr/>
                    <a:lstStyle/>
                    <a:p>
                      <a:pPr algn="l" fontAlgn="ctr"/>
                      <a:r>
                        <a:rPr lang="de-DE" sz="600" u="none" strike="noStrike">
                          <a:effectLst/>
                        </a:rPr>
                        <a:t>M1821828</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100-0210176-00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nl-NL" sz="600" u="none" strike="noStrike">
                          <a:effectLst/>
                        </a:rPr>
                        <a:t>H20-L00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Cancel</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4291791465"/>
                  </a:ext>
                </a:extLst>
              </a:tr>
            </a:tbl>
          </a:graphicData>
        </a:graphic>
      </p:graphicFrame>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Schedule </a:t>
            </a:r>
          </a:p>
          <a:p>
            <a:r>
              <a:rPr kumimoji="1" lang="en-US" altLang="ja-JP" sz="1100" b="1" dirty="0"/>
              <a:t>5-6-3. Outbound Schedule</a:t>
            </a:r>
          </a:p>
        </p:txBody>
      </p:sp>
      <p:sp>
        <p:nvSpPr>
          <p:cNvPr id="2" name="正方形/長方形 1">
            <a:extLst>
              <a:ext uri="{FF2B5EF4-FFF2-40B4-BE49-F238E27FC236}">
                <a16:creationId xmlns:a16="http://schemas.microsoft.com/office/drawing/2014/main" id="{D273739A-702E-077F-0D7B-B17AA9378801}"/>
              </a:ext>
            </a:extLst>
          </p:cNvPr>
          <p:cNvSpPr/>
          <p:nvPr/>
        </p:nvSpPr>
        <p:spPr>
          <a:xfrm>
            <a:off x="4318403" y="3604550"/>
            <a:ext cx="422451" cy="212090"/>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 name="図 3">
            <a:extLst>
              <a:ext uri="{FF2B5EF4-FFF2-40B4-BE49-F238E27FC236}">
                <a16:creationId xmlns:a16="http://schemas.microsoft.com/office/drawing/2014/main" id="{704C9B5D-915A-340C-F2C9-639B1B5BFFD8}"/>
              </a:ext>
            </a:extLst>
          </p:cNvPr>
          <p:cNvPicPr>
            <a:picLocks noChangeAspect="1"/>
          </p:cNvPicPr>
          <p:nvPr/>
        </p:nvPicPr>
        <p:blipFill>
          <a:blip r:embed="rId2"/>
          <a:stretch>
            <a:fillRect/>
          </a:stretch>
        </p:blipFill>
        <p:spPr>
          <a:xfrm>
            <a:off x="589506" y="4568742"/>
            <a:ext cx="5588000" cy="2538567"/>
          </a:xfrm>
          <a:prstGeom prst="rect">
            <a:avLst/>
          </a:prstGeom>
        </p:spPr>
      </p:pic>
      <p:pic>
        <p:nvPicPr>
          <p:cNvPr id="6" name="図 5">
            <a:extLst>
              <a:ext uri="{FF2B5EF4-FFF2-40B4-BE49-F238E27FC236}">
                <a16:creationId xmlns:a16="http://schemas.microsoft.com/office/drawing/2014/main" id="{FD6C8F7F-247F-FBBC-423D-84E2CCCB43CB}"/>
              </a:ext>
            </a:extLst>
          </p:cNvPr>
          <p:cNvPicPr>
            <a:picLocks noChangeAspect="1"/>
          </p:cNvPicPr>
          <p:nvPr/>
        </p:nvPicPr>
        <p:blipFill>
          <a:blip r:embed="rId3"/>
          <a:stretch>
            <a:fillRect/>
          </a:stretch>
        </p:blipFill>
        <p:spPr>
          <a:xfrm>
            <a:off x="589506" y="5311588"/>
            <a:ext cx="5559834" cy="1470660"/>
          </a:xfrm>
          <a:prstGeom prst="rect">
            <a:avLst/>
          </a:prstGeom>
        </p:spPr>
      </p:pic>
      <p:pic>
        <p:nvPicPr>
          <p:cNvPr id="9" name="図 8">
            <a:extLst>
              <a:ext uri="{FF2B5EF4-FFF2-40B4-BE49-F238E27FC236}">
                <a16:creationId xmlns:a16="http://schemas.microsoft.com/office/drawing/2014/main" id="{FF4A4C76-C8E6-6262-3F16-86BB0783E92D}"/>
              </a:ext>
            </a:extLst>
          </p:cNvPr>
          <p:cNvPicPr>
            <a:picLocks noChangeAspect="1"/>
          </p:cNvPicPr>
          <p:nvPr/>
        </p:nvPicPr>
        <p:blipFill>
          <a:blip r:embed="rId4"/>
          <a:stretch>
            <a:fillRect/>
          </a:stretch>
        </p:blipFill>
        <p:spPr>
          <a:xfrm>
            <a:off x="1218777" y="4718276"/>
            <a:ext cx="1558713" cy="188824"/>
          </a:xfrm>
          <a:prstGeom prst="rect">
            <a:avLst/>
          </a:prstGeom>
        </p:spPr>
      </p:pic>
      <p:pic>
        <p:nvPicPr>
          <p:cNvPr id="10" name="図 9">
            <a:extLst>
              <a:ext uri="{FF2B5EF4-FFF2-40B4-BE49-F238E27FC236}">
                <a16:creationId xmlns:a16="http://schemas.microsoft.com/office/drawing/2014/main" id="{CC946F1A-2893-76E9-FB25-1CCD404EAB9A}"/>
              </a:ext>
            </a:extLst>
          </p:cNvPr>
          <p:cNvPicPr>
            <a:picLocks noChangeAspect="1"/>
          </p:cNvPicPr>
          <p:nvPr/>
        </p:nvPicPr>
        <p:blipFill>
          <a:blip r:embed="rId5"/>
          <a:stretch>
            <a:fillRect/>
          </a:stretch>
        </p:blipFill>
        <p:spPr>
          <a:xfrm>
            <a:off x="2594569" y="4968749"/>
            <a:ext cx="486528" cy="129479"/>
          </a:xfrm>
          <a:prstGeom prst="rect">
            <a:avLst/>
          </a:prstGeom>
        </p:spPr>
      </p:pic>
      <p:pic>
        <p:nvPicPr>
          <p:cNvPr id="14" name="図 13">
            <a:extLst>
              <a:ext uri="{FF2B5EF4-FFF2-40B4-BE49-F238E27FC236}">
                <a16:creationId xmlns:a16="http://schemas.microsoft.com/office/drawing/2014/main" id="{BA27AC79-0A0D-2ED0-9E15-2D9D9C35D3ED}"/>
              </a:ext>
            </a:extLst>
          </p:cNvPr>
          <p:cNvPicPr>
            <a:picLocks noChangeAspect="1"/>
          </p:cNvPicPr>
          <p:nvPr/>
        </p:nvPicPr>
        <p:blipFill>
          <a:blip r:embed="rId4"/>
          <a:stretch>
            <a:fillRect/>
          </a:stretch>
        </p:blipFill>
        <p:spPr>
          <a:xfrm>
            <a:off x="2058476" y="4929498"/>
            <a:ext cx="1558713" cy="45719"/>
          </a:xfrm>
          <a:prstGeom prst="rect">
            <a:avLst/>
          </a:prstGeom>
        </p:spPr>
      </p:pic>
      <p:sp>
        <p:nvSpPr>
          <p:cNvPr id="15" name="正方形/長方形 14">
            <a:extLst>
              <a:ext uri="{FF2B5EF4-FFF2-40B4-BE49-F238E27FC236}">
                <a16:creationId xmlns:a16="http://schemas.microsoft.com/office/drawing/2014/main" id="{BEC1A464-27A5-224E-BE8A-7B19AFC5123F}"/>
              </a:ext>
            </a:extLst>
          </p:cNvPr>
          <p:cNvSpPr/>
          <p:nvPr/>
        </p:nvSpPr>
        <p:spPr>
          <a:xfrm>
            <a:off x="1037074" y="47380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lang="de-DE" altLang="ja-JP" sz="400" u="none" strike="noStrike" dirty="0">
                <a:effectLst/>
              </a:rPr>
              <a:t>M1821827</a:t>
            </a:r>
            <a:endParaRPr kumimoji="1" lang="ja-JP" altLang="en-US" sz="600" kern="0" dirty="0">
              <a:solidFill>
                <a:prstClr val="black"/>
              </a:solidFill>
            </a:endParaRPr>
          </a:p>
        </p:txBody>
      </p:sp>
      <p:sp>
        <p:nvSpPr>
          <p:cNvPr id="18" name="正方形/長方形 17">
            <a:extLst>
              <a:ext uri="{FF2B5EF4-FFF2-40B4-BE49-F238E27FC236}">
                <a16:creationId xmlns:a16="http://schemas.microsoft.com/office/drawing/2014/main" id="{69E4C295-19B5-A4E6-D908-30315BABFEB1}"/>
              </a:ext>
            </a:extLst>
          </p:cNvPr>
          <p:cNvSpPr/>
          <p:nvPr/>
        </p:nvSpPr>
        <p:spPr>
          <a:xfrm>
            <a:off x="1623814" y="47380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lang="de-DE" altLang="ja-JP" sz="400" u="none" strike="noStrike" dirty="0">
                <a:effectLst/>
              </a:rPr>
              <a:t>M1821827</a:t>
            </a:r>
            <a:endParaRPr kumimoji="1" lang="ja-JP" altLang="en-US" sz="600" kern="0" dirty="0">
              <a:solidFill>
                <a:prstClr val="black"/>
              </a:solidFill>
            </a:endParaRPr>
          </a:p>
        </p:txBody>
      </p:sp>
      <p:sp>
        <p:nvSpPr>
          <p:cNvPr id="30" name="テキスト ボックス 29">
            <a:extLst>
              <a:ext uri="{FF2B5EF4-FFF2-40B4-BE49-F238E27FC236}">
                <a16:creationId xmlns:a16="http://schemas.microsoft.com/office/drawing/2014/main" id="{0299A921-7931-3B78-E0D7-D14B6DF6DA7D}"/>
              </a:ext>
            </a:extLst>
          </p:cNvPr>
          <p:cNvSpPr txBox="1"/>
          <p:nvPr/>
        </p:nvSpPr>
        <p:spPr>
          <a:xfrm>
            <a:off x="649843" y="4686249"/>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31" name="テキスト ボックス 30">
            <a:extLst>
              <a:ext uri="{FF2B5EF4-FFF2-40B4-BE49-F238E27FC236}">
                <a16:creationId xmlns:a16="http://schemas.microsoft.com/office/drawing/2014/main" id="{7EF36F3F-6A4C-B08C-D94D-9B0CC35F9C7F}"/>
              </a:ext>
            </a:extLst>
          </p:cNvPr>
          <p:cNvSpPr txBox="1"/>
          <p:nvPr/>
        </p:nvSpPr>
        <p:spPr>
          <a:xfrm>
            <a:off x="1493216" y="4686249"/>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32" name="正方形/長方形 31">
            <a:extLst>
              <a:ext uri="{FF2B5EF4-FFF2-40B4-BE49-F238E27FC236}">
                <a16:creationId xmlns:a16="http://schemas.microsoft.com/office/drawing/2014/main" id="{D1175AA5-7F55-CF1A-6325-4DF677F383D8}"/>
              </a:ext>
            </a:extLst>
          </p:cNvPr>
          <p:cNvSpPr/>
          <p:nvPr/>
        </p:nvSpPr>
        <p:spPr>
          <a:xfrm>
            <a:off x="1037074" y="48398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r>
              <a:rPr lang="en-US" altLang="ja-JP" sz="300" u="none" strike="noStrike" dirty="0">
                <a:effectLst/>
              </a:rPr>
              <a:t>100-0210084-00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4715DC4A-B1BB-129A-A99F-583D14205B70}"/>
              </a:ext>
            </a:extLst>
          </p:cNvPr>
          <p:cNvSpPr/>
          <p:nvPr/>
        </p:nvSpPr>
        <p:spPr>
          <a:xfrm>
            <a:off x="1623814" y="48398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r>
              <a:rPr lang="en-US" altLang="ja-JP" sz="300" u="none" strike="noStrike" dirty="0">
                <a:effectLst/>
              </a:rPr>
              <a:t>100-0210084-00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90D49E1B-9761-6913-BC0C-4CB229358FD4}"/>
              </a:ext>
            </a:extLst>
          </p:cNvPr>
          <p:cNvSpPr txBox="1"/>
          <p:nvPr/>
        </p:nvSpPr>
        <p:spPr>
          <a:xfrm>
            <a:off x="649843" y="4787991"/>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35" name="テキスト ボックス 34">
            <a:extLst>
              <a:ext uri="{FF2B5EF4-FFF2-40B4-BE49-F238E27FC236}">
                <a16:creationId xmlns:a16="http://schemas.microsoft.com/office/drawing/2014/main" id="{D287EBA2-8B64-3578-2A88-841906A76F7B}"/>
              </a:ext>
            </a:extLst>
          </p:cNvPr>
          <p:cNvSpPr txBox="1"/>
          <p:nvPr/>
        </p:nvSpPr>
        <p:spPr>
          <a:xfrm>
            <a:off x="1493216" y="478799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36" name="正方形/長方形 35">
            <a:extLst>
              <a:ext uri="{FF2B5EF4-FFF2-40B4-BE49-F238E27FC236}">
                <a16:creationId xmlns:a16="http://schemas.microsoft.com/office/drawing/2014/main" id="{C5BBA5C6-580F-ABD3-1DE2-A9BA4B2D1141}"/>
              </a:ext>
            </a:extLst>
          </p:cNvPr>
          <p:cNvSpPr/>
          <p:nvPr/>
        </p:nvSpPr>
        <p:spPr>
          <a:xfrm>
            <a:off x="2506739" y="473718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正方形/長方形 36">
            <a:extLst>
              <a:ext uri="{FF2B5EF4-FFF2-40B4-BE49-F238E27FC236}">
                <a16:creationId xmlns:a16="http://schemas.microsoft.com/office/drawing/2014/main" id="{AE26E934-8961-57C7-BB3D-3CE877609B08}"/>
              </a:ext>
            </a:extLst>
          </p:cNvPr>
          <p:cNvSpPr/>
          <p:nvPr/>
        </p:nvSpPr>
        <p:spPr>
          <a:xfrm>
            <a:off x="3093479" y="473718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 name="テキスト ボックス 42">
            <a:extLst>
              <a:ext uri="{FF2B5EF4-FFF2-40B4-BE49-F238E27FC236}">
                <a16:creationId xmlns:a16="http://schemas.microsoft.com/office/drawing/2014/main" id="{15D50BA3-6360-2D9F-EE82-448E32CAC054}"/>
              </a:ext>
            </a:extLst>
          </p:cNvPr>
          <p:cNvSpPr txBox="1"/>
          <p:nvPr/>
        </p:nvSpPr>
        <p:spPr>
          <a:xfrm>
            <a:off x="2963983" y="4692864"/>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4" name="テキスト ボックス 43">
            <a:extLst>
              <a:ext uri="{FF2B5EF4-FFF2-40B4-BE49-F238E27FC236}">
                <a16:creationId xmlns:a16="http://schemas.microsoft.com/office/drawing/2014/main" id="{1DE3284F-B415-0C26-BE2C-705C9C455925}"/>
              </a:ext>
            </a:extLst>
          </p:cNvPr>
          <p:cNvSpPr txBox="1"/>
          <p:nvPr/>
        </p:nvSpPr>
        <p:spPr>
          <a:xfrm>
            <a:off x="2086879" y="4701144"/>
            <a:ext cx="522426" cy="153888"/>
          </a:xfrm>
          <a:prstGeom prst="rect">
            <a:avLst/>
          </a:prstGeom>
          <a:noFill/>
        </p:spPr>
        <p:txBody>
          <a:bodyPr wrap="square" rtlCol="0">
            <a:spAutoFit/>
          </a:bodyPr>
          <a:lstStyle/>
          <a:p>
            <a:r>
              <a:rPr kumimoji="1" lang="en-US" altLang="ja-JP" sz="400" dirty="0"/>
              <a:t>Delivery date</a:t>
            </a:r>
            <a:endParaRPr kumimoji="1" lang="ja-JP" altLang="en-US" sz="400" dirty="0"/>
          </a:p>
        </p:txBody>
      </p:sp>
      <p:pic>
        <p:nvPicPr>
          <p:cNvPr id="45" name="図 44">
            <a:extLst>
              <a:ext uri="{FF2B5EF4-FFF2-40B4-BE49-F238E27FC236}">
                <a16:creationId xmlns:a16="http://schemas.microsoft.com/office/drawing/2014/main" id="{ADB27D5E-AE7B-8B3A-F851-36076A40F96D}"/>
              </a:ext>
            </a:extLst>
          </p:cNvPr>
          <p:cNvPicPr>
            <a:picLocks noChangeAspect="1"/>
          </p:cNvPicPr>
          <p:nvPr/>
        </p:nvPicPr>
        <p:blipFill>
          <a:blip r:embed="rId6"/>
          <a:stretch>
            <a:fillRect/>
          </a:stretch>
        </p:blipFill>
        <p:spPr>
          <a:xfrm>
            <a:off x="4106048" y="4717267"/>
            <a:ext cx="1333616" cy="251482"/>
          </a:xfrm>
          <a:prstGeom prst="rect">
            <a:avLst/>
          </a:prstGeom>
        </p:spPr>
      </p:pic>
      <p:sp>
        <p:nvSpPr>
          <p:cNvPr id="46" name="正方形/長方形 45">
            <a:extLst>
              <a:ext uri="{FF2B5EF4-FFF2-40B4-BE49-F238E27FC236}">
                <a16:creationId xmlns:a16="http://schemas.microsoft.com/office/drawing/2014/main" id="{01467DAE-DCC9-7A0D-96C5-6B948E94444E}"/>
              </a:ext>
            </a:extLst>
          </p:cNvPr>
          <p:cNvSpPr/>
          <p:nvPr/>
        </p:nvSpPr>
        <p:spPr>
          <a:xfrm>
            <a:off x="5613971" y="472250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C68FD423-9DE2-8FA9-9439-D8B1529D5B3E}"/>
              </a:ext>
            </a:extLst>
          </p:cNvPr>
          <p:cNvSpPr txBox="1"/>
          <p:nvPr/>
        </p:nvSpPr>
        <p:spPr>
          <a:xfrm>
            <a:off x="5155333" y="4673491"/>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48" name="図 47">
            <a:extLst>
              <a:ext uri="{FF2B5EF4-FFF2-40B4-BE49-F238E27FC236}">
                <a16:creationId xmlns:a16="http://schemas.microsoft.com/office/drawing/2014/main" id="{7E6DEE01-4574-7A62-5852-A6A524A1D406}"/>
              </a:ext>
            </a:extLst>
          </p:cNvPr>
          <p:cNvPicPr>
            <a:picLocks noChangeAspect="1"/>
          </p:cNvPicPr>
          <p:nvPr/>
        </p:nvPicPr>
        <p:blipFill>
          <a:blip r:embed="rId6"/>
          <a:stretch>
            <a:fillRect/>
          </a:stretch>
        </p:blipFill>
        <p:spPr>
          <a:xfrm>
            <a:off x="1418337" y="4951732"/>
            <a:ext cx="604534" cy="251482"/>
          </a:xfrm>
          <a:prstGeom prst="rect">
            <a:avLst/>
          </a:prstGeom>
        </p:spPr>
      </p:pic>
      <p:pic>
        <p:nvPicPr>
          <p:cNvPr id="64" name="図 63">
            <a:extLst>
              <a:ext uri="{FF2B5EF4-FFF2-40B4-BE49-F238E27FC236}">
                <a16:creationId xmlns:a16="http://schemas.microsoft.com/office/drawing/2014/main" id="{54D0BDCC-E35A-41C0-00BA-157E3153EB75}"/>
              </a:ext>
            </a:extLst>
          </p:cNvPr>
          <p:cNvPicPr>
            <a:picLocks noChangeAspect="1"/>
          </p:cNvPicPr>
          <p:nvPr/>
        </p:nvPicPr>
        <p:blipFill>
          <a:blip r:embed="rId7"/>
          <a:stretch>
            <a:fillRect/>
          </a:stretch>
        </p:blipFill>
        <p:spPr>
          <a:xfrm>
            <a:off x="2927670" y="4572702"/>
            <a:ext cx="1074513" cy="99069"/>
          </a:xfrm>
          <a:prstGeom prst="rect">
            <a:avLst/>
          </a:prstGeom>
        </p:spPr>
      </p:pic>
      <p:sp>
        <p:nvSpPr>
          <p:cNvPr id="65" name="テキスト ボックス 64">
            <a:extLst>
              <a:ext uri="{FF2B5EF4-FFF2-40B4-BE49-F238E27FC236}">
                <a16:creationId xmlns:a16="http://schemas.microsoft.com/office/drawing/2014/main" id="{0BCC7272-52D3-8A42-D906-A81BC2111401}"/>
              </a:ext>
            </a:extLst>
          </p:cNvPr>
          <p:cNvSpPr txBox="1"/>
          <p:nvPr/>
        </p:nvSpPr>
        <p:spPr>
          <a:xfrm>
            <a:off x="3135728" y="4544113"/>
            <a:ext cx="928459" cy="169277"/>
          </a:xfrm>
          <a:prstGeom prst="rect">
            <a:avLst/>
          </a:prstGeom>
          <a:noFill/>
        </p:spPr>
        <p:txBody>
          <a:bodyPr wrap="none" rtlCol="0">
            <a:spAutoFit/>
          </a:bodyPr>
          <a:lstStyle/>
          <a:p>
            <a:r>
              <a:rPr kumimoji="1" lang="en-US" altLang="ja-JP" sz="500" dirty="0">
                <a:solidFill>
                  <a:schemeClr val="bg1"/>
                </a:solidFill>
              </a:rPr>
              <a:t>Outbound Schedule Detail</a:t>
            </a:r>
            <a:endParaRPr kumimoji="1" lang="ja-JP" altLang="en-US" sz="500" dirty="0">
              <a:solidFill>
                <a:schemeClr val="bg1"/>
              </a:solidFill>
            </a:endParaRPr>
          </a:p>
        </p:txBody>
      </p:sp>
      <p:pic>
        <p:nvPicPr>
          <p:cNvPr id="66" name="図 65">
            <a:extLst>
              <a:ext uri="{FF2B5EF4-FFF2-40B4-BE49-F238E27FC236}">
                <a16:creationId xmlns:a16="http://schemas.microsoft.com/office/drawing/2014/main" id="{55BAC59D-4782-867E-B4AE-507C764F31AE}"/>
              </a:ext>
            </a:extLst>
          </p:cNvPr>
          <p:cNvPicPr>
            <a:picLocks noChangeAspect="1"/>
          </p:cNvPicPr>
          <p:nvPr/>
        </p:nvPicPr>
        <p:blipFill>
          <a:blip r:embed="rId6"/>
          <a:stretch>
            <a:fillRect/>
          </a:stretch>
        </p:blipFill>
        <p:spPr>
          <a:xfrm>
            <a:off x="4815722" y="4907100"/>
            <a:ext cx="1333616" cy="251482"/>
          </a:xfrm>
          <a:prstGeom prst="rect">
            <a:avLst/>
          </a:prstGeom>
        </p:spPr>
      </p:pic>
      <p:pic>
        <p:nvPicPr>
          <p:cNvPr id="67" name="図 66">
            <a:extLst>
              <a:ext uri="{FF2B5EF4-FFF2-40B4-BE49-F238E27FC236}">
                <a16:creationId xmlns:a16="http://schemas.microsoft.com/office/drawing/2014/main" id="{CFED21A3-07F6-1D0F-DB8B-6C9A31F86C51}"/>
              </a:ext>
            </a:extLst>
          </p:cNvPr>
          <p:cNvPicPr>
            <a:picLocks noChangeAspect="1"/>
          </p:cNvPicPr>
          <p:nvPr/>
        </p:nvPicPr>
        <p:blipFill>
          <a:blip r:embed="rId6"/>
          <a:stretch>
            <a:fillRect/>
          </a:stretch>
        </p:blipFill>
        <p:spPr>
          <a:xfrm>
            <a:off x="1251419" y="4946389"/>
            <a:ext cx="1333616" cy="251482"/>
          </a:xfrm>
          <a:prstGeom prst="rect">
            <a:avLst/>
          </a:prstGeom>
        </p:spPr>
      </p:pic>
      <p:sp>
        <p:nvSpPr>
          <p:cNvPr id="68" name="正方形/長方形 67">
            <a:extLst>
              <a:ext uri="{FF2B5EF4-FFF2-40B4-BE49-F238E27FC236}">
                <a16:creationId xmlns:a16="http://schemas.microsoft.com/office/drawing/2014/main" id="{3C6432E4-98C7-F735-0FAE-6D6D52ADB910}"/>
              </a:ext>
            </a:extLst>
          </p:cNvPr>
          <p:cNvSpPr/>
          <p:nvPr/>
        </p:nvSpPr>
        <p:spPr>
          <a:xfrm>
            <a:off x="5613971" y="4836114"/>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 name="テキスト ボックス 69">
            <a:extLst>
              <a:ext uri="{FF2B5EF4-FFF2-40B4-BE49-F238E27FC236}">
                <a16:creationId xmlns:a16="http://schemas.microsoft.com/office/drawing/2014/main" id="{61D17FC6-89BD-012B-F659-2DFBD3591C34}"/>
              </a:ext>
            </a:extLst>
          </p:cNvPr>
          <p:cNvSpPr txBox="1"/>
          <p:nvPr/>
        </p:nvSpPr>
        <p:spPr>
          <a:xfrm>
            <a:off x="5068983" y="4787527"/>
            <a:ext cx="606256" cy="169277"/>
          </a:xfrm>
          <a:prstGeom prst="rect">
            <a:avLst/>
          </a:prstGeom>
          <a:noFill/>
        </p:spPr>
        <p:txBody>
          <a:bodyPr wrap="none" rtlCol="0">
            <a:spAutoFit/>
          </a:bodyPr>
          <a:lstStyle/>
          <a:p>
            <a:r>
              <a:rPr kumimoji="1" lang="en-US" altLang="ja-JP" sz="500" dirty="0"/>
              <a:t>Linkage Status</a:t>
            </a:r>
            <a:endParaRPr kumimoji="1" lang="ja-JP" altLang="en-US" sz="500" dirty="0"/>
          </a:p>
        </p:txBody>
      </p:sp>
      <p:sp>
        <p:nvSpPr>
          <p:cNvPr id="72" name="正方形/長方形 71">
            <a:extLst>
              <a:ext uri="{FF2B5EF4-FFF2-40B4-BE49-F238E27FC236}">
                <a16:creationId xmlns:a16="http://schemas.microsoft.com/office/drawing/2014/main" id="{61AC07C5-45D0-13F6-EAE8-A590C30BB86D}"/>
              </a:ext>
            </a:extLst>
          </p:cNvPr>
          <p:cNvSpPr/>
          <p:nvPr/>
        </p:nvSpPr>
        <p:spPr>
          <a:xfrm>
            <a:off x="4008413" y="47253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 name="正方形/長方形 72">
            <a:extLst>
              <a:ext uri="{FF2B5EF4-FFF2-40B4-BE49-F238E27FC236}">
                <a16:creationId xmlns:a16="http://schemas.microsoft.com/office/drawing/2014/main" id="{00591F4A-7FB9-AE14-06D8-5180F6DBC2F2}"/>
              </a:ext>
            </a:extLst>
          </p:cNvPr>
          <p:cNvSpPr/>
          <p:nvPr/>
        </p:nvSpPr>
        <p:spPr>
          <a:xfrm>
            <a:off x="4595153" y="47253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4" name="正方形/長方形 73">
            <a:extLst>
              <a:ext uri="{FF2B5EF4-FFF2-40B4-BE49-F238E27FC236}">
                <a16:creationId xmlns:a16="http://schemas.microsoft.com/office/drawing/2014/main" id="{FAFDF7EA-8EBE-282B-7CD3-2DB11012343B}"/>
              </a:ext>
            </a:extLst>
          </p:cNvPr>
          <p:cNvSpPr/>
          <p:nvPr/>
        </p:nvSpPr>
        <p:spPr>
          <a:xfrm>
            <a:off x="2502378" y="48376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5" name="正方形/長方形 74">
            <a:extLst>
              <a:ext uri="{FF2B5EF4-FFF2-40B4-BE49-F238E27FC236}">
                <a16:creationId xmlns:a16="http://schemas.microsoft.com/office/drawing/2014/main" id="{2500576A-254D-93C5-39BD-E8D0CA0BDDF6}"/>
              </a:ext>
            </a:extLst>
          </p:cNvPr>
          <p:cNvSpPr/>
          <p:nvPr/>
        </p:nvSpPr>
        <p:spPr>
          <a:xfrm>
            <a:off x="3089118" y="48376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6" name="テキスト ボックス 75">
            <a:extLst>
              <a:ext uri="{FF2B5EF4-FFF2-40B4-BE49-F238E27FC236}">
                <a16:creationId xmlns:a16="http://schemas.microsoft.com/office/drawing/2014/main" id="{5DBB9EE1-7E6B-186F-6685-D7D4E116ED4D}"/>
              </a:ext>
            </a:extLst>
          </p:cNvPr>
          <p:cNvSpPr txBox="1"/>
          <p:nvPr/>
        </p:nvSpPr>
        <p:spPr>
          <a:xfrm>
            <a:off x="2084944" y="4796515"/>
            <a:ext cx="336952" cy="153888"/>
          </a:xfrm>
          <a:prstGeom prst="rect">
            <a:avLst/>
          </a:prstGeom>
          <a:noFill/>
        </p:spPr>
        <p:txBody>
          <a:bodyPr wrap="none" rtlCol="0">
            <a:spAutoFit/>
          </a:bodyPr>
          <a:lstStyle/>
          <a:p>
            <a:r>
              <a:rPr kumimoji="1" lang="en-US" altLang="ja-JP" sz="400" dirty="0"/>
              <a:t>Lot No</a:t>
            </a:r>
            <a:endParaRPr kumimoji="1" lang="ja-JP" altLang="en-US" sz="400" dirty="0"/>
          </a:p>
        </p:txBody>
      </p:sp>
      <p:sp>
        <p:nvSpPr>
          <p:cNvPr id="77" name="テキスト ボックス 76">
            <a:extLst>
              <a:ext uri="{FF2B5EF4-FFF2-40B4-BE49-F238E27FC236}">
                <a16:creationId xmlns:a16="http://schemas.microsoft.com/office/drawing/2014/main" id="{BEC786BA-3589-64EC-CF0D-172ECF0CB92D}"/>
              </a:ext>
            </a:extLst>
          </p:cNvPr>
          <p:cNvSpPr txBox="1"/>
          <p:nvPr/>
        </p:nvSpPr>
        <p:spPr>
          <a:xfrm>
            <a:off x="2958520" y="4785849"/>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8" name="テキスト ボックス 77">
            <a:extLst>
              <a:ext uri="{FF2B5EF4-FFF2-40B4-BE49-F238E27FC236}">
                <a16:creationId xmlns:a16="http://schemas.microsoft.com/office/drawing/2014/main" id="{9AFB15CB-64B5-37F3-3D5A-4BEABA78A3D0}"/>
              </a:ext>
            </a:extLst>
          </p:cNvPr>
          <p:cNvSpPr txBox="1"/>
          <p:nvPr/>
        </p:nvSpPr>
        <p:spPr>
          <a:xfrm>
            <a:off x="4465657" y="4680994"/>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9" name="テキスト ボックス 78">
            <a:extLst>
              <a:ext uri="{FF2B5EF4-FFF2-40B4-BE49-F238E27FC236}">
                <a16:creationId xmlns:a16="http://schemas.microsoft.com/office/drawing/2014/main" id="{AC264C8A-E5D4-F5B1-F7AD-7E4A905404E6}"/>
              </a:ext>
            </a:extLst>
          </p:cNvPr>
          <p:cNvSpPr txBox="1"/>
          <p:nvPr/>
        </p:nvSpPr>
        <p:spPr>
          <a:xfrm>
            <a:off x="3588552" y="4689274"/>
            <a:ext cx="702797" cy="153888"/>
          </a:xfrm>
          <a:prstGeom prst="rect">
            <a:avLst/>
          </a:prstGeom>
          <a:noFill/>
        </p:spPr>
        <p:txBody>
          <a:bodyPr wrap="square" rtlCol="0">
            <a:spAutoFit/>
          </a:bodyPr>
          <a:lstStyle/>
          <a:p>
            <a:r>
              <a:rPr kumimoji="1" lang="en-US" altLang="ja-JP" sz="400" dirty="0"/>
              <a:t>Outbound date</a:t>
            </a:r>
            <a:endParaRPr kumimoji="1" lang="ja-JP" altLang="en-US" sz="400" dirty="0"/>
          </a:p>
        </p:txBody>
      </p:sp>
      <p:sp>
        <p:nvSpPr>
          <p:cNvPr id="80" name="正方形/長方形 79">
            <a:extLst>
              <a:ext uri="{FF2B5EF4-FFF2-40B4-BE49-F238E27FC236}">
                <a16:creationId xmlns:a16="http://schemas.microsoft.com/office/drawing/2014/main" id="{50EB91ED-4B1F-58BF-B909-E25A570216C1}"/>
              </a:ext>
            </a:extLst>
          </p:cNvPr>
          <p:cNvSpPr/>
          <p:nvPr/>
        </p:nvSpPr>
        <p:spPr>
          <a:xfrm>
            <a:off x="667226" y="4655036"/>
            <a:ext cx="1614107" cy="331492"/>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83" name="コネクタ: カギ線 82">
            <a:extLst>
              <a:ext uri="{FF2B5EF4-FFF2-40B4-BE49-F238E27FC236}">
                <a16:creationId xmlns:a16="http://schemas.microsoft.com/office/drawing/2014/main" id="{FFC5748D-C602-332E-3BC7-B357B8FB325B}"/>
              </a:ext>
            </a:extLst>
          </p:cNvPr>
          <p:cNvCxnSpPr>
            <a:stCxn id="2" idx="1"/>
            <a:endCxn id="80" idx="0"/>
          </p:cNvCxnSpPr>
          <p:nvPr/>
        </p:nvCxnSpPr>
        <p:spPr>
          <a:xfrm rot="10800000" flipV="1">
            <a:off x="1474281" y="3710594"/>
            <a:ext cx="2844123" cy="944441"/>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4" name="吹き出し: 四角形 83">
            <a:extLst>
              <a:ext uri="{FF2B5EF4-FFF2-40B4-BE49-F238E27FC236}">
                <a16:creationId xmlns:a16="http://schemas.microsoft.com/office/drawing/2014/main" id="{8B2C1FEF-1F59-1189-9F91-25E95A1139D1}"/>
              </a:ext>
            </a:extLst>
          </p:cNvPr>
          <p:cNvSpPr/>
          <p:nvPr/>
        </p:nvSpPr>
        <p:spPr>
          <a:xfrm>
            <a:off x="1711960" y="3967480"/>
            <a:ext cx="4423227" cy="563312"/>
          </a:xfrm>
          <a:prstGeom prst="wedgeRectCallout">
            <a:avLst>
              <a:gd name="adj1" fmla="val 27863"/>
              <a:gd name="adj2" fmla="val -98924"/>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the actual quantity is included, it will be possible to jump to the “Outbound schedule detail” screen.</a:t>
            </a:r>
          </a:p>
          <a:p>
            <a:pPr algn="l" defTabSz="914400"/>
            <a:r>
              <a:rPr kumimoji="1" lang="en-US" altLang="ja-JP" sz="700" kern="0" dirty="0">
                <a:solidFill>
                  <a:prstClr val="black"/>
                </a:solidFill>
              </a:rPr>
              <a:t>If there is a quantity, please add a link. If the quantity is not included, do not link.</a:t>
            </a:r>
          </a:p>
          <a:p>
            <a:pPr algn="l" defTabSz="914400"/>
            <a:r>
              <a:rPr kumimoji="1" lang="en-US" altLang="ja-JP" sz="700" kern="0" dirty="0">
                <a:solidFill>
                  <a:prstClr val="black"/>
                </a:solidFill>
              </a:rPr>
              <a:t>“Inbound detail schedule” narrows down the conditions by order number and part no.</a:t>
            </a:r>
          </a:p>
          <a:p>
            <a:pPr algn="l" defTabSz="914400"/>
            <a:r>
              <a:rPr kumimoji="1" lang="en-US" altLang="ja-JP" sz="700" kern="0" dirty="0">
                <a:solidFill>
                  <a:prstClr val="black"/>
                </a:solidFill>
              </a:rPr>
              <a:t>If actual results are included, Actual Qty can be checked.</a:t>
            </a:r>
            <a:endParaRPr kumimoji="1" lang="ja-JP" altLang="en-US" sz="700" kern="0" dirty="0">
              <a:solidFill>
                <a:prstClr val="black"/>
              </a:solidFill>
            </a:endParaRPr>
          </a:p>
        </p:txBody>
      </p:sp>
      <p:graphicFrame>
        <p:nvGraphicFramePr>
          <p:cNvPr id="103" name="表 102">
            <a:extLst>
              <a:ext uri="{FF2B5EF4-FFF2-40B4-BE49-F238E27FC236}">
                <a16:creationId xmlns:a16="http://schemas.microsoft.com/office/drawing/2014/main" id="{13DF2180-E444-D03F-C67B-AC783F6E0BA8}"/>
              </a:ext>
            </a:extLst>
          </p:cNvPr>
          <p:cNvGraphicFramePr>
            <a:graphicFrameLocks noGrp="1"/>
          </p:cNvGraphicFramePr>
          <p:nvPr>
            <p:extLst>
              <p:ext uri="{D42A27DB-BD31-4B8C-83A1-F6EECF244321}">
                <p14:modId xmlns:p14="http://schemas.microsoft.com/office/powerpoint/2010/main" val="2599692914"/>
              </p:ext>
            </p:extLst>
          </p:nvPr>
        </p:nvGraphicFramePr>
        <p:xfrm>
          <a:off x="618990" y="5102225"/>
          <a:ext cx="5516197" cy="1783245"/>
        </p:xfrm>
        <a:graphic>
          <a:graphicData uri="http://schemas.openxmlformats.org/drawingml/2006/table">
            <a:tbl>
              <a:tblPr>
                <a:tableStyleId>{5C22544A-7EE6-4342-B048-85BDC9FD1C3A}</a:tableStyleId>
              </a:tblPr>
              <a:tblGrid>
                <a:gridCol w="331515">
                  <a:extLst>
                    <a:ext uri="{9D8B030D-6E8A-4147-A177-3AD203B41FA5}">
                      <a16:colId xmlns:a16="http://schemas.microsoft.com/office/drawing/2014/main" val="2559302169"/>
                    </a:ext>
                  </a:extLst>
                </a:gridCol>
                <a:gridCol w="451079">
                  <a:extLst>
                    <a:ext uri="{9D8B030D-6E8A-4147-A177-3AD203B41FA5}">
                      <a16:colId xmlns:a16="http://schemas.microsoft.com/office/drawing/2014/main" val="4063384082"/>
                    </a:ext>
                  </a:extLst>
                </a:gridCol>
                <a:gridCol w="1277149">
                  <a:extLst>
                    <a:ext uri="{9D8B030D-6E8A-4147-A177-3AD203B41FA5}">
                      <a16:colId xmlns:a16="http://schemas.microsoft.com/office/drawing/2014/main" val="280558277"/>
                    </a:ext>
                  </a:extLst>
                </a:gridCol>
                <a:gridCol w="309777">
                  <a:extLst>
                    <a:ext uri="{9D8B030D-6E8A-4147-A177-3AD203B41FA5}">
                      <a16:colId xmlns:a16="http://schemas.microsoft.com/office/drawing/2014/main" val="655635605"/>
                    </a:ext>
                  </a:extLst>
                </a:gridCol>
                <a:gridCol w="277169">
                  <a:extLst>
                    <a:ext uri="{9D8B030D-6E8A-4147-A177-3AD203B41FA5}">
                      <a16:colId xmlns:a16="http://schemas.microsoft.com/office/drawing/2014/main" val="3195158226"/>
                    </a:ext>
                  </a:extLst>
                </a:gridCol>
                <a:gridCol w="385862">
                  <a:extLst>
                    <a:ext uri="{9D8B030D-6E8A-4147-A177-3AD203B41FA5}">
                      <a16:colId xmlns:a16="http://schemas.microsoft.com/office/drawing/2014/main" val="3324998157"/>
                    </a:ext>
                  </a:extLst>
                </a:gridCol>
                <a:gridCol w="385862">
                  <a:extLst>
                    <a:ext uri="{9D8B030D-6E8A-4147-A177-3AD203B41FA5}">
                      <a16:colId xmlns:a16="http://schemas.microsoft.com/office/drawing/2014/main" val="1818142542"/>
                    </a:ext>
                  </a:extLst>
                </a:gridCol>
                <a:gridCol w="385862">
                  <a:extLst>
                    <a:ext uri="{9D8B030D-6E8A-4147-A177-3AD203B41FA5}">
                      <a16:colId xmlns:a16="http://schemas.microsoft.com/office/drawing/2014/main" val="754999195"/>
                    </a:ext>
                  </a:extLst>
                </a:gridCol>
                <a:gridCol w="385862">
                  <a:extLst>
                    <a:ext uri="{9D8B030D-6E8A-4147-A177-3AD203B41FA5}">
                      <a16:colId xmlns:a16="http://schemas.microsoft.com/office/drawing/2014/main" val="3504002055"/>
                    </a:ext>
                  </a:extLst>
                </a:gridCol>
                <a:gridCol w="663030">
                  <a:extLst>
                    <a:ext uri="{9D8B030D-6E8A-4147-A177-3AD203B41FA5}">
                      <a16:colId xmlns:a16="http://schemas.microsoft.com/office/drawing/2014/main" val="2937443416"/>
                    </a:ext>
                  </a:extLst>
                </a:gridCol>
                <a:gridCol w="663030">
                  <a:extLst>
                    <a:ext uri="{9D8B030D-6E8A-4147-A177-3AD203B41FA5}">
                      <a16:colId xmlns:a16="http://schemas.microsoft.com/office/drawing/2014/main" val="1528910521"/>
                    </a:ext>
                  </a:extLst>
                </a:gridCol>
              </a:tblGrid>
              <a:tr h="524485">
                <a:tc>
                  <a:txBody>
                    <a:bodyPr/>
                    <a:lstStyle/>
                    <a:p>
                      <a:pPr algn="l" fontAlgn="ctr"/>
                      <a:r>
                        <a:rPr lang="de-DE" sz="500" u="none" strike="noStrike">
                          <a:effectLst/>
                        </a:rPr>
                        <a:t>ORDER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PART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PART NAME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ORDER DELIVERY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ORDER QUANTITY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Lot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Actual Qty (Outbound)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Division</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Status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Linkage Status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extLst>
                  <a:ext uri="{0D108BD9-81ED-4DB2-BD59-A6C34878D82A}">
                    <a16:rowId xmlns:a16="http://schemas.microsoft.com/office/drawing/2014/main" val="306085112"/>
                  </a:ext>
                </a:extLst>
              </a:tr>
              <a:tr h="157345">
                <a:tc>
                  <a:txBody>
                    <a:bodyPr/>
                    <a:lstStyle/>
                    <a:p>
                      <a:pPr algn="l" fontAlgn="ctr"/>
                      <a:r>
                        <a:rPr lang="de-DE" sz="500" u="none" strike="noStrike">
                          <a:effectLst/>
                        </a:rPr>
                        <a:t>M1821827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100-0210084-00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27K-000 COVER CABLE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dirty="0">
                          <a:effectLst/>
                        </a:rPr>
                        <a:t>2023-10-26</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20231026</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completed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a:ln>
                            <a:noFill/>
                          </a:ln>
                          <a:solidFill>
                            <a:prstClr val="black"/>
                          </a:solidFill>
                          <a:effectLst/>
                          <a:uLnTx/>
                          <a:uFillTx/>
                          <a:latin typeface="Arial"/>
                          <a:ea typeface="メイリオ"/>
                          <a:cs typeface="+mn-cs"/>
                        </a:rPr>
                        <a:t>Already linked</a:t>
                      </a:r>
                    </a:p>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4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365" marR="4365" marT="4365" marB="0" anchor="ctr"/>
                </a:tc>
                <a:extLst>
                  <a:ext uri="{0D108BD9-81ED-4DB2-BD59-A6C34878D82A}">
                    <a16:rowId xmlns:a16="http://schemas.microsoft.com/office/drawing/2014/main" val="1056047023"/>
                  </a:ext>
                </a:extLst>
              </a:tr>
              <a:tr h="157345">
                <a:tc>
                  <a:txBody>
                    <a:bodyPr/>
                    <a:lstStyle/>
                    <a:p>
                      <a:pPr algn="l" fontAlgn="ctr"/>
                      <a:r>
                        <a:rPr lang="de-DE" sz="500" u="none" strike="noStrike">
                          <a:effectLst/>
                        </a:rPr>
                        <a:t>M1821827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100-0210084-00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27K-000 COVER CABLE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dirty="0">
                          <a:effectLst/>
                        </a:rPr>
                        <a:t>2023-10-27</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20231027</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completed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Already linked</a:t>
                      </a:r>
                    </a:p>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365" marR="4365" marT="4365" marB="0" anchor="ctr"/>
                </a:tc>
                <a:extLst>
                  <a:ext uri="{0D108BD9-81ED-4DB2-BD59-A6C34878D82A}">
                    <a16:rowId xmlns:a16="http://schemas.microsoft.com/office/drawing/2014/main" val="1039160151"/>
                  </a:ext>
                </a:extLst>
              </a:tr>
              <a:tr h="157345">
                <a:tc>
                  <a:txBody>
                    <a:bodyPr/>
                    <a:lstStyle/>
                    <a:p>
                      <a:pPr algn="l" fontAlgn="ct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780715085"/>
                  </a:ext>
                </a:extLst>
              </a:tr>
              <a:tr h="157345">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562495800"/>
                  </a:ext>
                </a:extLst>
              </a:tr>
              <a:tr h="157345">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808396183"/>
                  </a:ext>
                </a:extLst>
              </a:tr>
              <a:tr h="157345">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nl-NL"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561731301"/>
                  </a:ext>
                </a:extLst>
              </a:tr>
              <a:tr h="157345">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604726833"/>
                  </a:ext>
                </a:extLst>
              </a:tr>
              <a:tr h="157345">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nl-NL"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752285602"/>
                  </a:ext>
                </a:extLst>
              </a:tr>
            </a:tbl>
          </a:graphicData>
        </a:graphic>
      </p:graphicFrame>
      <p:sp>
        <p:nvSpPr>
          <p:cNvPr id="81" name="正方形/長方形 80">
            <a:extLst>
              <a:ext uri="{FF2B5EF4-FFF2-40B4-BE49-F238E27FC236}">
                <a16:creationId xmlns:a16="http://schemas.microsoft.com/office/drawing/2014/main" id="{A7EFA08D-816D-57AF-D235-3ED5B98B059B}"/>
              </a:ext>
            </a:extLst>
          </p:cNvPr>
          <p:cNvSpPr/>
          <p:nvPr/>
        </p:nvSpPr>
        <p:spPr>
          <a:xfrm>
            <a:off x="555217" y="5562773"/>
            <a:ext cx="5588000" cy="430887"/>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5" name="正方形/長方形 104">
            <a:extLst>
              <a:ext uri="{FF2B5EF4-FFF2-40B4-BE49-F238E27FC236}">
                <a16:creationId xmlns:a16="http://schemas.microsoft.com/office/drawing/2014/main" id="{22E583DB-73BC-6770-AF36-B8251D195A03}"/>
              </a:ext>
            </a:extLst>
          </p:cNvPr>
          <p:cNvSpPr/>
          <p:nvPr/>
        </p:nvSpPr>
        <p:spPr>
          <a:xfrm>
            <a:off x="2223374" y="4983165"/>
            <a:ext cx="337815" cy="95825"/>
          </a:xfrm>
          <a:prstGeom prst="rect">
            <a:avLst/>
          </a:prstGeom>
          <a:solidFill>
            <a:srgbClr val="0070C0"/>
          </a:solidFill>
          <a:ln w="3175" cap="flat" cmpd="sng" algn="ctr">
            <a:noFill/>
            <a:prstDash val="solid"/>
          </a:ln>
          <a:effectLst/>
        </p:spPr>
        <p:txBody>
          <a:bodyPr rtlCol="0" anchor="ctr"/>
          <a:lstStyle/>
          <a:p>
            <a:pPr algn="ctr" defTabSz="914400"/>
            <a:r>
              <a:rPr kumimoji="1" lang="en-US" altLang="ja-JP" sz="300" kern="0" dirty="0">
                <a:solidFill>
                  <a:schemeClr val="bg1"/>
                </a:solidFill>
              </a:rPr>
              <a:t>Resend</a:t>
            </a:r>
            <a:endParaRPr kumimoji="1" lang="ja-JP" altLang="en-US" sz="300" kern="0" dirty="0">
              <a:solidFill>
                <a:schemeClr val="bg1"/>
              </a:solidFill>
            </a:endParaRPr>
          </a:p>
        </p:txBody>
      </p:sp>
      <p:sp>
        <p:nvSpPr>
          <p:cNvPr id="106" name="二等辺三角形 105">
            <a:extLst>
              <a:ext uri="{FF2B5EF4-FFF2-40B4-BE49-F238E27FC236}">
                <a16:creationId xmlns:a16="http://schemas.microsoft.com/office/drawing/2014/main" id="{C203927F-11B6-A654-4C6E-F87CEBE78841}"/>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5" name="吹き出し: 四角形 4">
            <a:extLst>
              <a:ext uri="{FF2B5EF4-FFF2-40B4-BE49-F238E27FC236}">
                <a16:creationId xmlns:a16="http://schemas.microsoft.com/office/drawing/2014/main" id="{B57288AB-5CB9-24DE-4263-6780CAA7B863}"/>
              </a:ext>
            </a:extLst>
          </p:cNvPr>
          <p:cNvSpPr/>
          <p:nvPr/>
        </p:nvSpPr>
        <p:spPr>
          <a:xfrm>
            <a:off x="1376938" y="6520238"/>
            <a:ext cx="4423227" cy="1213563"/>
          </a:xfrm>
          <a:prstGeom prst="wedgeRectCallout">
            <a:avLst>
              <a:gd name="adj1" fmla="val 27863"/>
              <a:gd name="adj2" fmla="val -98924"/>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Separate divisions in case of different Lot No. and Inbound date.</a:t>
            </a:r>
          </a:p>
          <a:p>
            <a:pPr algn="l" defTabSz="914400"/>
            <a:r>
              <a:rPr kumimoji="1" lang="en-US" altLang="ja-JP" sz="700" kern="0" dirty="0">
                <a:solidFill>
                  <a:prstClr val="black"/>
                </a:solidFill>
              </a:rPr>
              <a:t>If they have the same Lot No. and Inbound date, they will have the same Division.</a:t>
            </a:r>
          </a:p>
          <a:p>
            <a:pPr algn="l" defTabSz="914400"/>
            <a:endParaRPr kumimoji="1" lang="en-US" altLang="ja-JP" sz="700" kern="0" dirty="0">
              <a:solidFill>
                <a:prstClr val="black"/>
              </a:solidFill>
            </a:endParaRPr>
          </a:p>
          <a:p>
            <a:pPr algn="l" defTabSz="914400"/>
            <a:r>
              <a:rPr kumimoji="1" lang="en-US" altLang="ja-JP" sz="700" kern="0" dirty="0">
                <a:solidFill>
                  <a:prstClr val="black"/>
                </a:solidFill>
              </a:rPr>
              <a:t>Lot No              Date                  Div</a:t>
            </a:r>
          </a:p>
          <a:p>
            <a:pPr defTabSz="914400"/>
            <a:r>
              <a:rPr kumimoji="1" lang="en-US" altLang="ja-JP" sz="700" kern="0" dirty="0">
                <a:solidFill>
                  <a:prstClr val="black"/>
                </a:solidFill>
              </a:rPr>
              <a:t>2023-10-20     2023-10-20          1</a:t>
            </a:r>
          </a:p>
          <a:p>
            <a:pPr defTabSz="914400"/>
            <a:r>
              <a:rPr kumimoji="1" lang="en-US" altLang="ja-JP" sz="700" kern="0" dirty="0">
                <a:solidFill>
                  <a:prstClr val="black"/>
                </a:solidFill>
              </a:rPr>
              <a:t>2023-10-20     2023-10-21          2</a:t>
            </a:r>
          </a:p>
          <a:p>
            <a:pPr defTabSz="914400"/>
            <a:r>
              <a:rPr kumimoji="1" lang="en-US" altLang="ja-JP" sz="700" kern="0" dirty="0">
                <a:solidFill>
                  <a:prstClr val="black"/>
                </a:solidFill>
              </a:rPr>
              <a:t>2023-10-21     2023-10-20          3</a:t>
            </a:r>
          </a:p>
          <a:p>
            <a:pPr defTabSz="914400"/>
            <a:r>
              <a:rPr kumimoji="1" lang="en-US" altLang="ja-JP" sz="700" kern="0" dirty="0">
                <a:solidFill>
                  <a:prstClr val="black"/>
                </a:solidFill>
              </a:rPr>
              <a:t>2023-10-21     2023-10-21          4</a:t>
            </a:r>
            <a:endParaRPr kumimoji="1" lang="ja-JP" altLang="en-US" sz="700" kern="0" dirty="0">
              <a:solidFill>
                <a:prstClr val="black"/>
              </a:solidFill>
            </a:endParaRPr>
          </a:p>
        </p:txBody>
      </p:sp>
      <p:sp>
        <p:nvSpPr>
          <p:cNvPr id="7" name="二等辺三角形 6">
            <a:extLst>
              <a:ext uri="{FF2B5EF4-FFF2-40B4-BE49-F238E27FC236}">
                <a16:creationId xmlns:a16="http://schemas.microsoft.com/office/drawing/2014/main" id="{36DF0C0F-8509-BC40-FD95-95FA82B565E9}"/>
              </a:ext>
            </a:extLst>
          </p:cNvPr>
          <p:cNvSpPr/>
          <p:nvPr/>
        </p:nvSpPr>
        <p:spPr>
          <a:xfrm>
            <a:off x="5279178" y="6621019"/>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5</a:t>
            </a:r>
            <a:endParaRPr kumimoji="1" lang="ja-JP" altLang="en-US" sz="700" kern="0" dirty="0">
              <a:solidFill>
                <a:prstClr val="black"/>
              </a:solidFill>
            </a:endParaRPr>
          </a:p>
        </p:txBody>
      </p:sp>
    </p:spTree>
    <p:extLst>
      <p:ext uri="{BB962C8B-B14F-4D97-AF65-F5344CB8AC3E}">
        <p14:creationId xmlns:p14="http://schemas.microsoft.com/office/powerpoint/2010/main" val="3054498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Schedule </a:t>
            </a:r>
          </a:p>
          <a:p>
            <a:r>
              <a:rPr kumimoji="1" lang="en-US" altLang="ja-JP" sz="1100" b="1" dirty="0"/>
              <a:t>5-6-4. Outbound Schedule Detail</a:t>
            </a:r>
          </a:p>
        </p:txBody>
      </p:sp>
      <p:sp>
        <p:nvSpPr>
          <p:cNvPr id="96" name="正方形/長方形 95">
            <a:extLst>
              <a:ext uri="{FF2B5EF4-FFF2-40B4-BE49-F238E27FC236}">
                <a16:creationId xmlns:a16="http://schemas.microsoft.com/office/drawing/2014/main" id="{83C04AE5-7DDF-A6F0-C38D-73F4524F3C43}"/>
              </a:ext>
            </a:extLst>
          </p:cNvPr>
          <p:cNvSpPr/>
          <p:nvPr/>
        </p:nvSpPr>
        <p:spPr>
          <a:xfrm>
            <a:off x="546253" y="4151037"/>
            <a:ext cx="5915023" cy="4921843"/>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a:p>
            <a:pPr defTabSz="914400"/>
            <a:r>
              <a:rPr kumimoji="1" lang="en-US" altLang="ja-JP" sz="1000" b="1" kern="0" dirty="0">
                <a:solidFill>
                  <a:prstClr val="black"/>
                </a:solidFill>
              </a:rPr>
              <a:t>Resend button</a:t>
            </a:r>
            <a:r>
              <a:rPr kumimoji="1" lang="en-US" altLang="ja-JP" sz="1000" kern="0" dirty="0">
                <a:solidFill>
                  <a:prstClr val="black"/>
                </a:solidFill>
              </a:rPr>
              <a:t>		If "Linkage Error" occurs in the status, it is possible to create and resend the CSV again.</a:t>
            </a:r>
            <a:endParaRPr kumimoji="1" lang="en-US" altLang="ja-JP" sz="1000" b="1" kern="0" dirty="0">
              <a:solidFill>
                <a:prstClr val="black"/>
              </a:solidFill>
            </a:endParaRPr>
          </a:p>
          <a:p>
            <a:pPr algn="l" defTabSz="914400"/>
            <a:r>
              <a:rPr kumimoji="1" lang="en-US" altLang="ja-JP" sz="1000" b="1" kern="0" dirty="0">
                <a:solidFill>
                  <a:prstClr val="black"/>
                </a:solidFill>
              </a:rPr>
              <a:t>Status management </a:t>
            </a:r>
            <a:r>
              <a:rPr kumimoji="1" lang="en-US" altLang="ja-JP" sz="1000" b="1" kern="0" dirty="0">
                <a:solidFill>
                  <a:srgbClr val="FF0000"/>
                </a:solidFill>
              </a:rPr>
              <a:t>*Can not change status this screen</a:t>
            </a: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ja-JP" altLang="en-US" sz="1000" kern="0" dirty="0">
              <a:solidFill>
                <a:prstClr val="black"/>
              </a:solidFill>
            </a:endParaRPr>
          </a:p>
        </p:txBody>
      </p:sp>
      <p:sp>
        <p:nvSpPr>
          <p:cNvPr id="97" name="正方形/長方形 96">
            <a:extLst>
              <a:ext uri="{FF2B5EF4-FFF2-40B4-BE49-F238E27FC236}">
                <a16:creationId xmlns:a16="http://schemas.microsoft.com/office/drawing/2014/main" id="{D7CF175C-7E5D-04B9-B3E7-64E6623C7614}"/>
              </a:ext>
            </a:extLst>
          </p:cNvPr>
          <p:cNvSpPr/>
          <p:nvPr/>
        </p:nvSpPr>
        <p:spPr>
          <a:xfrm>
            <a:off x="686719" y="5001284"/>
            <a:ext cx="370840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5" name="矢印: 右 104">
            <a:extLst>
              <a:ext uri="{FF2B5EF4-FFF2-40B4-BE49-F238E27FC236}">
                <a16:creationId xmlns:a16="http://schemas.microsoft.com/office/drawing/2014/main" id="{70B59B01-E18C-FC8F-3D84-F4DD404FCDBF}"/>
              </a:ext>
            </a:extLst>
          </p:cNvPr>
          <p:cNvSpPr/>
          <p:nvPr/>
        </p:nvSpPr>
        <p:spPr>
          <a:xfrm rot="5400000">
            <a:off x="1088937" y="5873185"/>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6" name="正方形/長方形 105">
            <a:extLst>
              <a:ext uri="{FF2B5EF4-FFF2-40B4-BE49-F238E27FC236}">
                <a16:creationId xmlns:a16="http://schemas.microsoft.com/office/drawing/2014/main" id="{D09E0231-1B5C-32FC-7B57-339FF91C73D0}"/>
              </a:ext>
            </a:extLst>
          </p:cNvPr>
          <p:cNvSpPr/>
          <p:nvPr/>
        </p:nvSpPr>
        <p:spPr>
          <a:xfrm>
            <a:off x="4748618" y="6275532"/>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107" name="正方形/長方形 106">
            <a:extLst>
              <a:ext uri="{FF2B5EF4-FFF2-40B4-BE49-F238E27FC236}">
                <a16:creationId xmlns:a16="http://schemas.microsoft.com/office/drawing/2014/main" id="{7C662301-331F-A10E-924F-D545FE7A2DF7}"/>
              </a:ext>
            </a:extLst>
          </p:cNvPr>
          <p:cNvSpPr/>
          <p:nvPr/>
        </p:nvSpPr>
        <p:spPr>
          <a:xfrm>
            <a:off x="1400089" y="576339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Completed</a:t>
            </a:r>
            <a:endParaRPr kumimoji="1" lang="ja-JP" altLang="en-US" sz="700" kern="0" dirty="0">
              <a:solidFill>
                <a:prstClr val="black"/>
              </a:solidFill>
            </a:endParaRPr>
          </a:p>
        </p:txBody>
      </p:sp>
      <p:sp>
        <p:nvSpPr>
          <p:cNvPr id="108" name="正方形/長方形 107">
            <a:extLst>
              <a:ext uri="{FF2B5EF4-FFF2-40B4-BE49-F238E27FC236}">
                <a16:creationId xmlns:a16="http://schemas.microsoft.com/office/drawing/2014/main" id="{793FAF16-8DFC-C403-AD08-9C56BF35C6CA}"/>
              </a:ext>
            </a:extLst>
          </p:cNvPr>
          <p:cNvSpPr/>
          <p:nvPr/>
        </p:nvSpPr>
        <p:spPr>
          <a:xfrm>
            <a:off x="1400089" y="524329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111" name="正方形/長方形 110">
            <a:extLst>
              <a:ext uri="{FF2B5EF4-FFF2-40B4-BE49-F238E27FC236}">
                <a16:creationId xmlns:a16="http://schemas.microsoft.com/office/drawing/2014/main" id="{8A2B47D8-23E7-396A-7F9E-97FC37930A21}"/>
              </a:ext>
            </a:extLst>
          </p:cNvPr>
          <p:cNvSpPr/>
          <p:nvPr/>
        </p:nvSpPr>
        <p:spPr>
          <a:xfrm>
            <a:off x="1400089" y="5507817"/>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working</a:t>
            </a:r>
            <a:endParaRPr kumimoji="1" lang="ja-JP" altLang="en-US" sz="700" kern="0" dirty="0">
              <a:solidFill>
                <a:prstClr val="black"/>
              </a:solidFill>
            </a:endParaRPr>
          </a:p>
        </p:txBody>
      </p:sp>
      <p:cxnSp>
        <p:nvCxnSpPr>
          <p:cNvPr id="112" name="直線矢印コネクタ 111">
            <a:extLst>
              <a:ext uri="{FF2B5EF4-FFF2-40B4-BE49-F238E27FC236}">
                <a16:creationId xmlns:a16="http://schemas.microsoft.com/office/drawing/2014/main" id="{46EBF043-DA9B-B177-8003-E0297C5824FF}"/>
              </a:ext>
            </a:extLst>
          </p:cNvPr>
          <p:cNvCxnSpPr>
            <a:cxnSpLocks/>
          </p:cNvCxnSpPr>
          <p:nvPr/>
        </p:nvCxnSpPr>
        <p:spPr>
          <a:xfrm>
            <a:off x="4395119" y="6369931"/>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3" name="正方形/長方形 112">
            <a:extLst>
              <a:ext uri="{FF2B5EF4-FFF2-40B4-BE49-F238E27FC236}">
                <a16:creationId xmlns:a16="http://schemas.microsoft.com/office/drawing/2014/main" id="{9928CFBD-F2A0-ADE5-5C84-3D51A876AA96}"/>
              </a:ext>
            </a:extLst>
          </p:cNvPr>
          <p:cNvSpPr/>
          <p:nvPr/>
        </p:nvSpPr>
        <p:spPr>
          <a:xfrm>
            <a:off x="686719" y="7012882"/>
            <a:ext cx="516127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1" name="矢印: 右 120">
            <a:extLst>
              <a:ext uri="{FF2B5EF4-FFF2-40B4-BE49-F238E27FC236}">
                <a16:creationId xmlns:a16="http://schemas.microsoft.com/office/drawing/2014/main" id="{1144D655-1894-94AF-43B6-8E8199D5FC13}"/>
              </a:ext>
            </a:extLst>
          </p:cNvPr>
          <p:cNvSpPr/>
          <p:nvPr/>
        </p:nvSpPr>
        <p:spPr>
          <a:xfrm rot="5400000">
            <a:off x="1088937" y="7884783"/>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4" name="正方形/長方形 123">
            <a:extLst>
              <a:ext uri="{FF2B5EF4-FFF2-40B4-BE49-F238E27FC236}">
                <a16:creationId xmlns:a16="http://schemas.microsoft.com/office/drawing/2014/main" id="{158F697B-21E3-F7F4-784B-C8B07FEA7E5F}"/>
              </a:ext>
            </a:extLst>
          </p:cNvPr>
          <p:cNvSpPr/>
          <p:nvPr/>
        </p:nvSpPr>
        <p:spPr>
          <a:xfrm>
            <a:off x="1400089" y="725489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applicable</a:t>
            </a:r>
            <a:endParaRPr kumimoji="1" lang="ja-JP" altLang="en-US" sz="700" kern="0" dirty="0">
              <a:solidFill>
                <a:prstClr val="black"/>
              </a:solidFill>
            </a:endParaRPr>
          </a:p>
        </p:txBody>
      </p:sp>
      <p:sp>
        <p:nvSpPr>
          <p:cNvPr id="125" name="正方形/長方形 124">
            <a:extLst>
              <a:ext uri="{FF2B5EF4-FFF2-40B4-BE49-F238E27FC236}">
                <a16:creationId xmlns:a16="http://schemas.microsoft.com/office/drawing/2014/main" id="{C271DCAA-075F-2479-03DE-C1960C63D77B}"/>
              </a:ext>
            </a:extLst>
          </p:cNvPr>
          <p:cNvSpPr/>
          <p:nvPr/>
        </p:nvSpPr>
        <p:spPr>
          <a:xfrm>
            <a:off x="1400089" y="749746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linked</a:t>
            </a:r>
            <a:endParaRPr kumimoji="1" lang="ja-JP" altLang="en-US" sz="700" kern="0" dirty="0">
              <a:solidFill>
                <a:prstClr val="black"/>
              </a:solidFill>
            </a:endParaRPr>
          </a:p>
        </p:txBody>
      </p:sp>
      <p:sp>
        <p:nvSpPr>
          <p:cNvPr id="126" name="正方形/長方形 125">
            <a:extLst>
              <a:ext uri="{FF2B5EF4-FFF2-40B4-BE49-F238E27FC236}">
                <a16:creationId xmlns:a16="http://schemas.microsoft.com/office/drawing/2014/main" id="{A85DC714-FE94-6534-8A84-B4434C8F4302}"/>
              </a:ext>
            </a:extLst>
          </p:cNvPr>
          <p:cNvSpPr/>
          <p:nvPr/>
        </p:nvSpPr>
        <p:spPr>
          <a:xfrm>
            <a:off x="1400089" y="776094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Already linked</a:t>
            </a:r>
            <a:endParaRPr kumimoji="1" lang="ja-JP" altLang="en-US" sz="700" kern="0" dirty="0">
              <a:solidFill>
                <a:prstClr val="black"/>
              </a:solidFill>
            </a:endParaRPr>
          </a:p>
        </p:txBody>
      </p:sp>
      <p:sp>
        <p:nvSpPr>
          <p:cNvPr id="130" name="正方形/長方形 129">
            <a:extLst>
              <a:ext uri="{FF2B5EF4-FFF2-40B4-BE49-F238E27FC236}">
                <a16:creationId xmlns:a16="http://schemas.microsoft.com/office/drawing/2014/main" id="{781A1BAC-CF69-AC6C-98AB-C0A3A48CC4AD}"/>
              </a:ext>
            </a:extLst>
          </p:cNvPr>
          <p:cNvSpPr/>
          <p:nvPr/>
        </p:nvSpPr>
        <p:spPr>
          <a:xfrm>
            <a:off x="2106098" y="814041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Linkage Error</a:t>
            </a:r>
            <a:endParaRPr kumimoji="1" lang="ja-JP" altLang="en-US" sz="700" kern="0" dirty="0">
              <a:solidFill>
                <a:prstClr val="black"/>
              </a:solidFill>
            </a:endParaRPr>
          </a:p>
        </p:txBody>
      </p:sp>
      <p:pic>
        <p:nvPicPr>
          <p:cNvPr id="2" name="図 1">
            <a:extLst>
              <a:ext uri="{FF2B5EF4-FFF2-40B4-BE49-F238E27FC236}">
                <a16:creationId xmlns:a16="http://schemas.microsoft.com/office/drawing/2014/main" id="{EC4AA731-6336-C970-56B4-0542138F8E3B}"/>
              </a:ext>
            </a:extLst>
          </p:cNvPr>
          <p:cNvPicPr>
            <a:picLocks noChangeAspect="1"/>
          </p:cNvPicPr>
          <p:nvPr/>
        </p:nvPicPr>
        <p:blipFill>
          <a:blip r:embed="rId2"/>
          <a:stretch>
            <a:fillRect/>
          </a:stretch>
        </p:blipFill>
        <p:spPr>
          <a:xfrm>
            <a:off x="657235" y="1521515"/>
            <a:ext cx="5588000" cy="2538567"/>
          </a:xfrm>
          <a:prstGeom prst="rect">
            <a:avLst/>
          </a:prstGeom>
        </p:spPr>
      </p:pic>
      <p:pic>
        <p:nvPicPr>
          <p:cNvPr id="5" name="図 4">
            <a:extLst>
              <a:ext uri="{FF2B5EF4-FFF2-40B4-BE49-F238E27FC236}">
                <a16:creationId xmlns:a16="http://schemas.microsoft.com/office/drawing/2014/main" id="{ABF4173D-B146-7603-0B27-5C2E28061EB1}"/>
              </a:ext>
            </a:extLst>
          </p:cNvPr>
          <p:cNvPicPr>
            <a:picLocks noChangeAspect="1"/>
          </p:cNvPicPr>
          <p:nvPr/>
        </p:nvPicPr>
        <p:blipFill>
          <a:blip r:embed="rId3"/>
          <a:stretch>
            <a:fillRect/>
          </a:stretch>
        </p:blipFill>
        <p:spPr>
          <a:xfrm>
            <a:off x="657235" y="2264361"/>
            <a:ext cx="5559834" cy="1470660"/>
          </a:xfrm>
          <a:prstGeom prst="rect">
            <a:avLst/>
          </a:prstGeom>
        </p:spPr>
      </p:pic>
      <p:pic>
        <p:nvPicPr>
          <p:cNvPr id="7" name="図 6">
            <a:extLst>
              <a:ext uri="{FF2B5EF4-FFF2-40B4-BE49-F238E27FC236}">
                <a16:creationId xmlns:a16="http://schemas.microsoft.com/office/drawing/2014/main" id="{01E60573-6C58-8143-66C4-41F30B60283C}"/>
              </a:ext>
            </a:extLst>
          </p:cNvPr>
          <p:cNvPicPr>
            <a:picLocks noChangeAspect="1"/>
          </p:cNvPicPr>
          <p:nvPr/>
        </p:nvPicPr>
        <p:blipFill>
          <a:blip r:embed="rId4"/>
          <a:stretch>
            <a:fillRect/>
          </a:stretch>
        </p:blipFill>
        <p:spPr>
          <a:xfrm>
            <a:off x="1286506" y="1671049"/>
            <a:ext cx="1558713" cy="188824"/>
          </a:xfrm>
          <a:prstGeom prst="rect">
            <a:avLst/>
          </a:prstGeom>
        </p:spPr>
      </p:pic>
      <p:pic>
        <p:nvPicPr>
          <p:cNvPr id="11" name="図 10">
            <a:extLst>
              <a:ext uri="{FF2B5EF4-FFF2-40B4-BE49-F238E27FC236}">
                <a16:creationId xmlns:a16="http://schemas.microsoft.com/office/drawing/2014/main" id="{90EDF497-4994-6B87-C9CC-DDF344705BAB}"/>
              </a:ext>
            </a:extLst>
          </p:cNvPr>
          <p:cNvPicPr>
            <a:picLocks noChangeAspect="1"/>
          </p:cNvPicPr>
          <p:nvPr/>
        </p:nvPicPr>
        <p:blipFill>
          <a:blip r:embed="rId5"/>
          <a:stretch>
            <a:fillRect/>
          </a:stretch>
        </p:blipFill>
        <p:spPr>
          <a:xfrm>
            <a:off x="2662298" y="1921522"/>
            <a:ext cx="486528" cy="129479"/>
          </a:xfrm>
          <a:prstGeom prst="rect">
            <a:avLst/>
          </a:prstGeom>
        </p:spPr>
      </p:pic>
      <p:pic>
        <p:nvPicPr>
          <p:cNvPr id="12" name="図 11">
            <a:extLst>
              <a:ext uri="{FF2B5EF4-FFF2-40B4-BE49-F238E27FC236}">
                <a16:creationId xmlns:a16="http://schemas.microsoft.com/office/drawing/2014/main" id="{969E95B9-5882-9274-FD54-5FDFD9271F2E}"/>
              </a:ext>
            </a:extLst>
          </p:cNvPr>
          <p:cNvPicPr>
            <a:picLocks noChangeAspect="1"/>
          </p:cNvPicPr>
          <p:nvPr/>
        </p:nvPicPr>
        <p:blipFill>
          <a:blip r:embed="rId4"/>
          <a:stretch>
            <a:fillRect/>
          </a:stretch>
        </p:blipFill>
        <p:spPr>
          <a:xfrm>
            <a:off x="2126205" y="1882271"/>
            <a:ext cx="1558713" cy="45719"/>
          </a:xfrm>
          <a:prstGeom prst="rect">
            <a:avLst/>
          </a:prstGeom>
        </p:spPr>
      </p:pic>
      <p:sp>
        <p:nvSpPr>
          <p:cNvPr id="13" name="正方形/長方形 12">
            <a:extLst>
              <a:ext uri="{FF2B5EF4-FFF2-40B4-BE49-F238E27FC236}">
                <a16:creationId xmlns:a16="http://schemas.microsoft.com/office/drawing/2014/main" id="{3EA139CB-44BD-DB73-20C0-671345B7DB83}"/>
              </a:ext>
            </a:extLst>
          </p:cNvPr>
          <p:cNvSpPr/>
          <p:nvPr/>
        </p:nvSpPr>
        <p:spPr>
          <a:xfrm>
            <a:off x="1104803" y="169084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6" name="正方形/長方形 15">
            <a:extLst>
              <a:ext uri="{FF2B5EF4-FFF2-40B4-BE49-F238E27FC236}">
                <a16:creationId xmlns:a16="http://schemas.microsoft.com/office/drawing/2014/main" id="{178E64B7-FF15-8751-5DA8-571401011E54}"/>
              </a:ext>
            </a:extLst>
          </p:cNvPr>
          <p:cNvSpPr/>
          <p:nvPr/>
        </p:nvSpPr>
        <p:spPr>
          <a:xfrm>
            <a:off x="1691543" y="169084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9" name="テキスト ボックス 18">
            <a:extLst>
              <a:ext uri="{FF2B5EF4-FFF2-40B4-BE49-F238E27FC236}">
                <a16:creationId xmlns:a16="http://schemas.microsoft.com/office/drawing/2014/main" id="{1A8E4362-8BC9-ACC4-0C7B-29524CEA6BFB}"/>
              </a:ext>
            </a:extLst>
          </p:cNvPr>
          <p:cNvSpPr txBox="1"/>
          <p:nvPr/>
        </p:nvSpPr>
        <p:spPr>
          <a:xfrm>
            <a:off x="717572" y="1639022"/>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20" name="テキスト ボックス 19">
            <a:extLst>
              <a:ext uri="{FF2B5EF4-FFF2-40B4-BE49-F238E27FC236}">
                <a16:creationId xmlns:a16="http://schemas.microsoft.com/office/drawing/2014/main" id="{612E9805-61DC-C4CE-6441-C57529487211}"/>
              </a:ext>
            </a:extLst>
          </p:cNvPr>
          <p:cNvSpPr txBox="1"/>
          <p:nvPr/>
        </p:nvSpPr>
        <p:spPr>
          <a:xfrm>
            <a:off x="1560945" y="163902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1" name="正方形/長方形 20">
            <a:extLst>
              <a:ext uri="{FF2B5EF4-FFF2-40B4-BE49-F238E27FC236}">
                <a16:creationId xmlns:a16="http://schemas.microsoft.com/office/drawing/2014/main" id="{C8338103-E288-F66F-FEF6-954D3E227224}"/>
              </a:ext>
            </a:extLst>
          </p:cNvPr>
          <p:cNvSpPr/>
          <p:nvPr/>
        </p:nvSpPr>
        <p:spPr>
          <a:xfrm>
            <a:off x="1104803" y="179259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E18CE3C0-643F-DF61-688B-AE70DA164B6A}"/>
              </a:ext>
            </a:extLst>
          </p:cNvPr>
          <p:cNvSpPr/>
          <p:nvPr/>
        </p:nvSpPr>
        <p:spPr>
          <a:xfrm>
            <a:off x="1691543" y="179259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C1689A7F-1C54-E45E-7704-2D5E9002EB6B}"/>
              </a:ext>
            </a:extLst>
          </p:cNvPr>
          <p:cNvSpPr txBox="1"/>
          <p:nvPr/>
        </p:nvSpPr>
        <p:spPr>
          <a:xfrm>
            <a:off x="717572" y="1740764"/>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25" name="テキスト ボックス 24">
            <a:extLst>
              <a:ext uri="{FF2B5EF4-FFF2-40B4-BE49-F238E27FC236}">
                <a16:creationId xmlns:a16="http://schemas.microsoft.com/office/drawing/2014/main" id="{BDA929CD-F97A-FB20-D8A2-061813404536}"/>
              </a:ext>
            </a:extLst>
          </p:cNvPr>
          <p:cNvSpPr txBox="1"/>
          <p:nvPr/>
        </p:nvSpPr>
        <p:spPr>
          <a:xfrm>
            <a:off x="1560945" y="1740764"/>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6" name="正方形/長方形 25">
            <a:extLst>
              <a:ext uri="{FF2B5EF4-FFF2-40B4-BE49-F238E27FC236}">
                <a16:creationId xmlns:a16="http://schemas.microsoft.com/office/drawing/2014/main" id="{D59D699A-92EE-A0D4-740C-BA69ECE015D9}"/>
              </a:ext>
            </a:extLst>
          </p:cNvPr>
          <p:cNvSpPr/>
          <p:nvPr/>
        </p:nvSpPr>
        <p:spPr>
          <a:xfrm>
            <a:off x="2574468" y="168996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 name="正方形/長方形 26">
            <a:extLst>
              <a:ext uri="{FF2B5EF4-FFF2-40B4-BE49-F238E27FC236}">
                <a16:creationId xmlns:a16="http://schemas.microsoft.com/office/drawing/2014/main" id="{A287D3AE-6EEC-3DFC-9FCB-F109DFC2F8FA}"/>
              </a:ext>
            </a:extLst>
          </p:cNvPr>
          <p:cNvSpPr/>
          <p:nvPr/>
        </p:nvSpPr>
        <p:spPr>
          <a:xfrm>
            <a:off x="3161208" y="168996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 name="テキスト ボックス 27">
            <a:extLst>
              <a:ext uri="{FF2B5EF4-FFF2-40B4-BE49-F238E27FC236}">
                <a16:creationId xmlns:a16="http://schemas.microsoft.com/office/drawing/2014/main" id="{107E97C8-E0A8-CDF1-3EFF-6D654A9998C6}"/>
              </a:ext>
            </a:extLst>
          </p:cNvPr>
          <p:cNvSpPr txBox="1"/>
          <p:nvPr/>
        </p:nvSpPr>
        <p:spPr>
          <a:xfrm>
            <a:off x="3031712" y="1645637"/>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9" name="テキスト ボックス 28">
            <a:extLst>
              <a:ext uri="{FF2B5EF4-FFF2-40B4-BE49-F238E27FC236}">
                <a16:creationId xmlns:a16="http://schemas.microsoft.com/office/drawing/2014/main" id="{30DD3712-0153-94A4-CD35-9F365C91925F}"/>
              </a:ext>
            </a:extLst>
          </p:cNvPr>
          <p:cNvSpPr txBox="1"/>
          <p:nvPr/>
        </p:nvSpPr>
        <p:spPr>
          <a:xfrm>
            <a:off x="2154608" y="1653917"/>
            <a:ext cx="522426" cy="153888"/>
          </a:xfrm>
          <a:prstGeom prst="rect">
            <a:avLst/>
          </a:prstGeom>
          <a:noFill/>
        </p:spPr>
        <p:txBody>
          <a:bodyPr wrap="square" rtlCol="0">
            <a:spAutoFit/>
          </a:bodyPr>
          <a:lstStyle/>
          <a:p>
            <a:r>
              <a:rPr kumimoji="1" lang="en-US" altLang="ja-JP" sz="400" dirty="0"/>
              <a:t>Delivery date</a:t>
            </a:r>
            <a:endParaRPr kumimoji="1" lang="ja-JP" altLang="en-US" sz="400" dirty="0"/>
          </a:p>
        </p:txBody>
      </p:sp>
      <p:pic>
        <p:nvPicPr>
          <p:cNvPr id="49" name="図 48">
            <a:extLst>
              <a:ext uri="{FF2B5EF4-FFF2-40B4-BE49-F238E27FC236}">
                <a16:creationId xmlns:a16="http://schemas.microsoft.com/office/drawing/2014/main" id="{23631AF7-3613-4191-E203-04E5248CA5D1}"/>
              </a:ext>
            </a:extLst>
          </p:cNvPr>
          <p:cNvPicPr>
            <a:picLocks noChangeAspect="1"/>
          </p:cNvPicPr>
          <p:nvPr/>
        </p:nvPicPr>
        <p:blipFill>
          <a:blip r:embed="rId6"/>
          <a:stretch>
            <a:fillRect/>
          </a:stretch>
        </p:blipFill>
        <p:spPr>
          <a:xfrm>
            <a:off x="4173777" y="1670040"/>
            <a:ext cx="1333616" cy="251482"/>
          </a:xfrm>
          <a:prstGeom prst="rect">
            <a:avLst/>
          </a:prstGeom>
        </p:spPr>
      </p:pic>
      <p:sp>
        <p:nvSpPr>
          <p:cNvPr id="50" name="正方形/長方形 49">
            <a:extLst>
              <a:ext uri="{FF2B5EF4-FFF2-40B4-BE49-F238E27FC236}">
                <a16:creationId xmlns:a16="http://schemas.microsoft.com/office/drawing/2014/main" id="{20EDA6CC-4413-CD4A-9BF6-702C52A60B62}"/>
              </a:ext>
            </a:extLst>
          </p:cNvPr>
          <p:cNvSpPr/>
          <p:nvPr/>
        </p:nvSpPr>
        <p:spPr>
          <a:xfrm>
            <a:off x="5681700" y="16752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 name="テキスト ボックス 50">
            <a:extLst>
              <a:ext uri="{FF2B5EF4-FFF2-40B4-BE49-F238E27FC236}">
                <a16:creationId xmlns:a16="http://schemas.microsoft.com/office/drawing/2014/main" id="{DC99C1F2-5D7A-FDFF-FE41-A0114AB36EE9}"/>
              </a:ext>
            </a:extLst>
          </p:cNvPr>
          <p:cNvSpPr txBox="1"/>
          <p:nvPr/>
        </p:nvSpPr>
        <p:spPr>
          <a:xfrm>
            <a:off x="5223062" y="1626264"/>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52" name="図 51">
            <a:extLst>
              <a:ext uri="{FF2B5EF4-FFF2-40B4-BE49-F238E27FC236}">
                <a16:creationId xmlns:a16="http://schemas.microsoft.com/office/drawing/2014/main" id="{754816A4-DADC-3131-D50E-CDBAD223E5DF}"/>
              </a:ext>
            </a:extLst>
          </p:cNvPr>
          <p:cNvPicPr>
            <a:picLocks noChangeAspect="1"/>
          </p:cNvPicPr>
          <p:nvPr/>
        </p:nvPicPr>
        <p:blipFill>
          <a:blip r:embed="rId6"/>
          <a:stretch>
            <a:fillRect/>
          </a:stretch>
        </p:blipFill>
        <p:spPr>
          <a:xfrm>
            <a:off x="1486066" y="1904505"/>
            <a:ext cx="604534" cy="251482"/>
          </a:xfrm>
          <a:prstGeom prst="rect">
            <a:avLst/>
          </a:prstGeom>
        </p:spPr>
      </p:pic>
      <p:pic>
        <p:nvPicPr>
          <p:cNvPr id="53" name="図 52">
            <a:extLst>
              <a:ext uri="{FF2B5EF4-FFF2-40B4-BE49-F238E27FC236}">
                <a16:creationId xmlns:a16="http://schemas.microsoft.com/office/drawing/2014/main" id="{53B896D6-9047-4DE1-C33C-35B023D890C6}"/>
              </a:ext>
            </a:extLst>
          </p:cNvPr>
          <p:cNvPicPr>
            <a:picLocks noChangeAspect="1"/>
          </p:cNvPicPr>
          <p:nvPr/>
        </p:nvPicPr>
        <p:blipFill>
          <a:blip r:embed="rId7"/>
          <a:stretch>
            <a:fillRect/>
          </a:stretch>
        </p:blipFill>
        <p:spPr>
          <a:xfrm>
            <a:off x="2995399" y="1525475"/>
            <a:ext cx="1074513" cy="99069"/>
          </a:xfrm>
          <a:prstGeom prst="rect">
            <a:avLst/>
          </a:prstGeom>
        </p:spPr>
      </p:pic>
      <p:sp>
        <p:nvSpPr>
          <p:cNvPr id="54" name="テキスト ボックス 53">
            <a:extLst>
              <a:ext uri="{FF2B5EF4-FFF2-40B4-BE49-F238E27FC236}">
                <a16:creationId xmlns:a16="http://schemas.microsoft.com/office/drawing/2014/main" id="{1E99E222-DC35-A206-397A-BEFFFB024EE7}"/>
              </a:ext>
            </a:extLst>
          </p:cNvPr>
          <p:cNvSpPr txBox="1"/>
          <p:nvPr/>
        </p:nvSpPr>
        <p:spPr>
          <a:xfrm>
            <a:off x="3203457" y="1496886"/>
            <a:ext cx="928459" cy="169277"/>
          </a:xfrm>
          <a:prstGeom prst="rect">
            <a:avLst/>
          </a:prstGeom>
          <a:noFill/>
        </p:spPr>
        <p:txBody>
          <a:bodyPr wrap="none" rtlCol="0">
            <a:spAutoFit/>
          </a:bodyPr>
          <a:lstStyle/>
          <a:p>
            <a:r>
              <a:rPr kumimoji="1" lang="en-US" altLang="ja-JP" sz="500" dirty="0">
                <a:solidFill>
                  <a:schemeClr val="bg1"/>
                </a:solidFill>
              </a:rPr>
              <a:t>Outbound Schedule Detail</a:t>
            </a:r>
            <a:endParaRPr kumimoji="1" lang="ja-JP" altLang="en-US" sz="500" dirty="0">
              <a:solidFill>
                <a:schemeClr val="bg1"/>
              </a:solidFill>
            </a:endParaRPr>
          </a:p>
        </p:txBody>
      </p:sp>
      <p:pic>
        <p:nvPicPr>
          <p:cNvPr id="55" name="図 54">
            <a:extLst>
              <a:ext uri="{FF2B5EF4-FFF2-40B4-BE49-F238E27FC236}">
                <a16:creationId xmlns:a16="http://schemas.microsoft.com/office/drawing/2014/main" id="{07A4A9E0-3306-AE23-C759-BE8B13DEEDAC}"/>
              </a:ext>
            </a:extLst>
          </p:cNvPr>
          <p:cNvPicPr>
            <a:picLocks noChangeAspect="1"/>
          </p:cNvPicPr>
          <p:nvPr/>
        </p:nvPicPr>
        <p:blipFill>
          <a:blip r:embed="rId6"/>
          <a:stretch>
            <a:fillRect/>
          </a:stretch>
        </p:blipFill>
        <p:spPr>
          <a:xfrm>
            <a:off x="4883451" y="1859873"/>
            <a:ext cx="1333616" cy="251482"/>
          </a:xfrm>
          <a:prstGeom prst="rect">
            <a:avLst/>
          </a:prstGeom>
        </p:spPr>
      </p:pic>
      <p:pic>
        <p:nvPicPr>
          <p:cNvPr id="56" name="図 55">
            <a:extLst>
              <a:ext uri="{FF2B5EF4-FFF2-40B4-BE49-F238E27FC236}">
                <a16:creationId xmlns:a16="http://schemas.microsoft.com/office/drawing/2014/main" id="{2BA265BB-E7BB-1AE9-10D2-C64B69C5C478}"/>
              </a:ext>
            </a:extLst>
          </p:cNvPr>
          <p:cNvPicPr>
            <a:picLocks noChangeAspect="1"/>
          </p:cNvPicPr>
          <p:nvPr/>
        </p:nvPicPr>
        <p:blipFill>
          <a:blip r:embed="rId6"/>
          <a:stretch>
            <a:fillRect/>
          </a:stretch>
        </p:blipFill>
        <p:spPr>
          <a:xfrm>
            <a:off x="1319148" y="1899162"/>
            <a:ext cx="1333616" cy="251482"/>
          </a:xfrm>
          <a:prstGeom prst="rect">
            <a:avLst/>
          </a:prstGeom>
        </p:spPr>
      </p:pic>
      <p:sp>
        <p:nvSpPr>
          <p:cNvPr id="57" name="正方形/長方形 56">
            <a:extLst>
              <a:ext uri="{FF2B5EF4-FFF2-40B4-BE49-F238E27FC236}">
                <a16:creationId xmlns:a16="http://schemas.microsoft.com/office/drawing/2014/main" id="{680152AB-994F-DE73-CA13-76AAB2216FB1}"/>
              </a:ext>
            </a:extLst>
          </p:cNvPr>
          <p:cNvSpPr/>
          <p:nvPr/>
        </p:nvSpPr>
        <p:spPr>
          <a:xfrm>
            <a:off x="5681700" y="178888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 name="テキスト ボックス 57">
            <a:extLst>
              <a:ext uri="{FF2B5EF4-FFF2-40B4-BE49-F238E27FC236}">
                <a16:creationId xmlns:a16="http://schemas.microsoft.com/office/drawing/2014/main" id="{47BA7105-1ED7-F5DD-7702-B9CF32A31B9A}"/>
              </a:ext>
            </a:extLst>
          </p:cNvPr>
          <p:cNvSpPr txBox="1"/>
          <p:nvPr/>
        </p:nvSpPr>
        <p:spPr>
          <a:xfrm>
            <a:off x="5136712" y="1740300"/>
            <a:ext cx="606256" cy="169277"/>
          </a:xfrm>
          <a:prstGeom prst="rect">
            <a:avLst/>
          </a:prstGeom>
          <a:noFill/>
        </p:spPr>
        <p:txBody>
          <a:bodyPr wrap="none" rtlCol="0">
            <a:spAutoFit/>
          </a:bodyPr>
          <a:lstStyle/>
          <a:p>
            <a:r>
              <a:rPr kumimoji="1" lang="en-US" altLang="ja-JP" sz="500" dirty="0"/>
              <a:t>Linkage Status</a:t>
            </a:r>
            <a:endParaRPr kumimoji="1" lang="ja-JP" altLang="en-US" sz="500" dirty="0"/>
          </a:p>
        </p:txBody>
      </p:sp>
      <p:sp>
        <p:nvSpPr>
          <p:cNvPr id="59" name="正方形/長方形 58">
            <a:extLst>
              <a:ext uri="{FF2B5EF4-FFF2-40B4-BE49-F238E27FC236}">
                <a16:creationId xmlns:a16="http://schemas.microsoft.com/office/drawing/2014/main" id="{A34C9B75-3E0D-0D72-AECC-7D8D371AED87}"/>
              </a:ext>
            </a:extLst>
          </p:cNvPr>
          <p:cNvSpPr/>
          <p:nvPr/>
        </p:nvSpPr>
        <p:spPr>
          <a:xfrm>
            <a:off x="4076142" y="167809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 name="正方形/長方形 59">
            <a:extLst>
              <a:ext uri="{FF2B5EF4-FFF2-40B4-BE49-F238E27FC236}">
                <a16:creationId xmlns:a16="http://schemas.microsoft.com/office/drawing/2014/main" id="{09FBACEF-16AF-A1FA-63E8-9A7DF161F8E5}"/>
              </a:ext>
            </a:extLst>
          </p:cNvPr>
          <p:cNvSpPr/>
          <p:nvPr/>
        </p:nvSpPr>
        <p:spPr>
          <a:xfrm>
            <a:off x="4662882" y="167809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1" name="正方形/長方形 60">
            <a:extLst>
              <a:ext uri="{FF2B5EF4-FFF2-40B4-BE49-F238E27FC236}">
                <a16:creationId xmlns:a16="http://schemas.microsoft.com/office/drawing/2014/main" id="{85A52D10-23C0-E2B7-FA9B-90B68DBA6782}"/>
              </a:ext>
            </a:extLst>
          </p:cNvPr>
          <p:cNvSpPr/>
          <p:nvPr/>
        </p:nvSpPr>
        <p:spPr>
          <a:xfrm>
            <a:off x="2570107" y="179044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2" name="正方形/長方形 61">
            <a:extLst>
              <a:ext uri="{FF2B5EF4-FFF2-40B4-BE49-F238E27FC236}">
                <a16:creationId xmlns:a16="http://schemas.microsoft.com/office/drawing/2014/main" id="{F22268DB-CC2E-7EB9-806C-1E8A6ABD8147}"/>
              </a:ext>
            </a:extLst>
          </p:cNvPr>
          <p:cNvSpPr/>
          <p:nvPr/>
        </p:nvSpPr>
        <p:spPr>
          <a:xfrm>
            <a:off x="3156847" y="179044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 name="テキスト ボックス 62">
            <a:extLst>
              <a:ext uri="{FF2B5EF4-FFF2-40B4-BE49-F238E27FC236}">
                <a16:creationId xmlns:a16="http://schemas.microsoft.com/office/drawing/2014/main" id="{ACFBDE69-F85F-D629-0671-4DD49636C25F}"/>
              </a:ext>
            </a:extLst>
          </p:cNvPr>
          <p:cNvSpPr txBox="1"/>
          <p:nvPr/>
        </p:nvSpPr>
        <p:spPr>
          <a:xfrm>
            <a:off x="2152673" y="1749288"/>
            <a:ext cx="336952" cy="153888"/>
          </a:xfrm>
          <a:prstGeom prst="rect">
            <a:avLst/>
          </a:prstGeom>
          <a:noFill/>
        </p:spPr>
        <p:txBody>
          <a:bodyPr wrap="none" rtlCol="0">
            <a:spAutoFit/>
          </a:bodyPr>
          <a:lstStyle/>
          <a:p>
            <a:r>
              <a:rPr kumimoji="1" lang="en-US" altLang="ja-JP" sz="400" dirty="0"/>
              <a:t>Lot No</a:t>
            </a:r>
            <a:endParaRPr kumimoji="1" lang="ja-JP" altLang="en-US" sz="400" dirty="0"/>
          </a:p>
        </p:txBody>
      </p:sp>
      <p:sp>
        <p:nvSpPr>
          <p:cNvPr id="69" name="テキスト ボックス 68">
            <a:extLst>
              <a:ext uri="{FF2B5EF4-FFF2-40B4-BE49-F238E27FC236}">
                <a16:creationId xmlns:a16="http://schemas.microsoft.com/office/drawing/2014/main" id="{498C0733-68F9-07BF-4B7A-F4D6A9AA6EAE}"/>
              </a:ext>
            </a:extLst>
          </p:cNvPr>
          <p:cNvSpPr txBox="1"/>
          <p:nvPr/>
        </p:nvSpPr>
        <p:spPr>
          <a:xfrm>
            <a:off x="3026249" y="173862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1" name="テキスト ボックス 70">
            <a:extLst>
              <a:ext uri="{FF2B5EF4-FFF2-40B4-BE49-F238E27FC236}">
                <a16:creationId xmlns:a16="http://schemas.microsoft.com/office/drawing/2014/main" id="{0044E7E5-9F89-C582-28AF-E688A31D38ED}"/>
              </a:ext>
            </a:extLst>
          </p:cNvPr>
          <p:cNvSpPr txBox="1"/>
          <p:nvPr/>
        </p:nvSpPr>
        <p:spPr>
          <a:xfrm>
            <a:off x="4533386" y="1633767"/>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80" name="テキスト ボックス 79">
            <a:extLst>
              <a:ext uri="{FF2B5EF4-FFF2-40B4-BE49-F238E27FC236}">
                <a16:creationId xmlns:a16="http://schemas.microsoft.com/office/drawing/2014/main" id="{DDB8F3F7-F6A2-0938-9130-0128CBB31B7F}"/>
              </a:ext>
            </a:extLst>
          </p:cNvPr>
          <p:cNvSpPr txBox="1"/>
          <p:nvPr/>
        </p:nvSpPr>
        <p:spPr>
          <a:xfrm>
            <a:off x="3656281" y="1642047"/>
            <a:ext cx="702797" cy="153888"/>
          </a:xfrm>
          <a:prstGeom prst="rect">
            <a:avLst/>
          </a:prstGeom>
          <a:noFill/>
        </p:spPr>
        <p:txBody>
          <a:bodyPr wrap="square" rtlCol="0">
            <a:spAutoFit/>
          </a:bodyPr>
          <a:lstStyle/>
          <a:p>
            <a:r>
              <a:rPr kumimoji="1" lang="en-US" altLang="ja-JP" sz="400" dirty="0"/>
              <a:t>Outbound date</a:t>
            </a:r>
            <a:endParaRPr kumimoji="1" lang="ja-JP" altLang="en-US" sz="400" dirty="0"/>
          </a:p>
        </p:txBody>
      </p:sp>
      <p:graphicFrame>
        <p:nvGraphicFramePr>
          <p:cNvPr id="82" name="表 81">
            <a:extLst>
              <a:ext uri="{FF2B5EF4-FFF2-40B4-BE49-F238E27FC236}">
                <a16:creationId xmlns:a16="http://schemas.microsoft.com/office/drawing/2014/main" id="{E18B4406-D36E-247C-DD88-4430AA5D0ECD}"/>
              </a:ext>
            </a:extLst>
          </p:cNvPr>
          <p:cNvGraphicFramePr>
            <a:graphicFrameLocks noGrp="1"/>
          </p:cNvGraphicFramePr>
          <p:nvPr>
            <p:extLst>
              <p:ext uri="{D42A27DB-BD31-4B8C-83A1-F6EECF244321}">
                <p14:modId xmlns:p14="http://schemas.microsoft.com/office/powerpoint/2010/main" val="3722455971"/>
              </p:ext>
            </p:extLst>
          </p:nvPr>
        </p:nvGraphicFramePr>
        <p:xfrm>
          <a:off x="686719" y="2054998"/>
          <a:ext cx="5516197" cy="1783245"/>
        </p:xfrm>
        <a:graphic>
          <a:graphicData uri="http://schemas.openxmlformats.org/drawingml/2006/table">
            <a:tbl>
              <a:tblPr>
                <a:tableStyleId>{5C22544A-7EE6-4342-B048-85BDC9FD1C3A}</a:tableStyleId>
              </a:tblPr>
              <a:tblGrid>
                <a:gridCol w="331515">
                  <a:extLst>
                    <a:ext uri="{9D8B030D-6E8A-4147-A177-3AD203B41FA5}">
                      <a16:colId xmlns:a16="http://schemas.microsoft.com/office/drawing/2014/main" val="2559302169"/>
                    </a:ext>
                  </a:extLst>
                </a:gridCol>
                <a:gridCol w="451079">
                  <a:extLst>
                    <a:ext uri="{9D8B030D-6E8A-4147-A177-3AD203B41FA5}">
                      <a16:colId xmlns:a16="http://schemas.microsoft.com/office/drawing/2014/main" val="4063384082"/>
                    </a:ext>
                  </a:extLst>
                </a:gridCol>
                <a:gridCol w="1277149">
                  <a:extLst>
                    <a:ext uri="{9D8B030D-6E8A-4147-A177-3AD203B41FA5}">
                      <a16:colId xmlns:a16="http://schemas.microsoft.com/office/drawing/2014/main" val="280558277"/>
                    </a:ext>
                  </a:extLst>
                </a:gridCol>
                <a:gridCol w="309777">
                  <a:extLst>
                    <a:ext uri="{9D8B030D-6E8A-4147-A177-3AD203B41FA5}">
                      <a16:colId xmlns:a16="http://schemas.microsoft.com/office/drawing/2014/main" val="655635605"/>
                    </a:ext>
                  </a:extLst>
                </a:gridCol>
                <a:gridCol w="277169">
                  <a:extLst>
                    <a:ext uri="{9D8B030D-6E8A-4147-A177-3AD203B41FA5}">
                      <a16:colId xmlns:a16="http://schemas.microsoft.com/office/drawing/2014/main" val="3195158226"/>
                    </a:ext>
                  </a:extLst>
                </a:gridCol>
                <a:gridCol w="385862">
                  <a:extLst>
                    <a:ext uri="{9D8B030D-6E8A-4147-A177-3AD203B41FA5}">
                      <a16:colId xmlns:a16="http://schemas.microsoft.com/office/drawing/2014/main" val="3324998157"/>
                    </a:ext>
                  </a:extLst>
                </a:gridCol>
                <a:gridCol w="385862">
                  <a:extLst>
                    <a:ext uri="{9D8B030D-6E8A-4147-A177-3AD203B41FA5}">
                      <a16:colId xmlns:a16="http://schemas.microsoft.com/office/drawing/2014/main" val="1818142542"/>
                    </a:ext>
                  </a:extLst>
                </a:gridCol>
                <a:gridCol w="385862">
                  <a:extLst>
                    <a:ext uri="{9D8B030D-6E8A-4147-A177-3AD203B41FA5}">
                      <a16:colId xmlns:a16="http://schemas.microsoft.com/office/drawing/2014/main" val="754999195"/>
                    </a:ext>
                  </a:extLst>
                </a:gridCol>
                <a:gridCol w="385862">
                  <a:extLst>
                    <a:ext uri="{9D8B030D-6E8A-4147-A177-3AD203B41FA5}">
                      <a16:colId xmlns:a16="http://schemas.microsoft.com/office/drawing/2014/main" val="3504002055"/>
                    </a:ext>
                  </a:extLst>
                </a:gridCol>
                <a:gridCol w="663030">
                  <a:extLst>
                    <a:ext uri="{9D8B030D-6E8A-4147-A177-3AD203B41FA5}">
                      <a16:colId xmlns:a16="http://schemas.microsoft.com/office/drawing/2014/main" val="2937443416"/>
                    </a:ext>
                  </a:extLst>
                </a:gridCol>
                <a:gridCol w="663030">
                  <a:extLst>
                    <a:ext uri="{9D8B030D-6E8A-4147-A177-3AD203B41FA5}">
                      <a16:colId xmlns:a16="http://schemas.microsoft.com/office/drawing/2014/main" val="1528910521"/>
                    </a:ext>
                  </a:extLst>
                </a:gridCol>
              </a:tblGrid>
              <a:tr h="524485">
                <a:tc>
                  <a:txBody>
                    <a:bodyPr/>
                    <a:lstStyle/>
                    <a:p>
                      <a:pPr algn="l" fontAlgn="ctr"/>
                      <a:r>
                        <a:rPr lang="de-DE" sz="500" u="none" strike="noStrike">
                          <a:effectLst/>
                        </a:rPr>
                        <a:t>ORDER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PART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PART NAME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ORDER DELIVERY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ORDER QUANTITY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Lot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Actual Qty (Outbound)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Division</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Status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Linkage Status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extLst>
                  <a:ext uri="{0D108BD9-81ED-4DB2-BD59-A6C34878D82A}">
                    <a16:rowId xmlns:a16="http://schemas.microsoft.com/office/drawing/2014/main" val="306085112"/>
                  </a:ext>
                </a:extLst>
              </a:tr>
              <a:tr h="157345">
                <a:tc>
                  <a:txBody>
                    <a:bodyPr/>
                    <a:lstStyle/>
                    <a:p>
                      <a:pPr algn="l" fontAlgn="ctr"/>
                      <a:r>
                        <a:rPr lang="de-DE" sz="500" u="none" strike="noStrike">
                          <a:effectLst/>
                        </a:rPr>
                        <a:t>M1821773</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104-0210507-00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MEG-000 BODY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20231019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144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Schedule registered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applicable</a:t>
                      </a:r>
                    </a:p>
                    <a:p>
                      <a:pPr algn="l" fontAlgn="ctr"/>
                      <a:r>
                        <a:rPr lang="de-DE" sz="4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p>
                  </a:txBody>
                  <a:tcPr marL="4365" marR="4365" marT="4365" marB="0" anchor="ctr"/>
                </a:tc>
                <a:extLst>
                  <a:ext uri="{0D108BD9-81ED-4DB2-BD59-A6C34878D82A}">
                    <a16:rowId xmlns:a16="http://schemas.microsoft.com/office/drawing/2014/main" val="1056047023"/>
                  </a:ext>
                </a:extLst>
              </a:tr>
              <a:tr h="157345">
                <a:tc>
                  <a:txBody>
                    <a:bodyPr/>
                    <a:lstStyle/>
                    <a:p>
                      <a:pPr algn="l" fontAlgn="ctr"/>
                      <a:r>
                        <a:rPr lang="de-DE" sz="500" u="none" strike="noStrike">
                          <a:effectLst/>
                        </a:rPr>
                        <a:t>M1821774</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104-0212079-00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dirty="0">
                          <a:effectLst/>
                        </a:rPr>
                        <a:t>84K-200 COVER</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20231019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1200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Schedule registered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applicable</a:t>
                      </a:r>
                    </a:p>
                    <a:p>
                      <a:pPr marL="0" marR="0" lvl="0" indent="0" algn="l" defTabSz="685800" rtl="0" eaLnBrk="1" fontAlgn="ctr" latinLnBrk="0" hangingPunct="1">
                        <a:lnSpc>
                          <a:spcPct val="100000"/>
                        </a:lnSpc>
                        <a:spcBef>
                          <a:spcPts val="0"/>
                        </a:spcBef>
                        <a:spcAft>
                          <a:spcPts val="0"/>
                        </a:spcAft>
                        <a:buClrTx/>
                        <a:buSzTx/>
                        <a:buFontTx/>
                        <a:buNone/>
                        <a:tabLst/>
                        <a:defRPr/>
                      </a:pPr>
                      <a:r>
                        <a:rPr lang="de-DE" altLang="ja-JP" sz="4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endParaRPr lang="de-DE"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039160151"/>
                  </a:ext>
                </a:extLst>
              </a:tr>
              <a:tr h="157345">
                <a:tc>
                  <a:txBody>
                    <a:bodyPr/>
                    <a:lstStyle/>
                    <a:p>
                      <a:pPr algn="l" fontAlgn="ctr"/>
                      <a:r>
                        <a:rPr lang="de-DE" sz="500" u="none" strike="noStrike">
                          <a:effectLst/>
                        </a:rPr>
                        <a:t>M1821796</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104-0212497-00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K0G-0D0 SMART KEY SET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20231020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dirty="0">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b="0" i="0" u="none" strike="noStrike" dirty="0">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u="none" strike="noStrike" dirty="0">
                          <a:effectLst/>
                        </a:rPr>
                        <a:t>5</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working</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780715085"/>
                  </a:ext>
                </a:extLst>
              </a:tr>
              <a:tr h="157345">
                <a:tc>
                  <a:txBody>
                    <a:bodyPr/>
                    <a:lstStyle/>
                    <a:p>
                      <a:pPr algn="l" fontAlgn="ctr"/>
                      <a:r>
                        <a:rPr lang="de-DE" sz="500" u="none" strike="noStrike">
                          <a:effectLst/>
                        </a:rPr>
                        <a:t>M1821797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104-0212703-00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K1B-0C0 SMART KEY SET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dirty="0">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b="0" i="0" u="none" strike="noStrike">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dirty="0">
                          <a:effectLst/>
                        </a:rPr>
                        <a:t>Outbound completed</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Already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562495800"/>
                  </a:ext>
                </a:extLst>
              </a:tr>
              <a:tr h="157345">
                <a:tc>
                  <a:txBody>
                    <a:bodyPr/>
                    <a:lstStyle/>
                    <a:p>
                      <a:pPr algn="l" fontAlgn="ctr"/>
                      <a:r>
                        <a:rPr lang="de-DE" sz="500" u="none" strike="noStrike">
                          <a:effectLst/>
                        </a:rPr>
                        <a:t>M1821798</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104-0212635-00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K2L-030 SMART KEY SET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b="0" i="0" u="none" strike="noStrike" dirty="0">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completed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808396183"/>
                  </a:ext>
                </a:extLst>
              </a:tr>
              <a:tr h="157345">
                <a:tc>
                  <a:txBody>
                    <a:bodyPr/>
                    <a:lstStyle/>
                    <a:p>
                      <a:pPr algn="l" fontAlgn="ctr"/>
                      <a:r>
                        <a:rPr lang="de-DE" sz="500" u="none" strike="noStrike">
                          <a:effectLst/>
                        </a:rPr>
                        <a:t>M1821826</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100-0210046-00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nl-NL" sz="500" u="none" strike="noStrike">
                          <a:effectLst/>
                        </a:rPr>
                        <a:t>ZF5-J00 SW ASSY START MAG</a:t>
                      </a:r>
                      <a:endParaRPr lang="nl-NL"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u="none" strike="noStrike" dirty="0">
                          <a:effectLst/>
                        </a:rPr>
                        <a:t>24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completed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561731301"/>
                  </a:ext>
                </a:extLst>
              </a:tr>
              <a:tr h="157345">
                <a:tc>
                  <a:txBody>
                    <a:bodyPr/>
                    <a:lstStyle/>
                    <a:p>
                      <a:pPr algn="l" fontAlgn="ctr"/>
                      <a:r>
                        <a:rPr lang="de-DE" sz="500" u="none" strike="noStrike">
                          <a:effectLst/>
                        </a:rPr>
                        <a:t>M1821827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100-0210084-00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27K-000 COVER CABLE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completed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Already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604726833"/>
                  </a:ext>
                </a:extLst>
              </a:tr>
              <a:tr h="157345">
                <a:tc>
                  <a:txBody>
                    <a:bodyPr/>
                    <a:lstStyle/>
                    <a:p>
                      <a:pPr algn="l" fontAlgn="ctr"/>
                      <a:r>
                        <a:rPr lang="de-DE" sz="500" u="none" strike="noStrike">
                          <a:effectLst/>
                        </a:rPr>
                        <a:t>M1821828</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100-0210176-00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nl-NL" sz="500" u="none" strike="noStrike">
                          <a:effectLst/>
                        </a:rPr>
                        <a:t>H20-L00 SW ASSY START MAG</a:t>
                      </a:r>
                      <a:endParaRPr lang="nl-NL"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Cancel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752285602"/>
                  </a:ext>
                </a:extLst>
              </a:tr>
            </a:tbl>
          </a:graphicData>
        </a:graphic>
      </p:graphicFrame>
      <p:sp>
        <p:nvSpPr>
          <p:cNvPr id="86" name="テキスト ボックス 85">
            <a:extLst>
              <a:ext uri="{FF2B5EF4-FFF2-40B4-BE49-F238E27FC236}">
                <a16:creationId xmlns:a16="http://schemas.microsoft.com/office/drawing/2014/main" id="{FDA57635-D084-B1F2-8557-053A000A5E6B}"/>
              </a:ext>
            </a:extLst>
          </p:cNvPr>
          <p:cNvSpPr txBox="1"/>
          <p:nvPr/>
        </p:nvSpPr>
        <p:spPr>
          <a:xfrm>
            <a:off x="2597360" y="7252948"/>
            <a:ext cx="3153925" cy="215444"/>
          </a:xfrm>
          <a:prstGeom prst="rect">
            <a:avLst/>
          </a:prstGeom>
          <a:noFill/>
        </p:spPr>
        <p:txBody>
          <a:bodyPr wrap="square" rtlCol="0">
            <a:spAutoFit/>
          </a:bodyPr>
          <a:lstStyle/>
          <a:p>
            <a:r>
              <a:rPr kumimoji="1" lang="en-US" altLang="ja-JP" sz="800" dirty="0"/>
              <a:t>The data is not in stock.</a:t>
            </a:r>
          </a:p>
        </p:txBody>
      </p:sp>
      <p:sp>
        <p:nvSpPr>
          <p:cNvPr id="87" name="テキスト ボックス 86">
            <a:extLst>
              <a:ext uri="{FF2B5EF4-FFF2-40B4-BE49-F238E27FC236}">
                <a16:creationId xmlns:a16="http://schemas.microsoft.com/office/drawing/2014/main" id="{1CE50058-3DC3-8F02-573D-9DCAA2AD1F10}"/>
              </a:ext>
            </a:extLst>
          </p:cNvPr>
          <p:cNvSpPr txBox="1"/>
          <p:nvPr/>
        </p:nvSpPr>
        <p:spPr>
          <a:xfrm>
            <a:off x="2597360" y="7735884"/>
            <a:ext cx="3153925" cy="215444"/>
          </a:xfrm>
          <a:prstGeom prst="rect">
            <a:avLst/>
          </a:prstGeom>
          <a:noFill/>
        </p:spPr>
        <p:txBody>
          <a:bodyPr wrap="square" rtlCol="0">
            <a:spAutoFit/>
          </a:bodyPr>
          <a:lstStyle/>
          <a:p>
            <a:r>
              <a:rPr kumimoji="1" lang="en-US" altLang="ja-JP" sz="800" dirty="0"/>
              <a:t>The data is in stock, and Sending procedure completed</a:t>
            </a:r>
          </a:p>
        </p:txBody>
      </p:sp>
      <p:sp>
        <p:nvSpPr>
          <p:cNvPr id="88" name="テキスト ボックス 87">
            <a:extLst>
              <a:ext uri="{FF2B5EF4-FFF2-40B4-BE49-F238E27FC236}">
                <a16:creationId xmlns:a16="http://schemas.microsoft.com/office/drawing/2014/main" id="{2CAC9539-0A47-74DE-27CD-D979375DC351}"/>
              </a:ext>
            </a:extLst>
          </p:cNvPr>
          <p:cNvSpPr txBox="1"/>
          <p:nvPr/>
        </p:nvSpPr>
        <p:spPr>
          <a:xfrm>
            <a:off x="2589042" y="7475630"/>
            <a:ext cx="3153925" cy="215444"/>
          </a:xfrm>
          <a:prstGeom prst="rect">
            <a:avLst/>
          </a:prstGeom>
          <a:noFill/>
        </p:spPr>
        <p:txBody>
          <a:bodyPr wrap="square" rtlCol="0">
            <a:spAutoFit/>
          </a:bodyPr>
          <a:lstStyle/>
          <a:p>
            <a:r>
              <a:rPr kumimoji="1" lang="en-US" altLang="ja-JP" sz="800" dirty="0"/>
              <a:t>The data is in stock, but Sending procedure not completed</a:t>
            </a:r>
          </a:p>
        </p:txBody>
      </p:sp>
      <p:sp>
        <p:nvSpPr>
          <p:cNvPr id="89" name="テキスト ボックス 88">
            <a:extLst>
              <a:ext uri="{FF2B5EF4-FFF2-40B4-BE49-F238E27FC236}">
                <a16:creationId xmlns:a16="http://schemas.microsoft.com/office/drawing/2014/main" id="{685BFD2A-F923-4B50-1268-C5365C6ADB52}"/>
              </a:ext>
            </a:extLst>
          </p:cNvPr>
          <p:cNvSpPr txBox="1"/>
          <p:nvPr/>
        </p:nvSpPr>
        <p:spPr>
          <a:xfrm>
            <a:off x="3216574" y="8118113"/>
            <a:ext cx="2631416" cy="215444"/>
          </a:xfrm>
          <a:prstGeom prst="rect">
            <a:avLst/>
          </a:prstGeom>
          <a:noFill/>
        </p:spPr>
        <p:txBody>
          <a:bodyPr wrap="square" rtlCol="0">
            <a:spAutoFit/>
          </a:bodyPr>
          <a:lstStyle/>
          <a:p>
            <a:r>
              <a:rPr kumimoji="1" lang="en-US" altLang="ja-JP" sz="800" dirty="0"/>
              <a:t>An error occurred during linkage data.</a:t>
            </a:r>
          </a:p>
        </p:txBody>
      </p:sp>
      <p:sp>
        <p:nvSpPr>
          <p:cNvPr id="90" name="正方形/長方形 89">
            <a:extLst>
              <a:ext uri="{FF2B5EF4-FFF2-40B4-BE49-F238E27FC236}">
                <a16:creationId xmlns:a16="http://schemas.microsoft.com/office/drawing/2014/main" id="{885C6408-9E69-3F43-1FA1-F79EA2F09161}"/>
              </a:ext>
            </a:extLst>
          </p:cNvPr>
          <p:cNvSpPr/>
          <p:nvPr/>
        </p:nvSpPr>
        <p:spPr>
          <a:xfrm>
            <a:off x="2288386" y="1932493"/>
            <a:ext cx="337815" cy="95825"/>
          </a:xfrm>
          <a:prstGeom prst="rect">
            <a:avLst/>
          </a:prstGeom>
          <a:solidFill>
            <a:srgbClr val="0070C0"/>
          </a:solidFill>
          <a:ln w="3175" cap="flat" cmpd="sng" algn="ctr">
            <a:noFill/>
            <a:prstDash val="solid"/>
          </a:ln>
          <a:effectLst/>
        </p:spPr>
        <p:txBody>
          <a:bodyPr rtlCol="0" anchor="ctr"/>
          <a:lstStyle/>
          <a:p>
            <a:pPr algn="ctr" defTabSz="914400"/>
            <a:r>
              <a:rPr kumimoji="1" lang="en-US" altLang="ja-JP" sz="300" kern="0" dirty="0">
                <a:solidFill>
                  <a:schemeClr val="bg1"/>
                </a:solidFill>
              </a:rPr>
              <a:t>Resend</a:t>
            </a:r>
            <a:endParaRPr kumimoji="1" lang="ja-JP" altLang="en-US" sz="300" kern="0" dirty="0">
              <a:solidFill>
                <a:schemeClr val="bg1"/>
              </a:solidFill>
            </a:endParaRPr>
          </a:p>
        </p:txBody>
      </p:sp>
      <p:sp>
        <p:nvSpPr>
          <p:cNvPr id="91" name="二等辺三角形 90">
            <a:extLst>
              <a:ext uri="{FF2B5EF4-FFF2-40B4-BE49-F238E27FC236}">
                <a16:creationId xmlns:a16="http://schemas.microsoft.com/office/drawing/2014/main" id="{D8DA0006-0901-1D04-492F-FC7411ACAC7D}"/>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2851766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5-7. PC operation flow Inbound </a:t>
            </a:r>
          </a:p>
          <a:p>
            <a:r>
              <a:rPr kumimoji="1" lang="en-US" altLang="ja-JP" sz="1100" b="1" dirty="0"/>
              <a:t>5-7-1. Inbound</a:t>
            </a:r>
          </a:p>
        </p:txBody>
      </p:sp>
      <p:pic>
        <p:nvPicPr>
          <p:cNvPr id="4" name="図 3">
            <a:extLst>
              <a:ext uri="{FF2B5EF4-FFF2-40B4-BE49-F238E27FC236}">
                <a16:creationId xmlns:a16="http://schemas.microsoft.com/office/drawing/2014/main" id="{5A50AEE1-11B2-BCC3-AEFD-5931CD61AEFC}"/>
              </a:ext>
            </a:extLst>
          </p:cNvPr>
          <p:cNvPicPr>
            <a:picLocks noChangeAspect="1"/>
          </p:cNvPicPr>
          <p:nvPr/>
        </p:nvPicPr>
        <p:blipFill>
          <a:blip r:embed="rId2"/>
          <a:stretch>
            <a:fillRect/>
          </a:stretch>
        </p:blipFill>
        <p:spPr>
          <a:xfrm>
            <a:off x="599440" y="1561606"/>
            <a:ext cx="5787073" cy="2791489"/>
          </a:xfrm>
          <a:prstGeom prst="rect">
            <a:avLst/>
          </a:prstGeom>
        </p:spPr>
      </p:pic>
      <p:pic>
        <p:nvPicPr>
          <p:cNvPr id="9" name="図 8">
            <a:extLst>
              <a:ext uri="{FF2B5EF4-FFF2-40B4-BE49-F238E27FC236}">
                <a16:creationId xmlns:a16="http://schemas.microsoft.com/office/drawing/2014/main" id="{DF4CF5D2-556B-3C70-E6A0-F0966B987814}"/>
              </a:ext>
            </a:extLst>
          </p:cNvPr>
          <p:cNvPicPr>
            <a:picLocks noChangeAspect="1"/>
          </p:cNvPicPr>
          <p:nvPr/>
        </p:nvPicPr>
        <p:blipFill rotWithShape="1">
          <a:blip r:embed="rId3"/>
          <a:srcRect t="4724"/>
          <a:stretch/>
        </p:blipFill>
        <p:spPr>
          <a:xfrm>
            <a:off x="619760" y="1682496"/>
            <a:ext cx="5763451" cy="2726944"/>
          </a:xfrm>
          <a:prstGeom prst="rect">
            <a:avLst/>
          </a:prstGeom>
        </p:spPr>
      </p:pic>
      <p:sp>
        <p:nvSpPr>
          <p:cNvPr id="2" name="正方形/長方形 1">
            <a:extLst>
              <a:ext uri="{FF2B5EF4-FFF2-40B4-BE49-F238E27FC236}">
                <a16:creationId xmlns:a16="http://schemas.microsoft.com/office/drawing/2014/main" id="{E41A7779-23E8-15C3-07A2-15A9E38D00E4}"/>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2B316C70-F54F-E2CE-30A7-AF00DF1A6FF2}"/>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7241535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5-8. PC operation flow  Outbound</a:t>
            </a:r>
          </a:p>
          <a:p>
            <a:r>
              <a:rPr kumimoji="1" lang="en-US" altLang="ja-JP" sz="1100" b="1" dirty="0"/>
              <a:t>5-8-1. Outbound</a:t>
            </a:r>
          </a:p>
        </p:txBody>
      </p:sp>
      <p:pic>
        <p:nvPicPr>
          <p:cNvPr id="9" name="図 8">
            <a:extLst>
              <a:ext uri="{FF2B5EF4-FFF2-40B4-BE49-F238E27FC236}">
                <a16:creationId xmlns:a16="http://schemas.microsoft.com/office/drawing/2014/main" id="{DF4CF5D2-556B-3C70-E6A0-F0966B987814}"/>
              </a:ext>
            </a:extLst>
          </p:cNvPr>
          <p:cNvPicPr>
            <a:picLocks noChangeAspect="1"/>
          </p:cNvPicPr>
          <p:nvPr/>
        </p:nvPicPr>
        <p:blipFill rotWithShape="1">
          <a:blip r:embed="rId2"/>
          <a:srcRect t="-3090" b="1"/>
          <a:stretch/>
        </p:blipFill>
        <p:spPr>
          <a:xfrm>
            <a:off x="547274" y="1458861"/>
            <a:ext cx="5763451" cy="2950579"/>
          </a:xfrm>
          <a:prstGeom prst="rect">
            <a:avLst/>
          </a:prstGeom>
        </p:spPr>
      </p:pic>
      <p:sp>
        <p:nvSpPr>
          <p:cNvPr id="2" name="正方形/長方形 1">
            <a:extLst>
              <a:ext uri="{FF2B5EF4-FFF2-40B4-BE49-F238E27FC236}">
                <a16:creationId xmlns:a16="http://schemas.microsoft.com/office/drawing/2014/main" id="{0BA15497-66B1-09ED-D22F-B620C21A0DDE}"/>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4" name="正方形/長方形 3">
            <a:extLst>
              <a:ext uri="{FF2B5EF4-FFF2-40B4-BE49-F238E27FC236}">
                <a16:creationId xmlns:a16="http://schemas.microsoft.com/office/drawing/2014/main" id="{D96B9423-44B8-9C57-6865-9BC73E5319C9}"/>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17309509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 </a:t>
            </a:r>
          </a:p>
          <a:p>
            <a:r>
              <a:rPr kumimoji="1" lang="en-US" altLang="ja-JP" sz="1100" b="1" dirty="0"/>
              <a:t>5-9-1. Stock Inquiry Report</a:t>
            </a:r>
          </a:p>
        </p:txBody>
      </p:sp>
      <p:pic>
        <p:nvPicPr>
          <p:cNvPr id="5" name="図 4">
            <a:extLst>
              <a:ext uri="{FF2B5EF4-FFF2-40B4-BE49-F238E27FC236}">
                <a16:creationId xmlns:a16="http://schemas.microsoft.com/office/drawing/2014/main" id="{79DDCEB0-9CFF-AC7B-3364-0E44F541A256}"/>
              </a:ext>
            </a:extLst>
          </p:cNvPr>
          <p:cNvPicPr>
            <a:picLocks noChangeAspect="1"/>
          </p:cNvPicPr>
          <p:nvPr/>
        </p:nvPicPr>
        <p:blipFill>
          <a:blip r:embed="rId2"/>
          <a:stretch>
            <a:fillRect/>
          </a:stretch>
        </p:blipFill>
        <p:spPr>
          <a:xfrm>
            <a:off x="524391" y="1458861"/>
            <a:ext cx="5809218" cy="2875071"/>
          </a:xfrm>
          <a:prstGeom prst="rect">
            <a:avLst/>
          </a:prstGeom>
        </p:spPr>
      </p:pic>
      <p:pic>
        <p:nvPicPr>
          <p:cNvPr id="6" name="図 5">
            <a:extLst>
              <a:ext uri="{FF2B5EF4-FFF2-40B4-BE49-F238E27FC236}">
                <a16:creationId xmlns:a16="http://schemas.microsoft.com/office/drawing/2014/main" id="{FB24A9A8-F7BF-31ED-97D6-4E0BB41FBBB1}"/>
              </a:ext>
            </a:extLst>
          </p:cNvPr>
          <p:cNvPicPr>
            <a:picLocks noChangeAspect="1"/>
          </p:cNvPicPr>
          <p:nvPr/>
        </p:nvPicPr>
        <p:blipFill>
          <a:blip r:embed="rId3"/>
          <a:stretch>
            <a:fillRect/>
          </a:stretch>
        </p:blipFill>
        <p:spPr>
          <a:xfrm>
            <a:off x="536574" y="2020090"/>
            <a:ext cx="5752465" cy="2099790"/>
          </a:xfrm>
          <a:prstGeom prst="rect">
            <a:avLst/>
          </a:prstGeom>
        </p:spPr>
      </p:pic>
      <p:graphicFrame>
        <p:nvGraphicFramePr>
          <p:cNvPr id="2" name="表 1">
            <a:extLst>
              <a:ext uri="{FF2B5EF4-FFF2-40B4-BE49-F238E27FC236}">
                <a16:creationId xmlns:a16="http://schemas.microsoft.com/office/drawing/2014/main" id="{DF81F089-9E30-E7E5-6E0B-5FDDA49EAF8C}"/>
              </a:ext>
            </a:extLst>
          </p:cNvPr>
          <p:cNvGraphicFramePr>
            <a:graphicFrameLocks noGrp="1"/>
          </p:cNvGraphicFramePr>
          <p:nvPr>
            <p:extLst>
              <p:ext uri="{D42A27DB-BD31-4B8C-83A1-F6EECF244321}">
                <p14:modId xmlns:p14="http://schemas.microsoft.com/office/powerpoint/2010/main" val="4034537251"/>
              </p:ext>
            </p:extLst>
          </p:nvPr>
        </p:nvGraphicFramePr>
        <p:xfrm>
          <a:off x="620620" y="2107613"/>
          <a:ext cx="5668422" cy="2226320"/>
        </p:xfrm>
        <a:graphic>
          <a:graphicData uri="http://schemas.openxmlformats.org/drawingml/2006/table">
            <a:tbl>
              <a:tblPr>
                <a:tableStyleId>{5C22544A-7EE6-4342-B048-85BDC9FD1C3A}</a:tableStyleId>
              </a:tblPr>
              <a:tblGrid>
                <a:gridCol w="327695">
                  <a:extLst>
                    <a:ext uri="{9D8B030D-6E8A-4147-A177-3AD203B41FA5}">
                      <a16:colId xmlns:a16="http://schemas.microsoft.com/office/drawing/2014/main" val="1263251226"/>
                    </a:ext>
                  </a:extLst>
                </a:gridCol>
                <a:gridCol w="327695">
                  <a:extLst>
                    <a:ext uri="{9D8B030D-6E8A-4147-A177-3AD203B41FA5}">
                      <a16:colId xmlns:a16="http://schemas.microsoft.com/office/drawing/2014/main" val="425746436"/>
                    </a:ext>
                  </a:extLst>
                </a:gridCol>
                <a:gridCol w="327695">
                  <a:extLst>
                    <a:ext uri="{9D8B030D-6E8A-4147-A177-3AD203B41FA5}">
                      <a16:colId xmlns:a16="http://schemas.microsoft.com/office/drawing/2014/main" val="3166949407"/>
                    </a:ext>
                  </a:extLst>
                </a:gridCol>
                <a:gridCol w="578695">
                  <a:extLst>
                    <a:ext uri="{9D8B030D-6E8A-4147-A177-3AD203B41FA5}">
                      <a16:colId xmlns:a16="http://schemas.microsoft.com/office/drawing/2014/main" val="1348799083"/>
                    </a:ext>
                  </a:extLst>
                </a:gridCol>
                <a:gridCol w="1638473">
                  <a:extLst>
                    <a:ext uri="{9D8B030D-6E8A-4147-A177-3AD203B41FA5}">
                      <a16:colId xmlns:a16="http://schemas.microsoft.com/office/drawing/2014/main" val="3995579049"/>
                    </a:ext>
                  </a:extLst>
                </a:gridCol>
                <a:gridCol w="495028">
                  <a:extLst>
                    <a:ext uri="{9D8B030D-6E8A-4147-A177-3AD203B41FA5}">
                      <a16:colId xmlns:a16="http://schemas.microsoft.com/office/drawing/2014/main" val="3820704884"/>
                    </a:ext>
                  </a:extLst>
                </a:gridCol>
                <a:gridCol w="327695">
                  <a:extLst>
                    <a:ext uri="{9D8B030D-6E8A-4147-A177-3AD203B41FA5}">
                      <a16:colId xmlns:a16="http://schemas.microsoft.com/office/drawing/2014/main" val="4150938898"/>
                    </a:ext>
                  </a:extLst>
                </a:gridCol>
                <a:gridCol w="397417">
                  <a:extLst>
                    <a:ext uri="{9D8B030D-6E8A-4147-A177-3AD203B41FA5}">
                      <a16:colId xmlns:a16="http://schemas.microsoft.com/office/drawing/2014/main" val="3184082317"/>
                    </a:ext>
                  </a:extLst>
                </a:gridCol>
                <a:gridCol w="327695">
                  <a:extLst>
                    <a:ext uri="{9D8B030D-6E8A-4147-A177-3AD203B41FA5}">
                      <a16:colId xmlns:a16="http://schemas.microsoft.com/office/drawing/2014/main" val="793011313"/>
                    </a:ext>
                  </a:extLst>
                </a:gridCol>
                <a:gridCol w="327695">
                  <a:extLst>
                    <a:ext uri="{9D8B030D-6E8A-4147-A177-3AD203B41FA5}">
                      <a16:colId xmlns:a16="http://schemas.microsoft.com/office/drawing/2014/main" val="670995358"/>
                    </a:ext>
                  </a:extLst>
                </a:gridCol>
                <a:gridCol w="592639">
                  <a:extLst>
                    <a:ext uri="{9D8B030D-6E8A-4147-A177-3AD203B41FA5}">
                      <a16:colId xmlns:a16="http://schemas.microsoft.com/office/drawing/2014/main" val="864324115"/>
                    </a:ext>
                  </a:extLst>
                </a:gridCol>
              </a:tblGrid>
              <a:tr h="654800">
                <a:tc>
                  <a:txBody>
                    <a:bodyPr/>
                    <a:lstStyle/>
                    <a:p>
                      <a:pPr algn="l" fontAlgn="ctr"/>
                      <a:r>
                        <a:rPr lang="de-DE" sz="600" u="none" strike="noStrike">
                          <a:effectLst/>
                        </a:rPr>
                        <a:t>WAREHOUSE 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WAREHOUSE 2</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WAREHOUSE 3</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PART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PART NAME</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Lot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Stock Qty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Linkage date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Location ID</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STOCK UNIT NAME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Linkage Status</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2133260507"/>
                  </a:ext>
                </a:extLst>
              </a:tr>
              <a:tr h="196440">
                <a:tc>
                  <a:txBody>
                    <a:bodyPr/>
                    <a:lstStyle/>
                    <a:p>
                      <a:pPr algn="l" fontAlgn="ctr"/>
                      <a:r>
                        <a:rPr lang="en-US" altLang="ja-JP" sz="600" u="none" strike="noStrike">
                          <a:effectLst/>
                        </a:rPr>
                        <a:t>101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104-0210507-00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MEG-000 BODY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applicable</a:t>
                      </a:r>
                    </a:p>
                    <a:p>
                      <a:pPr algn="l" fontAlgn="ctr"/>
                      <a:r>
                        <a:rPr lang="de-DE" sz="4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p>
                  </a:txBody>
                  <a:tcPr marL="4365" marR="4365" marT="4365" marB="0" anchor="ctr"/>
                </a:tc>
                <a:extLst>
                  <a:ext uri="{0D108BD9-81ED-4DB2-BD59-A6C34878D82A}">
                    <a16:rowId xmlns:a16="http://schemas.microsoft.com/office/drawing/2014/main" val="517755927"/>
                  </a:ext>
                </a:extLst>
              </a:tr>
              <a:tr h="196440">
                <a:tc>
                  <a:txBody>
                    <a:bodyPr/>
                    <a:lstStyle/>
                    <a:p>
                      <a:pPr algn="l" fontAlgn="ctr"/>
                      <a:r>
                        <a:rPr lang="en-US" altLang="ja-JP" sz="600" u="none" strike="noStrike">
                          <a:effectLst/>
                        </a:rPr>
                        <a:t>101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104-0212079-00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84K-200 COVER</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applicable</a:t>
                      </a:r>
                    </a:p>
                    <a:p>
                      <a:pPr marL="0" marR="0" lvl="0" indent="0" algn="l" defTabSz="685800" rtl="0" eaLnBrk="1" fontAlgn="ctr" latinLnBrk="0" hangingPunct="1">
                        <a:lnSpc>
                          <a:spcPct val="100000"/>
                        </a:lnSpc>
                        <a:spcBef>
                          <a:spcPts val="0"/>
                        </a:spcBef>
                        <a:spcAft>
                          <a:spcPts val="0"/>
                        </a:spcAft>
                        <a:buClrTx/>
                        <a:buSzTx/>
                        <a:buFontTx/>
                        <a:buNone/>
                        <a:tabLst/>
                        <a:defRPr/>
                      </a:pPr>
                      <a:r>
                        <a:rPr lang="de-DE" altLang="ja-JP" sz="4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endParaRPr lang="de-DE"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530810587"/>
                  </a:ext>
                </a:extLst>
              </a:tr>
              <a:tr h="196440">
                <a:tc>
                  <a:txBody>
                    <a:bodyPr/>
                    <a:lstStyle/>
                    <a:p>
                      <a:pPr algn="l" fontAlgn="ctr"/>
                      <a:r>
                        <a:rPr lang="en-US" altLang="ja-JP" sz="600" u="none" strike="noStrike">
                          <a:effectLst/>
                        </a:rPr>
                        <a:t>101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104-0212497-00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K0G-0D0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093192766"/>
                  </a:ext>
                </a:extLst>
              </a:tr>
              <a:tr h="196440">
                <a:tc>
                  <a:txBody>
                    <a:bodyPr/>
                    <a:lstStyle/>
                    <a:p>
                      <a:pPr algn="l" fontAlgn="ctr"/>
                      <a:r>
                        <a:rPr lang="en-US" altLang="ja-JP" sz="600" u="none" strike="noStrike">
                          <a:effectLst/>
                        </a:rPr>
                        <a:t>101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104-0212703-00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K1B-0C0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Already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47403903"/>
                  </a:ext>
                </a:extLst>
              </a:tr>
              <a:tr h="196440">
                <a:tc>
                  <a:txBody>
                    <a:bodyPr/>
                    <a:lstStyle/>
                    <a:p>
                      <a:pPr algn="l" fontAlgn="ctr"/>
                      <a:r>
                        <a:rPr lang="en-US" altLang="ja-JP" sz="600" u="none" strike="noStrike">
                          <a:effectLst/>
                        </a:rPr>
                        <a:t>101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104-0212635-00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K2L-030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321440138"/>
                  </a:ext>
                </a:extLst>
              </a:tr>
              <a:tr h="196440">
                <a:tc>
                  <a:txBody>
                    <a:bodyPr/>
                    <a:lstStyle/>
                    <a:p>
                      <a:pPr algn="l" fontAlgn="ctr"/>
                      <a:r>
                        <a:rPr lang="en-US" altLang="ja-JP" sz="600" u="none" strike="noStrike">
                          <a:effectLst/>
                        </a:rPr>
                        <a:t>100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100-0210046-00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nl-NL" sz="600" u="none" strike="noStrike">
                          <a:effectLst/>
                        </a:rPr>
                        <a:t>ZF5-J00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457058745"/>
                  </a:ext>
                </a:extLst>
              </a:tr>
              <a:tr h="196440">
                <a:tc>
                  <a:txBody>
                    <a:bodyPr/>
                    <a:lstStyle/>
                    <a:p>
                      <a:pPr algn="l" fontAlgn="ctr"/>
                      <a:r>
                        <a:rPr lang="en-US" altLang="ja-JP" sz="600" u="none" strike="noStrike">
                          <a:effectLst/>
                        </a:rPr>
                        <a:t>100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100-0210084-00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27K-000 COVER CABLE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Already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330043182"/>
                  </a:ext>
                </a:extLst>
              </a:tr>
              <a:tr h="196440">
                <a:tc>
                  <a:txBody>
                    <a:bodyPr/>
                    <a:lstStyle/>
                    <a:p>
                      <a:pPr algn="l" fontAlgn="ctr"/>
                      <a:r>
                        <a:rPr lang="en-US" altLang="ja-JP" sz="600" u="none" strike="noStrike">
                          <a:effectLst/>
                        </a:rPr>
                        <a:t>100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100-0210176-00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nl-NL" sz="600" u="none" strike="noStrike">
                          <a:effectLst/>
                        </a:rPr>
                        <a:t>H20-L00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609164736"/>
                  </a:ext>
                </a:extLst>
              </a:tr>
            </a:tbl>
          </a:graphicData>
        </a:graphic>
      </p:graphicFrame>
      <p:pic>
        <p:nvPicPr>
          <p:cNvPr id="8" name="図 7">
            <a:extLst>
              <a:ext uri="{FF2B5EF4-FFF2-40B4-BE49-F238E27FC236}">
                <a16:creationId xmlns:a16="http://schemas.microsoft.com/office/drawing/2014/main" id="{5755F0CC-6D65-7821-1425-3890C01AB54F}"/>
              </a:ext>
            </a:extLst>
          </p:cNvPr>
          <p:cNvPicPr>
            <a:picLocks noChangeAspect="1"/>
          </p:cNvPicPr>
          <p:nvPr/>
        </p:nvPicPr>
        <p:blipFill>
          <a:blip r:embed="rId4"/>
          <a:stretch>
            <a:fillRect/>
          </a:stretch>
        </p:blipFill>
        <p:spPr>
          <a:xfrm>
            <a:off x="3157514" y="1473942"/>
            <a:ext cx="645342" cy="106689"/>
          </a:xfrm>
          <a:prstGeom prst="rect">
            <a:avLst/>
          </a:prstGeom>
        </p:spPr>
      </p:pic>
      <p:sp>
        <p:nvSpPr>
          <p:cNvPr id="9" name="テキスト ボックス 8">
            <a:extLst>
              <a:ext uri="{FF2B5EF4-FFF2-40B4-BE49-F238E27FC236}">
                <a16:creationId xmlns:a16="http://schemas.microsoft.com/office/drawing/2014/main" id="{33ABBC19-DC6C-3431-D6BB-9C06FB672497}"/>
              </a:ext>
            </a:extLst>
          </p:cNvPr>
          <p:cNvSpPr txBox="1"/>
          <p:nvPr/>
        </p:nvSpPr>
        <p:spPr>
          <a:xfrm>
            <a:off x="3079632" y="1441799"/>
            <a:ext cx="665567" cy="169277"/>
          </a:xfrm>
          <a:prstGeom prst="rect">
            <a:avLst/>
          </a:prstGeom>
          <a:noFill/>
        </p:spPr>
        <p:txBody>
          <a:bodyPr wrap="none" rtlCol="0">
            <a:spAutoFit/>
          </a:bodyPr>
          <a:lstStyle/>
          <a:p>
            <a:r>
              <a:rPr kumimoji="1" lang="en-US" altLang="ja-JP" sz="500" dirty="0">
                <a:solidFill>
                  <a:schemeClr val="bg1"/>
                </a:solidFill>
              </a:rPr>
              <a:t>Inventory linkage</a:t>
            </a:r>
            <a:endParaRPr kumimoji="1" lang="ja-JP" altLang="en-US" sz="500" dirty="0">
              <a:solidFill>
                <a:schemeClr val="bg1"/>
              </a:solidFill>
            </a:endParaRPr>
          </a:p>
        </p:txBody>
      </p:sp>
      <p:pic>
        <p:nvPicPr>
          <p:cNvPr id="34" name="図 33">
            <a:extLst>
              <a:ext uri="{FF2B5EF4-FFF2-40B4-BE49-F238E27FC236}">
                <a16:creationId xmlns:a16="http://schemas.microsoft.com/office/drawing/2014/main" id="{8417B55D-580E-8557-DB9F-BB28DD66F4B8}"/>
              </a:ext>
            </a:extLst>
          </p:cNvPr>
          <p:cNvPicPr>
            <a:picLocks noChangeAspect="1"/>
          </p:cNvPicPr>
          <p:nvPr/>
        </p:nvPicPr>
        <p:blipFill>
          <a:blip r:embed="rId5"/>
          <a:stretch>
            <a:fillRect/>
          </a:stretch>
        </p:blipFill>
        <p:spPr>
          <a:xfrm>
            <a:off x="803892" y="1595712"/>
            <a:ext cx="2774569" cy="275911"/>
          </a:xfrm>
          <a:prstGeom prst="rect">
            <a:avLst/>
          </a:prstGeom>
        </p:spPr>
      </p:pic>
      <p:pic>
        <p:nvPicPr>
          <p:cNvPr id="35" name="図 34">
            <a:extLst>
              <a:ext uri="{FF2B5EF4-FFF2-40B4-BE49-F238E27FC236}">
                <a16:creationId xmlns:a16="http://schemas.microsoft.com/office/drawing/2014/main" id="{DC0888C0-CFE3-76EC-1ED2-54F588AF851C}"/>
              </a:ext>
            </a:extLst>
          </p:cNvPr>
          <p:cNvPicPr>
            <a:picLocks noChangeAspect="1"/>
          </p:cNvPicPr>
          <p:nvPr/>
        </p:nvPicPr>
        <p:blipFill>
          <a:blip r:embed="rId5"/>
          <a:stretch>
            <a:fillRect/>
          </a:stretch>
        </p:blipFill>
        <p:spPr>
          <a:xfrm>
            <a:off x="3279539" y="1588202"/>
            <a:ext cx="2774569" cy="159725"/>
          </a:xfrm>
          <a:prstGeom prst="rect">
            <a:avLst/>
          </a:prstGeom>
        </p:spPr>
      </p:pic>
      <p:pic>
        <p:nvPicPr>
          <p:cNvPr id="36" name="図 35">
            <a:extLst>
              <a:ext uri="{FF2B5EF4-FFF2-40B4-BE49-F238E27FC236}">
                <a16:creationId xmlns:a16="http://schemas.microsoft.com/office/drawing/2014/main" id="{5E45BD68-441E-5C97-AC75-6EE9F1C68466}"/>
              </a:ext>
            </a:extLst>
          </p:cNvPr>
          <p:cNvPicPr>
            <a:picLocks noChangeAspect="1"/>
          </p:cNvPicPr>
          <p:nvPr/>
        </p:nvPicPr>
        <p:blipFill>
          <a:blip r:embed="rId6"/>
          <a:stretch>
            <a:fillRect/>
          </a:stretch>
        </p:blipFill>
        <p:spPr>
          <a:xfrm>
            <a:off x="1297274" y="1617167"/>
            <a:ext cx="1558713" cy="188824"/>
          </a:xfrm>
          <a:prstGeom prst="rect">
            <a:avLst/>
          </a:prstGeom>
        </p:spPr>
      </p:pic>
      <p:sp>
        <p:nvSpPr>
          <p:cNvPr id="37" name="正方形/長方形 36">
            <a:extLst>
              <a:ext uri="{FF2B5EF4-FFF2-40B4-BE49-F238E27FC236}">
                <a16:creationId xmlns:a16="http://schemas.microsoft.com/office/drawing/2014/main" id="{6E094B1F-44B4-F4A7-FFC4-767EE07DC553}"/>
              </a:ext>
            </a:extLst>
          </p:cNvPr>
          <p:cNvSpPr/>
          <p:nvPr/>
        </p:nvSpPr>
        <p:spPr>
          <a:xfrm>
            <a:off x="111557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38" name="正方形/長方形 37">
            <a:extLst>
              <a:ext uri="{FF2B5EF4-FFF2-40B4-BE49-F238E27FC236}">
                <a16:creationId xmlns:a16="http://schemas.microsoft.com/office/drawing/2014/main" id="{BC6FE63C-E460-262E-6BB7-A7681772FC5E}"/>
              </a:ext>
            </a:extLst>
          </p:cNvPr>
          <p:cNvSpPr/>
          <p:nvPr/>
        </p:nvSpPr>
        <p:spPr>
          <a:xfrm>
            <a:off x="170231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39" name="テキスト ボックス 38">
            <a:extLst>
              <a:ext uri="{FF2B5EF4-FFF2-40B4-BE49-F238E27FC236}">
                <a16:creationId xmlns:a16="http://schemas.microsoft.com/office/drawing/2014/main" id="{54CEBB8B-9E76-4887-0C5E-8B70D41A069D}"/>
              </a:ext>
            </a:extLst>
          </p:cNvPr>
          <p:cNvSpPr txBox="1"/>
          <p:nvPr/>
        </p:nvSpPr>
        <p:spPr>
          <a:xfrm>
            <a:off x="620620" y="1595662"/>
            <a:ext cx="545342" cy="169277"/>
          </a:xfrm>
          <a:prstGeom prst="rect">
            <a:avLst/>
          </a:prstGeom>
          <a:noFill/>
        </p:spPr>
        <p:txBody>
          <a:bodyPr wrap="none" rtlCol="0">
            <a:spAutoFit/>
          </a:bodyPr>
          <a:lstStyle/>
          <a:p>
            <a:r>
              <a:rPr kumimoji="1" lang="en-US" altLang="ja-JP" sz="500" dirty="0"/>
              <a:t>Warehouse1</a:t>
            </a:r>
            <a:endParaRPr kumimoji="1" lang="ja-JP" altLang="en-US" sz="500" dirty="0"/>
          </a:p>
        </p:txBody>
      </p:sp>
      <p:sp>
        <p:nvSpPr>
          <p:cNvPr id="41" name="テキスト ボックス 40">
            <a:extLst>
              <a:ext uri="{FF2B5EF4-FFF2-40B4-BE49-F238E27FC236}">
                <a16:creationId xmlns:a16="http://schemas.microsoft.com/office/drawing/2014/main" id="{1810CC71-F9EB-B1D4-6741-E422238A1CE9}"/>
              </a:ext>
            </a:extLst>
          </p:cNvPr>
          <p:cNvSpPr txBox="1"/>
          <p:nvPr/>
        </p:nvSpPr>
        <p:spPr>
          <a:xfrm>
            <a:off x="1571713" y="15851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2" name="正方形/長方形 41">
            <a:extLst>
              <a:ext uri="{FF2B5EF4-FFF2-40B4-BE49-F238E27FC236}">
                <a16:creationId xmlns:a16="http://schemas.microsoft.com/office/drawing/2014/main" id="{0B0441C0-B61D-5673-AA89-239C611ABAB4}"/>
              </a:ext>
            </a:extLst>
          </p:cNvPr>
          <p:cNvSpPr/>
          <p:nvPr/>
        </p:nvSpPr>
        <p:spPr>
          <a:xfrm>
            <a:off x="1115571" y="173870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43" name="正方形/長方形 42">
            <a:extLst>
              <a:ext uri="{FF2B5EF4-FFF2-40B4-BE49-F238E27FC236}">
                <a16:creationId xmlns:a16="http://schemas.microsoft.com/office/drawing/2014/main" id="{D6087FAF-C943-0AB7-50C6-89536C251BC1}"/>
              </a:ext>
            </a:extLst>
          </p:cNvPr>
          <p:cNvSpPr/>
          <p:nvPr/>
        </p:nvSpPr>
        <p:spPr>
          <a:xfrm>
            <a:off x="1702311" y="173870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798EB5C4-5C93-F789-C8E9-4D898F0160C4}"/>
              </a:ext>
            </a:extLst>
          </p:cNvPr>
          <p:cNvSpPr txBox="1"/>
          <p:nvPr/>
        </p:nvSpPr>
        <p:spPr>
          <a:xfrm>
            <a:off x="728340" y="1686882"/>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45" name="テキスト ボックス 44">
            <a:extLst>
              <a:ext uri="{FF2B5EF4-FFF2-40B4-BE49-F238E27FC236}">
                <a16:creationId xmlns:a16="http://schemas.microsoft.com/office/drawing/2014/main" id="{5F3C5A09-2E3D-9ECF-0C00-A296ED86E686}"/>
              </a:ext>
            </a:extLst>
          </p:cNvPr>
          <p:cNvSpPr txBox="1"/>
          <p:nvPr/>
        </p:nvSpPr>
        <p:spPr>
          <a:xfrm>
            <a:off x="1571713" y="168688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6" name="正方形/長方形 45">
            <a:extLst>
              <a:ext uri="{FF2B5EF4-FFF2-40B4-BE49-F238E27FC236}">
                <a16:creationId xmlns:a16="http://schemas.microsoft.com/office/drawing/2014/main" id="{A0B25E2F-2DA9-B3A0-A87C-587832292B49}"/>
              </a:ext>
            </a:extLst>
          </p:cNvPr>
          <p:cNvSpPr/>
          <p:nvPr/>
        </p:nvSpPr>
        <p:spPr>
          <a:xfrm>
            <a:off x="2585236" y="163607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正方形/長方形 46">
            <a:extLst>
              <a:ext uri="{FF2B5EF4-FFF2-40B4-BE49-F238E27FC236}">
                <a16:creationId xmlns:a16="http://schemas.microsoft.com/office/drawing/2014/main" id="{8418C3F4-AF9A-0CEB-B611-128BD9EF6F71}"/>
              </a:ext>
            </a:extLst>
          </p:cNvPr>
          <p:cNvSpPr/>
          <p:nvPr/>
        </p:nvSpPr>
        <p:spPr>
          <a:xfrm>
            <a:off x="3171976" y="163607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8" name="テキスト ボックス 47">
            <a:extLst>
              <a:ext uri="{FF2B5EF4-FFF2-40B4-BE49-F238E27FC236}">
                <a16:creationId xmlns:a16="http://schemas.microsoft.com/office/drawing/2014/main" id="{E5AD617C-F621-3C5A-7DCE-419B6A54C7E2}"/>
              </a:ext>
            </a:extLst>
          </p:cNvPr>
          <p:cNvSpPr txBox="1"/>
          <p:nvPr/>
        </p:nvSpPr>
        <p:spPr>
          <a:xfrm>
            <a:off x="3042480" y="1591755"/>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9" name="テキスト ボックス 48">
            <a:extLst>
              <a:ext uri="{FF2B5EF4-FFF2-40B4-BE49-F238E27FC236}">
                <a16:creationId xmlns:a16="http://schemas.microsoft.com/office/drawing/2014/main" id="{2CE2B476-508D-231E-3526-2956536FB4E8}"/>
              </a:ext>
            </a:extLst>
          </p:cNvPr>
          <p:cNvSpPr txBox="1"/>
          <p:nvPr/>
        </p:nvSpPr>
        <p:spPr>
          <a:xfrm>
            <a:off x="2165376" y="1600035"/>
            <a:ext cx="522426" cy="153888"/>
          </a:xfrm>
          <a:prstGeom prst="rect">
            <a:avLst/>
          </a:prstGeom>
          <a:noFill/>
        </p:spPr>
        <p:txBody>
          <a:bodyPr wrap="square" rtlCol="0">
            <a:spAutoFit/>
          </a:bodyPr>
          <a:lstStyle/>
          <a:p>
            <a:r>
              <a:rPr kumimoji="1" lang="en-US" altLang="ja-JP" sz="400" dirty="0"/>
              <a:t>Lot No</a:t>
            </a:r>
            <a:endParaRPr kumimoji="1" lang="ja-JP" altLang="en-US" sz="400" dirty="0"/>
          </a:p>
        </p:txBody>
      </p:sp>
      <p:sp>
        <p:nvSpPr>
          <p:cNvPr id="50" name="正方形/長方形 49">
            <a:extLst>
              <a:ext uri="{FF2B5EF4-FFF2-40B4-BE49-F238E27FC236}">
                <a16:creationId xmlns:a16="http://schemas.microsoft.com/office/drawing/2014/main" id="{3A7955ED-BCAB-AC07-5A7F-1FDD57299BE1}"/>
              </a:ext>
            </a:extLst>
          </p:cNvPr>
          <p:cNvSpPr/>
          <p:nvPr/>
        </p:nvSpPr>
        <p:spPr>
          <a:xfrm>
            <a:off x="4086910" y="162420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 name="正方形/長方形 50">
            <a:extLst>
              <a:ext uri="{FF2B5EF4-FFF2-40B4-BE49-F238E27FC236}">
                <a16:creationId xmlns:a16="http://schemas.microsoft.com/office/drawing/2014/main" id="{3B01C5BD-3571-21F0-615C-D38482B39720}"/>
              </a:ext>
            </a:extLst>
          </p:cNvPr>
          <p:cNvSpPr/>
          <p:nvPr/>
        </p:nvSpPr>
        <p:spPr>
          <a:xfrm>
            <a:off x="2580875" y="17365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 name="正方形/長方形 51">
            <a:extLst>
              <a:ext uri="{FF2B5EF4-FFF2-40B4-BE49-F238E27FC236}">
                <a16:creationId xmlns:a16="http://schemas.microsoft.com/office/drawing/2014/main" id="{399C52C3-3FBD-B9B7-B3D7-B78CA8BA3127}"/>
              </a:ext>
            </a:extLst>
          </p:cNvPr>
          <p:cNvSpPr/>
          <p:nvPr/>
        </p:nvSpPr>
        <p:spPr>
          <a:xfrm>
            <a:off x="3167615" y="17365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3" name="テキスト ボックス 52">
            <a:extLst>
              <a:ext uri="{FF2B5EF4-FFF2-40B4-BE49-F238E27FC236}">
                <a16:creationId xmlns:a16="http://schemas.microsoft.com/office/drawing/2014/main" id="{F7D74461-1FB9-4318-1D8A-3377258EFC6B}"/>
              </a:ext>
            </a:extLst>
          </p:cNvPr>
          <p:cNvSpPr txBox="1"/>
          <p:nvPr/>
        </p:nvSpPr>
        <p:spPr>
          <a:xfrm>
            <a:off x="2163441" y="1695406"/>
            <a:ext cx="445956" cy="153888"/>
          </a:xfrm>
          <a:prstGeom prst="rect">
            <a:avLst/>
          </a:prstGeom>
          <a:noFill/>
        </p:spPr>
        <p:txBody>
          <a:bodyPr wrap="none" rtlCol="0">
            <a:spAutoFit/>
          </a:bodyPr>
          <a:lstStyle/>
          <a:p>
            <a:r>
              <a:rPr kumimoji="1" lang="en-US" altLang="ja-JP" sz="400" dirty="0"/>
              <a:t>Location ID</a:t>
            </a:r>
            <a:endParaRPr kumimoji="1" lang="ja-JP" altLang="en-US" sz="400" dirty="0"/>
          </a:p>
        </p:txBody>
      </p:sp>
      <p:sp>
        <p:nvSpPr>
          <p:cNvPr id="54" name="テキスト ボックス 53">
            <a:extLst>
              <a:ext uri="{FF2B5EF4-FFF2-40B4-BE49-F238E27FC236}">
                <a16:creationId xmlns:a16="http://schemas.microsoft.com/office/drawing/2014/main" id="{BB18ED6D-E67D-205E-B3C4-86C449067870}"/>
              </a:ext>
            </a:extLst>
          </p:cNvPr>
          <p:cNvSpPr txBox="1"/>
          <p:nvPr/>
        </p:nvSpPr>
        <p:spPr>
          <a:xfrm>
            <a:off x="3037017" y="16847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5" name="テキスト ボックス 54">
            <a:extLst>
              <a:ext uri="{FF2B5EF4-FFF2-40B4-BE49-F238E27FC236}">
                <a16:creationId xmlns:a16="http://schemas.microsoft.com/office/drawing/2014/main" id="{04CD0CFA-920F-E589-BAE6-37A38A7C464E}"/>
              </a:ext>
            </a:extLst>
          </p:cNvPr>
          <p:cNvSpPr txBox="1"/>
          <p:nvPr/>
        </p:nvSpPr>
        <p:spPr>
          <a:xfrm>
            <a:off x="3622958" y="1600035"/>
            <a:ext cx="702797" cy="153888"/>
          </a:xfrm>
          <a:prstGeom prst="rect">
            <a:avLst/>
          </a:prstGeom>
          <a:noFill/>
        </p:spPr>
        <p:txBody>
          <a:bodyPr wrap="square" rtlCol="0">
            <a:spAutoFit/>
          </a:bodyPr>
          <a:lstStyle/>
          <a:p>
            <a:r>
              <a:rPr kumimoji="1" lang="en-US" altLang="ja-JP" sz="400" dirty="0"/>
              <a:t>Linkage Status</a:t>
            </a:r>
            <a:endParaRPr kumimoji="1" lang="ja-JP" altLang="en-US" sz="400" dirty="0"/>
          </a:p>
        </p:txBody>
      </p:sp>
      <p:sp>
        <p:nvSpPr>
          <p:cNvPr id="56" name="正方形/長方形 55">
            <a:extLst>
              <a:ext uri="{FF2B5EF4-FFF2-40B4-BE49-F238E27FC236}">
                <a16:creationId xmlns:a16="http://schemas.microsoft.com/office/drawing/2014/main" id="{76D14F18-B232-4B8F-5607-0CA49E5ACD1A}"/>
              </a:ext>
            </a:extLst>
          </p:cNvPr>
          <p:cNvSpPr/>
          <p:nvPr/>
        </p:nvSpPr>
        <p:spPr>
          <a:xfrm>
            <a:off x="4592192" y="1775054"/>
            <a:ext cx="337815" cy="95825"/>
          </a:xfrm>
          <a:prstGeom prst="rect">
            <a:avLst/>
          </a:prstGeom>
          <a:solidFill>
            <a:srgbClr val="0070C0"/>
          </a:solidFill>
          <a:ln w="3175" cap="flat" cmpd="sng" algn="ctr">
            <a:noFill/>
            <a:prstDash val="solid"/>
          </a:ln>
          <a:effectLst/>
        </p:spPr>
        <p:txBody>
          <a:bodyPr rtlCol="0" anchor="ctr"/>
          <a:lstStyle/>
          <a:p>
            <a:pPr algn="ctr" defTabSz="914400"/>
            <a:r>
              <a:rPr kumimoji="1" lang="en-US" altLang="ja-JP" sz="300" kern="0" dirty="0">
                <a:solidFill>
                  <a:schemeClr val="bg1"/>
                </a:solidFill>
              </a:rPr>
              <a:t>Resend</a:t>
            </a:r>
            <a:endParaRPr kumimoji="1" lang="ja-JP" altLang="en-US" sz="300" kern="0" dirty="0">
              <a:solidFill>
                <a:schemeClr val="bg1"/>
              </a:solidFill>
            </a:endParaRPr>
          </a:p>
        </p:txBody>
      </p:sp>
      <p:sp>
        <p:nvSpPr>
          <p:cNvPr id="57" name="正方形/長方形 56">
            <a:extLst>
              <a:ext uri="{FF2B5EF4-FFF2-40B4-BE49-F238E27FC236}">
                <a16:creationId xmlns:a16="http://schemas.microsoft.com/office/drawing/2014/main" id="{FEBE5BE7-2197-2311-8F80-E708B66DEC80}"/>
              </a:ext>
            </a:extLst>
          </p:cNvPr>
          <p:cNvSpPr/>
          <p:nvPr/>
        </p:nvSpPr>
        <p:spPr>
          <a:xfrm>
            <a:off x="546253" y="4151037"/>
            <a:ext cx="5915023" cy="4921843"/>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a:p>
            <a:pPr defTabSz="914400"/>
            <a:r>
              <a:rPr kumimoji="1" lang="en-US" altLang="ja-JP" sz="1000" b="1" kern="0" dirty="0">
                <a:solidFill>
                  <a:prstClr val="black"/>
                </a:solidFill>
              </a:rPr>
              <a:t>Resend button</a:t>
            </a:r>
            <a:r>
              <a:rPr kumimoji="1" lang="en-US" altLang="ja-JP" sz="1000" kern="0" dirty="0">
                <a:solidFill>
                  <a:prstClr val="black"/>
                </a:solidFill>
              </a:rPr>
              <a:t>		If "Linkage Error" occurs in the status, it is possible to create and resend the CSV again.</a:t>
            </a:r>
            <a:endParaRPr kumimoji="1" lang="en-US" altLang="ja-JP" sz="1000" b="1" kern="0" dirty="0">
              <a:solidFill>
                <a:prstClr val="black"/>
              </a:solidFill>
            </a:endParaRPr>
          </a:p>
          <a:p>
            <a:pPr algn="l" defTabSz="914400"/>
            <a:r>
              <a:rPr kumimoji="1" lang="en-US" altLang="ja-JP" sz="1000" b="1" kern="0" dirty="0">
                <a:solidFill>
                  <a:prstClr val="black"/>
                </a:solidFill>
              </a:rPr>
              <a:t>Status management </a:t>
            </a:r>
            <a:r>
              <a:rPr kumimoji="1" lang="en-US" altLang="ja-JP" sz="1000" b="1" kern="0" dirty="0">
                <a:solidFill>
                  <a:srgbClr val="FF0000"/>
                </a:solidFill>
              </a:rPr>
              <a:t>*Can not change status this screen</a:t>
            </a: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ja-JP" altLang="en-US" sz="1000" kern="0" dirty="0">
              <a:solidFill>
                <a:prstClr val="black"/>
              </a:solidFill>
            </a:endParaRPr>
          </a:p>
        </p:txBody>
      </p:sp>
      <p:sp>
        <p:nvSpPr>
          <p:cNvPr id="65" name="正方形/長方形 64">
            <a:extLst>
              <a:ext uri="{FF2B5EF4-FFF2-40B4-BE49-F238E27FC236}">
                <a16:creationId xmlns:a16="http://schemas.microsoft.com/office/drawing/2014/main" id="{934602D2-77E0-13F6-8AD1-E4B5AFD699DE}"/>
              </a:ext>
            </a:extLst>
          </p:cNvPr>
          <p:cNvSpPr/>
          <p:nvPr/>
        </p:nvSpPr>
        <p:spPr>
          <a:xfrm>
            <a:off x="620620" y="5079100"/>
            <a:ext cx="516127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6" name="矢印: 右 65">
            <a:extLst>
              <a:ext uri="{FF2B5EF4-FFF2-40B4-BE49-F238E27FC236}">
                <a16:creationId xmlns:a16="http://schemas.microsoft.com/office/drawing/2014/main" id="{E34A64D2-DC16-8D61-07D8-528C6EE2A8A4}"/>
              </a:ext>
            </a:extLst>
          </p:cNvPr>
          <p:cNvSpPr/>
          <p:nvPr/>
        </p:nvSpPr>
        <p:spPr>
          <a:xfrm rot="5400000">
            <a:off x="1022838" y="5951001"/>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7" name="正方形/長方形 66">
            <a:extLst>
              <a:ext uri="{FF2B5EF4-FFF2-40B4-BE49-F238E27FC236}">
                <a16:creationId xmlns:a16="http://schemas.microsoft.com/office/drawing/2014/main" id="{C81D171E-A142-6116-9BD0-E03861055917}"/>
              </a:ext>
            </a:extLst>
          </p:cNvPr>
          <p:cNvSpPr/>
          <p:nvPr/>
        </p:nvSpPr>
        <p:spPr>
          <a:xfrm>
            <a:off x="1333990" y="5321110"/>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applicable</a:t>
            </a:r>
            <a:endParaRPr kumimoji="1" lang="ja-JP" altLang="en-US" sz="700" kern="0" dirty="0">
              <a:solidFill>
                <a:prstClr val="black"/>
              </a:solidFill>
            </a:endParaRPr>
          </a:p>
        </p:txBody>
      </p:sp>
      <p:sp>
        <p:nvSpPr>
          <p:cNvPr id="68" name="正方形/長方形 67">
            <a:extLst>
              <a:ext uri="{FF2B5EF4-FFF2-40B4-BE49-F238E27FC236}">
                <a16:creationId xmlns:a16="http://schemas.microsoft.com/office/drawing/2014/main" id="{F49DA3B6-2CDD-0477-890D-21E2A41E6416}"/>
              </a:ext>
            </a:extLst>
          </p:cNvPr>
          <p:cNvSpPr/>
          <p:nvPr/>
        </p:nvSpPr>
        <p:spPr>
          <a:xfrm>
            <a:off x="1333990" y="5563680"/>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linked</a:t>
            </a:r>
            <a:endParaRPr kumimoji="1" lang="ja-JP" altLang="en-US" sz="700" kern="0" dirty="0">
              <a:solidFill>
                <a:prstClr val="black"/>
              </a:solidFill>
            </a:endParaRPr>
          </a:p>
        </p:txBody>
      </p:sp>
      <p:sp>
        <p:nvSpPr>
          <p:cNvPr id="69" name="正方形/長方形 68">
            <a:extLst>
              <a:ext uri="{FF2B5EF4-FFF2-40B4-BE49-F238E27FC236}">
                <a16:creationId xmlns:a16="http://schemas.microsoft.com/office/drawing/2014/main" id="{DFD62489-1067-858C-BF12-C6D6A39AFD30}"/>
              </a:ext>
            </a:extLst>
          </p:cNvPr>
          <p:cNvSpPr/>
          <p:nvPr/>
        </p:nvSpPr>
        <p:spPr>
          <a:xfrm>
            <a:off x="1333990" y="5827160"/>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Already linked</a:t>
            </a:r>
            <a:endParaRPr kumimoji="1" lang="ja-JP" altLang="en-US" sz="700" kern="0" dirty="0">
              <a:solidFill>
                <a:prstClr val="black"/>
              </a:solidFill>
            </a:endParaRPr>
          </a:p>
        </p:txBody>
      </p:sp>
      <p:sp>
        <p:nvSpPr>
          <p:cNvPr id="70" name="正方形/長方形 69">
            <a:extLst>
              <a:ext uri="{FF2B5EF4-FFF2-40B4-BE49-F238E27FC236}">
                <a16:creationId xmlns:a16="http://schemas.microsoft.com/office/drawing/2014/main" id="{1D54C94A-DCEA-7FE6-0595-852F9D43FC16}"/>
              </a:ext>
            </a:extLst>
          </p:cNvPr>
          <p:cNvSpPr/>
          <p:nvPr/>
        </p:nvSpPr>
        <p:spPr>
          <a:xfrm>
            <a:off x="2039999" y="6206630"/>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Linkage Error</a:t>
            </a:r>
            <a:endParaRPr kumimoji="1" lang="ja-JP" altLang="en-US" sz="700" kern="0" dirty="0">
              <a:solidFill>
                <a:prstClr val="black"/>
              </a:solidFill>
            </a:endParaRPr>
          </a:p>
        </p:txBody>
      </p:sp>
      <p:sp>
        <p:nvSpPr>
          <p:cNvPr id="71" name="テキスト ボックス 70">
            <a:extLst>
              <a:ext uri="{FF2B5EF4-FFF2-40B4-BE49-F238E27FC236}">
                <a16:creationId xmlns:a16="http://schemas.microsoft.com/office/drawing/2014/main" id="{9F9B65AD-3518-B803-2715-F0EA1E7E9730}"/>
              </a:ext>
            </a:extLst>
          </p:cNvPr>
          <p:cNvSpPr txBox="1"/>
          <p:nvPr/>
        </p:nvSpPr>
        <p:spPr>
          <a:xfrm>
            <a:off x="2531261" y="5319166"/>
            <a:ext cx="3153925" cy="215444"/>
          </a:xfrm>
          <a:prstGeom prst="rect">
            <a:avLst/>
          </a:prstGeom>
          <a:noFill/>
        </p:spPr>
        <p:txBody>
          <a:bodyPr wrap="square" rtlCol="0">
            <a:spAutoFit/>
          </a:bodyPr>
          <a:lstStyle/>
          <a:p>
            <a:r>
              <a:rPr kumimoji="1" lang="en-US" altLang="ja-JP" sz="800" dirty="0"/>
              <a:t>The data is not in stock. (status=0)</a:t>
            </a:r>
          </a:p>
        </p:txBody>
      </p:sp>
      <p:sp>
        <p:nvSpPr>
          <p:cNvPr id="72" name="テキスト ボックス 71">
            <a:extLst>
              <a:ext uri="{FF2B5EF4-FFF2-40B4-BE49-F238E27FC236}">
                <a16:creationId xmlns:a16="http://schemas.microsoft.com/office/drawing/2014/main" id="{0D1B9F96-067D-5A32-681C-92D2B88907F6}"/>
              </a:ext>
            </a:extLst>
          </p:cNvPr>
          <p:cNvSpPr txBox="1"/>
          <p:nvPr/>
        </p:nvSpPr>
        <p:spPr>
          <a:xfrm>
            <a:off x="2531261" y="5802102"/>
            <a:ext cx="3153925" cy="338554"/>
          </a:xfrm>
          <a:prstGeom prst="rect">
            <a:avLst/>
          </a:prstGeom>
          <a:noFill/>
        </p:spPr>
        <p:txBody>
          <a:bodyPr wrap="square" rtlCol="0">
            <a:spAutoFit/>
          </a:bodyPr>
          <a:lstStyle/>
          <a:p>
            <a:r>
              <a:rPr kumimoji="1" lang="en-US" altLang="ja-JP" sz="800" dirty="0"/>
              <a:t>The data is in stock, and Sending procedure completed (status=2)</a:t>
            </a:r>
          </a:p>
        </p:txBody>
      </p:sp>
      <p:sp>
        <p:nvSpPr>
          <p:cNvPr id="73" name="テキスト ボックス 72">
            <a:extLst>
              <a:ext uri="{FF2B5EF4-FFF2-40B4-BE49-F238E27FC236}">
                <a16:creationId xmlns:a16="http://schemas.microsoft.com/office/drawing/2014/main" id="{FCD936FB-C1E7-C5E2-D6F4-F1C872023BB8}"/>
              </a:ext>
            </a:extLst>
          </p:cNvPr>
          <p:cNvSpPr txBox="1"/>
          <p:nvPr/>
        </p:nvSpPr>
        <p:spPr>
          <a:xfrm>
            <a:off x="2522943" y="5541848"/>
            <a:ext cx="3153925" cy="338554"/>
          </a:xfrm>
          <a:prstGeom prst="rect">
            <a:avLst/>
          </a:prstGeom>
          <a:noFill/>
        </p:spPr>
        <p:txBody>
          <a:bodyPr wrap="square" rtlCol="0">
            <a:spAutoFit/>
          </a:bodyPr>
          <a:lstStyle/>
          <a:p>
            <a:r>
              <a:rPr kumimoji="1" lang="en-US" altLang="ja-JP" sz="800" dirty="0"/>
              <a:t>The data is in stock, but Sending procedure not completed (status=1)</a:t>
            </a:r>
          </a:p>
        </p:txBody>
      </p:sp>
      <p:sp>
        <p:nvSpPr>
          <p:cNvPr id="74" name="テキスト ボックス 73">
            <a:extLst>
              <a:ext uri="{FF2B5EF4-FFF2-40B4-BE49-F238E27FC236}">
                <a16:creationId xmlns:a16="http://schemas.microsoft.com/office/drawing/2014/main" id="{56E34472-F2D3-18B2-AA13-84E3F0420820}"/>
              </a:ext>
            </a:extLst>
          </p:cNvPr>
          <p:cNvSpPr txBox="1"/>
          <p:nvPr/>
        </p:nvSpPr>
        <p:spPr>
          <a:xfrm>
            <a:off x="3150475" y="6184331"/>
            <a:ext cx="2631416" cy="215444"/>
          </a:xfrm>
          <a:prstGeom prst="rect">
            <a:avLst/>
          </a:prstGeom>
          <a:noFill/>
        </p:spPr>
        <p:txBody>
          <a:bodyPr wrap="square" rtlCol="0">
            <a:spAutoFit/>
          </a:bodyPr>
          <a:lstStyle/>
          <a:p>
            <a:r>
              <a:rPr kumimoji="1" lang="en-US" altLang="ja-JP" sz="800" dirty="0"/>
              <a:t>An error occurred during linkage data. (status=3)</a:t>
            </a:r>
          </a:p>
        </p:txBody>
      </p:sp>
      <p:pic>
        <p:nvPicPr>
          <p:cNvPr id="78" name="図 77">
            <a:extLst>
              <a:ext uri="{FF2B5EF4-FFF2-40B4-BE49-F238E27FC236}">
                <a16:creationId xmlns:a16="http://schemas.microsoft.com/office/drawing/2014/main" id="{86D393C3-82C1-A597-EBDC-C2B994B4773A}"/>
              </a:ext>
            </a:extLst>
          </p:cNvPr>
          <p:cNvPicPr>
            <a:picLocks noChangeAspect="1"/>
          </p:cNvPicPr>
          <p:nvPr/>
        </p:nvPicPr>
        <p:blipFill>
          <a:blip r:embed="rId7"/>
          <a:stretch>
            <a:fillRect/>
          </a:stretch>
        </p:blipFill>
        <p:spPr>
          <a:xfrm>
            <a:off x="536571" y="1918698"/>
            <a:ext cx="545343" cy="119652"/>
          </a:xfrm>
          <a:prstGeom prst="rect">
            <a:avLst/>
          </a:prstGeom>
        </p:spPr>
      </p:pic>
      <p:sp>
        <p:nvSpPr>
          <p:cNvPr id="79" name="二等辺三角形 78">
            <a:extLst>
              <a:ext uri="{FF2B5EF4-FFF2-40B4-BE49-F238E27FC236}">
                <a16:creationId xmlns:a16="http://schemas.microsoft.com/office/drawing/2014/main" id="{56C76E1E-B57D-324C-7181-68E838EC328A}"/>
              </a:ext>
            </a:extLst>
          </p:cNvPr>
          <p:cNvSpPr/>
          <p:nvPr/>
        </p:nvSpPr>
        <p:spPr>
          <a:xfrm>
            <a:off x="6234194" y="1077492"/>
            <a:ext cx="271599" cy="234137"/>
          </a:xfrm>
          <a:prstGeom prst="triangle">
            <a:avLst/>
          </a:prstGeom>
          <a:solidFill>
            <a:srgbClr val="FFFF00"/>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Tree>
    <p:extLst>
      <p:ext uri="{BB962C8B-B14F-4D97-AF65-F5344CB8AC3E}">
        <p14:creationId xmlns:p14="http://schemas.microsoft.com/office/powerpoint/2010/main" val="9249112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 </a:t>
            </a:r>
          </a:p>
          <a:p>
            <a:r>
              <a:rPr kumimoji="1" lang="en-US" altLang="ja-JP" sz="1100" b="1" dirty="0"/>
              <a:t>5-9-2. Stock Inquiry Report</a:t>
            </a:r>
          </a:p>
        </p:txBody>
      </p:sp>
      <p:pic>
        <p:nvPicPr>
          <p:cNvPr id="5" name="図 4">
            <a:extLst>
              <a:ext uri="{FF2B5EF4-FFF2-40B4-BE49-F238E27FC236}">
                <a16:creationId xmlns:a16="http://schemas.microsoft.com/office/drawing/2014/main" id="{79DDCEB0-9CFF-AC7B-3364-0E44F541A256}"/>
              </a:ext>
            </a:extLst>
          </p:cNvPr>
          <p:cNvPicPr>
            <a:picLocks noChangeAspect="1"/>
          </p:cNvPicPr>
          <p:nvPr/>
        </p:nvPicPr>
        <p:blipFill>
          <a:blip r:embed="rId2"/>
          <a:stretch>
            <a:fillRect/>
          </a:stretch>
        </p:blipFill>
        <p:spPr>
          <a:xfrm>
            <a:off x="524391" y="1458861"/>
            <a:ext cx="5809218" cy="2875071"/>
          </a:xfrm>
          <a:prstGeom prst="rect">
            <a:avLst/>
          </a:prstGeom>
        </p:spPr>
      </p:pic>
      <p:sp>
        <p:nvSpPr>
          <p:cNvPr id="2" name="正方形/長方形 1">
            <a:extLst>
              <a:ext uri="{FF2B5EF4-FFF2-40B4-BE49-F238E27FC236}">
                <a16:creationId xmlns:a16="http://schemas.microsoft.com/office/drawing/2014/main" id="{F400141E-10C8-2A08-1645-C627623DED28}"/>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4" name="正方形/長方形 3">
            <a:extLst>
              <a:ext uri="{FF2B5EF4-FFF2-40B4-BE49-F238E27FC236}">
                <a16:creationId xmlns:a16="http://schemas.microsoft.com/office/drawing/2014/main" id="{8C48BC9B-EEEB-8AE3-D350-7AC108389A77}"/>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41260024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5-9-3. Stock Maintenance</a:t>
            </a:r>
          </a:p>
        </p:txBody>
      </p:sp>
      <p:pic>
        <p:nvPicPr>
          <p:cNvPr id="7" name="図 6">
            <a:extLst>
              <a:ext uri="{FF2B5EF4-FFF2-40B4-BE49-F238E27FC236}">
                <a16:creationId xmlns:a16="http://schemas.microsoft.com/office/drawing/2014/main" id="{8C237B1C-4DF7-02F1-F91B-DFDDB82EF16D}"/>
              </a:ext>
            </a:extLst>
          </p:cNvPr>
          <p:cNvPicPr>
            <a:picLocks noChangeAspect="1"/>
          </p:cNvPicPr>
          <p:nvPr/>
        </p:nvPicPr>
        <p:blipFill>
          <a:blip r:embed="rId2"/>
          <a:stretch>
            <a:fillRect/>
          </a:stretch>
        </p:blipFill>
        <p:spPr>
          <a:xfrm>
            <a:off x="603504" y="1513768"/>
            <a:ext cx="5783009" cy="3003860"/>
          </a:xfrm>
          <a:prstGeom prst="rect">
            <a:avLst/>
          </a:prstGeom>
        </p:spPr>
      </p:pic>
      <p:sp>
        <p:nvSpPr>
          <p:cNvPr id="2" name="正方形/長方形 1">
            <a:extLst>
              <a:ext uri="{FF2B5EF4-FFF2-40B4-BE49-F238E27FC236}">
                <a16:creationId xmlns:a16="http://schemas.microsoft.com/office/drawing/2014/main" id="{1D15E65C-B665-3EA9-6192-C73F0DAEE56D}"/>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8D5FF2D0-8EA8-A04F-4CFB-0FF2AB92EEBE}"/>
              </a:ext>
            </a:extLst>
          </p:cNvPr>
          <p:cNvSpPr/>
          <p:nvPr/>
        </p:nvSpPr>
        <p:spPr>
          <a:xfrm>
            <a:off x="554736" y="482071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Save		</a:t>
            </a:r>
            <a:r>
              <a:rPr kumimoji="1" lang="en-US" altLang="ja-JP" sz="1000" kern="0" dirty="0">
                <a:solidFill>
                  <a:prstClr val="black"/>
                </a:solidFill>
              </a:rPr>
              <a:t>Register input data.</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21542618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5-9-4. Change Location</a:t>
            </a:r>
          </a:p>
        </p:txBody>
      </p:sp>
      <p:pic>
        <p:nvPicPr>
          <p:cNvPr id="8" name="図 7">
            <a:extLst>
              <a:ext uri="{FF2B5EF4-FFF2-40B4-BE49-F238E27FC236}">
                <a16:creationId xmlns:a16="http://schemas.microsoft.com/office/drawing/2014/main" id="{3B803EA6-4D8E-1EB0-FE4E-05BFD01FC74F}"/>
              </a:ext>
            </a:extLst>
          </p:cNvPr>
          <p:cNvPicPr>
            <a:picLocks noChangeAspect="1"/>
          </p:cNvPicPr>
          <p:nvPr/>
        </p:nvPicPr>
        <p:blipFill>
          <a:blip r:embed="rId2"/>
          <a:stretch>
            <a:fillRect/>
          </a:stretch>
        </p:blipFill>
        <p:spPr>
          <a:xfrm>
            <a:off x="554736" y="1636141"/>
            <a:ext cx="5864836" cy="3045587"/>
          </a:xfrm>
          <a:prstGeom prst="rect">
            <a:avLst/>
          </a:prstGeom>
        </p:spPr>
      </p:pic>
      <p:sp>
        <p:nvSpPr>
          <p:cNvPr id="2" name="正方形/長方形 1">
            <a:extLst>
              <a:ext uri="{FF2B5EF4-FFF2-40B4-BE49-F238E27FC236}">
                <a16:creationId xmlns:a16="http://schemas.microsoft.com/office/drawing/2014/main" id="{78EA948D-745A-A160-A1AF-8355ACC3D318}"/>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4" name="正方形/長方形 3">
            <a:extLst>
              <a:ext uri="{FF2B5EF4-FFF2-40B4-BE49-F238E27FC236}">
                <a16:creationId xmlns:a16="http://schemas.microsoft.com/office/drawing/2014/main" id="{144083E8-DEBD-90D4-B83C-1EE2747D453F}"/>
              </a:ext>
            </a:extLst>
          </p:cNvPr>
          <p:cNvSpPr/>
          <p:nvPr/>
        </p:nvSpPr>
        <p:spPr>
          <a:xfrm>
            <a:off x="554736" y="482071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Register button	</a:t>
            </a:r>
            <a:r>
              <a:rPr kumimoji="1" lang="en-US" altLang="ja-JP" sz="1000" kern="0" dirty="0">
                <a:solidFill>
                  <a:prstClr val="black"/>
                </a:solidFill>
              </a:rPr>
              <a:t>Register input data.</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33138432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マニュアル用">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cap="flat" cmpd="sng" algn="ctr">
          <a:solidFill>
            <a:sysClr val="windowText" lastClr="000000"/>
          </a:solidFill>
          <a:prstDash val="solid"/>
        </a:ln>
        <a:effectLst/>
      </a:spPr>
      <a:bodyPr rtlCol="0" anchor="ctr"/>
      <a:lstStyle>
        <a:defPPr algn="l" defTabSz="914400">
          <a:defRPr kumimoji="1" sz="700" kern="0" dirty="0">
            <a:solidFill>
              <a:prstClr val="black"/>
            </a:solidFill>
          </a:defRPr>
        </a:defPPr>
      </a:lstStyle>
    </a:spDef>
    <a:lnDef>
      <a:spPr>
        <a:ln w="6350" cmpd="sng">
          <a:solidFill>
            <a:schemeClr val="tx1"/>
          </a:solidFill>
          <a:prstDash val="solid"/>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26810</TotalTime>
  <Words>33979</Words>
  <Application>Microsoft Office PowerPoint</Application>
  <PresentationFormat>A4 Paper (210x297 mm)</PresentationFormat>
  <Paragraphs>12500</Paragraphs>
  <Slides>115</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26" baseType="lpstr">
      <vt:lpstr>Meiryo UI</vt:lpstr>
      <vt:lpstr>ＭＳ 明朝</vt:lpstr>
      <vt:lpstr>ＭＳ Ｐゴシック</vt:lpstr>
      <vt:lpstr>ＭＳ Ｐ明朝</vt:lpstr>
      <vt:lpstr>游ゴシック</vt:lpstr>
      <vt:lpstr>Arial</vt:lpstr>
      <vt:lpstr>Arial 本文</vt:lpstr>
      <vt:lpstr>Consolas</vt:lpstr>
      <vt:lpstr>Josefin Sans</vt:lpstr>
      <vt:lpstr>Office テーマ</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Kittisak Isarapongpon</cp:lastModifiedBy>
  <cp:revision>343</cp:revision>
  <cp:lastPrinted>2023-11-02T07:56:08Z</cp:lastPrinted>
  <dcterms:created xsi:type="dcterms:W3CDTF">2021-03-06T04:05:57Z</dcterms:created>
  <dcterms:modified xsi:type="dcterms:W3CDTF">2023-12-14T15:14:53Z</dcterms:modified>
</cp:coreProperties>
</file>