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73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EF"/>
    <a:srgbClr val="FFCCCC"/>
    <a:srgbClr val="E7F1FA"/>
    <a:srgbClr val="FFFFCC"/>
    <a:srgbClr val="0000FF"/>
    <a:srgbClr val="33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496" y="88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D0C45-6DCD-4D47-967D-53E5F83E15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0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84EAA-6BE9-41CE-AE2F-FB1FCB46F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676" y="3204308"/>
            <a:ext cx="10855569" cy="1120804"/>
          </a:xfrm>
        </p:spPr>
        <p:txBody>
          <a:bodyPr>
            <a:noAutofit/>
          </a:bodyPr>
          <a:lstStyle/>
          <a:p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 data monitoring systems</a:t>
            </a:r>
            <a:b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for FTS AUTOMOTIVE (THAILAND) CO., LTD.</a:t>
            </a:r>
            <a:endParaRPr kumimoji="1" lang="ja-JP" altLang="en-US" sz="3600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77C167-3C0C-4EF2-A67F-55EBA3BF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421179"/>
          </a:xfrm>
        </p:spPr>
        <p:txBody>
          <a:bodyPr/>
          <a:lstStyle/>
          <a:p>
            <a:r>
              <a:rPr lang="en-US" altLang="ja-JP" dirty="0"/>
              <a:t>TOMAS TECH Co., Ltd.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45C039-71CD-41CD-859E-F36171F0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36A57B5D-EC14-4EFF-B254-E226090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030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Systems</a:t>
            </a:r>
          </a:p>
        </p:txBody>
      </p:sp>
      <p:pic>
        <p:nvPicPr>
          <p:cNvPr id="1026" name="Picture 2" descr="Factory machine - Free technology icons">
            <a:extLst>
              <a:ext uri="{FF2B5EF4-FFF2-40B4-BE49-F238E27FC236}">
                <a16:creationId xmlns:a16="http://schemas.microsoft.com/office/drawing/2014/main" id="{27176637-1B13-1C6D-A969-D2926D7F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29" y="4465255"/>
            <a:ext cx="113665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ctory machine - Free technology icons">
            <a:extLst>
              <a:ext uri="{FF2B5EF4-FFF2-40B4-BE49-F238E27FC236}">
                <a16:creationId xmlns:a16="http://schemas.microsoft.com/office/drawing/2014/main" id="{BD9E8B04-6C2D-B6B3-5563-126C902E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74" y="4469224"/>
            <a:ext cx="113665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7A0B4-3018-3C86-83C2-4EB4C6F93C3E}"/>
              </a:ext>
            </a:extLst>
          </p:cNvPr>
          <p:cNvSpPr txBox="1"/>
          <p:nvPr/>
        </p:nvSpPr>
        <p:spPr>
          <a:xfrm>
            <a:off x="2068855" y="5714991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Machine 1</a:t>
            </a:r>
          </a:p>
          <a:p>
            <a:pPr algn="ctr"/>
            <a:r>
              <a:rPr lang="en-US" dirty="0"/>
              <a:t>CPU : </a:t>
            </a:r>
            <a:r>
              <a:rPr kumimoji="1" lang="en-US" altLang="ja-JP" sz="1800" dirty="0"/>
              <a:t>CS1H-CPU66H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B053D-E1EF-1A75-4344-38F44A3BB6AA}"/>
              </a:ext>
            </a:extLst>
          </p:cNvPr>
          <p:cNvSpPr txBox="1"/>
          <p:nvPr/>
        </p:nvSpPr>
        <p:spPr>
          <a:xfrm>
            <a:off x="7668101" y="5714991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Machine 2</a:t>
            </a:r>
          </a:p>
          <a:p>
            <a:pPr algn="ctr"/>
            <a:r>
              <a:rPr lang="en-US" dirty="0"/>
              <a:t>CPU : </a:t>
            </a:r>
            <a:r>
              <a:rPr kumimoji="1" lang="en-US" altLang="ja-JP" sz="1800" dirty="0"/>
              <a:t>CS1H-CPU66H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90FE3-E98E-248A-6BFC-F3CFC397E431}"/>
              </a:ext>
            </a:extLst>
          </p:cNvPr>
          <p:cNvSpPr/>
          <p:nvPr/>
        </p:nvSpPr>
        <p:spPr>
          <a:xfrm>
            <a:off x="2303947" y="3194869"/>
            <a:ext cx="804437" cy="89879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KV-7500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F4D3FF-1A5D-5A9E-0ABD-6F1D16416C87}"/>
              </a:ext>
            </a:extLst>
          </p:cNvPr>
          <p:cNvSpPr/>
          <p:nvPr/>
        </p:nvSpPr>
        <p:spPr>
          <a:xfrm>
            <a:off x="3147860" y="3195441"/>
            <a:ext cx="804437" cy="89879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KV-XL402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4106D-E0C4-F9BC-F736-B878AD7DFE0A}"/>
              </a:ext>
            </a:extLst>
          </p:cNvPr>
          <p:cNvSpPr/>
          <p:nvPr/>
        </p:nvSpPr>
        <p:spPr>
          <a:xfrm>
            <a:off x="6970570" y="3194297"/>
            <a:ext cx="804437" cy="89879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KV-8000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48BB7F-0C02-1C2C-0101-BAB8334E4C40}"/>
              </a:ext>
            </a:extLst>
          </p:cNvPr>
          <p:cNvSpPr/>
          <p:nvPr/>
        </p:nvSpPr>
        <p:spPr>
          <a:xfrm>
            <a:off x="7814483" y="3194869"/>
            <a:ext cx="804437" cy="89879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KV-XD02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838C0-168B-75C0-E50E-BDC8AC1626DB}"/>
              </a:ext>
            </a:extLst>
          </p:cNvPr>
          <p:cNvSpPr/>
          <p:nvPr/>
        </p:nvSpPr>
        <p:spPr>
          <a:xfrm>
            <a:off x="8649505" y="3194297"/>
            <a:ext cx="804437" cy="89879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</a:rPr>
              <a:t>KV-XL402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DCDC12-483B-6639-C318-01517CF09E63}"/>
              </a:ext>
            </a:extLst>
          </p:cNvPr>
          <p:cNvSpPr/>
          <p:nvPr/>
        </p:nvSpPr>
        <p:spPr>
          <a:xfrm>
            <a:off x="8166014" y="3215410"/>
            <a:ext cx="110490" cy="12954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00E1E-4662-769F-40D4-5D0A0A3A8710}"/>
              </a:ext>
            </a:extLst>
          </p:cNvPr>
          <p:cNvSpPr/>
          <p:nvPr/>
        </p:nvSpPr>
        <p:spPr>
          <a:xfrm>
            <a:off x="8166014" y="3371504"/>
            <a:ext cx="110490" cy="12954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B0BB43-2434-CD93-69F2-42A7A1348304}"/>
              </a:ext>
            </a:extLst>
          </p:cNvPr>
          <p:cNvSpPr/>
          <p:nvPr/>
        </p:nvSpPr>
        <p:spPr>
          <a:xfrm>
            <a:off x="7314209" y="3344950"/>
            <a:ext cx="110490" cy="12954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6FA21-83BA-53B8-89B8-B3231B28479C}"/>
              </a:ext>
            </a:extLst>
          </p:cNvPr>
          <p:cNvSpPr/>
          <p:nvPr/>
        </p:nvSpPr>
        <p:spPr>
          <a:xfrm>
            <a:off x="2650920" y="3334830"/>
            <a:ext cx="110490" cy="12954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27C2E44-8D82-51F0-96E0-196EA90B138E}"/>
              </a:ext>
            </a:extLst>
          </p:cNvPr>
          <p:cNvCxnSpPr>
            <a:cxnSpLocks/>
            <a:stCxn id="18" idx="0"/>
            <a:endCxn id="17" idx="0"/>
          </p:cNvCxnSpPr>
          <p:nvPr/>
        </p:nvCxnSpPr>
        <p:spPr>
          <a:xfrm rot="16200000" flipH="1">
            <a:off x="5032749" y="1008246"/>
            <a:ext cx="10120" cy="4663289"/>
          </a:xfrm>
          <a:prstGeom prst="bentConnector3">
            <a:avLst>
              <a:gd name="adj1" fmla="val -3494506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66F71D4-BA99-98F0-CFCB-03D80740D8DE}"/>
              </a:ext>
            </a:extLst>
          </p:cNvPr>
          <p:cNvCxnSpPr>
            <a:stCxn id="11" idx="2"/>
            <a:endCxn id="1026" idx="0"/>
          </p:cNvCxnSpPr>
          <p:nvPr/>
        </p:nvCxnSpPr>
        <p:spPr>
          <a:xfrm rot="5400000">
            <a:off x="3194709" y="4109885"/>
            <a:ext cx="371016" cy="339725"/>
          </a:xfrm>
          <a:prstGeom prst="bentConnector3">
            <a:avLst>
              <a:gd name="adj1" fmla="val 61553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683DD2A-A511-18DF-9AED-E7126186FC8B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rot="5400000">
            <a:off x="8742598" y="4160097"/>
            <a:ext cx="376129" cy="242125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A01C663-4250-7A8E-0208-2E015ED24187}"/>
              </a:ext>
            </a:extLst>
          </p:cNvPr>
          <p:cNvSpPr txBox="1"/>
          <p:nvPr/>
        </p:nvSpPr>
        <p:spPr>
          <a:xfrm>
            <a:off x="4521488" y="2790868"/>
            <a:ext cx="1325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PLC Link</a:t>
            </a:r>
          </a:p>
        </p:txBody>
      </p:sp>
      <p:pic>
        <p:nvPicPr>
          <p:cNvPr id="1028" name="Picture 4" descr="Dashboard - Free seo and web icons">
            <a:extLst>
              <a:ext uri="{FF2B5EF4-FFF2-40B4-BE49-F238E27FC236}">
                <a16:creationId xmlns:a16="http://schemas.microsoft.com/office/drawing/2014/main" id="{71C6C0E3-EDDD-D43C-DA97-6088724D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68" y="737722"/>
            <a:ext cx="1820823" cy="18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21969F1-1727-2EF0-BE1D-610AE93B4D9A}"/>
              </a:ext>
            </a:extLst>
          </p:cNvPr>
          <p:cNvSpPr/>
          <p:nvPr/>
        </p:nvSpPr>
        <p:spPr>
          <a:xfrm>
            <a:off x="7530905" y="4478185"/>
            <a:ext cx="2452633" cy="189606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D100C87-6A34-8986-3CF9-BE0BEC9A0AD4}"/>
              </a:ext>
            </a:extLst>
          </p:cNvPr>
          <p:cNvSpPr/>
          <p:nvPr/>
        </p:nvSpPr>
        <p:spPr>
          <a:xfrm>
            <a:off x="2030340" y="4461391"/>
            <a:ext cx="2452633" cy="1896067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FB0F87F-D6FD-D53A-652B-5707A79BE5C8}"/>
              </a:ext>
            </a:extLst>
          </p:cNvPr>
          <p:cNvCxnSpPr>
            <a:cxnSpLocks/>
            <a:stCxn id="1028" idx="2"/>
            <a:endCxn id="15" idx="0"/>
          </p:cNvCxnSpPr>
          <p:nvPr/>
        </p:nvCxnSpPr>
        <p:spPr>
          <a:xfrm rot="5400000">
            <a:off x="8285888" y="2493917"/>
            <a:ext cx="656865" cy="786121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0E0E8B6-16E5-6FEA-11FE-D617D69F0FF6}"/>
              </a:ext>
            </a:extLst>
          </p:cNvPr>
          <p:cNvSpPr/>
          <p:nvPr/>
        </p:nvSpPr>
        <p:spPr>
          <a:xfrm>
            <a:off x="1817835" y="4113468"/>
            <a:ext cx="8335107" cy="300332"/>
          </a:xfrm>
          <a:prstGeom prst="ellipse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9B9B7CB-2774-9730-4062-3C232F04D6D1}"/>
              </a:ext>
            </a:extLst>
          </p:cNvPr>
          <p:cNvSpPr/>
          <p:nvPr/>
        </p:nvSpPr>
        <p:spPr>
          <a:xfrm>
            <a:off x="1772496" y="2585099"/>
            <a:ext cx="8335107" cy="596268"/>
          </a:xfrm>
          <a:prstGeom prst="ellipse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A39A957-B58B-6F84-FFF8-8DA732BD2AD5}"/>
              </a:ext>
            </a:extLst>
          </p:cNvPr>
          <p:cNvSpPr txBox="1"/>
          <p:nvPr/>
        </p:nvSpPr>
        <p:spPr>
          <a:xfrm>
            <a:off x="10240116" y="2480536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Lan cable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F77B9FD-74D4-B946-52CF-4887C76EAD33}"/>
              </a:ext>
            </a:extLst>
          </p:cNvPr>
          <p:cNvCxnSpPr>
            <a:stCxn id="46" idx="6"/>
            <a:endCxn id="50" idx="2"/>
          </p:cNvCxnSpPr>
          <p:nvPr/>
        </p:nvCxnSpPr>
        <p:spPr>
          <a:xfrm flipV="1">
            <a:off x="10107603" y="2757535"/>
            <a:ext cx="1123502" cy="125698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49">
            <a:extLst>
              <a:ext uri="{FF2B5EF4-FFF2-40B4-BE49-F238E27FC236}">
                <a16:creationId xmlns:a16="http://schemas.microsoft.com/office/drawing/2014/main" id="{02FD5B0C-92D4-62C7-9C5B-99001CF81A06}"/>
              </a:ext>
            </a:extLst>
          </p:cNvPr>
          <p:cNvSpPr txBox="1"/>
          <p:nvPr/>
        </p:nvSpPr>
        <p:spPr>
          <a:xfrm>
            <a:off x="10235455" y="3866937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RS-232</a:t>
            </a:r>
            <a:endParaRPr kumimoji="1" lang="ja-JP" alt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7D072325-6809-0FD1-586D-4A05507F25ED}"/>
              </a:ext>
            </a:extLst>
          </p:cNvPr>
          <p:cNvCxnSpPr>
            <a:stCxn id="45" idx="6"/>
            <a:endCxn id="53" idx="2"/>
          </p:cNvCxnSpPr>
          <p:nvPr/>
        </p:nvCxnSpPr>
        <p:spPr>
          <a:xfrm flipV="1">
            <a:off x="10152942" y="4143936"/>
            <a:ext cx="1073502" cy="119698"/>
          </a:xfrm>
          <a:prstGeom prst="bentConnector2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51B4B4-7BA7-A2ED-D65F-13FC57C3701F}"/>
              </a:ext>
            </a:extLst>
          </p:cNvPr>
          <p:cNvSpPr txBox="1"/>
          <p:nvPr/>
        </p:nvSpPr>
        <p:spPr>
          <a:xfrm>
            <a:off x="8344474" y="510067"/>
            <a:ext cx="132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Monitoring</a:t>
            </a:r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12071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1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7147646" y="3226858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8B539-A4DC-43DF-CB72-E9D72F20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3" y="1309790"/>
            <a:ext cx="5796585" cy="4481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5BC9A-9B05-7F4F-D06A-AF8F2248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63" y="1296229"/>
            <a:ext cx="5511052" cy="891494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6420428" y="2187723"/>
            <a:ext cx="2886161" cy="136279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2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6831452" y="3373212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  <a:stCxn id="6" idx="3"/>
            <a:endCxn id="3" idx="2"/>
          </p:cNvCxnSpPr>
          <p:nvPr/>
        </p:nvCxnSpPr>
        <p:spPr>
          <a:xfrm flipV="1">
            <a:off x="6243463" y="2221457"/>
            <a:ext cx="2723467" cy="144418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D53AD8-4B44-9D2E-3820-606B4E58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28" y="1300530"/>
            <a:ext cx="5093003" cy="920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FBDA9-F827-210C-9661-6DEED4A04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78569" y="1276905"/>
            <a:ext cx="5564894" cy="47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0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3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6865635" y="3205412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  <a:stCxn id="10" idx="3"/>
            <a:endCxn id="5" idx="2"/>
          </p:cNvCxnSpPr>
          <p:nvPr/>
        </p:nvCxnSpPr>
        <p:spPr>
          <a:xfrm flipV="1">
            <a:off x="6243464" y="2210294"/>
            <a:ext cx="2680862" cy="132783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596C0CA-C45C-C0C6-108A-22668F6F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63" y="1276905"/>
            <a:ext cx="5361726" cy="933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63EA2-EDAA-B749-43CF-B175CED33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42" y="1276905"/>
            <a:ext cx="5506522" cy="4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4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6808485" y="3327986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  <a:stCxn id="8" idx="3"/>
            <a:endCxn id="3" idx="2"/>
          </p:cNvCxnSpPr>
          <p:nvPr/>
        </p:nvCxnSpPr>
        <p:spPr>
          <a:xfrm flipV="1">
            <a:off x="6162675" y="2195844"/>
            <a:ext cx="2774470" cy="143760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800351-3627-7911-57FC-46EEA1C2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64" y="1276906"/>
            <a:ext cx="5387362" cy="91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90F65-24DF-B06C-105E-671FCF46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4" y="1276906"/>
            <a:ext cx="5778071" cy="47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5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6865635" y="3325256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  <a:stCxn id="8" idx="3"/>
            <a:endCxn id="3" idx="2"/>
          </p:cNvCxnSpPr>
          <p:nvPr/>
        </p:nvCxnSpPr>
        <p:spPr>
          <a:xfrm flipV="1">
            <a:off x="6243464" y="2203712"/>
            <a:ext cx="3029895" cy="145898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644AF7-D827-925E-B7DF-01971A8B5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96" y="1169121"/>
            <a:ext cx="5560925" cy="1034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4AB9F-B022-2AD0-4343-C5B7A600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4" y="1169121"/>
            <a:ext cx="5815690" cy="49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35D2B6-F3E9-531E-2307-6A5CC82E3F90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i="1" dirty="0">
                <a:solidFill>
                  <a:schemeClr val="tx1">
                    <a:lumMod val="75000"/>
                  </a:schemeClr>
                </a:solidFill>
              </a:rPr>
              <a:t> Format data 6</a:t>
            </a:r>
          </a:p>
        </p:txBody>
      </p:sp>
      <p:sp>
        <p:nvSpPr>
          <p:cNvPr id="7" name="テキスト ボックス 49">
            <a:extLst>
              <a:ext uri="{FF2B5EF4-FFF2-40B4-BE49-F238E27FC236}">
                <a16:creationId xmlns:a16="http://schemas.microsoft.com/office/drawing/2014/main" id="{2F252874-A557-686B-3679-E609B0F11482}"/>
              </a:ext>
            </a:extLst>
          </p:cNvPr>
          <p:cNvSpPr txBox="1"/>
          <p:nvPr/>
        </p:nvSpPr>
        <p:spPr>
          <a:xfrm>
            <a:off x="6865635" y="3205412"/>
            <a:ext cx="198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1" dirty="0">
                <a:solidFill>
                  <a:srgbClr val="FF0000"/>
                </a:solidFill>
              </a:rPr>
              <a:t>Trigger by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7FC72F2-6050-F61F-6C8F-80B4A3364FF2}"/>
              </a:ext>
            </a:extLst>
          </p:cNvPr>
          <p:cNvCxnSpPr>
            <a:cxnSpLocks/>
          </p:cNvCxnSpPr>
          <p:nvPr/>
        </p:nvCxnSpPr>
        <p:spPr>
          <a:xfrm flipV="1">
            <a:off x="6243464" y="2210294"/>
            <a:ext cx="2680862" cy="132783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5E6CF7-0A87-C7EE-1818-E4A2BF8B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30" y="1140433"/>
            <a:ext cx="5852637" cy="1014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8227B-4F24-5104-D3A7-883CD165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1" y="1140433"/>
            <a:ext cx="5894910" cy="48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0F059AC-7E4D-418A-FEAB-C4DE95B7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678" y="1834275"/>
            <a:ext cx="5955893" cy="3523271"/>
          </a:xfrm>
          <a:prstGeom prst="rect">
            <a:avLst/>
          </a:prstGeom>
        </p:spPr>
      </p:pic>
      <p:sp>
        <p:nvSpPr>
          <p:cNvPr id="25" name="Shape 1001">
            <a:extLst>
              <a:ext uri="{FF2B5EF4-FFF2-40B4-BE49-F238E27FC236}">
                <a16:creationId xmlns:a16="http://schemas.microsoft.com/office/drawing/2014/main" id="{12D90162-4D01-863A-2915-DE41F55BECB0}"/>
              </a:ext>
            </a:extLst>
          </p:cNvPr>
          <p:cNvSpPr/>
          <p:nvPr/>
        </p:nvSpPr>
        <p:spPr>
          <a:xfrm>
            <a:off x="475648" y="4710401"/>
            <a:ext cx="647145" cy="647145"/>
          </a:xfrm>
          <a:prstGeom prst="rect">
            <a:avLst/>
          </a:prstGeom>
          <a:solidFill>
            <a:srgbClr val="FF996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Shape 987">
            <a:extLst>
              <a:ext uri="{FF2B5EF4-FFF2-40B4-BE49-F238E27FC236}">
                <a16:creationId xmlns:a16="http://schemas.microsoft.com/office/drawing/2014/main" id="{0976A294-908A-D0DE-2891-B2B03A633A20}"/>
              </a:ext>
            </a:extLst>
          </p:cNvPr>
          <p:cNvSpPr/>
          <p:nvPr/>
        </p:nvSpPr>
        <p:spPr>
          <a:xfrm>
            <a:off x="468309" y="1835868"/>
            <a:ext cx="647145" cy="64714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Shape 990">
            <a:extLst>
              <a:ext uri="{FF2B5EF4-FFF2-40B4-BE49-F238E27FC236}">
                <a16:creationId xmlns:a16="http://schemas.microsoft.com/office/drawing/2014/main" id="{FF1761C6-77D7-BB5A-8480-4DF88C6748B7}"/>
              </a:ext>
            </a:extLst>
          </p:cNvPr>
          <p:cNvSpPr/>
          <p:nvPr/>
        </p:nvSpPr>
        <p:spPr>
          <a:xfrm>
            <a:off x="468309" y="2554501"/>
            <a:ext cx="647145" cy="647145"/>
          </a:xfrm>
          <a:prstGeom prst="rect">
            <a:avLst/>
          </a:prstGeom>
          <a:solidFill>
            <a:srgbClr val="B2D23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Shape 998">
            <a:extLst>
              <a:ext uri="{FF2B5EF4-FFF2-40B4-BE49-F238E27FC236}">
                <a16:creationId xmlns:a16="http://schemas.microsoft.com/office/drawing/2014/main" id="{E7CB5294-85D0-AB00-D5BF-5E79DFEFB909}"/>
              </a:ext>
            </a:extLst>
          </p:cNvPr>
          <p:cNvSpPr/>
          <p:nvPr/>
        </p:nvSpPr>
        <p:spPr>
          <a:xfrm>
            <a:off x="468309" y="3273135"/>
            <a:ext cx="647145" cy="647145"/>
          </a:xfrm>
          <a:prstGeom prst="rect">
            <a:avLst/>
          </a:prstGeom>
          <a:solidFill>
            <a:srgbClr val="4472C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Shape 1001">
            <a:extLst>
              <a:ext uri="{FF2B5EF4-FFF2-40B4-BE49-F238E27FC236}">
                <a16:creationId xmlns:a16="http://schemas.microsoft.com/office/drawing/2014/main" id="{BAD8D1C2-8D73-5CCB-2A63-8864F7A47F67}"/>
              </a:ext>
            </a:extLst>
          </p:cNvPr>
          <p:cNvSpPr/>
          <p:nvPr/>
        </p:nvSpPr>
        <p:spPr>
          <a:xfrm>
            <a:off x="468309" y="3991768"/>
            <a:ext cx="647145" cy="647145"/>
          </a:xfrm>
          <a:prstGeom prst="rect">
            <a:avLst/>
          </a:prstGeom>
          <a:solidFill>
            <a:srgbClr val="70AD47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Freeform 92">
            <a:extLst>
              <a:ext uri="{FF2B5EF4-FFF2-40B4-BE49-F238E27FC236}">
                <a16:creationId xmlns:a16="http://schemas.microsoft.com/office/drawing/2014/main" id="{67357BBF-AC61-0863-3A82-C79234801319}"/>
              </a:ext>
            </a:extLst>
          </p:cNvPr>
          <p:cNvSpPr>
            <a:spLocks noEditPoints="1"/>
          </p:cNvSpPr>
          <p:nvPr/>
        </p:nvSpPr>
        <p:spPr bwMode="auto">
          <a:xfrm>
            <a:off x="645657" y="2065207"/>
            <a:ext cx="292448" cy="188466"/>
          </a:xfrm>
          <a:custGeom>
            <a:avLst/>
            <a:gdLst>
              <a:gd name="T0" fmla="*/ 89 w 95"/>
              <a:gd name="T1" fmla="*/ 0 h 61"/>
              <a:gd name="T2" fmla="*/ 5 w 95"/>
              <a:gd name="T3" fmla="*/ 0 h 61"/>
              <a:gd name="T4" fmla="*/ 1 w 95"/>
              <a:gd name="T5" fmla="*/ 1 h 61"/>
              <a:gd name="T6" fmla="*/ 0 w 95"/>
              <a:gd name="T7" fmla="*/ 5 h 61"/>
              <a:gd name="T8" fmla="*/ 45 w 95"/>
              <a:gd name="T9" fmla="*/ 39 h 61"/>
              <a:gd name="T10" fmla="*/ 47 w 95"/>
              <a:gd name="T11" fmla="*/ 40 h 61"/>
              <a:gd name="T12" fmla="*/ 50 w 95"/>
              <a:gd name="T13" fmla="*/ 39 h 61"/>
              <a:gd name="T14" fmla="*/ 95 w 95"/>
              <a:gd name="T15" fmla="*/ 5 h 61"/>
              <a:gd name="T16" fmla="*/ 93 w 95"/>
              <a:gd name="T17" fmla="*/ 1 h 61"/>
              <a:gd name="T18" fmla="*/ 89 w 95"/>
              <a:gd name="T19" fmla="*/ 0 h 61"/>
              <a:gd name="T20" fmla="*/ 95 w 95"/>
              <a:gd name="T21" fmla="*/ 50 h 61"/>
              <a:gd name="T22" fmla="*/ 70 w 95"/>
              <a:gd name="T23" fmla="*/ 30 h 61"/>
              <a:gd name="T24" fmla="*/ 95 w 95"/>
              <a:gd name="T25" fmla="*/ 11 h 61"/>
              <a:gd name="T26" fmla="*/ 95 w 95"/>
              <a:gd name="T27" fmla="*/ 50 h 61"/>
              <a:gd name="T28" fmla="*/ 93 w 95"/>
              <a:gd name="T29" fmla="*/ 60 h 61"/>
              <a:gd name="T30" fmla="*/ 89 w 95"/>
              <a:gd name="T31" fmla="*/ 61 h 61"/>
              <a:gd name="T32" fmla="*/ 5 w 95"/>
              <a:gd name="T33" fmla="*/ 61 h 61"/>
              <a:gd name="T34" fmla="*/ 1 w 95"/>
              <a:gd name="T35" fmla="*/ 60 h 61"/>
              <a:gd name="T36" fmla="*/ 0 w 95"/>
              <a:gd name="T37" fmla="*/ 56 h 61"/>
              <a:gd name="T38" fmla="*/ 29 w 95"/>
              <a:gd name="T39" fmla="*/ 34 h 61"/>
              <a:gd name="T40" fmla="*/ 43 w 95"/>
              <a:gd name="T41" fmla="*/ 44 h 61"/>
              <a:gd name="T42" fmla="*/ 47 w 95"/>
              <a:gd name="T43" fmla="*/ 45 h 61"/>
              <a:gd name="T44" fmla="*/ 52 w 95"/>
              <a:gd name="T45" fmla="*/ 44 h 61"/>
              <a:gd name="T46" fmla="*/ 66 w 95"/>
              <a:gd name="T47" fmla="*/ 34 h 61"/>
              <a:gd name="T48" fmla="*/ 95 w 95"/>
              <a:gd name="T49" fmla="*/ 56 h 61"/>
              <a:gd name="T50" fmla="*/ 93 w 95"/>
              <a:gd name="T51" fmla="*/ 60 h 61"/>
              <a:gd name="T52" fmla="*/ 0 w 95"/>
              <a:gd name="T53" fmla="*/ 11 h 61"/>
              <a:gd name="T54" fmla="*/ 25 w 95"/>
              <a:gd name="T55" fmla="*/ 30 h 61"/>
              <a:gd name="T56" fmla="*/ 0 w 95"/>
              <a:gd name="T57" fmla="*/ 50 h 61"/>
              <a:gd name="T58" fmla="*/ 0 w 95"/>
              <a:gd name="T59" fmla="*/ 1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5" h="61">
                <a:moveTo>
                  <a:pt x="89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6" y="40"/>
                  <a:pt x="47" y="40"/>
                </a:cubicBezTo>
                <a:cubicBezTo>
                  <a:pt x="48" y="40"/>
                  <a:pt x="49" y="40"/>
                  <a:pt x="50" y="39"/>
                </a:cubicBezTo>
                <a:cubicBezTo>
                  <a:pt x="95" y="5"/>
                  <a:pt x="95" y="5"/>
                  <a:pt x="95" y="5"/>
                </a:cubicBezTo>
                <a:cubicBezTo>
                  <a:pt x="95" y="4"/>
                  <a:pt x="94" y="2"/>
                  <a:pt x="93" y="1"/>
                </a:cubicBezTo>
                <a:cubicBezTo>
                  <a:pt x="92" y="0"/>
                  <a:pt x="91" y="0"/>
                  <a:pt x="89" y="0"/>
                </a:cubicBezTo>
                <a:close/>
                <a:moveTo>
                  <a:pt x="95" y="50"/>
                </a:moveTo>
                <a:cubicBezTo>
                  <a:pt x="70" y="30"/>
                  <a:pt x="70" y="30"/>
                  <a:pt x="70" y="30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50"/>
                  <a:pt x="95" y="50"/>
                  <a:pt x="95" y="50"/>
                </a:cubicBezTo>
                <a:close/>
                <a:moveTo>
                  <a:pt x="93" y="60"/>
                </a:moveTo>
                <a:cubicBezTo>
                  <a:pt x="92" y="61"/>
                  <a:pt x="91" y="61"/>
                  <a:pt x="89" y="61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1"/>
                  <a:pt x="2" y="61"/>
                  <a:pt x="1" y="60"/>
                </a:cubicBezTo>
                <a:cubicBezTo>
                  <a:pt x="0" y="59"/>
                  <a:pt x="0" y="57"/>
                  <a:pt x="0" y="56"/>
                </a:cubicBezTo>
                <a:cubicBezTo>
                  <a:pt x="29" y="34"/>
                  <a:pt x="29" y="34"/>
                  <a:pt x="29" y="3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5"/>
                  <a:pt x="46" y="45"/>
                  <a:pt x="47" y="45"/>
                </a:cubicBezTo>
                <a:cubicBezTo>
                  <a:pt x="49" y="45"/>
                  <a:pt x="50" y="45"/>
                  <a:pt x="52" y="44"/>
                </a:cubicBezTo>
                <a:cubicBezTo>
                  <a:pt x="66" y="34"/>
                  <a:pt x="66" y="34"/>
                  <a:pt x="66" y="34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7"/>
                  <a:pt x="94" y="59"/>
                  <a:pt x="93" y="60"/>
                </a:cubicBezTo>
                <a:close/>
                <a:moveTo>
                  <a:pt x="0" y="11"/>
                </a:moveTo>
                <a:cubicBezTo>
                  <a:pt x="25" y="30"/>
                  <a:pt x="25" y="30"/>
                  <a:pt x="25" y="30"/>
                </a:cubicBezTo>
                <a:cubicBezTo>
                  <a:pt x="0" y="50"/>
                  <a:pt x="0" y="50"/>
                  <a:pt x="0" y="50"/>
                </a:cubicBezTo>
                <a:lnTo>
                  <a:pt x="0" y="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2C2BC74D-9066-ADA9-296D-A2699174498B}"/>
              </a:ext>
            </a:extLst>
          </p:cNvPr>
          <p:cNvSpPr>
            <a:spLocks/>
          </p:cNvSpPr>
          <p:nvPr/>
        </p:nvSpPr>
        <p:spPr bwMode="auto">
          <a:xfrm>
            <a:off x="674852" y="2755369"/>
            <a:ext cx="248739" cy="252836"/>
          </a:xfrm>
          <a:custGeom>
            <a:avLst/>
            <a:gdLst>
              <a:gd name="T0" fmla="*/ 21097 w 21108"/>
              <a:gd name="T1" fmla="*/ 16603 h 20969"/>
              <a:gd name="T2" fmla="*/ 17551 w 21108"/>
              <a:gd name="T3" fmla="*/ 14553 h 20969"/>
              <a:gd name="T4" fmla="*/ 13359 w 21108"/>
              <a:gd name="T5" fmla="*/ 14553 h 20969"/>
              <a:gd name="T6" fmla="*/ 13359 w 21108"/>
              <a:gd name="T7" fmla="*/ 14553 h 20969"/>
              <a:gd name="T8" fmla="*/ 13198 w 21108"/>
              <a:gd name="T9" fmla="*/ 15026 h 20969"/>
              <a:gd name="T10" fmla="*/ 13198 w 21108"/>
              <a:gd name="T11" fmla="*/ 15026 h 20969"/>
              <a:gd name="T12" fmla="*/ 13198 w 21108"/>
              <a:gd name="T13" fmla="*/ 15026 h 20969"/>
              <a:gd name="T14" fmla="*/ 12876 w 21108"/>
              <a:gd name="T15" fmla="*/ 15972 h 20969"/>
              <a:gd name="T16" fmla="*/ 13037 w 21108"/>
              <a:gd name="T17" fmla="*/ 16288 h 20969"/>
              <a:gd name="T18" fmla="*/ 11264 w 21108"/>
              <a:gd name="T19" fmla="*/ 15657 h 20969"/>
              <a:gd name="T20" fmla="*/ 8362 w 21108"/>
              <a:gd name="T21" fmla="*/ 12819 h 20969"/>
              <a:gd name="T22" fmla="*/ 5300 w 21108"/>
              <a:gd name="T23" fmla="*/ 9508 h 20969"/>
              <a:gd name="T24" fmla="*/ 4816 w 21108"/>
              <a:gd name="T25" fmla="*/ 7774 h 20969"/>
              <a:gd name="T26" fmla="*/ 5461 w 21108"/>
              <a:gd name="T27" fmla="*/ 7616 h 20969"/>
              <a:gd name="T28" fmla="*/ 5783 w 21108"/>
              <a:gd name="T29" fmla="*/ 7459 h 20969"/>
              <a:gd name="T30" fmla="*/ 6589 w 21108"/>
              <a:gd name="T31" fmla="*/ 7143 h 20969"/>
              <a:gd name="T32" fmla="*/ 6589 w 21108"/>
              <a:gd name="T33" fmla="*/ 6986 h 20969"/>
              <a:gd name="T34" fmla="*/ 6589 w 21108"/>
              <a:gd name="T35" fmla="*/ 6986 h 20969"/>
              <a:gd name="T36" fmla="*/ 7234 w 21108"/>
              <a:gd name="T37" fmla="*/ 6828 h 20969"/>
              <a:gd name="T38" fmla="*/ 7234 w 21108"/>
              <a:gd name="T39" fmla="*/ 6828 h 20969"/>
              <a:gd name="T40" fmla="*/ 6267 w 21108"/>
              <a:gd name="T41" fmla="*/ 2886 h 20969"/>
              <a:gd name="T42" fmla="*/ 3365 w 21108"/>
              <a:gd name="T43" fmla="*/ 48 h 20969"/>
              <a:gd name="T44" fmla="*/ 3365 w 21108"/>
              <a:gd name="T45" fmla="*/ 48 h 20969"/>
              <a:gd name="T46" fmla="*/ 3365 w 21108"/>
              <a:gd name="T47" fmla="*/ 48 h 20969"/>
              <a:gd name="T48" fmla="*/ 3365 w 21108"/>
              <a:gd name="T49" fmla="*/ 48 h 20969"/>
              <a:gd name="T50" fmla="*/ 2882 w 21108"/>
              <a:gd name="T51" fmla="*/ 206 h 20969"/>
              <a:gd name="T52" fmla="*/ 2882 w 21108"/>
              <a:gd name="T53" fmla="*/ 206 h 20969"/>
              <a:gd name="T54" fmla="*/ 2721 w 21108"/>
              <a:gd name="T55" fmla="*/ 206 h 20969"/>
              <a:gd name="T56" fmla="*/ 1915 w 21108"/>
              <a:gd name="T57" fmla="*/ 679 h 20969"/>
              <a:gd name="T58" fmla="*/ 1754 w 21108"/>
              <a:gd name="T59" fmla="*/ 994 h 20969"/>
              <a:gd name="T60" fmla="*/ 142 w 21108"/>
              <a:gd name="T61" fmla="*/ 5251 h 20969"/>
              <a:gd name="T62" fmla="*/ 5945 w 21108"/>
              <a:gd name="T63" fmla="*/ 14869 h 20969"/>
              <a:gd name="T64" fmla="*/ 15777 w 21108"/>
              <a:gd name="T65" fmla="*/ 20860 h 20969"/>
              <a:gd name="T66" fmla="*/ 20452 w 21108"/>
              <a:gd name="T67" fmla="*/ 18337 h 20969"/>
              <a:gd name="T68" fmla="*/ 20613 w 21108"/>
              <a:gd name="T69" fmla="*/ 18180 h 20969"/>
              <a:gd name="T70" fmla="*/ 20774 w 21108"/>
              <a:gd name="T71" fmla="*/ 17234 h 20969"/>
              <a:gd name="T72" fmla="*/ 20936 w 21108"/>
              <a:gd name="T73" fmla="*/ 17234 h 20969"/>
              <a:gd name="T74" fmla="*/ 20774 w 21108"/>
              <a:gd name="T75" fmla="*/ 17234 h 20969"/>
              <a:gd name="T76" fmla="*/ 21097 w 21108"/>
              <a:gd name="T77" fmla="*/ 16603 h 20969"/>
              <a:gd name="T78" fmla="*/ 21097 w 21108"/>
              <a:gd name="T79" fmla="*/ 16603 h 20969"/>
              <a:gd name="T80" fmla="*/ 3527 w 21108"/>
              <a:gd name="T81" fmla="*/ 364 h 20969"/>
              <a:gd name="T82" fmla="*/ 5945 w 21108"/>
              <a:gd name="T83" fmla="*/ 3044 h 20969"/>
              <a:gd name="T84" fmla="*/ 6912 w 21108"/>
              <a:gd name="T85" fmla="*/ 6355 h 20969"/>
              <a:gd name="T86" fmla="*/ 4655 w 21108"/>
              <a:gd name="T87" fmla="*/ 3675 h 20969"/>
              <a:gd name="T88" fmla="*/ 3527 w 21108"/>
              <a:gd name="T89" fmla="*/ 364 h 20969"/>
              <a:gd name="T90" fmla="*/ 17067 w 21108"/>
              <a:gd name="T91" fmla="*/ 16288 h 20969"/>
              <a:gd name="T92" fmla="*/ 13843 w 21108"/>
              <a:gd name="T93" fmla="*/ 14553 h 20969"/>
              <a:gd name="T94" fmla="*/ 17389 w 21108"/>
              <a:gd name="T95" fmla="*/ 14869 h 20969"/>
              <a:gd name="T96" fmla="*/ 20613 w 21108"/>
              <a:gd name="T97" fmla="*/ 16603 h 20969"/>
              <a:gd name="T98" fmla="*/ 17067 w 21108"/>
              <a:gd name="T99" fmla="*/ 16288 h 20969"/>
              <a:gd name="T100" fmla="*/ 17067 w 21108"/>
              <a:gd name="T101" fmla="*/ 16288 h 20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108" h="20969">
                <a:moveTo>
                  <a:pt x="21097" y="16603"/>
                </a:moveTo>
                <a:cubicBezTo>
                  <a:pt x="21258" y="16130"/>
                  <a:pt x="19646" y="15026"/>
                  <a:pt x="17551" y="14553"/>
                </a:cubicBezTo>
                <a:cubicBezTo>
                  <a:pt x="15455" y="13923"/>
                  <a:pt x="13521" y="13923"/>
                  <a:pt x="13359" y="14553"/>
                </a:cubicBezTo>
                <a:cubicBezTo>
                  <a:pt x="13359" y="14553"/>
                  <a:pt x="13359" y="14553"/>
                  <a:pt x="13359" y="14553"/>
                </a:cubicBezTo>
                <a:cubicBezTo>
                  <a:pt x="13359" y="14553"/>
                  <a:pt x="13359" y="14711"/>
                  <a:pt x="13198" y="15026"/>
                </a:cubicBezTo>
                <a:cubicBezTo>
                  <a:pt x="13198" y="15026"/>
                  <a:pt x="13198" y="15026"/>
                  <a:pt x="13198" y="15026"/>
                </a:cubicBezTo>
                <a:cubicBezTo>
                  <a:pt x="13198" y="15026"/>
                  <a:pt x="13198" y="15026"/>
                  <a:pt x="13198" y="15026"/>
                </a:cubicBezTo>
                <a:cubicBezTo>
                  <a:pt x="13198" y="15342"/>
                  <a:pt x="13037" y="15815"/>
                  <a:pt x="12876" y="15972"/>
                </a:cubicBezTo>
                <a:cubicBezTo>
                  <a:pt x="12876" y="16130"/>
                  <a:pt x="12876" y="16130"/>
                  <a:pt x="13037" y="16288"/>
                </a:cubicBezTo>
                <a:cubicBezTo>
                  <a:pt x="12392" y="16288"/>
                  <a:pt x="11748" y="16130"/>
                  <a:pt x="11264" y="15657"/>
                </a:cubicBezTo>
                <a:cubicBezTo>
                  <a:pt x="8362" y="12819"/>
                  <a:pt x="8362" y="12819"/>
                  <a:pt x="8362" y="12819"/>
                </a:cubicBezTo>
                <a:cubicBezTo>
                  <a:pt x="5300" y="9508"/>
                  <a:pt x="5300" y="9508"/>
                  <a:pt x="5300" y="9508"/>
                </a:cubicBezTo>
                <a:cubicBezTo>
                  <a:pt x="4816" y="9035"/>
                  <a:pt x="4655" y="8405"/>
                  <a:pt x="4816" y="7774"/>
                </a:cubicBezTo>
                <a:cubicBezTo>
                  <a:pt x="4977" y="7616"/>
                  <a:pt x="5300" y="7616"/>
                  <a:pt x="5461" y="7616"/>
                </a:cubicBezTo>
                <a:cubicBezTo>
                  <a:pt x="5622" y="7616"/>
                  <a:pt x="5783" y="7616"/>
                  <a:pt x="5783" y="7459"/>
                </a:cubicBezTo>
                <a:cubicBezTo>
                  <a:pt x="5945" y="7459"/>
                  <a:pt x="6428" y="7301"/>
                  <a:pt x="6589" y="7143"/>
                </a:cubicBezTo>
                <a:cubicBezTo>
                  <a:pt x="6589" y="7143"/>
                  <a:pt x="6589" y="7143"/>
                  <a:pt x="6589" y="6986"/>
                </a:cubicBezTo>
                <a:cubicBezTo>
                  <a:pt x="6589" y="6986"/>
                  <a:pt x="6589" y="6986"/>
                  <a:pt x="6589" y="6986"/>
                </a:cubicBezTo>
                <a:cubicBezTo>
                  <a:pt x="6912" y="6986"/>
                  <a:pt x="7234" y="6828"/>
                  <a:pt x="7234" y="6828"/>
                </a:cubicBezTo>
                <a:cubicBezTo>
                  <a:pt x="7234" y="6828"/>
                  <a:pt x="7234" y="6828"/>
                  <a:pt x="7234" y="6828"/>
                </a:cubicBezTo>
                <a:cubicBezTo>
                  <a:pt x="7718" y="6513"/>
                  <a:pt x="7395" y="4778"/>
                  <a:pt x="6267" y="2886"/>
                </a:cubicBezTo>
                <a:cubicBezTo>
                  <a:pt x="5139" y="994"/>
                  <a:pt x="3849" y="-267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365" y="48"/>
                  <a:pt x="3365" y="48"/>
                </a:cubicBezTo>
                <a:cubicBezTo>
                  <a:pt x="3365" y="48"/>
                  <a:pt x="3043" y="48"/>
                  <a:pt x="2882" y="206"/>
                </a:cubicBezTo>
                <a:cubicBezTo>
                  <a:pt x="2882" y="206"/>
                  <a:pt x="2882" y="206"/>
                  <a:pt x="2882" y="206"/>
                </a:cubicBezTo>
                <a:cubicBezTo>
                  <a:pt x="2882" y="206"/>
                  <a:pt x="2882" y="206"/>
                  <a:pt x="2721" y="206"/>
                </a:cubicBezTo>
                <a:cubicBezTo>
                  <a:pt x="2559" y="364"/>
                  <a:pt x="2076" y="679"/>
                  <a:pt x="1915" y="679"/>
                </a:cubicBezTo>
                <a:cubicBezTo>
                  <a:pt x="1915" y="837"/>
                  <a:pt x="1754" y="837"/>
                  <a:pt x="1754" y="994"/>
                </a:cubicBezTo>
                <a:cubicBezTo>
                  <a:pt x="464" y="2098"/>
                  <a:pt x="-342" y="3832"/>
                  <a:pt x="142" y="5251"/>
                </a:cubicBezTo>
                <a:cubicBezTo>
                  <a:pt x="303" y="7932"/>
                  <a:pt x="2559" y="11400"/>
                  <a:pt x="5945" y="14869"/>
                </a:cubicBezTo>
                <a:cubicBezTo>
                  <a:pt x="9330" y="18337"/>
                  <a:pt x="13037" y="20545"/>
                  <a:pt x="15777" y="20860"/>
                </a:cubicBezTo>
                <a:cubicBezTo>
                  <a:pt x="17551" y="21333"/>
                  <a:pt x="19324" y="20229"/>
                  <a:pt x="20452" y="18337"/>
                </a:cubicBezTo>
                <a:cubicBezTo>
                  <a:pt x="20452" y="18337"/>
                  <a:pt x="20613" y="18180"/>
                  <a:pt x="20613" y="18180"/>
                </a:cubicBezTo>
                <a:cubicBezTo>
                  <a:pt x="20613" y="18022"/>
                  <a:pt x="20774" y="17549"/>
                  <a:pt x="20774" y="17234"/>
                </a:cubicBezTo>
                <a:cubicBezTo>
                  <a:pt x="20774" y="17234"/>
                  <a:pt x="20774" y="17234"/>
                  <a:pt x="20936" y="17234"/>
                </a:cubicBezTo>
                <a:cubicBezTo>
                  <a:pt x="20774" y="17234"/>
                  <a:pt x="20774" y="17234"/>
                  <a:pt x="20774" y="17234"/>
                </a:cubicBezTo>
                <a:cubicBezTo>
                  <a:pt x="20936" y="16918"/>
                  <a:pt x="20936" y="16761"/>
                  <a:pt x="21097" y="16603"/>
                </a:cubicBezTo>
                <a:cubicBezTo>
                  <a:pt x="21097" y="16603"/>
                  <a:pt x="21097" y="16603"/>
                  <a:pt x="21097" y="16603"/>
                </a:cubicBezTo>
                <a:close/>
                <a:moveTo>
                  <a:pt x="3527" y="364"/>
                </a:moveTo>
                <a:cubicBezTo>
                  <a:pt x="3849" y="364"/>
                  <a:pt x="4816" y="1152"/>
                  <a:pt x="5945" y="3044"/>
                </a:cubicBezTo>
                <a:cubicBezTo>
                  <a:pt x="7073" y="4936"/>
                  <a:pt x="7073" y="6197"/>
                  <a:pt x="6912" y="6355"/>
                </a:cubicBezTo>
                <a:cubicBezTo>
                  <a:pt x="6751" y="6355"/>
                  <a:pt x="5622" y="5567"/>
                  <a:pt x="4655" y="3675"/>
                </a:cubicBezTo>
                <a:cubicBezTo>
                  <a:pt x="3527" y="1783"/>
                  <a:pt x="3365" y="521"/>
                  <a:pt x="3527" y="364"/>
                </a:cubicBezTo>
                <a:close/>
                <a:moveTo>
                  <a:pt x="17067" y="16288"/>
                </a:moveTo>
                <a:cubicBezTo>
                  <a:pt x="14810" y="15657"/>
                  <a:pt x="13843" y="14869"/>
                  <a:pt x="13843" y="14553"/>
                </a:cubicBezTo>
                <a:cubicBezTo>
                  <a:pt x="14004" y="14396"/>
                  <a:pt x="15294" y="14238"/>
                  <a:pt x="17389" y="14869"/>
                </a:cubicBezTo>
                <a:cubicBezTo>
                  <a:pt x="19485" y="15499"/>
                  <a:pt x="20613" y="16288"/>
                  <a:pt x="20613" y="16603"/>
                </a:cubicBezTo>
                <a:cubicBezTo>
                  <a:pt x="20452" y="16761"/>
                  <a:pt x="19001" y="16918"/>
                  <a:pt x="17067" y="16288"/>
                </a:cubicBezTo>
                <a:close/>
                <a:moveTo>
                  <a:pt x="17067" y="1628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A43F45B-AA17-F383-1435-4FEF71A2AC07}"/>
              </a:ext>
            </a:extLst>
          </p:cNvPr>
          <p:cNvSpPr>
            <a:spLocks/>
          </p:cNvSpPr>
          <p:nvPr/>
        </p:nvSpPr>
        <p:spPr bwMode="auto">
          <a:xfrm>
            <a:off x="737011" y="3440433"/>
            <a:ext cx="124420" cy="266815"/>
          </a:xfrm>
          <a:custGeom>
            <a:avLst/>
            <a:gdLst>
              <a:gd name="T0" fmla="*/ 209 w 21600"/>
              <a:gd name="T1" fmla="*/ 144 h 21600"/>
              <a:gd name="T2" fmla="*/ 139 w 21600"/>
              <a:gd name="T3" fmla="*/ 144 h 21600"/>
              <a:gd name="T4" fmla="*/ 139 w 21600"/>
              <a:gd name="T5" fmla="*/ 98 h 21600"/>
              <a:gd name="T6" fmla="*/ 158 w 21600"/>
              <a:gd name="T7" fmla="*/ 77 h 21600"/>
              <a:gd name="T8" fmla="*/ 209 w 21600"/>
              <a:gd name="T9" fmla="*/ 77 h 21600"/>
              <a:gd name="T10" fmla="*/ 209 w 21600"/>
              <a:gd name="T11" fmla="*/ 0 h 21600"/>
              <a:gd name="T12" fmla="*/ 139 w 21600"/>
              <a:gd name="T13" fmla="*/ 0 h 21600"/>
              <a:gd name="T14" fmla="*/ 46 w 21600"/>
              <a:gd name="T15" fmla="*/ 93 h 21600"/>
              <a:gd name="T16" fmla="*/ 46 w 21600"/>
              <a:gd name="T17" fmla="*/ 144 h 21600"/>
              <a:gd name="T18" fmla="*/ 0 w 21600"/>
              <a:gd name="T19" fmla="*/ 144 h 21600"/>
              <a:gd name="T20" fmla="*/ 0 w 21600"/>
              <a:gd name="T21" fmla="*/ 223 h 21600"/>
              <a:gd name="T22" fmla="*/ 46 w 21600"/>
              <a:gd name="T23" fmla="*/ 223 h 21600"/>
              <a:gd name="T24" fmla="*/ 46 w 21600"/>
              <a:gd name="T25" fmla="*/ 448 h 21600"/>
              <a:gd name="T26" fmla="*/ 139 w 21600"/>
              <a:gd name="T27" fmla="*/ 448 h 21600"/>
              <a:gd name="T28" fmla="*/ 139 w 21600"/>
              <a:gd name="T29" fmla="*/ 223 h 21600"/>
              <a:gd name="T30" fmla="*/ 202 w 21600"/>
              <a:gd name="T31" fmla="*/ 223 h 21600"/>
              <a:gd name="T32" fmla="*/ 209 w 21600"/>
              <a:gd name="T33" fmla="*/ 144 h 21600"/>
              <a:gd name="T34" fmla="*/ 209 w 21600"/>
              <a:gd name="T35" fmla="*/ 144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6939"/>
                </a:moveTo>
                <a:cubicBezTo>
                  <a:pt x="14400" y="6939"/>
                  <a:pt x="14400" y="6939"/>
                  <a:pt x="14400" y="6939"/>
                </a:cubicBezTo>
                <a:cubicBezTo>
                  <a:pt x="14400" y="4701"/>
                  <a:pt x="14400" y="4701"/>
                  <a:pt x="14400" y="4701"/>
                </a:cubicBezTo>
                <a:cubicBezTo>
                  <a:pt x="14400" y="3917"/>
                  <a:pt x="15600" y="3693"/>
                  <a:pt x="16320" y="3693"/>
                </a:cubicBezTo>
                <a:cubicBezTo>
                  <a:pt x="17280" y="3693"/>
                  <a:pt x="21600" y="3693"/>
                  <a:pt x="21600" y="3693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6480" y="0"/>
                  <a:pt x="4800" y="2686"/>
                  <a:pt x="4800" y="4477"/>
                </a:cubicBezTo>
                <a:cubicBezTo>
                  <a:pt x="4800" y="6939"/>
                  <a:pt x="4800" y="6939"/>
                  <a:pt x="4800" y="6939"/>
                </a:cubicBezTo>
                <a:cubicBezTo>
                  <a:pt x="0" y="6939"/>
                  <a:pt x="0" y="6939"/>
                  <a:pt x="0" y="6939"/>
                </a:cubicBezTo>
                <a:cubicBezTo>
                  <a:pt x="0" y="10744"/>
                  <a:pt x="0" y="10744"/>
                  <a:pt x="0" y="10744"/>
                </a:cubicBezTo>
                <a:cubicBezTo>
                  <a:pt x="4800" y="10744"/>
                  <a:pt x="4800" y="10744"/>
                  <a:pt x="4800" y="10744"/>
                </a:cubicBezTo>
                <a:cubicBezTo>
                  <a:pt x="4800" y="15668"/>
                  <a:pt x="4800" y="21600"/>
                  <a:pt x="4800" y="21600"/>
                </a:cubicBezTo>
                <a:cubicBezTo>
                  <a:pt x="14400" y="21600"/>
                  <a:pt x="14400" y="21600"/>
                  <a:pt x="14400" y="21600"/>
                </a:cubicBezTo>
                <a:cubicBezTo>
                  <a:pt x="14400" y="21600"/>
                  <a:pt x="14400" y="15556"/>
                  <a:pt x="14400" y="10744"/>
                </a:cubicBezTo>
                <a:cubicBezTo>
                  <a:pt x="20880" y="10744"/>
                  <a:pt x="20880" y="10744"/>
                  <a:pt x="20880" y="10744"/>
                </a:cubicBezTo>
                <a:lnTo>
                  <a:pt x="21600" y="6939"/>
                </a:lnTo>
                <a:close/>
                <a:moveTo>
                  <a:pt x="21600" y="693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53">
            <a:extLst>
              <a:ext uri="{FF2B5EF4-FFF2-40B4-BE49-F238E27FC236}">
                <a16:creationId xmlns:a16="http://schemas.microsoft.com/office/drawing/2014/main" id="{EA23F5AA-1444-3D4B-79E5-A0698DAAA66B}"/>
              </a:ext>
            </a:extLst>
          </p:cNvPr>
          <p:cNvSpPr txBox="1"/>
          <p:nvPr/>
        </p:nvSpPr>
        <p:spPr>
          <a:xfrm>
            <a:off x="1318032" y="2099798"/>
            <a:ext cx="25410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info@tomastc.com</a:t>
            </a:r>
          </a:p>
        </p:txBody>
      </p:sp>
      <p:sp>
        <p:nvSpPr>
          <p:cNvPr id="34" name="TextBox 58">
            <a:extLst>
              <a:ext uri="{FF2B5EF4-FFF2-40B4-BE49-F238E27FC236}">
                <a16:creationId xmlns:a16="http://schemas.microsoft.com/office/drawing/2014/main" id="{2D5DE0D6-31E5-B576-E83F-639CEF0C0E88}"/>
              </a:ext>
            </a:extLst>
          </p:cNvPr>
          <p:cNvSpPr txBox="1"/>
          <p:nvPr/>
        </p:nvSpPr>
        <p:spPr>
          <a:xfrm>
            <a:off x="1261942" y="2647658"/>
            <a:ext cx="40947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TH/EN: +66-81-012-6064 (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Anek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)</a:t>
            </a:r>
          </a:p>
          <a:p>
            <a:pPr defTabSz="914400"/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</a:rPr>
              <a:t>JP/TH/EN: +66-94-552-3097 (Nozaki)</a:t>
            </a: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39C5DC2A-C67E-A748-BC75-58A8D33A9FBD}"/>
              </a:ext>
            </a:extLst>
          </p:cNvPr>
          <p:cNvSpPr txBox="1"/>
          <p:nvPr/>
        </p:nvSpPr>
        <p:spPr>
          <a:xfrm>
            <a:off x="1318033" y="3508187"/>
            <a:ext cx="31299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TOMAS</a:t>
            </a:r>
            <a:r>
              <a:rPr lang="ja-JP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 </a:t>
            </a:r>
            <a:r>
              <a:rPr lang="en-US" altLang="ja-JP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TECH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Clear Sans Light" panose="020B0303030202020304" pitchFamily="34" charset="0"/>
              <a:sym typeface="Open Sans Light" charset="0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4CE19E8A-7C9A-8604-8F55-4AACA7EECC2A}"/>
              </a:ext>
            </a:extLst>
          </p:cNvPr>
          <p:cNvSpPr txBox="1"/>
          <p:nvPr/>
        </p:nvSpPr>
        <p:spPr>
          <a:xfrm>
            <a:off x="1318032" y="4192229"/>
            <a:ext cx="304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http://www.tomastc.com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86015DDF-C3E8-5739-5792-694AFA416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5" y="4120999"/>
            <a:ext cx="469796" cy="411072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BC49D936-5EF3-1FDD-5691-BB93D1AFF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12" y="2632934"/>
            <a:ext cx="775996" cy="840662"/>
          </a:xfrm>
          <a:prstGeom prst="rect">
            <a:avLst/>
          </a:prstGeom>
        </p:spPr>
      </p:pic>
      <p:sp>
        <p:nvSpPr>
          <p:cNvPr id="39" name="TextBox 60">
            <a:extLst>
              <a:ext uri="{FF2B5EF4-FFF2-40B4-BE49-F238E27FC236}">
                <a16:creationId xmlns:a16="http://schemas.microsoft.com/office/drawing/2014/main" id="{2AF5B237-3F4A-FBAF-EAF5-B8299906F1E5}"/>
              </a:ext>
            </a:extLst>
          </p:cNvPr>
          <p:cNvSpPr txBox="1"/>
          <p:nvPr/>
        </p:nvSpPr>
        <p:spPr>
          <a:xfrm>
            <a:off x="1250770" y="4829978"/>
            <a:ext cx="41620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7/1(3C) Soi Sukhumvit 103 (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Udomsuk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Clear Sans Light" panose="020B0303030202020304" pitchFamily="34" charset="0"/>
                <a:sym typeface="Open Sans Light" charset="0"/>
              </a:rPr>
              <a:t> 46) Sukhumvit Bang Na, Bangkok 10260</a:t>
            </a: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262EC20-F652-EE5F-BF24-7AB4A210D037}"/>
              </a:ext>
            </a:extLst>
          </p:cNvPr>
          <p:cNvSpPr>
            <a:spLocks noEditPoints="1"/>
          </p:cNvSpPr>
          <p:nvPr/>
        </p:nvSpPr>
        <p:spPr bwMode="auto">
          <a:xfrm>
            <a:off x="564322" y="4751796"/>
            <a:ext cx="469796" cy="554048"/>
          </a:xfrm>
          <a:custGeom>
            <a:avLst/>
            <a:gdLst>
              <a:gd name="T0" fmla="*/ 269959 w 104"/>
              <a:gd name="T1" fmla="*/ 23282 h 133"/>
              <a:gd name="T2" fmla="*/ 209451 w 104"/>
              <a:gd name="T3" fmla="*/ 51219 h 133"/>
              <a:gd name="T4" fmla="*/ 69817 w 104"/>
              <a:gd name="T5" fmla="*/ 423724 h 133"/>
              <a:gd name="T6" fmla="*/ 41890 w 104"/>
              <a:gd name="T7" fmla="*/ 465631 h 133"/>
              <a:gd name="T8" fmla="*/ 144288 w 104"/>
              <a:gd name="T9" fmla="*/ 596007 h 133"/>
              <a:gd name="T10" fmla="*/ 283922 w 104"/>
              <a:gd name="T11" fmla="*/ 596007 h 133"/>
              <a:gd name="T12" fmla="*/ 484064 w 104"/>
              <a:gd name="T13" fmla="*/ 260753 h 133"/>
              <a:gd name="T14" fmla="*/ 339776 w 104"/>
              <a:gd name="T15" fmla="*/ 246784 h 133"/>
              <a:gd name="T16" fmla="*/ 363048 w 104"/>
              <a:gd name="T17" fmla="*/ 209534 h 133"/>
              <a:gd name="T18" fmla="*/ 321158 w 104"/>
              <a:gd name="T19" fmla="*/ 232815 h 133"/>
              <a:gd name="T20" fmla="*/ 242032 w 104"/>
              <a:gd name="T21" fmla="*/ 223503 h 133"/>
              <a:gd name="T22" fmla="*/ 265304 w 104"/>
              <a:gd name="T23" fmla="*/ 176940 h 133"/>
              <a:gd name="T24" fmla="*/ 335121 w 104"/>
              <a:gd name="T25" fmla="*/ 167627 h 133"/>
              <a:gd name="T26" fmla="*/ 367702 w 104"/>
              <a:gd name="T27" fmla="*/ 162971 h 133"/>
              <a:gd name="T28" fmla="*/ 363048 w 104"/>
              <a:gd name="T29" fmla="*/ 251441 h 133"/>
              <a:gd name="T30" fmla="*/ 321158 w 104"/>
              <a:gd name="T31" fmla="*/ 409755 h 133"/>
              <a:gd name="T32" fmla="*/ 321158 w 104"/>
              <a:gd name="T33" fmla="*/ 349223 h 133"/>
              <a:gd name="T34" fmla="*/ 228069 w 104"/>
              <a:gd name="T35" fmla="*/ 288691 h 133"/>
              <a:gd name="T36" fmla="*/ 302540 w 104"/>
              <a:gd name="T37" fmla="*/ 149002 h 133"/>
              <a:gd name="T38" fmla="*/ 297886 w 104"/>
              <a:gd name="T39" fmla="*/ 102439 h 133"/>
              <a:gd name="T40" fmla="*/ 204796 w 104"/>
              <a:gd name="T41" fmla="*/ 102439 h 133"/>
              <a:gd name="T42" fmla="*/ 153597 w 104"/>
              <a:gd name="T43" fmla="*/ 102439 h 133"/>
              <a:gd name="T44" fmla="*/ 51199 w 104"/>
              <a:gd name="T45" fmla="*/ 316629 h 133"/>
              <a:gd name="T46" fmla="*/ 51199 w 104"/>
              <a:gd name="T47" fmla="*/ 265410 h 133"/>
              <a:gd name="T48" fmla="*/ 37236 w 104"/>
              <a:gd name="T49" fmla="*/ 228159 h 133"/>
              <a:gd name="T50" fmla="*/ 134979 w 104"/>
              <a:gd name="T51" fmla="*/ 121064 h 133"/>
              <a:gd name="T52" fmla="*/ 102398 w 104"/>
              <a:gd name="T53" fmla="*/ 130377 h 133"/>
              <a:gd name="T54" fmla="*/ 111707 w 104"/>
              <a:gd name="T55" fmla="*/ 149002 h 133"/>
              <a:gd name="T56" fmla="*/ 139634 w 104"/>
              <a:gd name="T57" fmla="*/ 135033 h 133"/>
              <a:gd name="T58" fmla="*/ 144288 w 104"/>
              <a:gd name="T59" fmla="*/ 172283 h 133"/>
              <a:gd name="T60" fmla="*/ 134979 w 104"/>
              <a:gd name="T61" fmla="*/ 190909 h 133"/>
              <a:gd name="T62" fmla="*/ 111707 w 104"/>
              <a:gd name="T63" fmla="*/ 223503 h 133"/>
              <a:gd name="T64" fmla="*/ 83780 w 104"/>
              <a:gd name="T65" fmla="*/ 232815 h 133"/>
              <a:gd name="T66" fmla="*/ 51199 w 104"/>
              <a:gd name="T67" fmla="*/ 242128 h 133"/>
              <a:gd name="T68" fmla="*/ 65162 w 104"/>
              <a:gd name="T69" fmla="*/ 274722 h 133"/>
              <a:gd name="T70" fmla="*/ 139634 w 104"/>
              <a:gd name="T71" fmla="*/ 284035 h 133"/>
              <a:gd name="T72" fmla="*/ 153597 w 104"/>
              <a:gd name="T73" fmla="*/ 349223 h 133"/>
              <a:gd name="T74" fmla="*/ 134979 w 104"/>
              <a:gd name="T75" fmla="*/ 386474 h 133"/>
              <a:gd name="T76" fmla="*/ 111707 w 104"/>
              <a:gd name="T77" fmla="*/ 419068 h 133"/>
              <a:gd name="T78" fmla="*/ 88435 w 104"/>
              <a:gd name="T79" fmla="*/ 367848 h 133"/>
              <a:gd name="T80" fmla="*/ 209451 w 104"/>
              <a:gd name="T81" fmla="*/ 493569 h 133"/>
              <a:gd name="T82" fmla="*/ 74471 w 104"/>
              <a:gd name="T83" fmla="*/ 451662 h 133"/>
              <a:gd name="T84" fmla="*/ 423556 w 104"/>
              <a:gd name="T85" fmla="*/ 265410 h 133"/>
              <a:gd name="T86" fmla="*/ 316503 w 104"/>
              <a:gd name="T87" fmla="*/ 60532 h 133"/>
              <a:gd name="T88" fmla="*/ 209451 w 104"/>
              <a:gd name="T89" fmla="*/ 493569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4" h="133">
                <a:moveTo>
                  <a:pt x="104" y="56"/>
                </a:moveTo>
                <a:cubicBezTo>
                  <a:pt x="104" y="31"/>
                  <a:pt x="86" y="10"/>
                  <a:pt x="63" y="2"/>
                </a:cubicBezTo>
                <a:cubicBezTo>
                  <a:pt x="58" y="0"/>
                  <a:pt x="58" y="5"/>
                  <a:pt x="58" y="5"/>
                </a:cubicBezTo>
                <a:cubicBezTo>
                  <a:pt x="58" y="8"/>
                  <a:pt x="59" y="9"/>
                  <a:pt x="60" y="9"/>
                </a:cubicBezTo>
                <a:cubicBezTo>
                  <a:pt x="58" y="13"/>
                  <a:pt x="58" y="13"/>
                  <a:pt x="58" y="13"/>
                </a:cubicBezTo>
                <a:cubicBezTo>
                  <a:pt x="54" y="12"/>
                  <a:pt x="50" y="11"/>
                  <a:pt x="45" y="11"/>
                </a:cubicBezTo>
                <a:cubicBezTo>
                  <a:pt x="20" y="11"/>
                  <a:pt x="0" y="32"/>
                  <a:pt x="0" y="57"/>
                </a:cubicBezTo>
                <a:cubicBezTo>
                  <a:pt x="0" y="71"/>
                  <a:pt x="6" y="83"/>
                  <a:pt x="16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13" y="95"/>
                  <a:pt x="13" y="95"/>
                  <a:pt x="13" y="95"/>
                </a:cubicBezTo>
                <a:cubicBezTo>
                  <a:pt x="10" y="94"/>
                  <a:pt x="8" y="96"/>
                  <a:pt x="8" y="96"/>
                </a:cubicBezTo>
                <a:cubicBezTo>
                  <a:pt x="6" y="98"/>
                  <a:pt x="9" y="100"/>
                  <a:pt x="9" y="100"/>
                </a:cubicBezTo>
                <a:cubicBezTo>
                  <a:pt x="17" y="107"/>
                  <a:pt x="28" y="113"/>
                  <a:pt x="39" y="11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12" y="133"/>
                  <a:pt x="30" y="132"/>
                  <a:pt x="30" y="132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82" y="132"/>
                  <a:pt x="61" y="128"/>
                  <a:pt x="61" y="128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6"/>
                  <a:pt x="50" y="119"/>
                  <a:pt x="50" y="114"/>
                </a:cubicBezTo>
                <a:cubicBezTo>
                  <a:pt x="79" y="111"/>
                  <a:pt x="104" y="85"/>
                  <a:pt x="104" y="56"/>
                </a:cubicBezTo>
                <a:close/>
                <a:moveTo>
                  <a:pt x="49" y="62"/>
                </a:moveTo>
                <a:cubicBezTo>
                  <a:pt x="49" y="44"/>
                  <a:pt x="64" y="58"/>
                  <a:pt x="64" y="58"/>
                </a:cubicBezTo>
                <a:cubicBezTo>
                  <a:pt x="72" y="63"/>
                  <a:pt x="73" y="53"/>
                  <a:pt x="73" y="53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48"/>
                  <a:pt x="79" y="48"/>
                  <a:pt x="79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69" y="44"/>
                  <a:pt x="71" y="47"/>
                </a:cubicBezTo>
                <a:cubicBezTo>
                  <a:pt x="71" y="47"/>
                  <a:pt x="70" y="51"/>
                  <a:pt x="69" y="50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2" y="47"/>
                  <a:pt x="59" y="49"/>
                </a:cubicBezTo>
                <a:cubicBezTo>
                  <a:pt x="56" y="50"/>
                  <a:pt x="52" y="48"/>
                  <a:pt x="52" y="48"/>
                </a:cubicBezTo>
                <a:cubicBezTo>
                  <a:pt x="52" y="48"/>
                  <a:pt x="52" y="46"/>
                  <a:pt x="55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0"/>
                  <a:pt x="57" y="38"/>
                </a:cubicBezTo>
                <a:cubicBezTo>
                  <a:pt x="58" y="36"/>
                  <a:pt x="59" y="38"/>
                  <a:pt x="61" y="36"/>
                </a:cubicBezTo>
                <a:cubicBezTo>
                  <a:pt x="63" y="34"/>
                  <a:pt x="65" y="39"/>
                  <a:pt x="68" y="39"/>
                </a:cubicBezTo>
                <a:cubicBezTo>
                  <a:pt x="71" y="38"/>
                  <a:pt x="69" y="37"/>
                  <a:pt x="72" y="36"/>
                </a:cubicBezTo>
                <a:cubicBezTo>
                  <a:pt x="74" y="35"/>
                  <a:pt x="75" y="39"/>
                  <a:pt x="75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9"/>
                  <a:pt x="79" y="34"/>
                  <a:pt x="79" y="35"/>
                </a:cubicBezTo>
                <a:cubicBezTo>
                  <a:pt x="82" y="40"/>
                  <a:pt x="86" y="53"/>
                  <a:pt x="85" y="55"/>
                </a:cubicBezTo>
                <a:cubicBezTo>
                  <a:pt x="84" y="55"/>
                  <a:pt x="83" y="54"/>
                  <a:pt x="83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2" y="60"/>
                  <a:pt x="85" y="60"/>
                </a:cubicBezTo>
                <a:cubicBezTo>
                  <a:pt x="83" y="77"/>
                  <a:pt x="69" y="88"/>
                  <a:pt x="69" y="88"/>
                </a:cubicBezTo>
                <a:cubicBezTo>
                  <a:pt x="67" y="86"/>
                  <a:pt x="68" y="84"/>
                  <a:pt x="68" y="84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0"/>
                  <a:pt x="63" y="72"/>
                </a:cubicBezTo>
                <a:cubicBezTo>
                  <a:pt x="58" y="74"/>
                  <a:pt x="60" y="74"/>
                  <a:pt x="54" y="74"/>
                </a:cubicBezTo>
                <a:cubicBezTo>
                  <a:pt x="48" y="75"/>
                  <a:pt x="49" y="62"/>
                  <a:pt x="49" y="62"/>
                </a:cubicBezTo>
                <a:close/>
                <a:moveTo>
                  <a:pt x="64" y="22"/>
                </a:moveTo>
                <a:cubicBezTo>
                  <a:pt x="65" y="22"/>
                  <a:pt x="68" y="23"/>
                  <a:pt x="71" y="26"/>
                </a:cubicBezTo>
                <a:cubicBezTo>
                  <a:pt x="69" y="33"/>
                  <a:pt x="65" y="32"/>
                  <a:pt x="65" y="32"/>
                </a:cubicBezTo>
                <a:cubicBezTo>
                  <a:pt x="65" y="32"/>
                  <a:pt x="62" y="32"/>
                  <a:pt x="62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64" y="24"/>
                  <a:pt x="64" y="22"/>
                </a:cubicBezTo>
                <a:close/>
                <a:moveTo>
                  <a:pt x="36" y="21"/>
                </a:moveTo>
                <a:cubicBezTo>
                  <a:pt x="40" y="17"/>
                  <a:pt x="47" y="17"/>
                  <a:pt x="47" y="18"/>
                </a:cubicBezTo>
                <a:cubicBezTo>
                  <a:pt x="46" y="20"/>
                  <a:pt x="44" y="20"/>
                  <a:pt x="44" y="22"/>
                </a:cubicBezTo>
                <a:cubicBezTo>
                  <a:pt x="44" y="24"/>
                  <a:pt x="41" y="26"/>
                  <a:pt x="41" y="27"/>
                </a:cubicBezTo>
                <a:cubicBezTo>
                  <a:pt x="41" y="28"/>
                  <a:pt x="41" y="32"/>
                  <a:pt x="38" y="29"/>
                </a:cubicBezTo>
                <a:cubicBezTo>
                  <a:pt x="35" y="25"/>
                  <a:pt x="32" y="24"/>
                  <a:pt x="33" y="22"/>
                </a:cubicBezTo>
                <a:cubicBezTo>
                  <a:pt x="33" y="22"/>
                  <a:pt x="36" y="21"/>
                  <a:pt x="36" y="21"/>
                </a:cubicBezTo>
                <a:close/>
                <a:moveTo>
                  <a:pt x="12" y="74"/>
                </a:moveTo>
                <a:cubicBezTo>
                  <a:pt x="12" y="73"/>
                  <a:pt x="11" y="69"/>
                  <a:pt x="11" y="68"/>
                </a:cubicBezTo>
                <a:cubicBezTo>
                  <a:pt x="11" y="66"/>
                  <a:pt x="11" y="63"/>
                  <a:pt x="11" y="63"/>
                </a:cubicBezTo>
                <a:cubicBezTo>
                  <a:pt x="11" y="63"/>
                  <a:pt x="13" y="61"/>
                  <a:pt x="12" y="60"/>
                </a:cubicBezTo>
                <a:cubicBezTo>
                  <a:pt x="11" y="59"/>
                  <a:pt x="11" y="57"/>
                  <a:pt x="11" y="57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8" y="53"/>
                  <a:pt x="7" y="52"/>
                </a:cubicBezTo>
                <a:cubicBezTo>
                  <a:pt x="7" y="51"/>
                  <a:pt x="7" y="50"/>
                  <a:pt x="8" y="49"/>
                </a:cubicBezTo>
                <a:cubicBezTo>
                  <a:pt x="8" y="48"/>
                  <a:pt x="7" y="46"/>
                  <a:pt x="7" y="45"/>
                </a:cubicBezTo>
                <a:cubicBezTo>
                  <a:pt x="15" y="27"/>
                  <a:pt x="28" y="22"/>
                  <a:pt x="28" y="22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6" y="27"/>
                  <a:pt x="25" y="27"/>
                </a:cubicBezTo>
                <a:cubicBezTo>
                  <a:pt x="24" y="26"/>
                  <a:pt x="23" y="26"/>
                  <a:pt x="23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1" y="30"/>
                  <a:pt x="21" y="31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3"/>
                  <a:pt x="24" y="33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5" y="28"/>
                  <a:pt x="30" y="29"/>
                </a:cubicBezTo>
                <a:cubicBezTo>
                  <a:pt x="35" y="29"/>
                  <a:pt x="33" y="33"/>
                  <a:pt x="35" y="34"/>
                </a:cubicBezTo>
                <a:cubicBezTo>
                  <a:pt x="37" y="34"/>
                  <a:pt x="33" y="37"/>
                  <a:pt x="33" y="39"/>
                </a:cubicBezTo>
                <a:cubicBezTo>
                  <a:pt x="32" y="40"/>
                  <a:pt x="31" y="37"/>
                  <a:pt x="31" y="37"/>
                </a:cubicBezTo>
                <a:cubicBezTo>
                  <a:pt x="31" y="37"/>
                  <a:pt x="32" y="35"/>
                  <a:pt x="30" y="35"/>
                </a:cubicBezTo>
                <a:cubicBezTo>
                  <a:pt x="28" y="35"/>
                  <a:pt x="26" y="39"/>
                  <a:pt x="27" y="38"/>
                </a:cubicBezTo>
                <a:cubicBezTo>
                  <a:pt x="28" y="38"/>
                  <a:pt x="30" y="40"/>
                  <a:pt x="29" y="41"/>
                </a:cubicBezTo>
                <a:cubicBezTo>
                  <a:pt x="29" y="42"/>
                  <a:pt x="29" y="42"/>
                  <a:pt x="28" y="44"/>
                </a:cubicBezTo>
                <a:cubicBezTo>
                  <a:pt x="27" y="46"/>
                  <a:pt x="25" y="48"/>
                  <a:pt x="25" y="48"/>
                </a:cubicBezTo>
                <a:cubicBezTo>
                  <a:pt x="25" y="48"/>
                  <a:pt x="24" y="47"/>
                  <a:pt x="24" y="48"/>
                </a:cubicBezTo>
                <a:cubicBezTo>
                  <a:pt x="25" y="49"/>
                  <a:pt x="24" y="52"/>
                  <a:pt x="24" y="53"/>
                </a:cubicBezTo>
                <a:cubicBezTo>
                  <a:pt x="24" y="54"/>
                  <a:pt x="22" y="52"/>
                  <a:pt x="21" y="50"/>
                </a:cubicBezTo>
                <a:cubicBezTo>
                  <a:pt x="21" y="48"/>
                  <a:pt x="19" y="49"/>
                  <a:pt x="18" y="50"/>
                </a:cubicBezTo>
                <a:cubicBezTo>
                  <a:pt x="17" y="50"/>
                  <a:pt x="15" y="49"/>
                  <a:pt x="15" y="48"/>
                </a:cubicBezTo>
                <a:cubicBezTo>
                  <a:pt x="15" y="47"/>
                  <a:pt x="11" y="50"/>
                  <a:pt x="10" y="51"/>
                </a:cubicBezTo>
                <a:cubicBezTo>
                  <a:pt x="9" y="52"/>
                  <a:pt x="9" y="53"/>
                  <a:pt x="11" y="52"/>
                </a:cubicBezTo>
                <a:cubicBezTo>
                  <a:pt x="13" y="52"/>
                  <a:pt x="14" y="52"/>
                  <a:pt x="14" y="54"/>
                </a:cubicBezTo>
                <a:cubicBezTo>
                  <a:pt x="13" y="55"/>
                  <a:pt x="12" y="54"/>
                  <a:pt x="12" y="55"/>
                </a:cubicBezTo>
                <a:cubicBezTo>
                  <a:pt x="12" y="56"/>
                  <a:pt x="14" y="57"/>
                  <a:pt x="14" y="59"/>
                </a:cubicBezTo>
                <a:cubicBezTo>
                  <a:pt x="14" y="60"/>
                  <a:pt x="18" y="59"/>
                  <a:pt x="20" y="58"/>
                </a:cubicBezTo>
                <a:cubicBezTo>
                  <a:pt x="21" y="58"/>
                  <a:pt x="24" y="57"/>
                  <a:pt x="25" y="59"/>
                </a:cubicBezTo>
                <a:cubicBezTo>
                  <a:pt x="25" y="60"/>
                  <a:pt x="29" y="61"/>
                  <a:pt x="30" y="61"/>
                </a:cubicBezTo>
                <a:cubicBezTo>
                  <a:pt x="32" y="62"/>
                  <a:pt x="35" y="62"/>
                  <a:pt x="36" y="64"/>
                </a:cubicBezTo>
                <a:cubicBezTo>
                  <a:pt x="38" y="65"/>
                  <a:pt x="35" y="68"/>
                  <a:pt x="35" y="69"/>
                </a:cubicBezTo>
                <a:cubicBezTo>
                  <a:pt x="35" y="70"/>
                  <a:pt x="33" y="73"/>
                  <a:pt x="33" y="75"/>
                </a:cubicBezTo>
                <a:cubicBezTo>
                  <a:pt x="32" y="76"/>
                  <a:pt x="31" y="77"/>
                  <a:pt x="30" y="78"/>
                </a:cubicBezTo>
                <a:cubicBezTo>
                  <a:pt x="29" y="78"/>
                  <a:pt x="29" y="80"/>
                  <a:pt x="29" y="80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6"/>
                  <a:pt x="30" y="87"/>
                </a:cubicBezTo>
                <a:cubicBezTo>
                  <a:pt x="30" y="88"/>
                  <a:pt x="27" y="94"/>
                  <a:pt x="27" y="94"/>
                </a:cubicBezTo>
                <a:cubicBezTo>
                  <a:pt x="26" y="94"/>
                  <a:pt x="25" y="92"/>
                  <a:pt x="24" y="90"/>
                </a:cubicBezTo>
                <a:cubicBezTo>
                  <a:pt x="23" y="89"/>
                  <a:pt x="23" y="88"/>
                  <a:pt x="23" y="86"/>
                </a:cubicBezTo>
                <a:cubicBezTo>
                  <a:pt x="23" y="84"/>
                  <a:pt x="21" y="83"/>
                  <a:pt x="21" y="82"/>
                </a:cubicBezTo>
                <a:cubicBezTo>
                  <a:pt x="20" y="81"/>
                  <a:pt x="19" y="80"/>
                  <a:pt x="19" y="79"/>
                </a:cubicBezTo>
                <a:cubicBezTo>
                  <a:pt x="19" y="78"/>
                  <a:pt x="17" y="76"/>
                  <a:pt x="17" y="76"/>
                </a:cubicBezTo>
                <a:cubicBezTo>
                  <a:pt x="17" y="76"/>
                  <a:pt x="13" y="74"/>
                  <a:pt x="12" y="74"/>
                </a:cubicBezTo>
                <a:close/>
                <a:moveTo>
                  <a:pt x="45" y="106"/>
                </a:moveTo>
                <a:cubicBezTo>
                  <a:pt x="38" y="106"/>
                  <a:pt x="31" y="105"/>
                  <a:pt x="25" y="102"/>
                </a:cubicBezTo>
                <a:cubicBezTo>
                  <a:pt x="20" y="99"/>
                  <a:pt x="20" y="99"/>
                  <a:pt x="20" y="99"/>
                </a:cubicBezTo>
                <a:cubicBezTo>
                  <a:pt x="18" y="98"/>
                  <a:pt x="17" y="98"/>
                  <a:pt x="16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5" y="99"/>
                  <a:pt x="35" y="102"/>
                  <a:pt x="45" y="102"/>
                </a:cubicBezTo>
                <a:cubicBezTo>
                  <a:pt x="70" y="102"/>
                  <a:pt x="91" y="82"/>
                  <a:pt x="91" y="57"/>
                </a:cubicBezTo>
                <a:cubicBezTo>
                  <a:pt x="91" y="38"/>
                  <a:pt x="79" y="21"/>
                  <a:pt x="62" y="14"/>
                </a:cubicBezTo>
                <a:cubicBezTo>
                  <a:pt x="64" y="11"/>
                  <a:pt x="64" y="11"/>
                  <a:pt x="64" y="11"/>
                </a:cubicBezTo>
                <a:cubicBezTo>
                  <a:pt x="66" y="12"/>
                  <a:pt x="68" y="13"/>
                  <a:pt x="68" y="13"/>
                </a:cubicBezTo>
                <a:cubicBezTo>
                  <a:pt x="68" y="13"/>
                  <a:pt x="72" y="15"/>
                  <a:pt x="74" y="17"/>
                </a:cubicBezTo>
                <a:cubicBezTo>
                  <a:pt x="87" y="25"/>
                  <a:pt x="95" y="40"/>
                  <a:pt x="95" y="56"/>
                </a:cubicBezTo>
                <a:cubicBezTo>
                  <a:pt x="95" y="83"/>
                  <a:pt x="72" y="106"/>
                  <a:pt x="45" y="10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11C54ACB-45CA-FC96-1721-98ED819AC151}"/>
              </a:ext>
            </a:extLst>
          </p:cNvPr>
          <p:cNvSpPr txBox="1">
            <a:spLocks/>
          </p:cNvSpPr>
          <p:nvPr/>
        </p:nvSpPr>
        <p:spPr>
          <a:xfrm>
            <a:off x="-3881" y="125953"/>
            <a:ext cx="11517312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62107611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33155</TotalTime>
  <Words>226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メイリオ</vt:lpstr>
      <vt:lpstr>游ゴシック</vt:lpstr>
      <vt:lpstr>Calibri</vt:lpstr>
      <vt:lpstr>Helvetica Light</vt:lpstr>
      <vt:lpstr>Segoe UI</vt:lpstr>
      <vt:lpstr>レトロスペクト</vt:lpstr>
      <vt:lpstr> Machine data monitoring systems Made for FTS AUTOMOTIVE (THAILAND) CO., LTD.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BOY TOMAS</cp:lastModifiedBy>
  <cp:revision>389</cp:revision>
  <cp:lastPrinted>2023-10-26T07:44:54Z</cp:lastPrinted>
  <dcterms:created xsi:type="dcterms:W3CDTF">2018-07-06T03:47:07Z</dcterms:created>
  <dcterms:modified xsi:type="dcterms:W3CDTF">2023-12-05T05:29:09Z</dcterms:modified>
</cp:coreProperties>
</file>