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8"/>
  </p:notesMasterIdLst>
  <p:sldIdLst>
    <p:sldId id="256" r:id="rId2"/>
    <p:sldId id="364" r:id="rId3"/>
    <p:sldId id="382" r:id="rId4"/>
    <p:sldId id="383" r:id="rId5"/>
    <p:sldId id="386" r:id="rId6"/>
    <p:sldId id="344" r:id="rId7"/>
    <p:sldId id="365" r:id="rId8"/>
    <p:sldId id="378" r:id="rId9"/>
    <p:sldId id="384" r:id="rId10"/>
    <p:sldId id="379" r:id="rId11"/>
    <p:sldId id="346" r:id="rId12"/>
    <p:sldId id="385" r:id="rId13"/>
    <p:sldId id="380" r:id="rId14"/>
    <p:sldId id="387" r:id="rId15"/>
    <p:sldId id="366" r:id="rId16"/>
    <p:sldId id="358" r:id="rId17"/>
  </p:sldIdLst>
  <p:sldSz cx="12192000" cy="6858000"/>
  <p:notesSz cx="6735763" cy="98663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63"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ozaki ryo" initials="nr" lastIdx="1" clrIdx="0">
    <p:extLst>
      <p:ext uri="{19B8F6BF-5375-455C-9EA6-DF929625EA0E}">
        <p15:presenceInfo xmlns:p15="http://schemas.microsoft.com/office/powerpoint/2012/main" userId="392c27c9e49268a9"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CC"/>
    <a:srgbClr val="FFFFCC"/>
    <a:srgbClr val="0000FF"/>
    <a:srgbClr val="E7F1FA"/>
    <a:srgbClr val="3399FF"/>
    <a:srgbClr val="996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949" autoAdjust="0"/>
    <p:restoredTop sz="95865" autoAdjust="0"/>
  </p:normalViewPr>
  <p:slideViewPr>
    <p:cSldViewPr snapToGrid="0" showGuides="1">
      <p:cViewPr varScale="1">
        <p:scale>
          <a:sx n="112" d="100"/>
          <a:sy n="112" d="100"/>
        </p:scale>
        <p:origin x="1014" y="96"/>
      </p:cViewPr>
      <p:guideLst>
        <p:guide orient="horz" pos="2160"/>
        <p:guide pos="3863"/>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BBA85EC-0D37-424D-94FA-0FEBC699911C}" type="doc">
      <dgm:prSet loTypeId="urn:microsoft.com/office/officeart/2005/8/layout/chevron2" loCatId="process" qsTypeId="urn:microsoft.com/office/officeart/2005/8/quickstyle/simple1" qsCatId="simple" csTypeId="urn:microsoft.com/office/officeart/2005/8/colors/colorful5" csCatId="colorful" phldr="1"/>
      <dgm:spPr/>
      <dgm:t>
        <a:bodyPr/>
        <a:lstStyle/>
        <a:p>
          <a:endParaRPr lang="en-US"/>
        </a:p>
      </dgm:t>
    </dgm:pt>
    <dgm:pt modelId="{B0D17E31-9EB5-4BF9-911B-23C08B4B4081}">
      <dgm:prSet phldrT="[Text]"/>
      <dgm:spPr/>
      <dgm:t>
        <a:bodyPr/>
        <a:lstStyle/>
        <a:p>
          <a:r>
            <a:rPr lang="en-US" dirty="0">
              <a:solidFill>
                <a:schemeClr val="tx1"/>
              </a:solidFill>
            </a:rPr>
            <a:t>Register invoice</a:t>
          </a:r>
        </a:p>
      </dgm:t>
    </dgm:pt>
    <dgm:pt modelId="{7E959DDE-A488-43B6-9EDB-D987D630645F}" type="parTrans" cxnId="{6FB04FC3-FE41-4E67-BE4E-5B9505F6157A}">
      <dgm:prSet/>
      <dgm:spPr/>
      <dgm:t>
        <a:bodyPr/>
        <a:lstStyle/>
        <a:p>
          <a:endParaRPr lang="en-US"/>
        </a:p>
      </dgm:t>
    </dgm:pt>
    <dgm:pt modelId="{14CB5316-CCDF-4888-A7A8-C759F41A2D74}" type="sibTrans" cxnId="{6FB04FC3-FE41-4E67-BE4E-5B9505F6157A}">
      <dgm:prSet/>
      <dgm:spPr/>
      <dgm:t>
        <a:bodyPr/>
        <a:lstStyle/>
        <a:p>
          <a:endParaRPr lang="en-US"/>
        </a:p>
      </dgm:t>
    </dgm:pt>
    <dgm:pt modelId="{A65A3C27-6E60-4E9C-B682-957B9AB1A82C}">
      <dgm:prSet phldrT="[Text]" custT="1"/>
      <dgm:spPr/>
      <dgm:t>
        <a:bodyPr/>
        <a:lstStyle/>
        <a:p>
          <a:pPr algn="l"/>
          <a:r>
            <a:rPr lang="en-US" sz="1400" dirty="0"/>
            <a:t>Preparing data for INV.Number and INV.Order </a:t>
          </a:r>
        </a:p>
      </dgm:t>
    </dgm:pt>
    <dgm:pt modelId="{67EEF9DF-1C67-4248-BE6D-44002DAD8065}" type="parTrans" cxnId="{6B64AB41-9F82-4390-BFC8-BA9D6DA28C17}">
      <dgm:prSet/>
      <dgm:spPr/>
      <dgm:t>
        <a:bodyPr/>
        <a:lstStyle/>
        <a:p>
          <a:endParaRPr lang="en-US"/>
        </a:p>
      </dgm:t>
    </dgm:pt>
    <dgm:pt modelId="{9FC0E3B7-AEFF-4CF8-A466-B39128D5706D}" type="sibTrans" cxnId="{6B64AB41-9F82-4390-BFC8-BA9D6DA28C17}">
      <dgm:prSet/>
      <dgm:spPr/>
      <dgm:t>
        <a:bodyPr/>
        <a:lstStyle/>
        <a:p>
          <a:endParaRPr lang="en-US"/>
        </a:p>
      </dgm:t>
    </dgm:pt>
    <dgm:pt modelId="{244CA293-7193-4C30-B1F7-3DCB59DEF878}">
      <dgm:prSet phldrT="[Text]"/>
      <dgm:spPr/>
      <dgm:t>
        <a:bodyPr/>
        <a:lstStyle/>
        <a:p>
          <a:r>
            <a:rPr lang="en-US" dirty="0">
              <a:solidFill>
                <a:schemeClr val="tx1"/>
              </a:solidFill>
            </a:rPr>
            <a:t>Read Part Number</a:t>
          </a:r>
        </a:p>
      </dgm:t>
    </dgm:pt>
    <dgm:pt modelId="{2AB62B25-20F8-4AA1-8E9D-735BBED46EED}" type="parTrans" cxnId="{9EF318EB-26B0-43D3-9A1B-AE97871412F7}">
      <dgm:prSet/>
      <dgm:spPr/>
      <dgm:t>
        <a:bodyPr/>
        <a:lstStyle/>
        <a:p>
          <a:endParaRPr lang="en-US"/>
        </a:p>
      </dgm:t>
    </dgm:pt>
    <dgm:pt modelId="{592C33F8-B575-40C5-BAB3-744FDA100562}" type="sibTrans" cxnId="{9EF318EB-26B0-43D3-9A1B-AE97871412F7}">
      <dgm:prSet/>
      <dgm:spPr/>
      <dgm:t>
        <a:bodyPr/>
        <a:lstStyle/>
        <a:p>
          <a:endParaRPr lang="en-US"/>
        </a:p>
      </dgm:t>
    </dgm:pt>
    <dgm:pt modelId="{58DBE7CA-16D7-41F7-AB19-9017686DAFED}">
      <dgm:prSet phldrT="[Text]" custT="1"/>
      <dgm:spPr/>
      <dgm:t>
        <a:bodyPr/>
        <a:lstStyle/>
        <a:p>
          <a:pPr algn="l"/>
          <a:r>
            <a:rPr lang="en-US" sz="1400" dirty="0"/>
            <a:t>By SR-Reader/Handy send to Barcode system</a:t>
          </a:r>
        </a:p>
      </dgm:t>
    </dgm:pt>
    <dgm:pt modelId="{E6DD4183-E2BB-48B5-BB65-2EF9A9C2260A}" type="parTrans" cxnId="{79C4B385-CB2E-4D82-9C7D-520CBD00F63B}">
      <dgm:prSet/>
      <dgm:spPr/>
      <dgm:t>
        <a:bodyPr/>
        <a:lstStyle/>
        <a:p>
          <a:endParaRPr lang="en-US"/>
        </a:p>
      </dgm:t>
    </dgm:pt>
    <dgm:pt modelId="{A77C0B4C-6A64-41E6-B0F6-1BF8260E3876}" type="sibTrans" cxnId="{79C4B385-CB2E-4D82-9C7D-520CBD00F63B}">
      <dgm:prSet/>
      <dgm:spPr/>
      <dgm:t>
        <a:bodyPr/>
        <a:lstStyle/>
        <a:p>
          <a:endParaRPr lang="en-US"/>
        </a:p>
      </dgm:t>
    </dgm:pt>
    <dgm:pt modelId="{7B056097-2EA0-4AD1-ACC5-B32CF3791CC4}">
      <dgm:prSet phldrT="[Text]"/>
      <dgm:spPr/>
      <dgm:t>
        <a:bodyPr/>
        <a:lstStyle/>
        <a:p>
          <a:r>
            <a:rPr lang="en-US" dirty="0">
              <a:solidFill>
                <a:schemeClr val="tx1"/>
              </a:solidFill>
            </a:rPr>
            <a:t>Auto labeling</a:t>
          </a:r>
        </a:p>
      </dgm:t>
    </dgm:pt>
    <dgm:pt modelId="{B1D25059-CE0B-4CE1-A7C4-7F8C584BAFA1}" type="parTrans" cxnId="{CAF5177F-4224-433B-A60F-25B4AEBF6EA7}">
      <dgm:prSet/>
      <dgm:spPr/>
      <dgm:t>
        <a:bodyPr/>
        <a:lstStyle/>
        <a:p>
          <a:endParaRPr lang="en-US"/>
        </a:p>
      </dgm:t>
    </dgm:pt>
    <dgm:pt modelId="{A9EEBA58-1EC1-4062-8C94-AAA8BEE5AB60}" type="sibTrans" cxnId="{CAF5177F-4224-433B-A60F-25B4AEBF6EA7}">
      <dgm:prSet/>
      <dgm:spPr/>
      <dgm:t>
        <a:bodyPr/>
        <a:lstStyle/>
        <a:p>
          <a:endParaRPr lang="en-US"/>
        </a:p>
      </dgm:t>
    </dgm:pt>
    <dgm:pt modelId="{2E05E6B4-9203-41A2-8225-CB6DB14D653C}">
      <dgm:prSet phldrT="[Text]" custT="1"/>
      <dgm:spPr/>
      <dgm:t>
        <a:bodyPr/>
        <a:lstStyle/>
        <a:p>
          <a:pPr algn="l"/>
          <a:r>
            <a:rPr lang="en-US" sz="1400" dirty="0"/>
            <a:t>By Robot received trigger by sensor </a:t>
          </a:r>
        </a:p>
      </dgm:t>
    </dgm:pt>
    <dgm:pt modelId="{73744157-A3D0-4D4D-B326-D4AFA8B85B90}" type="parTrans" cxnId="{1898BDC3-9AE5-4BC0-A1A9-A0C4BE2BE062}">
      <dgm:prSet/>
      <dgm:spPr/>
      <dgm:t>
        <a:bodyPr/>
        <a:lstStyle/>
        <a:p>
          <a:endParaRPr lang="en-US"/>
        </a:p>
      </dgm:t>
    </dgm:pt>
    <dgm:pt modelId="{409073A5-7EA0-42E7-A22D-E47F6B502694}" type="sibTrans" cxnId="{1898BDC3-9AE5-4BC0-A1A9-A0C4BE2BE062}">
      <dgm:prSet/>
      <dgm:spPr/>
      <dgm:t>
        <a:bodyPr/>
        <a:lstStyle/>
        <a:p>
          <a:endParaRPr lang="en-US"/>
        </a:p>
      </dgm:t>
    </dgm:pt>
    <dgm:pt modelId="{534E1039-BEB7-4539-B984-AED46F8A34A4}">
      <dgm:prSet/>
      <dgm:spPr/>
      <dgm:t>
        <a:bodyPr/>
        <a:lstStyle/>
        <a:p>
          <a:r>
            <a:rPr lang="en-US" dirty="0">
              <a:solidFill>
                <a:schemeClr val="tx1"/>
              </a:solidFill>
            </a:rPr>
            <a:t>Duplicate check</a:t>
          </a:r>
        </a:p>
      </dgm:t>
    </dgm:pt>
    <dgm:pt modelId="{BCDAA3E1-9834-4200-BA47-966AA98DC637}" type="parTrans" cxnId="{C49FBD72-40FF-43CF-B223-345D442DC39D}">
      <dgm:prSet/>
      <dgm:spPr/>
      <dgm:t>
        <a:bodyPr/>
        <a:lstStyle/>
        <a:p>
          <a:endParaRPr lang="en-US"/>
        </a:p>
      </dgm:t>
    </dgm:pt>
    <dgm:pt modelId="{B0506E48-A1AA-444B-B872-5809312AC64E}" type="sibTrans" cxnId="{C49FBD72-40FF-43CF-B223-345D442DC39D}">
      <dgm:prSet/>
      <dgm:spPr/>
      <dgm:t>
        <a:bodyPr/>
        <a:lstStyle/>
        <a:p>
          <a:endParaRPr lang="en-US"/>
        </a:p>
      </dgm:t>
    </dgm:pt>
    <dgm:pt modelId="{0CBE59BC-78FF-4976-8282-54A7CEDB2DEB}">
      <dgm:prSet/>
      <dgm:spPr/>
      <dgm:t>
        <a:bodyPr/>
        <a:lstStyle/>
        <a:p>
          <a:r>
            <a:rPr lang="en-US" dirty="0">
              <a:solidFill>
                <a:schemeClr val="tx1"/>
              </a:solidFill>
            </a:rPr>
            <a:t>RFID Read/Writer</a:t>
          </a:r>
        </a:p>
      </dgm:t>
    </dgm:pt>
    <dgm:pt modelId="{1D8816F7-0624-44FC-A714-C4F635E62315}" type="parTrans" cxnId="{6B117A96-1D2B-4F46-817D-8763A79CB221}">
      <dgm:prSet/>
      <dgm:spPr/>
      <dgm:t>
        <a:bodyPr/>
        <a:lstStyle/>
        <a:p>
          <a:endParaRPr lang="en-US"/>
        </a:p>
      </dgm:t>
    </dgm:pt>
    <dgm:pt modelId="{2326D9CB-F499-444E-AE8B-53A5298AA09F}" type="sibTrans" cxnId="{6B117A96-1D2B-4F46-817D-8763A79CB221}">
      <dgm:prSet/>
      <dgm:spPr/>
      <dgm:t>
        <a:bodyPr/>
        <a:lstStyle/>
        <a:p>
          <a:endParaRPr lang="en-US"/>
        </a:p>
      </dgm:t>
    </dgm:pt>
    <dgm:pt modelId="{5CDA1B30-D13F-4F82-AAA6-9A1231D8CB88}">
      <dgm:prSet custT="1"/>
      <dgm:spPr/>
      <dgm:t>
        <a:bodyPr/>
        <a:lstStyle/>
        <a:p>
          <a:pPr algn="l"/>
          <a:r>
            <a:rPr lang="en-US" sz="1400" dirty="0"/>
            <a:t>PLC SR-Reader read from sticker label send to Barcode systems</a:t>
          </a:r>
        </a:p>
      </dgm:t>
    </dgm:pt>
    <dgm:pt modelId="{57E78091-4A25-4DAE-9E02-8FBC22109F41}" type="parTrans" cxnId="{DB6CCF2B-A928-4B97-B01A-0A46AC54102D}">
      <dgm:prSet/>
      <dgm:spPr/>
      <dgm:t>
        <a:bodyPr/>
        <a:lstStyle/>
        <a:p>
          <a:endParaRPr lang="en-US"/>
        </a:p>
      </dgm:t>
    </dgm:pt>
    <dgm:pt modelId="{79D06F77-3AB8-4EE6-9DB2-2BB8E880E699}" type="sibTrans" cxnId="{DB6CCF2B-A928-4B97-B01A-0A46AC54102D}">
      <dgm:prSet/>
      <dgm:spPr/>
      <dgm:t>
        <a:bodyPr/>
        <a:lstStyle/>
        <a:p>
          <a:endParaRPr lang="en-US"/>
        </a:p>
      </dgm:t>
    </dgm:pt>
    <dgm:pt modelId="{880AB757-81AD-440F-8D55-A9EE4EF91BD6}">
      <dgm:prSet custT="1"/>
      <dgm:spPr/>
      <dgm:t>
        <a:bodyPr/>
        <a:lstStyle/>
        <a:p>
          <a:pPr algn="l"/>
          <a:r>
            <a:rPr lang="en-US" sz="1400" dirty="0"/>
            <a:t>PLC Read from RFID and send to RFID systems</a:t>
          </a:r>
        </a:p>
      </dgm:t>
    </dgm:pt>
    <dgm:pt modelId="{BE4F7D00-156B-47A6-B08F-2D8E6978A465}" type="parTrans" cxnId="{720D0EFD-EF4B-40FB-84FD-599C4DD3014A}">
      <dgm:prSet/>
      <dgm:spPr/>
      <dgm:t>
        <a:bodyPr/>
        <a:lstStyle/>
        <a:p>
          <a:endParaRPr lang="en-US"/>
        </a:p>
      </dgm:t>
    </dgm:pt>
    <dgm:pt modelId="{82431B47-278C-4139-AAED-0EC0A45530E5}" type="sibTrans" cxnId="{720D0EFD-EF4B-40FB-84FD-599C4DD3014A}">
      <dgm:prSet/>
      <dgm:spPr/>
      <dgm:t>
        <a:bodyPr/>
        <a:lstStyle/>
        <a:p>
          <a:endParaRPr lang="en-US"/>
        </a:p>
      </dgm:t>
    </dgm:pt>
    <dgm:pt modelId="{46C78D5D-0B25-413D-809E-23AC95A78CE8}" type="pres">
      <dgm:prSet presAssocID="{9BBA85EC-0D37-424D-94FA-0FEBC699911C}" presName="linearFlow" presStyleCnt="0">
        <dgm:presLayoutVars>
          <dgm:dir/>
          <dgm:animLvl val="lvl"/>
          <dgm:resizeHandles val="exact"/>
        </dgm:presLayoutVars>
      </dgm:prSet>
      <dgm:spPr/>
    </dgm:pt>
    <dgm:pt modelId="{4B27F88D-E51C-4BFD-9B68-18862552DCD3}" type="pres">
      <dgm:prSet presAssocID="{B0D17E31-9EB5-4BF9-911B-23C08B4B4081}" presName="composite" presStyleCnt="0"/>
      <dgm:spPr/>
    </dgm:pt>
    <dgm:pt modelId="{DC176E75-9684-4774-8225-19F7D46D2E5B}" type="pres">
      <dgm:prSet presAssocID="{B0D17E31-9EB5-4BF9-911B-23C08B4B4081}" presName="parentText" presStyleLbl="alignNode1" presStyleIdx="0" presStyleCnt="5" custLinFactNeighborX="-1276" custLinFactNeighborY="-3871">
        <dgm:presLayoutVars>
          <dgm:chMax val="1"/>
          <dgm:bulletEnabled val="1"/>
        </dgm:presLayoutVars>
      </dgm:prSet>
      <dgm:spPr/>
    </dgm:pt>
    <dgm:pt modelId="{3BF48658-3116-4E09-82C6-8785CC0C97A3}" type="pres">
      <dgm:prSet presAssocID="{B0D17E31-9EB5-4BF9-911B-23C08B4B4081}" presName="descendantText" presStyleLbl="alignAcc1" presStyleIdx="0" presStyleCnt="5">
        <dgm:presLayoutVars>
          <dgm:bulletEnabled val="1"/>
        </dgm:presLayoutVars>
      </dgm:prSet>
      <dgm:spPr/>
    </dgm:pt>
    <dgm:pt modelId="{9C2D8BF4-2502-4FA1-85B4-B3FD1B9F5DE2}" type="pres">
      <dgm:prSet presAssocID="{14CB5316-CCDF-4888-A7A8-C759F41A2D74}" presName="sp" presStyleCnt="0"/>
      <dgm:spPr/>
    </dgm:pt>
    <dgm:pt modelId="{B5D79766-884E-44AA-9F45-6CEF99F52397}" type="pres">
      <dgm:prSet presAssocID="{244CA293-7193-4C30-B1F7-3DCB59DEF878}" presName="composite" presStyleCnt="0"/>
      <dgm:spPr/>
    </dgm:pt>
    <dgm:pt modelId="{375A4B3F-C81E-41C0-BCBE-9B46F7D65F5D}" type="pres">
      <dgm:prSet presAssocID="{244CA293-7193-4C30-B1F7-3DCB59DEF878}" presName="parentText" presStyleLbl="alignNode1" presStyleIdx="1" presStyleCnt="5">
        <dgm:presLayoutVars>
          <dgm:chMax val="1"/>
          <dgm:bulletEnabled val="1"/>
        </dgm:presLayoutVars>
      </dgm:prSet>
      <dgm:spPr/>
    </dgm:pt>
    <dgm:pt modelId="{C7FB100D-237B-4290-97DE-56B5DB1AA32D}" type="pres">
      <dgm:prSet presAssocID="{244CA293-7193-4C30-B1F7-3DCB59DEF878}" presName="descendantText" presStyleLbl="alignAcc1" presStyleIdx="1" presStyleCnt="5">
        <dgm:presLayoutVars>
          <dgm:bulletEnabled val="1"/>
        </dgm:presLayoutVars>
      </dgm:prSet>
      <dgm:spPr/>
    </dgm:pt>
    <dgm:pt modelId="{1ABF0731-FA34-40BE-AA07-F58A86F5DE63}" type="pres">
      <dgm:prSet presAssocID="{592C33F8-B575-40C5-BAB3-744FDA100562}" presName="sp" presStyleCnt="0"/>
      <dgm:spPr/>
    </dgm:pt>
    <dgm:pt modelId="{EB6A9498-B09C-4CF8-AF7B-FD24133BB0F9}" type="pres">
      <dgm:prSet presAssocID="{7B056097-2EA0-4AD1-ACC5-B32CF3791CC4}" presName="composite" presStyleCnt="0"/>
      <dgm:spPr/>
    </dgm:pt>
    <dgm:pt modelId="{388B2F78-6352-4949-9AE9-A33A1428B46D}" type="pres">
      <dgm:prSet presAssocID="{7B056097-2EA0-4AD1-ACC5-B32CF3791CC4}" presName="parentText" presStyleLbl="alignNode1" presStyleIdx="2" presStyleCnt="5">
        <dgm:presLayoutVars>
          <dgm:chMax val="1"/>
          <dgm:bulletEnabled val="1"/>
        </dgm:presLayoutVars>
      </dgm:prSet>
      <dgm:spPr/>
    </dgm:pt>
    <dgm:pt modelId="{4BDCCEAB-C0D6-4732-9A42-A00AAF9444F3}" type="pres">
      <dgm:prSet presAssocID="{7B056097-2EA0-4AD1-ACC5-B32CF3791CC4}" presName="descendantText" presStyleLbl="alignAcc1" presStyleIdx="2" presStyleCnt="5">
        <dgm:presLayoutVars>
          <dgm:bulletEnabled val="1"/>
        </dgm:presLayoutVars>
      </dgm:prSet>
      <dgm:spPr/>
    </dgm:pt>
    <dgm:pt modelId="{35CFD75C-A0AE-46BC-95DF-0BE0357EB715}" type="pres">
      <dgm:prSet presAssocID="{A9EEBA58-1EC1-4062-8C94-AAA8BEE5AB60}" presName="sp" presStyleCnt="0"/>
      <dgm:spPr/>
    </dgm:pt>
    <dgm:pt modelId="{BDFFEE3B-68CD-4A8B-9A5D-214DB712573C}" type="pres">
      <dgm:prSet presAssocID="{534E1039-BEB7-4539-B984-AED46F8A34A4}" presName="composite" presStyleCnt="0"/>
      <dgm:spPr/>
    </dgm:pt>
    <dgm:pt modelId="{01554F86-22F7-4AC4-9C5B-B873CA5E9263}" type="pres">
      <dgm:prSet presAssocID="{534E1039-BEB7-4539-B984-AED46F8A34A4}" presName="parentText" presStyleLbl="alignNode1" presStyleIdx="3" presStyleCnt="5">
        <dgm:presLayoutVars>
          <dgm:chMax val="1"/>
          <dgm:bulletEnabled val="1"/>
        </dgm:presLayoutVars>
      </dgm:prSet>
      <dgm:spPr/>
    </dgm:pt>
    <dgm:pt modelId="{B3BE7700-9B02-4285-9FF1-A7D2EDF1FBE0}" type="pres">
      <dgm:prSet presAssocID="{534E1039-BEB7-4539-B984-AED46F8A34A4}" presName="descendantText" presStyleLbl="alignAcc1" presStyleIdx="3" presStyleCnt="5">
        <dgm:presLayoutVars>
          <dgm:bulletEnabled val="1"/>
        </dgm:presLayoutVars>
      </dgm:prSet>
      <dgm:spPr/>
    </dgm:pt>
    <dgm:pt modelId="{6FC789F8-C1FD-4D62-8F3D-13DAB2E3C40B}" type="pres">
      <dgm:prSet presAssocID="{B0506E48-A1AA-444B-B872-5809312AC64E}" presName="sp" presStyleCnt="0"/>
      <dgm:spPr/>
    </dgm:pt>
    <dgm:pt modelId="{C870F1F0-C448-4EC2-BDC5-19FD5444F772}" type="pres">
      <dgm:prSet presAssocID="{0CBE59BC-78FF-4976-8282-54A7CEDB2DEB}" presName="composite" presStyleCnt="0"/>
      <dgm:spPr/>
    </dgm:pt>
    <dgm:pt modelId="{ACB9A508-CA55-40BD-B7D4-7706D1EDE99A}" type="pres">
      <dgm:prSet presAssocID="{0CBE59BC-78FF-4976-8282-54A7CEDB2DEB}" presName="parentText" presStyleLbl="alignNode1" presStyleIdx="4" presStyleCnt="5">
        <dgm:presLayoutVars>
          <dgm:chMax val="1"/>
          <dgm:bulletEnabled val="1"/>
        </dgm:presLayoutVars>
      </dgm:prSet>
      <dgm:spPr/>
    </dgm:pt>
    <dgm:pt modelId="{AAA7CB36-AA8E-40E1-BE1A-FCC5085BB702}" type="pres">
      <dgm:prSet presAssocID="{0CBE59BC-78FF-4976-8282-54A7CEDB2DEB}" presName="descendantText" presStyleLbl="alignAcc1" presStyleIdx="4" presStyleCnt="5">
        <dgm:presLayoutVars>
          <dgm:bulletEnabled val="1"/>
        </dgm:presLayoutVars>
      </dgm:prSet>
      <dgm:spPr/>
    </dgm:pt>
  </dgm:ptLst>
  <dgm:cxnLst>
    <dgm:cxn modelId="{6EB8C02B-4913-4EC2-8D99-6BDBA1FDEC6F}" type="presOf" srcId="{9BBA85EC-0D37-424D-94FA-0FEBC699911C}" destId="{46C78D5D-0B25-413D-809E-23AC95A78CE8}" srcOrd="0" destOrd="0" presId="urn:microsoft.com/office/officeart/2005/8/layout/chevron2"/>
    <dgm:cxn modelId="{DB6CCF2B-A928-4B97-B01A-0A46AC54102D}" srcId="{534E1039-BEB7-4539-B984-AED46F8A34A4}" destId="{5CDA1B30-D13F-4F82-AAA6-9A1231D8CB88}" srcOrd="0" destOrd="0" parTransId="{57E78091-4A25-4DAE-9E02-8FBC22109F41}" sibTransId="{79D06F77-3AB8-4EE6-9DB2-2BB8E880E699}"/>
    <dgm:cxn modelId="{C882CA2F-D43D-45A7-8BB7-4AFB7EAAB464}" type="presOf" srcId="{2E05E6B4-9203-41A2-8225-CB6DB14D653C}" destId="{4BDCCEAB-C0D6-4732-9A42-A00AAF9444F3}" srcOrd="0" destOrd="0" presId="urn:microsoft.com/office/officeart/2005/8/layout/chevron2"/>
    <dgm:cxn modelId="{57094B33-D764-443B-A8E6-2BD5F64B033A}" type="presOf" srcId="{58DBE7CA-16D7-41F7-AB19-9017686DAFED}" destId="{C7FB100D-237B-4290-97DE-56B5DB1AA32D}" srcOrd="0" destOrd="0" presId="urn:microsoft.com/office/officeart/2005/8/layout/chevron2"/>
    <dgm:cxn modelId="{6B64AB41-9F82-4390-BFC8-BA9D6DA28C17}" srcId="{B0D17E31-9EB5-4BF9-911B-23C08B4B4081}" destId="{A65A3C27-6E60-4E9C-B682-957B9AB1A82C}" srcOrd="0" destOrd="0" parTransId="{67EEF9DF-1C67-4248-BE6D-44002DAD8065}" sibTransId="{9FC0E3B7-AEFF-4CF8-A466-B39128D5706D}"/>
    <dgm:cxn modelId="{2E068371-EB3E-49D7-B1B6-5DF90288D3C2}" type="presOf" srcId="{0CBE59BC-78FF-4976-8282-54A7CEDB2DEB}" destId="{ACB9A508-CA55-40BD-B7D4-7706D1EDE99A}" srcOrd="0" destOrd="0" presId="urn:microsoft.com/office/officeart/2005/8/layout/chevron2"/>
    <dgm:cxn modelId="{89FFFD51-258E-451F-A105-0D0DB0EAD5D9}" type="presOf" srcId="{534E1039-BEB7-4539-B984-AED46F8A34A4}" destId="{01554F86-22F7-4AC4-9C5B-B873CA5E9263}" srcOrd="0" destOrd="0" presId="urn:microsoft.com/office/officeart/2005/8/layout/chevron2"/>
    <dgm:cxn modelId="{54A73E72-50CC-48B9-A542-DAF3BCE5B883}" type="presOf" srcId="{5CDA1B30-D13F-4F82-AAA6-9A1231D8CB88}" destId="{B3BE7700-9B02-4285-9FF1-A7D2EDF1FBE0}" srcOrd="0" destOrd="0" presId="urn:microsoft.com/office/officeart/2005/8/layout/chevron2"/>
    <dgm:cxn modelId="{C49FBD72-40FF-43CF-B223-345D442DC39D}" srcId="{9BBA85EC-0D37-424D-94FA-0FEBC699911C}" destId="{534E1039-BEB7-4539-B984-AED46F8A34A4}" srcOrd="3" destOrd="0" parTransId="{BCDAA3E1-9834-4200-BA47-966AA98DC637}" sibTransId="{B0506E48-A1AA-444B-B872-5809312AC64E}"/>
    <dgm:cxn modelId="{CAF5177F-4224-433B-A60F-25B4AEBF6EA7}" srcId="{9BBA85EC-0D37-424D-94FA-0FEBC699911C}" destId="{7B056097-2EA0-4AD1-ACC5-B32CF3791CC4}" srcOrd="2" destOrd="0" parTransId="{B1D25059-CE0B-4CE1-A7C4-7F8C584BAFA1}" sibTransId="{A9EEBA58-1EC1-4062-8C94-AAA8BEE5AB60}"/>
    <dgm:cxn modelId="{2347AA83-36DE-4373-9F7A-312E6BA132E0}" type="presOf" srcId="{B0D17E31-9EB5-4BF9-911B-23C08B4B4081}" destId="{DC176E75-9684-4774-8225-19F7D46D2E5B}" srcOrd="0" destOrd="0" presId="urn:microsoft.com/office/officeart/2005/8/layout/chevron2"/>
    <dgm:cxn modelId="{79C4B385-CB2E-4D82-9C7D-520CBD00F63B}" srcId="{244CA293-7193-4C30-B1F7-3DCB59DEF878}" destId="{58DBE7CA-16D7-41F7-AB19-9017686DAFED}" srcOrd="0" destOrd="0" parTransId="{E6DD4183-E2BB-48B5-BB65-2EF9A9C2260A}" sibTransId="{A77C0B4C-6A64-41E6-B0F6-1BF8260E3876}"/>
    <dgm:cxn modelId="{5F43498A-E13E-4298-93AD-E75496830AF2}" type="presOf" srcId="{244CA293-7193-4C30-B1F7-3DCB59DEF878}" destId="{375A4B3F-C81E-41C0-BCBE-9B46F7D65F5D}" srcOrd="0" destOrd="0" presId="urn:microsoft.com/office/officeart/2005/8/layout/chevron2"/>
    <dgm:cxn modelId="{F4CCC48F-F2D0-4E14-9C99-30FB66418279}" type="presOf" srcId="{7B056097-2EA0-4AD1-ACC5-B32CF3791CC4}" destId="{388B2F78-6352-4949-9AE9-A33A1428B46D}" srcOrd="0" destOrd="0" presId="urn:microsoft.com/office/officeart/2005/8/layout/chevron2"/>
    <dgm:cxn modelId="{6B117A96-1D2B-4F46-817D-8763A79CB221}" srcId="{9BBA85EC-0D37-424D-94FA-0FEBC699911C}" destId="{0CBE59BC-78FF-4976-8282-54A7CEDB2DEB}" srcOrd="4" destOrd="0" parTransId="{1D8816F7-0624-44FC-A714-C4F635E62315}" sibTransId="{2326D9CB-F499-444E-AE8B-53A5298AA09F}"/>
    <dgm:cxn modelId="{A821B6C0-B0AF-4B7B-B5C6-187ABAC16C69}" type="presOf" srcId="{880AB757-81AD-440F-8D55-A9EE4EF91BD6}" destId="{AAA7CB36-AA8E-40E1-BE1A-FCC5085BB702}" srcOrd="0" destOrd="0" presId="urn:microsoft.com/office/officeart/2005/8/layout/chevron2"/>
    <dgm:cxn modelId="{6FB04FC3-FE41-4E67-BE4E-5B9505F6157A}" srcId="{9BBA85EC-0D37-424D-94FA-0FEBC699911C}" destId="{B0D17E31-9EB5-4BF9-911B-23C08B4B4081}" srcOrd="0" destOrd="0" parTransId="{7E959DDE-A488-43B6-9EDB-D987D630645F}" sibTransId="{14CB5316-CCDF-4888-A7A8-C759F41A2D74}"/>
    <dgm:cxn modelId="{1898BDC3-9AE5-4BC0-A1A9-A0C4BE2BE062}" srcId="{7B056097-2EA0-4AD1-ACC5-B32CF3791CC4}" destId="{2E05E6B4-9203-41A2-8225-CB6DB14D653C}" srcOrd="0" destOrd="0" parTransId="{73744157-A3D0-4D4D-B326-D4AFA8B85B90}" sibTransId="{409073A5-7EA0-42E7-A22D-E47F6B502694}"/>
    <dgm:cxn modelId="{5FD8CFE8-CF7A-48AD-8910-6D88AFE999E9}" type="presOf" srcId="{A65A3C27-6E60-4E9C-B682-957B9AB1A82C}" destId="{3BF48658-3116-4E09-82C6-8785CC0C97A3}" srcOrd="0" destOrd="0" presId="urn:microsoft.com/office/officeart/2005/8/layout/chevron2"/>
    <dgm:cxn modelId="{9EF318EB-26B0-43D3-9A1B-AE97871412F7}" srcId="{9BBA85EC-0D37-424D-94FA-0FEBC699911C}" destId="{244CA293-7193-4C30-B1F7-3DCB59DEF878}" srcOrd="1" destOrd="0" parTransId="{2AB62B25-20F8-4AA1-8E9D-735BBED46EED}" sibTransId="{592C33F8-B575-40C5-BAB3-744FDA100562}"/>
    <dgm:cxn modelId="{720D0EFD-EF4B-40FB-84FD-599C4DD3014A}" srcId="{0CBE59BC-78FF-4976-8282-54A7CEDB2DEB}" destId="{880AB757-81AD-440F-8D55-A9EE4EF91BD6}" srcOrd="0" destOrd="0" parTransId="{BE4F7D00-156B-47A6-B08F-2D8E6978A465}" sibTransId="{82431B47-278C-4139-AAED-0EC0A45530E5}"/>
    <dgm:cxn modelId="{8DDF7AFD-0445-4C65-BCE4-24E429B0CB19}" type="presParOf" srcId="{46C78D5D-0B25-413D-809E-23AC95A78CE8}" destId="{4B27F88D-E51C-4BFD-9B68-18862552DCD3}" srcOrd="0" destOrd="0" presId="urn:microsoft.com/office/officeart/2005/8/layout/chevron2"/>
    <dgm:cxn modelId="{3ED196B4-C19D-4A0F-B550-B60620FC91C7}" type="presParOf" srcId="{4B27F88D-E51C-4BFD-9B68-18862552DCD3}" destId="{DC176E75-9684-4774-8225-19F7D46D2E5B}" srcOrd="0" destOrd="0" presId="urn:microsoft.com/office/officeart/2005/8/layout/chevron2"/>
    <dgm:cxn modelId="{EFAD8A51-67B7-4C0C-B430-27BDFBEADF94}" type="presParOf" srcId="{4B27F88D-E51C-4BFD-9B68-18862552DCD3}" destId="{3BF48658-3116-4E09-82C6-8785CC0C97A3}" srcOrd="1" destOrd="0" presId="urn:microsoft.com/office/officeart/2005/8/layout/chevron2"/>
    <dgm:cxn modelId="{B9549740-85BE-4858-8509-4599051638E6}" type="presParOf" srcId="{46C78D5D-0B25-413D-809E-23AC95A78CE8}" destId="{9C2D8BF4-2502-4FA1-85B4-B3FD1B9F5DE2}" srcOrd="1" destOrd="0" presId="urn:microsoft.com/office/officeart/2005/8/layout/chevron2"/>
    <dgm:cxn modelId="{DFF0406B-8C40-4EE1-8FC4-F82CFCBABE92}" type="presParOf" srcId="{46C78D5D-0B25-413D-809E-23AC95A78CE8}" destId="{B5D79766-884E-44AA-9F45-6CEF99F52397}" srcOrd="2" destOrd="0" presId="urn:microsoft.com/office/officeart/2005/8/layout/chevron2"/>
    <dgm:cxn modelId="{C72041F5-667B-4E67-B76B-783D0C74A1A6}" type="presParOf" srcId="{B5D79766-884E-44AA-9F45-6CEF99F52397}" destId="{375A4B3F-C81E-41C0-BCBE-9B46F7D65F5D}" srcOrd="0" destOrd="0" presId="urn:microsoft.com/office/officeart/2005/8/layout/chevron2"/>
    <dgm:cxn modelId="{308A4AC4-CF21-4C0E-8AE3-2CCF6032740C}" type="presParOf" srcId="{B5D79766-884E-44AA-9F45-6CEF99F52397}" destId="{C7FB100D-237B-4290-97DE-56B5DB1AA32D}" srcOrd="1" destOrd="0" presId="urn:microsoft.com/office/officeart/2005/8/layout/chevron2"/>
    <dgm:cxn modelId="{A04CA2FA-8850-4103-A16B-F744F4496E3E}" type="presParOf" srcId="{46C78D5D-0B25-413D-809E-23AC95A78CE8}" destId="{1ABF0731-FA34-40BE-AA07-F58A86F5DE63}" srcOrd="3" destOrd="0" presId="urn:microsoft.com/office/officeart/2005/8/layout/chevron2"/>
    <dgm:cxn modelId="{C9BC8D77-AB74-4B7A-A81A-7C02605E8EFB}" type="presParOf" srcId="{46C78D5D-0B25-413D-809E-23AC95A78CE8}" destId="{EB6A9498-B09C-4CF8-AF7B-FD24133BB0F9}" srcOrd="4" destOrd="0" presId="urn:microsoft.com/office/officeart/2005/8/layout/chevron2"/>
    <dgm:cxn modelId="{917B322B-76A5-4A2A-BEBD-8733B7AF4CF4}" type="presParOf" srcId="{EB6A9498-B09C-4CF8-AF7B-FD24133BB0F9}" destId="{388B2F78-6352-4949-9AE9-A33A1428B46D}" srcOrd="0" destOrd="0" presId="urn:microsoft.com/office/officeart/2005/8/layout/chevron2"/>
    <dgm:cxn modelId="{5D15F7B9-ED63-4E78-9766-11CCA7CA1CD2}" type="presParOf" srcId="{EB6A9498-B09C-4CF8-AF7B-FD24133BB0F9}" destId="{4BDCCEAB-C0D6-4732-9A42-A00AAF9444F3}" srcOrd="1" destOrd="0" presId="urn:microsoft.com/office/officeart/2005/8/layout/chevron2"/>
    <dgm:cxn modelId="{F337561F-2676-4525-8FDC-A9639302FD9C}" type="presParOf" srcId="{46C78D5D-0B25-413D-809E-23AC95A78CE8}" destId="{35CFD75C-A0AE-46BC-95DF-0BE0357EB715}" srcOrd="5" destOrd="0" presId="urn:microsoft.com/office/officeart/2005/8/layout/chevron2"/>
    <dgm:cxn modelId="{8C144AE4-F6CE-4C38-B3C0-8ED4F9C8E11E}" type="presParOf" srcId="{46C78D5D-0B25-413D-809E-23AC95A78CE8}" destId="{BDFFEE3B-68CD-4A8B-9A5D-214DB712573C}" srcOrd="6" destOrd="0" presId="urn:microsoft.com/office/officeart/2005/8/layout/chevron2"/>
    <dgm:cxn modelId="{168366E5-AB6B-47DE-8811-D8EB0C381D35}" type="presParOf" srcId="{BDFFEE3B-68CD-4A8B-9A5D-214DB712573C}" destId="{01554F86-22F7-4AC4-9C5B-B873CA5E9263}" srcOrd="0" destOrd="0" presId="urn:microsoft.com/office/officeart/2005/8/layout/chevron2"/>
    <dgm:cxn modelId="{D8D76D24-DDA3-4C06-BC6F-4569E5074801}" type="presParOf" srcId="{BDFFEE3B-68CD-4A8B-9A5D-214DB712573C}" destId="{B3BE7700-9B02-4285-9FF1-A7D2EDF1FBE0}" srcOrd="1" destOrd="0" presId="urn:microsoft.com/office/officeart/2005/8/layout/chevron2"/>
    <dgm:cxn modelId="{FD9D37E2-698C-4145-8609-CDB888683C2D}" type="presParOf" srcId="{46C78D5D-0B25-413D-809E-23AC95A78CE8}" destId="{6FC789F8-C1FD-4D62-8F3D-13DAB2E3C40B}" srcOrd="7" destOrd="0" presId="urn:microsoft.com/office/officeart/2005/8/layout/chevron2"/>
    <dgm:cxn modelId="{84F7C284-73CA-43E8-A04D-39FFB22BEA00}" type="presParOf" srcId="{46C78D5D-0B25-413D-809E-23AC95A78CE8}" destId="{C870F1F0-C448-4EC2-BDC5-19FD5444F772}" srcOrd="8" destOrd="0" presId="urn:microsoft.com/office/officeart/2005/8/layout/chevron2"/>
    <dgm:cxn modelId="{A50833D2-5985-41A5-BEFF-02B8E7757092}" type="presParOf" srcId="{C870F1F0-C448-4EC2-BDC5-19FD5444F772}" destId="{ACB9A508-CA55-40BD-B7D4-7706D1EDE99A}" srcOrd="0" destOrd="0" presId="urn:microsoft.com/office/officeart/2005/8/layout/chevron2"/>
    <dgm:cxn modelId="{C923B81D-0D3D-494B-93FC-101E13230433}" type="presParOf" srcId="{C870F1F0-C448-4EC2-BDC5-19FD5444F772}" destId="{AAA7CB36-AA8E-40E1-BE1A-FCC5085BB702}"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176E75-9684-4774-8225-19F7D46D2E5B}">
      <dsp:nvSpPr>
        <dsp:cNvPr id="0" name=""/>
        <dsp:cNvSpPr/>
      </dsp:nvSpPr>
      <dsp:spPr>
        <a:xfrm rot="5400000">
          <a:off x="-149543" y="149543"/>
          <a:ext cx="996953" cy="697867"/>
        </a:xfrm>
        <a:prstGeom prst="chevron">
          <a:avLst/>
        </a:prstGeom>
        <a:solidFill>
          <a:schemeClr val="accent5">
            <a:hueOff val="0"/>
            <a:satOff val="0"/>
            <a:lumOff val="0"/>
            <a:alphaOff val="0"/>
          </a:schemeClr>
        </a:solidFill>
        <a:ln w="15875"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solidFill>
                <a:schemeClr val="tx1"/>
              </a:solidFill>
            </a:rPr>
            <a:t>Register invoice</a:t>
          </a:r>
        </a:p>
      </dsp:txBody>
      <dsp:txXfrm rot="-5400000">
        <a:off x="1" y="348934"/>
        <a:ext cx="697867" cy="299086"/>
      </dsp:txXfrm>
    </dsp:sp>
    <dsp:sp modelId="{3BF48658-3116-4E09-82C6-8785CC0C97A3}">
      <dsp:nvSpPr>
        <dsp:cNvPr id="0" name=""/>
        <dsp:cNvSpPr/>
      </dsp:nvSpPr>
      <dsp:spPr>
        <a:xfrm rot="5400000">
          <a:off x="3071499" y="-2373212"/>
          <a:ext cx="648019" cy="5395283"/>
        </a:xfrm>
        <a:prstGeom prst="round2SameRect">
          <a:avLst/>
        </a:prstGeom>
        <a:solidFill>
          <a:schemeClr val="lt1">
            <a:alpha val="90000"/>
            <a:hueOff val="0"/>
            <a:satOff val="0"/>
            <a:lumOff val="0"/>
            <a:alphaOff val="0"/>
          </a:schemeClr>
        </a:solidFill>
        <a:ln w="15875"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t>Preparing data for INV.Number and INV.Order </a:t>
          </a:r>
        </a:p>
      </dsp:txBody>
      <dsp:txXfrm rot="-5400000">
        <a:off x="697867" y="32054"/>
        <a:ext cx="5363649" cy="584751"/>
      </dsp:txXfrm>
    </dsp:sp>
    <dsp:sp modelId="{375A4B3F-C81E-41C0-BCBE-9B46F7D65F5D}">
      <dsp:nvSpPr>
        <dsp:cNvPr id="0" name=""/>
        <dsp:cNvSpPr/>
      </dsp:nvSpPr>
      <dsp:spPr>
        <a:xfrm rot="5400000">
          <a:off x="-149543" y="1028559"/>
          <a:ext cx="996953" cy="697867"/>
        </a:xfrm>
        <a:prstGeom prst="chevron">
          <a:avLst/>
        </a:prstGeom>
        <a:solidFill>
          <a:schemeClr val="accent5">
            <a:hueOff val="-1681856"/>
            <a:satOff val="-4196"/>
            <a:lumOff val="-1765"/>
            <a:alphaOff val="0"/>
          </a:schemeClr>
        </a:solidFill>
        <a:ln w="15875" cap="flat" cmpd="sng" algn="ctr">
          <a:solidFill>
            <a:schemeClr val="accent5">
              <a:hueOff val="-1681856"/>
              <a:satOff val="-4196"/>
              <a:lumOff val="-1765"/>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solidFill>
                <a:schemeClr val="tx1"/>
              </a:solidFill>
            </a:rPr>
            <a:t>Read Part Number</a:t>
          </a:r>
        </a:p>
      </dsp:txBody>
      <dsp:txXfrm rot="-5400000">
        <a:off x="1" y="1227950"/>
        <a:ext cx="697867" cy="299086"/>
      </dsp:txXfrm>
    </dsp:sp>
    <dsp:sp modelId="{C7FB100D-237B-4290-97DE-56B5DB1AA32D}">
      <dsp:nvSpPr>
        <dsp:cNvPr id="0" name=""/>
        <dsp:cNvSpPr/>
      </dsp:nvSpPr>
      <dsp:spPr>
        <a:xfrm rot="5400000">
          <a:off x="3071499" y="-1494615"/>
          <a:ext cx="648019" cy="5395283"/>
        </a:xfrm>
        <a:prstGeom prst="round2SameRect">
          <a:avLst/>
        </a:prstGeom>
        <a:solidFill>
          <a:schemeClr val="lt1">
            <a:alpha val="90000"/>
            <a:hueOff val="0"/>
            <a:satOff val="0"/>
            <a:lumOff val="0"/>
            <a:alphaOff val="0"/>
          </a:schemeClr>
        </a:solidFill>
        <a:ln w="15875" cap="flat" cmpd="sng" algn="ctr">
          <a:solidFill>
            <a:schemeClr val="accent5">
              <a:hueOff val="-1681856"/>
              <a:satOff val="-4196"/>
              <a:lumOff val="-176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t>By SR-Reader/Handy send to Barcode system</a:t>
          </a:r>
        </a:p>
      </dsp:txBody>
      <dsp:txXfrm rot="-5400000">
        <a:off x="697867" y="910651"/>
        <a:ext cx="5363649" cy="584751"/>
      </dsp:txXfrm>
    </dsp:sp>
    <dsp:sp modelId="{388B2F78-6352-4949-9AE9-A33A1428B46D}">
      <dsp:nvSpPr>
        <dsp:cNvPr id="0" name=""/>
        <dsp:cNvSpPr/>
      </dsp:nvSpPr>
      <dsp:spPr>
        <a:xfrm rot="5400000">
          <a:off x="-149543" y="1907156"/>
          <a:ext cx="996953" cy="697867"/>
        </a:xfrm>
        <a:prstGeom prst="chevron">
          <a:avLst/>
        </a:prstGeom>
        <a:solidFill>
          <a:schemeClr val="accent5">
            <a:hueOff val="-3363712"/>
            <a:satOff val="-8392"/>
            <a:lumOff val="-3529"/>
            <a:alphaOff val="0"/>
          </a:schemeClr>
        </a:solidFill>
        <a:ln w="15875" cap="flat" cmpd="sng" algn="ctr">
          <a:solidFill>
            <a:schemeClr val="accent5">
              <a:hueOff val="-3363712"/>
              <a:satOff val="-8392"/>
              <a:lumOff val="-3529"/>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solidFill>
                <a:schemeClr val="tx1"/>
              </a:solidFill>
            </a:rPr>
            <a:t>Auto labeling</a:t>
          </a:r>
        </a:p>
      </dsp:txBody>
      <dsp:txXfrm rot="-5400000">
        <a:off x="1" y="2106547"/>
        <a:ext cx="697867" cy="299086"/>
      </dsp:txXfrm>
    </dsp:sp>
    <dsp:sp modelId="{4BDCCEAB-C0D6-4732-9A42-A00AAF9444F3}">
      <dsp:nvSpPr>
        <dsp:cNvPr id="0" name=""/>
        <dsp:cNvSpPr/>
      </dsp:nvSpPr>
      <dsp:spPr>
        <a:xfrm rot="5400000">
          <a:off x="3071499" y="-616018"/>
          <a:ext cx="648019" cy="5395283"/>
        </a:xfrm>
        <a:prstGeom prst="round2SameRect">
          <a:avLst/>
        </a:prstGeom>
        <a:solidFill>
          <a:schemeClr val="lt1">
            <a:alpha val="90000"/>
            <a:hueOff val="0"/>
            <a:satOff val="0"/>
            <a:lumOff val="0"/>
            <a:alphaOff val="0"/>
          </a:schemeClr>
        </a:solidFill>
        <a:ln w="15875" cap="flat" cmpd="sng" algn="ctr">
          <a:solidFill>
            <a:schemeClr val="accent5">
              <a:hueOff val="-3363712"/>
              <a:satOff val="-8392"/>
              <a:lumOff val="-352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t>By Robot received trigger by sensor </a:t>
          </a:r>
        </a:p>
      </dsp:txBody>
      <dsp:txXfrm rot="-5400000">
        <a:off x="697867" y="1789248"/>
        <a:ext cx="5363649" cy="584751"/>
      </dsp:txXfrm>
    </dsp:sp>
    <dsp:sp modelId="{01554F86-22F7-4AC4-9C5B-B873CA5E9263}">
      <dsp:nvSpPr>
        <dsp:cNvPr id="0" name=""/>
        <dsp:cNvSpPr/>
      </dsp:nvSpPr>
      <dsp:spPr>
        <a:xfrm rot="5400000">
          <a:off x="-149543" y="2785752"/>
          <a:ext cx="996953" cy="697867"/>
        </a:xfrm>
        <a:prstGeom prst="chevron">
          <a:avLst/>
        </a:prstGeom>
        <a:solidFill>
          <a:schemeClr val="accent5">
            <a:hueOff val="-5045568"/>
            <a:satOff val="-12589"/>
            <a:lumOff val="-5294"/>
            <a:alphaOff val="0"/>
          </a:schemeClr>
        </a:solidFill>
        <a:ln w="15875" cap="flat" cmpd="sng" algn="ctr">
          <a:solidFill>
            <a:schemeClr val="accent5">
              <a:hueOff val="-5045568"/>
              <a:satOff val="-12589"/>
              <a:lumOff val="-5294"/>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solidFill>
                <a:schemeClr val="tx1"/>
              </a:solidFill>
            </a:rPr>
            <a:t>Duplicate check</a:t>
          </a:r>
        </a:p>
      </dsp:txBody>
      <dsp:txXfrm rot="-5400000">
        <a:off x="1" y="2985143"/>
        <a:ext cx="697867" cy="299086"/>
      </dsp:txXfrm>
    </dsp:sp>
    <dsp:sp modelId="{B3BE7700-9B02-4285-9FF1-A7D2EDF1FBE0}">
      <dsp:nvSpPr>
        <dsp:cNvPr id="0" name=""/>
        <dsp:cNvSpPr/>
      </dsp:nvSpPr>
      <dsp:spPr>
        <a:xfrm rot="5400000">
          <a:off x="3071499" y="262578"/>
          <a:ext cx="648019" cy="5395283"/>
        </a:xfrm>
        <a:prstGeom prst="round2SameRect">
          <a:avLst/>
        </a:prstGeom>
        <a:solidFill>
          <a:schemeClr val="lt1">
            <a:alpha val="90000"/>
            <a:hueOff val="0"/>
            <a:satOff val="0"/>
            <a:lumOff val="0"/>
            <a:alphaOff val="0"/>
          </a:schemeClr>
        </a:solidFill>
        <a:ln w="15875" cap="flat" cmpd="sng" algn="ctr">
          <a:solidFill>
            <a:schemeClr val="accent5">
              <a:hueOff val="-5045568"/>
              <a:satOff val="-12589"/>
              <a:lumOff val="-529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t>PLC SR-Reader read from sticker label send to Barcode systems</a:t>
          </a:r>
        </a:p>
      </dsp:txBody>
      <dsp:txXfrm rot="-5400000">
        <a:off x="697867" y="2667844"/>
        <a:ext cx="5363649" cy="584751"/>
      </dsp:txXfrm>
    </dsp:sp>
    <dsp:sp modelId="{ACB9A508-CA55-40BD-B7D4-7706D1EDE99A}">
      <dsp:nvSpPr>
        <dsp:cNvPr id="0" name=""/>
        <dsp:cNvSpPr/>
      </dsp:nvSpPr>
      <dsp:spPr>
        <a:xfrm rot="5400000">
          <a:off x="-149543" y="3664349"/>
          <a:ext cx="996953" cy="697867"/>
        </a:xfrm>
        <a:prstGeom prst="chevron">
          <a:avLst/>
        </a:prstGeom>
        <a:solidFill>
          <a:schemeClr val="accent5">
            <a:hueOff val="-6727424"/>
            <a:satOff val="-16785"/>
            <a:lumOff val="-7058"/>
            <a:alphaOff val="0"/>
          </a:schemeClr>
        </a:solidFill>
        <a:ln w="15875" cap="flat" cmpd="sng" algn="ctr">
          <a:solidFill>
            <a:schemeClr val="accent5">
              <a:hueOff val="-6727424"/>
              <a:satOff val="-16785"/>
              <a:lumOff val="-7058"/>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solidFill>
                <a:schemeClr val="tx1"/>
              </a:solidFill>
            </a:rPr>
            <a:t>RFID Read/Writer</a:t>
          </a:r>
        </a:p>
      </dsp:txBody>
      <dsp:txXfrm rot="-5400000">
        <a:off x="1" y="3863740"/>
        <a:ext cx="697867" cy="299086"/>
      </dsp:txXfrm>
    </dsp:sp>
    <dsp:sp modelId="{AAA7CB36-AA8E-40E1-BE1A-FCC5085BB702}">
      <dsp:nvSpPr>
        <dsp:cNvPr id="0" name=""/>
        <dsp:cNvSpPr/>
      </dsp:nvSpPr>
      <dsp:spPr>
        <a:xfrm rot="5400000">
          <a:off x="3071499" y="1141175"/>
          <a:ext cx="648019" cy="5395283"/>
        </a:xfrm>
        <a:prstGeom prst="round2SameRect">
          <a:avLst/>
        </a:prstGeom>
        <a:solidFill>
          <a:schemeClr val="lt1">
            <a:alpha val="90000"/>
            <a:hueOff val="0"/>
            <a:satOff val="0"/>
            <a:lumOff val="0"/>
            <a:alphaOff val="0"/>
          </a:schemeClr>
        </a:solidFill>
        <a:ln w="15875" cap="flat" cmpd="sng" algn="ctr">
          <a:solidFill>
            <a:schemeClr val="accent5">
              <a:hueOff val="-6727424"/>
              <a:satOff val="-16785"/>
              <a:lumOff val="-705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t>PLC Read from RFID and send to RFID systems</a:t>
          </a:r>
        </a:p>
      </dsp:txBody>
      <dsp:txXfrm rot="-5400000">
        <a:off x="697867" y="3546441"/>
        <a:ext cx="5363649" cy="584751"/>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2918830" cy="495030"/>
          </a:xfrm>
          <a:prstGeom prst="rect">
            <a:avLst/>
          </a:prstGeom>
        </p:spPr>
        <p:txBody>
          <a:bodyPr vert="horz" lIns="91051" tIns="45526" rIns="91051" bIns="45526" rtlCol="0"/>
          <a:lstStyle>
            <a:lvl1pPr algn="l">
              <a:defRPr sz="1200"/>
            </a:lvl1pPr>
          </a:lstStyle>
          <a:p>
            <a:endParaRPr kumimoji="1" lang="ja-JP" altLang="en-US"/>
          </a:p>
        </p:txBody>
      </p:sp>
      <p:sp>
        <p:nvSpPr>
          <p:cNvPr id="3" name="日付プレースホルダー 2"/>
          <p:cNvSpPr>
            <a:spLocks noGrp="1"/>
          </p:cNvSpPr>
          <p:nvPr>
            <p:ph type="dt" idx="1"/>
          </p:nvPr>
        </p:nvSpPr>
        <p:spPr>
          <a:xfrm>
            <a:off x="3815374" y="0"/>
            <a:ext cx="2918830" cy="495030"/>
          </a:xfrm>
          <a:prstGeom prst="rect">
            <a:avLst/>
          </a:prstGeom>
        </p:spPr>
        <p:txBody>
          <a:bodyPr vert="horz" lIns="91051" tIns="45526" rIns="91051" bIns="45526" rtlCol="0"/>
          <a:lstStyle>
            <a:lvl1pPr algn="r">
              <a:defRPr sz="1200"/>
            </a:lvl1pPr>
          </a:lstStyle>
          <a:p>
            <a:fld id="{539D8877-6569-4601-A5D3-72C3670B8196}" type="datetimeFigureOut">
              <a:rPr kumimoji="1" lang="ja-JP" altLang="en-US" smtClean="0"/>
              <a:t>2023/12/6</a:t>
            </a:fld>
            <a:endParaRPr kumimoji="1" lang="ja-JP" altLang="en-US"/>
          </a:p>
        </p:txBody>
      </p:sp>
      <p:sp>
        <p:nvSpPr>
          <p:cNvPr id="4" name="スライド イメージ プレースホルダー 3"/>
          <p:cNvSpPr>
            <a:spLocks noGrp="1" noRot="1" noChangeAspect="1"/>
          </p:cNvSpPr>
          <p:nvPr>
            <p:ph type="sldImg" idx="2"/>
          </p:nvPr>
        </p:nvSpPr>
        <p:spPr>
          <a:xfrm>
            <a:off x="406400" y="1231900"/>
            <a:ext cx="5922963" cy="3332163"/>
          </a:xfrm>
          <a:prstGeom prst="rect">
            <a:avLst/>
          </a:prstGeom>
          <a:noFill/>
          <a:ln w="12700">
            <a:solidFill>
              <a:prstClr val="black"/>
            </a:solidFill>
          </a:ln>
        </p:spPr>
        <p:txBody>
          <a:bodyPr vert="horz" lIns="91051" tIns="45526" rIns="91051" bIns="45526" rtlCol="0" anchor="ctr"/>
          <a:lstStyle/>
          <a:p>
            <a:endParaRPr lang="ja-JP" altLang="en-US"/>
          </a:p>
        </p:txBody>
      </p:sp>
      <p:sp>
        <p:nvSpPr>
          <p:cNvPr id="5" name="ノート プレースホルダー 4"/>
          <p:cNvSpPr>
            <a:spLocks noGrp="1"/>
          </p:cNvSpPr>
          <p:nvPr>
            <p:ph type="body" sz="quarter" idx="3"/>
          </p:nvPr>
        </p:nvSpPr>
        <p:spPr>
          <a:xfrm>
            <a:off x="673577" y="4748164"/>
            <a:ext cx="5388610" cy="3884861"/>
          </a:xfrm>
          <a:prstGeom prst="rect">
            <a:avLst/>
          </a:prstGeom>
        </p:spPr>
        <p:txBody>
          <a:bodyPr vert="horz" lIns="91051" tIns="45526" rIns="91051" bIns="45526"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1" y="9371288"/>
            <a:ext cx="2918830" cy="495029"/>
          </a:xfrm>
          <a:prstGeom prst="rect">
            <a:avLst/>
          </a:prstGeom>
        </p:spPr>
        <p:txBody>
          <a:bodyPr vert="horz" lIns="91051" tIns="45526" rIns="91051" bIns="45526"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15374" y="9371288"/>
            <a:ext cx="2918830" cy="495029"/>
          </a:xfrm>
          <a:prstGeom prst="rect">
            <a:avLst/>
          </a:prstGeom>
        </p:spPr>
        <p:txBody>
          <a:bodyPr vert="horz" lIns="91051" tIns="45526" rIns="91051" bIns="45526" rtlCol="0" anchor="b"/>
          <a:lstStyle>
            <a:lvl1pPr algn="r">
              <a:defRPr sz="1200"/>
            </a:lvl1pPr>
          </a:lstStyle>
          <a:p>
            <a:fld id="{5B5D0C45-6DCD-4D47-967D-53E5F83E1545}" type="slidenum">
              <a:rPr kumimoji="1" lang="ja-JP" altLang="en-US" smtClean="0"/>
              <a:t>‹#›</a:t>
            </a:fld>
            <a:endParaRPr kumimoji="1" lang="ja-JP" altLang="en-US"/>
          </a:p>
        </p:txBody>
      </p:sp>
    </p:spTree>
    <p:extLst>
      <p:ext uri="{BB962C8B-B14F-4D97-AF65-F5344CB8AC3E}">
        <p14:creationId xmlns:p14="http://schemas.microsoft.com/office/powerpoint/2010/main" val="941809455"/>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5B5D0C45-6DCD-4D47-967D-53E5F83E1545}" type="slidenum">
              <a:rPr kumimoji="1" lang="ja-JP" altLang="en-US" smtClean="0"/>
              <a:t>1</a:t>
            </a:fld>
            <a:endParaRPr kumimoji="1" lang="ja-JP" altLang="en-US"/>
          </a:p>
        </p:txBody>
      </p:sp>
    </p:spTree>
    <p:extLst>
      <p:ext uri="{BB962C8B-B14F-4D97-AF65-F5344CB8AC3E}">
        <p14:creationId xmlns:p14="http://schemas.microsoft.com/office/powerpoint/2010/main" val="17251046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5B5D0C45-6DCD-4D47-967D-53E5F83E1545}" type="slidenum">
              <a:rPr kumimoji="1" lang="ja-JP" altLang="en-US" smtClean="0"/>
              <a:t>14</a:t>
            </a:fld>
            <a:endParaRPr kumimoji="1" lang="ja-JP" altLang="en-US"/>
          </a:p>
        </p:txBody>
      </p:sp>
    </p:spTree>
    <p:extLst>
      <p:ext uri="{BB962C8B-B14F-4D97-AF65-F5344CB8AC3E}">
        <p14:creationId xmlns:p14="http://schemas.microsoft.com/office/powerpoint/2010/main" val="32092110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5B5D0C45-6DCD-4D47-967D-53E5F83E1545}" type="slidenum">
              <a:rPr kumimoji="1" lang="ja-JP" altLang="en-US" smtClean="0"/>
              <a:t>4</a:t>
            </a:fld>
            <a:endParaRPr kumimoji="1" lang="ja-JP" altLang="en-US"/>
          </a:p>
        </p:txBody>
      </p:sp>
    </p:spTree>
    <p:extLst>
      <p:ext uri="{BB962C8B-B14F-4D97-AF65-F5344CB8AC3E}">
        <p14:creationId xmlns:p14="http://schemas.microsoft.com/office/powerpoint/2010/main" val="5766810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5B5D0C45-6DCD-4D47-967D-53E5F83E1545}" type="slidenum">
              <a:rPr kumimoji="1" lang="ja-JP" altLang="en-US" smtClean="0"/>
              <a:t>5</a:t>
            </a:fld>
            <a:endParaRPr kumimoji="1" lang="ja-JP" altLang="en-US"/>
          </a:p>
        </p:txBody>
      </p:sp>
    </p:spTree>
    <p:extLst>
      <p:ext uri="{BB962C8B-B14F-4D97-AF65-F5344CB8AC3E}">
        <p14:creationId xmlns:p14="http://schemas.microsoft.com/office/powerpoint/2010/main" val="25136880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5B5D0C45-6DCD-4D47-967D-53E5F83E1545}" type="slidenum">
              <a:rPr kumimoji="1" lang="ja-JP" altLang="en-US" smtClean="0"/>
              <a:t>7</a:t>
            </a:fld>
            <a:endParaRPr kumimoji="1" lang="ja-JP" altLang="en-US"/>
          </a:p>
        </p:txBody>
      </p:sp>
    </p:spTree>
    <p:extLst>
      <p:ext uri="{BB962C8B-B14F-4D97-AF65-F5344CB8AC3E}">
        <p14:creationId xmlns:p14="http://schemas.microsoft.com/office/powerpoint/2010/main" val="15418676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5B5D0C45-6DCD-4D47-967D-53E5F83E1545}" type="slidenum">
              <a:rPr kumimoji="1" lang="ja-JP" altLang="en-US" smtClean="0"/>
              <a:t>8</a:t>
            </a:fld>
            <a:endParaRPr kumimoji="1" lang="ja-JP" altLang="en-US"/>
          </a:p>
        </p:txBody>
      </p:sp>
    </p:spTree>
    <p:extLst>
      <p:ext uri="{BB962C8B-B14F-4D97-AF65-F5344CB8AC3E}">
        <p14:creationId xmlns:p14="http://schemas.microsoft.com/office/powerpoint/2010/main" val="16618792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5B5D0C45-6DCD-4D47-967D-53E5F83E1545}" type="slidenum">
              <a:rPr kumimoji="1" lang="ja-JP" altLang="en-US" smtClean="0"/>
              <a:t>9</a:t>
            </a:fld>
            <a:endParaRPr kumimoji="1" lang="ja-JP" altLang="en-US"/>
          </a:p>
        </p:txBody>
      </p:sp>
    </p:spTree>
    <p:extLst>
      <p:ext uri="{BB962C8B-B14F-4D97-AF65-F5344CB8AC3E}">
        <p14:creationId xmlns:p14="http://schemas.microsoft.com/office/powerpoint/2010/main" val="24874862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5B5D0C45-6DCD-4D47-967D-53E5F83E1545}" type="slidenum">
              <a:rPr kumimoji="1" lang="ja-JP" altLang="en-US" smtClean="0"/>
              <a:t>10</a:t>
            </a:fld>
            <a:endParaRPr kumimoji="1" lang="ja-JP" altLang="en-US"/>
          </a:p>
        </p:txBody>
      </p:sp>
    </p:spTree>
    <p:extLst>
      <p:ext uri="{BB962C8B-B14F-4D97-AF65-F5344CB8AC3E}">
        <p14:creationId xmlns:p14="http://schemas.microsoft.com/office/powerpoint/2010/main" val="19620182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5B5D0C45-6DCD-4D47-967D-53E5F83E1545}" type="slidenum">
              <a:rPr kumimoji="1" lang="ja-JP" altLang="en-US" smtClean="0"/>
              <a:t>12</a:t>
            </a:fld>
            <a:endParaRPr kumimoji="1" lang="ja-JP" altLang="en-US"/>
          </a:p>
        </p:txBody>
      </p:sp>
    </p:spTree>
    <p:extLst>
      <p:ext uri="{BB962C8B-B14F-4D97-AF65-F5344CB8AC3E}">
        <p14:creationId xmlns:p14="http://schemas.microsoft.com/office/powerpoint/2010/main" val="23000346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5B5D0C45-6DCD-4D47-967D-53E5F83E1545}" type="slidenum">
              <a:rPr kumimoji="1" lang="ja-JP" altLang="en-US" smtClean="0"/>
              <a:t>13</a:t>
            </a:fld>
            <a:endParaRPr kumimoji="1" lang="ja-JP" altLang="en-US"/>
          </a:p>
        </p:txBody>
      </p:sp>
    </p:spTree>
    <p:extLst>
      <p:ext uri="{BB962C8B-B14F-4D97-AF65-F5344CB8AC3E}">
        <p14:creationId xmlns:p14="http://schemas.microsoft.com/office/powerpoint/2010/main" val="36272905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ja-JP" altLang="en-US"/>
              <a:t>マスター タイトルの書式設定</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CEB9FDB8-7F7F-4C94-A4CF-B1A3571650C5}" type="datetime1">
              <a:rPr kumimoji="1" lang="ja-JP" altLang="en-US" smtClean="0"/>
              <a:t>2023/12/6</a:t>
            </a:fld>
            <a:endParaRPr kumimoji="1" lang="ja-JP" altLang="en-US"/>
          </a:p>
        </p:txBody>
      </p:sp>
      <p:sp>
        <p:nvSpPr>
          <p:cNvPr id="5" name="Footer Placeholder 4"/>
          <p:cNvSpPr>
            <a:spLocks noGrp="1"/>
          </p:cNvSpPr>
          <p:nvPr>
            <p:ph type="ftr" sz="quarter" idx="11"/>
          </p:nvPr>
        </p:nvSpPr>
        <p:spPr/>
        <p:txBody>
          <a:bodyPr/>
          <a:lstStyle/>
          <a:p>
            <a:r>
              <a:rPr kumimoji="1" lang="en-US" altLang="ja-JP"/>
              <a:t>TOMAS ENGINEERING (THAILAND) Co., Ltd. </a:t>
            </a:r>
            <a:endParaRPr kumimoji="1" lang="ja-JP" altLang="en-US"/>
          </a:p>
        </p:txBody>
      </p:sp>
      <p:sp>
        <p:nvSpPr>
          <p:cNvPr id="6" name="Slide Number Placeholder 5"/>
          <p:cNvSpPr>
            <a:spLocks noGrp="1"/>
          </p:cNvSpPr>
          <p:nvPr>
            <p:ph type="sldNum" sz="quarter" idx="12"/>
          </p:nvPr>
        </p:nvSpPr>
        <p:spPr/>
        <p:txBody>
          <a:bodyPr/>
          <a:lstStyle/>
          <a:p>
            <a:fld id="{99C34D28-DE79-4B28-8B5E-B753BBC87275}" type="slidenum">
              <a:rPr kumimoji="1" lang="ja-JP" altLang="en-US" smtClean="0"/>
              <a:t>‹#›</a:t>
            </a:fld>
            <a:endParaRPr kumimoji="1" lang="ja-JP" alt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10435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3348E54B-2316-46CF-BAF6-AD9ECB1795E2}" type="datetime1">
              <a:rPr kumimoji="1" lang="ja-JP" altLang="en-US" smtClean="0"/>
              <a:t>2023/12/6</a:t>
            </a:fld>
            <a:endParaRPr kumimoji="1" lang="ja-JP" altLang="en-US"/>
          </a:p>
        </p:txBody>
      </p:sp>
      <p:sp>
        <p:nvSpPr>
          <p:cNvPr id="5" name="Footer Placeholder 4"/>
          <p:cNvSpPr>
            <a:spLocks noGrp="1"/>
          </p:cNvSpPr>
          <p:nvPr>
            <p:ph type="ftr" sz="quarter" idx="11"/>
          </p:nvPr>
        </p:nvSpPr>
        <p:spPr/>
        <p:txBody>
          <a:bodyPr/>
          <a:lstStyle/>
          <a:p>
            <a:r>
              <a:rPr kumimoji="1" lang="en-US" altLang="ja-JP"/>
              <a:t>TOMAS ENGINEERING (THAILAND) Co., Ltd. </a:t>
            </a:r>
            <a:endParaRPr kumimoji="1" lang="ja-JP" altLang="en-US"/>
          </a:p>
        </p:txBody>
      </p:sp>
      <p:sp>
        <p:nvSpPr>
          <p:cNvPr id="6" name="Slide Number Placeholder 5"/>
          <p:cNvSpPr>
            <a:spLocks noGrp="1"/>
          </p:cNvSpPr>
          <p:nvPr>
            <p:ph type="sldNum" sz="quarter" idx="12"/>
          </p:nvPr>
        </p:nvSpPr>
        <p:spPr/>
        <p:txBody>
          <a:bodyPr/>
          <a:lstStyle/>
          <a:p>
            <a:fld id="{99C34D28-DE79-4B28-8B5E-B753BBC87275}" type="slidenum">
              <a:rPr kumimoji="1" lang="ja-JP" altLang="en-US" smtClean="0"/>
              <a:t>‹#›</a:t>
            </a:fld>
            <a:endParaRPr kumimoji="1" lang="ja-JP" altLang="en-US"/>
          </a:p>
        </p:txBody>
      </p:sp>
    </p:spTree>
    <p:extLst>
      <p:ext uri="{BB962C8B-B14F-4D97-AF65-F5344CB8AC3E}">
        <p14:creationId xmlns:p14="http://schemas.microsoft.com/office/powerpoint/2010/main" val="24635599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10;縦書きテキスト">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2116791F-F478-4EBE-B9B2-31A569F6089F}" type="datetime1">
              <a:rPr kumimoji="1" lang="ja-JP" altLang="en-US" smtClean="0"/>
              <a:t>2023/12/6</a:t>
            </a:fld>
            <a:endParaRPr kumimoji="1" lang="ja-JP" altLang="en-US"/>
          </a:p>
        </p:txBody>
      </p:sp>
      <p:sp>
        <p:nvSpPr>
          <p:cNvPr id="5" name="Footer Placeholder 4"/>
          <p:cNvSpPr>
            <a:spLocks noGrp="1"/>
          </p:cNvSpPr>
          <p:nvPr>
            <p:ph type="ftr" sz="quarter" idx="11"/>
          </p:nvPr>
        </p:nvSpPr>
        <p:spPr/>
        <p:txBody>
          <a:bodyPr/>
          <a:lstStyle/>
          <a:p>
            <a:r>
              <a:rPr kumimoji="1" lang="en-US" altLang="ja-JP"/>
              <a:t>TOMAS ENGINEERING (THAILAND) Co., Ltd. </a:t>
            </a:r>
            <a:endParaRPr kumimoji="1" lang="ja-JP" altLang="en-US"/>
          </a:p>
        </p:txBody>
      </p:sp>
      <p:sp>
        <p:nvSpPr>
          <p:cNvPr id="6" name="Slide Number Placeholder 5"/>
          <p:cNvSpPr>
            <a:spLocks noGrp="1"/>
          </p:cNvSpPr>
          <p:nvPr>
            <p:ph type="sldNum" sz="quarter" idx="12"/>
          </p:nvPr>
        </p:nvSpPr>
        <p:spPr/>
        <p:txBody>
          <a:bodyPr/>
          <a:lstStyle/>
          <a:p>
            <a:fld id="{99C34D28-DE79-4B28-8B5E-B753BBC87275}" type="slidenum">
              <a:rPr kumimoji="1" lang="ja-JP" altLang="en-US" smtClean="0"/>
              <a:t>‹#›</a:t>
            </a:fld>
            <a:endParaRPr kumimoji="1" lang="ja-JP" altLang="en-US"/>
          </a:p>
        </p:txBody>
      </p:sp>
    </p:spTree>
    <p:extLst>
      <p:ext uri="{BB962C8B-B14F-4D97-AF65-F5344CB8AC3E}">
        <p14:creationId xmlns:p14="http://schemas.microsoft.com/office/powerpoint/2010/main" val="931417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8105D436-5242-4F02-B8E0-57A7DD7F1762}" type="datetime1">
              <a:rPr kumimoji="1" lang="ja-JP" altLang="en-US" smtClean="0"/>
              <a:t>2023/12/6</a:t>
            </a:fld>
            <a:endParaRPr kumimoji="1" lang="ja-JP" altLang="en-US"/>
          </a:p>
        </p:txBody>
      </p:sp>
      <p:sp>
        <p:nvSpPr>
          <p:cNvPr id="5" name="Footer Placeholder 4"/>
          <p:cNvSpPr>
            <a:spLocks noGrp="1"/>
          </p:cNvSpPr>
          <p:nvPr>
            <p:ph type="ftr" sz="quarter" idx="11"/>
          </p:nvPr>
        </p:nvSpPr>
        <p:spPr/>
        <p:txBody>
          <a:bodyPr/>
          <a:lstStyle/>
          <a:p>
            <a:r>
              <a:rPr kumimoji="1" lang="en-US" altLang="ja-JP"/>
              <a:t>TOMAS ENGINEERING (THAILAND) Co., Ltd. </a:t>
            </a:r>
            <a:endParaRPr kumimoji="1" lang="ja-JP" altLang="en-US"/>
          </a:p>
        </p:txBody>
      </p:sp>
      <p:sp>
        <p:nvSpPr>
          <p:cNvPr id="6" name="Slide Number Placeholder 5"/>
          <p:cNvSpPr>
            <a:spLocks noGrp="1"/>
          </p:cNvSpPr>
          <p:nvPr>
            <p:ph type="sldNum" sz="quarter" idx="12"/>
          </p:nvPr>
        </p:nvSpPr>
        <p:spPr/>
        <p:txBody>
          <a:bodyPr/>
          <a:lstStyle/>
          <a:p>
            <a:fld id="{99C34D28-DE79-4B28-8B5E-B753BBC87275}" type="slidenum">
              <a:rPr kumimoji="1" lang="ja-JP" altLang="en-US" smtClean="0"/>
              <a:t>‹#›</a:t>
            </a:fld>
            <a:endParaRPr kumimoji="1" lang="ja-JP" altLang="en-US"/>
          </a:p>
        </p:txBody>
      </p:sp>
    </p:spTree>
    <p:extLst>
      <p:ext uri="{BB962C8B-B14F-4D97-AF65-F5344CB8AC3E}">
        <p14:creationId xmlns:p14="http://schemas.microsoft.com/office/powerpoint/2010/main" val="2065729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ja-JP" altLang="en-US"/>
              <a:t>マスター タイトルの書式設定</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2025D2B1-24F9-45D6-895D-BDCEE28D6835}" type="datetime1">
              <a:rPr kumimoji="1" lang="ja-JP" altLang="en-US" smtClean="0"/>
              <a:t>2023/12/6</a:t>
            </a:fld>
            <a:endParaRPr kumimoji="1" lang="ja-JP" altLang="en-US"/>
          </a:p>
        </p:txBody>
      </p:sp>
      <p:sp>
        <p:nvSpPr>
          <p:cNvPr id="5" name="Footer Placeholder 4"/>
          <p:cNvSpPr>
            <a:spLocks noGrp="1"/>
          </p:cNvSpPr>
          <p:nvPr>
            <p:ph type="ftr" sz="quarter" idx="11"/>
          </p:nvPr>
        </p:nvSpPr>
        <p:spPr/>
        <p:txBody>
          <a:bodyPr/>
          <a:lstStyle/>
          <a:p>
            <a:r>
              <a:rPr kumimoji="1" lang="en-US" altLang="ja-JP"/>
              <a:t>TOMAS ENGINEERING (THAILAND) Co., Ltd. </a:t>
            </a:r>
            <a:endParaRPr kumimoji="1" lang="ja-JP" altLang="en-US"/>
          </a:p>
        </p:txBody>
      </p:sp>
      <p:sp>
        <p:nvSpPr>
          <p:cNvPr id="6" name="Slide Number Placeholder 5"/>
          <p:cNvSpPr>
            <a:spLocks noGrp="1"/>
          </p:cNvSpPr>
          <p:nvPr>
            <p:ph type="sldNum" sz="quarter" idx="12"/>
          </p:nvPr>
        </p:nvSpPr>
        <p:spPr/>
        <p:txBody>
          <a:bodyPr/>
          <a:lstStyle/>
          <a:p>
            <a:fld id="{99C34D28-DE79-4B28-8B5E-B753BBC87275}" type="slidenum">
              <a:rPr kumimoji="1" lang="ja-JP" altLang="en-US" smtClean="0"/>
              <a:t>‹#›</a:t>
            </a:fld>
            <a:endParaRPr kumimoji="1" lang="ja-JP" alt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23450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1097280" y="1845734"/>
            <a:ext cx="4937760" cy="4023359"/>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12A60839-0245-470E-8B2E-E0EB6220AE6B}" type="datetime1">
              <a:rPr kumimoji="1" lang="ja-JP" altLang="en-US" smtClean="0"/>
              <a:t>2023/12/6</a:t>
            </a:fld>
            <a:endParaRPr kumimoji="1" lang="ja-JP" altLang="en-US"/>
          </a:p>
        </p:txBody>
      </p:sp>
      <p:sp>
        <p:nvSpPr>
          <p:cNvPr id="6" name="Footer Placeholder 5"/>
          <p:cNvSpPr>
            <a:spLocks noGrp="1"/>
          </p:cNvSpPr>
          <p:nvPr>
            <p:ph type="ftr" sz="quarter" idx="11"/>
          </p:nvPr>
        </p:nvSpPr>
        <p:spPr/>
        <p:txBody>
          <a:bodyPr/>
          <a:lstStyle/>
          <a:p>
            <a:r>
              <a:rPr kumimoji="1" lang="en-US" altLang="ja-JP"/>
              <a:t>TOMAS ENGINEERING (THAILAND) Co., Ltd. </a:t>
            </a:r>
            <a:endParaRPr kumimoji="1" lang="ja-JP" altLang="en-US"/>
          </a:p>
        </p:txBody>
      </p:sp>
      <p:sp>
        <p:nvSpPr>
          <p:cNvPr id="7" name="Slide Number Placeholder 6"/>
          <p:cNvSpPr>
            <a:spLocks noGrp="1"/>
          </p:cNvSpPr>
          <p:nvPr>
            <p:ph type="sldNum" sz="quarter" idx="12"/>
          </p:nvPr>
        </p:nvSpPr>
        <p:spPr/>
        <p:txBody>
          <a:bodyPr/>
          <a:lstStyle/>
          <a:p>
            <a:fld id="{99C34D28-DE79-4B28-8B5E-B753BBC87275}" type="slidenum">
              <a:rPr kumimoji="1" lang="ja-JP" altLang="en-US" smtClean="0"/>
              <a:t>‹#›</a:t>
            </a:fld>
            <a:endParaRPr kumimoji="1" lang="ja-JP" altLang="en-US"/>
          </a:p>
        </p:txBody>
      </p:sp>
    </p:spTree>
    <p:extLst>
      <p:ext uri="{BB962C8B-B14F-4D97-AF65-F5344CB8AC3E}">
        <p14:creationId xmlns:p14="http://schemas.microsoft.com/office/powerpoint/2010/main" val="1718903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1097280" y="2582335"/>
            <a:ext cx="4937760" cy="32867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6217920" y="2582334"/>
            <a:ext cx="4937760" cy="32867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3E734BAC-0399-4DB1-910A-CC8E79B5BC8B}" type="datetime1">
              <a:rPr kumimoji="1" lang="ja-JP" altLang="en-US" smtClean="0"/>
              <a:t>2023/12/6</a:t>
            </a:fld>
            <a:endParaRPr kumimoji="1" lang="ja-JP" altLang="en-US"/>
          </a:p>
        </p:txBody>
      </p:sp>
      <p:sp>
        <p:nvSpPr>
          <p:cNvPr id="8" name="Footer Placeholder 7"/>
          <p:cNvSpPr>
            <a:spLocks noGrp="1"/>
          </p:cNvSpPr>
          <p:nvPr>
            <p:ph type="ftr" sz="quarter" idx="11"/>
          </p:nvPr>
        </p:nvSpPr>
        <p:spPr/>
        <p:txBody>
          <a:bodyPr/>
          <a:lstStyle/>
          <a:p>
            <a:r>
              <a:rPr kumimoji="1" lang="en-US" altLang="ja-JP"/>
              <a:t>TOMAS ENGINEERING (THAILAND) Co., Ltd. </a:t>
            </a:r>
            <a:endParaRPr kumimoji="1" lang="ja-JP" altLang="en-US"/>
          </a:p>
        </p:txBody>
      </p:sp>
      <p:sp>
        <p:nvSpPr>
          <p:cNvPr id="9" name="Slide Number Placeholder 8"/>
          <p:cNvSpPr>
            <a:spLocks noGrp="1"/>
          </p:cNvSpPr>
          <p:nvPr>
            <p:ph type="sldNum" sz="quarter" idx="12"/>
          </p:nvPr>
        </p:nvSpPr>
        <p:spPr/>
        <p:txBody>
          <a:bodyPr/>
          <a:lstStyle/>
          <a:p>
            <a:fld id="{99C34D28-DE79-4B28-8B5E-B753BBC87275}" type="slidenum">
              <a:rPr kumimoji="1" lang="ja-JP" altLang="en-US" smtClean="0"/>
              <a:t>‹#›</a:t>
            </a:fld>
            <a:endParaRPr kumimoji="1" lang="ja-JP" altLang="en-US"/>
          </a:p>
        </p:txBody>
      </p:sp>
    </p:spTree>
    <p:extLst>
      <p:ext uri="{BB962C8B-B14F-4D97-AF65-F5344CB8AC3E}">
        <p14:creationId xmlns:p14="http://schemas.microsoft.com/office/powerpoint/2010/main" val="24088518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5338147D-130D-4417-AC9D-867A3602327B}" type="datetime1">
              <a:rPr kumimoji="1" lang="ja-JP" altLang="en-US" smtClean="0"/>
              <a:t>2023/12/6</a:t>
            </a:fld>
            <a:endParaRPr kumimoji="1" lang="ja-JP" altLang="en-US"/>
          </a:p>
        </p:txBody>
      </p:sp>
      <p:sp>
        <p:nvSpPr>
          <p:cNvPr id="4" name="Footer Placeholder 3"/>
          <p:cNvSpPr>
            <a:spLocks noGrp="1"/>
          </p:cNvSpPr>
          <p:nvPr>
            <p:ph type="ftr" sz="quarter" idx="11"/>
          </p:nvPr>
        </p:nvSpPr>
        <p:spPr/>
        <p:txBody>
          <a:bodyPr/>
          <a:lstStyle/>
          <a:p>
            <a:r>
              <a:rPr kumimoji="1" lang="en-US" altLang="ja-JP"/>
              <a:t>TOMAS ENGINEERING (THAILAND) Co., Ltd. </a:t>
            </a:r>
            <a:endParaRPr kumimoji="1" lang="ja-JP" altLang="en-US"/>
          </a:p>
        </p:txBody>
      </p:sp>
      <p:sp>
        <p:nvSpPr>
          <p:cNvPr id="5" name="Slide Number Placeholder 4"/>
          <p:cNvSpPr>
            <a:spLocks noGrp="1"/>
          </p:cNvSpPr>
          <p:nvPr>
            <p:ph type="sldNum" sz="quarter" idx="12"/>
          </p:nvPr>
        </p:nvSpPr>
        <p:spPr/>
        <p:txBody>
          <a:bodyPr/>
          <a:lstStyle/>
          <a:p>
            <a:fld id="{99C34D28-DE79-4B28-8B5E-B753BBC87275}" type="slidenum">
              <a:rPr kumimoji="1" lang="ja-JP" altLang="en-US" smtClean="0"/>
              <a:t>‹#›</a:t>
            </a:fld>
            <a:endParaRPr kumimoji="1" lang="ja-JP" altLang="en-US"/>
          </a:p>
        </p:txBody>
      </p:sp>
    </p:spTree>
    <p:extLst>
      <p:ext uri="{BB962C8B-B14F-4D97-AF65-F5344CB8AC3E}">
        <p14:creationId xmlns:p14="http://schemas.microsoft.com/office/powerpoint/2010/main" val="21698146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010EC72D-71DC-4E79-8F54-02590A93B83A}" type="datetime1">
              <a:rPr kumimoji="1" lang="ja-JP" altLang="en-US" smtClean="0"/>
              <a:t>2023/12/6</a:t>
            </a:fld>
            <a:endParaRPr kumimoji="1" lang="ja-JP" altLang="en-US"/>
          </a:p>
        </p:txBody>
      </p:sp>
      <p:sp>
        <p:nvSpPr>
          <p:cNvPr id="8" name="Footer Placeholder 7"/>
          <p:cNvSpPr>
            <a:spLocks noGrp="1"/>
          </p:cNvSpPr>
          <p:nvPr>
            <p:ph type="ftr" sz="quarter" idx="11"/>
          </p:nvPr>
        </p:nvSpPr>
        <p:spPr/>
        <p:txBody>
          <a:bodyPr/>
          <a:lstStyle>
            <a:lvl1pPr>
              <a:defRPr>
                <a:solidFill>
                  <a:srgbClr val="FFFFFF"/>
                </a:solidFill>
              </a:defRPr>
            </a:lvl1pPr>
          </a:lstStyle>
          <a:p>
            <a:r>
              <a:rPr kumimoji="1" lang="en-US" altLang="ja-JP"/>
              <a:t>TOMAS ENGINEERING (THAILAND) Co., Ltd. </a:t>
            </a:r>
            <a:endParaRPr kumimoji="1" lang="ja-JP" altLang="en-US"/>
          </a:p>
        </p:txBody>
      </p:sp>
      <p:sp>
        <p:nvSpPr>
          <p:cNvPr id="9" name="Slide Number Placeholder 8"/>
          <p:cNvSpPr>
            <a:spLocks noGrp="1"/>
          </p:cNvSpPr>
          <p:nvPr>
            <p:ph type="sldNum" sz="quarter" idx="12"/>
          </p:nvPr>
        </p:nvSpPr>
        <p:spPr/>
        <p:txBody>
          <a:bodyPr/>
          <a:lstStyle/>
          <a:p>
            <a:fld id="{99C34D28-DE79-4B28-8B5E-B753BBC87275}" type="slidenum">
              <a:rPr kumimoji="1" lang="ja-JP" altLang="en-US" smtClean="0"/>
              <a:t>‹#›</a:t>
            </a:fld>
            <a:endParaRPr kumimoji="1" lang="ja-JP" altLang="en-US"/>
          </a:p>
        </p:txBody>
      </p:sp>
    </p:spTree>
    <p:extLst>
      <p:ext uri="{BB962C8B-B14F-4D97-AF65-F5344CB8AC3E}">
        <p14:creationId xmlns:p14="http://schemas.microsoft.com/office/powerpoint/2010/main" val="3095939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コンテンツ">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ja-JP" altLang="en-US"/>
              <a:t>マスター タイトルの書式設定</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28641D0D-EBF4-455C-A33F-0D47DAEBBAB6}" type="datetime1">
              <a:rPr kumimoji="1" lang="ja-JP" altLang="en-US" smtClean="0"/>
              <a:t>2023/12/6</a:t>
            </a:fld>
            <a:endParaRPr kumimoji="1" lang="ja-JP" alt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r>
              <a:rPr kumimoji="1" lang="en-US" altLang="ja-JP"/>
              <a:t>TOMAS ENGINEERING (THAILAND) Co., Ltd. </a:t>
            </a:r>
            <a:endParaRPr kumimoji="1" lang="ja-JP" alt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99C34D28-DE79-4B28-8B5E-B753BBC87275}" type="slidenum">
              <a:rPr kumimoji="1" lang="ja-JP" altLang="en-US" smtClean="0"/>
              <a:t>‹#›</a:t>
            </a:fld>
            <a:endParaRPr kumimoji="1" lang="ja-JP" altLang="en-US"/>
          </a:p>
        </p:txBody>
      </p:sp>
    </p:spTree>
    <p:extLst>
      <p:ext uri="{BB962C8B-B14F-4D97-AF65-F5344CB8AC3E}">
        <p14:creationId xmlns:p14="http://schemas.microsoft.com/office/powerpoint/2010/main" val="34419743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chor="b">
            <a:noAutofit/>
          </a:bodyPr>
          <a:lstStyle>
            <a:lvl1pPr>
              <a:defRPr sz="3600" b="0">
                <a:solidFill>
                  <a:srgbClr val="FFFFFF"/>
                </a:solidFill>
              </a:defRPr>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5DB56EF6-FBB2-410B-9895-1C64563D4977}" type="datetime1">
              <a:rPr kumimoji="1" lang="ja-JP" altLang="en-US" smtClean="0"/>
              <a:t>2023/12/6</a:t>
            </a:fld>
            <a:endParaRPr kumimoji="1" lang="ja-JP" altLang="en-US"/>
          </a:p>
        </p:txBody>
      </p:sp>
      <p:sp>
        <p:nvSpPr>
          <p:cNvPr id="6" name="Footer Placeholder 5"/>
          <p:cNvSpPr>
            <a:spLocks noGrp="1"/>
          </p:cNvSpPr>
          <p:nvPr>
            <p:ph type="ftr" sz="quarter" idx="11"/>
          </p:nvPr>
        </p:nvSpPr>
        <p:spPr/>
        <p:txBody>
          <a:bodyPr/>
          <a:lstStyle/>
          <a:p>
            <a:r>
              <a:rPr kumimoji="1" lang="en-US" altLang="ja-JP"/>
              <a:t>TOMAS ENGINEERING (THAILAND) Co., Ltd. </a:t>
            </a:r>
            <a:endParaRPr kumimoji="1" lang="ja-JP" altLang="en-US"/>
          </a:p>
        </p:txBody>
      </p:sp>
      <p:sp>
        <p:nvSpPr>
          <p:cNvPr id="7" name="Slide Number Placeholder 6"/>
          <p:cNvSpPr>
            <a:spLocks noGrp="1"/>
          </p:cNvSpPr>
          <p:nvPr>
            <p:ph type="sldNum" sz="quarter" idx="12"/>
          </p:nvPr>
        </p:nvSpPr>
        <p:spPr/>
        <p:txBody>
          <a:bodyPr/>
          <a:lstStyle/>
          <a:p>
            <a:fld id="{99C34D28-DE79-4B28-8B5E-B753BBC87275}" type="slidenum">
              <a:rPr kumimoji="1" lang="ja-JP" altLang="en-US" smtClean="0"/>
              <a:t>‹#›</a:t>
            </a:fld>
            <a:endParaRPr kumimoji="1" lang="ja-JP" altLang="en-US"/>
          </a:p>
        </p:txBody>
      </p:sp>
    </p:spTree>
    <p:extLst>
      <p:ext uri="{BB962C8B-B14F-4D97-AF65-F5344CB8AC3E}">
        <p14:creationId xmlns:p14="http://schemas.microsoft.com/office/powerpoint/2010/main" val="9616986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8A55B2A1-8CB7-40D2-8210-863C877945A7}" type="datetime1">
              <a:rPr kumimoji="1" lang="ja-JP" altLang="en-US" smtClean="0"/>
              <a:t>2023/12/6</a:t>
            </a:fld>
            <a:endParaRPr kumimoji="1" lang="ja-JP" alt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r>
              <a:rPr kumimoji="1" lang="en-US" altLang="ja-JP"/>
              <a:t>TOMAS ENGINEERING (THAILAND) Co., Ltd. </a:t>
            </a:r>
            <a:endParaRPr kumimoji="1" lang="ja-JP" alt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99C34D28-DE79-4B28-8B5E-B753BBC87275}" type="slidenum">
              <a:rPr kumimoji="1" lang="ja-JP" altLang="en-US" smtClean="0"/>
              <a:t>‹#›</a:t>
            </a:fld>
            <a:endParaRPr kumimoji="1" lang="ja-JP" alt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31885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dt="0"/>
  <p:txStyles>
    <p:title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kumimoji="1"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5.jpg"/><Relationship Id="rId4" Type="http://schemas.openxmlformats.org/officeDocument/2006/relationships/image" Target="../media/image14.jpg"/></Relationships>
</file>

<file path=ppt/slides/_rels/slide14.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0.jpe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diagramColors" Target="../diagrams/colors1.xml"/><Relationship Id="rId11" Type="http://schemas.openxmlformats.org/officeDocument/2006/relationships/image" Target="../media/image18.png"/><Relationship Id="rId5" Type="http://schemas.openxmlformats.org/officeDocument/2006/relationships/diagramQuickStyle" Target="../diagrams/quickStyle1.xml"/><Relationship Id="rId15" Type="http://schemas.openxmlformats.org/officeDocument/2006/relationships/image" Target="../media/image21.png"/><Relationship Id="rId10" Type="http://schemas.microsoft.com/office/2007/relationships/hdphoto" Target="../media/hdphoto1.wdp"/><Relationship Id="rId4" Type="http://schemas.openxmlformats.org/officeDocument/2006/relationships/diagramLayout" Target="../diagrams/layout1.xml"/><Relationship Id="rId9" Type="http://schemas.openxmlformats.org/officeDocument/2006/relationships/image" Target="../media/image17.png"/><Relationship Id="rId14" Type="http://schemas.openxmlformats.org/officeDocument/2006/relationships/image" Target="../media/image12.jpeg"/></Relationships>
</file>

<file path=ppt/slides/_rels/slide1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5.jpeg"/><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1A84EAA-6BE9-41CE-AE2F-FB1FCB46F4DE}"/>
              </a:ext>
            </a:extLst>
          </p:cNvPr>
          <p:cNvSpPr>
            <a:spLocks noGrp="1"/>
          </p:cNvSpPr>
          <p:nvPr>
            <p:ph type="ctrTitle"/>
          </p:nvPr>
        </p:nvSpPr>
        <p:spPr>
          <a:xfrm>
            <a:off x="1156676" y="3204308"/>
            <a:ext cx="10855569" cy="1120804"/>
          </a:xfrm>
        </p:spPr>
        <p:txBody>
          <a:bodyPr>
            <a:noAutofit/>
          </a:bodyPr>
          <a:lstStyle/>
          <a:p>
            <a:br>
              <a:rPr lang="en-US" altLang="ja-JP" sz="3200" i="1" dirty="0">
                <a:solidFill>
                  <a:schemeClr val="tx1">
                    <a:lumMod val="75000"/>
                  </a:schemeClr>
                </a:solidFill>
                <a:latin typeface="Segoe UI" panose="020B0502040204020203" pitchFamily="34" charset="0"/>
                <a:cs typeface="Segoe UI" panose="020B0502040204020203" pitchFamily="34" charset="0"/>
              </a:rPr>
            </a:br>
            <a:r>
              <a:rPr lang="en-US" altLang="ja-JP" sz="3200" i="1" dirty="0">
                <a:solidFill>
                  <a:schemeClr val="tx1">
                    <a:lumMod val="75000"/>
                  </a:schemeClr>
                </a:solidFill>
                <a:latin typeface="Segoe UI" panose="020B0502040204020203" pitchFamily="34" charset="0"/>
                <a:cs typeface="Segoe UI" panose="020B0502040204020203" pitchFamily="34" charset="0"/>
              </a:rPr>
              <a:t>Auto labeling machine</a:t>
            </a:r>
            <a:br>
              <a:rPr lang="en-US" altLang="ja-JP" sz="3200" i="1" dirty="0">
                <a:solidFill>
                  <a:schemeClr val="tx1">
                    <a:lumMod val="75000"/>
                  </a:schemeClr>
                </a:solidFill>
                <a:latin typeface="Segoe UI" panose="020B0502040204020203" pitchFamily="34" charset="0"/>
                <a:cs typeface="Segoe UI" panose="020B0502040204020203" pitchFamily="34" charset="0"/>
              </a:rPr>
            </a:br>
            <a:r>
              <a:rPr lang="en-US" altLang="ja-JP" sz="3200" i="1" dirty="0">
                <a:solidFill>
                  <a:schemeClr val="tx1">
                    <a:lumMod val="75000"/>
                  </a:schemeClr>
                </a:solidFill>
                <a:latin typeface="Segoe UI" panose="020B0502040204020203" pitchFamily="34" charset="0"/>
                <a:cs typeface="Segoe UI" panose="020B0502040204020203" pitchFamily="34" charset="0"/>
              </a:rPr>
              <a:t>Made for </a:t>
            </a:r>
            <a:r>
              <a:rPr lang="en-US" altLang="ja-JP" sz="2800" i="1" dirty="0">
                <a:solidFill>
                  <a:schemeClr val="tx1">
                    <a:lumMod val="75000"/>
                  </a:schemeClr>
                </a:solidFill>
                <a:latin typeface="Segoe UI" panose="020B0502040204020203" pitchFamily="34" charset="0"/>
                <a:cs typeface="Segoe UI" panose="020B0502040204020203" pitchFamily="34" charset="0"/>
              </a:rPr>
              <a:t>PANASONIC AUTOMOTIVE SYSTEMS ASIA PACIFIC CO.,LTD.</a:t>
            </a:r>
            <a:endParaRPr kumimoji="1" lang="ja-JP" altLang="en-US" sz="3600" i="1" dirty="0">
              <a:solidFill>
                <a:schemeClr val="tx1">
                  <a:lumMod val="75000"/>
                </a:schemeClr>
              </a:solidFill>
              <a:latin typeface="Segoe UI" panose="020B0502040204020203" pitchFamily="34" charset="0"/>
              <a:cs typeface="Segoe UI" panose="020B0502040204020203" pitchFamily="34" charset="0"/>
            </a:endParaRPr>
          </a:p>
        </p:txBody>
      </p:sp>
      <p:sp>
        <p:nvSpPr>
          <p:cNvPr id="3" name="字幕 2">
            <a:extLst>
              <a:ext uri="{FF2B5EF4-FFF2-40B4-BE49-F238E27FC236}">
                <a16:creationId xmlns:a16="http://schemas.microsoft.com/office/drawing/2014/main" id="{0177C167-3C0C-4EF2-A67F-55EBA3BF88E5}"/>
              </a:ext>
            </a:extLst>
          </p:cNvPr>
          <p:cNvSpPr>
            <a:spLocks noGrp="1"/>
          </p:cNvSpPr>
          <p:nvPr>
            <p:ph type="subTitle" idx="1"/>
          </p:nvPr>
        </p:nvSpPr>
        <p:spPr>
          <a:xfrm>
            <a:off x="1100051" y="4455621"/>
            <a:ext cx="10058400" cy="421179"/>
          </a:xfrm>
        </p:spPr>
        <p:txBody>
          <a:bodyPr/>
          <a:lstStyle/>
          <a:p>
            <a:r>
              <a:rPr lang="en-US" altLang="ja-JP" dirty="0"/>
              <a:t>TOMAS TECH Co., Ltd.</a:t>
            </a:r>
          </a:p>
        </p:txBody>
      </p:sp>
      <p:sp>
        <p:nvSpPr>
          <p:cNvPr id="5" name="スライド番号プレースホルダー 4">
            <a:extLst>
              <a:ext uri="{FF2B5EF4-FFF2-40B4-BE49-F238E27FC236}">
                <a16:creationId xmlns:a16="http://schemas.microsoft.com/office/drawing/2014/main" id="{4F45C039-71CD-41CD-859E-F36171F027BC}"/>
              </a:ext>
            </a:extLst>
          </p:cNvPr>
          <p:cNvSpPr>
            <a:spLocks noGrp="1"/>
          </p:cNvSpPr>
          <p:nvPr>
            <p:ph type="sldNum" sz="quarter" idx="12"/>
          </p:nvPr>
        </p:nvSpPr>
        <p:spPr/>
        <p:txBody>
          <a:bodyPr/>
          <a:lstStyle/>
          <a:p>
            <a:fld id="{99C34D28-DE79-4B28-8B5E-B753BBC87275}" type="slidenum">
              <a:rPr kumimoji="1" lang="ja-JP" altLang="en-US" smtClean="0"/>
              <a:t>1</a:t>
            </a:fld>
            <a:endParaRPr kumimoji="1" lang="ja-JP" altLang="en-US"/>
          </a:p>
        </p:txBody>
      </p:sp>
      <p:sp>
        <p:nvSpPr>
          <p:cNvPr id="6" name="フッター プレースホルダー 3">
            <a:extLst>
              <a:ext uri="{FF2B5EF4-FFF2-40B4-BE49-F238E27FC236}">
                <a16:creationId xmlns:a16="http://schemas.microsoft.com/office/drawing/2014/main" id="{36A57B5D-EC14-4EFF-B254-E2260906D6CE}"/>
              </a:ext>
            </a:extLst>
          </p:cNvPr>
          <p:cNvSpPr>
            <a:spLocks noGrp="1"/>
          </p:cNvSpPr>
          <p:nvPr>
            <p:ph type="ftr" sz="quarter" idx="11"/>
          </p:nvPr>
        </p:nvSpPr>
        <p:spPr>
          <a:xfrm>
            <a:off x="3686185" y="6459785"/>
            <a:ext cx="4822804" cy="365125"/>
          </a:xfrm>
        </p:spPr>
        <p:txBody>
          <a:bodyPr/>
          <a:lstStyle/>
          <a:p>
            <a:r>
              <a:rPr kumimoji="1" lang="en-US" altLang="ja-JP" sz="1200" dirty="0"/>
              <a:t>Copyright© TOMAS TECH CORPORATION. All rights reserved.</a:t>
            </a:r>
            <a:endParaRPr kumimoji="1" lang="ja-JP" altLang="en-US" sz="1200" dirty="0"/>
          </a:p>
        </p:txBody>
      </p:sp>
      <p:sp>
        <p:nvSpPr>
          <p:cNvPr id="4" name="タイトル 1">
            <a:extLst>
              <a:ext uri="{FF2B5EF4-FFF2-40B4-BE49-F238E27FC236}">
                <a16:creationId xmlns:a16="http://schemas.microsoft.com/office/drawing/2014/main" id="{F82DDDF6-34B1-8E58-321F-40C3D1F4C55F}"/>
              </a:ext>
            </a:extLst>
          </p:cNvPr>
          <p:cNvSpPr txBox="1">
            <a:spLocks/>
          </p:cNvSpPr>
          <p:nvPr/>
        </p:nvSpPr>
        <p:spPr>
          <a:xfrm>
            <a:off x="9515485" y="6146222"/>
            <a:ext cx="2676515" cy="220016"/>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kumimoji="1" sz="8000" kern="1200" spc="-50" baseline="0">
                <a:solidFill>
                  <a:schemeClr val="tx1">
                    <a:lumMod val="85000"/>
                    <a:lumOff val="15000"/>
                  </a:schemeClr>
                </a:solidFill>
                <a:latin typeface="+mj-lt"/>
                <a:ea typeface="+mj-ea"/>
                <a:cs typeface="+mj-cs"/>
              </a:defRPr>
            </a:lvl1pPr>
          </a:lstStyle>
          <a:p>
            <a:pPr algn="ctr"/>
            <a:r>
              <a:rPr lang="en-US" altLang="ja-JP" sz="1400" i="1" dirty="0">
                <a:solidFill>
                  <a:schemeClr val="tx1">
                    <a:lumMod val="75000"/>
                  </a:schemeClr>
                </a:solidFill>
                <a:latin typeface="Segoe UI" panose="020B0502040204020203" pitchFamily="34" charset="0"/>
                <a:cs typeface="Segoe UI" panose="020B0502040204020203" pitchFamily="34" charset="0"/>
              </a:rPr>
              <a:t>Make by Nattapol ( IoT Engineer )</a:t>
            </a:r>
            <a:endParaRPr lang="ja-JP" altLang="en-US" sz="1600" i="1" dirty="0">
              <a:solidFill>
                <a:schemeClr val="tx1">
                  <a:lumMod val="75000"/>
                </a:schemeClr>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5203056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a:extLst>
              <a:ext uri="{FF2B5EF4-FFF2-40B4-BE49-F238E27FC236}">
                <a16:creationId xmlns:a16="http://schemas.microsoft.com/office/drawing/2014/main" id="{61450EA6-AE1E-4921-A165-4638507DD3EF}"/>
              </a:ext>
            </a:extLst>
          </p:cNvPr>
          <p:cNvSpPr>
            <a:spLocks noGrp="1"/>
          </p:cNvSpPr>
          <p:nvPr>
            <p:ph type="ftr" sz="quarter" idx="11"/>
          </p:nvPr>
        </p:nvSpPr>
        <p:spPr>
          <a:xfrm>
            <a:off x="3694141" y="6434427"/>
            <a:ext cx="4822804" cy="365125"/>
          </a:xfrm>
        </p:spPr>
        <p:txBody>
          <a:bodyPr/>
          <a:lstStyle/>
          <a:p>
            <a:r>
              <a:rPr kumimoji="1" lang="en-US" altLang="ja-JP" sz="1200" dirty="0"/>
              <a:t>Copyright© TOMAS TECH CORPORATION. All rights reserved.</a:t>
            </a:r>
            <a:endParaRPr kumimoji="1" lang="ja-JP" altLang="en-US" sz="1200" dirty="0"/>
          </a:p>
        </p:txBody>
      </p:sp>
      <p:sp>
        <p:nvSpPr>
          <p:cNvPr id="5" name="スライド番号プレースホルダー 4">
            <a:extLst>
              <a:ext uri="{FF2B5EF4-FFF2-40B4-BE49-F238E27FC236}">
                <a16:creationId xmlns:a16="http://schemas.microsoft.com/office/drawing/2014/main" id="{E0DA0276-1D5F-45EF-AC15-6FD7C20CAAAD}"/>
              </a:ext>
            </a:extLst>
          </p:cNvPr>
          <p:cNvSpPr>
            <a:spLocks noGrp="1"/>
          </p:cNvSpPr>
          <p:nvPr>
            <p:ph type="sldNum" sz="quarter" idx="12"/>
          </p:nvPr>
        </p:nvSpPr>
        <p:spPr/>
        <p:txBody>
          <a:bodyPr/>
          <a:lstStyle/>
          <a:p>
            <a:fld id="{99C34D28-DE79-4B28-8B5E-B753BBC87275}" type="slidenum">
              <a:rPr kumimoji="1" lang="ja-JP" altLang="en-US" smtClean="0"/>
              <a:t>10</a:t>
            </a:fld>
            <a:endParaRPr kumimoji="1" lang="ja-JP" altLang="en-US"/>
          </a:p>
        </p:txBody>
      </p:sp>
      <p:sp>
        <p:nvSpPr>
          <p:cNvPr id="25" name="タイトル 1">
            <a:extLst>
              <a:ext uri="{FF2B5EF4-FFF2-40B4-BE49-F238E27FC236}">
                <a16:creationId xmlns:a16="http://schemas.microsoft.com/office/drawing/2014/main" id="{1E3AB466-B85B-43D3-B721-03FBF4C3A67B}"/>
              </a:ext>
            </a:extLst>
          </p:cNvPr>
          <p:cNvSpPr txBox="1">
            <a:spLocks/>
          </p:cNvSpPr>
          <p:nvPr/>
        </p:nvSpPr>
        <p:spPr>
          <a:xfrm>
            <a:off x="6058" y="125953"/>
            <a:ext cx="11517312" cy="666750"/>
          </a:xfrm>
          <a:prstGeom prst="rect">
            <a:avLst/>
          </a:prstGeom>
          <a:noFill/>
        </p:spPr>
        <p:txBody>
          <a:bodyPr vert="horz" lIns="91440" tIns="45720" rIns="91440" bIns="45720" rtlCol="0" anchor="b">
            <a:normAutofit/>
          </a:bodyP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r>
              <a:rPr lang="ja-JP" altLang="en-US" sz="3200" dirty="0">
                <a:solidFill>
                  <a:schemeClr val="tx1">
                    <a:lumMod val="75000"/>
                  </a:schemeClr>
                </a:solidFill>
              </a:rPr>
              <a:t>┃</a:t>
            </a:r>
            <a:r>
              <a:rPr lang="en-US" altLang="ja-JP" sz="3200" dirty="0">
                <a:solidFill>
                  <a:schemeClr val="tx1">
                    <a:lumMod val="75000"/>
                  </a:schemeClr>
                </a:solidFill>
              </a:rPr>
              <a:t>Layout machine</a:t>
            </a:r>
          </a:p>
        </p:txBody>
      </p:sp>
      <p:pic>
        <p:nvPicPr>
          <p:cNvPr id="3" name="Picture 2">
            <a:extLst>
              <a:ext uri="{FF2B5EF4-FFF2-40B4-BE49-F238E27FC236}">
                <a16:creationId xmlns:a16="http://schemas.microsoft.com/office/drawing/2014/main" id="{93E18DF4-D3A8-85A7-E572-427E1449AC7D}"/>
              </a:ext>
            </a:extLst>
          </p:cNvPr>
          <p:cNvPicPr>
            <a:picLocks noChangeAspect="1"/>
          </p:cNvPicPr>
          <p:nvPr/>
        </p:nvPicPr>
        <p:blipFill>
          <a:blip r:embed="rId3"/>
          <a:stretch>
            <a:fillRect/>
          </a:stretch>
        </p:blipFill>
        <p:spPr>
          <a:xfrm>
            <a:off x="1471277" y="792703"/>
            <a:ext cx="9085193" cy="5127839"/>
          </a:xfrm>
          <a:prstGeom prst="rect">
            <a:avLst/>
          </a:prstGeom>
        </p:spPr>
      </p:pic>
    </p:spTree>
    <p:extLst>
      <p:ext uri="{BB962C8B-B14F-4D97-AF65-F5344CB8AC3E}">
        <p14:creationId xmlns:p14="http://schemas.microsoft.com/office/powerpoint/2010/main" val="23082688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a:extLst>
              <a:ext uri="{FF2B5EF4-FFF2-40B4-BE49-F238E27FC236}">
                <a16:creationId xmlns:a16="http://schemas.microsoft.com/office/drawing/2014/main" id="{61450EA6-AE1E-4921-A165-4638507DD3EF}"/>
              </a:ext>
            </a:extLst>
          </p:cNvPr>
          <p:cNvSpPr>
            <a:spLocks noGrp="1"/>
          </p:cNvSpPr>
          <p:nvPr>
            <p:ph type="ftr" sz="quarter" idx="11"/>
          </p:nvPr>
        </p:nvSpPr>
        <p:spPr/>
        <p:txBody>
          <a:bodyPr/>
          <a:lstStyle/>
          <a:p>
            <a:r>
              <a:rPr kumimoji="1" lang="en-US" altLang="ja-JP" sz="1200" dirty="0"/>
              <a:t>Copyright© TOMAS TECH CORPORATION. All rights reserved.</a:t>
            </a:r>
            <a:endParaRPr kumimoji="1" lang="ja-JP" altLang="en-US" sz="1200" dirty="0"/>
          </a:p>
        </p:txBody>
      </p:sp>
      <p:sp>
        <p:nvSpPr>
          <p:cNvPr id="5" name="スライド番号プレースホルダー 4">
            <a:extLst>
              <a:ext uri="{FF2B5EF4-FFF2-40B4-BE49-F238E27FC236}">
                <a16:creationId xmlns:a16="http://schemas.microsoft.com/office/drawing/2014/main" id="{E0DA0276-1D5F-45EF-AC15-6FD7C20CAAAD}"/>
              </a:ext>
            </a:extLst>
          </p:cNvPr>
          <p:cNvSpPr>
            <a:spLocks noGrp="1"/>
          </p:cNvSpPr>
          <p:nvPr>
            <p:ph type="sldNum" sz="quarter" idx="12"/>
          </p:nvPr>
        </p:nvSpPr>
        <p:spPr/>
        <p:txBody>
          <a:bodyPr/>
          <a:lstStyle/>
          <a:p>
            <a:fld id="{99C34D28-DE79-4B28-8B5E-B753BBC87275}" type="slidenum">
              <a:rPr kumimoji="1" lang="ja-JP" altLang="en-US" smtClean="0"/>
              <a:t>11</a:t>
            </a:fld>
            <a:endParaRPr kumimoji="1" lang="ja-JP" altLang="en-US"/>
          </a:p>
        </p:txBody>
      </p:sp>
      <p:sp>
        <p:nvSpPr>
          <p:cNvPr id="18" name="タイトル 1">
            <a:extLst>
              <a:ext uri="{FF2B5EF4-FFF2-40B4-BE49-F238E27FC236}">
                <a16:creationId xmlns:a16="http://schemas.microsoft.com/office/drawing/2014/main" id="{21284F11-5BA2-4086-836C-5BC3D1DE8748}"/>
              </a:ext>
            </a:extLst>
          </p:cNvPr>
          <p:cNvSpPr txBox="1">
            <a:spLocks/>
          </p:cNvSpPr>
          <p:nvPr/>
        </p:nvSpPr>
        <p:spPr>
          <a:xfrm>
            <a:off x="1318846" y="2266332"/>
            <a:ext cx="10392508" cy="666750"/>
          </a:xfrm>
          <a:prstGeom prst="rect">
            <a:avLst/>
          </a:prstGeom>
          <a:noFill/>
        </p:spPr>
        <p:txBody>
          <a:bodyPr vert="horz" lIns="91440" tIns="45720" rIns="91440" bIns="45720" rtlCol="0" anchor="b">
            <a:normAutofit/>
          </a:bodyP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r>
              <a:rPr lang="en-US" altLang="ja-JP" sz="3200" i="1" dirty="0">
                <a:solidFill>
                  <a:schemeClr val="tx1">
                    <a:lumMod val="75000"/>
                  </a:schemeClr>
                </a:solidFill>
              </a:rPr>
              <a:t>Process flow</a:t>
            </a:r>
          </a:p>
        </p:txBody>
      </p:sp>
      <p:cxnSp>
        <p:nvCxnSpPr>
          <p:cNvPr id="3" name="直線コネクタ 2">
            <a:extLst>
              <a:ext uri="{FF2B5EF4-FFF2-40B4-BE49-F238E27FC236}">
                <a16:creationId xmlns:a16="http://schemas.microsoft.com/office/drawing/2014/main" id="{17564AAB-9354-40D9-BBED-ED5279A8ACC3}"/>
              </a:ext>
            </a:extLst>
          </p:cNvPr>
          <p:cNvCxnSpPr/>
          <p:nvPr/>
        </p:nvCxnSpPr>
        <p:spPr>
          <a:xfrm>
            <a:off x="1318846" y="2945423"/>
            <a:ext cx="10392508" cy="0"/>
          </a:xfrm>
          <a:prstGeom prst="line">
            <a:avLst/>
          </a:prstGeom>
          <a:ln w="3175" cmpd="dbl">
            <a:solidFill>
              <a:schemeClr val="tx1"/>
            </a:solidFill>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15674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1FE6133-FFEF-9D03-524A-4ACA3DDF9FD5}"/>
              </a:ext>
            </a:extLst>
          </p:cNvPr>
          <p:cNvPicPr>
            <a:picLocks noChangeAspect="1"/>
          </p:cNvPicPr>
          <p:nvPr/>
        </p:nvPicPr>
        <p:blipFill>
          <a:blip r:embed="rId3"/>
          <a:stretch>
            <a:fillRect/>
          </a:stretch>
        </p:blipFill>
        <p:spPr>
          <a:xfrm>
            <a:off x="355902" y="1069139"/>
            <a:ext cx="7629180" cy="4149715"/>
          </a:xfrm>
          <a:prstGeom prst="rect">
            <a:avLst/>
          </a:prstGeom>
        </p:spPr>
      </p:pic>
      <p:sp>
        <p:nvSpPr>
          <p:cNvPr id="4" name="フッター プレースホルダー 3">
            <a:extLst>
              <a:ext uri="{FF2B5EF4-FFF2-40B4-BE49-F238E27FC236}">
                <a16:creationId xmlns:a16="http://schemas.microsoft.com/office/drawing/2014/main" id="{61450EA6-AE1E-4921-A165-4638507DD3EF}"/>
              </a:ext>
            </a:extLst>
          </p:cNvPr>
          <p:cNvSpPr>
            <a:spLocks noGrp="1"/>
          </p:cNvSpPr>
          <p:nvPr>
            <p:ph type="ftr" sz="quarter" idx="11"/>
          </p:nvPr>
        </p:nvSpPr>
        <p:spPr>
          <a:xfrm>
            <a:off x="3694141" y="6434427"/>
            <a:ext cx="4822804" cy="365125"/>
          </a:xfrm>
        </p:spPr>
        <p:txBody>
          <a:bodyPr/>
          <a:lstStyle/>
          <a:p>
            <a:r>
              <a:rPr kumimoji="1" lang="en-US" altLang="ja-JP" sz="1200" dirty="0"/>
              <a:t>Copyright© TOMAS TECH CORPORATION. All rights reserved.</a:t>
            </a:r>
            <a:endParaRPr kumimoji="1" lang="ja-JP" altLang="en-US" sz="1200" dirty="0"/>
          </a:p>
        </p:txBody>
      </p:sp>
      <p:sp>
        <p:nvSpPr>
          <p:cNvPr id="5" name="スライド番号プレースホルダー 4">
            <a:extLst>
              <a:ext uri="{FF2B5EF4-FFF2-40B4-BE49-F238E27FC236}">
                <a16:creationId xmlns:a16="http://schemas.microsoft.com/office/drawing/2014/main" id="{E0DA0276-1D5F-45EF-AC15-6FD7C20CAAAD}"/>
              </a:ext>
            </a:extLst>
          </p:cNvPr>
          <p:cNvSpPr>
            <a:spLocks noGrp="1"/>
          </p:cNvSpPr>
          <p:nvPr>
            <p:ph type="sldNum" sz="quarter" idx="12"/>
          </p:nvPr>
        </p:nvSpPr>
        <p:spPr/>
        <p:txBody>
          <a:bodyPr/>
          <a:lstStyle/>
          <a:p>
            <a:fld id="{99C34D28-DE79-4B28-8B5E-B753BBC87275}" type="slidenum">
              <a:rPr kumimoji="1" lang="ja-JP" altLang="en-US" smtClean="0"/>
              <a:t>12</a:t>
            </a:fld>
            <a:endParaRPr kumimoji="1" lang="ja-JP" altLang="en-US"/>
          </a:p>
        </p:txBody>
      </p:sp>
      <p:sp>
        <p:nvSpPr>
          <p:cNvPr id="18" name="タイトル 1">
            <a:extLst>
              <a:ext uri="{FF2B5EF4-FFF2-40B4-BE49-F238E27FC236}">
                <a16:creationId xmlns:a16="http://schemas.microsoft.com/office/drawing/2014/main" id="{21284F11-5BA2-4086-836C-5BC3D1DE8748}"/>
              </a:ext>
            </a:extLst>
          </p:cNvPr>
          <p:cNvSpPr txBox="1">
            <a:spLocks/>
          </p:cNvSpPr>
          <p:nvPr/>
        </p:nvSpPr>
        <p:spPr>
          <a:xfrm>
            <a:off x="-3881" y="125953"/>
            <a:ext cx="11517312" cy="666750"/>
          </a:xfrm>
          <a:prstGeom prst="rect">
            <a:avLst/>
          </a:prstGeom>
          <a:noFill/>
        </p:spPr>
        <p:txBody>
          <a:bodyPr vert="horz" lIns="91440" tIns="45720" rIns="91440" bIns="45720" rtlCol="0" anchor="b">
            <a:normAutofit/>
          </a:bodyP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r>
              <a:rPr lang="ja-JP" altLang="en-US" sz="3200" dirty="0">
                <a:solidFill>
                  <a:schemeClr val="tx1">
                    <a:lumMod val="75000"/>
                  </a:schemeClr>
                </a:solidFill>
              </a:rPr>
              <a:t>┃</a:t>
            </a:r>
            <a:r>
              <a:rPr lang="en-US" altLang="ja-JP" sz="3200" dirty="0">
                <a:solidFill>
                  <a:schemeClr val="tx1">
                    <a:lumMod val="75000"/>
                  </a:schemeClr>
                </a:solidFill>
              </a:rPr>
              <a:t>Process flow</a:t>
            </a:r>
          </a:p>
        </p:txBody>
      </p:sp>
      <p:pic>
        <p:nvPicPr>
          <p:cNvPr id="1026" name="Picture 2" descr="เทอร์มินัลพกพา - BT-W250G | คีย์เอ็นซ์(KEYENCE THAILAND)">
            <a:extLst>
              <a:ext uri="{FF2B5EF4-FFF2-40B4-BE49-F238E27FC236}">
                <a16:creationId xmlns:a16="http://schemas.microsoft.com/office/drawing/2014/main" id="{EAE08B09-DFF9-8AB3-83A7-204ADC27A2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93984" y="3429000"/>
            <a:ext cx="905903" cy="905903"/>
          </a:xfrm>
          <a:prstGeom prst="rect">
            <a:avLst/>
          </a:prstGeom>
          <a:noFill/>
          <a:extLst>
            <a:ext uri="{909E8E84-426E-40DD-AFC4-6F175D3DCCD1}">
              <a14:hiddenFill xmlns:a14="http://schemas.microsoft.com/office/drawing/2010/main">
                <a:solidFill>
                  <a:srgbClr val="FFFFFF"/>
                </a:solidFill>
              </a14:hiddenFill>
            </a:ext>
          </a:extLst>
        </p:spPr>
      </p:pic>
      <p:sp>
        <p:nvSpPr>
          <p:cNvPr id="7" name="Oval 6">
            <a:extLst>
              <a:ext uri="{FF2B5EF4-FFF2-40B4-BE49-F238E27FC236}">
                <a16:creationId xmlns:a16="http://schemas.microsoft.com/office/drawing/2014/main" id="{33FF6076-7574-0AC9-CA9C-2930D7D7B335}"/>
              </a:ext>
            </a:extLst>
          </p:cNvPr>
          <p:cNvSpPr/>
          <p:nvPr/>
        </p:nvSpPr>
        <p:spPr>
          <a:xfrm>
            <a:off x="6005841" y="1987577"/>
            <a:ext cx="333298" cy="333298"/>
          </a:xfrm>
          <a:prstGeom prst="ellipse">
            <a:avLst/>
          </a:prstGeom>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kumimoji="1" lang="en-US" sz="1600" b="1" dirty="0">
                <a:solidFill>
                  <a:schemeClr val="tx1"/>
                </a:solidFill>
              </a:rPr>
              <a:t>2</a:t>
            </a:r>
          </a:p>
        </p:txBody>
      </p:sp>
      <p:sp>
        <p:nvSpPr>
          <p:cNvPr id="10" name="Oval 9">
            <a:extLst>
              <a:ext uri="{FF2B5EF4-FFF2-40B4-BE49-F238E27FC236}">
                <a16:creationId xmlns:a16="http://schemas.microsoft.com/office/drawing/2014/main" id="{28348AC1-1341-3069-56E1-A9FA0B3BBB92}"/>
              </a:ext>
            </a:extLst>
          </p:cNvPr>
          <p:cNvSpPr/>
          <p:nvPr/>
        </p:nvSpPr>
        <p:spPr>
          <a:xfrm>
            <a:off x="6520162" y="2386212"/>
            <a:ext cx="333298" cy="333298"/>
          </a:xfrm>
          <a:prstGeom prst="ellipse">
            <a:avLst/>
          </a:prstGeom>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kumimoji="1" lang="en-US" sz="1600" b="1" dirty="0">
                <a:solidFill>
                  <a:schemeClr val="tx1"/>
                </a:solidFill>
              </a:rPr>
              <a:t>1</a:t>
            </a:r>
          </a:p>
        </p:txBody>
      </p:sp>
      <p:cxnSp>
        <p:nvCxnSpPr>
          <p:cNvPr id="12" name="Straight Arrow Connector 11">
            <a:extLst>
              <a:ext uri="{FF2B5EF4-FFF2-40B4-BE49-F238E27FC236}">
                <a16:creationId xmlns:a16="http://schemas.microsoft.com/office/drawing/2014/main" id="{D09A0CED-A8EE-8D80-3217-9C820D4B9A82}"/>
              </a:ext>
            </a:extLst>
          </p:cNvPr>
          <p:cNvCxnSpPr>
            <a:cxnSpLocks/>
          </p:cNvCxnSpPr>
          <p:nvPr/>
        </p:nvCxnSpPr>
        <p:spPr>
          <a:xfrm flipH="1">
            <a:off x="4502536" y="2550803"/>
            <a:ext cx="1349129" cy="0"/>
          </a:xfrm>
          <a:prstGeom prst="straightConnector1">
            <a:avLst/>
          </a:prstGeom>
          <a:ln>
            <a:headEnd type="none"/>
            <a:tailEnd type="triangle"/>
          </a:ln>
        </p:spPr>
        <p:style>
          <a:lnRef idx="1">
            <a:schemeClr val="accent3"/>
          </a:lnRef>
          <a:fillRef idx="0">
            <a:schemeClr val="accent3"/>
          </a:fillRef>
          <a:effectRef idx="0">
            <a:schemeClr val="accent3"/>
          </a:effectRef>
          <a:fontRef idx="minor">
            <a:schemeClr val="tx1"/>
          </a:fontRef>
        </p:style>
      </p:cxnSp>
      <p:cxnSp>
        <p:nvCxnSpPr>
          <p:cNvPr id="16" name="Straight Arrow Connector 15">
            <a:extLst>
              <a:ext uri="{FF2B5EF4-FFF2-40B4-BE49-F238E27FC236}">
                <a16:creationId xmlns:a16="http://schemas.microsoft.com/office/drawing/2014/main" id="{93A5ED82-EB2A-773A-2788-A81443F19159}"/>
              </a:ext>
            </a:extLst>
          </p:cNvPr>
          <p:cNvCxnSpPr>
            <a:cxnSpLocks/>
          </p:cNvCxnSpPr>
          <p:nvPr/>
        </p:nvCxnSpPr>
        <p:spPr>
          <a:xfrm flipH="1">
            <a:off x="1265427" y="2564146"/>
            <a:ext cx="2428714" cy="0"/>
          </a:xfrm>
          <a:prstGeom prst="straightConnector1">
            <a:avLst/>
          </a:prstGeom>
          <a:ln>
            <a:headEnd type="none"/>
            <a:tailEnd type="triangle"/>
          </a:ln>
        </p:spPr>
        <p:style>
          <a:lnRef idx="1">
            <a:schemeClr val="accent3"/>
          </a:lnRef>
          <a:fillRef idx="0">
            <a:schemeClr val="accent3"/>
          </a:fillRef>
          <a:effectRef idx="0">
            <a:schemeClr val="accent3"/>
          </a:effectRef>
          <a:fontRef idx="minor">
            <a:schemeClr val="tx1"/>
          </a:fontRef>
        </p:style>
      </p:cxnSp>
      <p:sp>
        <p:nvSpPr>
          <p:cNvPr id="19" name="Oval 18">
            <a:extLst>
              <a:ext uri="{FF2B5EF4-FFF2-40B4-BE49-F238E27FC236}">
                <a16:creationId xmlns:a16="http://schemas.microsoft.com/office/drawing/2014/main" id="{FC57AD36-2B4E-13B7-8B76-7CB0BC471D0D}"/>
              </a:ext>
            </a:extLst>
          </p:cNvPr>
          <p:cNvSpPr/>
          <p:nvPr/>
        </p:nvSpPr>
        <p:spPr>
          <a:xfrm>
            <a:off x="3233659" y="3174017"/>
            <a:ext cx="333298" cy="333298"/>
          </a:xfrm>
          <a:prstGeom prst="ellipse">
            <a:avLst/>
          </a:prstGeom>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kumimoji="1" lang="en-US" sz="1600" b="1" dirty="0">
                <a:solidFill>
                  <a:schemeClr val="tx1"/>
                </a:solidFill>
              </a:rPr>
              <a:t>5</a:t>
            </a:r>
          </a:p>
        </p:txBody>
      </p:sp>
      <p:sp>
        <p:nvSpPr>
          <p:cNvPr id="20" name="Oval 19">
            <a:extLst>
              <a:ext uri="{FF2B5EF4-FFF2-40B4-BE49-F238E27FC236}">
                <a16:creationId xmlns:a16="http://schemas.microsoft.com/office/drawing/2014/main" id="{A1FFC706-B61F-7B62-D1FC-CF2200D71D0F}"/>
              </a:ext>
            </a:extLst>
          </p:cNvPr>
          <p:cNvSpPr/>
          <p:nvPr/>
        </p:nvSpPr>
        <p:spPr>
          <a:xfrm>
            <a:off x="3798201" y="2384154"/>
            <a:ext cx="333298" cy="333298"/>
          </a:xfrm>
          <a:prstGeom prst="ellipse">
            <a:avLst/>
          </a:prstGeom>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kumimoji="1" lang="en-US" sz="1600" b="1" dirty="0">
                <a:solidFill>
                  <a:schemeClr val="tx1"/>
                </a:solidFill>
              </a:rPr>
              <a:t>3</a:t>
            </a:r>
          </a:p>
        </p:txBody>
      </p:sp>
      <p:sp>
        <p:nvSpPr>
          <p:cNvPr id="23" name="テキスト ボックス 2">
            <a:extLst>
              <a:ext uri="{FF2B5EF4-FFF2-40B4-BE49-F238E27FC236}">
                <a16:creationId xmlns:a16="http://schemas.microsoft.com/office/drawing/2014/main" id="{C394B5E4-E884-A390-7EA3-2236478C44EB}"/>
              </a:ext>
            </a:extLst>
          </p:cNvPr>
          <p:cNvSpPr txBox="1"/>
          <p:nvPr/>
        </p:nvSpPr>
        <p:spPr>
          <a:xfrm>
            <a:off x="7985082" y="1753410"/>
            <a:ext cx="3980842" cy="3816429"/>
          </a:xfrm>
          <a:prstGeom prst="rect">
            <a:avLst/>
          </a:prstGeom>
          <a:noFill/>
        </p:spPr>
        <p:txBody>
          <a:bodyPr wrap="square" rtlCol="0">
            <a:spAutoFit/>
          </a:bodyPr>
          <a:lstStyle/>
          <a:p>
            <a:pPr marL="228600" indent="-228600">
              <a:buFontTx/>
              <a:buAutoNum type="arabicPeriod"/>
            </a:pPr>
            <a:r>
              <a:rPr kumimoji="1" lang="en-US" altLang="ja-JP" sz="1100" dirty="0"/>
              <a:t>Place the work piece on the first Conveyor, after which the Conveyor will transport the work piece to the second point.</a:t>
            </a:r>
            <a:endParaRPr kumimoji="1" lang="th-TH" altLang="ja-JP" sz="1100" dirty="0"/>
          </a:p>
          <a:p>
            <a:pPr marL="228600" indent="-228600">
              <a:buAutoNum type="arabicPeriod"/>
            </a:pPr>
            <a:r>
              <a:rPr kumimoji="1" lang="en-US" altLang="ja-JP" sz="1100" dirty="0"/>
              <a:t>Use SR-Reader *In cases where work cannot be read with SR, Handy will be used instead. scan at work for select model</a:t>
            </a:r>
            <a:r>
              <a:rPr kumimoji="1" lang="th-TH" altLang="ja-JP" sz="1100" dirty="0"/>
              <a:t> </a:t>
            </a:r>
            <a:r>
              <a:rPr kumimoji="1" lang="en-US" altLang="ja-JP" sz="1100" dirty="0"/>
              <a:t>and send the model to the computer to print labels</a:t>
            </a:r>
          </a:p>
          <a:p>
            <a:pPr marL="228600" indent="-228600">
              <a:buAutoNum type="arabicPeriod"/>
            </a:pPr>
            <a:r>
              <a:rPr kumimoji="1" lang="en-US" altLang="ja-JP" sz="1100" dirty="0"/>
              <a:t>When the workpiece reaches the third position, the robot will use the camera to take pictures to find the current sticker position. and make an offset from the current position to the position to be pasted</a:t>
            </a:r>
            <a:endParaRPr kumimoji="1" lang="th-TH" altLang="ja-JP" sz="1100" dirty="0"/>
          </a:p>
          <a:p>
            <a:pPr marL="228600" indent="-228600">
              <a:buAutoNum type="arabicPeriod"/>
            </a:pPr>
            <a:r>
              <a:rPr kumimoji="1" lang="en-US" altLang="ja-JP" sz="1100" dirty="0"/>
              <a:t>After the sticker is finished, the robot will lift the Z axis and rotate the SR-Reader to read the information after the sticker is finished.</a:t>
            </a:r>
            <a:endParaRPr kumimoji="1" lang="th-TH" altLang="ja-JP" sz="1100" dirty="0"/>
          </a:p>
          <a:p>
            <a:pPr marL="228600" indent="-228600">
              <a:buAutoNum type="arabicPeriod"/>
            </a:pPr>
            <a:r>
              <a:rPr kumimoji="1" lang="en-US" altLang="ja-JP" sz="1100" dirty="0"/>
              <a:t>In the case of a model with RFID, information will be written as well.</a:t>
            </a:r>
          </a:p>
          <a:p>
            <a:pPr marL="228600" indent="-228600">
              <a:buAutoNum type="arabicPeriod"/>
            </a:pPr>
            <a:r>
              <a:rPr kumimoji="1" lang="en-US" altLang="ja-JP" sz="1100" dirty="0"/>
              <a:t>After data confirmation is complete, the workpiece will be sent to the load-out location.</a:t>
            </a:r>
          </a:p>
          <a:p>
            <a:pPr marL="228600" indent="-228600">
              <a:buAutoNum type="arabicPeriod"/>
            </a:pPr>
            <a:r>
              <a:rPr kumimoji="1" lang="en-US" altLang="ja-JP" sz="1100" dirty="0"/>
              <a:t>After the auto labeling process is completed, point number 7 will be the work sorting point. In order to put it in the box, point 8, in the case of the work being Reels, if it is a Box, it will be released to point 6.</a:t>
            </a:r>
          </a:p>
        </p:txBody>
      </p:sp>
      <p:sp>
        <p:nvSpPr>
          <p:cNvPr id="24" name="Oval 23">
            <a:extLst>
              <a:ext uri="{FF2B5EF4-FFF2-40B4-BE49-F238E27FC236}">
                <a16:creationId xmlns:a16="http://schemas.microsoft.com/office/drawing/2014/main" id="{29A9786C-63CD-CF5D-FCAE-23EBF80E0E45}"/>
              </a:ext>
            </a:extLst>
          </p:cNvPr>
          <p:cNvSpPr/>
          <p:nvPr/>
        </p:nvSpPr>
        <p:spPr>
          <a:xfrm>
            <a:off x="9321548" y="4311665"/>
            <a:ext cx="217349" cy="219990"/>
          </a:xfrm>
          <a:prstGeom prst="ellipse">
            <a:avLst/>
          </a:prstGeom>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kumimoji="1" lang="en-US" sz="1200" b="1" dirty="0">
                <a:solidFill>
                  <a:schemeClr val="tx1"/>
                </a:solidFill>
              </a:rPr>
              <a:t>4</a:t>
            </a:r>
          </a:p>
        </p:txBody>
      </p:sp>
      <p:sp>
        <p:nvSpPr>
          <p:cNvPr id="25" name="Oval 24">
            <a:extLst>
              <a:ext uri="{FF2B5EF4-FFF2-40B4-BE49-F238E27FC236}">
                <a16:creationId xmlns:a16="http://schemas.microsoft.com/office/drawing/2014/main" id="{A7B78FB9-8FB2-FC7F-E423-0ECB5F106CE4}"/>
              </a:ext>
            </a:extLst>
          </p:cNvPr>
          <p:cNvSpPr/>
          <p:nvPr/>
        </p:nvSpPr>
        <p:spPr>
          <a:xfrm>
            <a:off x="932129" y="2386212"/>
            <a:ext cx="333298" cy="333298"/>
          </a:xfrm>
          <a:prstGeom prst="ellipse">
            <a:avLst/>
          </a:prstGeom>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kumimoji="1" lang="en-US" sz="1600" b="1" dirty="0">
                <a:solidFill>
                  <a:schemeClr val="tx1"/>
                </a:solidFill>
              </a:rPr>
              <a:t>6</a:t>
            </a:r>
          </a:p>
        </p:txBody>
      </p:sp>
      <p:sp>
        <p:nvSpPr>
          <p:cNvPr id="27" name="Oval 26">
            <a:extLst>
              <a:ext uri="{FF2B5EF4-FFF2-40B4-BE49-F238E27FC236}">
                <a16:creationId xmlns:a16="http://schemas.microsoft.com/office/drawing/2014/main" id="{511DE4EB-7B04-2AA3-3F3B-8711CA75BCD0}"/>
              </a:ext>
            </a:extLst>
          </p:cNvPr>
          <p:cNvSpPr/>
          <p:nvPr/>
        </p:nvSpPr>
        <p:spPr>
          <a:xfrm>
            <a:off x="9714392" y="3953614"/>
            <a:ext cx="217349" cy="219990"/>
          </a:xfrm>
          <a:prstGeom prst="ellipse">
            <a:avLst/>
          </a:prstGeom>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kumimoji="1" lang="en-US" sz="1200" b="1" dirty="0">
                <a:solidFill>
                  <a:schemeClr val="tx1"/>
                </a:solidFill>
              </a:rPr>
              <a:t>3</a:t>
            </a:r>
          </a:p>
        </p:txBody>
      </p:sp>
      <p:sp>
        <p:nvSpPr>
          <p:cNvPr id="8" name="Oval 7">
            <a:extLst>
              <a:ext uri="{FF2B5EF4-FFF2-40B4-BE49-F238E27FC236}">
                <a16:creationId xmlns:a16="http://schemas.microsoft.com/office/drawing/2014/main" id="{DF6A5CF4-0A0E-F194-0F4C-3F46DDB6536C}"/>
              </a:ext>
            </a:extLst>
          </p:cNvPr>
          <p:cNvSpPr/>
          <p:nvPr/>
        </p:nvSpPr>
        <p:spPr>
          <a:xfrm>
            <a:off x="6291428" y="4334903"/>
            <a:ext cx="311014" cy="276436"/>
          </a:xfrm>
          <a:prstGeom prst="ellipse">
            <a:avLst/>
          </a:prstGeom>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kumimoji="1" lang="en-US" sz="1600" b="1" dirty="0">
                <a:solidFill>
                  <a:schemeClr val="tx1"/>
                </a:solidFill>
              </a:rPr>
              <a:t>2</a:t>
            </a:r>
          </a:p>
        </p:txBody>
      </p:sp>
      <p:sp>
        <p:nvSpPr>
          <p:cNvPr id="9" name="Oval 8">
            <a:extLst>
              <a:ext uri="{FF2B5EF4-FFF2-40B4-BE49-F238E27FC236}">
                <a16:creationId xmlns:a16="http://schemas.microsoft.com/office/drawing/2014/main" id="{CC2B5BBB-0959-B68B-2752-398A280F50AF}"/>
              </a:ext>
            </a:extLst>
          </p:cNvPr>
          <p:cNvSpPr/>
          <p:nvPr/>
        </p:nvSpPr>
        <p:spPr>
          <a:xfrm>
            <a:off x="4131331" y="1674978"/>
            <a:ext cx="333298" cy="333298"/>
          </a:xfrm>
          <a:prstGeom prst="ellipse">
            <a:avLst/>
          </a:prstGeom>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kumimoji="1" lang="en-US" sz="1600" b="1" dirty="0">
                <a:solidFill>
                  <a:schemeClr val="tx1"/>
                </a:solidFill>
              </a:rPr>
              <a:t>4</a:t>
            </a:r>
          </a:p>
        </p:txBody>
      </p:sp>
      <p:sp>
        <p:nvSpPr>
          <p:cNvPr id="14" name="Oval 13">
            <a:extLst>
              <a:ext uri="{FF2B5EF4-FFF2-40B4-BE49-F238E27FC236}">
                <a16:creationId xmlns:a16="http://schemas.microsoft.com/office/drawing/2014/main" id="{BE90D644-8CE5-5DAB-59DE-DDB593503645}"/>
              </a:ext>
            </a:extLst>
          </p:cNvPr>
          <p:cNvSpPr/>
          <p:nvPr/>
        </p:nvSpPr>
        <p:spPr>
          <a:xfrm>
            <a:off x="2470415" y="2702433"/>
            <a:ext cx="333298" cy="333298"/>
          </a:xfrm>
          <a:prstGeom prst="ellipse">
            <a:avLst/>
          </a:prstGeom>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kumimoji="1" lang="en-US" sz="1600" b="1" dirty="0">
                <a:solidFill>
                  <a:schemeClr val="tx1"/>
                </a:solidFill>
              </a:rPr>
              <a:t>7</a:t>
            </a:r>
          </a:p>
        </p:txBody>
      </p:sp>
      <p:sp>
        <p:nvSpPr>
          <p:cNvPr id="15" name="Oval 14">
            <a:extLst>
              <a:ext uri="{FF2B5EF4-FFF2-40B4-BE49-F238E27FC236}">
                <a16:creationId xmlns:a16="http://schemas.microsoft.com/office/drawing/2014/main" id="{E596AFDF-C117-CB90-B70E-00118AF996D6}"/>
              </a:ext>
            </a:extLst>
          </p:cNvPr>
          <p:cNvSpPr/>
          <p:nvPr/>
        </p:nvSpPr>
        <p:spPr>
          <a:xfrm>
            <a:off x="1911009" y="3340666"/>
            <a:ext cx="333298" cy="333298"/>
          </a:xfrm>
          <a:prstGeom prst="ellipse">
            <a:avLst/>
          </a:prstGeom>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kumimoji="1" lang="en-US" sz="1600" b="1" dirty="0">
                <a:solidFill>
                  <a:schemeClr val="tx1"/>
                </a:solidFill>
              </a:rPr>
              <a:t>8</a:t>
            </a:r>
          </a:p>
        </p:txBody>
      </p:sp>
      <p:sp>
        <p:nvSpPr>
          <p:cNvPr id="22" name="Rectangle 21">
            <a:extLst>
              <a:ext uri="{FF2B5EF4-FFF2-40B4-BE49-F238E27FC236}">
                <a16:creationId xmlns:a16="http://schemas.microsoft.com/office/drawing/2014/main" id="{944D8EBC-9586-83D9-E0E2-C5601F47C725}"/>
              </a:ext>
            </a:extLst>
          </p:cNvPr>
          <p:cNvSpPr/>
          <p:nvPr/>
        </p:nvSpPr>
        <p:spPr>
          <a:xfrm>
            <a:off x="8047006" y="1793058"/>
            <a:ext cx="3918918" cy="3017520"/>
          </a:xfrm>
          <a:prstGeom prst="rect">
            <a:avLst/>
          </a:prstGeom>
          <a:noFill/>
          <a:ln w="3175">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sz="1100" dirty="0">
              <a:solidFill>
                <a:schemeClr val="tx1"/>
              </a:solidFill>
            </a:endParaRPr>
          </a:p>
        </p:txBody>
      </p:sp>
      <p:sp>
        <p:nvSpPr>
          <p:cNvPr id="28" name="Rectangle 27">
            <a:extLst>
              <a:ext uri="{FF2B5EF4-FFF2-40B4-BE49-F238E27FC236}">
                <a16:creationId xmlns:a16="http://schemas.microsoft.com/office/drawing/2014/main" id="{B2B073EB-2B5B-0357-136B-E6DC97419E37}"/>
              </a:ext>
            </a:extLst>
          </p:cNvPr>
          <p:cNvSpPr/>
          <p:nvPr/>
        </p:nvSpPr>
        <p:spPr>
          <a:xfrm>
            <a:off x="8050477" y="4833438"/>
            <a:ext cx="3918918" cy="736401"/>
          </a:xfrm>
          <a:prstGeom prst="rect">
            <a:avLst/>
          </a:prstGeom>
          <a:noFill/>
          <a:ln w="3175">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sz="1100" dirty="0">
              <a:solidFill>
                <a:schemeClr val="tx1"/>
              </a:solidFill>
            </a:endParaRPr>
          </a:p>
        </p:txBody>
      </p:sp>
      <p:sp>
        <p:nvSpPr>
          <p:cNvPr id="30" name="Rectangle 29">
            <a:extLst>
              <a:ext uri="{FF2B5EF4-FFF2-40B4-BE49-F238E27FC236}">
                <a16:creationId xmlns:a16="http://schemas.microsoft.com/office/drawing/2014/main" id="{69C9776E-C3BF-836A-51D6-2EF991133088}"/>
              </a:ext>
            </a:extLst>
          </p:cNvPr>
          <p:cNvSpPr/>
          <p:nvPr/>
        </p:nvSpPr>
        <p:spPr>
          <a:xfrm>
            <a:off x="10784342" y="1234174"/>
            <a:ext cx="1181582" cy="198880"/>
          </a:xfrm>
          <a:prstGeom prst="rect">
            <a:avLst/>
          </a:prstGeom>
          <a:noFill/>
          <a:ln w="3175">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sz="1100" dirty="0">
                <a:solidFill>
                  <a:schemeClr val="tx1"/>
                </a:solidFill>
              </a:rPr>
              <a:t>Phase 1</a:t>
            </a:r>
          </a:p>
        </p:txBody>
      </p:sp>
      <p:sp>
        <p:nvSpPr>
          <p:cNvPr id="31" name="Rectangle 30">
            <a:extLst>
              <a:ext uri="{FF2B5EF4-FFF2-40B4-BE49-F238E27FC236}">
                <a16:creationId xmlns:a16="http://schemas.microsoft.com/office/drawing/2014/main" id="{63CB3BC2-A076-07D0-A0B0-675C5328736D}"/>
              </a:ext>
            </a:extLst>
          </p:cNvPr>
          <p:cNvSpPr/>
          <p:nvPr/>
        </p:nvSpPr>
        <p:spPr>
          <a:xfrm>
            <a:off x="10784342" y="1474990"/>
            <a:ext cx="1181582" cy="198881"/>
          </a:xfrm>
          <a:prstGeom prst="rect">
            <a:avLst/>
          </a:prstGeom>
          <a:noFill/>
          <a:ln w="3175">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sz="1100" dirty="0">
                <a:solidFill>
                  <a:schemeClr val="tx1"/>
                </a:solidFill>
              </a:rPr>
              <a:t>Phase 2</a:t>
            </a:r>
          </a:p>
        </p:txBody>
      </p:sp>
      <p:sp>
        <p:nvSpPr>
          <p:cNvPr id="26" name="Oval 25">
            <a:extLst>
              <a:ext uri="{FF2B5EF4-FFF2-40B4-BE49-F238E27FC236}">
                <a16:creationId xmlns:a16="http://schemas.microsoft.com/office/drawing/2014/main" id="{BCAB974C-09B1-9147-0E2B-5FEDAA53B5BD}"/>
              </a:ext>
            </a:extLst>
          </p:cNvPr>
          <p:cNvSpPr/>
          <p:nvPr/>
        </p:nvSpPr>
        <p:spPr>
          <a:xfrm>
            <a:off x="10173186" y="4658165"/>
            <a:ext cx="217349" cy="219990"/>
          </a:xfrm>
          <a:prstGeom prst="ellipse">
            <a:avLst/>
          </a:prstGeom>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kumimoji="1" lang="en-US" sz="1200" b="1" dirty="0">
                <a:solidFill>
                  <a:schemeClr val="tx1"/>
                </a:solidFill>
              </a:rPr>
              <a:t>6</a:t>
            </a:r>
          </a:p>
        </p:txBody>
      </p:sp>
    </p:spTree>
    <p:extLst>
      <p:ext uri="{BB962C8B-B14F-4D97-AF65-F5344CB8AC3E}">
        <p14:creationId xmlns:p14="http://schemas.microsoft.com/office/powerpoint/2010/main" val="23877924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a:extLst>
              <a:ext uri="{FF2B5EF4-FFF2-40B4-BE49-F238E27FC236}">
                <a16:creationId xmlns:a16="http://schemas.microsoft.com/office/drawing/2014/main" id="{61450EA6-AE1E-4921-A165-4638507DD3EF}"/>
              </a:ext>
            </a:extLst>
          </p:cNvPr>
          <p:cNvSpPr>
            <a:spLocks noGrp="1"/>
          </p:cNvSpPr>
          <p:nvPr>
            <p:ph type="ftr" sz="quarter" idx="11"/>
          </p:nvPr>
        </p:nvSpPr>
        <p:spPr>
          <a:xfrm>
            <a:off x="3694141" y="6434427"/>
            <a:ext cx="4822804" cy="365125"/>
          </a:xfrm>
        </p:spPr>
        <p:txBody>
          <a:bodyPr/>
          <a:lstStyle/>
          <a:p>
            <a:r>
              <a:rPr kumimoji="1" lang="en-US" altLang="ja-JP" sz="1200" dirty="0"/>
              <a:t>Copyright© TOMAS TECH CORPORATION. All rights reserved.</a:t>
            </a:r>
            <a:endParaRPr kumimoji="1" lang="ja-JP" altLang="en-US" sz="1200" dirty="0"/>
          </a:p>
        </p:txBody>
      </p:sp>
      <p:sp>
        <p:nvSpPr>
          <p:cNvPr id="5" name="スライド番号プレースホルダー 4">
            <a:extLst>
              <a:ext uri="{FF2B5EF4-FFF2-40B4-BE49-F238E27FC236}">
                <a16:creationId xmlns:a16="http://schemas.microsoft.com/office/drawing/2014/main" id="{E0DA0276-1D5F-45EF-AC15-6FD7C20CAAAD}"/>
              </a:ext>
            </a:extLst>
          </p:cNvPr>
          <p:cNvSpPr>
            <a:spLocks noGrp="1"/>
          </p:cNvSpPr>
          <p:nvPr>
            <p:ph type="sldNum" sz="quarter" idx="12"/>
          </p:nvPr>
        </p:nvSpPr>
        <p:spPr/>
        <p:txBody>
          <a:bodyPr/>
          <a:lstStyle/>
          <a:p>
            <a:fld id="{99C34D28-DE79-4B28-8B5E-B753BBC87275}" type="slidenum">
              <a:rPr kumimoji="1" lang="ja-JP" altLang="en-US" smtClean="0"/>
              <a:t>13</a:t>
            </a:fld>
            <a:endParaRPr kumimoji="1" lang="ja-JP" altLang="en-US"/>
          </a:p>
        </p:txBody>
      </p:sp>
      <p:sp>
        <p:nvSpPr>
          <p:cNvPr id="18" name="タイトル 1">
            <a:extLst>
              <a:ext uri="{FF2B5EF4-FFF2-40B4-BE49-F238E27FC236}">
                <a16:creationId xmlns:a16="http://schemas.microsoft.com/office/drawing/2014/main" id="{21284F11-5BA2-4086-836C-5BC3D1DE8748}"/>
              </a:ext>
            </a:extLst>
          </p:cNvPr>
          <p:cNvSpPr txBox="1">
            <a:spLocks/>
          </p:cNvSpPr>
          <p:nvPr/>
        </p:nvSpPr>
        <p:spPr>
          <a:xfrm>
            <a:off x="-3881" y="125953"/>
            <a:ext cx="11517312" cy="666750"/>
          </a:xfrm>
          <a:prstGeom prst="rect">
            <a:avLst/>
          </a:prstGeom>
          <a:noFill/>
        </p:spPr>
        <p:txBody>
          <a:bodyPr vert="horz" lIns="91440" tIns="45720" rIns="91440" bIns="45720" rtlCol="0" anchor="b">
            <a:normAutofit/>
          </a:bodyP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r>
              <a:rPr lang="ja-JP" altLang="en-US" sz="3200" dirty="0">
                <a:solidFill>
                  <a:schemeClr val="tx1">
                    <a:lumMod val="75000"/>
                  </a:schemeClr>
                </a:solidFill>
              </a:rPr>
              <a:t>┃</a:t>
            </a:r>
            <a:r>
              <a:rPr lang="en-US" altLang="ja-JP" sz="3200" dirty="0">
                <a:solidFill>
                  <a:schemeClr val="tx1">
                    <a:lumMod val="75000"/>
                  </a:schemeClr>
                </a:solidFill>
              </a:rPr>
              <a:t>Process flow</a:t>
            </a:r>
          </a:p>
        </p:txBody>
      </p:sp>
      <p:pic>
        <p:nvPicPr>
          <p:cNvPr id="3" name="Picture 2">
            <a:extLst>
              <a:ext uri="{FF2B5EF4-FFF2-40B4-BE49-F238E27FC236}">
                <a16:creationId xmlns:a16="http://schemas.microsoft.com/office/drawing/2014/main" id="{003CF03A-3C2D-BE2D-956A-F419AFD5743F}"/>
              </a:ext>
            </a:extLst>
          </p:cNvPr>
          <p:cNvPicPr>
            <a:picLocks noChangeAspect="1"/>
          </p:cNvPicPr>
          <p:nvPr/>
        </p:nvPicPr>
        <p:blipFill>
          <a:blip r:embed="rId3"/>
          <a:stretch>
            <a:fillRect/>
          </a:stretch>
        </p:blipFill>
        <p:spPr>
          <a:xfrm>
            <a:off x="1361682" y="1374750"/>
            <a:ext cx="4664917" cy="4108499"/>
          </a:xfrm>
          <a:prstGeom prst="rect">
            <a:avLst/>
          </a:prstGeom>
        </p:spPr>
      </p:pic>
      <p:sp>
        <p:nvSpPr>
          <p:cNvPr id="8" name="Isosceles Triangle 7">
            <a:extLst>
              <a:ext uri="{FF2B5EF4-FFF2-40B4-BE49-F238E27FC236}">
                <a16:creationId xmlns:a16="http://schemas.microsoft.com/office/drawing/2014/main" id="{AEC0F694-A565-2C2A-DFD0-17B9EE765604}"/>
              </a:ext>
            </a:extLst>
          </p:cNvPr>
          <p:cNvSpPr/>
          <p:nvPr/>
        </p:nvSpPr>
        <p:spPr>
          <a:xfrm>
            <a:off x="2905678" y="2247900"/>
            <a:ext cx="2113998" cy="2381249"/>
          </a:xfrm>
          <a:prstGeom prst="triangle">
            <a:avLst>
              <a:gd name="adj" fmla="val 50000"/>
            </a:avLst>
          </a:prstGeom>
          <a:solidFill>
            <a:srgbClr val="FFCCCC"/>
          </a:solidFill>
          <a:ln w="3175">
            <a:solidFill>
              <a:srgbClr val="FFCCCC"/>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sz="1100" dirty="0">
              <a:solidFill>
                <a:schemeClr val="tx1"/>
              </a:solidFill>
            </a:endParaRPr>
          </a:p>
        </p:txBody>
      </p:sp>
      <p:pic>
        <p:nvPicPr>
          <p:cNvPr id="11" name="Picture 10">
            <a:extLst>
              <a:ext uri="{FF2B5EF4-FFF2-40B4-BE49-F238E27FC236}">
                <a16:creationId xmlns:a16="http://schemas.microsoft.com/office/drawing/2014/main" id="{BF561676-2AD2-3D2C-83A5-CB2FEFD0FF11}"/>
              </a:ext>
            </a:extLst>
          </p:cNvPr>
          <p:cNvPicPr>
            <a:picLocks noChangeAspect="1"/>
          </p:cNvPicPr>
          <p:nvPr/>
        </p:nvPicPr>
        <p:blipFill rotWithShape="1">
          <a:blip r:embed="rId4">
            <a:extLst>
              <a:ext uri="{28A0092B-C50C-407E-A947-70E740481C1C}">
                <a14:useLocalDpi xmlns:a14="http://schemas.microsoft.com/office/drawing/2010/main" val="0"/>
              </a:ext>
            </a:extLst>
          </a:blip>
          <a:srcRect t="30505" r="12285" b="8980"/>
          <a:stretch/>
        </p:blipFill>
        <p:spPr>
          <a:xfrm>
            <a:off x="6095999" y="166290"/>
            <a:ext cx="5656515" cy="2926161"/>
          </a:xfrm>
          <a:prstGeom prst="rect">
            <a:avLst/>
          </a:prstGeom>
        </p:spPr>
      </p:pic>
      <p:pic>
        <p:nvPicPr>
          <p:cNvPr id="28" name="Picture 27">
            <a:extLst>
              <a:ext uri="{FF2B5EF4-FFF2-40B4-BE49-F238E27FC236}">
                <a16:creationId xmlns:a16="http://schemas.microsoft.com/office/drawing/2014/main" id="{A848628D-EE59-2A7C-4AD2-A5BD680A4663}"/>
              </a:ext>
            </a:extLst>
          </p:cNvPr>
          <p:cNvPicPr>
            <a:picLocks noChangeAspect="1"/>
          </p:cNvPicPr>
          <p:nvPr/>
        </p:nvPicPr>
        <p:blipFill rotWithShape="1">
          <a:blip r:embed="rId5">
            <a:extLst>
              <a:ext uri="{28A0092B-C50C-407E-A947-70E740481C1C}">
                <a14:useLocalDpi xmlns:a14="http://schemas.microsoft.com/office/drawing/2010/main" val="0"/>
              </a:ext>
            </a:extLst>
          </a:blip>
          <a:srcRect t="27083" b="5806"/>
          <a:stretch/>
        </p:blipFill>
        <p:spPr>
          <a:xfrm>
            <a:off x="6076994" y="3213769"/>
            <a:ext cx="5625378" cy="2830760"/>
          </a:xfrm>
          <a:prstGeom prst="rect">
            <a:avLst/>
          </a:prstGeom>
        </p:spPr>
      </p:pic>
    </p:spTree>
    <p:extLst>
      <p:ext uri="{BB962C8B-B14F-4D97-AF65-F5344CB8AC3E}">
        <p14:creationId xmlns:p14="http://schemas.microsoft.com/office/powerpoint/2010/main" val="25404963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a:extLst>
              <a:ext uri="{FF2B5EF4-FFF2-40B4-BE49-F238E27FC236}">
                <a16:creationId xmlns:a16="http://schemas.microsoft.com/office/drawing/2014/main" id="{61450EA6-AE1E-4921-A165-4638507DD3EF}"/>
              </a:ext>
            </a:extLst>
          </p:cNvPr>
          <p:cNvSpPr>
            <a:spLocks noGrp="1"/>
          </p:cNvSpPr>
          <p:nvPr>
            <p:ph type="ftr" sz="quarter" idx="11"/>
          </p:nvPr>
        </p:nvSpPr>
        <p:spPr>
          <a:xfrm>
            <a:off x="3694141" y="6434427"/>
            <a:ext cx="4822804" cy="365125"/>
          </a:xfrm>
        </p:spPr>
        <p:txBody>
          <a:bodyPr/>
          <a:lstStyle/>
          <a:p>
            <a:r>
              <a:rPr kumimoji="1" lang="en-US" altLang="ja-JP" sz="1200" dirty="0"/>
              <a:t>Copyright© TOMAS TECH CORPORATION. All rights reserved.</a:t>
            </a:r>
            <a:endParaRPr kumimoji="1" lang="ja-JP" altLang="en-US" sz="1200" dirty="0"/>
          </a:p>
        </p:txBody>
      </p:sp>
      <p:sp>
        <p:nvSpPr>
          <p:cNvPr id="5" name="スライド番号プレースホルダー 4">
            <a:extLst>
              <a:ext uri="{FF2B5EF4-FFF2-40B4-BE49-F238E27FC236}">
                <a16:creationId xmlns:a16="http://schemas.microsoft.com/office/drawing/2014/main" id="{E0DA0276-1D5F-45EF-AC15-6FD7C20CAAAD}"/>
              </a:ext>
            </a:extLst>
          </p:cNvPr>
          <p:cNvSpPr>
            <a:spLocks noGrp="1"/>
          </p:cNvSpPr>
          <p:nvPr>
            <p:ph type="sldNum" sz="quarter" idx="12"/>
          </p:nvPr>
        </p:nvSpPr>
        <p:spPr/>
        <p:txBody>
          <a:bodyPr/>
          <a:lstStyle/>
          <a:p>
            <a:fld id="{99C34D28-DE79-4B28-8B5E-B753BBC87275}" type="slidenum">
              <a:rPr kumimoji="1" lang="ja-JP" altLang="en-US" smtClean="0"/>
              <a:t>14</a:t>
            </a:fld>
            <a:endParaRPr kumimoji="1" lang="ja-JP" altLang="en-US"/>
          </a:p>
        </p:txBody>
      </p:sp>
      <p:sp>
        <p:nvSpPr>
          <p:cNvPr id="18" name="タイトル 1">
            <a:extLst>
              <a:ext uri="{FF2B5EF4-FFF2-40B4-BE49-F238E27FC236}">
                <a16:creationId xmlns:a16="http://schemas.microsoft.com/office/drawing/2014/main" id="{21284F11-5BA2-4086-836C-5BC3D1DE8748}"/>
              </a:ext>
            </a:extLst>
          </p:cNvPr>
          <p:cNvSpPr txBox="1">
            <a:spLocks/>
          </p:cNvSpPr>
          <p:nvPr/>
        </p:nvSpPr>
        <p:spPr>
          <a:xfrm>
            <a:off x="-3881" y="125953"/>
            <a:ext cx="11517312" cy="666750"/>
          </a:xfrm>
          <a:prstGeom prst="rect">
            <a:avLst/>
          </a:prstGeom>
          <a:noFill/>
        </p:spPr>
        <p:txBody>
          <a:bodyPr vert="horz" lIns="91440" tIns="45720" rIns="91440" bIns="45720" rtlCol="0" anchor="b">
            <a:normAutofit/>
          </a:bodyP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r>
              <a:rPr lang="ja-JP" altLang="en-US" sz="3200" dirty="0">
                <a:solidFill>
                  <a:schemeClr val="tx1">
                    <a:lumMod val="75000"/>
                  </a:schemeClr>
                </a:solidFill>
              </a:rPr>
              <a:t>┃</a:t>
            </a:r>
            <a:r>
              <a:rPr lang="en-US" altLang="ja-JP" sz="3200" dirty="0">
                <a:solidFill>
                  <a:schemeClr val="tx1">
                    <a:lumMod val="75000"/>
                  </a:schemeClr>
                </a:solidFill>
              </a:rPr>
              <a:t>Operation flow</a:t>
            </a:r>
          </a:p>
        </p:txBody>
      </p:sp>
      <p:graphicFrame>
        <p:nvGraphicFramePr>
          <p:cNvPr id="2" name="Diagram 1">
            <a:extLst>
              <a:ext uri="{FF2B5EF4-FFF2-40B4-BE49-F238E27FC236}">
                <a16:creationId xmlns:a16="http://schemas.microsoft.com/office/drawing/2014/main" id="{5AA07A04-FC4A-4830-8C5E-F8453397E00D}"/>
              </a:ext>
            </a:extLst>
          </p:cNvPr>
          <p:cNvGraphicFramePr/>
          <p:nvPr>
            <p:extLst>
              <p:ext uri="{D42A27DB-BD31-4B8C-83A1-F6EECF244321}">
                <p14:modId xmlns:p14="http://schemas.microsoft.com/office/powerpoint/2010/main" val="2886168485"/>
              </p:ext>
            </p:extLst>
          </p:nvPr>
        </p:nvGraphicFramePr>
        <p:xfrm>
          <a:off x="290557" y="1110952"/>
          <a:ext cx="6093151" cy="45121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2" descr="คอนโทรลเลอร์ที่ตั้งโปรแกรมได้ - KV-7000 ซีรีส์ | คีย์เอ็นซ์(KEYENCE  THAILAND)">
            <a:extLst>
              <a:ext uri="{FF2B5EF4-FFF2-40B4-BE49-F238E27FC236}">
                <a16:creationId xmlns:a16="http://schemas.microsoft.com/office/drawing/2014/main" id="{A06F1B2D-E030-1CF8-D684-EDE75AD3B1CA}"/>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7798" t="19765" r="7965" b="21170"/>
          <a:stretch/>
        </p:blipFill>
        <p:spPr bwMode="auto">
          <a:xfrm>
            <a:off x="8516945" y="2986484"/>
            <a:ext cx="1162228" cy="814935"/>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Rounded Corners 10">
            <a:extLst>
              <a:ext uri="{FF2B5EF4-FFF2-40B4-BE49-F238E27FC236}">
                <a16:creationId xmlns:a16="http://schemas.microsoft.com/office/drawing/2014/main" id="{E29EEADB-6AFC-863A-949C-AB0126628FDF}"/>
              </a:ext>
            </a:extLst>
          </p:cNvPr>
          <p:cNvSpPr/>
          <p:nvPr/>
        </p:nvSpPr>
        <p:spPr>
          <a:xfrm>
            <a:off x="6520441" y="1110952"/>
            <a:ext cx="5520583" cy="4512180"/>
          </a:xfrm>
          <a:prstGeom prst="roundRect">
            <a:avLst/>
          </a:prstGeom>
          <a:noFill/>
          <a:ln w="3175">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sz="1100" dirty="0">
              <a:solidFill>
                <a:schemeClr val="tx1"/>
              </a:solidFill>
            </a:endParaRPr>
          </a:p>
        </p:txBody>
      </p:sp>
      <p:pic>
        <p:nvPicPr>
          <p:cNvPr id="1028" name="Picture 4" descr="Lenovo ThinkCentre M710 Tiny| 1L Micro Desktop PC for Business | Lenovo US">
            <a:extLst>
              <a:ext uri="{FF2B5EF4-FFF2-40B4-BE49-F238E27FC236}">
                <a16:creationId xmlns:a16="http://schemas.microsoft.com/office/drawing/2014/main" id="{C9607969-3746-B94A-5498-64C38108B9B6}"/>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9899" b="89933" l="9811" r="90000">
                        <a14:foregroundMark x1="14528" y1="45973" x2="14528" y2="45973"/>
                        <a14:foregroundMark x1="9811" y1="45973" x2="9811" y2="45973"/>
                        <a14:foregroundMark x1="11792" y1="43456" x2="11792" y2="43456"/>
                        <a14:foregroundMark x1="76415" y1="52685" x2="76415" y2="52685"/>
                        <a14:foregroundMark x1="82264" y1="54195" x2="83019" y2="54195"/>
                        <a14:foregroundMark x1="81509" y1="53523" x2="79434" y2="53356"/>
                        <a14:foregroundMark x1="75472" y1="47651" x2="75660" y2="43792"/>
                      </a14:backgroundRemoval>
                    </a14:imgEffect>
                  </a14:imgLayer>
                </a14:imgProps>
              </a:ext>
              <a:ext uri="{28A0092B-C50C-407E-A947-70E740481C1C}">
                <a14:useLocalDpi xmlns:a14="http://schemas.microsoft.com/office/drawing/2010/main" val="0"/>
              </a:ext>
            </a:extLst>
          </a:blip>
          <a:srcRect l="6805" t="22716" r="7877" b="24446"/>
          <a:stretch/>
        </p:blipFill>
        <p:spPr bwMode="auto">
          <a:xfrm>
            <a:off x="8516945" y="1911435"/>
            <a:ext cx="1162228" cy="40470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Database PNG transparent image download, size: 1731x2400px">
            <a:extLst>
              <a:ext uri="{FF2B5EF4-FFF2-40B4-BE49-F238E27FC236}">
                <a16:creationId xmlns:a16="http://schemas.microsoft.com/office/drawing/2014/main" id="{9BB9620D-A792-F6B2-55FD-109A8E118CD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763508" y="1434320"/>
            <a:ext cx="749923" cy="1039688"/>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CDB4DFE3-A9DA-3068-30C7-6D3089C7E4A1}"/>
              </a:ext>
            </a:extLst>
          </p:cNvPr>
          <p:cNvSpPr/>
          <p:nvPr/>
        </p:nvSpPr>
        <p:spPr>
          <a:xfrm>
            <a:off x="6812059" y="4471764"/>
            <a:ext cx="1410056" cy="814935"/>
          </a:xfrm>
          <a:prstGeom prst="rect">
            <a:avLst/>
          </a:prstGeom>
          <a:noFill/>
          <a:ln w="3175">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sz="1100" dirty="0">
                <a:solidFill>
                  <a:schemeClr val="tx1"/>
                </a:solidFill>
              </a:rPr>
              <a:t>Machine</a:t>
            </a:r>
          </a:p>
        </p:txBody>
      </p:sp>
      <p:pic>
        <p:nvPicPr>
          <p:cNvPr id="1034" name="Picture 10" descr="สิ่งแวดล้อม คุณภาพ และความปลอดภัย | คีย์เอ็นซ์(KEYENCE THAILAND)">
            <a:extLst>
              <a:ext uri="{FF2B5EF4-FFF2-40B4-BE49-F238E27FC236}">
                <a16:creationId xmlns:a16="http://schemas.microsoft.com/office/drawing/2014/main" id="{BC1BCFF8-B92D-1E65-70D0-D2054C856D3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168866" y="4393728"/>
            <a:ext cx="1511009" cy="944381"/>
          </a:xfrm>
          <a:prstGeom prst="rect">
            <a:avLst/>
          </a:prstGeom>
          <a:noFill/>
          <a:extLst>
            <a:ext uri="{909E8E84-426E-40DD-AFC4-6F175D3DCCD1}">
              <a14:hiddenFill xmlns:a14="http://schemas.microsoft.com/office/drawing/2010/main">
                <a:solidFill>
                  <a:srgbClr val="FFFFFF"/>
                </a:solidFill>
              </a14:hiddenFill>
            </a:ext>
          </a:extLst>
        </p:spPr>
      </p:pic>
      <p:cxnSp>
        <p:nvCxnSpPr>
          <p:cNvPr id="34" name="Straight Arrow Connector 33">
            <a:extLst>
              <a:ext uri="{FF2B5EF4-FFF2-40B4-BE49-F238E27FC236}">
                <a16:creationId xmlns:a16="http://schemas.microsoft.com/office/drawing/2014/main" id="{35636D49-D1CB-D51A-5B7C-9265751C7063}"/>
              </a:ext>
            </a:extLst>
          </p:cNvPr>
          <p:cNvCxnSpPr>
            <a:stCxn id="1028" idx="2"/>
            <a:endCxn id="6" idx="0"/>
          </p:cNvCxnSpPr>
          <p:nvPr/>
        </p:nvCxnSpPr>
        <p:spPr>
          <a:xfrm>
            <a:off x="9098059" y="2316139"/>
            <a:ext cx="0" cy="670345"/>
          </a:xfrm>
          <a:prstGeom prst="straightConnector1">
            <a:avLst/>
          </a:prstGeom>
          <a:ln w="6350" cmpd="sng">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60CEED30-AF78-E43F-CD9C-1D32FCC96840}"/>
              </a:ext>
            </a:extLst>
          </p:cNvPr>
          <p:cNvCxnSpPr>
            <a:cxnSpLocks/>
          </p:cNvCxnSpPr>
          <p:nvPr/>
        </p:nvCxnSpPr>
        <p:spPr>
          <a:xfrm rot="10800000">
            <a:off x="8994085" y="2316138"/>
            <a:ext cx="0" cy="670345"/>
          </a:xfrm>
          <a:prstGeom prst="straightConnector1">
            <a:avLst/>
          </a:prstGeom>
          <a:ln w="6350" cmpd="sng">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1FE35A50-EE5B-08A4-5C8B-7D7C69B1FB0E}"/>
              </a:ext>
            </a:extLst>
          </p:cNvPr>
          <p:cNvCxnSpPr/>
          <p:nvPr/>
        </p:nvCxnSpPr>
        <p:spPr>
          <a:xfrm>
            <a:off x="9719436" y="2031076"/>
            <a:ext cx="914400" cy="0"/>
          </a:xfrm>
          <a:prstGeom prst="straightConnector1">
            <a:avLst/>
          </a:prstGeom>
          <a:ln w="6350" cmpd="sng">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9C07A567-E347-8ED2-26FA-15135990A040}"/>
              </a:ext>
            </a:extLst>
          </p:cNvPr>
          <p:cNvCxnSpPr>
            <a:cxnSpLocks/>
          </p:cNvCxnSpPr>
          <p:nvPr/>
        </p:nvCxnSpPr>
        <p:spPr>
          <a:xfrm rot="10800000">
            <a:off x="9719436" y="2109586"/>
            <a:ext cx="914400" cy="0"/>
          </a:xfrm>
          <a:prstGeom prst="straightConnector1">
            <a:avLst/>
          </a:prstGeom>
          <a:ln w="6350" cmpd="sng">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pic>
        <p:nvPicPr>
          <p:cNvPr id="1036" name="Picture 12" descr="Zebra ZT411 ZT421 Barcode Printer ราคาพิเศษ">
            <a:extLst>
              <a:ext uri="{FF2B5EF4-FFF2-40B4-BE49-F238E27FC236}">
                <a16:creationId xmlns:a16="http://schemas.microsoft.com/office/drawing/2014/main" id="{51BE1378-6E69-9C9E-D65F-F9A0C1812AC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682178" y="1718438"/>
            <a:ext cx="1011792" cy="932872"/>
          </a:xfrm>
          <a:prstGeom prst="rect">
            <a:avLst/>
          </a:prstGeom>
          <a:noFill/>
          <a:extLst>
            <a:ext uri="{909E8E84-426E-40DD-AFC4-6F175D3DCCD1}">
              <a14:hiddenFill xmlns:a14="http://schemas.microsoft.com/office/drawing/2010/main">
                <a:solidFill>
                  <a:srgbClr val="FFFFFF"/>
                </a:solidFill>
              </a14:hiddenFill>
            </a:ext>
          </a:extLst>
        </p:spPr>
      </p:pic>
      <p:cxnSp>
        <p:nvCxnSpPr>
          <p:cNvPr id="47" name="Straight Arrow Connector 46">
            <a:extLst>
              <a:ext uri="{FF2B5EF4-FFF2-40B4-BE49-F238E27FC236}">
                <a16:creationId xmlns:a16="http://schemas.microsoft.com/office/drawing/2014/main" id="{A98CE2CE-5248-B3E3-17BC-6544A8CBBEAC}"/>
              </a:ext>
            </a:extLst>
          </p:cNvPr>
          <p:cNvCxnSpPr/>
          <p:nvPr/>
        </p:nvCxnSpPr>
        <p:spPr>
          <a:xfrm flipH="1">
            <a:off x="7772479" y="2109585"/>
            <a:ext cx="663724" cy="0"/>
          </a:xfrm>
          <a:prstGeom prst="straightConnector1">
            <a:avLst/>
          </a:prstGeom>
          <a:ln w="6350" cmpd="sng">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49" name="Connector: Elbow 48">
            <a:extLst>
              <a:ext uri="{FF2B5EF4-FFF2-40B4-BE49-F238E27FC236}">
                <a16:creationId xmlns:a16="http://schemas.microsoft.com/office/drawing/2014/main" id="{D20E2FF5-1CA3-17E6-F363-6F7609E77698}"/>
              </a:ext>
            </a:extLst>
          </p:cNvPr>
          <p:cNvCxnSpPr>
            <a:stCxn id="1036" idx="2"/>
            <a:endCxn id="6" idx="1"/>
          </p:cNvCxnSpPr>
          <p:nvPr/>
        </p:nvCxnSpPr>
        <p:spPr>
          <a:xfrm rot="16200000" flipH="1">
            <a:off x="7481188" y="2358195"/>
            <a:ext cx="742642" cy="1328871"/>
          </a:xfrm>
          <a:prstGeom prst="bentConnector2">
            <a:avLst/>
          </a:prstGeom>
          <a:ln w="6350" cmpd="sng">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pic>
        <p:nvPicPr>
          <p:cNvPr id="54" name="Picture 2" descr="เทอร์มินัลพกพา - BT-W250G | คีย์เอ็นซ์(KEYENCE THAILAND)">
            <a:extLst>
              <a:ext uri="{FF2B5EF4-FFF2-40B4-BE49-F238E27FC236}">
                <a16:creationId xmlns:a16="http://schemas.microsoft.com/office/drawing/2014/main" id="{6FE4E2D9-067A-A716-5817-0F90B34C0308}"/>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422245" y="4460656"/>
            <a:ext cx="869992" cy="869992"/>
          </a:xfrm>
          <a:prstGeom prst="rect">
            <a:avLst/>
          </a:prstGeom>
          <a:noFill/>
          <a:extLst>
            <a:ext uri="{909E8E84-426E-40DD-AFC4-6F175D3DCCD1}">
              <a14:hiddenFill xmlns:a14="http://schemas.microsoft.com/office/drawing/2010/main">
                <a:solidFill>
                  <a:srgbClr val="FFFFFF"/>
                </a:solidFill>
              </a14:hiddenFill>
            </a:ext>
          </a:extLst>
        </p:spPr>
      </p:pic>
      <p:sp>
        <p:nvSpPr>
          <p:cNvPr id="58" name="TextBox 57">
            <a:extLst>
              <a:ext uri="{FF2B5EF4-FFF2-40B4-BE49-F238E27FC236}">
                <a16:creationId xmlns:a16="http://schemas.microsoft.com/office/drawing/2014/main" id="{DACA3330-CDE9-C412-5E82-1C83FD7E054C}"/>
              </a:ext>
            </a:extLst>
          </p:cNvPr>
          <p:cNvSpPr txBox="1"/>
          <p:nvPr/>
        </p:nvSpPr>
        <p:spPr>
          <a:xfrm>
            <a:off x="10435828" y="2524514"/>
            <a:ext cx="1553310" cy="369332"/>
          </a:xfrm>
          <a:prstGeom prst="rect">
            <a:avLst/>
          </a:prstGeom>
          <a:noFill/>
        </p:spPr>
        <p:txBody>
          <a:bodyPr wrap="none" rtlCol="0">
            <a:spAutoFit/>
          </a:bodyPr>
          <a:lstStyle/>
          <a:p>
            <a:r>
              <a:rPr lang="en-US" dirty="0"/>
              <a:t>Server PASAP</a:t>
            </a:r>
          </a:p>
        </p:txBody>
      </p:sp>
      <p:cxnSp>
        <p:nvCxnSpPr>
          <p:cNvPr id="63" name="Connector: Elbow 62">
            <a:extLst>
              <a:ext uri="{FF2B5EF4-FFF2-40B4-BE49-F238E27FC236}">
                <a16:creationId xmlns:a16="http://schemas.microsoft.com/office/drawing/2014/main" id="{19956BA2-E018-0979-EDCF-CDEFE07653CB}"/>
              </a:ext>
            </a:extLst>
          </p:cNvPr>
          <p:cNvCxnSpPr>
            <a:stCxn id="6" idx="2"/>
            <a:endCxn id="13" idx="0"/>
          </p:cNvCxnSpPr>
          <p:nvPr/>
        </p:nvCxnSpPr>
        <p:spPr>
          <a:xfrm rot="5400000">
            <a:off x="7972401" y="3346105"/>
            <a:ext cx="670345" cy="1580972"/>
          </a:xfrm>
          <a:prstGeom prst="bentConnector3">
            <a:avLst/>
          </a:prstGeom>
          <a:ln w="6350" cmpd="sng">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025" name="Connector: Elbow 1024">
            <a:extLst>
              <a:ext uri="{FF2B5EF4-FFF2-40B4-BE49-F238E27FC236}">
                <a16:creationId xmlns:a16="http://schemas.microsoft.com/office/drawing/2014/main" id="{D99E09ED-7533-629F-7AAC-E4089C67DBFF}"/>
              </a:ext>
            </a:extLst>
          </p:cNvPr>
          <p:cNvCxnSpPr>
            <a:stCxn id="1034" idx="0"/>
            <a:endCxn id="6" idx="3"/>
          </p:cNvCxnSpPr>
          <p:nvPr/>
        </p:nvCxnSpPr>
        <p:spPr>
          <a:xfrm rot="16200000" flipV="1">
            <a:off x="9301884" y="3771241"/>
            <a:ext cx="999776" cy="245198"/>
          </a:xfrm>
          <a:prstGeom prst="bentConnector2">
            <a:avLst/>
          </a:prstGeom>
          <a:ln w="6350" cmpd="sng">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029" name="Connector: Elbow 1028">
            <a:extLst>
              <a:ext uri="{FF2B5EF4-FFF2-40B4-BE49-F238E27FC236}">
                <a16:creationId xmlns:a16="http://schemas.microsoft.com/office/drawing/2014/main" id="{9978A7A0-CB65-BE15-ECE7-D12921742A29}"/>
              </a:ext>
            </a:extLst>
          </p:cNvPr>
          <p:cNvCxnSpPr>
            <a:stCxn id="54" idx="0"/>
            <a:endCxn id="6" idx="3"/>
          </p:cNvCxnSpPr>
          <p:nvPr/>
        </p:nvCxnSpPr>
        <p:spPr>
          <a:xfrm rot="16200000" flipV="1">
            <a:off x="9734855" y="3338270"/>
            <a:ext cx="1066704" cy="1178068"/>
          </a:xfrm>
          <a:prstGeom prst="bentConnector2">
            <a:avLst/>
          </a:prstGeom>
          <a:ln w="6350" cmpd="sng">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pic>
        <p:nvPicPr>
          <p:cNvPr id="1033" name="Picture 1032">
            <a:extLst>
              <a:ext uri="{FF2B5EF4-FFF2-40B4-BE49-F238E27FC236}">
                <a16:creationId xmlns:a16="http://schemas.microsoft.com/office/drawing/2014/main" id="{332AA29D-F5D3-6343-6605-B3B4CD370899}"/>
              </a:ext>
            </a:extLst>
          </p:cNvPr>
          <p:cNvPicPr>
            <a:picLocks noChangeAspect="1"/>
          </p:cNvPicPr>
          <p:nvPr/>
        </p:nvPicPr>
        <p:blipFill>
          <a:blip r:embed="rId15"/>
          <a:stretch>
            <a:fillRect/>
          </a:stretch>
        </p:blipFill>
        <p:spPr>
          <a:xfrm>
            <a:off x="11105347" y="3240396"/>
            <a:ext cx="860127" cy="860127"/>
          </a:xfrm>
          <a:prstGeom prst="rect">
            <a:avLst/>
          </a:prstGeom>
        </p:spPr>
      </p:pic>
      <p:sp>
        <p:nvSpPr>
          <p:cNvPr id="1038" name="TextBox 1037">
            <a:extLst>
              <a:ext uri="{FF2B5EF4-FFF2-40B4-BE49-F238E27FC236}">
                <a16:creationId xmlns:a16="http://schemas.microsoft.com/office/drawing/2014/main" id="{3121566A-46A0-0A2B-642D-88A95345F8CE}"/>
              </a:ext>
            </a:extLst>
          </p:cNvPr>
          <p:cNvSpPr txBox="1"/>
          <p:nvPr/>
        </p:nvSpPr>
        <p:spPr>
          <a:xfrm>
            <a:off x="9767194" y="1665521"/>
            <a:ext cx="779381" cy="253916"/>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sz="1050" dirty="0"/>
              <a:t>? Protocol</a:t>
            </a:r>
          </a:p>
        </p:txBody>
      </p:sp>
      <p:sp>
        <p:nvSpPr>
          <p:cNvPr id="1039" name="TextBox 1038">
            <a:extLst>
              <a:ext uri="{FF2B5EF4-FFF2-40B4-BE49-F238E27FC236}">
                <a16:creationId xmlns:a16="http://schemas.microsoft.com/office/drawing/2014/main" id="{EFCF0E8A-7F19-9FBD-CF61-C3A8A9D7EB7A}"/>
              </a:ext>
            </a:extLst>
          </p:cNvPr>
          <p:cNvSpPr txBox="1"/>
          <p:nvPr/>
        </p:nvSpPr>
        <p:spPr>
          <a:xfrm>
            <a:off x="8733723" y="2532198"/>
            <a:ext cx="712054" cy="246221"/>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sz="1000" dirty="0"/>
              <a:t>Host Link</a:t>
            </a:r>
          </a:p>
        </p:txBody>
      </p:sp>
      <p:sp>
        <p:nvSpPr>
          <p:cNvPr id="1041" name="TextBox 1040">
            <a:extLst>
              <a:ext uri="{FF2B5EF4-FFF2-40B4-BE49-F238E27FC236}">
                <a16:creationId xmlns:a16="http://schemas.microsoft.com/office/drawing/2014/main" id="{64F73B06-D907-1D1B-6EDD-D46D9340B0A3}"/>
              </a:ext>
            </a:extLst>
          </p:cNvPr>
          <p:cNvSpPr txBox="1"/>
          <p:nvPr/>
        </p:nvSpPr>
        <p:spPr>
          <a:xfrm>
            <a:off x="7304754" y="1672218"/>
            <a:ext cx="1212191" cy="253916"/>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sz="1050" dirty="0"/>
              <a:t>Windows App C#</a:t>
            </a:r>
          </a:p>
        </p:txBody>
      </p:sp>
      <p:sp>
        <p:nvSpPr>
          <p:cNvPr id="1042" name="TextBox 1041">
            <a:extLst>
              <a:ext uri="{FF2B5EF4-FFF2-40B4-BE49-F238E27FC236}">
                <a16:creationId xmlns:a16="http://schemas.microsoft.com/office/drawing/2014/main" id="{D034F6FB-9C29-4C8C-1F41-16BCABDD0FBC}"/>
              </a:ext>
            </a:extLst>
          </p:cNvPr>
          <p:cNvSpPr txBox="1"/>
          <p:nvPr/>
        </p:nvSpPr>
        <p:spPr>
          <a:xfrm>
            <a:off x="6896247" y="2986480"/>
            <a:ext cx="607859" cy="253916"/>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sz="1050" dirty="0"/>
              <a:t>Trigger</a:t>
            </a:r>
          </a:p>
        </p:txBody>
      </p:sp>
      <p:sp>
        <p:nvSpPr>
          <p:cNvPr id="1043" name="TextBox 1042">
            <a:extLst>
              <a:ext uri="{FF2B5EF4-FFF2-40B4-BE49-F238E27FC236}">
                <a16:creationId xmlns:a16="http://schemas.microsoft.com/office/drawing/2014/main" id="{17A4F763-F921-3DFC-53F9-C092C7F981B7}"/>
              </a:ext>
            </a:extLst>
          </p:cNvPr>
          <p:cNvSpPr txBox="1"/>
          <p:nvPr/>
        </p:nvSpPr>
        <p:spPr>
          <a:xfrm>
            <a:off x="7693970" y="4004079"/>
            <a:ext cx="1199367" cy="253916"/>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algn="ctr"/>
            <a:r>
              <a:rPr lang="en-US" sz="1050" dirty="0"/>
              <a:t>Machine systems</a:t>
            </a:r>
          </a:p>
        </p:txBody>
      </p:sp>
      <p:cxnSp>
        <p:nvCxnSpPr>
          <p:cNvPr id="1048" name="Straight Arrow Connector 1047">
            <a:extLst>
              <a:ext uri="{FF2B5EF4-FFF2-40B4-BE49-F238E27FC236}">
                <a16:creationId xmlns:a16="http://schemas.microsoft.com/office/drawing/2014/main" id="{69BEE27B-A6CD-596E-8A13-CEB6A2BAEC05}"/>
              </a:ext>
            </a:extLst>
          </p:cNvPr>
          <p:cNvCxnSpPr/>
          <p:nvPr/>
        </p:nvCxnSpPr>
        <p:spPr>
          <a:xfrm flipH="1" flipV="1">
            <a:off x="9445777" y="2316138"/>
            <a:ext cx="1766706" cy="1112862"/>
          </a:xfrm>
          <a:prstGeom prst="straightConnector1">
            <a:avLst/>
          </a:prstGeom>
          <a:ln w="6350" cmpd="sng">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049" name="Straight Arrow Connector 1048">
            <a:extLst>
              <a:ext uri="{FF2B5EF4-FFF2-40B4-BE49-F238E27FC236}">
                <a16:creationId xmlns:a16="http://schemas.microsoft.com/office/drawing/2014/main" id="{0FACD69C-7EFE-0CD5-1466-F09D53B6A239}"/>
              </a:ext>
            </a:extLst>
          </p:cNvPr>
          <p:cNvCxnSpPr>
            <a:cxnSpLocks/>
          </p:cNvCxnSpPr>
          <p:nvPr/>
        </p:nvCxnSpPr>
        <p:spPr>
          <a:xfrm rot="10800000" flipH="1" flipV="1">
            <a:off x="9603355" y="2316138"/>
            <a:ext cx="1766706" cy="1112862"/>
          </a:xfrm>
          <a:prstGeom prst="straightConnector1">
            <a:avLst/>
          </a:prstGeom>
          <a:ln w="6350" cmpd="sng">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050" name="TextBox 1049">
            <a:extLst>
              <a:ext uri="{FF2B5EF4-FFF2-40B4-BE49-F238E27FC236}">
                <a16:creationId xmlns:a16="http://schemas.microsoft.com/office/drawing/2014/main" id="{3577892B-8755-B94A-6B7D-CA4366F174C8}"/>
              </a:ext>
            </a:extLst>
          </p:cNvPr>
          <p:cNvSpPr txBox="1"/>
          <p:nvPr/>
        </p:nvSpPr>
        <p:spPr>
          <a:xfrm>
            <a:off x="9699376" y="3843658"/>
            <a:ext cx="1364476" cy="253916"/>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algn="ctr"/>
            <a:r>
              <a:rPr lang="en-US" sz="1050" dirty="0"/>
              <a:t>Ethernet IP Protocol</a:t>
            </a:r>
          </a:p>
        </p:txBody>
      </p:sp>
    </p:spTree>
    <p:extLst>
      <p:ext uri="{BB962C8B-B14F-4D97-AF65-F5344CB8AC3E}">
        <p14:creationId xmlns:p14="http://schemas.microsoft.com/office/powerpoint/2010/main" val="19066743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F72E39FE-69F0-DEB0-4328-90907BF9FA00}"/>
              </a:ext>
            </a:extLst>
          </p:cNvPr>
          <p:cNvPicPr>
            <a:picLocks noChangeAspect="1"/>
          </p:cNvPicPr>
          <p:nvPr/>
        </p:nvPicPr>
        <p:blipFill>
          <a:blip r:embed="rId2"/>
          <a:stretch>
            <a:fillRect/>
          </a:stretch>
        </p:blipFill>
        <p:spPr>
          <a:xfrm>
            <a:off x="-1452187" y="-30283"/>
            <a:ext cx="15695070" cy="6464710"/>
          </a:xfrm>
          <a:prstGeom prst="rect">
            <a:avLst/>
          </a:prstGeom>
        </p:spPr>
      </p:pic>
      <p:sp>
        <p:nvSpPr>
          <p:cNvPr id="4" name="フッター プレースホルダー 3">
            <a:extLst>
              <a:ext uri="{FF2B5EF4-FFF2-40B4-BE49-F238E27FC236}">
                <a16:creationId xmlns:a16="http://schemas.microsoft.com/office/drawing/2014/main" id="{61450EA6-AE1E-4921-A165-4638507DD3EF}"/>
              </a:ext>
            </a:extLst>
          </p:cNvPr>
          <p:cNvSpPr>
            <a:spLocks noGrp="1"/>
          </p:cNvSpPr>
          <p:nvPr>
            <p:ph type="ftr" sz="quarter" idx="11"/>
          </p:nvPr>
        </p:nvSpPr>
        <p:spPr>
          <a:xfrm>
            <a:off x="3694141" y="6434427"/>
            <a:ext cx="4822804" cy="365125"/>
          </a:xfrm>
        </p:spPr>
        <p:txBody>
          <a:bodyPr/>
          <a:lstStyle/>
          <a:p>
            <a:r>
              <a:rPr kumimoji="1" lang="en-US" altLang="ja-JP" sz="1200" dirty="0"/>
              <a:t>Copyright© TOMAS TECH CORPORATION. All rights reserved.</a:t>
            </a:r>
            <a:endParaRPr kumimoji="1" lang="ja-JP" altLang="en-US" sz="1200" dirty="0"/>
          </a:p>
        </p:txBody>
      </p:sp>
      <p:sp>
        <p:nvSpPr>
          <p:cNvPr id="5" name="スライド番号プレースホルダー 4">
            <a:extLst>
              <a:ext uri="{FF2B5EF4-FFF2-40B4-BE49-F238E27FC236}">
                <a16:creationId xmlns:a16="http://schemas.microsoft.com/office/drawing/2014/main" id="{E0DA0276-1D5F-45EF-AC15-6FD7C20CAAAD}"/>
              </a:ext>
            </a:extLst>
          </p:cNvPr>
          <p:cNvSpPr>
            <a:spLocks noGrp="1"/>
          </p:cNvSpPr>
          <p:nvPr>
            <p:ph type="sldNum" sz="quarter" idx="12"/>
          </p:nvPr>
        </p:nvSpPr>
        <p:spPr/>
        <p:txBody>
          <a:bodyPr/>
          <a:lstStyle/>
          <a:p>
            <a:fld id="{99C34D28-DE79-4B28-8B5E-B753BBC87275}" type="slidenum">
              <a:rPr kumimoji="1" lang="ja-JP" altLang="en-US" smtClean="0"/>
              <a:t>15</a:t>
            </a:fld>
            <a:endParaRPr kumimoji="1" lang="ja-JP" altLang="en-US"/>
          </a:p>
        </p:txBody>
      </p:sp>
      <p:sp>
        <p:nvSpPr>
          <p:cNvPr id="18" name="タイトル 1">
            <a:extLst>
              <a:ext uri="{FF2B5EF4-FFF2-40B4-BE49-F238E27FC236}">
                <a16:creationId xmlns:a16="http://schemas.microsoft.com/office/drawing/2014/main" id="{21284F11-5BA2-4086-836C-5BC3D1DE8748}"/>
              </a:ext>
            </a:extLst>
          </p:cNvPr>
          <p:cNvSpPr txBox="1">
            <a:spLocks/>
          </p:cNvSpPr>
          <p:nvPr/>
        </p:nvSpPr>
        <p:spPr>
          <a:xfrm>
            <a:off x="353927" y="125953"/>
            <a:ext cx="11517312" cy="666750"/>
          </a:xfrm>
          <a:prstGeom prst="rect">
            <a:avLst/>
          </a:prstGeom>
          <a:noFill/>
        </p:spPr>
        <p:txBody>
          <a:bodyPr vert="horz" lIns="91440" tIns="45720" rIns="91440" bIns="45720" rtlCol="0" anchor="b">
            <a:normAutofit/>
          </a:bodyP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r>
              <a:rPr lang="ja-JP" altLang="en-US" sz="3200" dirty="0">
                <a:solidFill>
                  <a:schemeClr val="bg1"/>
                </a:solidFill>
              </a:rPr>
              <a:t>┃</a:t>
            </a:r>
            <a:r>
              <a:rPr lang="en-US" altLang="ja-JP" sz="3200" dirty="0">
                <a:solidFill>
                  <a:schemeClr val="bg1"/>
                </a:solidFill>
              </a:rPr>
              <a:t> Proposals that only we can make</a:t>
            </a:r>
          </a:p>
        </p:txBody>
      </p:sp>
      <p:sp>
        <p:nvSpPr>
          <p:cNvPr id="2" name="テキスト ボックス 1">
            <a:extLst>
              <a:ext uri="{FF2B5EF4-FFF2-40B4-BE49-F238E27FC236}">
                <a16:creationId xmlns:a16="http://schemas.microsoft.com/office/drawing/2014/main" id="{5F9D2F44-612F-415D-BB88-979CB30984BE}"/>
              </a:ext>
            </a:extLst>
          </p:cNvPr>
          <p:cNvSpPr txBox="1"/>
          <p:nvPr/>
        </p:nvSpPr>
        <p:spPr>
          <a:xfrm>
            <a:off x="537711" y="1555047"/>
            <a:ext cx="11333527" cy="707886"/>
          </a:xfrm>
          <a:prstGeom prst="rect">
            <a:avLst/>
          </a:prstGeom>
          <a:noFill/>
        </p:spPr>
        <p:txBody>
          <a:bodyPr wrap="square" rtlCol="0">
            <a:spAutoFit/>
          </a:bodyPr>
          <a:lstStyle/>
          <a:p>
            <a:pPr algn="ctr"/>
            <a:r>
              <a:rPr kumimoji="1" lang="en-US" altLang="ja-JP" sz="2000" dirty="0">
                <a:solidFill>
                  <a:schemeClr val="bg1"/>
                </a:solidFill>
              </a:rPr>
              <a:t>With a wide range of </a:t>
            </a:r>
            <a:r>
              <a:rPr kumimoji="1" lang="en-US" altLang="ja-JP" sz="2000" b="1" dirty="0">
                <a:solidFill>
                  <a:schemeClr val="bg1"/>
                </a:solidFill>
              </a:rPr>
              <a:t>“Soft" x "Hard" solutions, which is our strength,</a:t>
            </a:r>
          </a:p>
          <a:p>
            <a:pPr algn="ctr"/>
            <a:r>
              <a:rPr kumimoji="1" lang="en-US" altLang="ja-JP" sz="2000" b="1" dirty="0">
                <a:solidFill>
                  <a:schemeClr val="bg1"/>
                </a:solidFill>
              </a:rPr>
              <a:t>We will solve problems in various situations at manufacturing and distribution sites.</a:t>
            </a:r>
          </a:p>
        </p:txBody>
      </p:sp>
      <p:sp>
        <p:nvSpPr>
          <p:cNvPr id="16" name="正方形/長方形 15">
            <a:extLst>
              <a:ext uri="{FF2B5EF4-FFF2-40B4-BE49-F238E27FC236}">
                <a16:creationId xmlns:a16="http://schemas.microsoft.com/office/drawing/2014/main" id="{8C56AF70-4233-4324-8770-5DACBFB0FC68}"/>
              </a:ext>
            </a:extLst>
          </p:cNvPr>
          <p:cNvSpPr/>
          <p:nvPr/>
        </p:nvSpPr>
        <p:spPr>
          <a:xfrm>
            <a:off x="537713" y="3923022"/>
            <a:ext cx="11333526" cy="1952189"/>
          </a:xfrm>
          <a:prstGeom prst="rect">
            <a:avLst/>
          </a:prstGeom>
          <a:noFill/>
          <a:ln w="317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sz="1100" dirty="0">
              <a:solidFill>
                <a:schemeClr val="bg1"/>
              </a:solidFill>
            </a:endParaRPr>
          </a:p>
        </p:txBody>
      </p:sp>
      <p:pic>
        <p:nvPicPr>
          <p:cNvPr id="23" name="図 22">
            <a:extLst>
              <a:ext uri="{FF2B5EF4-FFF2-40B4-BE49-F238E27FC236}">
                <a16:creationId xmlns:a16="http://schemas.microsoft.com/office/drawing/2014/main" id="{DD7A679A-A6A6-4D49-859B-C8AE31F61DB9}"/>
              </a:ext>
            </a:extLst>
          </p:cNvPr>
          <p:cNvPicPr>
            <a:picLocks noChangeAspect="1"/>
          </p:cNvPicPr>
          <p:nvPr/>
        </p:nvPicPr>
        <p:blipFill rotWithShape="1">
          <a:blip r:embed="rId3">
            <a:extLst>
              <a:ext uri="{28A0092B-C50C-407E-A947-70E740481C1C}">
                <a14:useLocalDpi xmlns:a14="http://schemas.microsoft.com/office/drawing/2010/main" val="0"/>
              </a:ext>
            </a:extLst>
          </a:blip>
          <a:srcRect b="32846"/>
          <a:stretch/>
        </p:blipFill>
        <p:spPr>
          <a:xfrm>
            <a:off x="684055" y="4685366"/>
            <a:ext cx="1649639" cy="589806"/>
          </a:xfrm>
          <a:prstGeom prst="rect">
            <a:avLst/>
          </a:prstGeom>
        </p:spPr>
      </p:pic>
      <p:pic>
        <p:nvPicPr>
          <p:cNvPr id="24" name="図 23">
            <a:extLst>
              <a:ext uri="{FF2B5EF4-FFF2-40B4-BE49-F238E27FC236}">
                <a16:creationId xmlns:a16="http://schemas.microsoft.com/office/drawing/2014/main" id="{857C901E-2725-4E68-B7A1-C8FC25F5CB8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64862" y="4283890"/>
            <a:ext cx="403470" cy="1165652"/>
          </a:xfrm>
          <a:prstGeom prst="rect">
            <a:avLst/>
          </a:prstGeom>
        </p:spPr>
      </p:pic>
      <p:pic>
        <p:nvPicPr>
          <p:cNvPr id="25" name="図 24">
            <a:extLst>
              <a:ext uri="{FF2B5EF4-FFF2-40B4-BE49-F238E27FC236}">
                <a16:creationId xmlns:a16="http://schemas.microsoft.com/office/drawing/2014/main" id="{F4563500-90BE-4624-92B5-23AD5F6B8E1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71728" y="4353469"/>
            <a:ext cx="715643" cy="1026495"/>
          </a:xfrm>
          <a:prstGeom prst="rect">
            <a:avLst/>
          </a:prstGeom>
        </p:spPr>
      </p:pic>
      <p:pic>
        <p:nvPicPr>
          <p:cNvPr id="26" name="図 25">
            <a:extLst>
              <a:ext uri="{FF2B5EF4-FFF2-40B4-BE49-F238E27FC236}">
                <a16:creationId xmlns:a16="http://schemas.microsoft.com/office/drawing/2014/main" id="{FF99A727-8243-4ABB-9A58-D7277FF050A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68332" y="4420411"/>
            <a:ext cx="994796" cy="985357"/>
          </a:xfrm>
          <a:prstGeom prst="rect">
            <a:avLst/>
          </a:prstGeom>
        </p:spPr>
      </p:pic>
      <p:pic>
        <p:nvPicPr>
          <p:cNvPr id="27" name="図 26">
            <a:extLst>
              <a:ext uri="{FF2B5EF4-FFF2-40B4-BE49-F238E27FC236}">
                <a16:creationId xmlns:a16="http://schemas.microsoft.com/office/drawing/2014/main" id="{6F46900C-2BAB-467E-A578-CBA0AA9F8103}"/>
              </a:ext>
            </a:extLst>
          </p:cNvPr>
          <p:cNvPicPr>
            <a:picLocks noChangeAspect="1"/>
          </p:cNvPicPr>
          <p:nvPr/>
        </p:nvPicPr>
        <p:blipFill>
          <a:blip r:embed="rId7"/>
          <a:stretch>
            <a:fillRect/>
          </a:stretch>
        </p:blipFill>
        <p:spPr>
          <a:xfrm>
            <a:off x="9576477" y="4264876"/>
            <a:ext cx="1473853" cy="821372"/>
          </a:xfrm>
          <a:prstGeom prst="rect">
            <a:avLst/>
          </a:prstGeom>
        </p:spPr>
      </p:pic>
      <p:pic>
        <p:nvPicPr>
          <p:cNvPr id="28" name="図 27">
            <a:extLst>
              <a:ext uri="{FF2B5EF4-FFF2-40B4-BE49-F238E27FC236}">
                <a16:creationId xmlns:a16="http://schemas.microsoft.com/office/drawing/2014/main" id="{3BAD51FB-FDC7-43CD-B870-C6108243DB8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472016" y="4548393"/>
            <a:ext cx="1140134" cy="1121281"/>
          </a:xfrm>
          <a:prstGeom prst="rect">
            <a:avLst/>
          </a:prstGeom>
        </p:spPr>
      </p:pic>
      <p:sp>
        <p:nvSpPr>
          <p:cNvPr id="29" name="テキスト ボックス 28">
            <a:extLst>
              <a:ext uri="{FF2B5EF4-FFF2-40B4-BE49-F238E27FC236}">
                <a16:creationId xmlns:a16="http://schemas.microsoft.com/office/drawing/2014/main" id="{F3DAF935-BB72-46F8-964A-41D1D3FE9FBA}"/>
              </a:ext>
            </a:extLst>
          </p:cNvPr>
          <p:cNvSpPr txBox="1"/>
          <p:nvPr/>
        </p:nvSpPr>
        <p:spPr>
          <a:xfrm>
            <a:off x="684055" y="5501938"/>
            <a:ext cx="1839130" cy="307777"/>
          </a:xfrm>
          <a:prstGeom prst="rect">
            <a:avLst/>
          </a:prstGeom>
          <a:noFill/>
        </p:spPr>
        <p:txBody>
          <a:bodyPr wrap="square" rtlCol="0">
            <a:spAutoFit/>
          </a:bodyPr>
          <a:lstStyle/>
          <a:p>
            <a:pPr algn="ctr"/>
            <a:r>
              <a:rPr kumimoji="1" lang="en-US" altLang="ja-JP" sz="1400" b="1" dirty="0">
                <a:solidFill>
                  <a:schemeClr val="bg1"/>
                </a:solidFill>
              </a:rPr>
              <a:t>Picking System</a:t>
            </a:r>
            <a:endParaRPr kumimoji="1" lang="ja-JP" altLang="en-US" sz="1400" b="1" dirty="0">
              <a:solidFill>
                <a:schemeClr val="bg1"/>
              </a:solidFill>
            </a:endParaRPr>
          </a:p>
        </p:txBody>
      </p:sp>
      <p:sp>
        <p:nvSpPr>
          <p:cNvPr id="30" name="テキスト ボックス 29">
            <a:extLst>
              <a:ext uri="{FF2B5EF4-FFF2-40B4-BE49-F238E27FC236}">
                <a16:creationId xmlns:a16="http://schemas.microsoft.com/office/drawing/2014/main" id="{90840976-1DF0-4B97-808D-262F9D41602E}"/>
              </a:ext>
            </a:extLst>
          </p:cNvPr>
          <p:cNvSpPr txBox="1"/>
          <p:nvPr/>
        </p:nvSpPr>
        <p:spPr>
          <a:xfrm>
            <a:off x="2516664" y="5518876"/>
            <a:ext cx="3476153" cy="307777"/>
          </a:xfrm>
          <a:prstGeom prst="rect">
            <a:avLst/>
          </a:prstGeom>
          <a:noFill/>
        </p:spPr>
        <p:txBody>
          <a:bodyPr wrap="square" rtlCol="0">
            <a:spAutoFit/>
          </a:bodyPr>
          <a:lstStyle/>
          <a:p>
            <a:pPr algn="ctr"/>
            <a:r>
              <a:rPr kumimoji="1" lang="en-US" altLang="ja-JP" sz="1400" b="1" dirty="0">
                <a:solidFill>
                  <a:schemeClr val="bg1"/>
                </a:solidFill>
              </a:rPr>
              <a:t>Handy terminal System</a:t>
            </a:r>
            <a:r>
              <a:rPr kumimoji="1" lang="ja-JP" altLang="en-US" sz="1400" b="1" dirty="0">
                <a:solidFill>
                  <a:schemeClr val="bg1"/>
                </a:solidFill>
              </a:rPr>
              <a:t> </a:t>
            </a:r>
            <a:r>
              <a:rPr kumimoji="1" lang="en-US" altLang="ja-JP" sz="1400" b="1" dirty="0">
                <a:solidFill>
                  <a:schemeClr val="bg1"/>
                </a:solidFill>
              </a:rPr>
              <a:t>/</a:t>
            </a:r>
            <a:r>
              <a:rPr kumimoji="1" lang="ja-JP" altLang="en-US" sz="1400" b="1" dirty="0">
                <a:solidFill>
                  <a:schemeClr val="bg1"/>
                </a:solidFill>
              </a:rPr>
              <a:t> </a:t>
            </a:r>
            <a:r>
              <a:rPr kumimoji="1" lang="en-US" altLang="ja-JP" sz="1400" b="1" dirty="0">
                <a:solidFill>
                  <a:schemeClr val="bg1"/>
                </a:solidFill>
              </a:rPr>
              <a:t>Tablet</a:t>
            </a:r>
            <a:r>
              <a:rPr kumimoji="1" lang="ja-JP" altLang="en-US" sz="1400" b="1" dirty="0">
                <a:solidFill>
                  <a:schemeClr val="bg1"/>
                </a:solidFill>
              </a:rPr>
              <a:t> </a:t>
            </a:r>
            <a:r>
              <a:rPr kumimoji="1" lang="en-US" altLang="ja-JP" sz="1400" b="1" dirty="0">
                <a:solidFill>
                  <a:schemeClr val="bg1"/>
                </a:solidFill>
              </a:rPr>
              <a:t>System</a:t>
            </a:r>
            <a:endParaRPr kumimoji="1" lang="ja-JP" altLang="en-US" sz="1400" b="1" dirty="0">
              <a:solidFill>
                <a:schemeClr val="bg1"/>
              </a:solidFill>
            </a:endParaRPr>
          </a:p>
        </p:txBody>
      </p:sp>
      <p:sp>
        <p:nvSpPr>
          <p:cNvPr id="31" name="テキスト ボックス 30">
            <a:extLst>
              <a:ext uri="{FF2B5EF4-FFF2-40B4-BE49-F238E27FC236}">
                <a16:creationId xmlns:a16="http://schemas.microsoft.com/office/drawing/2014/main" id="{3BF86986-3E24-42F2-93FC-90FAEF569579}"/>
              </a:ext>
            </a:extLst>
          </p:cNvPr>
          <p:cNvSpPr txBox="1"/>
          <p:nvPr/>
        </p:nvSpPr>
        <p:spPr>
          <a:xfrm>
            <a:off x="8307750" y="5521864"/>
            <a:ext cx="3164237" cy="307777"/>
          </a:xfrm>
          <a:prstGeom prst="rect">
            <a:avLst/>
          </a:prstGeom>
          <a:noFill/>
        </p:spPr>
        <p:txBody>
          <a:bodyPr wrap="square" rtlCol="0">
            <a:spAutoFit/>
          </a:bodyPr>
          <a:lstStyle/>
          <a:p>
            <a:pPr algn="ctr"/>
            <a:r>
              <a:rPr kumimoji="1" lang="en-US" altLang="ja-JP" sz="1400" b="1" dirty="0">
                <a:solidFill>
                  <a:schemeClr val="bg1"/>
                </a:solidFill>
              </a:rPr>
              <a:t>Monitoring / Traceability System</a:t>
            </a:r>
          </a:p>
        </p:txBody>
      </p:sp>
      <p:pic>
        <p:nvPicPr>
          <p:cNvPr id="32" name="図 31">
            <a:extLst>
              <a:ext uri="{FF2B5EF4-FFF2-40B4-BE49-F238E27FC236}">
                <a16:creationId xmlns:a16="http://schemas.microsoft.com/office/drawing/2014/main" id="{4A7EA622-48C4-4B73-A2FB-9519C0B16DDE}"/>
              </a:ext>
            </a:extLst>
          </p:cNvPr>
          <p:cNvPicPr>
            <a:picLocks noChangeAspect="1"/>
          </p:cNvPicPr>
          <p:nvPr/>
        </p:nvPicPr>
        <p:blipFill rotWithShape="1">
          <a:blip r:embed="rId9">
            <a:extLst>
              <a:ext uri="{28A0092B-C50C-407E-A947-70E740481C1C}">
                <a14:useLocalDpi xmlns:a14="http://schemas.microsoft.com/office/drawing/2010/main" val="0"/>
              </a:ext>
            </a:extLst>
          </a:blip>
          <a:srcRect t="46124" r="75553" b="6230"/>
          <a:stretch/>
        </p:blipFill>
        <p:spPr>
          <a:xfrm>
            <a:off x="8414701" y="4476135"/>
            <a:ext cx="1045310" cy="966312"/>
          </a:xfrm>
          <a:prstGeom prst="rect">
            <a:avLst/>
          </a:prstGeom>
        </p:spPr>
      </p:pic>
      <p:pic>
        <p:nvPicPr>
          <p:cNvPr id="33" name="図 32">
            <a:extLst>
              <a:ext uri="{FF2B5EF4-FFF2-40B4-BE49-F238E27FC236}">
                <a16:creationId xmlns:a16="http://schemas.microsoft.com/office/drawing/2014/main" id="{11BA6BD9-5B87-4D6B-98C4-81CCA4CE5C86}"/>
              </a:ext>
            </a:extLst>
          </p:cNvPr>
          <p:cNvPicPr>
            <a:picLocks noChangeAspect="1"/>
          </p:cNvPicPr>
          <p:nvPr/>
        </p:nvPicPr>
        <p:blipFill>
          <a:blip r:embed="rId10"/>
          <a:stretch>
            <a:fillRect/>
          </a:stretch>
        </p:blipFill>
        <p:spPr>
          <a:xfrm>
            <a:off x="9349108" y="4441292"/>
            <a:ext cx="82982" cy="263774"/>
          </a:xfrm>
          <a:prstGeom prst="rect">
            <a:avLst/>
          </a:prstGeom>
        </p:spPr>
      </p:pic>
      <p:pic>
        <p:nvPicPr>
          <p:cNvPr id="34" name="図 33">
            <a:extLst>
              <a:ext uri="{FF2B5EF4-FFF2-40B4-BE49-F238E27FC236}">
                <a16:creationId xmlns:a16="http://schemas.microsoft.com/office/drawing/2014/main" id="{7DD61C8E-EE03-4817-80BA-5BB583579A53}"/>
              </a:ext>
            </a:extLst>
          </p:cNvPr>
          <p:cNvPicPr>
            <a:picLocks noChangeAspect="1"/>
          </p:cNvPicPr>
          <p:nvPr/>
        </p:nvPicPr>
        <p:blipFill>
          <a:blip r:embed="rId11"/>
          <a:stretch>
            <a:fillRect/>
          </a:stretch>
        </p:blipFill>
        <p:spPr>
          <a:xfrm>
            <a:off x="4809577" y="4564385"/>
            <a:ext cx="914042" cy="645205"/>
          </a:xfrm>
          <a:prstGeom prst="rect">
            <a:avLst/>
          </a:prstGeom>
        </p:spPr>
      </p:pic>
      <p:pic>
        <p:nvPicPr>
          <p:cNvPr id="10" name="図 9">
            <a:extLst>
              <a:ext uri="{FF2B5EF4-FFF2-40B4-BE49-F238E27FC236}">
                <a16:creationId xmlns:a16="http://schemas.microsoft.com/office/drawing/2014/main" id="{63A4D63D-C73E-43DC-8AF7-3C83AE0C425D}"/>
              </a:ext>
            </a:extLst>
          </p:cNvPr>
          <p:cNvPicPr>
            <a:picLocks noChangeAspect="1"/>
          </p:cNvPicPr>
          <p:nvPr/>
        </p:nvPicPr>
        <p:blipFill>
          <a:blip r:embed="rId12"/>
          <a:stretch>
            <a:fillRect/>
          </a:stretch>
        </p:blipFill>
        <p:spPr>
          <a:xfrm>
            <a:off x="6395348" y="4223552"/>
            <a:ext cx="1709042" cy="1218895"/>
          </a:xfrm>
          <a:prstGeom prst="rect">
            <a:avLst/>
          </a:prstGeom>
        </p:spPr>
      </p:pic>
      <p:sp>
        <p:nvSpPr>
          <p:cNvPr id="35" name="テキスト ボックス 34">
            <a:extLst>
              <a:ext uri="{FF2B5EF4-FFF2-40B4-BE49-F238E27FC236}">
                <a16:creationId xmlns:a16="http://schemas.microsoft.com/office/drawing/2014/main" id="{9B2C255D-34A7-4A3E-A662-CFE58D683472}"/>
              </a:ext>
            </a:extLst>
          </p:cNvPr>
          <p:cNvSpPr txBox="1"/>
          <p:nvPr/>
        </p:nvSpPr>
        <p:spPr>
          <a:xfrm>
            <a:off x="6170971" y="5520170"/>
            <a:ext cx="2210174" cy="307777"/>
          </a:xfrm>
          <a:prstGeom prst="rect">
            <a:avLst/>
          </a:prstGeom>
          <a:noFill/>
        </p:spPr>
        <p:txBody>
          <a:bodyPr wrap="square" rtlCol="0">
            <a:spAutoFit/>
          </a:bodyPr>
          <a:lstStyle/>
          <a:p>
            <a:pPr algn="ctr"/>
            <a:r>
              <a:rPr kumimoji="1" lang="en-US" altLang="ja-JP" sz="1400" b="1" dirty="0">
                <a:solidFill>
                  <a:schemeClr val="bg1"/>
                </a:solidFill>
              </a:rPr>
              <a:t>RFID System</a:t>
            </a:r>
            <a:endParaRPr kumimoji="1" lang="ja-JP" altLang="en-US" sz="1400" b="1" dirty="0">
              <a:solidFill>
                <a:schemeClr val="bg1"/>
              </a:solidFill>
            </a:endParaRPr>
          </a:p>
        </p:txBody>
      </p:sp>
    </p:spTree>
    <p:extLst>
      <p:ext uri="{BB962C8B-B14F-4D97-AF65-F5344CB8AC3E}">
        <p14:creationId xmlns:p14="http://schemas.microsoft.com/office/powerpoint/2010/main" val="6328626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a:extLst>
              <a:ext uri="{FF2B5EF4-FFF2-40B4-BE49-F238E27FC236}">
                <a16:creationId xmlns:a16="http://schemas.microsoft.com/office/drawing/2014/main" id="{61450EA6-AE1E-4921-A165-4638507DD3EF}"/>
              </a:ext>
            </a:extLst>
          </p:cNvPr>
          <p:cNvSpPr>
            <a:spLocks noGrp="1"/>
          </p:cNvSpPr>
          <p:nvPr>
            <p:ph type="ftr" sz="quarter" idx="11"/>
          </p:nvPr>
        </p:nvSpPr>
        <p:spPr/>
        <p:txBody>
          <a:bodyPr/>
          <a:lstStyle/>
          <a:p>
            <a:r>
              <a:rPr kumimoji="1" lang="en-US" altLang="ja-JP" sz="1200" dirty="0"/>
              <a:t>Copyright© TOMAS TECH CORPORATION. All rights reserved.</a:t>
            </a:r>
            <a:endParaRPr kumimoji="1" lang="ja-JP" altLang="en-US" sz="1200" dirty="0"/>
          </a:p>
        </p:txBody>
      </p:sp>
      <p:sp>
        <p:nvSpPr>
          <p:cNvPr id="5" name="スライド番号プレースホルダー 4">
            <a:extLst>
              <a:ext uri="{FF2B5EF4-FFF2-40B4-BE49-F238E27FC236}">
                <a16:creationId xmlns:a16="http://schemas.microsoft.com/office/drawing/2014/main" id="{E0DA0276-1D5F-45EF-AC15-6FD7C20CAAAD}"/>
              </a:ext>
            </a:extLst>
          </p:cNvPr>
          <p:cNvSpPr>
            <a:spLocks noGrp="1"/>
          </p:cNvSpPr>
          <p:nvPr>
            <p:ph type="sldNum" sz="quarter" idx="12"/>
          </p:nvPr>
        </p:nvSpPr>
        <p:spPr/>
        <p:txBody>
          <a:bodyPr/>
          <a:lstStyle/>
          <a:p>
            <a:fld id="{99C34D28-DE79-4B28-8B5E-B753BBC87275}" type="slidenum">
              <a:rPr kumimoji="1" lang="ja-JP" altLang="en-US" smtClean="0"/>
              <a:t>16</a:t>
            </a:fld>
            <a:endParaRPr kumimoji="1" lang="ja-JP" altLang="en-US"/>
          </a:p>
        </p:txBody>
      </p:sp>
      <p:pic>
        <p:nvPicPr>
          <p:cNvPr id="24" name="図 23">
            <a:extLst>
              <a:ext uri="{FF2B5EF4-FFF2-40B4-BE49-F238E27FC236}">
                <a16:creationId xmlns:a16="http://schemas.microsoft.com/office/drawing/2014/main" id="{20F059AC-7E4D-418A-FEAB-C4DE95B7F31A}"/>
              </a:ext>
            </a:extLst>
          </p:cNvPr>
          <p:cNvPicPr>
            <a:picLocks noChangeAspect="1"/>
          </p:cNvPicPr>
          <p:nvPr/>
        </p:nvPicPr>
        <p:blipFill>
          <a:blip r:embed="rId2"/>
          <a:stretch>
            <a:fillRect/>
          </a:stretch>
        </p:blipFill>
        <p:spPr>
          <a:xfrm>
            <a:off x="5658678" y="1834275"/>
            <a:ext cx="5955893" cy="3523271"/>
          </a:xfrm>
          <a:prstGeom prst="rect">
            <a:avLst/>
          </a:prstGeom>
        </p:spPr>
      </p:pic>
      <p:sp>
        <p:nvSpPr>
          <p:cNvPr id="25" name="Shape 1001">
            <a:extLst>
              <a:ext uri="{FF2B5EF4-FFF2-40B4-BE49-F238E27FC236}">
                <a16:creationId xmlns:a16="http://schemas.microsoft.com/office/drawing/2014/main" id="{12D90162-4D01-863A-2915-DE41F55BECB0}"/>
              </a:ext>
            </a:extLst>
          </p:cNvPr>
          <p:cNvSpPr/>
          <p:nvPr/>
        </p:nvSpPr>
        <p:spPr>
          <a:xfrm>
            <a:off x="475648" y="4710401"/>
            <a:ext cx="647145" cy="647145"/>
          </a:xfrm>
          <a:prstGeom prst="rect">
            <a:avLst/>
          </a:prstGeom>
          <a:solidFill>
            <a:srgbClr val="FF9966"/>
          </a:solidFill>
          <a:ln w="12700" cap="flat">
            <a:noFill/>
            <a:miter lim="400000"/>
          </a:ln>
          <a:effectLst/>
        </p:spPr>
        <p:txBody>
          <a:bodyPr wrap="square" lIns="50800" tIns="50800" rIns="50800" bIns="50800" numCol="1" anchor="ctr">
            <a:noAutofit/>
          </a:bodyPr>
          <a:lstStyle/>
          <a:p>
            <a:pPr defTabSz="914400">
              <a:defRPr sz="3200">
                <a:solidFill>
                  <a:srgbClr val="FFFFFF"/>
                </a:solidFill>
                <a:latin typeface="Helvetica Light"/>
                <a:ea typeface="Helvetica Light"/>
                <a:cs typeface="Helvetica Light"/>
                <a:sym typeface="Helvetica Light"/>
              </a:defRPr>
            </a:pPr>
            <a:endParaRPr sz="3200">
              <a:solidFill>
                <a:srgbClr val="FFFFFF"/>
              </a:solidFill>
              <a:latin typeface="Helvetica Light"/>
              <a:ea typeface="Helvetica Light"/>
              <a:cs typeface="Helvetica Light"/>
              <a:sym typeface="Helvetica Light"/>
            </a:endParaRPr>
          </a:p>
        </p:txBody>
      </p:sp>
      <p:sp>
        <p:nvSpPr>
          <p:cNvPr id="26" name="Shape 987">
            <a:extLst>
              <a:ext uri="{FF2B5EF4-FFF2-40B4-BE49-F238E27FC236}">
                <a16:creationId xmlns:a16="http://schemas.microsoft.com/office/drawing/2014/main" id="{0976A294-908A-D0DE-2891-B2B03A633A20}"/>
              </a:ext>
            </a:extLst>
          </p:cNvPr>
          <p:cNvSpPr/>
          <p:nvPr/>
        </p:nvSpPr>
        <p:spPr>
          <a:xfrm>
            <a:off x="468309" y="1835868"/>
            <a:ext cx="647145" cy="647145"/>
          </a:xfrm>
          <a:prstGeom prst="rect">
            <a:avLst/>
          </a:prstGeom>
          <a:solidFill>
            <a:srgbClr val="FFC000"/>
          </a:solidFill>
          <a:ln w="12700" cap="flat">
            <a:noFill/>
            <a:miter lim="400000"/>
          </a:ln>
          <a:effectLst/>
        </p:spPr>
        <p:txBody>
          <a:bodyPr wrap="square" lIns="50800" tIns="50800" rIns="50800" bIns="50800" numCol="1" anchor="ctr">
            <a:noAutofit/>
          </a:bodyPr>
          <a:lstStyle/>
          <a:p>
            <a:pPr defTabSz="914400">
              <a:defRPr sz="3200">
                <a:solidFill>
                  <a:srgbClr val="FFFFFF"/>
                </a:solidFill>
                <a:latin typeface="Helvetica Light"/>
                <a:ea typeface="Helvetica Light"/>
                <a:cs typeface="Helvetica Light"/>
                <a:sym typeface="Helvetica Light"/>
              </a:defRPr>
            </a:pPr>
            <a:endParaRPr sz="3200">
              <a:solidFill>
                <a:srgbClr val="FFFFFF"/>
              </a:solidFill>
              <a:latin typeface="Helvetica Light"/>
              <a:ea typeface="Helvetica Light"/>
              <a:cs typeface="Helvetica Light"/>
              <a:sym typeface="Helvetica Light"/>
            </a:endParaRPr>
          </a:p>
        </p:txBody>
      </p:sp>
      <p:sp>
        <p:nvSpPr>
          <p:cNvPr id="27" name="Shape 990">
            <a:extLst>
              <a:ext uri="{FF2B5EF4-FFF2-40B4-BE49-F238E27FC236}">
                <a16:creationId xmlns:a16="http://schemas.microsoft.com/office/drawing/2014/main" id="{FF1761C6-77D7-BB5A-8480-4DF88C6748B7}"/>
              </a:ext>
            </a:extLst>
          </p:cNvPr>
          <p:cNvSpPr/>
          <p:nvPr/>
        </p:nvSpPr>
        <p:spPr>
          <a:xfrm>
            <a:off x="468309" y="2554501"/>
            <a:ext cx="647145" cy="647145"/>
          </a:xfrm>
          <a:prstGeom prst="rect">
            <a:avLst/>
          </a:prstGeom>
          <a:solidFill>
            <a:srgbClr val="B2D235"/>
          </a:solidFill>
          <a:ln w="12700" cap="flat">
            <a:noFill/>
            <a:miter lim="400000"/>
          </a:ln>
          <a:effectLst/>
        </p:spPr>
        <p:txBody>
          <a:bodyPr wrap="square" lIns="50800" tIns="50800" rIns="50800" bIns="50800" numCol="1" anchor="ctr">
            <a:noAutofit/>
          </a:bodyPr>
          <a:lstStyle/>
          <a:p>
            <a:pPr defTabSz="914400">
              <a:defRPr sz="3200">
                <a:solidFill>
                  <a:srgbClr val="FFFFFF"/>
                </a:solidFill>
                <a:latin typeface="Helvetica Light"/>
                <a:ea typeface="Helvetica Light"/>
                <a:cs typeface="Helvetica Light"/>
                <a:sym typeface="Helvetica Light"/>
              </a:defRPr>
            </a:pPr>
            <a:endParaRPr sz="3200">
              <a:solidFill>
                <a:srgbClr val="FFFFFF"/>
              </a:solidFill>
              <a:latin typeface="Helvetica Light"/>
              <a:ea typeface="Helvetica Light"/>
              <a:cs typeface="Helvetica Light"/>
              <a:sym typeface="Helvetica Light"/>
            </a:endParaRPr>
          </a:p>
        </p:txBody>
      </p:sp>
      <p:sp>
        <p:nvSpPr>
          <p:cNvPr id="28" name="Shape 998">
            <a:extLst>
              <a:ext uri="{FF2B5EF4-FFF2-40B4-BE49-F238E27FC236}">
                <a16:creationId xmlns:a16="http://schemas.microsoft.com/office/drawing/2014/main" id="{E7CB5294-85D0-AB00-D5BF-5E79DFEFB909}"/>
              </a:ext>
            </a:extLst>
          </p:cNvPr>
          <p:cNvSpPr/>
          <p:nvPr/>
        </p:nvSpPr>
        <p:spPr>
          <a:xfrm>
            <a:off x="468309" y="3273135"/>
            <a:ext cx="647145" cy="647145"/>
          </a:xfrm>
          <a:prstGeom prst="rect">
            <a:avLst/>
          </a:prstGeom>
          <a:solidFill>
            <a:srgbClr val="4472C4"/>
          </a:solidFill>
          <a:ln w="12700" cap="flat">
            <a:noFill/>
            <a:miter lim="400000"/>
          </a:ln>
          <a:effectLst/>
        </p:spPr>
        <p:txBody>
          <a:bodyPr wrap="square" lIns="50800" tIns="50800" rIns="50800" bIns="50800" numCol="1" anchor="ctr">
            <a:noAutofit/>
          </a:bodyPr>
          <a:lstStyle/>
          <a:p>
            <a:pPr marL="0" marR="0" lvl="0" indent="0" defTabSz="914400" eaLnBrk="1" fontAlgn="auto" latinLnBrk="0" hangingPunct="1">
              <a:lnSpc>
                <a:spcPct val="100000"/>
              </a:lnSpc>
              <a:spcBef>
                <a:spcPts val="0"/>
              </a:spcBef>
              <a:spcAft>
                <a:spcPts val="0"/>
              </a:spcAft>
              <a:buClrTx/>
              <a:buSzTx/>
              <a:buFontTx/>
              <a:buNone/>
              <a:tabLst/>
              <a:defRPr sz="3200">
                <a:solidFill>
                  <a:srgbClr val="FFFFFF"/>
                </a:solidFill>
                <a:latin typeface="Helvetica Light"/>
                <a:ea typeface="Helvetica Light"/>
                <a:cs typeface="Helvetica Light"/>
                <a:sym typeface="Helvetica Light"/>
              </a:defRPr>
            </a:pPr>
            <a:endParaRPr kumimoji="0" sz="3200" b="0" i="0" u="none" strike="noStrike" kern="0" cap="none" spc="0" normalizeH="0" baseline="0" noProof="0">
              <a:ln>
                <a:noFill/>
              </a:ln>
              <a:solidFill>
                <a:srgbClr val="FFFFFF"/>
              </a:solidFill>
              <a:effectLst/>
              <a:uLnTx/>
              <a:uFillTx/>
              <a:latin typeface="Helvetica Light"/>
              <a:ea typeface="Helvetica Light"/>
              <a:cs typeface="Helvetica Light"/>
              <a:sym typeface="Helvetica Light"/>
            </a:endParaRPr>
          </a:p>
        </p:txBody>
      </p:sp>
      <p:sp>
        <p:nvSpPr>
          <p:cNvPr id="29" name="Shape 1001">
            <a:extLst>
              <a:ext uri="{FF2B5EF4-FFF2-40B4-BE49-F238E27FC236}">
                <a16:creationId xmlns:a16="http://schemas.microsoft.com/office/drawing/2014/main" id="{BAD8D1C2-8D73-5CCB-2A63-8864F7A47F67}"/>
              </a:ext>
            </a:extLst>
          </p:cNvPr>
          <p:cNvSpPr/>
          <p:nvPr/>
        </p:nvSpPr>
        <p:spPr>
          <a:xfrm>
            <a:off x="468309" y="3991768"/>
            <a:ext cx="647145" cy="647145"/>
          </a:xfrm>
          <a:prstGeom prst="rect">
            <a:avLst/>
          </a:prstGeom>
          <a:solidFill>
            <a:srgbClr val="70AD47">
              <a:lumMod val="50000"/>
            </a:srgbClr>
          </a:solidFill>
          <a:ln w="12700" cap="flat">
            <a:noFill/>
            <a:miter lim="400000"/>
          </a:ln>
          <a:effectLst/>
        </p:spPr>
        <p:txBody>
          <a:bodyPr wrap="square" lIns="50800" tIns="50800" rIns="50800" bIns="50800" numCol="1" anchor="ctr">
            <a:noAutofit/>
          </a:bodyPr>
          <a:lstStyle/>
          <a:p>
            <a:pPr marL="0" marR="0" lvl="0" indent="0" defTabSz="914400" eaLnBrk="1" fontAlgn="auto" latinLnBrk="0" hangingPunct="1">
              <a:lnSpc>
                <a:spcPct val="100000"/>
              </a:lnSpc>
              <a:spcBef>
                <a:spcPts val="0"/>
              </a:spcBef>
              <a:spcAft>
                <a:spcPts val="0"/>
              </a:spcAft>
              <a:buClrTx/>
              <a:buSzTx/>
              <a:buFontTx/>
              <a:buNone/>
              <a:tabLst/>
              <a:defRPr sz="3200">
                <a:solidFill>
                  <a:srgbClr val="FFFFFF"/>
                </a:solidFill>
                <a:latin typeface="Helvetica Light"/>
                <a:ea typeface="Helvetica Light"/>
                <a:cs typeface="Helvetica Light"/>
                <a:sym typeface="Helvetica Light"/>
              </a:defRPr>
            </a:pPr>
            <a:endParaRPr kumimoji="0" sz="3200" b="0" i="0" u="none" strike="noStrike" kern="0" cap="none" spc="0" normalizeH="0" baseline="0" noProof="0">
              <a:ln>
                <a:noFill/>
              </a:ln>
              <a:solidFill>
                <a:srgbClr val="FFFFFF"/>
              </a:solidFill>
              <a:effectLst/>
              <a:uLnTx/>
              <a:uFillTx/>
              <a:latin typeface="Helvetica Light"/>
              <a:ea typeface="Helvetica Light"/>
              <a:cs typeface="Helvetica Light"/>
              <a:sym typeface="Helvetica Light"/>
            </a:endParaRPr>
          </a:p>
        </p:txBody>
      </p:sp>
      <p:sp>
        <p:nvSpPr>
          <p:cNvPr id="30" name="Freeform 92">
            <a:extLst>
              <a:ext uri="{FF2B5EF4-FFF2-40B4-BE49-F238E27FC236}">
                <a16:creationId xmlns:a16="http://schemas.microsoft.com/office/drawing/2014/main" id="{67357BBF-AC61-0863-3A82-C79234801319}"/>
              </a:ext>
            </a:extLst>
          </p:cNvPr>
          <p:cNvSpPr>
            <a:spLocks noEditPoints="1"/>
          </p:cNvSpPr>
          <p:nvPr/>
        </p:nvSpPr>
        <p:spPr bwMode="auto">
          <a:xfrm>
            <a:off x="645657" y="2065207"/>
            <a:ext cx="292448" cy="188466"/>
          </a:xfrm>
          <a:custGeom>
            <a:avLst/>
            <a:gdLst>
              <a:gd name="T0" fmla="*/ 89 w 95"/>
              <a:gd name="T1" fmla="*/ 0 h 61"/>
              <a:gd name="T2" fmla="*/ 5 w 95"/>
              <a:gd name="T3" fmla="*/ 0 h 61"/>
              <a:gd name="T4" fmla="*/ 1 w 95"/>
              <a:gd name="T5" fmla="*/ 1 h 61"/>
              <a:gd name="T6" fmla="*/ 0 w 95"/>
              <a:gd name="T7" fmla="*/ 5 h 61"/>
              <a:gd name="T8" fmla="*/ 45 w 95"/>
              <a:gd name="T9" fmla="*/ 39 h 61"/>
              <a:gd name="T10" fmla="*/ 47 w 95"/>
              <a:gd name="T11" fmla="*/ 40 h 61"/>
              <a:gd name="T12" fmla="*/ 50 w 95"/>
              <a:gd name="T13" fmla="*/ 39 h 61"/>
              <a:gd name="T14" fmla="*/ 95 w 95"/>
              <a:gd name="T15" fmla="*/ 5 h 61"/>
              <a:gd name="T16" fmla="*/ 93 w 95"/>
              <a:gd name="T17" fmla="*/ 1 h 61"/>
              <a:gd name="T18" fmla="*/ 89 w 95"/>
              <a:gd name="T19" fmla="*/ 0 h 61"/>
              <a:gd name="T20" fmla="*/ 95 w 95"/>
              <a:gd name="T21" fmla="*/ 50 h 61"/>
              <a:gd name="T22" fmla="*/ 70 w 95"/>
              <a:gd name="T23" fmla="*/ 30 h 61"/>
              <a:gd name="T24" fmla="*/ 95 w 95"/>
              <a:gd name="T25" fmla="*/ 11 h 61"/>
              <a:gd name="T26" fmla="*/ 95 w 95"/>
              <a:gd name="T27" fmla="*/ 50 h 61"/>
              <a:gd name="T28" fmla="*/ 93 w 95"/>
              <a:gd name="T29" fmla="*/ 60 h 61"/>
              <a:gd name="T30" fmla="*/ 89 w 95"/>
              <a:gd name="T31" fmla="*/ 61 h 61"/>
              <a:gd name="T32" fmla="*/ 5 w 95"/>
              <a:gd name="T33" fmla="*/ 61 h 61"/>
              <a:gd name="T34" fmla="*/ 1 w 95"/>
              <a:gd name="T35" fmla="*/ 60 h 61"/>
              <a:gd name="T36" fmla="*/ 0 w 95"/>
              <a:gd name="T37" fmla="*/ 56 h 61"/>
              <a:gd name="T38" fmla="*/ 29 w 95"/>
              <a:gd name="T39" fmla="*/ 34 h 61"/>
              <a:gd name="T40" fmla="*/ 43 w 95"/>
              <a:gd name="T41" fmla="*/ 44 h 61"/>
              <a:gd name="T42" fmla="*/ 47 w 95"/>
              <a:gd name="T43" fmla="*/ 45 h 61"/>
              <a:gd name="T44" fmla="*/ 52 w 95"/>
              <a:gd name="T45" fmla="*/ 44 h 61"/>
              <a:gd name="T46" fmla="*/ 66 w 95"/>
              <a:gd name="T47" fmla="*/ 34 h 61"/>
              <a:gd name="T48" fmla="*/ 95 w 95"/>
              <a:gd name="T49" fmla="*/ 56 h 61"/>
              <a:gd name="T50" fmla="*/ 93 w 95"/>
              <a:gd name="T51" fmla="*/ 60 h 61"/>
              <a:gd name="T52" fmla="*/ 0 w 95"/>
              <a:gd name="T53" fmla="*/ 11 h 61"/>
              <a:gd name="T54" fmla="*/ 25 w 95"/>
              <a:gd name="T55" fmla="*/ 30 h 61"/>
              <a:gd name="T56" fmla="*/ 0 w 95"/>
              <a:gd name="T57" fmla="*/ 50 h 61"/>
              <a:gd name="T58" fmla="*/ 0 w 95"/>
              <a:gd name="T59" fmla="*/ 1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5" h="61">
                <a:moveTo>
                  <a:pt x="89" y="0"/>
                </a:moveTo>
                <a:cubicBezTo>
                  <a:pt x="5" y="0"/>
                  <a:pt x="5" y="0"/>
                  <a:pt x="5" y="0"/>
                </a:cubicBezTo>
                <a:cubicBezTo>
                  <a:pt x="4" y="0"/>
                  <a:pt x="2" y="0"/>
                  <a:pt x="1" y="1"/>
                </a:cubicBezTo>
                <a:cubicBezTo>
                  <a:pt x="0" y="2"/>
                  <a:pt x="0" y="4"/>
                  <a:pt x="0" y="5"/>
                </a:cubicBezTo>
                <a:cubicBezTo>
                  <a:pt x="45" y="39"/>
                  <a:pt x="45" y="39"/>
                  <a:pt x="45" y="39"/>
                </a:cubicBezTo>
                <a:cubicBezTo>
                  <a:pt x="45" y="40"/>
                  <a:pt x="46" y="40"/>
                  <a:pt x="47" y="40"/>
                </a:cubicBezTo>
                <a:cubicBezTo>
                  <a:pt x="48" y="40"/>
                  <a:pt x="49" y="40"/>
                  <a:pt x="50" y="39"/>
                </a:cubicBezTo>
                <a:cubicBezTo>
                  <a:pt x="95" y="5"/>
                  <a:pt x="95" y="5"/>
                  <a:pt x="95" y="5"/>
                </a:cubicBezTo>
                <a:cubicBezTo>
                  <a:pt x="95" y="4"/>
                  <a:pt x="94" y="2"/>
                  <a:pt x="93" y="1"/>
                </a:cubicBezTo>
                <a:cubicBezTo>
                  <a:pt x="92" y="0"/>
                  <a:pt x="91" y="0"/>
                  <a:pt x="89" y="0"/>
                </a:cubicBezTo>
                <a:close/>
                <a:moveTo>
                  <a:pt x="95" y="50"/>
                </a:moveTo>
                <a:cubicBezTo>
                  <a:pt x="70" y="30"/>
                  <a:pt x="70" y="30"/>
                  <a:pt x="70" y="30"/>
                </a:cubicBezTo>
                <a:cubicBezTo>
                  <a:pt x="95" y="11"/>
                  <a:pt x="95" y="11"/>
                  <a:pt x="95" y="11"/>
                </a:cubicBezTo>
                <a:cubicBezTo>
                  <a:pt x="95" y="50"/>
                  <a:pt x="95" y="50"/>
                  <a:pt x="95" y="50"/>
                </a:cubicBezTo>
                <a:close/>
                <a:moveTo>
                  <a:pt x="93" y="60"/>
                </a:moveTo>
                <a:cubicBezTo>
                  <a:pt x="92" y="61"/>
                  <a:pt x="91" y="61"/>
                  <a:pt x="89" y="61"/>
                </a:cubicBezTo>
                <a:cubicBezTo>
                  <a:pt x="5" y="61"/>
                  <a:pt x="5" y="61"/>
                  <a:pt x="5" y="61"/>
                </a:cubicBezTo>
                <a:cubicBezTo>
                  <a:pt x="4" y="61"/>
                  <a:pt x="2" y="61"/>
                  <a:pt x="1" y="60"/>
                </a:cubicBezTo>
                <a:cubicBezTo>
                  <a:pt x="0" y="59"/>
                  <a:pt x="0" y="57"/>
                  <a:pt x="0" y="56"/>
                </a:cubicBezTo>
                <a:cubicBezTo>
                  <a:pt x="29" y="34"/>
                  <a:pt x="29" y="34"/>
                  <a:pt x="29" y="34"/>
                </a:cubicBezTo>
                <a:cubicBezTo>
                  <a:pt x="43" y="44"/>
                  <a:pt x="43" y="44"/>
                  <a:pt x="43" y="44"/>
                </a:cubicBezTo>
                <a:cubicBezTo>
                  <a:pt x="44" y="45"/>
                  <a:pt x="46" y="45"/>
                  <a:pt x="47" y="45"/>
                </a:cubicBezTo>
                <a:cubicBezTo>
                  <a:pt x="49" y="45"/>
                  <a:pt x="50" y="45"/>
                  <a:pt x="52" y="44"/>
                </a:cubicBezTo>
                <a:cubicBezTo>
                  <a:pt x="66" y="34"/>
                  <a:pt x="66" y="34"/>
                  <a:pt x="66" y="34"/>
                </a:cubicBezTo>
                <a:cubicBezTo>
                  <a:pt x="95" y="56"/>
                  <a:pt x="95" y="56"/>
                  <a:pt x="95" y="56"/>
                </a:cubicBezTo>
                <a:cubicBezTo>
                  <a:pt x="95" y="57"/>
                  <a:pt x="94" y="59"/>
                  <a:pt x="93" y="60"/>
                </a:cubicBezTo>
                <a:close/>
                <a:moveTo>
                  <a:pt x="0" y="11"/>
                </a:moveTo>
                <a:cubicBezTo>
                  <a:pt x="25" y="30"/>
                  <a:pt x="25" y="30"/>
                  <a:pt x="25" y="30"/>
                </a:cubicBezTo>
                <a:cubicBezTo>
                  <a:pt x="0" y="50"/>
                  <a:pt x="0" y="50"/>
                  <a:pt x="0" y="50"/>
                </a:cubicBezTo>
                <a:lnTo>
                  <a:pt x="0" y="11"/>
                </a:ln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1" name="AutoShape 14">
            <a:extLst>
              <a:ext uri="{FF2B5EF4-FFF2-40B4-BE49-F238E27FC236}">
                <a16:creationId xmlns:a16="http://schemas.microsoft.com/office/drawing/2014/main" id="{2C2BC74D-9066-ADA9-296D-A2699174498B}"/>
              </a:ext>
            </a:extLst>
          </p:cNvPr>
          <p:cNvSpPr>
            <a:spLocks/>
          </p:cNvSpPr>
          <p:nvPr/>
        </p:nvSpPr>
        <p:spPr bwMode="auto">
          <a:xfrm>
            <a:off x="674852" y="2755369"/>
            <a:ext cx="248739" cy="252836"/>
          </a:xfrm>
          <a:custGeom>
            <a:avLst/>
            <a:gdLst>
              <a:gd name="T0" fmla="*/ 21097 w 21108"/>
              <a:gd name="T1" fmla="*/ 16603 h 20969"/>
              <a:gd name="T2" fmla="*/ 17551 w 21108"/>
              <a:gd name="T3" fmla="*/ 14553 h 20969"/>
              <a:gd name="T4" fmla="*/ 13359 w 21108"/>
              <a:gd name="T5" fmla="*/ 14553 h 20969"/>
              <a:gd name="T6" fmla="*/ 13359 w 21108"/>
              <a:gd name="T7" fmla="*/ 14553 h 20969"/>
              <a:gd name="T8" fmla="*/ 13198 w 21108"/>
              <a:gd name="T9" fmla="*/ 15026 h 20969"/>
              <a:gd name="T10" fmla="*/ 13198 w 21108"/>
              <a:gd name="T11" fmla="*/ 15026 h 20969"/>
              <a:gd name="T12" fmla="*/ 13198 w 21108"/>
              <a:gd name="T13" fmla="*/ 15026 h 20969"/>
              <a:gd name="T14" fmla="*/ 12876 w 21108"/>
              <a:gd name="T15" fmla="*/ 15972 h 20969"/>
              <a:gd name="T16" fmla="*/ 13037 w 21108"/>
              <a:gd name="T17" fmla="*/ 16288 h 20969"/>
              <a:gd name="T18" fmla="*/ 11264 w 21108"/>
              <a:gd name="T19" fmla="*/ 15657 h 20969"/>
              <a:gd name="T20" fmla="*/ 8362 w 21108"/>
              <a:gd name="T21" fmla="*/ 12819 h 20969"/>
              <a:gd name="T22" fmla="*/ 5300 w 21108"/>
              <a:gd name="T23" fmla="*/ 9508 h 20969"/>
              <a:gd name="T24" fmla="*/ 4816 w 21108"/>
              <a:gd name="T25" fmla="*/ 7774 h 20969"/>
              <a:gd name="T26" fmla="*/ 5461 w 21108"/>
              <a:gd name="T27" fmla="*/ 7616 h 20969"/>
              <a:gd name="T28" fmla="*/ 5783 w 21108"/>
              <a:gd name="T29" fmla="*/ 7459 h 20969"/>
              <a:gd name="T30" fmla="*/ 6589 w 21108"/>
              <a:gd name="T31" fmla="*/ 7143 h 20969"/>
              <a:gd name="T32" fmla="*/ 6589 w 21108"/>
              <a:gd name="T33" fmla="*/ 6986 h 20969"/>
              <a:gd name="T34" fmla="*/ 6589 w 21108"/>
              <a:gd name="T35" fmla="*/ 6986 h 20969"/>
              <a:gd name="T36" fmla="*/ 7234 w 21108"/>
              <a:gd name="T37" fmla="*/ 6828 h 20969"/>
              <a:gd name="T38" fmla="*/ 7234 w 21108"/>
              <a:gd name="T39" fmla="*/ 6828 h 20969"/>
              <a:gd name="T40" fmla="*/ 6267 w 21108"/>
              <a:gd name="T41" fmla="*/ 2886 h 20969"/>
              <a:gd name="T42" fmla="*/ 3365 w 21108"/>
              <a:gd name="T43" fmla="*/ 48 h 20969"/>
              <a:gd name="T44" fmla="*/ 3365 w 21108"/>
              <a:gd name="T45" fmla="*/ 48 h 20969"/>
              <a:gd name="T46" fmla="*/ 3365 w 21108"/>
              <a:gd name="T47" fmla="*/ 48 h 20969"/>
              <a:gd name="T48" fmla="*/ 3365 w 21108"/>
              <a:gd name="T49" fmla="*/ 48 h 20969"/>
              <a:gd name="T50" fmla="*/ 2882 w 21108"/>
              <a:gd name="T51" fmla="*/ 206 h 20969"/>
              <a:gd name="T52" fmla="*/ 2882 w 21108"/>
              <a:gd name="T53" fmla="*/ 206 h 20969"/>
              <a:gd name="T54" fmla="*/ 2721 w 21108"/>
              <a:gd name="T55" fmla="*/ 206 h 20969"/>
              <a:gd name="T56" fmla="*/ 1915 w 21108"/>
              <a:gd name="T57" fmla="*/ 679 h 20969"/>
              <a:gd name="T58" fmla="*/ 1754 w 21108"/>
              <a:gd name="T59" fmla="*/ 994 h 20969"/>
              <a:gd name="T60" fmla="*/ 142 w 21108"/>
              <a:gd name="T61" fmla="*/ 5251 h 20969"/>
              <a:gd name="T62" fmla="*/ 5945 w 21108"/>
              <a:gd name="T63" fmla="*/ 14869 h 20969"/>
              <a:gd name="T64" fmla="*/ 15777 w 21108"/>
              <a:gd name="T65" fmla="*/ 20860 h 20969"/>
              <a:gd name="T66" fmla="*/ 20452 w 21108"/>
              <a:gd name="T67" fmla="*/ 18337 h 20969"/>
              <a:gd name="T68" fmla="*/ 20613 w 21108"/>
              <a:gd name="T69" fmla="*/ 18180 h 20969"/>
              <a:gd name="T70" fmla="*/ 20774 w 21108"/>
              <a:gd name="T71" fmla="*/ 17234 h 20969"/>
              <a:gd name="T72" fmla="*/ 20936 w 21108"/>
              <a:gd name="T73" fmla="*/ 17234 h 20969"/>
              <a:gd name="T74" fmla="*/ 20774 w 21108"/>
              <a:gd name="T75" fmla="*/ 17234 h 20969"/>
              <a:gd name="T76" fmla="*/ 21097 w 21108"/>
              <a:gd name="T77" fmla="*/ 16603 h 20969"/>
              <a:gd name="T78" fmla="*/ 21097 w 21108"/>
              <a:gd name="T79" fmla="*/ 16603 h 20969"/>
              <a:gd name="T80" fmla="*/ 3527 w 21108"/>
              <a:gd name="T81" fmla="*/ 364 h 20969"/>
              <a:gd name="T82" fmla="*/ 5945 w 21108"/>
              <a:gd name="T83" fmla="*/ 3044 h 20969"/>
              <a:gd name="T84" fmla="*/ 6912 w 21108"/>
              <a:gd name="T85" fmla="*/ 6355 h 20969"/>
              <a:gd name="T86" fmla="*/ 4655 w 21108"/>
              <a:gd name="T87" fmla="*/ 3675 h 20969"/>
              <a:gd name="T88" fmla="*/ 3527 w 21108"/>
              <a:gd name="T89" fmla="*/ 364 h 20969"/>
              <a:gd name="T90" fmla="*/ 17067 w 21108"/>
              <a:gd name="T91" fmla="*/ 16288 h 20969"/>
              <a:gd name="T92" fmla="*/ 13843 w 21108"/>
              <a:gd name="T93" fmla="*/ 14553 h 20969"/>
              <a:gd name="T94" fmla="*/ 17389 w 21108"/>
              <a:gd name="T95" fmla="*/ 14869 h 20969"/>
              <a:gd name="T96" fmla="*/ 20613 w 21108"/>
              <a:gd name="T97" fmla="*/ 16603 h 20969"/>
              <a:gd name="T98" fmla="*/ 17067 w 21108"/>
              <a:gd name="T99" fmla="*/ 16288 h 20969"/>
              <a:gd name="T100" fmla="*/ 17067 w 21108"/>
              <a:gd name="T101" fmla="*/ 16288 h 20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1108" h="20969">
                <a:moveTo>
                  <a:pt x="21097" y="16603"/>
                </a:moveTo>
                <a:cubicBezTo>
                  <a:pt x="21258" y="16130"/>
                  <a:pt x="19646" y="15026"/>
                  <a:pt x="17551" y="14553"/>
                </a:cubicBezTo>
                <a:cubicBezTo>
                  <a:pt x="15455" y="13923"/>
                  <a:pt x="13521" y="13923"/>
                  <a:pt x="13359" y="14553"/>
                </a:cubicBezTo>
                <a:cubicBezTo>
                  <a:pt x="13359" y="14553"/>
                  <a:pt x="13359" y="14553"/>
                  <a:pt x="13359" y="14553"/>
                </a:cubicBezTo>
                <a:cubicBezTo>
                  <a:pt x="13359" y="14553"/>
                  <a:pt x="13359" y="14711"/>
                  <a:pt x="13198" y="15026"/>
                </a:cubicBezTo>
                <a:cubicBezTo>
                  <a:pt x="13198" y="15026"/>
                  <a:pt x="13198" y="15026"/>
                  <a:pt x="13198" y="15026"/>
                </a:cubicBezTo>
                <a:cubicBezTo>
                  <a:pt x="13198" y="15026"/>
                  <a:pt x="13198" y="15026"/>
                  <a:pt x="13198" y="15026"/>
                </a:cubicBezTo>
                <a:cubicBezTo>
                  <a:pt x="13198" y="15342"/>
                  <a:pt x="13037" y="15815"/>
                  <a:pt x="12876" y="15972"/>
                </a:cubicBezTo>
                <a:cubicBezTo>
                  <a:pt x="12876" y="16130"/>
                  <a:pt x="12876" y="16130"/>
                  <a:pt x="13037" y="16288"/>
                </a:cubicBezTo>
                <a:cubicBezTo>
                  <a:pt x="12392" y="16288"/>
                  <a:pt x="11748" y="16130"/>
                  <a:pt x="11264" y="15657"/>
                </a:cubicBezTo>
                <a:cubicBezTo>
                  <a:pt x="8362" y="12819"/>
                  <a:pt x="8362" y="12819"/>
                  <a:pt x="8362" y="12819"/>
                </a:cubicBezTo>
                <a:cubicBezTo>
                  <a:pt x="5300" y="9508"/>
                  <a:pt x="5300" y="9508"/>
                  <a:pt x="5300" y="9508"/>
                </a:cubicBezTo>
                <a:cubicBezTo>
                  <a:pt x="4816" y="9035"/>
                  <a:pt x="4655" y="8405"/>
                  <a:pt x="4816" y="7774"/>
                </a:cubicBezTo>
                <a:cubicBezTo>
                  <a:pt x="4977" y="7616"/>
                  <a:pt x="5300" y="7616"/>
                  <a:pt x="5461" y="7616"/>
                </a:cubicBezTo>
                <a:cubicBezTo>
                  <a:pt x="5622" y="7616"/>
                  <a:pt x="5783" y="7616"/>
                  <a:pt x="5783" y="7459"/>
                </a:cubicBezTo>
                <a:cubicBezTo>
                  <a:pt x="5945" y="7459"/>
                  <a:pt x="6428" y="7301"/>
                  <a:pt x="6589" y="7143"/>
                </a:cubicBezTo>
                <a:cubicBezTo>
                  <a:pt x="6589" y="7143"/>
                  <a:pt x="6589" y="7143"/>
                  <a:pt x="6589" y="6986"/>
                </a:cubicBezTo>
                <a:cubicBezTo>
                  <a:pt x="6589" y="6986"/>
                  <a:pt x="6589" y="6986"/>
                  <a:pt x="6589" y="6986"/>
                </a:cubicBezTo>
                <a:cubicBezTo>
                  <a:pt x="6912" y="6986"/>
                  <a:pt x="7234" y="6828"/>
                  <a:pt x="7234" y="6828"/>
                </a:cubicBezTo>
                <a:cubicBezTo>
                  <a:pt x="7234" y="6828"/>
                  <a:pt x="7234" y="6828"/>
                  <a:pt x="7234" y="6828"/>
                </a:cubicBezTo>
                <a:cubicBezTo>
                  <a:pt x="7718" y="6513"/>
                  <a:pt x="7395" y="4778"/>
                  <a:pt x="6267" y="2886"/>
                </a:cubicBezTo>
                <a:cubicBezTo>
                  <a:pt x="5139" y="994"/>
                  <a:pt x="3849" y="-267"/>
                  <a:pt x="3365" y="48"/>
                </a:cubicBezTo>
                <a:cubicBezTo>
                  <a:pt x="3365" y="48"/>
                  <a:pt x="3365" y="48"/>
                  <a:pt x="3365" y="48"/>
                </a:cubicBezTo>
                <a:cubicBezTo>
                  <a:pt x="3365" y="48"/>
                  <a:pt x="3365" y="48"/>
                  <a:pt x="3365" y="48"/>
                </a:cubicBezTo>
                <a:cubicBezTo>
                  <a:pt x="3365" y="48"/>
                  <a:pt x="3365" y="48"/>
                  <a:pt x="3365" y="48"/>
                </a:cubicBezTo>
                <a:cubicBezTo>
                  <a:pt x="3365" y="48"/>
                  <a:pt x="3043" y="48"/>
                  <a:pt x="2882" y="206"/>
                </a:cubicBezTo>
                <a:cubicBezTo>
                  <a:pt x="2882" y="206"/>
                  <a:pt x="2882" y="206"/>
                  <a:pt x="2882" y="206"/>
                </a:cubicBezTo>
                <a:cubicBezTo>
                  <a:pt x="2882" y="206"/>
                  <a:pt x="2882" y="206"/>
                  <a:pt x="2721" y="206"/>
                </a:cubicBezTo>
                <a:cubicBezTo>
                  <a:pt x="2559" y="364"/>
                  <a:pt x="2076" y="679"/>
                  <a:pt x="1915" y="679"/>
                </a:cubicBezTo>
                <a:cubicBezTo>
                  <a:pt x="1915" y="837"/>
                  <a:pt x="1754" y="837"/>
                  <a:pt x="1754" y="994"/>
                </a:cubicBezTo>
                <a:cubicBezTo>
                  <a:pt x="464" y="2098"/>
                  <a:pt x="-342" y="3832"/>
                  <a:pt x="142" y="5251"/>
                </a:cubicBezTo>
                <a:cubicBezTo>
                  <a:pt x="303" y="7932"/>
                  <a:pt x="2559" y="11400"/>
                  <a:pt x="5945" y="14869"/>
                </a:cubicBezTo>
                <a:cubicBezTo>
                  <a:pt x="9330" y="18337"/>
                  <a:pt x="13037" y="20545"/>
                  <a:pt x="15777" y="20860"/>
                </a:cubicBezTo>
                <a:cubicBezTo>
                  <a:pt x="17551" y="21333"/>
                  <a:pt x="19324" y="20229"/>
                  <a:pt x="20452" y="18337"/>
                </a:cubicBezTo>
                <a:cubicBezTo>
                  <a:pt x="20452" y="18337"/>
                  <a:pt x="20613" y="18180"/>
                  <a:pt x="20613" y="18180"/>
                </a:cubicBezTo>
                <a:cubicBezTo>
                  <a:pt x="20613" y="18022"/>
                  <a:pt x="20774" y="17549"/>
                  <a:pt x="20774" y="17234"/>
                </a:cubicBezTo>
                <a:cubicBezTo>
                  <a:pt x="20774" y="17234"/>
                  <a:pt x="20774" y="17234"/>
                  <a:pt x="20936" y="17234"/>
                </a:cubicBezTo>
                <a:cubicBezTo>
                  <a:pt x="20774" y="17234"/>
                  <a:pt x="20774" y="17234"/>
                  <a:pt x="20774" y="17234"/>
                </a:cubicBezTo>
                <a:cubicBezTo>
                  <a:pt x="20936" y="16918"/>
                  <a:pt x="20936" y="16761"/>
                  <a:pt x="21097" y="16603"/>
                </a:cubicBezTo>
                <a:cubicBezTo>
                  <a:pt x="21097" y="16603"/>
                  <a:pt x="21097" y="16603"/>
                  <a:pt x="21097" y="16603"/>
                </a:cubicBezTo>
                <a:close/>
                <a:moveTo>
                  <a:pt x="3527" y="364"/>
                </a:moveTo>
                <a:cubicBezTo>
                  <a:pt x="3849" y="364"/>
                  <a:pt x="4816" y="1152"/>
                  <a:pt x="5945" y="3044"/>
                </a:cubicBezTo>
                <a:cubicBezTo>
                  <a:pt x="7073" y="4936"/>
                  <a:pt x="7073" y="6197"/>
                  <a:pt x="6912" y="6355"/>
                </a:cubicBezTo>
                <a:cubicBezTo>
                  <a:pt x="6751" y="6355"/>
                  <a:pt x="5622" y="5567"/>
                  <a:pt x="4655" y="3675"/>
                </a:cubicBezTo>
                <a:cubicBezTo>
                  <a:pt x="3527" y="1783"/>
                  <a:pt x="3365" y="521"/>
                  <a:pt x="3527" y="364"/>
                </a:cubicBezTo>
                <a:close/>
                <a:moveTo>
                  <a:pt x="17067" y="16288"/>
                </a:moveTo>
                <a:cubicBezTo>
                  <a:pt x="14810" y="15657"/>
                  <a:pt x="13843" y="14869"/>
                  <a:pt x="13843" y="14553"/>
                </a:cubicBezTo>
                <a:cubicBezTo>
                  <a:pt x="14004" y="14396"/>
                  <a:pt x="15294" y="14238"/>
                  <a:pt x="17389" y="14869"/>
                </a:cubicBezTo>
                <a:cubicBezTo>
                  <a:pt x="19485" y="15499"/>
                  <a:pt x="20613" y="16288"/>
                  <a:pt x="20613" y="16603"/>
                </a:cubicBezTo>
                <a:cubicBezTo>
                  <a:pt x="20452" y="16761"/>
                  <a:pt x="19001" y="16918"/>
                  <a:pt x="17067" y="16288"/>
                </a:cubicBezTo>
                <a:close/>
                <a:moveTo>
                  <a:pt x="17067" y="16288"/>
                </a:moveTo>
              </a:path>
            </a:pathLst>
          </a:custGeom>
          <a:solidFill>
            <a:srgbClr val="FFFFFF"/>
          </a:solidFill>
          <a:ln>
            <a:noFill/>
          </a:ln>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2" name="Freeform 32">
            <a:extLst>
              <a:ext uri="{FF2B5EF4-FFF2-40B4-BE49-F238E27FC236}">
                <a16:creationId xmlns:a16="http://schemas.microsoft.com/office/drawing/2014/main" id="{EA43F45B-AA17-F383-1435-4FEF71A2AC07}"/>
              </a:ext>
            </a:extLst>
          </p:cNvPr>
          <p:cNvSpPr>
            <a:spLocks/>
          </p:cNvSpPr>
          <p:nvPr/>
        </p:nvSpPr>
        <p:spPr bwMode="auto">
          <a:xfrm>
            <a:off x="737011" y="3440433"/>
            <a:ext cx="124420" cy="266815"/>
          </a:xfrm>
          <a:custGeom>
            <a:avLst/>
            <a:gdLst>
              <a:gd name="T0" fmla="*/ 209 w 21600"/>
              <a:gd name="T1" fmla="*/ 144 h 21600"/>
              <a:gd name="T2" fmla="*/ 139 w 21600"/>
              <a:gd name="T3" fmla="*/ 144 h 21600"/>
              <a:gd name="T4" fmla="*/ 139 w 21600"/>
              <a:gd name="T5" fmla="*/ 98 h 21600"/>
              <a:gd name="T6" fmla="*/ 158 w 21600"/>
              <a:gd name="T7" fmla="*/ 77 h 21600"/>
              <a:gd name="T8" fmla="*/ 209 w 21600"/>
              <a:gd name="T9" fmla="*/ 77 h 21600"/>
              <a:gd name="T10" fmla="*/ 209 w 21600"/>
              <a:gd name="T11" fmla="*/ 0 h 21600"/>
              <a:gd name="T12" fmla="*/ 139 w 21600"/>
              <a:gd name="T13" fmla="*/ 0 h 21600"/>
              <a:gd name="T14" fmla="*/ 46 w 21600"/>
              <a:gd name="T15" fmla="*/ 93 h 21600"/>
              <a:gd name="T16" fmla="*/ 46 w 21600"/>
              <a:gd name="T17" fmla="*/ 144 h 21600"/>
              <a:gd name="T18" fmla="*/ 0 w 21600"/>
              <a:gd name="T19" fmla="*/ 144 h 21600"/>
              <a:gd name="T20" fmla="*/ 0 w 21600"/>
              <a:gd name="T21" fmla="*/ 223 h 21600"/>
              <a:gd name="T22" fmla="*/ 46 w 21600"/>
              <a:gd name="T23" fmla="*/ 223 h 21600"/>
              <a:gd name="T24" fmla="*/ 46 w 21600"/>
              <a:gd name="T25" fmla="*/ 448 h 21600"/>
              <a:gd name="T26" fmla="*/ 139 w 21600"/>
              <a:gd name="T27" fmla="*/ 448 h 21600"/>
              <a:gd name="T28" fmla="*/ 139 w 21600"/>
              <a:gd name="T29" fmla="*/ 223 h 21600"/>
              <a:gd name="T30" fmla="*/ 202 w 21600"/>
              <a:gd name="T31" fmla="*/ 223 h 21600"/>
              <a:gd name="T32" fmla="*/ 209 w 21600"/>
              <a:gd name="T33" fmla="*/ 144 h 21600"/>
              <a:gd name="T34" fmla="*/ 209 w 21600"/>
              <a:gd name="T35" fmla="*/ 144 h 2160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600" h="21600">
                <a:moveTo>
                  <a:pt x="21600" y="6939"/>
                </a:moveTo>
                <a:cubicBezTo>
                  <a:pt x="14400" y="6939"/>
                  <a:pt x="14400" y="6939"/>
                  <a:pt x="14400" y="6939"/>
                </a:cubicBezTo>
                <a:cubicBezTo>
                  <a:pt x="14400" y="4701"/>
                  <a:pt x="14400" y="4701"/>
                  <a:pt x="14400" y="4701"/>
                </a:cubicBezTo>
                <a:cubicBezTo>
                  <a:pt x="14400" y="3917"/>
                  <a:pt x="15600" y="3693"/>
                  <a:pt x="16320" y="3693"/>
                </a:cubicBezTo>
                <a:cubicBezTo>
                  <a:pt x="17280" y="3693"/>
                  <a:pt x="21600" y="3693"/>
                  <a:pt x="21600" y="3693"/>
                </a:cubicBezTo>
                <a:cubicBezTo>
                  <a:pt x="21600" y="0"/>
                  <a:pt x="21600" y="0"/>
                  <a:pt x="21600" y="0"/>
                </a:cubicBezTo>
                <a:cubicBezTo>
                  <a:pt x="14400" y="0"/>
                  <a:pt x="14400" y="0"/>
                  <a:pt x="14400" y="0"/>
                </a:cubicBezTo>
                <a:cubicBezTo>
                  <a:pt x="6480" y="0"/>
                  <a:pt x="4800" y="2686"/>
                  <a:pt x="4800" y="4477"/>
                </a:cubicBezTo>
                <a:cubicBezTo>
                  <a:pt x="4800" y="6939"/>
                  <a:pt x="4800" y="6939"/>
                  <a:pt x="4800" y="6939"/>
                </a:cubicBezTo>
                <a:cubicBezTo>
                  <a:pt x="0" y="6939"/>
                  <a:pt x="0" y="6939"/>
                  <a:pt x="0" y="6939"/>
                </a:cubicBezTo>
                <a:cubicBezTo>
                  <a:pt x="0" y="10744"/>
                  <a:pt x="0" y="10744"/>
                  <a:pt x="0" y="10744"/>
                </a:cubicBezTo>
                <a:cubicBezTo>
                  <a:pt x="4800" y="10744"/>
                  <a:pt x="4800" y="10744"/>
                  <a:pt x="4800" y="10744"/>
                </a:cubicBezTo>
                <a:cubicBezTo>
                  <a:pt x="4800" y="15668"/>
                  <a:pt x="4800" y="21600"/>
                  <a:pt x="4800" y="21600"/>
                </a:cubicBezTo>
                <a:cubicBezTo>
                  <a:pt x="14400" y="21600"/>
                  <a:pt x="14400" y="21600"/>
                  <a:pt x="14400" y="21600"/>
                </a:cubicBezTo>
                <a:cubicBezTo>
                  <a:pt x="14400" y="21600"/>
                  <a:pt x="14400" y="15556"/>
                  <a:pt x="14400" y="10744"/>
                </a:cubicBezTo>
                <a:cubicBezTo>
                  <a:pt x="20880" y="10744"/>
                  <a:pt x="20880" y="10744"/>
                  <a:pt x="20880" y="10744"/>
                </a:cubicBezTo>
                <a:lnTo>
                  <a:pt x="21600" y="6939"/>
                </a:lnTo>
                <a:close/>
                <a:moveTo>
                  <a:pt x="21600" y="6939"/>
                </a:moveTo>
              </a:path>
            </a:pathLst>
          </a:custGeom>
          <a:solidFill>
            <a:srgbClr val="FFFFFF"/>
          </a:solidFill>
          <a:ln>
            <a:noFill/>
          </a:ln>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3" name="TextBox 53">
            <a:extLst>
              <a:ext uri="{FF2B5EF4-FFF2-40B4-BE49-F238E27FC236}">
                <a16:creationId xmlns:a16="http://schemas.microsoft.com/office/drawing/2014/main" id="{EA23F5AA-1444-3D4B-79E5-A0698DAAA66B}"/>
              </a:ext>
            </a:extLst>
          </p:cNvPr>
          <p:cNvSpPr txBox="1"/>
          <p:nvPr/>
        </p:nvSpPr>
        <p:spPr>
          <a:xfrm>
            <a:off x="1318032" y="2099798"/>
            <a:ext cx="2541063" cy="246221"/>
          </a:xfrm>
          <a:prstGeom prst="rect">
            <a:avLst/>
          </a:prstGeom>
          <a:noFill/>
        </p:spPr>
        <p:txBody>
          <a:bodyPr wrap="square" lIns="0" tIns="0" rIns="0" bIns="0" rtlCol="0">
            <a:spAutoFit/>
          </a:bodyPr>
          <a:lstStyle/>
          <a:p>
            <a:pPr defTabSz="914400"/>
            <a:r>
              <a:rPr lang="en-GB" sz="1600" dirty="0">
                <a:solidFill>
                  <a:prstClr val="black">
                    <a:lumMod val="65000"/>
                    <a:lumOff val="35000"/>
                  </a:prstClr>
                </a:solidFill>
                <a:latin typeface="+mj-ea"/>
                <a:ea typeface="+mj-ea"/>
                <a:cs typeface="Clear Sans Light" panose="020B0303030202020304" pitchFamily="34" charset="0"/>
              </a:rPr>
              <a:t>info@tomastc.com</a:t>
            </a:r>
          </a:p>
        </p:txBody>
      </p:sp>
      <p:sp>
        <p:nvSpPr>
          <p:cNvPr id="34" name="TextBox 58">
            <a:extLst>
              <a:ext uri="{FF2B5EF4-FFF2-40B4-BE49-F238E27FC236}">
                <a16:creationId xmlns:a16="http://schemas.microsoft.com/office/drawing/2014/main" id="{2D5DE0D6-31E5-B576-E83F-639CEF0C0E88}"/>
              </a:ext>
            </a:extLst>
          </p:cNvPr>
          <p:cNvSpPr txBox="1"/>
          <p:nvPr/>
        </p:nvSpPr>
        <p:spPr>
          <a:xfrm>
            <a:off x="1261942" y="2647658"/>
            <a:ext cx="4094769" cy="492443"/>
          </a:xfrm>
          <a:prstGeom prst="rect">
            <a:avLst/>
          </a:prstGeom>
          <a:noFill/>
        </p:spPr>
        <p:txBody>
          <a:bodyPr wrap="square" lIns="0" tIns="0" rIns="0" bIns="0" rtlCol="0">
            <a:spAutoFit/>
          </a:bodyPr>
          <a:lstStyle/>
          <a:p>
            <a:pPr defTabSz="914400"/>
            <a:r>
              <a:rPr lang="en-GB" sz="1600" dirty="0">
                <a:solidFill>
                  <a:prstClr val="black">
                    <a:lumMod val="65000"/>
                    <a:lumOff val="35000"/>
                  </a:prstClr>
                </a:solidFill>
                <a:latin typeface="+mj-ea"/>
                <a:ea typeface="+mj-ea"/>
                <a:cs typeface="Clear Sans Light" panose="020B0303030202020304" pitchFamily="34" charset="0"/>
              </a:rPr>
              <a:t>TH/EN: +66-81-012-6064 (</a:t>
            </a:r>
            <a:r>
              <a:rPr lang="en-US" altLang="ja-JP" sz="1600" dirty="0">
                <a:solidFill>
                  <a:prstClr val="black">
                    <a:lumMod val="65000"/>
                    <a:lumOff val="35000"/>
                  </a:prstClr>
                </a:solidFill>
                <a:latin typeface="+mj-ea"/>
                <a:ea typeface="+mj-ea"/>
                <a:cs typeface="Clear Sans Light" panose="020B0303030202020304" pitchFamily="34" charset="0"/>
              </a:rPr>
              <a:t>Anek</a:t>
            </a:r>
            <a:r>
              <a:rPr lang="en-GB" sz="1600" dirty="0">
                <a:solidFill>
                  <a:prstClr val="black">
                    <a:lumMod val="65000"/>
                    <a:lumOff val="35000"/>
                  </a:prstClr>
                </a:solidFill>
                <a:latin typeface="+mj-ea"/>
                <a:ea typeface="+mj-ea"/>
                <a:cs typeface="Clear Sans Light" panose="020B0303030202020304" pitchFamily="34" charset="0"/>
              </a:rPr>
              <a:t>)</a:t>
            </a:r>
          </a:p>
          <a:p>
            <a:pPr defTabSz="914400"/>
            <a:r>
              <a:rPr lang="en-GB" sz="1600" dirty="0">
                <a:solidFill>
                  <a:prstClr val="black">
                    <a:lumMod val="65000"/>
                    <a:lumOff val="35000"/>
                  </a:prstClr>
                </a:solidFill>
                <a:latin typeface="+mj-ea"/>
                <a:ea typeface="+mj-ea"/>
                <a:cs typeface="Clear Sans Light" panose="020B0303030202020304" pitchFamily="34" charset="0"/>
              </a:rPr>
              <a:t>JP/TH/EN: +66-94-552-3097 (Nozaki)</a:t>
            </a:r>
          </a:p>
        </p:txBody>
      </p:sp>
      <p:sp>
        <p:nvSpPr>
          <p:cNvPr id="35" name="TextBox 59">
            <a:extLst>
              <a:ext uri="{FF2B5EF4-FFF2-40B4-BE49-F238E27FC236}">
                <a16:creationId xmlns:a16="http://schemas.microsoft.com/office/drawing/2014/main" id="{39C5DC2A-C67E-A748-BC75-58A8D33A9FBD}"/>
              </a:ext>
            </a:extLst>
          </p:cNvPr>
          <p:cNvSpPr txBox="1"/>
          <p:nvPr/>
        </p:nvSpPr>
        <p:spPr>
          <a:xfrm>
            <a:off x="1318033" y="3508187"/>
            <a:ext cx="3129904" cy="246221"/>
          </a:xfrm>
          <a:prstGeom prst="rect">
            <a:avLst/>
          </a:prstGeom>
          <a:noFill/>
        </p:spPr>
        <p:txBody>
          <a:bodyPr wrap="square" lIns="0" tIns="0" rIns="0" bIns="0" rtlCol="0">
            <a:spAutoFit/>
          </a:bodyPr>
          <a:lstStyle/>
          <a:p>
            <a:pPr defTabSz="914400"/>
            <a:r>
              <a:rPr lang="en-US" altLang="ja-JP" sz="1600" dirty="0">
                <a:solidFill>
                  <a:prstClr val="black">
                    <a:lumMod val="65000"/>
                    <a:lumOff val="35000"/>
                  </a:prstClr>
                </a:solidFill>
                <a:latin typeface="+mj-ea"/>
                <a:ea typeface="+mj-ea"/>
                <a:cs typeface="Clear Sans Light" panose="020B0303030202020304" pitchFamily="34" charset="0"/>
                <a:sym typeface="Open Sans Light" charset="0"/>
              </a:rPr>
              <a:t>TOMAS</a:t>
            </a:r>
            <a:r>
              <a:rPr lang="ja-JP" altLang="en-US" sz="1600" dirty="0">
                <a:solidFill>
                  <a:prstClr val="black">
                    <a:lumMod val="65000"/>
                    <a:lumOff val="35000"/>
                  </a:prstClr>
                </a:solidFill>
                <a:latin typeface="+mj-ea"/>
                <a:ea typeface="+mj-ea"/>
                <a:cs typeface="Clear Sans Light" panose="020B0303030202020304" pitchFamily="34" charset="0"/>
                <a:sym typeface="Open Sans Light" charset="0"/>
              </a:rPr>
              <a:t> </a:t>
            </a:r>
            <a:r>
              <a:rPr lang="en-US" altLang="ja-JP" sz="1600" dirty="0">
                <a:solidFill>
                  <a:prstClr val="black">
                    <a:lumMod val="65000"/>
                    <a:lumOff val="35000"/>
                  </a:prstClr>
                </a:solidFill>
                <a:latin typeface="+mj-ea"/>
                <a:ea typeface="+mj-ea"/>
                <a:cs typeface="Clear Sans Light" panose="020B0303030202020304" pitchFamily="34" charset="0"/>
                <a:sym typeface="Open Sans Light" charset="0"/>
              </a:rPr>
              <a:t>TECH</a:t>
            </a:r>
            <a:endParaRPr lang="en-US" sz="1600" dirty="0">
              <a:solidFill>
                <a:prstClr val="black">
                  <a:lumMod val="65000"/>
                  <a:lumOff val="35000"/>
                </a:prstClr>
              </a:solidFill>
              <a:latin typeface="+mj-ea"/>
              <a:ea typeface="+mj-ea"/>
              <a:cs typeface="Clear Sans Light" panose="020B0303030202020304" pitchFamily="34" charset="0"/>
              <a:sym typeface="Open Sans Light" charset="0"/>
            </a:endParaRPr>
          </a:p>
        </p:txBody>
      </p:sp>
      <p:sp>
        <p:nvSpPr>
          <p:cNvPr id="36" name="TextBox 60">
            <a:extLst>
              <a:ext uri="{FF2B5EF4-FFF2-40B4-BE49-F238E27FC236}">
                <a16:creationId xmlns:a16="http://schemas.microsoft.com/office/drawing/2014/main" id="{4CE19E8A-7C9A-8604-8F55-4AACA7EECC2A}"/>
              </a:ext>
            </a:extLst>
          </p:cNvPr>
          <p:cNvSpPr txBox="1"/>
          <p:nvPr/>
        </p:nvSpPr>
        <p:spPr>
          <a:xfrm>
            <a:off x="1318032" y="4192229"/>
            <a:ext cx="3043935" cy="246221"/>
          </a:xfrm>
          <a:prstGeom prst="rect">
            <a:avLst/>
          </a:prstGeom>
          <a:noFill/>
        </p:spPr>
        <p:txBody>
          <a:bodyPr wrap="square" lIns="0" tIns="0" rIns="0" bIns="0" rtlCol="0">
            <a:spAutoFit/>
          </a:bodyPr>
          <a:lstStyle/>
          <a:p>
            <a:pPr defTabSz="914400"/>
            <a:r>
              <a:rPr lang="en-US" sz="1600" dirty="0">
                <a:solidFill>
                  <a:prstClr val="black">
                    <a:lumMod val="65000"/>
                    <a:lumOff val="35000"/>
                  </a:prstClr>
                </a:solidFill>
                <a:latin typeface="+mj-ea"/>
                <a:ea typeface="+mj-ea"/>
                <a:cs typeface="Clear Sans Light" panose="020B0303030202020304" pitchFamily="34" charset="0"/>
                <a:sym typeface="Open Sans Light" charset="0"/>
              </a:rPr>
              <a:t>http://www.tomastc.com</a:t>
            </a:r>
          </a:p>
        </p:txBody>
      </p:sp>
      <p:pic>
        <p:nvPicPr>
          <p:cNvPr id="37" name="Picture 6">
            <a:extLst>
              <a:ext uri="{FF2B5EF4-FFF2-40B4-BE49-F238E27FC236}">
                <a16:creationId xmlns:a16="http://schemas.microsoft.com/office/drawing/2014/main" id="{86015DDF-C3E8-5739-5792-694AFA41699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1225" y="4120999"/>
            <a:ext cx="469796" cy="411072"/>
          </a:xfrm>
          <a:prstGeom prst="rect">
            <a:avLst/>
          </a:prstGeom>
        </p:spPr>
      </p:pic>
      <p:pic>
        <p:nvPicPr>
          <p:cNvPr id="38" name="Picture 11">
            <a:extLst>
              <a:ext uri="{FF2B5EF4-FFF2-40B4-BE49-F238E27FC236}">
                <a16:creationId xmlns:a16="http://schemas.microsoft.com/office/drawing/2014/main" id="{BC49D936-5EF3-1FDD-5691-BB93D1AFFF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9512" y="2632934"/>
            <a:ext cx="775996" cy="840662"/>
          </a:xfrm>
          <a:prstGeom prst="rect">
            <a:avLst/>
          </a:prstGeom>
        </p:spPr>
      </p:pic>
      <p:sp>
        <p:nvSpPr>
          <p:cNvPr id="39" name="TextBox 60">
            <a:extLst>
              <a:ext uri="{FF2B5EF4-FFF2-40B4-BE49-F238E27FC236}">
                <a16:creationId xmlns:a16="http://schemas.microsoft.com/office/drawing/2014/main" id="{2AF5B237-3F4A-FBAF-EAF5-B8299906F1E5}"/>
              </a:ext>
            </a:extLst>
          </p:cNvPr>
          <p:cNvSpPr txBox="1"/>
          <p:nvPr/>
        </p:nvSpPr>
        <p:spPr>
          <a:xfrm>
            <a:off x="1250770" y="4829978"/>
            <a:ext cx="4162031" cy="492443"/>
          </a:xfrm>
          <a:prstGeom prst="rect">
            <a:avLst/>
          </a:prstGeom>
          <a:noFill/>
        </p:spPr>
        <p:txBody>
          <a:bodyPr wrap="square" lIns="0" tIns="0" rIns="0" bIns="0" rtlCol="0">
            <a:spAutoFit/>
          </a:bodyPr>
          <a:lstStyle/>
          <a:p>
            <a:pPr defTabSz="914400"/>
            <a:r>
              <a:rPr lang="en-US" sz="1600" dirty="0">
                <a:solidFill>
                  <a:prstClr val="black">
                    <a:lumMod val="65000"/>
                    <a:lumOff val="35000"/>
                  </a:prstClr>
                </a:solidFill>
                <a:latin typeface="+mj-ea"/>
                <a:ea typeface="+mj-ea"/>
                <a:cs typeface="Clear Sans Light" panose="020B0303030202020304" pitchFamily="34" charset="0"/>
                <a:sym typeface="Open Sans Light" charset="0"/>
              </a:rPr>
              <a:t>7/1(3C) Soi Sukhumvit 103 (</a:t>
            </a:r>
            <a:r>
              <a:rPr lang="en-US" sz="1600" dirty="0" err="1">
                <a:solidFill>
                  <a:prstClr val="black">
                    <a:lumMod val="65000"/>
                    <a:lumOff val="35000"/>
                  </a:prstClr>
                </a:solidFill>
                <a:latin typeface="+mj-ea"/>
                <a:ea typeface="+mj-ea"/>
                <a:cs typeface="Clear Sans Light" panose="020B0303030202020304" pitchFamily="34" charset="0"/>
                <a:sym typeface="Open Sans Light" charset="0"/>
              </a:rPr>
              <a:t>Udomsuk</a:t>
            </a:r>
            <a:r>
              <a:rPr lang="en-US" sz="1600" dirty="0">
                <a:solidFill>
                  <a:prstClr val="black">
                    <a:lumMod val="65000"/>
                    <a:lumOff val="35000"/>
                  </a:prstClr>
                </a:solidFill>
                <a:latin typeface="+mj-ea"/>
                <a:ea typeface="+mj-ea"/>
                <a:cs typeface="Clear Sans Light" panose="020B0303030202020304" pitchFamily="34" charset="0"/>
                <a:sym typeface="Open Sans Light" charset="0"/>
              </a:rPr>
              <a:t> 46) Sukhumvit Bang Na, Bangkok 10260</a:t>
            </a:r>
          </a:p>
        </p:txBody>
      </p:sp>
      <p:sp>
        <p:nvSpPr>
          <p:cNvPr id="40" name="Freeform 5">
            <a:extLst>
              <a:ext uri="{FF2B5EF4-FFF2-40B4-BE49-F238E27FC236}">
                <a16:creationId xmlns:a16="http://schemas.microsoft.com/office/drawing/2014/main" id="{E262EC20-F652-EE5F-BF24-7AB4A210D037}"/>
              </a:ext>
            </a:extLst>
          </p:cNvPr>
          <p:cNvSpPr>
            <a:spLocks noEditPoints="1"/>
          </p:cNvSpPr>
          <p:nvPr/>
        </p:nvSpPr>
        <p:spPr bwMode="auto">
          <a:xfrm>
            <a:off x="564322" y="4751796"/>
            <a:ext cx="469796" cy="554048"/>
          </a:xfrm>
          <a:custGeom>
            <a:avLst/>
            <a:gdLst>
              <a:gd name="T0" fmla="*/ 269959 w 104"/>
              <a:gd name="T1" fmla="*/ 23282 h 133"/>
              <a:gd name="T2" fmla="*/ 209451 w 104"/>
              <a:gd name="T3" fmla="*/ 51219 h 133"/>
              <a:gd name="T4" fmla="*/ 69817 w 104"/>
              <a:gd name="T5" fmla="*/ 423724 h 133"/>
              <a:gd name="T6" fmla="*/ 41890 w 104"/>
              <a:gd name="T7" fmla="*/ 465631 h 133"/>
              <a:gd name="T8" fmla="*/ 144288 w 104"/>
              <a:gd name="T9" fmla="*/ 596007 h 133"/>
              <a:gd name="T10" fmla="*/ 283922 w 104"/>
              <a:gd name="T11" fmla="*/ 596007 h 133"/>
              <a:gd name="T12" fmla="*/ 484064 w 104"/>
              <a:gd name="T13" fmla="*/ 260753 h 133"/>
              <a:gd name="T14" fmla="*/ 339776 w 104"/>
              <a:gd name="T15" fmla="*/ 246784 h 133"/>
              <a:gd name="T16" fmla="*/ 363048 w 104"/>
              <a:gd name="T17" fmla="*/ 209534 h 133"/>
              <a:gd name="T18" fmla="*/ 321158 w 104"/>
              <a:gd name="T19" fmla="*/ 232815 h 133"/>
              <a:gd name="T20" fmla="*/ 242032 w 104"/>
              <a:gd name="T21" fmla="*/ 223503 h 133"/>
              <a:gd name="T22" fmla="*/ 265304 w 104"/>
              <a:gd name="T23" fmla="*/ 176940 h 133"/>
              <a:gd name="T24" fmla="*/ 335121 w 104"/>
              <a:gd name="T25" fmla="*/ 167627 h 133"/>
              <a:gd name="T26" fmla="*/ 367702 w 104"/>
              <a:gd name="T27" fmla="*/ 162971 h 133"/>
              <a:gd name="T28" fmla="*/ 363048 w 104"/>
              <a:gd name="T29" fmla="*/ 251441 h 133"/>
              <a:gd name="T30" fmla="*/ 321158 w 104"/>
              <a:gd name="T31" fmla="*/ 409755 h 133"/>
              <a:gd name="T32" fmla="*/ 321158 w 104"/>
              <a:gd name="T33" fmla="*/ 349223 h 133"/>
              <a:gd name="T34" fmla="*/ 228069 w 104"/>
              <a:gd name="T35" fmla="*/ 288691 h 133"/>
              <a:gd name="T36" fmla="*/ 302540 w 104"/>
              <a:gd name="T37" fmla="*/ 149002 h 133"/>
              <a:gd name="T38" fmla="*/ 297886 w 104"/>
              <a:gd name="T39" fmla="*/ 102439 h 133"/>
              <a:gd name="T40" fmla="*/ 204796 w 104"/>
              <a:gd name="T41" fmla="*/ 102439 h 133"/>
              <a:gd name="T42" fmla="*/ 153597 w 104"/>
              <a:gd name="T43" fmla="*/ 102439 h 133"/>
              <a:gd name="T44" fmla="*/ 51199 w 104"/>
              <a:gd name="T45" fmla="*/ 316629 h 133"/>
              <a:gd name="T46" fmla="*/ 51199 w 104"/>
              <a:gd name="T47" fmla="*/ 265410 h 133"/>
              <a:gd name="T48" fmla="*/ 37236 w 104"/>
              <a:gd name="T49" fmla="*/ 228159 h 133"/>
              <a:gd name="T50" fmla="*/ 134979 w 104"/>
              <a:gd name="T51" fmla="*/ 121064 h 133"/>
              <a:gd name="T52" fmla="*/ 102398 w 104"/>
              <a:gd name="T53" fmla="*/ 130377 h 133"/>
              <a:gd name="T54" fmla="*/ 111707 w 104"/>
              <a:gd name="T55" fmla="*/ 149002 h 133"/>
              <a:gd name="T56" fmla="*/ 139634 w 104"/>
              <a:gd name="T57" fmla="*/ 135033 h 133"/>
              <a:gd name="T58" fmla="*/ 144288 w 104"/>
              <a:gd name="T59" fmla="*/ 172283 h 133"/>
              <a:gd name="T60" fmla="*/ 134979 w 104"/>
              <a:gd name="T61" fmla="*/ 190909 h 133"/>
              <a:gd name="T62" fmla="*/ 111707 w 104"/>
              <a:gd name="T63" fmla="*/ 223503 h 133"/>
              <a:gd name="T64" fmla="*/ 83780 w 104"/>
              <a:gd name="T65" fmla="*/ 232815 h 133"/>
              <a:gd name="T66" fmla="*/ 51199 w 104"/>
              <a:gd name="T67" fmla="*/ 242128 h 133"/>
              <a:gd name="T68" fmla="*/ 65162 w 104"/>
              <a:gd name="T69" fmla="*/ 274722 h 133"/>
              <a:gd name="T70" fmla="*/ 139634 w 104"/>
              <a:gd name="T71" fmla="*/ 284035 h 133"/>
              <a:gd name="T72" fmla="*/ 153597 w 104"/>
              <a:gd name="T73" fmla="*/ 349223 h 133"/>
              <a:gd name="T74" fmla="*/ 134979 w 104"/>
              <a:gd name="T75" fmla="*/ 386474 h 133"/>
              <a:gd name="T76" fmla="*/ 111707 w 104"/>
              <a:gd name="T77" fmla="*/ 419068 h 133"/>
              <a:gd name="T78" fmla="*/ 88435 w 104"/>
              <a:gd name="T79" fmla="*/ 367848 h 133"/>
              <a:gd name="T80" fmla="*/ 209451 w 104"/>
              <a:gd name="T81" fmla="*/ 493569 h 133"/>
              <a:gd name="T82" fmla="*/ 74471 w 104"/>
              <a:gd name="T83" fmla="*/ 451662 h 133"/>
              <a:gd name="T84" fmla="*/ 423556 w 104"/>
              <a:gd name="T85" fmla="*/ 265410 h 133"/>
              <a:gd name="T86" fmla="*/ 316503 w 104"/>
              <a:gd name="T87" fmla="*/ 60532 h 133"/>
              <a:gd name="T88" fmla="*/ 209451 w 104"/>
              <a:gd name="T89" fmla="*/ 493569 h 13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04" h="133">
                <a:moveTo>
                  <a:pt x="104" y="56"/>
                </a:moveTo>
                <a:cubicBezTo>
                  <a:pt x="104" y="31"/>
                  <a:pt x="86" y="10"/>
                  <a:pt x="63" y="2"/>
                </a:cubicBezTo>
                <a:cubicBezTo>
                  <a:pt x="58" y="0"/>
                  <a:pt x="58" y="5"/>
                  <a:pt x="58" y="5"/>
                </a:cubicBezTo>
                <a:cubicBezTo>
                  <a:pt x="58" y="8"/>
                  <a:pt x="59" y="9"/>
                  <a:pt x="60" y="9"/>
                </a:cubicBezTo>
                <a:cubicBezTo>
                  <a:pt x="58" y="13"/>
                  <a:pt x="58" y="13"/>
                  <a:pt x="58" y="13"/>
                </a:cubicBezTo>
                <a:cubicBezTo>
                  <a:pt x="54" y="12"/>
                  <a:pt x="50" y="11"/>
                  <a:pt x="45" y="11"/>
                </a:cubicBezTo>
                <a:cubicBezTo>
                  <a:pt x="20" y="11"/>
                  <a:pt x="0" y="32"/>
                  <a:pt x="0" y="57"/>
                </a:cubicBezTo>
                <a:cubicBezTo>
                  <a:pt x="0" y="71"/>
                  <a:pt x="6" y="83"/>
                  <a:pt x="16" y="91"/>
                </a:cubicBezTo>
                <a:cubicBezTo>
                  <a:pt x="15" y="91"/>
                  <a:pt x="15" y="91"/>
                  <a:pt x="15" y="91"/>
                </a:cubicBezTo>
                <a:cubicBezTo>
                  <a:pt x="13" y="95"/>
                  <a:pt x="13" y="95"/>
                  <a:pt x="13" y="95"/>
                </a:cubicBezTo>
                <a:cubicBezTo>
                  <a:pt x="10" y="94"/>
                  <a:pt x="8" y="96"/>
                  <a:pt x="8" y="96"/>
                </a:cubicBezTo>
                <a:cubicBezTo>
                  <a:pt x="6" y="98"/>
                  <a:pt x="9" y="100"/>
                  <a:pt x="9" y="100"/>
                </a:cubicBezTo>
                <a:cubicBezTo>
                  <a:pt x="17" y="107"/>
                  <a:pt x="28" y="113"/>
                  <a:pt x="39" y="114"/>
                </a:cubicBezTo>
                <a:cubicBezTo>
                  <a:pt x="40" y="126"/>
                  <a:pt x="40" y="126"/>
                  <a:pt x="40" y="126"/>
                </a:cubicBezTo>
                <a:cubicBezTo>
                  <a:pt x="31" y="128"/>
                  <a:pt x="31" y="128"/>
                  <a:pt x="31" y="128"/>
                </a:cubicBezTo>
                <a:cubicBezTo>
                  <a:pt x="12" y="133"/>
                  <a:pt x="30" y="132"/>
                  <a:pt x="30" y="132"/>
                </a:cubicBezTo>
                <a:cubicBezTo>
                  <a:pt x="61" y="132"/>
                  <a:pt x="61" y="132"/>
                  <a:pt x="61" y="132"/>
                </a:cubicBezTo>
                <a:cubicBezTo>
                  <a:pt x="82" y="132"/>
                  <a:pt x="61" y="128"/>
                  <a:pt x="61" y="128"/>
                </a:cubicBezTo>
                <a:cubicBezTo>
                  <a:pt x="50" y="126"/>
                  <a:pt x="50" y="126"/>
                  <a:pt x="50" y="126"/>
                </a:cubicBezTo>
                <a:cubicBezTo>
                  <a:pt x="50" y="126"/>
                  <a:pt x="50" y="119"/>
                  <a:pt x="50" y="114"/>
                </a:cubicBezTo>
                <a:cubicBezTo>
                  <a:pt x="79" y="111"/>
                  <a:pt x="104" y="85"/>
                  <a:pt x="104" y="56"/>
                </a:cubicBezTo>
                <a:close/>
                <a:moveTo>
                  <a:pt x="49" y="62"/>
                </a:moveTo>
                <a:cubicBezTo>
                  <a:pt x="49" y="44"/>
                  <a:pt x="64" y="58"/>
                  <a:pt x="64" y="58"/>
                </a:cubicBezTo>
                <a:cubicBezTo>
                  <a:pt x="72" y="63"/>
                  <a:pt x="73" y="53"/>
                  <a:pt x="73" y="53"/>
                </a:cubicBezTo>
                <a:cubicBezTo>
                  <a:pt x="79" y="51"/>
                  <a:pt x="79" y="51"/>
                  <a:pt x="79" y="51"/>
                </a:cubicBezTo>
                <a:cubicBezTo>
                  <a:pt x="79" y="48"/>
                  <a:pt x="79" y="48"/>
                  <a:pt x="79" y="48"/>
                </a:cubicBezTo>
                <a:cubicBezTo>
                  <a:pt x="78" y="45"/>
                  <a:pt x="78" y="45"/>
                  <a:pt x="78" y="45"/>
                </a:cubicBezTo>
                <a:cubicBezTo>
                  <a:pt x="70" y="41"/>
                  <a:pt x="70" y="41"/>
                  <a:pt x="70" y="41"/>
                </a:cubicBezTo>
                <a:cubicBezTo>
                  <a:pt x="70" y="41"/>
                  <a:pt x="69" y="44"/>
                  <a:pt x="71" y="47"/>
                </a:cubicBezTo>
                <a:cubicBezTo>
                  <a:pt x="71" y="47"/>
                  <a:pt x="70" y="51"/>
                  <a:pt x="69" y="50"/>
                </a:cubicBezTo>
                <a:cubicBezTo>
                  <a:pt x="64" y="48"/>
                  <a:pt x="64" y="48"/>
                  <a:pt x="64" y="48"/>
                </a:cubicBezTo>
                <a:cubicBezTo>
                  <a:pt x="64" y="48"/>
                  <a:pt x="62" y="47"/>
                  <a:pt x="59" y="49"/>
                </a:cubicBezTo>
                <a:cubicBezTo>
                  <a:pt x="56" y="50"/>
                  <a:pt x="52" y="48"/>
                  <a:pt x="52" y="48"/>
                </a:cubicBezTo>
                <a:cubicBezTo>
                  <a:pt x="52" y="48"/>
                  <a:pt x="52" y="46"/>
                  <a:pt x="55" y="44"/>
                </a:cubicBezTo>
                <a:cubicBezTo>
                  <a:pt x="57" y="43"/>
                  <a:pt x="57" y="43"/>
                  <a:pt x="57" y="43"/>
                </a:cubicBezTo>
                <a:cubicBezTo>
                  <a:pt x="57" y="43"/>
                  <a:pt x="57" y="40"/>
                  <a:pt x="57" y="38"/>
                </a:cubicBezTo>
                <a:cubicBezTo>
                  <a:pt x="58" y="36"/>
                  <a:pt x="59" y="38"/>
                  <a:pt x="61" y="36"/>
                </a:cubicBezTo>
                <a:cubicBezTo>
                  <a:pt x="63" y="34"/>
                  <a:pt x="65" y="39"/>
                  <a:pt x="68" y="39"/>
                </a:cubicBezTo>
                <a:cubicBezTo>
                  <a:pt x="71" y="38"/>
                  <a:pt x="69" y="37"/>
                  <a:pt x="72" y="36"/>
                </a:cubicBezTo>
                <a:cubicBezTo>
                  <a:pt x="74" y="35"/>
                  <a:pt x="75" y="39"/>
                  <a:pt x="75" y="39"/>
                </a:cubicBezTo>
                <a:cubicBezTo>
                  <a:pt x="80" y="39"/>
                  <a:pt x="80" y="39"/>
                  <a:pt x="80" y="39"/>
                </a:cubicBezTo>
                <a:cubicBezTo>
                  <a:pt x="80" y="39"/>
                  <a:pt x="79" y="34"/>
                  <a:pt x="79" y="35"/>
                </a:cubicBezTo>
                <a:cubicBezTo>
                  <a:pt x="82" y="40"/>
                  <a:pt x="86" y="53"/>
                  <a:pt x="85" y="55"/>
                </a:cubicBezTo>
                <a:cubicBezTo>
                  <a:pt x="84" y="55"/>
                  <a:pt x="83" y="54"/>
                  <a:pt x="83" y="54"/>
                </a:cubicBezTo>
                <a:cubicBezTo>
                  <a:pt x="78" y="54"/>
                  <a:pt x="78" y="54"/>
                  <a:pt x="78" y="54"/>
                </a:cubicBezTo>
                <a:cubicBezTo>
                  <a:pt x="81" y="58"/>
                  <a:pt x="81" y="58"/>
                  <a:pt x="81" y="58"/>
                </a:cubicBezTo>
                <a:cubicBezTo>
                  <a:pt x="81" y="58"/>
                  <a:pt x="82" y="60"/>
                  <a:pt x="85" y="60"/>
                </a:cubicBezTo>
                <a:cubicBezTo>
                  <a:pt x="83" y="77"/>
                  <a:pt x="69" y="88"/>
                  <a:pt x="69" y="88"/>
                </a:cubicBezTo>
                <a:cubicBezTo>
                  <a:pt x="67" y="86"/>
                  <a:pt x="68" y="84"/>
                  <a:pt x="68" y="84"/>
                </a:cubicBezTo>
                <a:cubicBezTo>
                  <a:pt x="69" y="81"/>
                  <a:pt x="69" y="81"/>
                  <a:pt x="69" y="81"/>
                </a:cubicBezTo>
                <a:cubicBezTo>
                  <a:pt x="69" y="75"/>
                  <a:pt x="69" y="75"/>
                  <a:pt x="69" y="75"/>
                </a:cubicBezTo>
                <a:cubicBezTo>
                  <a:pt x="69" y="75"/>
                  <a:pt x="69" y="70"/>
                  <a:pt x="63" y="72"/>
                </a:cubicBezTo>
                <a:cubicBezTo>
                  <a:pt x="58" y="74"/>
                  <a:pt x="60" y="74"/>
                  <a:pt x="54" y="74"/>
                </a:cubicBezTo>
                <a:cubicBezTo>
                  <a:pt x="48" y="75"/>
                  <a:pt x="49" y="62"/>
                  <a:pt x="49" y="62"/>
                </a:cubicBezTo>
                <a:close/>
                <a:moveTo>
                  <a:pt x="64" y="22"/>
                </a:moveTo>
                <a:cubicBezTo>
                  <a:pt x="65" y="22"/>
                  <a:pt x="68" y="23"/>
                  <a:pt x="71" y="26"/>
                </a:cubicBezTo>
                <a:cubicBezTo>
                  <a:pt x="69" y="33"/>
                  <a:pt x="65" y="32"/>
                  <a:pt x="65" y="32"/>
                </a:cubicBezTo>
                <a:cubicBezTo>
                  <a:pt x="65" y="32"/>
                  <a:pt x="62" y="32"/>
                  <a:pt x="62" y="29"/>
                </a:cubicBezTo>
                <a:cubicBezTo>
                  <a:pt x="66" y="27"/>
                  <a:pt x="66" y="27"/>
                  <a:pt x="66" y="27"/>
                </a:cubicBezTo>
                <a:cubicBezTo>
                  <a:pt x="66" y="27"/>
                  <a:pt x="64" y="24"/>
                  <a:pt x="64" y="22"/>
                </a:cubicBezTo>
                <a:close/>
                <a:moveTo>
                  <a:pt x="36" y="21"/>
                </a:moveTo>
                <a:cubicBezTo>
                  <a:pt x="40" y="17"/>
                  <a:pt x="47" y="17"/>
                  <a:pt x="47" y="18"/>
                </a:cubicBezTo>
                <a:cubicBezTo>
                  <a:pt x="46" y="20"/>
                  <a:pt x="44" y="20"/>
                  <a:pt x="44" y="22"/>
                </a:cubicBezTo>
                <a:cubicBezTo>
                  <a:pt x="44" y="24"/>
                  <a:pt x="41" y="26"/>
                  <a:pt x="41" y="27"/>
                </a:cubicBezTo>
                <a:cubicBezTo>
                  <a:pt x="41" y="28"/>
                  <a:pt x="41" y="32"/>
                  <a:pt x="38" y="29"/>
                </a:cubicBezTo>
                <a:cubicBezTo>
                  <a:pt x="35" y="25"/>
                  <a:pt x="32" y="24"/>
                  <a:pt x="33" y="22"/>
                </a:cubicBezTo>
                <a:cubicBezTo>
                  <a:pt x="33" y="22"/>
                  <a:pt x="36" y="21"/>
                  <a:pt x="36" y="21"/>
                </a:cubicBezTo>
                <a:close/>
                <a:moveTo>
                  <a:pt x="12" y="74"/>
                </a:moveTo>
                <a:cubicBezTo>
                  <a:pt x="12" y="73"/>
                  <a:pt x="11" y="69"/>
                  <a:pt x="11" y="68"/>
                </a:cubicBezTo>
                <a:cubicBezTo>
                  <a:pt x="11" y="66"/>
                  <a:pt x="11" y="63"/>
                  <a:pt x="11" y="63"/>
                </a:cubicBezTo>
                <a:cubicBezTo>
                  <a:pt x="11" y="63"/>
                  <a:pt x="13" y="61"/>
                  <a:pt x="12" y="60"/>
                </a:cubicBezTo>
                <a:cubicBezTo>
                  <a:pt x="11" y="59"/>
                  <a:pt x="11" y="57"/>
                  <a:pt x="11" y="57"/>
                </a:cubicBezTo>
                <a:cubicBezTo>
                  <a:pt x="9" y="55"/>
                  <a:pt x="9" y="55"/>
                  <a:pt x="9" y="55"/>
                </a:cubicBezTo>
                <a:cubicBezTo>
                  <a:pt x="9" y="55"/>
                  <a:pt x="8" y="53"/>
                  <a:pt x="7" y="52"/>
                </a:cubicBezTo>
                <a:cubicBezTo>
                  <a:pt x="7" y="51"/>
                  <a:pt x="7" y="50"/>
                  <a:pt x="8" y="49"/>
                </a:cubicBezTo>
                <a:cubicBezTo>
                  <a:pt x="8" y="48"/>
                  <a:pt x="7" y="46"/>
                  <a:pt x="7" y="45"/>
                </a:cubicBezTo>
                <a:cubicBezTo>
                  <a:pt x="15" y="27"/>
                  <a:pt x="28" y="22"/>
                  <a:pt x="28" y="22"/>
                </a:cubicBezTo>
                <a:cubicBezTo>
                  <a:pt x="29" y="26"/>
                  <a:pt x="29" y="26"/>
                  <a:pt x="29" y="26"/>
                </a:cubicBezTo>
                <a:cubicBezTo>
                  <a:pt x="29" y="26"/>
                  <a:pt x="26" y="27"/>
                  <a:pt x="25" y="27"/>
                </a:cubicBezTo>
                <a:cubicBezTo>
                  <a:pt x="24" y="26"/>
                  <a:pt x="23" y="26"/>
                  <a:pt x="23" y="26"/>
                </a:cubicBezTo>
                <a:cubicBezTo>
                  <a:pt x="22" y="28"/>
                  <a:pt x="22" y="28"/>
                  <a:pt x="22" y="28"/>
                </a:cubicBezTo>
                <a:cubicBezTo>
                  <a:pt x="22" y="28"/>
                  <a:pt x="21" y="30"/>
                  <a:pt x="21" y="31"/>
                </a:cubicBezTo>
                <a:cubicBezTo>
                  <a:pt x="21" y="32"/>
                  <a:pt x="21" y="33"/>
                  <a:pt x="21" y="33"/>
                </a:cubicBezTo>
                <a:cubicBezTo>
                  <a:pt x="21" y="33"/>
                  <a:pt x="24" y="33"/>
                  <a:pt x="24" y="32"/>
                </a:cubicBezTo>
                <a:cubicBezTo>
                  <a:pt x="24" y="31"/>
                  <a:pt x="24" y="31"/>
                  <a:pt x="24" y="31"/>
                </a:cubicBezTo>
                <a:cubicBezTo>
                  <a:pt x="23" y="29"/>
                  <a:pt x="23" y="29"/>
                  <a:pt x="23" y="29"/>
                </a:cubicBezTo>
                <a:cubicBezTo>
                  <a:pt x="23" y="29"/>
                  <a:pt x="25" y="28"/>
                  <a:pt x="30" y="29"/>
                </a:cubicBezTo>
                <a:cubicBezTo>
                  <a:pt x="35" y="29"/>
                  <a:pt x="33" y="33"/>
                  <a:pt x="35" y="34"/>
                </a:cubicBezTo>
                <a:cubicBezTo>
                  <a:pt x="37" y="34"/>
                  <a:pt x="33" y="37"/>
                  <a:pt x="33" y="39"/>
                </a:cubicBezTo>
                <a:cubicBezTo>
                  <a:pt x="32" y="40"/>
                  <a:pt x="31" y="37"/>
                  <a:pt x="31" y="37"/>
                </a:cubicBezTo>
                <a:cubicBezTo>
                  <a:pt x="31" y="37"/>
                  <a:pt x="32" y="35"/>
                  <a:pt x="30" y="35"/>
                </a:cubicBezTo>
                <a:cubicBezTo>
                  <a:pt x="28" y="35"/>
                  <a:pt x="26" y="39"/>
                  <a:pt x="27" y="38"/>
                </a:cubicBezTo>
                <a:cubicBezTo>
                  <a:pt x="28" y="38"/>
                  <a:pt x="30" y="40"/>
                  <a:pt x="29" y="41"/>
                </a:cubicBezTo>
                <a:cubicBezTo>
                  <a:pt x="29" y="42"/>
                  <a:pt x="29" y="42"/>
                  <a:pt x="28" y="44"/>
                </a:cubicBezTo>
                <a:cubicBezTo>
                  <a:pt x="27" y="46"/>
                  <a:pt x="25" y="48"/>
                  <a:pt x="25" y="48"/>
                </a:cubicBezTo>
                <a:cubicBezTo>
                  <a:pt x="25" y="48"/>
                  <a:pt x="24" y="47"/>
                  <a:pt x="24" y="48"/>
                </a:cubicBezTo>
                <a:cubicBezTo>
                  <a:pt x="25" y="49"/>
                  <a:pt x="24" y="52"/>
                  <a:pt x="24" y="53"/>
                </a:cubicBezTo>
                <a:cubicBezTo>
                  <a:pt x="24" y="54"/>
                  <a:pt x="22" y="52"/>
                  <a:pt x="21" y="50"/>
                </a:cubicBezTo>
                <a:cubicBezTo>
                  <a:pt x="21" y="48"/>
                  <a:pt x="19" y="49"/>
                  <a:pt x="18" y="50"/>
                </a:cubicBezTo>
                <a:cubicBezTo>
                  <a:pt x="17" y="50"/>
                  <a:pt x="15" y="49"/>
                  <a:pt x="15" y="48"/>
                </a:cubicBezTo>
                <a:cubicBezTo>
                  <a:pt x="15" y="47"/>
                  <a:pt x="11" y="50"/>
                  <a:pt x="10" y="51"/>
                </a:cubicBezTo>
                <a:cubicBezTo>
                  <a:pt x="9" y="52"/>
                  <a:pt x="9" y="53"/>
                  <a:pt x="11" y="52"/>
                </a:cubicBezTo>
                <a:cubicBezTo>
                  <a:pt x="13" y="52"/>
                  <a:pt x="14" y="52"/>
                  <a:pt x="14" y="54"/>
                </a:cubicBezTo>
                <a:cubicBezTo>
                  <a:pt x="13" y="55"/>
                  <a:pt x="12" y="54"/>
                  <a:pt x="12" y="55"/>
                </a:cubicBezTo>
                <a:cubicBezTo>
                  <a:pt x="12" y="56"/>
                  <a:pt x="14" y="57"/>
                  <a:pt x="14" y="59"/>
                </a:cubicBezTo>
                <a:cubicBezTo>
                  <a:pt x="14" y="60"/>
                  <a:pt x="18" y="59"/>
                  <a:pt x="20" y="58"/>
                </a:cubicBezTo>
                <a:cubicBezTo>
                  <a:pt x="21" y="58"/>
                  <a:pt x="24" y="57"/>
                  <a:pt x="25" y="59"/>
                </a:cubicBezTo>
                <a:cubicBezTo>
                  <a:pt x="25" y="60"/>
                  <a:pt x="29" y="61"/>
                  <a:pt x="30" y="61"/>
                </a:cubicBezTo>
                <a:cubicBezTo>
                  <a:pt x="32" y="62"/>
                  <a:pt x="35" y="62"/>
                  <a:pt x="36" y="64"/>
                </a:cubicBezTo>
                <a:cubicBezTo>
                  <a:pt x="38" y="65"/>
                  <a:pt x="35" y="68"/>
                  <a:pt x="35" y="69"/>
                </a:cubicBezTo>
                <a:cubicBezTo>
                  <a:pt x="35" y="70"/>
                  <a:pt x="33" y="73"/>
                  <a:pt x="33" y="75"/>
                </a:cubicBezTo>
                <a:cubicBezTo>
                  <a:pt x="32" y="76"/>
                  <a:pt x="31" y="77"/>
                  <a:pt x="30" y="78"/>
                </a:cubicBezTo>
                <a:cubicBezTo>
                  <a:pt x="29" y="78"/>
                  <a:pt x="29" y="80"/>
                  <a:pt x="29" y="80"/>
                </a:cubicBezTo>
                <a:cubicBezTo>
                  <a:pt x="29" y="83"/>
                  <a:pt x="29" y="83"/>
                  <a:pt x="29" y="83"/>
                </a:cubicBezTo>
                <a:cubicBezTo>
                  <a:pt x="29" y="83"/>
                  <a:pt x="29" y="86"/>
                  <a:pt x="30" y="87"/>
                </a:cubicBezTo>
                <a:cubicBezTo>
                  <a:pt x="30" y="88"/>
                  <a:pt x="27" y="94"/>
                  <a:pt x="27" y="94"/>
                </a:cubicBezTo>
                <a:cubicBezTo>
                  <a:pt x="26" y="94"/>
                  <a:pt x="25" y="92"/>
                  <a:pt x="24" y="90"/>
                </a:cubicBezTo>
                <a:cubicBezTo>
                  <a:pt x="23" y="89"/>
                  <a:pt x="23" y="88"/>
                  <a:pt x="23" y="86"/>
                </a:cubicBezTo>
                <a:cubicBezTo>
                  <a:pt x="23" y="84"/>
                  <a:pt x="21" y="83"/>
                  <a:pt x="21" y="82"/>
                </a:cubicBezTo>
                <a:cubicBezTo>
                  <a:pt x="20" y="81"/>
                  <a:pt x="19" y="80"/>
                  <a:pt x="19" y="79"/>
                </a:cubicBezTo>
                <a:cubicBezTo>
                  <a:pt x="19" y="78"/>
                  <a:pt x="17" y="76"/>
                  <a:pt x="17" y="76"/>
                </a:cubicBezTo>
                <a:cubicBezTo>
                  <a:pt x="17" y="76"/>
                  <a:pt x="13" y="74"/>
                  <a:pt x="12" y="74"/>
                </a:cubicBezTo>
                <a:close/>
                <a:moveTo>
                  <a:pt x="45" y="106"/>
                </a:moveTo>
                <a:cubicBezTo>
                  <a:pt x="38" y="106"/>
                  <a:pt x="31" y="105"/>
                  <a:pt x="25" y="102"/>
                </a:cubicBezTo>
                <a:cubicBezTo>
                  <a:pt x="20" y="99"/>
                  <a:pt x="20" y="99"/>
                  <a:pt x="20" y="99"/>
                </a:cubicBezTo>
                <a:cubicBezTo>
                  <a:pt x="18" y="98"/>
                  <a:pt x="17" y="98"/>
                  <a:pt x="16" y="97"/>
                </a:cubicBezTo>
                <a:cubicBezTo>
                  <a:pt x="18" y="93"/>
                  <a:pt x="18" y="93"/>
                  <a:pt x="18" y="93"/>
                </a:cubicBezTo>
                <a:cubicBezTo>
                  <a:pt x="25" y="99"/>
                  <a:pt x="35" y="102"/>
                  <a:pt x="45" y="102"/>
                </a:cubicBezTo>
                <a:cubicBezTo>
                  <a:pt x="70" y="102"/>
                  <a:pt x="91" y="82"/>
                  <a:pt x="91" y="57"/>
                </a:cubicBezTo>
                <a:cubicBezTo>
                  <a:pt x="91" y="38"/>
                  <a:pt x="79" y="21"/>
                  <a:pt x="62" y="14"/>
                </a:cubicBezTo>
                <a:cubicBezTo>
                  <a:pt x="64" y="11"/>
                  <a:pt x="64" y="11"/>
                  <a:pt x="64" y="11"/>
                </a:cubicBezTo>
                <a:cubicBezTo>
                  <a:pt x="66" y="12"/>
                  <a:pt x="68" y="13"/>
                  <a:pt x="68" y="13"/>
                </a:cubicBezTo>
                <a:cubicBezTo>
                  <a:pt x="68" y="13"/>
                  <a:pt x="72" y="15"/>
                  <a:pt x="74" y="17"/>
                </a:cubicBezTo>
                <a:cubicBezTo>
                  <a:pt x="87" y="25"/>
                  <a:pt x="95" y="40"/>
                  <a:pt x="95" y="56"/>
                </a:cubicBezTo>
                <a:cubicBezTo>
                  <a:pt x="95" y="83"/>
                  <a:pt x="72" y="106"/>
                  <a:pt x="45" y="106"/>
                </a:cubicBezTo>
                <a:close/>
              </a:path>
            </a:pathLst>
          </a:custGeom>
          <a:solidFill>
            <a:sysClr val="window" lastClr="FFFFFF"/>
          </a:solidFill>
          <a:ln>
            <a:noFill/>
          </a:ln>
          <a:extLst>
            <a:ext uri="{91240B29-F687-4F45-9708-019B960494DF}">
              <a14:hiddenLine xmlns:a14="http://schemas.microsoft.com/office/drawing/2010/main" w="9525">
                <a:solidFill>
                  <a:srgbClr val="000000"/>
                </a:solidFill>
                <a:round/>
                <a:headEnd/>
                <a:tailEnd/>
              </a14:hiddenLine>
            </a:ext>
          </a:extLst>
        </p:spPr>
        <p:txBody>
          <a:bodyPr lIns="121920" tIns="60960" rIns="121920" bIns="6096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black"/>
              </a:solidFill>
              <a:effectLst/>
              <a:uLnTx/>
              <a:uFillTx/>
            </a:endParaRPr>
          </a:p>
        </p:txBody>
      </p:sp>
      <p:sp>
        <p:nvSpPr>
          <p:cNvPr id="41" name="タイトル 1">
            <a:extLst>
              <a:ext uri="{FF2B5EF4-FFF2-40B4-BE49-F238E27FC236}">
                <a16:creationId xmlns:a16="http://schemas.microsoft.com/office/drawing/2014/main" id="{11C54ACB-45CA-FC96-1721-98ED819AC151}"/>
              </a:ext>
            </a:extLst>
          </p:cNvPr>
          <p:cNvSpPr txBox="1">
            <a:spLocks/>
          </p:cNvSpPr>
          <p:nvPr/>
        </p:nvSpPr>
        <p:spPr>
          <a:xfrm>
            <a:off x="-3881" y="125953"/>
            <a:ext cx="11517312" cy="666750"/>
          </a:xfrm>
          <a:prstGeom prst="rect">
            <a:avLst/>
          </a:prstGeom>
          <a:noFill/>
        </p:spPr>
        <p:txBody>
          <a:bodyPr vert="horz" lIns="91440" tIns="45720" rIns="91440" bIns="45720" rtlCol="0" anchor="b">
            <a:normAutofit/>
          </a:bodyP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r>
              <a:rPr lang="ja-JP" altLang="en-US" sz="3200" dirty="0">
                <a:solidFill>
                  <a:schemeClr val="tx1">
                    <a:lumMod val="75000"/>
                  </a:schemeClr>
                </a:solidFill>
              </a:rPr>
              <a:t>┃</a:t>
            </a:r>
            <a:r>
              <a:rPr lang="en-US" altLang="ja-JP" sz="3200" dirty="0">
                <a:solidFill>
                  <a:schemeClr val="tx1">
                    <a:lumMod val="75000"/>
                  </a:schemeClr>
                </a:solidFill>
              </a:rPr>
              <a:t>Contact</a:t>
            </a:r>
          </a:p>
        </p:txBody>
      </p:sp>
    </p:spTree>
    <p:extLst>
      <p:ext uri="{BB962C8B-B14F-4D97-AF65-F5344CB8AC3E}">
        <p14:creationId xmlns:p14="http://schemas.microsoft.com/office/powerpoint/2010/main" val="36210761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a:extLst>
              <a:ext uri="{FF2B5EF4-FFF2-40B4-BE49-F238E27FC236}">
                <a16:creationId xmlns:a16="http://schemas.microsoft.com/office/drawing/2014/main" id="{61450EA6-AE1E-4921-A165-4638507DD3EF}"/>
              </a:ext>
            </a:extLst>
          </p:cNvPr>
          <p:cNvSpPr>
            <a:spLocks noGrp="1"/>
          </p:cNvSpPr>
          <p:nvPr>
            <p:ph type="ftr" sz="quarter" idx="11"/>
          </p:nvPr>
        </p:nvSpPr>
        <p:spPr>
          <a:xfrm>
            <a:off x="3694141" y="6434427"/>
            <a:ext cx="4822804" cy="365125"/>
          </a:xfrm>
        </p:spPr>
        <p:txBody>
          <a:bodyPr/>
          <a:lstStyle/>
          <a:p>
            <a:r>
              <a:rPr kumimoji="1" lang="en-US" altLang="ja-JP" sz="1200" dirty="0"/>
              <a:t>Copyright© TOMAS TECH CORPORATION. All rights reserved.</a:t>
            </a:r>
            <a:endParaRPr kumimoji="1" lang="ja-JP" altLang="en-US" sz="1200" dirty="0"/>
          </a:p>
        </p:txBody>
      </p:sp>
      <p:sp>
        <p:nvSpPr>
          <p:cNvPr id="5" name="スライド番号プレースホルダー 4">
            <a:extLst>
              <a:ext uri="{FF2B5EF4-FFF2-40B4-BE49-F238E27FC236}">
                <a16:creationId xmlns:a16="http://schemas.microsoft.com/office/drawing/2014/main" id="{E0DA0276-1D5F-45EF-AC15-6FD7C20CAAAD}"/>
              </a:ext>
            </a:extLst>
          </p:cNvPr>
          <p:cNvSpPr>
            <a:spLocks noGrp="1"/>
          </p:cNvSpPr>
          <p:nvPr>
            <p:ph type="sldNum" sz="quarter" idx="12"/>
          </p:nvPr>
        </p:nvSpPr>
        <p:spPr/>
        <p:txBody>
          <a:bodyPr/>
          <a:lstStyle/>
          <a:p>
            <a:fld id="{99C34D28-DE79-4B28-8B5E-B753BBC87275}" type="slidenum">
              <a:rPr kumimoji="1" lang="ja-JP" altLang="en-US" smtClean="0"/>
              <a:t>2</a:t>
            </a:fld>
            <a:endParaRPr kumimoji="1" lang="ja-JP" altLang="en-US"/>
          </a:p>
        </p:txBody>
      </p:sp>
      <p:sp>
        <p:nvSpPr>
          <p:cNvPr id="2" name="テキスト ボックス 1">
            <a:extLst>
              <a:ext uri="{FF2B5EF4-FFF2-40B4-BE49-F238E27FC236}">
                <a16:creationId xmlns:a16="http://schemas.microsoft.com/office/drawing/2014/main" id="{5F9D2F44-612F-415D-BB88-979CB30984BE}"/>
              </a:ext>
            </a:extLst>
          </p:cNvPr>
          <p:cNvSpPr txBox="1"/>
          <p:nvPr/>
        </p:nvSpPr>
        <p:spPr>
          <a:xfrm>
            <a:off x="495948" y="1123625"/>
            <a:ext cx="11696052" cy="1323439"/>
          </a:xfrm>
          <a:prstGeom prst="rect">
            <a:avLst/>
          </a:prstGeom>
          <a:noFill/>
        </p:spPr>
        <p:txBody>
          <a:bodyPr wrap="square" rtlCol="0">
            <a:spAutoFit/>
          </a:bodyPr>
          <a:lstStyle/>
          <a:p>
            <a:r>
              <a:rPr kumimoji="1" lang="en-US" altLang="ja-JP" sz="2000" dirty="0"/>
              <a:t>► Packet material</a:t>
            </a:r>
          </a:p>
          <a:p>
            <a:r>
              <a:rPr kumimoji="1" lang="en-US" altLang="ja-JP" sz="2000" dirty="0"/>
              <a:t>► Layout machine</a:t>
            </a:r>
          </a:p>
          <a:p>
            <a:r>
              <a:rPr kumimoji="1" lang="en-US" altLang="ja-JP" sz="2000" dirty="0"/>
              <a:t>► Process flow</a:t>
            </a:r>
          </a:p>
          <a:p>
            <a:r>
              <a:rPr kumimoji="1" lang="en-US" altLang="ja-JP" sz="2000" dirty="0"/>
              <a:t>► Operation flow</a:t>
            </a:r>
          </a:p>
        </p:txBody>
      </p:sp>
      <p:sp>
        <p:nvSpPr>
          <p:cNvPr id="7" name="タイトル 1">
            <a:extLst>
              <a:ext uri="{FF2B5EF4-FFF2-40B4-BE49-F238E27FC236}">
                <a16:creationId xmlns:a16="http://schemas.microsoft.com/office/drawing/2014/main" id="{D665816F-152A-F767-9924-94763409AA88}"/>
              </a:ext>
            </a:extLst>
          </p:cNvPr>
          <p:cNvSpPr txBox="1">
            <a:spLocks/>
          </p:cNvSpPr>
          <p:nvPr/>
        </p:nvSpPr>
        <p:spPr>
          <a:xfrm>
            <a:off x="-3881" y="125953"/>
            <a:ext cx="11517312" cy="666750"/>
          </a:xfrm>
          <a:prstGeom prst="rect">
            <a:avLst/>
          </a:prstGeom>
          <a:noFill/>
        </p:spPr>
        <p:txBody>
          <a:bodyPr vert="horz" lIns="91440" tIns="45720" rIns="91440" bIns="45720" rtlCol="0" anchor="b">
            <a:normAutofit/>
          </a:bodyP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r>
              <a:rPr lang="ja-JP" altLang="en-US" sz="3200" dirty="0">
                <a:solidFill>
                  <a:schemeClr val="tx1">
                    <a:lumMod val="75000"/>
                  </a:schemeClr>
                </a:solidFill>
              </a:rPr>
              <a:t>┃</a:t>
            </a:r>
            <a:r>
              <a:rPr lang="en-US" altLang="ja-JP" sz="3200" dirty="0">
                <a:solidFill>
                  <a:schemeClr val="tx1">
                    <a:lumMod val="75000"/>
                  </a:schemeClr>
                </a:solidFill>
              </a:rPr>
              <a:t>Agenda</a:t>
            </a:r>
          </a:p>
        </p:txBody>
      </p:sp>
      <p:pic>
        <p:nvPicPr>
          <p:cNvPr id="9" name="Picture 8">
            <a:extLst>
              <a:ext uri="{FF2B5EF4-FFF2-40B4-BE49-F238E27FC236}">
                <a16:creationId xmlns:a16="http://schemas.microsoft.com/office/drawing/2014/main" id="{2BD49834-2A86-67B1-FBF6-5F2DE796E83A}"/>
              </a:ext>
            </a:extLst>
          </p:cNvPr>
          <p:cNvPicPr>
            <a:picLocks noChangeAspect="1"/>
          </p:cNvPicPr>
          <p:nvPr/>
        </p:nvPicPr>
        <p:blipFill>
          <a:blip r:embed="rId2"/>
          <a:stretch>
            <a:fillRect/>
          </a:stretch>
        </p:blipFill>
        <p:spPr>
          <a:xfrm>
            <a:off x="3414721" y="2139288"/>
            <a:ext cx="5102224" cy="3934767"/>
          </a:xfrm>
          <a:prstGeom prst="rect">
            <a:avLst/>
          </a:prstGeom>
        </p:spPr>
      </p:pic>
    </p:spTree>
    <p:extLst>
      <p:ext uri="{BB962C8B-B14F-4D97-AF65-F5344CB8AC3E}">
        <p14:creationId xmlns:p14="http://schemas.microsoft.com/office/powerpoint/2010/main" val="20524376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a:extLst>
              <a:ext uri="{FF2B5EF4-FFF2-40B4-BE49-F238E27FC236}">
                <a16:creationId xmlns:a16="http://schemas.microsoft.com/office/drawing/2014/main" id="{61450EA6-AE1E-4921-A165-4638507DD3EF}"/>
              </a:ext>
            </a:extLst>
          </p:cNvPr>
          <p:cNvSpPr>
            <a:spLocks noGrp="1"/>
          </p:cNvSpPr>
          <p:nvPr>
            <p:ph type="ftr" sz="quarter" idx="11"/>
          </p:nvPr>
        </p:nvSpPr>
        <p:spPr/>
        <p:txBody>
          <a:bodyPr/>
          <a:lstStyle/>
          <a:p>
            <a:r>
              <a:rPr kumimoji="1" lang="en-US" altLang="ja-JP" sz="1200" dirty="0"/>
              <a:t>Copyright© TOMAS TECH CORPORATION. All rights reserved.</a:t>
            </a:r>
            <a:endParaRPr kumimoji="1" lang="ja-JP" altLang="en-US" sz="1200" dirty="0"/>
          </a:p>
        </p:txBody>
      </p:sp>
      <p:sp>
        <p:nvSpPr>
          <p:cNvPr id="5" name="スライド番号プレースホルダー 4">
            <a:extLst>
              <a:ext uri="{FF2B5EF4-FFF2-40B4-BE49-F238E27FC236}">
                <a16:creationId xmlns:a16="http://schemas.microsoft.com/office/drawing/2014/main" id="{E0DA0276-1D5F-45EF-AC15-6FD7C20CAAAD}"/>
              </a:ext>
            </a:extLst>
          </p:cNvPr>
          <p:cNvSpPr>
            <a:spLocks noGrp="1"/>
          </p:cNvSpPr>
          <p:nvPr>
            <p:ph type="sldNum" sz="quarter" idx="12"/>
          </p:nvPr>
        </p:nvSpPr>
        <p:spPr/>
        <p:txBody>
          <a:bodyPr/>
          <a:lstStyle/>
          <a:p>
            <a:fld id="{99C34D28-DE79-4B28-8B5E-B753BBC87275}" type="slidenum">
              <a:rPr kumimoji="1" lang="ja-JP" altLang="en-US" smtClean="0"/>
              <a:t>3</a:t>
            </a:fld>
            <a:endParaRPr kumimoji="1" lang="ja-JP" altLang="en-US"/>
          </a:p>
        </p:txBody>
      </p:sp>
      <p:sp>
        <p:nvSpPr>
          <p:cNvPr id="18" name="タイトル 1">
            <a:extLst>
              <a:ext uri="{FF2B5EF4-FFF2-40B4-BE49-F238E27FC236}">
                <a16:creationId xmlns:a16="http://schemas.microsoft.com/office/drawing/2014/main" id="{21284F11-5BA2-4086-836C-5BC3D1DE8748}"/>
              </a:ext>
            </a:extLst>
          </p:cNvPr>
          <p:cNvSpPr txBox="1">
            <a:spLocks/>
          </p:cNvSpPr>
          <p:nvPr/>
        </p:nvSpPr>
        <p:spPr>
          <a:xfrm>
            <a:off x="1318846" y="2266332"/>
            <a:ext cx="10392508" cy="666750"/>
          </a:xfrm>
          <a:prstGeom prst="rect">
            <a:avLst/>
          </a:prstGeom>
          <a:noFill/>
        </p:spPr>
        <p:txBody>
          <a:bodyPr vert="horz" lIns="91440" tIns="45720" rIns="91440" bIns="45720" rtlCol="0" anchor="b">
            <a:normAutofit/>
          </a:bodyP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r>
              <a:rPr lang="en-US" altLang="ja-JP" sz="3200" i="1" dirty="0">
                <a:solidFill>
                  <a:schemeClr val="tx1">
                    <a:lumMod val="75000"/>
                  </a:schemeClr>
                </a:solidFill>
              </a:rPr>
              <a:t>Packet material</a:t>
            </a:r>
          </a:p>
        </p:txBody>
      </p:sp>
      <p:cxnSp>
        <p:nvCxnSpPr>
          <p:cNvPr id="3" name="直線コネクタ 2">
            <a:extLst>
              <a:ext uri="{FF2B5EF4-FFF2-40B4-BE49-F238E27FC236}">
                <a16:creationId xmlns:a16="http://schemas.microsoft.com/office/drawing/2014/main" id="{17564AAB-9354-40D9-BBED-ED5279A8ACC3}"/>
              </a:ext>
            </a:extLst>
          </p:cNvPr>
          <p:cNvCxnSpPr/>
          <p:nvPr/>
        </p:nvCxnSpPr>
        <p:spPr>
          <a:xfrm>
            <a:off x="1318846" y="2945423"/>
            <a:ext cx="10392508" cy="0"/>
          </a:xfrm>
          <a:prstGeom prst="line">
            <a:avLst/>
          </a:prstGeom>
          <a:ln w="3175" cmpd="dbl">
            <a:solidFill>
              <a:schemeClr val="tx1"/>
            </a:solidFill>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71907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a:extLst>
              <a:ext uri="{FF2B5EF4-FFF2-40B4-BE49-F238E27FC236}">
                <a16:creationId xmlns:a16="http://schemas.microsoft.com/office/drawing/2014/main" id="{61450EA6-AE1E-4921-A165-4638507DD3EF}"/>
              </a:ext>
            </a:extLst>
          </p:cNvPr>
          <p:cNvSpPr>
            <a:spLocks noGrp="1"/>
          </p:cNvSpPr>
          <p:nvPr>
            <p:ph type="ftr" sz="quarter" idx="11"/>
          </p:nvPr>
        </p:nvSpPr>
        <p:spPr>
          <a:xfrm>
            <a:off x="3694141" y="6434427"/>
            <a:ext cx="4822804" cy="365125"/>
          </a:xfrm>
        </p:spPr>
        <p:txBody>
          <a:bodyPr/>
          <a:lstStyle/>
          <a:p>
            <a:r>
              <a:rPr kumimoji="1" lang="en-US" altLang="ja-JP" sz="1200" dirty="0"/>
              <a:t>Copyright© TOMAS TECH CORPORATION. All rights reserved.</a:t>
            </a:r>
            <a:endParaRPr kumimoji="1" lang="ja-JP" altLang="en-US" sz="1200" dirty="0"/>
          </a:p>
        </p:txBody>
      </p:sp>
      <p:sp>
        <p:nvSpPr>
          <p:cNvPr id="5" name="スライド番号プレースホルダー 4">
            <a:extLst>
              <a:ext uri="{FF2B5EF4-FFF2-40B4-BE49-F238E27FC236}">
                <a16:creationId xmlns:a16="http://schemas.microsoft.com/office/drawing/2014/main" id="{E0DA0276-1D5F-45EF-AC15-6FD7C20CAAAD}"/>
              </a:ext>
            </a:extLst>
          </p:cNvPr>
          <p:cNvSpPr>
            <a:spLocks noGrp="1"/>
          </p:cNvSpPr>
          <p:nvPr>
            <p:ph type="sldNum" sz="quarter" idx="12"/>
          </p:nvPr>
        </p:nvSpPr>
        <p:spPr/>
        <p:txBody>
          <a:bodyPr/>
          <a:lstStyle/>
          <a:p>
            <a:fld id="{99C34D28-DE79-4B28-8B5E-B753BBC87275}" type="slidenum">
              <a:rPr kumimoji="1" lang="ja-JP" altLang="en-US" smtClean="0"/>
              <a:t>4</a:t>
            </a:fld>
            <a:endParaRPr kumimoji="1" lang="ja-JP" altLang="en-US"/>
          </a:p>
        </p:txBody>
      </p:sp>
      <p:sp>
        <p:nvSpPr>
          <p:cNvPr id="25" name="タイトル 1">
            <a:extLst>
              <a:ext uri="{FF2B5EF4-FFF2-40B4-BE49-F238E27FC236}">
                <a16:creationId xmlns:a16="http://schemas.microsoft.com/office/drawing/2014/main" id="{1E3AB466-B85B-43D3-B721-03FBF4C3A67B}"/>
              </a:ext>
            </a:extLst>
          </p:cNvPr>
          <p:cNvSpPr txBox="1">
            <a:spLocks/>
          </p:cNvSpPr>
          <p:nvPr/>
        </p:nvSpPr>
        <p:spPr>
          <a:xfrm>
            <a:off x="6058" y="125953"/>
            <a:ext cx="11517312" cy="666750"/>
          </a:xfrm>
          <a:prstGeom prst="rect">
            <a:avLst/>
          </a:prstGeom>
          <a:noFill/>
        </p:spPr>
        <p:txBody>
          <a:bodyPr vert="horz" lIns="91440" tIns="45720" rIns="91440" bIns="45720" rtlCol="0" anchor="b">
            <a:normAutofit/>
          </a:bodyP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r>
              <a:rPr lang="ja-JP" altLang="en-US" sz="3200" dirty="0">
                <a:solidFill>
                  <a:schemeClr val="tx1">
                    <a:lumMod val="75000"/>
                  </a:schemeClr>
                </a:solidFill>
              </a:rPr>
              <a:t>┃</a:t>
            </a:r>
            <a:r>
              <a:rPr lang="en-US" altLang="ja-JP" sz="3200" dirty="0">
                <a:solidFill>
                  <a:schemeClr val="tx1">
                    <a:lumMod val="75000"/>
                  </a:schemeClr>
                </a:solidFill>
              </a:rPr>
              <a:t>Packet material</a:t>
            </a:r>
          </a:p>
        </p:txBody>
      </p:sp>
      <p:pic>
        <p:nvPicPr>
          <p:cNvPr id="3" name="Picture 2">
            <a:extLst>
              <a:ext uri="{FF2B5EF4-FFF2-40B4-BE49-F238E27FC236}">
                <a16:creationId xmlns:a16="http://schemas.microsoft.com/office/drawing/2014/main" id="{B2D8C95B-EC86-89DD-C730-76CB11041B04}"/>
              </a:ext>
            </a:extLst>
          </p:cNvPr>
          <p:cNvPicPr>
            <a:picLocks noChangeAspect="1"/>
          </p:cNvPicPr>
          <p:nvPr/>
        </p:nvPicPr>
        <p:blipFill rotWithShape="1">
          <a:blip r:embed="rId3"/>
          <a:srcRect t="31152" b="35327"/>
          <a:stretch/>
        </p:blipFill>
        <p:spPr>
          <a:xfrm>
            <a:off x="671942" y="893192"/>
            <a:ext cx="3856872" cy="2298819"/>
          </a:xfrm>
          <a:prstGeom prst="rect">
            <a:avLst/>
          </a:prstGeom>
        </p:spPr>
      </p:pic>
      <p:sp>
        <p:nvSpPr>
          <p:cNvPr id="6" name="Oval 5">
            <a:extLst>
              <a:ext uri="{FF2B5EF4-FFF2-40B4-BE49-F238E27FC236}">
                <a16:creationId xmlns:a16="http://schemas.microsoft.com/office/drawing/2014/main" id="{6688D160-75E4-F372-20AF-AB2C9717D542}"/>
              </a:ext>
            </a:extLst>
          </p:cNvPr>
          <p:cNvSpPr/>
          <p:nvPr/>
        </p:nvSpPr>
        <p:spPr>
          <a:xfrm>
            <a:off x="583391" y="3429000"/>
            <a:ext cx="1510867" cy="1510867"/>
          </a:xfrm>
          <a:prstGeom prst="ellipse">
            <a:avLst/>
          </a:prstGeom>
          <a:noFill/>
          <a:ln w="317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sz="1000" dirty="0">
              <a:solidFill>
                <a:schemeClr val="tx1"/>
              </a:solidFill>
            </a:endParaRPr>
          </a:p>
        </p:txBody>
      </p:sp>
      <p:sp>
        <p:nvSpPr>
          <p:cNvPr id="7" name="TextBox 6">
            <a:extLst>
              <a:ext uri="{FF2B5EF4-FFF2-40B4-BE49-F238E27FC236}">
                <a16:creationId xmlns:a16="http://schemas.microsoft.com/office/drawing/2014/main" id="{C049FE17-F8E2-DEE5-7912-0A87FF1C692D}"/>
              </a:ext>
            </a:extLst>
          </p:cNvPr>
          <p:cNvSpPr txBox="1"/>
          <p:nvPr/>
        </p:nvSpPr>
        <p:spPr>
          <a:xfrm>
            <a:off x="637078" y="5138557"/>
            <a:ext cx="1463862" cy="369332"/>
          </a:xfrm>
          <a:prstGeom prst="rect">
            <a:avLst/>
          </a:prstGeom>
          <a:noFill/>
        </p:spPr>
        <p:txBody>
          <a:bodyPr wrap="none" rtlCol="0">
            <a:spAutoFit/>
          </a:bodyPr>
          <a:lstStyle/>
          <a:p>
            <a:r>
              <a:rPr lang="en-US" dirty="0"/>
              <a:t>1. Small Reel</a:t>
            </a:r>
          </a:p>
        </p:txBody>
      </p:sp>
      <p:cxnSp>
        <p:nvCxnSpPr>
          <p:cNvPr id="8" name="Straight Arrow Connector 7">
            <a:extLst>
              <a:ext uri="{FF2B5EF4-FFF2-40B4-BE49-F238E27FC236}">
                <a16:creationId xmlns:a16="http://schemas.microsoft.com/office/drawing/2014/main" id="{C76572D2-133F-96CE-DACA-43717648AEA5}"/>
              </a:ext>
            </a:extLst>
          </p:cNvPr>
          <p:cNvCxnSpPr>
            <a:cxnSpLocks/>
          </p:cNvCxnSpPr>
          <p:nvPr/>
        </p:nvCxnSpPr>
        <p:spPr>
          <a:xfrm>
            <a:off x="583391" y="4184434"/>
            <a:ext cx="1510867" cy="0"/>
          </a:xfrm>
          <a:prstGeom prst="straightConnector1">
            <a:avLst/>
          </a:prstGeom>
          <a:ln w="3175" cmpd="dbl">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49398510-FE6E-B8FC-B24C-ED3E953C4B4C}"/>
              </a:ext>
            </a:extLst>
          </p:cNvPr>
          <p:cNvSpPr txBox="1"/>
          <p:nvPr/>
        </p:nvSpPr>
        <p:spPr>
          <a:xfrm>
            <a:off x="759178" y="3836194"/>
            <a:ext cx="1159292" cy="369332"/>
          </a:xfrm>
          <a:prstGeom prst="rect">
            <a:avLst/>
          </a:prstGeom>
          <a:noFill/>
        </p:spPr>
        <p:txBody>
          <a:bodyPr wrap="none" rtlCol="0">
            <a:spAutoFit/>
          </a:bodyPr>
          <a:lstStyle/>
          <a:p>
            <a:r>
              <a:rPr lang="en-US" dirty="0"/>
              <a:t>18 x 1 cm</a:t>
            </a:r>
          </a:p>
        </p:txBody>
      </p:sp>
      <p:sp>
        <p:nvSpPr>
          <p:cNvPr id="10" name="Oval 9">
            <a:extLst>
              <a:ext uri="{FF2B5EF4-FFF2-40B4-BE49-F238E27FC236}">
                <a16:creationId xmlns:a16="http://schemas.microsoft.com/office/drawing/2014/main" id="{8088D083-5D99-EC0A-610E-BE7B7A2446BF}"/>
              </a:ext>
            </a:extLst>
          </p:cNvPr>
          <p:cNvSpPr/>
          <p:nvPr/>
        </p:nvSpPr>
        <p:spPr>
          <a:xfrm>
            <a:off x="2600378" y="3429000"/>
            <a:ext cx="1510867" cy="1510867"/>
          </a:xfrm>
          <a:prstGeom prst="ellipse">
            <a:avLst/>
          </a:prstGeom>
          <a:noFill/>
          <a:ln w="317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sz="1000" dirty="0">
              <a:solidFill>
                <a:schemeClr val="tx1"/>
              </a:solidFill>
            </a:endParaRPr>
          </a:p>
        </p:txBody>
      </p:sp>
      <p:sp>
        <p:nvSpPr>
          <p:cNvPr id="11" name="TextBox 10">
            <a:extLst>
              <a:ext uri="{FF2B5EF4-FFF2-40B4-BE49-F238E27FC236}">
                <a16:creationId xmlns:a16="http://schemas.microsoft.com/office/drawing/2014/main" id="{6E51B256-2753-DC14-3105-A837139304F9}"/>
              </a:ext>
            </a:extLst>
          </p:cNvPr>
          <p:cNvSpPr txBox="1"/>
          <p:nvPr/>
        </p:nvSpPr>
        <p:spPr>
          <a:xfrm>
            <a:off x="2654065" y="5138557"/>
            <a:ext cx="1237839" cy="369332"/>
          </a:xfrm>
          <a:prstGeom prst="rect">
            <a:avLst/>
          </a:prstGeom>
          <a:noFill/>
        </p:spPr>
        <p:txBody>
          <a:bodyPr wrap="none" rtlCol="0">
            <a:spAutoFit/>
          </a:bodyPr>
          <a:lstStyle/>
          <a:p>
            <a:r>
              <a:rPr lang="en-US" dirty="0"/>
              <a:t>2. Big Reel</a:t>
            </a:r>
          </a:p>
        </p:txBody>
      </p:sp>
      <p:cxnSp>
        <p:nvCxnSpPr>
          <p:cNvPr id="12" name="Straight Arrow Connector 11">
            <a:extLst>
              <a:ext uri="{FF2B5EF4-FFF2-40B4-BE49-F238E27FC236}">
                <a16:creationId xmlns:a16="http://schemas.microsoft.com/office/drawing/2014/main" id="{19CD8A60-2F1C-C65F-44F8-F182E3D7D69F}"/>
              </a:ext>
            </a:extLst>
          </p:cNvPr>
          <p:cNvCxnSpPr>
            <a:cxnSpLocks/>
          </p:cNvCxnSpPr>
          <p:nvPr/>
        </p:nvCxnSpPr>
        <p:spPr>
          <a:xfrm>
            <a:off x="2600378" y="4184434"/>
            <a:ext cx="1510867" cy="0"/>
          </a:xfrm>
          <a:prstGeom prst="straightConnector1">
            <a:avLst/>
          </a:prstGeom>
          <a:ln w="3175" cmpd="dbl">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0116B24F-9BE5-45EF-00BA-EB9B44F2FB59}"/>
              </a:ext>
            </a:extLst>
          </p:cNvPr>
          <p:cNvSpPr txBox="1"/>
          <p:nvPr/>
        </p:nvSpPr>
        <p:spPr>
          <a:xfrm>
            <a:off x="5018439" y="5134623"/>
            <a:ext cx="827471" cy="369332"/>
          </a:xfrm>
          <a:prstGeom prst="rect">
            <a:avLst/>
          </a:prstGeom>
          <a:noFill/>
        </p:spPr>
        <p:txBody>
          <a:bodyPr wrap="square" rtlCol="0">
            <a:spAutoFit/>
          </a:bodyPr>
          <a:lstStyle/>
          <a:p>
            <a:r>
              <a:rPr lang="en-US" dirty="0"/>
              <a:t>3. PCB</a:t>
            </a:r>
          </a:p>
        </p:txBody>
      </p:sp>
      <p:grpSp>
        <p:nvGrpSpPr>
          <p:cNvPr id="14" name="Group 13">
            <a:extLst>
              <a:ext uri="{FF2B5EF4-FFF2-40B4-BE49-F238E27FC236}">
                <a16:creationId xmlns:a16="http://schemas.microsoft.com/office/drawing/2014/main" id="{98AA7910-34DD-5DB1-BB29-0AC365B0A510}"/>
              </a:ext>
            </a:extLst>
          </p:cNvPr>
          <p:cNvGrpSpPr/>
          <p:nvPr/>
        </p:nvGrpSpPr>
        <p:grpSpPr>
          <a:xfrm>
            <a:off x="7294991" y="3573356"/>
            <a:ext cx="2041310" cy="1222155"/>
            <a:chOff x="5207000" y="3384550"/>
            <a:chExt cx="2041310" cy="1222155"/>
          </a:xfrm>
        </p:grpSpPr>
        <p:sp>
          <p:nvSpPr>
            <p:cNvPr id="15" name="Rectangle 14">
              <a:extLst>
                <a:ext uri="{FF2B5EF4-FFF2-40B4-BE49-F238E27FC236}">
                  <a16:creationId xmlns:a16="http://schemas.microsoft.com/office/drawing/2014/main" id="{DB5F8F4F-FAC8-27E1-9D63-9466FA614EFD}"/>
                </a:ext>
              </a:extLst>
            </p:cNvPr>
            <p:cNvSpPr/>
            <p:nvPr/>
          </p:nvSpPr>
          <p:spPr>
            <a:xfrm>
              <a:off x="5207000" y="3762160"/>
              <a:ext cx="1663700" cy="844545"/>
            </a:xfrm>
            <a:prstGeom prst="rect">
              <a:avLst/>
            </a:prstGeom>
            <a:noFill/>
            <a:ln w="317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sz="1000" dirty="0">
                <a:solidFill>
                  <a:schemeClr val="tx1"/>
                </a:solidFill>
              </a:endParaRPr>
            </a:p>
          </p:txBody>
        </p:sp>
        <p:cxnSp>
          <p:nvCxnSpPr>
            <p:cNvPr id="16" name="Straight Connector 15">
              <a:extLst>
                <a:ext uri="{FF2B5EF4-FFF2-40B4-BE49-F238E27FC236}">
                  <a16:creationId xmlns:a16="http://schemas.microsoft.com/office/drawing/2014/main" id="{D26F6732-090A-EAC3-9460-0A2B661D7BB5}"/>
                </a:ext>
              </a:extLst>
            </p:cNvPr>
            <p:cNvCxnSpPr/>
            <p:nvPr/>
          </p:nvCxnSpPr>
          <p:spPr>
            <a:xfrm flipV="1">
              <a:off x="5207000" y="3384550"/>
              <a:ext cx="377610" cy="377610"/>
            </a:xfrm>
            <a:prstGeom prst="line">
              <a:avLst/>
            </a:prstGeom>
            <a:ln w="3175" cmpd="dbl">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BA8D96D-2745-9142-4440-2E510A56EFB7}"/>
                </a:ext>
              </a:extLst>
            </p:cNvPr>
            <p:cNvCxnSpPr/>
            <p:nvPr/>
          </p:nvCxnSpPr>
          <p:spPr>
            <a:xfrm flipV="1">
              <a:off x="6870700" y="3384550"/>
              <a:ext cx="377610" cy="377610"/>
            </a:xfrm>
            <a:prstGeom prst="line">
              <a:avLst/>
            </a:prstGeom>
            <a:ln w="3175" cmpd="dbl">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2A378F2-E67E-0962-7489-873CF4AD5867}"/>
                </a:ext>
              </a:extLst>
            </p:cNvPr>
            <p:cNvCxnSpPr/>
            <p:nvPr/>
          </p:nvCxnSpPr>
          <p:spPr>
            <a:xfrm flipV="1">
              <a:off x="5207000" y="4229095"/>
              <a:ext cx="377610" cy="377610"/>
            </a:xfrm>
            <a:prstGeom prst="line">
              <a:avLst/>
            </a:prstGeom>
            <a:ln w="3175" cmpd="dbl">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335228B-2DA1-50CE-CAA5-AD94DABA4437}"/>
                </a:ext>
              </a:extLst>
            </p:cNvPr>
            <p:cNvCxnSpPr/>
            <p:nvPr/>
          </p:nvCxnSpPr>
          <p:spPr>
            <a:xfrm flipV="1">
              <a:off x="6870700" y="4229095"/>
              <a:ext cx="377610" cy="377610"/>
            </a:xfrm>
            <a:prstGeom prst="line">
              <a:avLst/>
            </a:prstGeom>
            <a:ln w="3175" cmpd="dbl">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0306B93F-A691-18FC-80F1-E57EEA87CFAC}"/>
                </a:ext>
              </a:extLst>
            </p:cNvPr>
            <p:cNvCxnSpPr>
              <a:cxnSpLocks/>
            </p:cNvCxnSpPr>
            <p:nvPr/>
          </p:nvCxnSpPr>
          <p:spPr>
            <a:xfrm>
              <a:off x="5584610" y="3384550"/>
              <a:ext cx="0" cy="844545"/>
            </a:xfrm>
            <a:prstGeom prst="line">
              <a:avLst/>
            </a:prstGeom>
            <a:ln w="3175" cmpd="dbl">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B885BF-DF4C-5759-71EB-61E9F8576A78}"/>
                </a:ext>
              </a:extLst>
            </p:cNvPr>
            <p:cNvCxnSpPr>
              <a:cxnSpLocks/>
            </p:cNvCxnSpPr>
            <p:nvPr/>
          </p:nvCxnSpPr>
          <p:spPr>
            <a:xfrm>
              <a:off x="7248310" y="3384550"/>
              <a:ext cx="0" cy="844545"/>
            </a:xfrm>
            <a:prstGeom prst="line">
              <a:avLst/>
            </a:prstGeom>
            <a:ln w="3175" cmpd="dbl">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24B042C-4C7C-2867-2014-1D831F67B7D4}"/>
                </a:ext>
              </a:extLst>
            </p:cNvPr>
            <p:cNvCxnSpPr/>
            <p:nvPr/>
          </p:nvCxnSpPr>
          <p:spPr>
            <a:xfrm>
              <a:off x="5584610" y="3384550"/>
              <a:ext cx="1663700" cy="0"/>
            </a:xfrm>
            <a:prstGeom prst="line">
              <a:avLst/>
            </a:prstGeom>
            <a:ln w="3175" cmpd="dbl">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F7FB24A-D10F-FCBA-98F9-F921941267D3}"/>
                </a:ext>
              </a:extLst>
            </p:cNvPr>
            <p:cNvCxnSpPr/>
            <p:nvPr/>
          </p:nvCxnSpPr>
          <p:spPr>
            <a:xfrm>
              <a:off x="5584610" y="4229095"/>
              <a:ext cx="1663700" cy="0"/>
            </a:xfrm>
            <a:prstGeom prst="line">
              <a:avLst/>
            </a:prstGeom>
            <a:ln w="3175" cmpd="dbl">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24" name="TextBox 23">
            <a:extLst>
              <a:ext uri="{FF2B5EF4-FFF2-40B4-BE49-F238E27FC236}">
                <a16:creationId xmlns:a16="http://schemas.microsoft.com/office/drawing/2014/main" id="{89E0AE95-9757-1CC2-D2A1-188987FFF583}"/>
              </a:ext>
            </a:extLst>
          </p:cNvPr>
          <p:cNvSpPr txBox="1"/>
          <p:nvPr/>
        </p:nvSpPr>
        <p:spPr>
          <a:xfrm>
            <a:off x="7713105" y="5138558"/>
            <a:ext cx="792589" cy="369332"/>
          </a:xfrm>
          <a:prstGeom prst="rect">
            <a:avLst/>
          </a:prstGeom>
          <a:noFill/>
        </p:spPr>
        <p:txBody>
          <a:bodyPr wrap="none" rtlCol="0">
            <a:spAutoFit/>
          </a:bodyPr>
          <a:lstStyle/>
          <a:p>
            <a:r>
              <a:rPr lang="en-US" dirty="0"/>
              <a:t>4. Box</a:t>
            </a:r>
          </a:p>
        </p:txBody>
      </p:sp>
      <p:sp>
        <p:nvSpPr>
          <p:cNvPr id="26" name="TextBox 25">
            <a:extLst>
              <a:ext uri="{FF2B5EF4-FFF2-40B4-BE49-F238E27FC236}">
                <a16:creationId xmlns:a16="http://schemas.microsoft.com/office/drawing/2014/main" id="{38B9595C-4295-5970-BCBF-AA0255643C81}"/>
              </a:ext>
            </a:extLst>
          </p:cNvPr>
          <p:cNvSpPr txBox="1"/>
          <p:nvPr/>
        </p:nvSpPr>
        <p:spPr>
          <a:xfrm>
            <a:off x="2776165" y="3836194"/>
            <a:ext cx="1159292" cy="369332"/>
          </a:xfrm>
          <a:prstGeom prst="rect">
            <a:avLst/>
          </a:prstGeom>
          <a:noFill/>
        </p:spPr>
        <p:txBody>
          <a:bodyPr wrap="none" rtlCol="0">
            <a:spAutoFit/>
          </a:bodyPr>
          <a:lstStyle/>
          <a:p>
            <a:r>
              <a:rPr lang="en-US" dirty="0"/>
              <a:t>46 x 5 cm</a:t>
            </a:r>
          </a:p>
        </p:txBody>
      </p:sp>
      <p:sp>
        <p:nvSpPr>
          <p:cNvPr id="28" name="TextBox 27">
            <a:extLst>
              <a:ext uri="{FF2B5EF4-FFF2-40B4-BE49-F238E27FC236}">
                <a16:creationId xmlns:a16="http://schemas.microsoft.com/office/drawing/2014/main" id="{A19DF692-1B98-9A29-D201-F6E541FEEDF7}"/>
              </a:ext>
            </a:extLst>
          </p:cNvPr>
          <p:cNvSpPr txBox="1"/>
          <p:nvPr/>
        </p:nvSpPr>
        <p:spPr>
          <a:xfrm>
            <a:off x="6014889" y="4363135"/>
            <a:ext cx="803425" cy="369332"/>
          </a:xfrm>
          <a:prstGeom prst="rect">
            <a:avLst/>
          </a:prstGeom>
          <a:noFill/>
        </p:spPr>
        <p:txBody>
          <a:bodyPr wrap="none" rtlCol="0">
            <a:spAutoFit/>
          </a:bodyPr>
          <a:lstStyle/>
          <a:p>
            <a:r>
              <a:rPr lang="en-US" dirty="0"/>
              <a:t>25 cm</a:t>
            </a:r>
          </a:p>
        </p:txBody>
      </p:sp>
      <p:sp>
        <p:nvSpPr>
          <p:cNvPr id="29" name="Rectangle 28">
            <a:extLst>
              <a:ext uri="{FF2B5EF4-FFF2-40B4-BE49-F238E27FC236}">
                <a16:creationId xmlns:a16="http://schemas.microsoft.com/office/drawing/2014/main" id="{A7C37D56-CE72-C657-D0F7-0C83B9A2D278}"/>
              </a:ext>
            </a:extLst>
          </p:cNvPr>
          <p:cNvSpPr/>
          <p:nvPr/>
        </p:nvSpPr>
        <p:spPr>
          <a:xfrm>
            <a:off x="4923556" y="3998126"/>
            <a:ext cx="830252" cy="589984"/>
          </a:xfrm>
          <a:prstGeom prst="rect">
            <a:avLst/>
          </a:prstGeom>
          <a:noFill/>
          <a:ln w="317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sz="1000" dirty="0">
              <a:solidFill>
                <a:schemeClr val="tx1"/>
              </a:solidFill>
            </a:endParaRPr>
          </a:p>
        </p:txBody>
      </p:sp>
      <p:cxnSp>
        <p:nvCxnSpPr>
          <p:cNvPr id="30" name="Straight Connector 29">
            <a:extLst>
              <a:ext uri="{FF2B5EF4-FFF2-40B4-BE49-F238E27FC236}">
                <a16:creationId xmlns:a16="http://schemas.microsoft.com/office/drawing/2014/main" id="{BE5DE122-2D2D-FE6D-E140-87FBE7936FEB}"/>
              </a:ext>
            </a:extLst>
          </p:cNvPr>
          <p:cNvCxnSpPr/>
          <p:nvPr/>
        </p:nvCxnSpPr>
        <p:spPr>
          <a:xfrm flipV="1">
            <a:off x="4923556" y="3625514"/>
            <a:ext cx="377610" cy="377610"/>
          </a:xfrm>
          <a:prstGeom prst="line">
            <a:avLst/>
          </a:prstGeom>
          <a:ln w="3175" cmpd="dbl">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95D15640-0B72-CD2F-586B-228F26556428}"/>
              </a:ext>
            </a:extLst>
          </p:cNvPr>
          <p:cNvCxnSpPr/>
          <p:nvPr/>
        </p:nvCxnSpPr>
        <p:spPr>
          <a:xfrm flipV="1">
            <a:off x="4923556" y="4210500"/>
            <a:ext cx="377610" cy="377610"/>
          </a:xfrm>
          <a:prstGeom prst="line">
            <a:avLst/>
          </a:prstGeom>
          <a:ln w="3175" cmpd="dbl">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F2BB2186-FD6F-6EA7-AE49-1B4943372530}"/>
              </a:ext>
            </a:extLst>
          </p:cNvPr>
          <p:cNvCxnSpPr>
            <a:cxnSpLocks/>
          </p:cNvCxnSpPr>
          <p:nvPr/>
        </p:nvCxnSpPr>
        <p:spPr>
          <a:xfrm>
            <a:off x="5301166" y="3625514"/>
            <a:ext cx="0" cy="584986"/>
          </a:xfrm>
          <a:prstGeom prst="line">
            <a:avLst/>
          </a:prstGeom>
          <a:ln w="3175" cmpd="dbl">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5497D3B8-9D2F-ADE8-2DA7-D1586A704ED2}"/>
              </a:ext>
            </a:extLst>
          </p:cNvPr>
          <p:cNvCxnSpPr/>
          <p:nvPr/>
        </p:nvCxnSpPr>
        <p:spPr>
          <a:xfrm flipV="1">
            <a:off x="5753811" y="3625514"/>
            <a:ext cx="377610" cy="377610"/>
          </a:xfrm>
          <a:prstGeom prst="line">
            <a:avLst/>
          </a:prstGeom>
          <a:ln w="3175" cmpd="dbl">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B6CC337-11F1-E371-7023-63A8E1BD9909}"/>
              </a:ext>
            </a:extLst>
          </p:cNvPr>
          <p:cNvCxnSpPr/>
          <p:nvPr/>
        </p:nvCxnSpPr>
        <p:spPr>
          <a:xfrm flipV="1">
            <a:off x="5753811" y="4210500"/>
            <a:ext cx="377610" cy="377610"/>
          </a:xfrm>
          <a:prstGeom prst="line">
            <a:avLst/>
          </a:prstGeom>
          <a:ln w="3175" cmpd="dbl">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1AB93F92-52CC-FA46-2540-8D632CF32ABC}"/>
              </a:ext>
            </a:extLst>
          </p:cNvPr>
          <p:cNvCxnSpPr>
            <a:cxnSpLocks/>
          </p:cNvCxnSpPr>
          <p:nvPr/>
        </p:nvCxnSpPr>
        <p:spPr>
          <a:xfrm>
            <a:off x="6131421" y="3625514"/>
            <a:ext cx="0" cy="584986"/>
          </a:xfrm>
          <a:prstGeom prst="line">
            <a:avLst/>
          </a:prstGeom>
          <a:ln w="3175" cmpd="dbl">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32B7BCD7-1AEA-AE98-1CA3-C5A3D8966785}"/>
              </a:ext>
            </a:extLst>
          </p:cNvPr>
          <p:cNvCxnSpPr>
            <a:cxnSpLocks/>
          </p:cNvCxnSpPr>
          <p:nvPr/>
        </p:nvCxnSpPr>
        <p:spPr>
          <a:xfrm>
            <a:off x="5301166" y="3627897"/>
            <a:ext cx="830255" cy="0"/>
          </a:xfrm>
          <a:prstGeom prst="line">
            <a:avLst/>
          </a:prstGeom>
          <a:ln w="3175" cmpd="dbl">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9F31E343-6C2B-91C1-C291-94B9A0C8D8B6}"/>
              </a:ext>
            </a:extLst>
          </p:cNvPr>
          <p:cNvCxnSpPr>
            <a:cxnSpLocks/>
          </p:cNvCxnSpPr>
          <p:nvPr/>
        </p:nvCxnSpPr>
        <p:spPr>
          <a:xfrm>
            <a:off x="5301166" y="4210500"/>
            <a:ext cx="830255" cy="0"/>
          </a:xfrm>
          <a:prstGeom prst="line">
            <a:avLst/>
          </a:prstGeom>
          <a:ln w="3175" cmpd="dbl">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60672F1F-43D5-0FE5-835A-005E32A78B2F}"/>
              </a:ext>
            </a:extLst>
          </p:cNvPr>
          <p:cNvCxnSpPr>
            <a:cxnSpLocks/>
          </p:cNvCxnSpPr>
          <p:nvPr/>
        </p:nvCxnSpPr>
        <p:spPr>
          <a:xfrm>
            <a:off x="4923556" y="4675534"/>
            <a:ext cx="830252" cy="0"/>
          </a:xfrm>
          <a:prstGeom prst="straightConnector1">
            <a:avLst/>
          </a:prstGeom>
          <a:ln w="3175" cmpd="dbl">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863698BD-922C-68CE-8346-CD87B740B9B1}"/>
              </a:ext>
            </a:extLst>
          </p:cNvPr>
          <p:cNvCxnSpPr>
            <a:cxnSpLocks/>
          </p:cNvCxnSpPr>
          <p:nvPr/>
        </p:nvCxnSpPr>
        <p:spPr>
          <a:xfrm flipV="1">
            <a:off x="5809775" y="4257513"/>
            <a:ext cx="418021" cy="418021"/>
          </a:xfrm>
          <a:prstGeom prst="straightConnector1">
            <a:avLst/>
          </a:prstGeom>
          <a:ln w="3175" cmpd="dbl">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1A7C9CFF-0345-4201-1C39-53225FEF1533}"/>
              </a:ext>
            </a:extLst>
          </p:cNvPr>
          <p:cNvCxnSpPr>
            <a:cxnSpLocks/>
          </p:cNvCxnSpPr>
          <p:nvPr/>
        </p:nvCxnSpPr>
        <p:spPr>
          <a:xfrm rot="8100000" flipV="1">
            <a:off x="6004435" y="3711077"/>
            <a:ext cx="418021" cy="418021"/>
          </a:xfrm>
          <a:prstGeom prst="straightConnector1">
            <a:avLst/>
          </a:prstGeom>
          <a:ln w="3175" cmpd="dbl">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1C72A5A0-DA6A-F49F-CFE6-463E554F6081}"/>
              </a:ext>
            </a:extLst>
          </p:cNvPr>
          <p:cNvSpPr txBox="1"/>
          <p:nvPr/>
        </p:nvSpPr>
        <p:spPr>
          <a:xfrm>
            <a:off x="5018439" y="4271120"/>
            <a:ext cx="803425" cy="369332"/>
          </a:xfrm>
          <a:prstGeom prst="rect">
            <a:avLst/>
          </a:prstGeom>
          <a:noFill/>
        </p:spPr>
        <p:txBody>
          <a:bodyPr wrap="none" rtlCol="0">
            <a:spAutoFit/>
          </a:bodyPr>
          <a:lstStyle/>
          <a:p>
            <a:r>
              <a:rPr lang="en-US" dirty="0"/>
              <a:t>25 cm</a:t>
            </a:r>
          </a:p>
        </p:txBody>
      </p:sp>
      <p:sp>
        <p:nvSpPr>
          <p:cNvPr id="42" name="TextBox 41">
            <a:extLst>
              <a:ext uri="{FF2B5EF4-FFF2-40B4-BE49-F238E27FC236}">
                <a16:creationId xmlns:a16="http://schemas.microsoft.com/office/drawing/2014/main" id="{57212607-2832-10DF-B89A-29CD83A3F09A}"/>
              </a:ext>
            </a:extLst>
          </p:cNvPr>
          <p:cNvSpPr txBox="1"/>
          <p:nvPr/>
        </p:nvSpPr>
        <p:spPr>
          <a:xfrm>
            <a:off x="6140727" y="3725807"/>
            <a:ext cx="678391" cy="369332"/>
          </a:xfrm>
          <a:prstGeom prst="rect">
            <a:avLst/>
          </a:prstGeom>
          <a:noFill/>
        </p:spPr>
        <p:txBody>
          <a:bodyPr wrap="none" rtlCol="0">
            <a:spAutoFit/>
          </a:bodyPr>
          <a:lstStyle/>
          <a:p>
            <a:r>
              <a:rPr lang="en-US" dirty="0"/>
              <a:t>8 cm</a:t>
            </a:r>
          </a:p>
        </p:txBody>
      </p:sp>
      <p:cxnSp>
        <p:nvCxnSpPr>
          <p:cNvPr id="43" name="Straight Arrow Connector 42">
            <a:extLst>
              <a:ext uri="{FF2B5EF4-FFF2-40B4-BE49-F238E27FC236}">
                <a16:creationId xmlns:a16="http://schemas.microsoft.com/office/drawing/2014/main" id="{3FE83B55-81BD-FDF5-54D1-141C7553C766}"/>
              </a:ext>
            </a:extLst>
          </p:cNvPr>
          <p:cNvCxnSpPr>
            <a:cxnSpLocks/>
          </p:cNvCxnSpPr>
          <p:nvPr/>
        </p:nvCxnSpPr>
        <p:spPr>
          <a:xfrm>
            <a:off x="7279147" y="4853334"/>
            <a:ext cx="1679544" cy="0"/>
          </a:xfrm>
          <a:prstGeom prst="straightConnector1">
            <a:avLst/>
          </a:prstGeom>
          <a:ln w="3175" cmpd="dbl">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EAD44D5C-8844-8DC8-AF5D-22F76930C4F0}"/>
              </a:ext>
            </a:extLst>
          </p:cNvPr>
          <p:cNvCxnSpPr>
            <a:cxnSpLocks/>
          </p:cNvCxnSpPr>
          <p:nvPr/>
        </p:nvCxnSpPr>
        <p:spPr>
          <a:xfrm flipV="1">
            <a:off x="8974704" y="4445305"/>
            <a:ext cx="418021" cy="418021"/>
          </a:xfrm>
          <a:prstGeom prst="straightConnector1">
            <a:avLst/>
          </a:prstGeom>
          <a:ln w="3175" cmpd="dbl">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F4E3CE15-B872-BCC5-23DE-C2E2AE2349C5}"/>
              </a:ext>
            </a:extLst>
          </p:cNvPr>
          <p:cNvCxnSpPr>
            <a:cxnSpLocks/>
          </p:cNvCxnSpPr>
          <p:nvPr/>
        </p:nvCxnSpPr>
        <p:spPr>
          <a:xfrm>
            <a:off x="9392724" y="3578991"/>
            <a:ext cx="0" cy="838908"/>
          </a:xfrm>
          <a:prstGeom prst="straightConnector1">
            <a:avLst/>
          </a:prstGeom>
          <a:ln w="3175" cmpd="dbl">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74D7E648-1BCC-7850-08B1-036550C305E9}"/>
              </a:ext>
            </a:extLst>
          </p:cNvPr>
          <p:cNvSpPr txBox="1"/>
          <p:nvPr/>
        </p:nvSpPr>
        <p:spPr>
          <a:xfrm>
            <a:off x="9392724" y="3733341"/>
            <a:ext cx="2419252" cy="369332"/>
          </a:xfrm>
          <a:prstGeom prst="rect">
            <a:avLst/>
          </a:prstGeom>
          <a:noFill/>
        </p:spPr>
        <p:txBody>
          <a:bodyPr wrap="none" rtlCol="0">
            <a:spAutoFit/>
          </a:bodyPr>
          <a:lstStyle/>
          <a:p>
            <a:r>
              <a:rPr lang="en-US" dirty="0">
                <a:solidFill>
                  <a:srgbClr val="FF0000"/>
                </a:solidFill>
              </a:rPr>
              <a:t>High maximum 26 cm</a:t>
            </a:r>
          </a:p>
        </p:txBody>
      </p:sp>
      <p:sp>
        <p:nvSpPr>
          <p:cNvPr id="47" name="TextBox 46">
            <a:extLst>
              <a:ext uri="{FF2B5EF4-FFF2-40B4-BE49-F238E27FC236}">
                <a16:creationId xmlns:a16="http://schemas.microsoft.com/office/drawing/2014/main" id="{019257DB-79D8-6B73-85E5-826EA10A0C71}"/>
              </a:ext>
            </a:extLst>
          </p:cNvPr>
          <p:cNvSpPr txBox="1"/>
          <p:nvPr/>
        </p:nvSpPr>
        <p:spPr>
          <a:xfrm>
            <a:off x="9204307" y="4515502"/>
            <a:ext cx="1879041" cy="369332"/>
          </a:xfrm>
          <a:prstGeom prst="rect">
            <a:avLst/>
          </a:prstGeom>
          <a:noFill/>
        </p:spPr>
        <p:txBody>
          <a:bodyPr wrap="none" rtlCol="0">
            <a:spAutoFit/>
          </a:bodyPr>
          <a:lstStyle/>
          <a:p>
            <a:r>
              <a:rPr lang="en-US" dirty="0">
                <a:solidFill>
                  <a:srgbClr val="FF0000"/>
                </a:solidFill>
              </a:rPr>
              <a:t>Maximum 64 cm</a:t>
            </a:r>
          </a:p>
        </p:txBody>
      </p:sp>
      <p:sp>
        <p:nvSpPr>
          <p:cNvPr id="48" name="TextBox 47">
            <a:extLst>
              <a:ext uri="{FF2B5EF4-FFF2-40B4-BE49-F238E27FC236}">
                <a16:creationId xmlns:a16="http://schemas.microsoft.com/office/drawing/2014/main" id="{C3694D42-1A3C-8526-8B77-02AE6EB71907}"/>
              </a:ext>
            </a:extLst>
          </p:cNvPr>
          <p:cNvSpPr txBox="1"/>
          <p:nvPr/>
        </p:nvSpPr>
        <p:spPr>
          <a:xfrm>
            <a:off x="7187320" y="4802087"/>
            <a:ext cx="1879041" cy="369332"/>
          </a:xfrm>
          <a:prstGeom prst="rect">
            <a:avLst/>
          </a:prstGeom>
          <a:noFill/>
        </p:spPr>
        <p:txBody>
          <a:bodyPr wrap="none" rtlCol="0">
            <a:spAutoFit/>
          </a:bodyPr>
          <a:lstStyle/>
          <a:p>
            <a:r>
              <a:rPr lang="en-US" dirty="0">
                <a:solidFill>
                  <a:srgbClr val="FF0000"/>
                </a:solidFill>
              </a:rPr>
              <a:t>Maximum 41 cm</a:t>
            </a:r>
          </a:p>
        </p:txBody>
      </p:sp>
      <p:pic>
        <p:nvPicPr>
          <p:cNvPr id="49" name="Picture 48">
            <a:extLst>
              <a:ext uri="{FF2B5EF4-FFF2-40B4-BE49-F238E27FC236}">
                <a16:creationId xmlns:a16="http://schemas.microsoft.com/office/drawing/2014/main" id="{C5A5D1C1-18F4-2EAB-0597-AB2F7504EF12}"/>
              </a:ext>
            </a:extLst>
          </p:cNvPr>
          <p:cNvPicPr>
            <a:picLocks noChangeAspect="1"/>
          </p:cNvPicPr>
          <p:nvPr/>
        </p:nvPicPr>
        <p:blipFill rotWithShape="1">
          <a:blip r:embed="rId4"/>
          <a:srcRect t="11713" b="5137"/>
          <a:stretch/>
        </p:blipFill>
        <p:spPr>
          <a:xfrm>
            <a:off x="5845910" y="696851"/>
            <a:ext cx="2348127" cy="2603276"/>
          </a:xfrm>
          <a:prstGeom prst="rect">
            <a:avLst/>
          </a:prstGeom>
        </p:spPr>
      </p:pic>
    </p:spTree>
    <p:extLst>
      <p:ext uri="{BB962C8B-B14F-4D97-AF65-F5344CB8AC3E}">
        <p14:creationId xmlns:p14="http://schemas.microsoft.com/office/powerpoint/2010/main" val="1127219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a:extLst>
              <a:ext uri="{FF2B5EF4-FFF2-40B4-BE49-F238E27FC236}">
                <a16:creationId xmlns:a16="http://schemas.microsoft.com/office/drawing/2014/main" id="{61450EA6-AE1E-4921-A165-4638507DD3EF}"/>
              </a:ext>
            </a:extLst>
          </p:cNvPr>
          <p:cNvSpPr>
            <a:spLocks noGrp="1"/>
          </p:cNvSpPr>
          <p:nvPr>
            <p:ph type="ftr" sz="quarter" idx="11"/>
          </p:nvPr>
        </p:nvSpPr>
        <p:spPr>
          <a:xfrm>
            <a:off x="3694141" y="6434427"/>
            <a:ext cx="4822804" cy="365125"/>
          </a:xfrm>
        </p:spPr>
        <p:txBody>
          <a:bodyPr/>
          <a:lstStyle/>
          <a:p>
            <a:r>
              <a:rPr kumimoji="1" lang="en-US" altLang="ja-JP" sz="1200" dirty="0"/>
              <a:t>Copyright© TOMAS TECH CORPORATION. All rights reserved.</a:t>
            </a:r>
            <a:endParaRPr kumimoji="1" lang="ja-JP" altLang="en-US" sz="1200" dirty="0"/>
          </a:p>
        </p:txBody>
      </p:sp>
      <p:sp>
        <p:nvSpPr>
          <p:cNvPr id="5" name="スライド番号プレースホルダー 4">
            <a:extLst>
              <a:ext uri="{FF2B5EF4-FFF2-40B4-BE49-F238E27FC236}">
                <a16:creationId xmlns:a16="http://schemas.microsoft.com/office/drawing/2014/main" id="{E0DA0276-1D5F-45EF-AC15-6FD7C20CAAAD}"/>
              </a:ext>
            </a:extLst>
          </p:cNvPr>
          <p:cNvSpPr>
            <a:spLocks noGrp="1"/>
          </p:cNvSpPr>
          <p:nvPr>
            <p:ph type="sldNum" sz="quarter" idx="12"/>
          </p:nvPr>
        </p:nvSpPr>
        <p:spPr/>
        <p:txBody>
          <a:bodyPr/>
          <a:lstStyle/>
          <a:p>
            <a:fld id="{99C34D28-DE79-4B28-8B5E-B753BBC87275}" type="slidenum">
              <a:rPr kumimoji="1" lang="ja-JP" altLang="en-US" smtClean="0"/>
              <a:t>5</a:t>
            </a:fld>
            <a:endParaRPr kumimoji="1" lang="ja-JP" altLang="en-US"/>
          </a:p>
        </p:txBody>
      </p:sp>
      <p:sp>
        <p:nvSpPr>
          <p:cNvPr id="25" name="タイトル 1">
            <a:extLst>
              <a:ext uri="{FF2B5EF4-FFF2-40B4-BE49-F238E27FC236}">
                <a16:creationId xmlns:a16="http://schemas.microsoft.com/office/drawing/2014/main" id="{1E3AB466-B85B-43D3-B721-03FBF4C3A67B}"/>
              </a:ext>
            </a:extLst>
          </p:cNvPr>
          <p:cNvSpPr txBox="1">
            <a:spLocks/>
          </p:cNvSpPr>
          <p:nvPr/>
        </p:nvSpPr>
        <p:spPr>
          <a:xfrm>
            <a:off x="6058" y="125953"/>
            <a:ext cx="11517312" cy="666750"/>
          </a:xfrm>
          <a:prstGeom prst="rect">
            <a:avLst/>
          </a:prstGeom>
          <a:noFill/>
        </p:spPr>
        <p:txBody>
          <a:bodyPr vert="horz" lIns="91440" tIns="45720" rIns="91440" bIns="45720" rtlCol="0" anchor="b">
            <a:normAutofit/>
          </a:bodyP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r>
              <a:rPr lang="ja-JP" altLang="en-US" sz="3200" dirty="0">
                <a:solidFill>
                  <a:schemeClr val="tx1">
                    <a:lumMod val="75000"/>
                  </a:schemeClr>
                </a:solidFill>
              </a:rPr>
              <a:t>┃</a:t>
            </a:r>
            <a:r>
              <a:rPr lang="en-US" altLang="ja-JP" sz="3200" dirty="0">
                <a:solidFill>
                  <a:schemeClr val="tx1">
                    <a:lumMod val="75000"/>
                  </a:schemeClr>
                </a:solidFill>
              </a:rPr>
              <a:t>Packet material</a:t>
            </a:r>
          </a:p>
        </p:txBody>
      </p:sp>
      <p:sp>
        <p:nvSpPr>
          <p:cNvPr id="2" name="TextBox 1">
            <a:extLst>
              <a:ext uri="{FF2B5EF4-FFF2-40B4-BE49-F238E27FC236}">
                <a16:creationId xmlns:a16="http://schemas.microsoft.com/office/drawing/2014/main" id="{621959A8-A5CD-9470-C230-9CA3869AD2A1}"/>
              </a:ext>
            </a:extLst>
          </p:cNvPr>
          <p:cNvSpPr txBox="1"/>
          <p:nvPr/>
        </p:nvSpPr>
        <p:spPr>
          <a:xfrm>
            <a:off x="452927" y="880217"/>
            <a:ext cx="5877956" cy="369332"/>
          </a:xfrm>
          <a:prstGeom prst="rect">
            <a:avLst/>
          </a:prstGeom>
          <a:noFill/>
        </p:spPr>
        <p:txBody>
          <a:bodyPr wrap="none" rtlCol="0">
            <a:spAutoFit/>
          </a:bodyPr>
          <a:lstStyle/>
          <a:p>
            <a:r>
              <a:rPr lang="en-US" dirty="0"/>
              <a:t>Packet materials that can participate in the Auto process</a:t>
            </a:r>
          </a:p>
        </p:txBody>
      </p:sp>
      <p:pic>
        <p:nvPicPr>
          <p:cNvPr id="27" name="Picture 26">
            <a:extLst>
              <a:ext uri="{FF2B5EF4-FFF2-40B4-BE49-F238E27FC236}">
                <a16:creationId xmlns:a16="http://schemas.microsoft.com/office/drawing/2014/main" id="{AE3E8650-3885-779E-497B-304AA955A7BE}"/>
              </a:ext>
            </a:extLst>
          </p:cNvPr>
          <p:cNvPicPr>
            <a:picLocks noChangeAspect="1"/>
          </p:cNvPicPr>
          <p:nvPr/>
        </p:nvPicPr>
        <p:blipFill rotWithShape="1">
          <a:blip r:embed="rId3"/>
          <a:srcRect t="11713" b="5137"/>
          <a:stretch/>
        </p:blipFill>
        <p:spPr>
          <a:xfrm>
            <a:off x="1783493" y="2036069"/>
            <a:ext cx="2696861" cy="2989904"/>
          </a:xfrm>
          <a:prstGeom prst="rect">
            <a:avLst/>
          </a:prstGeom>
        </p:spPr>
      </p:pic>
      <p:pic>
        <p:nvPicPr>
          <p:cNvPr id="1026" name="Picture 2" descr="เครื่องหมายถูกการออกแบบเครื่องหมายไอคอน ภาพประกอบสต็อก -  ดาวน์โหลดรูปภาพตอนนี้ - การตัดสินใจ - มโนทัศน์, ข้อตกลง - มโนทัศน์,  ความชำนาญ - iStock">
            <a:extLst>
              <a:ext uri="{FF2B5EF4-FFF2-40B4-BE49-F238E27FC236}">
                <a16:creationId xmlns:a16="http://schemas.microsoft.com/office/drawing/2014/main" id="{F1B1A6CE-E2FF-8289-C847-86C453F5EB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49200" y="5273395"/>
            <a:ext cx="565447" cy="565447"/>
          </a:xfrm>
          <a:prstGeom prst="rect">
            <a:avLst/>
          </a:prstGeom>
          <a:noFill/>
          <a:extLst>
            <a:ext uri="{909E8E84-426E-40DD-AFC4-6F175D3DCCD1}">
              <a14:hiddenFill xmlns:a14="http://schemas.microsoft.com/office/drawing/2010/main">
                <a:solidFill>
                  <a:srgbClr val="FFFFFF"/>
                </a:solidFill>
              </a14:hiddenFill>
            </a:ext>
          </a:extLst>
        </p:spPr>
      </p:pic>
      <p:sp>
        <p:nvSpPr>
          <p:cNvPr id="50" name="Rectangle 49">
            <a:extLst>
              <a:ext uri="{FF2B5EF4-FFF2-40B4-BE49-F238E27FC236}">
                <a16:creationId xmlns:a16="http://schemas.microsoft.com/office/drawing/2014/main" id="{51AA6D22-A261-DF89-46D9-00D254BF5598}"/>
              </a:ext>
            </a:extLst>
          </p:cNvPr>
          <p:cNvSpPr/>
          <p:nvPr/>
        </p:nvSpPr>
        <p:spPr>
          <a:xfrm>
            <a:off x="6504420" y="2036069"/>
            <a:ext cx="3461047" cy="2989904"/>
          </a:xfrm>
          <a:prstGeom prst="rect">
            <a:avLst/>
          </a:prstGeom>
          <a:ln/>
        </p:spPr>
        <p:style>
          <a:lnRef idx="1">
            <a:schemeClr val="accent4"/>
          </a:lnRef>
          <a:fillRef idx="3">
            <a:schemeClr val="accent4"/>
          </a:fillRef>
          <a:effectRef idx="2">
            <a:schemeClr val="accent4"/>
          </a:effectRef>
          <a:fontRef idx="minor">
            <a:schemeClr val="lt1"/>
          </a:fontRef>
        </p:style>
        <p:txBody>
          <a:bodyPr rtlCol="0" anchor="ctr"/>
          <a:lstStyle/>
          <a:p>
            <a:pPr algn="ctr"/>
            <a:endParaRPr kumimoji="1" lang="en-US" sz="1100" dirty="0">
              <a:solidFill>
                <a:schemeClr val="tx1"/>
              </a:solidFill>
            </a:endParaRPr>
          </a:p>
        </p:txBody>
      </p:sp>
      <p:sp>
        <p:nvSpPr>
          <p:cNvPr id="51" name="Rectangle 50">
            <a:extLst>
              <a:ext uri="{FF2B5EF4-FFF2-40B4-BE49-F238E27FC236}">
                <a16:creationId xmlns:a16="http://schemas.microsoft.com/office/drawing/2014/main" id="{39282B02-A49D-303A-39D5-82DCD251A1D4}"/>
              </a:ext>
            </a:extLst>
          </p:cNvPr>
          <p:cNvSpPr/>
          <p:nvPr/>
        </p:nvSpPr>
        <p:spPr>
          <a:xfrm>
            <a:off x="7318242" y="3755699"/>
            <a:ext cx="1833402" cy="987217"/>
          </a:xfrm>
          <a:prstGeom prst="rect">
            <a:avLst/>
          </a:prstGeom>
          <a:noFill/>
          <a:ln w="3175">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sz="1100" dirty="0">
                <a:solidFill>
                  <a:schemeClr val="tx1"/>
                </a:solidFill>
              </a:rPr>
              <a:t>Label Area</a:t>
            </a:r>
          </a:p>
        </p:txBody>
      </p:sp>
      <p:pic>
        <p:nvPicPr>
          <p:cNvPr id="1028" name="Picture 4" descr="95,393 Barcode Royalty-Free Images, Stock Photos &amp; Pictures | Shutterstock">
            <a:extLst>
              <a:ext uri="{FF2B5EF4-FFF2-40B4-BE49-F238E27FC236}">
                <a16:creationId xmlns:a16="http://schemas.microsoft.com/office/drawing/2014/main" id="{C3397EB6-A862-1F62-82FB-4739B53BD03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18242" y="2286615"/>
            <a:ext cx="1833402" cy="987217"/>
          </a:xfrm>
          <a:prstGeom prst="rect">
            <a:avLst/>
          </a:prstGeom>
          <a:noFill/>
          <a:extLst>
            <a:ext uri="{909E8E84-426E-40DD-AFC4-6F175D3DCCD1}">
              <a14:hiddenFill xmlns:a14="http://schemas.microsoft.com/office/drawing/2010/main">
                <a:solidFill>
                  <a:srgbClr val="FFFFFF"/>
                </a:solidFill>
              </a14:hiddenFill>
            </a:ext>
          </a:extLst>
        </p:spPr>
      </p:pic>
      <p:sp>
        <p:nvSpPr>
          <p:cNvPr id="52" name="TextBox 51">
            <a:extLst>
              <a:ext uri="{FF2B5EF4-FFF2-40B4-BE49-F238E27FC236}">
                <a16:creationId xmlns:a16="http://schemas.microsoft.com/office/drawing/2014/main" id="{929B2CD5-0815-E191-0959-A97E0FA29A01}"/>
              </a:ext>
            </a:extLst>
          </p:cNvPr>
          <p:cNvSpPr txBox="1"/>
          <p:nvPr/>
        </p:nvSpPr>
        <p:spPr>
          <a:xfrm>
            <a:off x="2776698" y="1603981"/>
            <a:ext cx="710451" cy="369332"/>
          </a:xfrm>
          <a:prstGeom prst="rect">
            <a:avLst/>
          </a:prstGeom>
          <a:noFill/>
        </p:spPr>
        <p:txBody>
          <a:bodyPr wrap="none" rtlCol="0">
            <a:spAutoFit/>
          </a:bodyPr>
          <a:lstStyle/>
          <a:p>
            <a:r>
              <a:rPr lang="en-US" dirty="0"/>
              <a:t>Reels</a:t>
            </a:r>
          </a:p>
        </p:txBody>
      </p:sp>
      <p:sp>
        <p:nvSpPr>
          <p:cNvPr id="53" name="TextBox 52">
            <a:extLst>
              <a:ext uri="{FF2B5EF4-FFF2-40B4-BE49-F238E27FC236}">
                <a16:creationId xmlns:a16="http://schemas.microsoft.com/office/drawing/2014/main" id="{18DC8625-749C-76DF-5B00-7A1766A0F8BF}"/>
              </a:ext>
            </a:extLst>
          </p:cNvPr>
          <p:cNvSpPr txBox="1"/>
          <p:nvPr/>
        </p:nvSpPr>
        <p:spPr>
          <a:xfrm>
            <a:off x="6778358" y="1603981"/>
            <a:ext cx="2913170" cy="369332"/>
          </a:xfrm>
          <a:prstGeom prst="rect">
            <a:avLst/>
          </a:prstGeom>
          <a:noFill/>
        </p:spPr>
        <p:txBody>
          <a:bodyPr wrap="none" rtlCol="0">
            <a:spAutoFit/>
          </a:bodyPr>
          <a:lstStyle/>
          <a:p>
            <a:r>
              <a:rPr lang="en-US" dirty="0"/>
              <a:t>Box or PCB ( label on top )</a:t>
            </a:r>
          </a:p>
        </p:txBody>
      </p:sp>
      <p:pic>
        <p:nvPicPr>
          <p:cNvPr id="54" name="Picture 2" descr="เครื่องหมายถูกการออกแบบเครื่องหมายไอคอน ภาพประกอบสต็อก -  ดาวน์โหลดรูปภาพตอนนี้ - การตัดสินใจ - มโนทัศน์, ข้อตกลง - มโนทัศน์,  ความชำนาญ - iStock">
            <a:extLst>
              <a:ext uri="{FF2B5EF4-FFF2-40B4-BE49-F238E27FC236}">
                <a16:creationId xmlns:a16="http://schemas.microsoft.com/office/drawing/2014/main" id="{7F4BFC2F-0D9C-EB08-A370-E3C91ADD48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54770" y="5254019"/>
            <a:ext cx="565447" cy="5654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79811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a:extLst>
              <a:ext uri="{FF2B5EF4-FFF2-40B4-BE49-F238E27FC236}">
                <a16:creationId xmlns:a16="http://schemas.microsoft.com/office/drawing/2014/main" id="{61450EA6-AE1E-4921-A165-4638507DD3EF}"/>
              </a:ext>
            </a:extLst>
          </p:cNvPr>
          <p:cNvSpPr>
            <a:spLocks noGrp="1"/>
          </p:cNvSpPr>
          <p:nvPr>
            <p:ph type="ftr" sz="quarter" idx="11"/>
          </p:nvPr>
        </p:nvSpPr>
        <p:spPr/>
        <p:txBody>
          <a:bodyPr/>
          <a:lstStyle/>
          <a:p>
            <a:r>
              <a:rPr kumimoji="1" lang="en-US" altLang="ja-JP" sz="1200" dirty="0"/>
              <a:t>Copyright© TOMAS TECH CORPORATION. All rights reserved.</a:t>
            </a:r>
            <a:endParaRPr kumimoji="1" lang="ja-JP" altLang="en-US" sz="1200" dirty="0"/>
          </a:p>
        </p:txBody>
      </p:sp>
      <p:sp>
        <p:nvSpPr>
          <p:cNvPr id="5" name="スライド番号プレースホルダー 4">
            <a:extLst>
              <a:ext uri="{FF2B5EF4-FFF2-40B4-BE49-F238E27FC236}">
                <a16:creationId xmlns:a16="http://schemas.microsoft.com/office/drawing/2014/main" id="{E0DA0276-1D5F-45EF-AC15-6FD7C20CAAAD}"/>
              </a:ext>
            </a:extLst>
          </p:cNvPr>
          <p:cNvSpPr>
            <a:spLocks noGrp="1"/>
          </p:cNvSpPr>
          <p:nvPr>
            <p:ph type="sldNum" sz="quarter" idx="12"/>
          </p:nvPr>
        </p:nvSpPr>
        <p:spPr/>
        <p:txBody>
          <a:bodyPr/>
          <a:lstStyle/>
          <a:p>
            <a:fld id="{99C34D28-DE79-4B28-8B5E-B753BBC87275}" type="slidenum">
              <a:rPr kumimoji="1" lang="ja-JP" altLang="en-US" smtClean="0"/>
              <a:t>6</a:t>
            </a:fld>
            <a:endParaRPr kumimoji="1" lang="ja-JP" altLang="en-US"/>
          </a:p>
        </p:txBody>
      </p:sp>
      <p:sp>
        <p:nvSpPr>
          <p:cNvPr id="18" name="タイトル 1">
            <a:extLst>
              <a:ext uri="{FF2B5EF4-FFF2-40B4-BE49-F238E27FC236}">
                <a16:creationId xmlns:a16="http://schemas.microsoft.com/office/drawing/2014/main" id="{21284F11-5BA2-4086-836C-5BC3D1DE8748}"/>
              </a:ext>
            </a:extLst>
          </p:cNvPr>
          <p:cNvSpPr txBox="1">
            <a:spLocks/>
          </p:cNvSpPr>
          <p:nvPr/>
        </p:nvSpPr>
        <p:spPr>
          <a:xfrm>
            <a:off x="1318846" y="2266332"/>
            <a:ext cx="10392508" cy="666750"/>
          </a:xfrm>
          <a:prstGeom prst="rect">
            <a:avLst/>
          </a:prstGeom>
          <a:noFill/>
        </p:spPr>
        <p:txBody>
          <a:bodyPr vert="horz" lIns="91440" tIns="45720" rIns="91440" bIns="45720" rtlCol="0" anchor="b">
            <a:normAutofit/>
          </a:bodyP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r>
              <a:rPr lang="en-US" altLang="ja-JP" sz="3200" i="1" dirty="0">
                <a:solidFill>
                  <a:schemeClr val="tx1">
                    <a:lumMod val="75000"/>
                  </a:schemeClr>
                </a:solidFill>
              </a:rPr>
              <a:t>Layout machine</a:t>
            </a:r>
          </a:p>
        </p:txBody>
      </p:sp>
      <p:cxnSp>
        <p:nvCxnSpPr>
          <p:cNvPr id="3" name="直線コネクタ 2">
            <a:extLst>
              <a:ext uri="{FF2B5EF4-FFF2-40B4-BE49-F238E27FC236}">
                <a16:creationId xmlns:a16="http://schemas.microsoft.com/office/drawing/2014/main" id="{17564AAB-9354-40D9-BBED-ED5279A8ACC3}"/>
              </a:ext>
            </a:extLst>
          </p:cNvPr>
          <p:cNvCxnSpPr/>
          <p:nvPr/>
        </p:nvCxnSpPr>
        <p:spPr>
          <a:xfrm>
            <a:off x="1318846" y="2945423"/>
            <a:ext cx="10392508" cy="0"/>
          </a:xfrm>
          <a:prstGeom prst="line">
            <a:avLst/>
          </a:prstGeom>
          <a:ln w="3175" cmpd="dbl">
            <a:solidFill>
              <a:schemeClr val="tx1"/>
            </a:solidFill>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97746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AD7D2C9-F276-3AB5-3524-8795517774FE}"/>
              </a:ext>
            </a:extLst>
          </p:cNvPr>
          <p:cNvPicPr>
            <a:picLocks noChangeAspect="1"/>
          </p:cNvPicPr>
          <p:nvPr/>
        </p:nvPicPr>
        <p:blipFill>
          <a:blip r:embed="rId3"/>
          <a:stretch>
            <a:fillRect/>
          </a:stretch>
        </p:blipFill>
        <p:spPr>
          <a:xfrm>
            <a:off x="1418600" y="1041146"/>
            <a:ext cx="9135455" cy="4969017"/>
          </a:xfrm>
          <a:prstGeom prst="rect">
            <a:avLst/>
          </a:prstGeom>
        </p:spPr>
      </p:pic>
      <p:sp>
        <p:nvSpPr>
          <p:cNvPr id="4" name="フッター プレースホルダー 3">
            <a:extLst>
              <a:ext uri="{FF2B5EF4-FFF2-40B4-BE49-F238E27FC236}">
                <a16:creationId xmlns:a16="http://schemas.microsoft.com/office/drawing/2014/main" id="{61450EA6-AE1E-4921-A165-4638507DD3EF}"/>
              </a:ext>
            </a:extLst>
          </p:cNvPr>
          <p:cNvSpPr>
            <a:spLocks noGrp="1"/>
          </p:cNvSpPr>
          <p:nvPr>
            <p:ph type="ftr" sz="quarter" idx="11"/>
          </p:nvPr>
        </p:nvSpPr>
        <p:spPr>
          <a:xfrm>
            <a:off x="3694141" y="6434427"/>
            <a:ext cx="4822804" cy="365125"/>
          </a:xfrm>
        </p:spPr>
        <p:txBody>
          <a:bodyPr/>
          <a:lstStyle/>
          <a:p>
            <a:r>
              <a:rPr kumimoji="1" lang="en-US" altLang="ja-JP" sz="1200" dirty="0"/>
              <a:t>Copyright© TOMAS TECH CORPORATION. All rights reserved.</a:t>
            </a:r>
            <a:endParaRPr kumimoji="1" lang="ja-JP" altLang="en-US" sz="1200" dirty="0"/>
          </a:p>
        </p:txBody>
      </p:sp>
      <p:sp>
        <p:nvSpPr>
          <p:cNvPr id="5" name="スライド番号プレースホルダー 4">
            <a:extLst>
              <a:ext uri="{FF2B5EF4-FFF2-40B4-BE49-F238E27FC236}">
                <a16:creationId xmlns:a16="http://schemas.microsoft.com/office/drawing/2014/main" id="{E0DA0276-1D5F-45EF-AC15-6FD7C20CAAAD}"/>
              </a:ext>
            </a:extLst>
          </p:cNvPr>
          <p:cNvSpPr>
            <a:spLocks noGrp="1"/>
          </p:cNvSpPr>
          <p:nvPr>
            <p:ph type="sldNum" sz="quarter" idx="12"/>
          </p:nvPr>
        </p:nvSpPr>
        <p:spPr/>
        <p:txBody>
          <a:bodyPr/>
          <a:lstStyle/>
          <a:p>
            <a:fld id="{99C34D28-DE79-4B28-8B5E-B753BBC87275}" type="slidenum">
              <a:rPr kumimoji="1" lang="ja-JP" altLang="en-US" smtClean="0"/>
              <a:t>7</a:t>
            </a:fld>
            <a:endParaRPr kumimoji="1" lang="ja-JP" altLang="en-US"/>
          </a:p>
        </p:txBody>
      </p:sp>
      <p:sp>
        <p:nvSpPr>
          <p:cNvPr id="25" name="タイトル 1">
            <a:extLst>
              <a:ext uri="{FF2B5EF4-FFF2-40B4-BE49-F238E27FC236}">
                <a16:creationId xmlns:a16="http://schemas.microsoft.com/office/drawing/2014/main" id="{1E3AB466-B85B-43D3-B721-03FBF4C3A67B}"/>
              </a:ext>
            </a:extLst>
          </p:cNvPr>
          <p:cNvSpPr txBox="1">
            <a:spLocks/>
          </p:cNvSpPr>
          <p:nvPr/>
        </p:nvSpPr>
        <p:spPr>
          <a:xfrm>
            <a:off x="6058" y="125953"/>
            <a:ext cx="11517312" cy="666750"/>
          </a:xfrm>
          <a:prstGeom prst="rect">
            <a:avLst/>
          </a:prstGeom>
          <a:noFill/>
        </p:spPr>
        <p:txBody>
          <a:bodyPr vert="horz" lIns="91440" tIns="45720" rIns="91440" bIns="45720" rtlCol="0" anchor="b">
            <a:normAutofit/>
          </a:bodyP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r>
              <a:rPr lang="ja-JP" altLang="en-US" sz="3200" dirty="0">
                <a:solidFill>
                  <a:schemeClr val="tx1">
                    <a:lumMod val="75000"/>
                  </a:schemeClr>
                </a:solidFill>
              </a:rPr>
              <a:t>┃</a:t>
            </a:r>
            <a:r>
              <a:rPr lang="en-US" altLang="ja-JP" sz="3200" dirty="0">
                <a:solidFill>
                  <a:schemeClr val="tx1">
                    <a:lumMod val="75000"/>
                  </a:schemeClr>
                </a:solidFill>
              </a:rPr>
              <a:t>Layout machine</a:t>
            </a:r>
          </a:p>
        </p:txBody>
      </p:sp>
      <p:sp>
        <p:nvSpPr>
          <p:cNvPr id="7" name="TextBox 6">
            <a:extLst>
              <a:ext uri="{FF2B5EF4-FFF2-40B4-BE49-F238E27FC236}">
                <a16:creationId xmlns:a16="http://schemas.microsoft.com/office/drawing/2014/main" id="{CAFC7264-2033-93E4-983E-332502CA29C1}"/>
              </a:ext>
            </a:extLst>
          </p:cNvPr>
          <p:cNvSpPr txBox="1"/>
          <p:nvPr/>
        </p:nvSpPr>
        <p:spPr>
          <a:xfrm>
            <a:off x="2805306" y="2901703"/>
            <a:ext cx="1011815" cy="369332"/>
          </a:xfrm>
          <a:prstGeom prst="rect">
            <a:avLst/>
          </a:prstGeom>
          <a:noFill/>
        </p:spPr>
        <p:txBody>
          <a:bodyPr wrap="none" rtlCol="0">
            <a:spAutoFit/>
          </a:bodyPr>
          <a:lstStyle/>
          <a:p>
            <a:r>
              <a:rPr lang="en-US" b="1" i="1" dirty="0">
                <a:solidFill>
                  <a:srgbClr val="FF0000"/>
                </a:solidFill>
                <a:effectLst>
                  <a:outerShdw blurRad="38100" dist="38100" dir="2700000" algn="tl">
                    <a:srgbClr val="000000">
                      <a:alpha val="43137"/>
                    </a:srgbClr>
                  </a:outerShdw>
                </a:effectLst>
              </a:rPr>
              <a:t>Phase 2</a:t>
            </a:r>
          </a:p>
        </p:txBody>
      </p:sp>
      <p:sp>
        <p:nvSpPr>
          <p:cNvPr id="8" name="Rectangle 7">
            <a:extLst>
              <a:ext uri="{FF2B5EF4-FFF2-40B4-BE49-F238E27FC236}">
                <a16:creationId xmlns:a16="http://schemas.microsoft.com/office/drawing/2014/main" id="{C4F4252C-5C8F-02C3-C028-9E48C9803F3A}"/>
              </a:ext>
            </a:extLst>
          </p:cNvPr>
          <p:cNvSpPr/>
          <p:nvPr/>
        </p:nvSpPr>
        <p:spPr>
          <a:xfrm>
            <a:off x="2230452" y="2407768"/>
            <a:ext cx="2324456" cy="2155685"/>
          </a:xfrm>
          <a:prstGeom prst="rect">
            <a:avLst/>
          </a:prstGeom>
          <a:noFill/>
          <a:ln w="28575">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sz="1100" dirty="0">
              <a:solidFill>
                <a:schemeClr val="tx1"/>
              </a:solidFill>
            </a:endParaRPr>
          </a:p>
        </p:txBody>
      </p:sp>
    </p:spTree>
    <p:extLst>
      <p:ext uri="{BB962C8B-B14F-4D97-AF65-F5344CB8AC3E}">
        <p14:creationId xmlns:p14="http://schemas.microsoft.com/office/powerpoint/2010/main" val="40204751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a:extLst>
              <a:ext uri="{FF2B5EF4-FFF2-40B4-BE49-F238E27FC236}">
                <a16:creationId xmlns:a16="http://schemas.microsoft.com/office/drawing/2014/main" id="{61450EA6-AE1E-4921-A165-4638507DD3EF}"/>
              </a:ext>
            </a:extLst>
          </p:cNvPr>
          <p:cNvSpPr>
            <a:spLocks noGrp="1"/>
          </p:cNvSpPr>
          <p:nvPr>
            <p:ph type="ftr" sz="quarter" idx="11"/>
          </p:nvPr>
        </p:nvSpPr>
        <p:spPr>
          <a:xfrm>
            <a:off x="3694141" y="6434427"/>
            <a:ext cx="4822804" cy="365125"/>
          </a:xfrm>
        </p:spPr>
        <p:txBody>
          <a:bodyPr/>
          <a:lstStyle/>
          <a:p>
            <a:r>
              <a:rPr kumimoji="1" lang="en-US" altLang="ja-JP" sz="1200" dirty="0"/>
              <a:t>Copyright© TOMAS TECH CORPORATION. All rights reserved.</a:t>
            </a:r>
            <a:endParaRPr kumimoji="1" lang="ja-JP" altLang="en-US" sz="1200" dirty="0"/>
          </a:p>
        </p:txBody>
      </p:sp>
      <p:sp>
        <p:nvSpPr>
          <p:cNvPr id="5" name="スライド番号プレースホルダー 4">
            <a:extLst>
              <a:ext uri="{FF2B5EF4-FFF2-40B4-BE49-F238E27FC236}">
                <a16:creationId xmlns:a16="http://schemas.microsoft.com/office/drawing/2014/main" id="{E0DA0276-1D5F-45EF-AC15-6FD7C20CAAAD}"/>
              </a:ext>
            </a:extLst>
          </p:cNvPr>
          <p:cNvSpPr>
            <a:spLocks noGrp="1"/>
          </p:cNvSpPr>
          <p:nvPr>
            <p:ph type="sldNum" sz="quarter" idx="12"/>
          </p:nvPr>
        </p:nvSpPr>
        <p:spPr/>
        <p:txBody>
          <a:bodyPr/>
          <a:lstStyle/>
          <a:p>
            <a:fld id="{99C34D28-DE79-4B28-8B5E-B753BBC87275}" type="slidenum">
              <a:rPr kumimoji="1" lang="ja-JP" altLang="en-US" smtClean="0"/>
              <a:t>8</a:t>
            </a:fld>
            <a:endParaRPr kumimoji="1" lang="ja-JP" altLang="en-US"/>
          </a:p>
        </p:txBody>
      </p:sp>
      <p:sp>
        <p:nvSpPr>
          <p:cNvPr id="25" name="タイトル 1">
            <a:extLst>
              <a:ext uri="{FF2B5EF4-FFF2-40B4-BE49-F238E27FC236}">
                <a16:creationId xmlns:a16="http://schemas.microsoft.com/office/drawing/2014/main" id="{1E3AB466-B85B-43D3-B721-03FBF4C3A67B}"/>
              </a:ext>
            </a:extLst>
          </p:cNvPr>
          <p:cNvSpPr txBox="1">
            <a:spLocks/>
          </p:cNvSpPr>
          <p:nvPr/>
        </p:nvSpPr>
        <p:spPr>
          <a:xfrm>
            <a:off x="6058" y="125953"/>
            <a:ext cx="11517312" cy="666750"/>
          </a:xfrm>
          <a:prstGeom prst="rect">
            <a:avLst/>
          </a:prstGeom>
          <a:noFill/>
        </p:spPr>
        <p:txBody>
          <a:bodyPr vert="horz" lIns="91440" tIns="45720" rIns="91440" bIns="45720" rtlCol="0" anchor="b">
            <a:normAutofit/>
          </a:bodyP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r>
              <a:rPr lang="ja-JP" altLang="en-US" sz="3200" dirty="0">
                <a:solidFill>
                  <a:schemeClr val="tx1">
                    <a:lumMod val="75000"/>
                  </a:schemeClr>
                </a:solidFill>
              </a:rPr>
              <a:t>┃</a:t>
            </a:r>
            <a:r>
              <a:rPr lang="en-US" altLang="ja-JP" sz="3200" dirty="0">
                <a:solidFill>
                  <a:schemeClr val="tx1">
                    <a:lumMod val="75000"/>
                  </a:schemeClr>
                </a:solidFill>
              </a:rPr>
              <a:t>Layout machine Phase 1</a:t>
            </a:r>
          </a:p>
        </p:txBody>
      </p:sp>
      <p:pic>
        <p:nvPicPr>
          <p:cNvPr id="8" name="Picture 7">
            <a:extLst>
              <a:ext uri="{FF2B5EF4-FFF2-40B4-BE49-F238E27FC236}">
                <a16:creationId xmlns:a16="http://schemas.microsoft.com/office/drawing/2014/main" id="{25831A0E-1106-353C-AD74-3AB130D2349E}"/>
              </a:ext>
            </a:extLst>
          </p:cNvPr>
          <p:cNvPicPr>
            <a:picLocks noChangeAspect="1"/>
          </p:cNvPicPr>
          <p:nvPr/>
        </p:nvPicPr>
        <p:blipFill>
          <a:blip r:embed="rId3"/>
          <a:stretch>
            <a:fillRect/>
          </a:stretch>
        </p:blipFill>
        <p:spPr>
          <a:xfrm>
            <a:off x="6366638" y="1329774"/>
            <a:ext cx="4982128" cy="4070824"/>
          </a:xfrm>
          <a:prstGeom prst="rect">
            <a:avLst/>
          </a:prstGeom>
        </p:spPr>
      </p:pic>
      <p:pic>
        <p:nvPicPr>
          <p:cNvPr id="18" name="Picture 17">
            <a:extLst>
              <a:ext uri="{FF2B5EF4-FFF2-40B4-BE49-F238E27FC236}">
                <a16:creationId xmlns:a16="http://schemas.microsoft.com/office/drawing/2014/main" id="{806E32A0-7039-6208-F25F-D4E86A878E93}"/>
              </a:ext>
            </a:extLst>
          </p:cNvPr>
          <p:cNvPicPr>
            <a:picLocks noChangeAspect="1"/>
          </p:cNvPicPr>
          <p:nvPr/>
        </p:nvPicPr>
        <p:blipFill>
          <a:blip r:embed="rId4"/>
          <a:stretch>
            <a:fillRect/>
          </a:stretch>
        </p:blipFill>
        <p:spPr>
          <a:xfrm>
            <a:off x="614439" y="1018779"/>
            <a:ext cx="5364640" cy="2919804"/>
          </a:xfrm>
          <a:prstGeom prst="rect">
            <a:avLst/>
          </a:prstGeom>
        </p:spPr>
      </p:pic>
      <p:pic>
        <p:nvPicPr>
          <p:cNvPr id="28" name="Picture 27">
            <a:extLst>
              <a:ext uri="{FF2B5EF4-FFF2-40B4-BE49-F238E27FC236}">
                <a16:creationId xmlns:a16="http://schemas.microsoft.com/office/drawing/2014/main" id="{A385D8D0-5D9B-025B-EF54-6B0408F5F25C}"/>
              </a:ext>
            </a:extLst>
          </p:cNvPr>
          <p:cNvPicPr>
            <a:picLocks noChangeAspect="1"/>
          </p:cNvPicPr>
          <p:nvPr/>
        </p:nvPicPr>
        <p:blipFill>
          <a:blip r:embed="rId5"/>
          <a:stretch>
            <a:fillRect/>
          </a:stretch>
        </p:blipFill>
        <p:spPr>
          <a:xfrm>
            <a:off x="385139" y="3844095"/>
            <a:ext cx="5710861" cy="2463993"/>
          </a:xfrm>
          <a:prstGeom prst="rect">
            <a:avLst/>
          </a:prstGeom>
        </p:spPr>
      </p:pic>
    </p:spTree>
    <p:extLst>
      <p:ext uri="{BB962C8B-B14F-4D97-AF65-F5344CB8AC3E}">
        <p14:creationId xmlns:p14="http://schemas.microsoft.com/office/powerpoint/2010/main" val="42109118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a:extLst>
              <a:ext uri="{FF2B5EF4-FFF2-40B4-BE49-F238E27FC236}">
                <a16:creationId xmlns:a16="http://schemas.microsoft.com/office/drawing/2014/main" id="{61450EA6-AE1E-4921-A165-4638507DD3EF}"/>
              </a:ext>
            </a:extLst>
          </p:cNvPr>
          <p:cNvSpPr>
            <a:spLocks noGrp="1"/>
          </p:cNvSpPr>
          <p:nvPr>
            <p:ph type="ftr" sz="quarter" idx="11"/>
          </p:nvPr>
        </p:nvSpPr>
        <p:spPr>
          <a:xfrm>
            <a:off x="3694141" y="6434427"/>
            <a:ext cx="4822804" cy="365125"/>
          </a:xfrm>
        </p:spPr>
        <p:txBody>
          <a:bodyPr/>
          <a:lstStyle/>
          <a:p>
            <a:r>
              <a:rPr kumimoji="1" lang="en-US" altLang="ja-JP" sz="1200" dirty="0"/>
              <a:t>Copyright© TOMAS TECH CORPORATION. All rights reserved.</a:t>
            </a:r>
            <a:endParaRPr kumimoji="1" lang="ja-JP" altLang="en-US" sz="1200" dirty="0"/>
          </a:p>
        </p:txBody>
      </p:sp>
      <p:sp>
        <p:nvSpPr>
          <p:cNvPr id="5" name="スライド番号プレースホルダー 4">
            <a:extLst>
              <a:ext uri="{FF2B5EF4-FFF2-40B4-BE49-F238E27FC236}">
                <a16:creationId xmlns:a16="http://schemas.microsoft.com/office/drawing/2014/main" id="{E0DA0276-1D5F-45EF-AC15-6FD7C20CAAAD}"/>
              </a:ext>
            </a:extLst>
          </p:cNvPr>
          <p:cNvSpPr>
            <a:spLocks noGrp="1"/>
          </p:cNvSpPr>
          <p:nvPr>
            <p:ph type="sldNum" sz="quarter" idx="12"/>
          </p:nvPr>
        </p:nvSpPr>
        <p:spPr/>
        <p:txBody>
          <a:bodyPr/>
          <a:lstStyle/>
          <a:p>
            <a:fld id="{99C34D28-DE79-4B28-8B5E-B753BBC87275}" type="slidenum">
              <a:rPr kumimoji="1" lang="ja-JP" altLang="en-US" smtClean="0"/>
              <a:t>9</a:t>
            </a:fld>
            <a:endParaRPr kumimoji="1" lang="ja-JP" altLang="en-US"/>
          </a:p>
        </p:txBody>
      </p:sp>
      <p:sp>
        <p:nvSpPr>
          <p:cNvPr id="25" name="タイトル 1">
            <a:extLst>
              <a:ext uri="{FF2B5EF4-FFF2-40B4-BE49-F238E27FC236}">
                <a16:creationId xmlns:a16="http://schemas.microsoft.com/office/drawing/2014/main" id="{1E3AB466-B85B-43D3-B721-03FBF4C3A67B}"/>
              </a:ext>
            </a:extLst>
          </p:cNvPr>
          <p:cNvSpPr txBox="1">
            <a:spLocks/>
          </p:cNvSpPr>
          <p:nvPr/>
        </p:nvSpPr>
        <p:spPr>
          <a:xfrm>
            <a:off x="6058" y="125953"/>
            <a:ext cx="11517312" cy="666750"/>
          </a:xfrm>
          <a:prstGeom prst="rect">
            <a:avLst/>
          </a:prstGeom>
          <a:noFill/>
        </p:spPr>
        <p:txBody>
          <a:bodyPr vert="horz" lIns="91440" tIns="45720" rIns="91440" bIns="45720" rtlCol="0" anchor="b">
            <a:normAutofit/>
          </a:bodyP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r>
              <a:rPr lang="ja-JP" altLang="en-US" sz="3200" dirty="0">
                <a:solidFill>
                  <a:schemeClr val="tx1">
                    <a:lumMod val="75000"/>
                  </a:schemeClr>
                </a:solidFill>
              </a:rPr>
              <a:t>┃</a:t>
            </a:r>
            <a:r>
              <a:rPr lang="en-US" altLang="ja-JP" sz="3200" dirty="0">
                <a:solidFill>
                  <a:schemeClr val="tx1">
                    <a:lumMod val="75000"/>
                  </a:schemeClr>
                </a:solidFill>
              </a:rPr>
              <a:t>Layout machine Phase 2</a:t>
            </a:r>
          </a:p>
        </p:txBody>
      </p:sp>
      <p:pic>
        <p:nvPicPr>
          <p:cNvPr id="8" name="Picture 7">
            <a:extLst>
              <a:ext uri="{FF2B5EF4-FFF2-40B4-BE49-F238E27FC236}">
                <a16:creationId xmlns:a16="http://schemas.microsoft.com/office/drawing/2014/main" id="{25831A0E-1106-353C-AD74-3AB130D2349E}"/>
              </a:ext>
            </a:extLst>
          </p:cNvPr>
          <p:cNvPicPr>
            <a:picLocks noChangeAspect="1"/>
          </p:cNvPicPr>
          <p:nvPr/>
        </p:nvPicPr>
        <p:blipFill>
          <a:blip r:embed="rId3"/>
          <a:stretch>
            <a:fillRect/>
          </a:stretch>
        </p:blipFill>
        <p:spPr>
          <a:xfrm>
            <a:off x="6366638" y="1329774"/>
            <a:ext cx="4982128" cy="4070824"/>
          </a:xfrm>
          <a:prstGeom prst="rect">
            <a:avLst/>
          </a:prstGeom>
        </p:spPr>
      </p:pic>
      <p:pic>
        <p:nvPicPr>
          <p:cNvPr id="28" name="Picture 27">
            <a:extLst>
              <a:ext uri="{FF2B5EF4-FFF2-40B4-BE49-F238E27FC236}">
                <a16:creationId xmlns:a16="http://schemas.microsoft.com/office/drawing/2014/main" id="{A385D8D0-5D9B-025B-EF54-6B0408F5F25C}"/>
              </a:ext>
            </a:extLst>
          </p:cNvPr>
          <p:cNvPicPr>
            <a:picLocks noChangeAspect="1"/>
          </p:cNvPicPr>
          <p:nvPr/>
        </p:nvPicPr>
        <p:blipFill>
          <a:blip r:embed="rId4"/>
          <a:stretch>
            <a:fillRect/>
          </a:stretch>
        </p:blipFill>
        <p:spPr>
          <a:xfrm>
            <a:off x="385139" y="3844095"/>
            <a:ext cx="5710861" cy="2463993"/>
          </a:xfrm>
          <a:prstGeom prst="rect">
            <a:avLst/>
          </a:prstGeom>
        </p:spPr>
      </p:pic>
      <p:pic>
        <p:nvPicPr>
          <p:cNvPr id="3" name="Picture 2">
            <a:extLst>
              <a:ext uri="{FF2B5EF4-FFF2-40B4-BE49-F238E27FC236}">
                <a16:creationId xmlns:a16="http://schemas.microsoft.com/office/drawing/2014/main" id="{497F569E-AF35-13D8-ED3F-A3FEA4199CD4}"/>
              </a:ext>
            </a:extLst>
          </p:cNvPr>
          <p:cNvPicPr>
            <a:picLocks noChangeAspect="1"/>
          </p:cNvPicPr>
          <p:nvPr/>
        </p:nvPicPr>
        <p:blipFill>
          <a:blip r:embed="rId5"/>
          <a:stretch>
            <a:fillRect/>
          </a:stretch>
        </p:blipFill>
        <p:spPr>
          <a:xfrm>
            <a:off x="327676" y="965006"/>
            <a:ext cx="5537217" cy="2463994"/>
          </a:xfrm>
          <a:prstGeom prst="rect">
            <a:avLst/>
          </a:prstGeom>
        </p:spPr>
      </p:pic>
    </p:spTree>
    <p:extLst>
      <p:ext uri="{BB962C8B-B14F-4D97-AF65-F5344CB8AC3E}">
        <p14:creationId xmlns:p14="http://schemas.microsoft.com/office/powerpoint/2010/main" val="3703476963"/>
      </p:ext>
    </p:extLst>
  </p:cSld>
  <p:clrMapOvr>
    <a:masterClrMapping/>
  </p:clrMapOvr>
</p:sld>
</file>

<file path=ppt/theme/theme1.xml><?xml version="1.0" encoding="utf-8"?>
<a:theme xmlns:a="http://schemas.openxmlformats.org/drawingml/2006/main" name="レトロスペクト">
  <a:themeElements>
    <a:clrScheme name="ユーザー定義 7">
      <a:dk1>
        <a:srgbClr val="3F3F3F"/>
      </a:dk1>
      <a:lt1>
        <a:sysClr val="window" lastClr="FFFFFF"/>
      </a:lt1>
      <a:dk2>
        <a:srgbClr val="44546A"/>
      </a:dk2>
      <a:lt2>
        <a:srgbClr val="E7E6E6"/>
      </a:lt2>
      <a:accent1>
        <a:srgbClr val="FFFFFF"/>
      </a:accent1>
      <a:accent2>
        <a:srgbClr val="44546A"/>
      </a:accent2>
      <a:accent3>
        <a:srgbClr val="FFD965"/>
      </a:accent3>
      <a:accent4>
        <a:srgbClr val="FFC000"/>
      </a:accent4>
      <a:accent5>
        <a:srgbClr val="9CC3E5"/>
      </a:accent5>
      <a:accent6>
        <a:srgbClr val="A8D08D"/>
      </a:accent6>
      <a:hlink>
        <a:srgbClr val="70AD47"/>
      </a:hlink>
      <a:folHlink>
        <a:srgbClr val="F4B183"/>
      </a:folHlink>
    </a:clrScheme>
    <a:fontScheme name="ユーザー定義 10">
      <a:majorFont>
        <a:latin typeface="Segoe UI"/>
        <a:ea typeface="メイリオ"/>
        <a:cs typeface=""/>
      </a:majorFont>
      <a:minorFont>
        <a:latin typeface="Segoe UI"/>
        <a:ea typeface="メイリオ"/>
        <a:cs typeface=""/>
      </a:minorFont>
    </a:fontScheme>
    <a:fmtScheme name="レトロスペクト">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spDef>
      <a:spPr>
        <a:noFill/>
        <a:ln w="3175">
          <a:solidFill>
            <a:schemeClr val="accent2"/>
          </a:solidFill>
          <a:prstDash val="solid"/>
        </a:ln>
      </a:spPr>
      <a:bodyPr rtlCol="0" anchor="ctr"/>
      <a:lstStyle>
        <a:defPPr algn="ctr">
          <a:defRPr kumimoji="1" sz="1100"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6350" cmpd="sng">
          <a:solidFill>
            <a:schemeClr val="tx1"/>
          </a:solidFill>
          <a:headEnd type="none"/>
          <a:tailEnd type="triangle"/>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TM02900769[[fn=レトロスペクト]]</Template>
  <TotalTime>28808</TotalTime>
  <Words>727</Words>
  <Application>Microsoft Office PowerPoint</Application>
  <PresentationFormat>Widescreen</PresentationFormat>
  <Paragraphs>132</Paragraphs>
  <Slides>16</Slides>
  <Notes>10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メイリオ</vt:lpstr>
      <vt:lpstr>游ゴシック</vt:lpstr>
      <vt:lpstr>Calibri</vt:lpstr>
      <vt:lpstr>Helvetica Light</vt:lpstr>
      <vt:lpstr>Segoe UI</vt:lpstr>
      <vt:lpstr>レトロスペクト</vt:lpstr>
      <vt:lpstr> Auto labeling machine Made for PANASONIC AUTOMOTIVE SYSTEMS ASIA PACIFIC CO.,LTD.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nozaki ryo</dc:creator>
  <cp:lastModifiedBy>BOY TOMAS</cp:lastModifiedBy>
  <cp:revision>387</cp:revision>
  <cp:lastPrinted>2023-09-27T05:21:16Z</cp:lastPrinted>
  <dcterms:created xsi:type="dcterms:W3CDTF">2018-07-06T03:47:07Z</dcterms:created>
  <dcterms:modified xsi:type="dcterms:W3CDTF">2023-12-06T04:45:15Z</dcterms:modified>
</cp:coreProperties>
</file>