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1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2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3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4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5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6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7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8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9.xml" ContentType="application/vnd.openxmlformats-officedocument.theme+xml"/>
  <Override PartName="/ppt/slideLayouts/slideLayout208.xml" ContentType="application/vnd.openxmlformats-officedocument.presentationml.slideLayout+xml"/>
  <Override PartName="/ppt/theme/theme20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21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2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3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5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6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theme/theme27.xml" ContentType="application/vnd.openxmlformats-officedocument.theme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theme/theme28.xml" ContentType="application/vnd.openxmlformats-officedocument.theme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theme/theme29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theme/theme30.xml" ContentType="application/vnd.openxmlformats-officedocument.theme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theme/theme31.xml" ContentType="application/vnd.openxmlformats-officedocument.theme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theme/theme32.xml" ContentType="application/vnd.openxmlformats-officedocument.theme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theme/theme33.xml" ContentType="application/vnd.openxmlformats-officedocument.theme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theme/theme34.xml" ContentType="application/vnd.openxmlformats-officedocument.theme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theme/theme35.xml" ContentType="application/vnd.openxmlformats-officedocument.theme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theme/theme36.xml" ContentType="application/vnd.openxmlformats-officedocument.theme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theme/theme37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theme/theme38.xml" ContentType="application/vnd.openxmlformats-officedocument.theme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theme/theme39.xml" ContentType="application/vnd.openxmlformats-officedocument.theme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theme/theme40.xml" ContentType="application/vnd.openxmlformats-officedocument.theme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theme/theme41.xml" ContentType="application/vnd.openxmlformats-officedocument.theme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theme/theme42.xml" ContentType="application/vnd.openxmlformats-officedocument.theme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theme/theme43.xml" ContentType="application/vnd.openxmlformats-officedocument.theme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theme/theme44.xml" ContentType="application/vnd.openxmlformats-officedocument.theme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theme/theme45.xml" ContentType="application/vnd.openxmlformats-officedocument.theme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theme/theme46.xml" ContentType="application/vnd.openxmlformats-officedocument.theme+xml"/>
  <Override PartName="/ppt/slideLayouts/slideLayout492.xml" ContentType="application/vnd.openxmlformats-officedocument.presentationml.slideLayout+xml"/>
  <Override PartName="/ppt/theme/theme47.xml" ContentType="application/vnd.openxmlformats-officedocument.theme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theme/theme48.xml" ContentType="application/vnd.openxmlformats-officedocument.theme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theme/theme49.xml" ContentType="application/vnd.openxmlformats-officedocument.theme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theme/theme50.xml" ContentType="application/vnd.openxmlformats-officedocument.theme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theme/theme51.xml" ContentType="application/vnd.openxmlformats-officedocument.theme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theme/theme52.xml" ContentType="application/vnd.openxmlformats-officedocument.theme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53.xml" ContentType="application/vnd.openxmlformats-officedocument.theme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theme/theme5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722" r:id="rId1"/>
    <p:sldMasterId id="2147483734" r:id="rId2"/>
    <p:sldMasterId id="2147483746" r:id="rId3"/>
    <p:sldMasterId id="2147483758" r:id="rId4"/>
    <p:sldMasterId id="2147483771" r:id="rId5"/>
    <p:sldMasterId id="2147483783" r:id="rId6"/>
    <p:sldMasterId id="2147483795" r:id="rId7"/>
    <p:sldMasterId id="2147483807" r:id="rId8"/>
    <p:sldMasterId id="2147483822" r:id="rId9"/>
    <p:sldMasterId id="2147483834" r:id="rId10"/>
    <p:sldMasterId id="2147483846" r:id="rId11"/>
    <p:sldMasterId id="2147483849" r:id="rId12"/>
    <p:sldMasterId id="2147483861" r:id="rId13"/>
    <p:sldMasterId id="2147483874" r:id="rId14"/>
    <p:sldMasterId id="2147483886" r:id="rId15"/>
    <p:sldMasterId id="2147483898" r:id="rId16"/>
    <p:sldMasterId id="2147483910" r:id="rId17"/>
    <p:sldMasterId id="2147483924" r:id="rId18"/>
    <p:sldMasterId id="2147483936" r:id="rId19"/>
    <p:sldMasterId id="2147483948" r:id="rId20"/>
    <p:sldMasterId id="2147483950" r:id="rId21"/>
    <p:sldMasterId id="2147483962" r:id="rId22"/>
    <p:sldMasterId id="2147483975" r:id="rId23"/>
    <p:sldMasterId id="2147483987" r:id="rId24"/>
    <p:sldMasterId id="2147483999" r:id="rId25"/>
    <p:sldMasterId id="2147484011" r:id="rId26"/>
    <p:sldMasterId id="2147484025" r:id="rId27"/>
    <p:sldMasterId id="2147484033" r:id="rId28"/>
    <p:sldMasterId id="2147484045" r:id="rId29"/>
    <p:sldMasterId id="2147484057" r:id="rId30"/>
    <p:sldMasterId id="2147484069" r:id="rId31"/>
    <p:sldMasterId id="2147484082" r:id="rId32"/>
    <p:sldMasterId id="2147484094" r:id="rId33"/>
    <p:sldMasterId id="2147484106" r:id="rId34"/>
    <p:sldMasterId id="2147484118" r:id="rId35"/>
    <p:sldMasterId id="2147484133" r:id="rId36"/>
    <p:sldMasterId id="2147484145" r:id="rId37"/>
    <p:sldMasterId id="2147484157" r:id="rId38"/>
    <p:sldMasterId id="2147484160" r:id="rId39"/>
    <p:sldMasterId id="2147484172" r:id="rId40"/>
    <p:sldMasterId id="2147484185" r:id="rId41"/>
    <p:sldMasterId id="2147484197" r:id="rId42"/>
    <p:sldMasterId id="2147484209" r:id="rId43"/>
    <p:sldMasterId id="2147484221" r:id="rId44"/>
    <p:sldMasterId id="2147484235" r:id="rId45"/>
    <p:sldMasterId id="2147484247" r:id="rId46"/>
    <p:sldMasterId id="2147484259" r:id="rId47"/>
    <p:sldMasterId id="2147484261" r:id="rId48"/>
    <p:sldMasterId id="2147484273" r:id="rId49"/>
    <p:sldMasterId id="2147484286" r:id="rId50"/>
    <p:sldMasterId id="2147484298" r:id="rId51"/>
    <p:sldMasterId id="2147484310" r:id="rId52"/>
    <p:sldMasterId id="2147484322" r:id="rId53"/>
    <p:sldMasterId id="2147484336" r:id="rId54"/>
  </p:sldMasterIdLst>
  <p:sldIdLst>
    <p:sldId id="258" r:id="rId55"/>
    <p:sldId id="262" r:id="rId56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MS PGothic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MS PGothic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MS PGothic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MS PGothic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MS PGothic" panose="020B0600070205080204" pitchFamily="50" charset="-128"/>
        <a:cs typeface="+mn-cs"/>
      </a:defRPr>
    </a:lvl5pPr>
    <a:lvl6pPr marL="2286000" algn="l" defTabSz="913765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MS PGothic" panose="020B0600070205080204" pitchFamily="50" charset="-128"/>
        <a:cs typeface="+mn-cs"/>
      </a:defRPr>
    </a:lvl6pPr>
    <a:lvl7pPr marL="2743200" algn="l" defTabSz="913765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MS PGothic" panose="020B0600070205080204" pitchFamily="50" charset="-128"/>
        <a:cs typeface="+mn-cs"/>
      </a:defRPr>
    </a:lvl7pPr>
    <a:lvl8pPr marL="3200400" algn="l" defTabSz="913765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MS PGothic" panose="020B0600070205080204" pitchFamily="50" charset="-128"/>
        <a:cs typeface="+mn-cs"/>
      </a:defRPr>
    </a:lvl8pPr>
    <a:lvl9pPr marL="3657600" algn="l" defTabSz="913765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MS PGothic" panose="020B0600070205080204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2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5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5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4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3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4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1489"/>
            <a:ext cx="7772400" cy="1468967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86EC2-6E84-4B89-8AE4-2945B08AE9AE}" type="datetimeFigureOut">
              <a:rPr lang="en-US" smtClean="0"/>
              <a:t>13-09-2023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727F2-F62A-4AA4-BDC6-128C883ADBE2}" type="slidenum">
              <a:rPr lang="ja-JP" altLang="en-US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715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86EC2-6E84-4B89-8AE4-2945B08AE9AE}" type="datetimeFigureOut">
              <a:rPr lang="en-US" smtClean="0"/>
              <a:t>13-09-2023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DF1D9-ED7F-4C5E-A6C1-7CF289017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724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56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1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9" indent="0">
              <a:buNone/>
              <a:defRPr sz="1000"/>
            </a:lvl3pPr>
            <a:lvl4pPr marL="1371583" indent="0">
              <a:buNone/>
              <a:defRPr sz="900"/>
            </a:lvl4pPr>
            <a:lvl5pPr marL="1828778" indent="0">
              <a:buNone/>
              <a:defRPr sz="900"/>
            </a:lvl5pPr>
            <a:lvl6pPr marL="2285972" indent="0">
              <a:buNone/>
              <a:defRPr sz="900"/>
            </a:lvl6pPr>
            <a:lvl7pPr marL="2743166" indent="0">
              <a:buNone/>
              <a:defRPr sz="900"/>
            </a:lvl7pPr>
            <a:lvl8pPr marL="3200360" indent="0">
              <a:buNone/>
              <a:defRPr sz="900"/>
            </a:lvl8pPr>
            <a:lvl9pPr marL="3657554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3BD11-8E88-4345-9201-C56A450BDEFB}" type="slidenum">
              <a:rPr lang="ja-JP" altLang="en-US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34887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9" indent="0">
              <a:buNone/>
              <a:defRPr sz="2400"/>
            </a:lvl3pPr>
            <a:lvl4pPr marL="1371583" indent="0">
              <a:buNone/>
              <a:defRPr sz="2000"/>
            </a:lvl4pPr>
            <a:lvl5pPr marL="1828778" indent="0">
              <a:buNone/>
              <a:defRPr sz="2000"/>
            </a:lvl5pPr>
            <a:lvl6pPr marL="2285972" indent="0">
              <a:buNone/>
              <a:defRPr sz="2000"/>
            </a:lvl6pPr>
            <a:lvl7pPr marL="2743166" indent="0">
              <a:buNone/>
              <a:defRPr sz="2000"/>
            </a:lvl7pPr>
            <a:lvl8pPr marL="3200360" indent="0">
              <a:buNone/>
              <a:defRPr sz="2000"/>
            </a:lvl8pPr>
            <a:lvl9pPr marL="3657554" indent="0">
              <a:buNone/>
              <a:defRPr sz="2000"/>
            </a:lvl9pPr>
          </a:lstStyle>
          <a:p>
            <a:pPr lvl="0"/>
            <a:r>
              <a:rPr lang="en-US" altLang="ja-JP" noProof="0" smtClean="0"/>
              <a:t>Click icon to add picture</a:t>
            </a:r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870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9" indent="0">
              <a:buNone/>
              <a:defRPr sz="1000"/>
            </a:lvl3pPr>
            <a:lvl4pPr marL="1371583" indent="0">
              <a:buNone/>
              <a:defRPr sz="900"/>
            </a:lvl4pPr>
            <a:lvl5pPr marL="1828778" indent="0">
              <a:buNone/>
              <a:defRPr sz="900"/>
            </a:lvl5pPr>
            <a:lvl6pPr marL="2285972" indent="0">
              <a:buNone/>
              <a:defRPr sz="900"/>
            </a:lvl6pPr>
            <a:lvl7pPr marL="2743166" indent="0">
              <a:buNone/>
              <a:defRPr sz="900"/>
            </a:lvl7pPr>
            <a:lvl8pPr marL="3200360" indent="0">
              <a:buNone/>
              <a:defRPr sz="900"/>
            </a:lvl8pPr>
            <a:lvl9pPr marL="3657554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690">
              <a:defRPr/>
            </a:pPr>
            <a:fld id="{D540B586-4C45-4EF1-81E5-495CA6137520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2165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3BD11-8E88-4345-9201-C56A450BDEFB}" type="slidenum">
              <a:rPr lang="ja-JP" altLang="en-US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29021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5170"/>
            <a:ext cx="2057400" cy="5850467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5170"/>
            <a:ext cx="6019800" cy="5850467"/>
          </a:xfrm>
        </p:spPr>
        <p:txBody>
          <a:bodyPr vert="eaVert"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3BD11-8E88-4345-9201-C56A450BDEFB}" type="slidenum">
              <a:rPr lang="ja-JP" altLang="en-US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3403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1489"/>
            <a:ext cx="7772400" cy="1468967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646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433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133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3133"/>
          </a:xfrm>
          <a:prstGeom prst="rect">
            <a:avLst/>
          </a:prstGeom>
        </p:spPr>
        <p:txBody>
          <a:bodyPr lIns="91436" tIns="45718" rIns="91436" bIns="45718"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8662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433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433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595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4585"/>
            <a:ext cx="4040188" cy="641349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4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5935"/>
            <a:ext cx="4040188" cy="394970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9" y="1534585"/>
            <a:ext cx="4041775" cy="641349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4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9" y="2175935"/>
            <a:ext cx="4041775" cy="394970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339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3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5170"/>
            <a:ext cx="2057400" cy="5850467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5170"/>
            <a:ext cx="6019800" cy="5850467"/>
          </a:xfrm>
        </p:spPr>
        <p:txBody>
          <a:bodyPr vert="eaVert"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86EC2-6E84-4B89-8AE4-2945B08AE9AE}" type="datetimeFigureOut">
              <a:rPr lang="en-US" smtClean="0"/>
              <a:t>13-09-2023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DF1D9-ED7F-4C5E-A6C1-7CF289017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3211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481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56"/>
            <a:ext cx="3008313" cy="1162049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1" cy="5852583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053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9" indent="0">
              <a:buNone/>
              <a:defRPr sz="1000"/>
            </a:lvl3pPr>
            <a:lvl4pPr marL="1371583" indent="0">
              <a:buNone/>
              <a:defRPr sz="900"/>
            </a:lvl4pPr>
            <a:lvl5pPr marL="1828778" indent="0">
              <a:buNone/>
              <a:defRPr sz="900"/>
            </a:lvl5pPr>
            <a:lvl6pPr marL="2285972" indent="0">
              <a:buNone/>
              <a:defRPr sz="900"/>
            </a:lvl6pPr>
            <a:lvl7pPr marL="2743166" indent="0">
              <a:buNone/>
              <a:defRPr sz="900"/>
            </a:lvl7pPr>
            <a:lvl8pPr marL="3200360" indent="0">
              <a:buNone/>
              <a:defRPr sz="900"/>
            </a:lvl8pPr>
            <a:lvl9pPr marL="3657554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7685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7267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9" indent="0">
              <a:buNone/>
              <a:defRPr sz="2400"/>
            </a:lvl3pPr>
            <a:lvl4pPr marL="1371583" indent="0">
              <a:buNone/>
              <a:defRPr sz="2000"/>
            </a:lvl4pPr>
            <a:lvl5pPr marL="1828778" indent="0">
              <a:buNone/>
              <a:defRPr sz="2000"/>
            </a:lvl5pPr>
            <a:lvl6pPr marL="2285972" indent="0">
              <a:buNone/>
              <a:defRPr sz="2000"/>
            </a:lvl6pPr>
            <a:lvl7pPr marL="2743166" indent="0">
              <a:buNone/>
              <a:defRPr sz="2000"/>
            </a:lvl7pPr>
            <a:lvl8pPr marL="3200360" indent="0">
              <a:buNone/>
              <a:defRPr sz="2000"/>
            </a:lvl8pPr>
            <a:lvl9pPr marL="3657554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870"/>
            <a:ext cx="5486400" cy="80433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9" indent="0">
              <a:buNone/>
              <a:defRPr sz="1000"/>
            </a:lvl3pPr>
            <a:lvl4pPr marL="1371583" indent="0">
              <a:buNone/>
              <a:defRPr sz="900"/>
            </a:lvl4pPr>
            <a:lvl5pPr marL="1828778" indent="0">
              <a:buNone/>
              <a:defRPr sz="900"/>
            </a:lvl5pPr>
            <a:lvl6pPr marL="2285972" indent="0">
              <a:buNone/>
              <a:defRPr sz="900"/>
            </a:lvl6pPr>
            <a:lvl7pPr marL="2743166" indent="0">
              <a:buNone/>
              <a:defRPr sz="900"/>
            </a:lvl7pPr>
            <a:lvl8pPr marL="3200360" indent="0">
              <a:buNone/>
              <a:defRPr sz="900"/>
            </a:lvl8pPr>
            <a:lvl9pPr marL="3657554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8667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433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664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5170"/>
            <a:ext cx="2057400" cy="5850467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5170"/>
            <a:ext cx="6019800" cy="5850467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723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1"/>
            <a:ext cx="7781925" cy="419101"/>
          </a:xfrm>
          <a:prstGeom prst="rect">
            <a:avLst/>
          </a:prstGeom>
          <a:gradFill flip="none" rotWithShape="1">
            <a:gsLst>
              <a:gs pos="0">
                <a:srgbClr val="008F45"/>
              </a:gs>
              <a:gs pos="66000">
                <a:schemeClr val="bg1"/>
              </a:gs>
              <a:gs pos="56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06400" y="-12700"/>
            <a:ext cx="12700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1400" i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iTapt</a:t>
            </a:r>
            <a:endParaRPr lang="ja-JP" altLang="en-US" sz="1400" i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二等辺三角形 24"/>
          <p:cNvSpPr/>
          <p:nvPr/>
        </p:nvSpPr>
        <p:spPr>
          <a:xfrm rot="5400000">
            <a:off x="315130" y="108083"/>
            <a:ext cx="100029" cy="156819"/>
          </a:xfrm>
          <a:prstGeom prst="triangle">
            <a:avLst/>
          </a:prstGeom>
          <a:solidFill>
            <a:schemeClr val="bg1"/>
          </a:solidFill>
          <a:ln w="38100">
            <a:solidFill>
              <a:srgbClr val="F0FE6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rgbClr val="FFFF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6" name="二等辺三角形 25"/>
          <p:cNvSpPr/>
          <p:nvPr/>
        </p:nvSpPr>
        <p:spPr>
          <a:xfrm rot="5400000">
            <a:off x="150030" y="108083"/>
            <a:ext cx="100029" cy="156819"/>
          </a:xfrm>
          <a:prstGeom prst="triangle">
            <a:avLst/>
          </a:prstGeom>
          <a:solidFill>
            <a:schemeClr val="bg1"/>
          </a:solidFill>
          <a:ln w="38100">
            <a:solidFill>
              <a:srgbClr val="F0FE6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rgbClr val="FFFF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6675" y="924985"/>
            <a:ext cx="8991600" cy="580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80015" y="1305984"/>
            <a:ext cx="896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440378" y="941064"/>
            <a:ext cx="0" cy="58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4191311" y="6209757"/>
            <a:ext cx="4824412" cy="4804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lIns="36000" tIns="36000" rIns="36000" bIns="36000" anchor="ctr"/>
          <a:lstStyle/>
          <a:p>
            <a:pPr>
              <a:defRPr/>
            </a:pPr>
            <a:r>
              <a:rPr lang="en-US" altLang="ja-JP" sz="900" dirty="0">
                <a:solidFill>
                  <a:srgbClr val="000000"/>
                </a:solidFill>
                <a:latin typeface="HGP創英角ｺﾞｼｯｸUB"/>
                <a:ea typeface="MS PGothic" panose="020B0600070205080204" pitchFamily="50" charset="-128"/>
              </a:rPr>
              <a:t>Legend :</a:t>
            </a:r>
            <a:endParaRPr lang="ja-JP" altLang="en-US" sz="900" dirty="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694546" y="6307125"/>
            <a:ext cx="360363" cy="287867"/>
          </a:xfrm>
          <a:prstGeom prst="flowChartManualOper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Manual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559734" y="6307125"/>
            <a:ext cx="360363" cy="2878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System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5991535" y="6307125"/>
            <a:ext cx="360363" cy="287867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Data Base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6423333" y="6307125"/>
            <a:ext cx="360363" cy="287867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Slip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7286935" y="6307125"/>
            <a:ext cx="360363" cy="287867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IF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flipV="1">
            <a:off x="8225148" y="6482809"/>
            <a:ext cx="144463" cy="97367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anchor="ctr"/>
          <a:lstStyle/>
          <a:p>
            <a:pPr algn="ctr">
              <a:defRPr/>
            </a:pPr>
            <a:endParaRPr lang="zh-CN" altLang="en-US" sz="800">
              <a:solidFill>
                <a:srgbClr val="000000"/>
              </a:solidFill>
              <a:latin typeface="HGP創英角ｺﾞｼｯｸUB"/>
              <a:ea typeface="HGP創英角ｺﾞｼｯｸUB" pitchFamily="50" charset="-128"/>
              <a:cs typeface="Angsana New" panose="02020603050405020304" pitchFamily="18" charset="-34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152122" y="6307125"/>
            <a:ext cx="287337" cy="952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Cut Off</a:t>
            </a: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855134" y="6307125"/>
            <a:ext cx="360363" cy="287867"/>
          </a:xfrm>
          <a:prstGeom prst="homePlate">
            <a:avLst>
              <a:gd name="adj" fmla="val 26852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Go To</a:t>
            </a:r>
          </a:p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Other Flow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7720324" y="6307125"/>
            <a:ext cx="358775" cy="287867"/>
          </a:xfrm>
          <a:prstGeom prst="flowChartOnlineStorag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File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8593448" y="6402376"/>
            <a:ext cx="287337" cy="973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Operation</a:t>
            </a:r>
            <a:b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</a:b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Flow</a:t>
            </a:r>
          </a:p>
        </p:txBody>
      </p:sp>
      <p:sp>
        <p:nvSpPr>
          <p:cNvPr id="19" name="Line 32"/>
          <p:cNvSpPr>
            <a:spLocks noChangeShapeType="1"/>
          </p:cNvSpPr>
          <p:nvPr/>
        </p:nvSpPr>
        <p:spPr bwMode="auto">
          <a:xfrm>
            <a:off x="8512485" y="6620389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8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127935" y="6307125"/>
            <a:ext cx="358775" cy="287867"/>
          </a:xfrm>
          <a:prstGeom prst="flowChartManualInpu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On-Line</a:t>
            </a:r>
          </a:p>
        </p:txBody>
      </p:sp>
      <p:cxnSp>
        <p:nvCxnSpPr>
          <p:cNvPr id="21" name="直線コネクタ 32"/>
          <p:cNvCxnSpPr>
            <a:cxnSpLocks noChangeShapeType="1"/>
          </p:cNvCxnSpPr>
          <p:nvPr/>
        </p:nvCxnSpPr>
        <p:spPr bwMode="auto">
          <a:xfrm>
            <a:off x="80013" y="6172389"/>
            <a:ext cx="896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</p:spPr>
      </p:cxnSp>
      <p:sp>
        <p:nvSpPr>
          <p:cNvPr id="22" name="正方形/長方形 21"/>
          <p:cNvSpPr/>
          <p:nvPr/>
        </p:nvSpPr>
        <p:spPr bwMode="auto">
          <a:xfrm>
            <a:off x="4246189" y="259440"/>
            <a:ext cx="4103687" cy="5757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95249" indent="-95249" eaLnBrk="0" hangingPunct="0">
              <a:defRPr/>
            </a:pPr>
            <a:r>
              <a:rPr lang="en-US" altLang="ja-JP" sz="1100" dirty="0">
                <a:solidFill>
                  <a:srgbClr val="000000"/>
                </a:solidFill>
              </a:rPr>
              <a:t>Creator : 		Create Date : </a:t>
            </a:r>
          </a:p>
          <a:p>
            <a:pPr marL="95249" indent="-95249" eaLnBrk="0" hangingPunct="0">
              <a:defRPr/>
            </a:pPr>
            <a:r>
              <a:rPr lang="en-US" altLang="ja-JP" sz="1100" dirty="0">
                <a:solidFill>
                  <a:srgbClr val="000000"/>
                </a:solidFill>
              </a:rPr>
              <a:t>Updater : 		Update Date : </a:t>
            </a:r>
            <a:endParaRPr lang="ja-JP" alt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660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1"/>
            <a:ext cx="7781925" cy="419101"/>
          </a:xfrm>
          <a:prstGeom prst="rect">
            <a:avLst/>
          </a:prstGeom>
          <a:gradFill flip="none" rotWithShape="1">
            <a:gsLst>
              <a:gs pos="0">
                <a:srgbClr val="008F45"/>
              </a:gs>
              <a:gs pos="66000">
                <a:schemeClr val="bg1"/>
              </a:gs>
              <a:gs pos="56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06400" y="-12700"/>
            <a:ext cx="12700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1400" i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iTapt</a:t>
            </a:r>
            <a:endParaRPr lang="ja-JP" altLang="en-US" sz="1400" i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二等辺三角形 24"/>
          <p:cNvSpPr/>
          <p:nvPr/>
        </p:nvSpPr>
        <p:spPr>
          <a:xfrm rot="5400000">
            <a:off x="315130" y="108083"/>
            <a:ext cx="100029" cy="156819"/>
          </a:xfrm>
          <a:prstGeom prst="triangle">
            <a:avLst/>
          </a:prstGeom>
          <a:solidFill>
            <a:schemeClr val="bg1"/>
          </a:solidFill>
          <a:ln w="38100">
            <a:solidFill>
              <a:srgbClr val="F0FE6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rgbClr val="FFFF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6" name="二等辺三角形 25"/>
          <p:cNvSpPr/>
          <p:nvPr/>
        </p:nvSpPr>
        <p:spPr>
          <a:xfrm rot="5400000">
            <a:off x="150030" y="108083"/>
            <a:ext cx="100029" cy="156819"/>
          </a:xfrm>
          <a:prstGeom prst="triangle">
            <a:avLst/>
          </a:prstGeom>
          <a:solidFill>
            <a:schemeClr val="bg1"/>
          </a:solidFill>
          <a:ln w="38100">
            <a:solidFill>
              <a:srgbClr val="F0FE6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rgbClr val="FFFFFF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10070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1488"/>
            <a:ext cx="7772400" cy="1468967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224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433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688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3133"/>
          </a:xfrm>
          <a:prstGeom prst="rect">
            <a:avLst/>
          </a:prstGeom>
        </p:spPr>
        <p:txBody>
          <a:bodyPr lIns="91438" tIns="45719" rIns="91438" bIns="45719"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186"/>
            <a:ext cx="7772400" cy="1500716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63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1489"/>
            <a:ext cx="7772400" cy="1468967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0827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433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433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533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4585"/>
            <a:ext cx="4040188" cy="641349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4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5935"/>
            <a:ext cx="4040188" cy="394970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534585"/>
            <a:ext cx="4041775" cy="641349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4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2175935"/>
            <a:ext cx="4041775" cy="394970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9516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6974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441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5"/>
            <a:ext cx="3008313" cy="1162049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1" cy="5852583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0533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9" indent="0">
              <a:buNone/>
              <a:defRPr sz="1000"/>
            </a:lvl3pPr>
            <a:lvl4pPr marL="1371583" indent="0">
              <a:buNone/>
              <a:defRPr sz="900"/>
            </a:lvl4pPr>
            <a:lvl5pPr marL="1828778" indent="0">
              <a:buNone/>
              <a:defRPr sz="900"/>
            </a:lvl5pPr>
            <a:lvl6pPr marL="2285972" indent="0">
              <a:buNone/>
              <a:defRPr sz="900"/>
            </a:lvl6pPr>
            <a:lvl7pPr marL="2743166" indent="0">
              <a:buNone/>
              <a:defRPr sz="900"/>
            </a:lvl7pPr>
            <a:lvl8pPr marL="3200360" indent="0">
              <a:buNone/>
              <a:defRPr sz="900"/>
            </a:lvl8pPr>
            <a:lvl9pPr marL="3657554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869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7267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9" indent="0">
              <a:buNone/>
              <a:defRPr sz="2400"/>
            </a:lvl3pPr>
            <a:lvl4pPr marL="1371583" indent="0">
              <a:buNone/>
              <a:defRPr sz="2000"/>
            </a:lvl4pPr>
            <a:lvl5pPr marL="1828778" indent="0">
              <a:buNone/>
              <a:defRPr sz="2000"/>
            </a:lvl5pPr>
            <a:lvl6pPr marL="2285972" indent="0">
              <a:buNone/>
              <a:defRPr sz="2000"/>
            </a:lvl6pPr>
            <a:lvl7pPr marL="2743166" indent="0">
              <a:buNone/>
              <a:defRPr sz="2000"/>
            </a:lvl7pPr>
            <a:lvl8pPr marL="3200360" indent="0">
              <a:buNone/>
              <a:defRPr sz="2000"/>
            </a:lvl8pPr>
            <a:lvl9pPr marL="3657554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870"/>
            <a:ext cx="5486400" cy="804333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9" indent="0">
              <a:buNone/>
              <a:defRPr sz="1000"/>
            </a:lvl3pPr>
            <a:lvl4pPr marL="1371583" indent="0">
              <a:buNone/>
              <a:defRPr sz="900"/>
            </a:lvl4pPr>
            <a:lvl5pPr marL="1828778" indent="0">
              <a:buNone/>
              <a:defRPr sz="900"/>
            </a:lvl5pPr>
            <a:lvl6pPr marL="2285972" indent="0">
              <a:buNone/>
              <a:defRPr sz="900"/>
            </a:lvl6pPr>
            <a:lvl7pPr marL="2743166" indent="0">
              <a:buNone/>
              <a:defRPr sz="900"/>
            </a:lvl7pPr>
            <a:lvl8pPr marL="3200360" indent="0">
              <a:buNone/>
              <a:defRPr sz="900"/>
            </a:lvl8pPr>
            <a:lvl9pPr marL="3657554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936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433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3091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5170"/>
            <a:ext cx="2057400" cy="5850467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5170"/>
            <a:ext cx="6019800" cy="5850467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05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578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12" indent="0" algn="ctr">
              <a:buNone/>
              <a:defRPr sz="2000"/>
            </a:lvl2pPr>
            <a:lvl3pPr marL="914231" indent="0" algn="ctr">
              <a:buNone/>
              <a:defRPr sz="1800"/>
            </a:lvl3pPr>
            <a:lvl4pPr marL="1371345" indent="0" algn="ctr">
              <a:buNone/>
              <a:defRPr sz="1600"/>
            </a:lvl4pPr>
            <a:lvl5pPr marL="1828462" indent="0" algn="ctr">
              <a:buNone/>
              <a:defRPr sz="1600"/>
            </a:lvl5pPr>
            <a:lvl6pPr marL="2285573" indent="0" algn="ctr">
              <a:buNone/>
              <a:defRPr sz="1600"/>
            </a:lvl6pPr>
            <a:lvl7pPr marL="2742685" indent="0" algn="ctr">
              <a:buNone/>
              <a:defRPr sz="1600"/>
            </a:lvl7pPr>
            <a:lvl8pPr marL="3199800" indent="0" algn="ctr">
              <a:buNone/>
              <a:defRPr sz="1600"/>
            </a:lvl8pPr>
            <a:lvl9pPr marL="3656915" indent="0" algn="ctr">
              <a:buNone/>
              <a:defRPr sz="1600"/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E377-759F-48CF-8102-5BD580E49BC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75466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E377-759F-48CF-8102-5BD580E49BC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391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433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10774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9" y="1710271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9" y="4588938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90">
              <a:defRPr/>
            </a:pPr>
            <a:fld id="{AE57CDE5-50F1-46A1-98D0-3FDED097D261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5511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6685"/>
            <a:ext cx="3867151" cy="4349749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1" y="1826685"/>
            <a:ext cx="3867151" cy="4349749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90">
              <a:defRPr/>
            </a:pPr>
            <a:fld id="{2CC1DF8B-135C-451E-94A2-AB7CDF8F46AD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1171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6191"/>
            <a:ext cx="7886700" cy="1325033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2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2" y="2506133"/>
            <a:ext cx="3887788" cy="3683000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90">
              <a:defRPr/>
            </a:pPr>
            <a:fld id="{71038960-2714-4B35-8F2B-02ED5E7B378B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101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90">
              <a:defRPr/>
            </a:pPr>
            <a:fld id="{C10C6EA1-F2E6-4DF3-BFD3-0AD95500F7FD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7020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90">
              <a:defRPr/>
            </a:pPr>
            <a:fld id="{20322F2B-8E28-4798-9579-B2D8E1EC6979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6675" y="924985"/>
            <a:ext cx="8991600" cy="580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80015" y="1305984"/>
            <a:ext cx="896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440378" y="941064"/>
            <a:ext cx="0" cy="58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4191311" y="6209757"/>
            <a:ext cx="4824412" cy="4804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lIns="36000" tIns="36000" rIns="36000" bIns="36000" anchor="ctr"/>
          <a:lstStyle/>
          <a:p>
            <a:pPr>
              <a:defRPr/>
            </a:pPr>
            <a:r>
              <a:rPr lang="en-US" altLang="ja-JP" sz="900" dirty="0">
                <a:solidFill>
                  <a:srgbClr val="000000"/>
                </a:solidFill>
                <a:latin typeface="HGP創英角ｺﾞｼｯｸUB"/>
                <a:ea typeface="MS PGothic" panose="020B0600070205080204" pitchFamily="50" charset="-128"/>
              </a:rPr>
              <a:t>Legend :</a:t>
            </a:r>
            <a:endParaRPr lang="ja-JP" altLang="en-US" sz="900" dirty="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694546" y="6307125"/>
            <a:ext cx="360363" cy="287867"/>
          </a:xfrm>
          <a:prstGeom prst="flowChartManualOper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Manual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559734" y="6307125"/>
            <a:ext cx="360363" cy="2878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System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5991535" y="6307125"/>
            <a:ext cx="360363" cy="287867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Data Base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6423333" y="6307125"/>
            <a:ext cx="360363" cy="287867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Slip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7286935" y="6307125"/>
            <a:ext cx="360363" cy="287867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IF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flipV="1">
            <a:off x="8225148" y="6482809"/>
            <a:ext cx="144463" cy="97367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anchor="ctr"/>
          <a:lstStyle/>
          <a:p>
            <a:pPr algn="ctr">
              <a:defRPr/>
            </a:pPr>
            <a:endParaRPr lang="zh-CN" altLang="en-US" sz="800">
              <a:solidFill>
                <a:srgbClr val="000000"/>
              </a:solidFill>
              <a:latin typeface="HGP創英角ｺﾞｼｯｸUB"/>
              <a:ea typeface="HGP創英角ｺﾞｼｯｸUB" pitchFamily="50" charset="-128"/>
              <a:cs typeface="Angsana New" panose="02020603050405020304" pitchFamily="18" charset="-34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152122" y="6307125"/>
            <a:ext cx="287337" cy="952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Cut Off</a:t>
            </a: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855134" y="6307125"/>
            <a:ext cx="360363" cy="287867"/>
          </a:xfrm>
          <a:prstGeom prst="homePlate">
            <a:avLst>
              <a:gd name="adj" fmla="val 26852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Go To</a:t>
            </a:r>
          </a:p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Other Flow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7720324" y="6307125"/>
            <a:ext cx="358775" cy="287867"/>
          </a:xfrm>
          <a:prstGeom prst="flowChartOnlineStorag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File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8593448" y="6402376"/>
            <a:ext cx="287337" cy="973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Operation</a:t>
            </a:r>
            <a:b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</a:b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Flow</a:t>
            </a:r>
          </a:p>
        </p:txBody>
      </p:sp>
      <p:sp>
        <p:nvSpPr>
          <p:cNvPr id="19" name="Line 32"/>
          <p:cNvSpPr>
            <a:spLocks noChangeShapeType="1"/>
          </p:cNvSpPr>
          <p:nvPr/>
        </p:nvSpPr>
        <p:spPr bwMode="auto">
          <a:xfrm>
            <a:off x="8512485" y="6620389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8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127935" y="6307125"/>
            <a:ext cx="358775" cy="287867"/>
          </a:xfrm>
          <a:prstGeom prst="flowChartManualInpu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On-Line</a:t>
            </a:r>
          </a:p>
        </p:txBody>
      </p:sp>
      <p:cxnSp>
        <p:nvCxnSpPr>
          <p:cNvPr id="21" name="直線コネクタ 32"/>
          <p:cNvCxnSpPr>
            <a:cxnSpLocks noChangeShapeType="1"/>
          </p:cNvCxnSpPr>
          <p:nvPr/>
        </p:nvCxnSpPr>
        <p:spPr bwMode="auto">
          <a:xfrm>
            <a:off x="80013" y="6172389"/>
            <a:ext cx="896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</p:spPr>
      </p:cxnSp>
      <p:sp>
        <p:nvSpPr>
          <p:cNvPr id="22" name="正方形/長方形 21"/>
          <p:cNvSpPr/>
          <p:nvPr/>
        </p:nvSpPr>
        <p:spPr bwMode="auto">
          <a:xfrm>
            <a:off x="4246189" y="259440"/>
            <a:ext cx="4103687" cy="5757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95249" indent="-95249" eaLnBrk="0" hangingPunct="0">
              <a:defRPr/>
            </a:pPr>
            <a:r>
              <a:rPr lang="en-US" altLang="ja-JP" sz="1100" dirty="0">
                <a:solidFill>
                  <a:srgbClr val="000000"/>
                </a:solidFill>
              </a:rPr>
              <a:t>Creator : 		Create Date : </a:t>
            </a:r>
          </a:p>
          <a:p>
            <a:pPr marL="95249" indent="-95249" eaLnBrk="0" hangingPunct="0">
              <a:defRPr/>
            </a:pPr>
            <a:r>
              <a:rPr lang="en-US" altLang="ja-JP" sz="1100" dirty="0">
                <a:solidFill>
                  <a:srgbClr val="000000"/>
                </a:solidFill>
              </a:rPr>
              <a:t>Updater : 		Update Date : </a:t>
            </a:r>
            <a:endParaRPr lang="ja-JP" alt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6857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6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9" y="988496"/>
            <a:ext cx="4629151" cy="4872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6" y="2057402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112" indent="0">
              <a:buNone/>
              <a:defRPr sz="1400"/>
            </a:lvl2pPr>
            <a:lvl3pPr marL="914231" indent="0">
              <a:buNone/>
              <a:defRPr sz="1200"/>
            </a:lvl3pPr>
            <a:lvl4pPr marL="1371345" indent="0">
              <a:buNone/>
              <a:defRPr sz="1000"/>
            </a:lvl4pPr>
            <a:lvl5pPr marL="1828462" indent="0">
              <a:buNone/>
              <a:defRPr sz="1000"/>
            </a:lvl5pPr>
            <a:lvl6pPr marL="2285573" indent="0">
              <a:buNone/>
              <a:defRPr sz="1000"/>
            </a:lvl6pPr>
            <a:lvl7pPr marL="2742685" indent="0">
              <a:buNone/>
              <a:defRPr sz="1000"/>
            </a:lvl7pPr>
            <a:lvl8pPr marL="3199800" indent="0">
              <a:buNone/>
              <a:defRPr sz="1000"/>
            </a:lvl8pPr>
            <a:lvl9pPr marL="3656915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E377-759F-48CF-8102-5BD580E49BC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40183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6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9" y="988496"/>
            <a:ext cx="4629151" cy="4872567"/>
          </a:xfrm>
        </p:spPr>
        <p:txBody>
          <a:bodyPr/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31" indent="0">
              <a:buNone/>
              <a:defRPr sz="2400"/>
            </a:lvl3pPr>
            <a:lvl4pPr marL="1371345" indent="0">
              <a:buNone/>
              <a:defRPr sz="2000"/>
            </a:lvl4pPr>
            <a:lvl5pPr marL="1828462" indent="0">
              <a:buNone/>
              <a:defRPr sz="2000"/>
            </a:lvl5pPr>
            <a:lvl6pPr marL="2285573" indent="0">
              <a:buNone/>
              <a:defRPr sz="2000"/>
            </a:lvl6pPr>
            <a:lvl7pPr marL="2742685" indent="0">
              <a:buNone/>
              <a:defRPr sz="2000"/>
            </a:lvl7pPr>
            <a:lvl8pPr marL="3199800" indent="0">
              <a:buNone/>
              <a:defRPr sz="2000"/>
            </a:lvl8pPr>
            <a:lvl9pPr marL="3656915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6" y="2057402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112" indent="0">
              <a:buNone/>
              <a:defRPr sz="1400"/>
            </a:lvl2pPr>
            <a:lvl3pPr marL="914231" indent="0">
              <a:buNone/>
              <a:defRPr sz="1200"/>
            </a:lvl3pPr>
            <a:lvl4pPr marL="1371345" indent="0">
              <a:buNone/>
              <a:defRPr sz="1000"/>
            </a:lvl4pPr>
            <a:lvl5pPr marL="1828462" indent="0">
              <a:buNone/>
              <a:defRPr sz="1000"/>
            </a:lvl5pPr>
            <a:lvl6pPr marL="2285573" indent="0">
              <a:buNone/>
              <a:defRPr sz="1000"/>
            </a:lvl6pPr>
            <a:lvl7pPr marL="2742685" indent="0">
              <a:buNone/>
              <a:defRPr sz="1000"/>
            </a:lvl7pPr>
            <a:lvl8pPr marL="3199800" indent="0">
              <a:buNone/>
              <a:defRPr sz="1000"/>
            </a:lvl8pPr>
            <a:lvl9pPr marL="3656915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90">
              <a:defRPr/>
            </a:pPr>
            <a:fld id="{D540B586-4C45-4EF1-81E5-495CA6137520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0025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E377-759F-48CF-8102-5BD580E49BC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52859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7" y="366195"/>
            <a:ext cx="1971675" cy="5810249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3" y="366195"/>
            <a:ext cx="5762625" cy="5810249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E377-759F-48CF-8102-5BD580E49BC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92874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E377-759F-48CF-8102-5BD580E49BC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0980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3133"/>
          </a:xfrm>
          <a:prstGeom prst="rect">
            <a:avLst/>
          </a:prstGeom>
        </p:spPr>
        <p:txBody>
          <a:bodyPr lIns="91436" tIns="45718" rIns="91436" bIns="45718"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2694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1496"/>
            <a:ext cx="7772400" cy="1468967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075819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12"/>
            <a:ext cx="8229600" cy="4525433"/>
          </a:xfrm>
          <a:prstGeom prst="rect">
            <a:avLst/>
          </a:prstGeom>
        </p:spPr>
        <p:txBody>
          <a:bodyPr lIns="91426" tIns="45713" rIns="91426" bIns="45713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86111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3133"/>
          </a:xfrm>
          <a:prstGeom prst="rect">
            <a:avLst/>
          </a:prstGeom>
        </p:spPr>
        <p:txBody>
          <a:bodyPr lIns="91426" tIns="45713" rIns="91426" bIns="45713"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54209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43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43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71786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4585"/>
            <a:ext cx="4040188" cy="641349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5935"/>
            <a:ext cx="4040188" cy="39497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5" y="1534585"/>
            <a:ext cx="4041775" cy="641349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5" y="2175935"/>
            <a:ext cx="4041775" cy="39497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5573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06851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039870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63"/>
            <a:ext cx="3008313" cy="1162049"/>
          </a:xfrm>
          <a:prstGeom prst="rect">
            <a:avLst/>
          </a:prstGeom>
        </p:spPr>
        <p:txBody>
          <a:bodyPr lIns="91426" tIns="45713" rIns="91426" bIns="45713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1" cy="585258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0533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31" indent="0">
              <a:buNone/>
              <a:defRPr sz="1000"/>
            </a:lvl3pPr>
            <a:lvl4pPr marL="1371345" indent="0">
              <a:buNone/>
              <a:defRPr sz="900"/>
            </a:lvl4pPr>
            <a:lvl5pPr marL="1828462" indent="0">
              <a:buNone/>
              <a:defRPr sz="900"/>
            </a:lvl5pPr>
            <a:lvl6pPr marL="2285573" indent="0">
              <a:buNone/>
              <a:defRPr sz="900"/>
            </a:lvl6pPr>
            <a:lvl7pPr marL="2742685" indent="0">
              <a:buNone/>
              <a:defRPr sz="900"/>
            </a:lvl7pPr>
            <a:lvl8pPr marL="3199800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32671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7267"/>
          </a:xfrm>
          <a:prstGeom prst="rect">
            <a:avLst/>
          </a:prstGeom>
        </p:spPr>
        <p:txBody>
          <a:bodyPr lIns="91426" tIns="45713" rIns="91426" bIns="45713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31" indent="0">
              <a:buNone/>
              <a:defRPr sz="2400"/>
            </a:lvl3pPr>
            <a:lvl4pPr marL="1371345" indent="0">
              <a:buNone/>
              <a:defRPr sz="2000"/>
            </a:lvl4pPr>
            <a:lvl5pPr marL="1828462" indent="0">
              <a:buNone/>
              <a:defRPr sz="2000"/>
            </a:lvl5pPr>
            <a:lvl6pPr marL="2285573" indent="0">
              <a:buNone/>
              <a:defRPr sz="2000"/>
            </a:lvl6pPr>
            <a:lvl7pPr marL="2742685" indent="0">
              <a:buNone/>
              <a:defRPr sz="2000"/>
            </a:lvl7pPr>
            <a:lvl8pPr marL="3199800" indent="0">
              <a:buNone/>
              <a:defRPr sz="2000"/>
            </a:lvl8pPr>
            <a:lvl9pPr marL="3656915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870"/>
            <a:ext cx="5486400" cy="804333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31" indent="0">
              <a:buNone/>
              <a:defRPr sz="1000"/>
            </a:lvl3pPr>
            <a:lvl4pPr marL="1371345" indent="0">
              <a:buNone/>
              <a:defRPr sz="900"/>
            </a:lvl4pPr>
            <a:lvl5pPr marL="1828462" indent="0">
              <a:buNone/>
              <a:defRPr sz="900"/>
            </a:lvl5pPr>
            <a:lvl6pPr marL="2285573" indent="0">
              <a:buNone/>
              <a:defRPr sz="900"/>
            </a:lvl6pPr>
            <a:lvl7pPr marL="2742685" indent="0">
              <a:buNone/>
              <a:defRPr sz="900"/>
            </a:lvl7pPr>
            <a:lvl8pPr marL="3199800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71776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12"/>
            <a:ext cx="8229600" cy="4525433"/>
          </a:xfrm>
          <a:prstGeom prst="rect">
            <a:avLst/>
          </a:prstGeom>
        </p:spPr>
        <p:txBody>
          <a:bodyPr vert="eaVert" lIns="91426" tIns="45713" rIns="91426" bIns="45713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128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433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433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243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5170"/>
            <a:ext cx="2057400" cy="5850467"/>
          </a:xfrm>
          <a:prstGeom prst="rect">
            <a:avLst/>
          </a:prstGeom>
        </p:spPr>
        <p:txBody>
          <a:bodyPr vert="eaVert"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5170"/>
            <a:ext cx="6019800" cy="5850467"/>
          </a:xfrm>
          <a:prstGeom prst="rect">
            <a:avLst/>
          </a:prstGeom>
        </p:spPr>
        <p:txBody>
          <a:bodyPr vert="eaVert" lIns="91426" tIns="45713" rIns="91426" bIns="45713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360957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1496"/>
            <a:ext cx="7772400" cy="1468967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6E957-8626-41D5-B09F-65D545DABB09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727F2-F62A-4AA4-BDC6-128C883ADBE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4588258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F8C82-0F1A-413C-88E0-4F9DD96975B3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D9770-035D-4557-B801-D252A1A2C63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9675658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BAE13-815F-4457-92C0-7843F23DACA8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C7E1-18E0-49D6-A586-492C2069141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6496369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9963B-F1D2-4A2A-AA5B-858AAA6C62E7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6B155-B06E-4C41-90A2-C83F9FC3BCD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237308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1" y="1534585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1" y="2175935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35" y="1534585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35" y="2175935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CBAC6-EA9D-4928-A217-8841F5BCE007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60BF1-137B-4F7C-98D4-ADB2304FFD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16987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F3AEE-7737-48CD-9070-39F72903071C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1A0D1-BF4E-4995-9BA0-C2ECA605BDC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430454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DA9E-24E1-4320-A8B6-C875718EB191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7865F-5153-4987-A2F8-2E379B54186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3819611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63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1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31" indent="0">
              <a:buNone/>
              <a:defRPr sz="1000"/>
            </a:lvl3pPr>
            <a:lvl4pPr marL="1371345" indent="0">
              <a:buNone/>
              <a:defRPr sz="900"/>
            </a:lvl4pPr>
            <a:lvl5pPr marL="1828462" indent="0">
              <a:buNone/>
              <a:defRPr sz="900"/>
            </a:lvl5pPr>
            <a:lvl6pPr marL="2285573" indent="0">
              <a:buNone/>
              <a:defRPr sz="900"/>
            </a:lvl6pPr>
            <a:lvl7pPr marL="2742685" indent="0">
              <a:buNone/>
              <a:defRPr sz="900"/>
            </a:lvl7pPr>
            <a:lvl8pPr marL="3199800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F4477-BC46-49F0-AD45-1F9307305297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8E073-A79D-43C5-B0D4-F2189483CDA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125328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31" indent="0">
              <a:buNone/>
              <a:defRPr sz="2400"/>
            </a:lvl3pPr>
            <a:lvl4pPr marL="1371345" indent="0">
              <a:buNone/>
              <a:defRPr sz="2000"/>
            </a:lvl4pPr>
            <a:lvl5pPr marL="1828462" indent="0">
              <a:buNone/>
              <a:defRPr sz="2000"/>
            </a:lvl5pPr>
            <a:lvl6pPr marL="2285573" indent="0">
              <a:buNone/>
              <a:defRPr sz="2000"/>
            </a:lvl6pPr>
            <a:lvl7pPr marL="2742685" indent="0">
              <a:buNone/>
              <a:defRPr sz="2000"/>
            </a:lvl7pPr>
            <a:lvl8pPr marL="3199800" indent="0">
              <a:buNone/>
              <a:defRPr sz="2000"/>
            </a:lvl8pPr>
            <a:lvl9pPr marL="3656915" indent="0">
              <a:buNone/>
              <a:defRPr sz="2000"/>
            </a:lvl9pPr>
          </a:lstStyle>
          <a:p>
            <a:pPr lvl="0"/>
            <a:r>
              <a:rPr lang="en-US" altLang="ja-JP" noProof="0" smtClean="0"/>
              <a:t>Click icon to add picture</a:t>
            </a:r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870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31" indent="0">
              <a:buNone/>
              <a:defRPr sz="1000"/>
            </a:lvl3pPr>
            <a:lvl4pPr marL="1371345" indent="0">
              <a:buNone/>
              <a:defRPr sz="900"/>
            </a:lvl4pPr>
            <a:lvl5pPr marL="1828462" indent="0">
              <a:buNone/>
              <a:defRPr sz="900"/>
            </a:lvl5pPr>
            <a:lvl6pPr marL="2285573" indent="0">
              <a:buNone/>
              <a:defRPr sz="900"/>
            </a:lvl6pPr>
            <a:lvl7pPr marL="2742685" indent="0">
              <a:buNone/>
              <a:defRPr sz="900"/>
            </a:lvl7pPr>
            <a:lvl8pPr marL="3199800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07451-E0C1-4A9F-8CA3-6ED775EEE720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119B2-04FD-401E-A517-582E0D97A09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8706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4585"/>
            <a:ext cx="4040188" cy="641349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4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5935"/>
            <a:ext cx="4040188" cy="394970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9" y="1534585"/>
            <a:ext cx="4041775" cy="641349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4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9" y="2175935"/>
            <a:ext cx="4041775" cy="394970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3530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4EFD3-A424-4200-A370-2EB008709BE0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58532-FAF9-4701-B3C8-A21BF62F562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959499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5170"/>
            <a:ext cx="2057400" cy="5850467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5170"/>
            <a:ext cx="6019800" cy="5850467"/>
          </a:xfrm>
        </p:spPr>
        <p:txBody>
          <a:bodyPr vert="eaVert"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CFD12-F2A0-45BD-890C-0FF85FBD17D7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21BFE-EAAD-4D71-9EE9-84467470594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0526976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1496"/>
            <a:ext cx="7772400" cy="1468967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506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12"/>
            <a:ext cx="8229600" cy="4525433"/>
          </a:xfrm>
          <a:prstGeom prst="rect">
            <a:avLst/>
          </a:prstGeom>
        </p:spPr>
        <p:txBody>
          <a:bodyPr lIns="91426" tIns="45713" rIns="91426" bIns="45713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9764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3133"/>
          </a:xfrm>
          <a:prstGeom prst="rect">
            <a:avLst/>
          </a:prstGeom>
        </p:spPr>
        <p:txBody>
          <a:bodyPr lIns="91426" tIns="45713" rIns="91426" bIns="45713"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909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43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43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4344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4585"/>
            <a:ext cx="4040188" cy="641349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5935"/>
            <a:ext cx="4040188" cy="39497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5" y="1534585"/>
            <a:ext cx="4041775" cy="641349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5" y="2175935"/>
            <a:ext cx="4041775" cy="39497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7504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0664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2454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63"/>
            <a:ext cx="3008313" cy="1162049"/>
          </a:xfrm>
          <a:prstGeom prst="rect">
            <a:avLst/>
          </a:prstGeom>
        </p:spPr>
        <p:txBody>
          <a:bodyPr lIns="91426" tIns="45713" rIns="91426" bIns="45713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1" cy="585258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0533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31" indent="0">
              <a:buNone/>
              <a:defRPr sz="1000"/>
            </a:lvl3pPr>
            <a:lvl4pPr marL="1371345" indent="0">
              <a:buNone/>
              <a:defRPr sz="900"/>
            </a:lvl4pPr>
            <a:lvl5pPr marL="1828462" indent="0">
              <a:buNone/>
              <a:defRPr sz="900"/>
            </a:lvl5pPr>
            <a:lvl6pPr marL="2285573" indent="0">
              <a:buNone/>
              <a:defRPr sz="900"/>
            </a:lvl6pPr>
            <a:lvl7pPr marL="2742685" indent="0">
              <a:buNone/>
              <a:defRPr sz="900"/>
            </a:lvl7pPr>
            <a:lvl8pPr marL="3199800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578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6365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7267"/>
          </a:xfrm>
          <a:prstGeom prst="rect">
            <a:avLst/>
          </a:prstGeom>
        </p:spPr>
        <p:txBody>
          <a:bodyPr lIns="91426" tIns="45713" rIns="91426" bIns="45713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31" indent="0">
              <a:buNone/>
              <a:defRPr sz="2400"/>
            </a:lvl3pPr>
            <a:lvl4pPr marL="1371345" indent="0">
              <a:buNone/>
              <a:defRPr sz="2000"/>
            </a:lvl4pPr>
            <a:lvl5pPr marL="1828462" indent="0">
              <a:buNone/>
              <a:defRPr sz="2000"/>
            </a:lvl5pPr>
            <a:lvl6pPr marL="2285573" indent="0">
              <a:buNone/>
              <a:defRPr sz="2000"/>
            </a:lvl6pPr>
            <a:lvl7pPr marL="2742685" indent="0">
              <a:buNone/>
              <a:defRPr sz="2000"/>
            </a:lvl7pPr>
            <a:lvl8pPr marL="3199800" indent="0">
              <a:buNone/>
              <a:defRPr sz="2000"/>
            </a:lvl8pPr>
            <a:lvl9pPr marL="3656915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870"/>
            <a:ext cx="5486400" cy="804333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31" indent="0">
              <a:buNone/>
              <a:defRPr sz="1000"/>
            </a:lvl3pPr>
            <a:lvl4pPr marL="1371345" indent="0">
              <a:buNone/>
              <a:defRPr sz="900"/>
            </a:lvl4pPr>
            <a:lvl5pPr marL="1828462" indent="0">
              <a:buNone/>
              <a:defRPr sz="900"/>
            </a:lvl5pPr>
            <a:lvl6pPr marL="2285573" indent="0">
              <a:buNone/>
              <a:defRPr sz="900"/>
            </a:lvl6pPr>
            <a:lvl7pPr marL="2742685" indent="0">
              <a:buNone/>
              <a:defRPr sz="900"/>
            </a:lvl7pPr>
            <a:lvl8pPr marL="3199800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9498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12"/>
            <a:ext cx="8229600" cy="4525433"/>
          </a:xfrm>
          <a:prstGeom prst="rect">
            <a:avLst/>
          </a:prstGeom>
        </p:spPr>
        <p:txBody>
          <a:bodyPr vert="eaVert" lIns="91426" tIns="45713" rIns="91426" bIns="45713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9536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5170"/>
            <a:ext cx="2057400" cy="5850467"/>
          </a:xfrm>
          <a:prstGeom prst="rect">
            <a:avLst/>
          </a:prstGeom>
        </p:spPr>
        <p:txBody>
          <a:bodyPr vert="eaVert"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5170"/>
            <a:ext cx="6019800" cy="5850467"/>
          </a:xfrm>
          <a:prstGeom prst="rect">
            <a:avLst/>
          </a:prstGeom>
        </p:spPr>
        <p:txBody>
          <a:bodyPr vert="eaVert" lIns="91426" tIns="45713" rIns="91426" bIns="45713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4244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/>
        </p:nvCxnSpPr>
        <p:spPr>
          <a:xfrm flipH="1">
            <a:off x="2933703" y="3282119"/>
            <a:ext cx="57785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2951481" y="666046"/>
            <a:ext cx="5779291" cy="346981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 anchorCtr="0"/>
          <a:lstStyle/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00" b="1" dirty="0">
              <a:solidFill>
                <a:srgbClr val="FFFFFF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2951961" y="5689603"/>
            <a:ext cx="5779291" cy="634667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2951961" y="5029203"/>
            <a:ext cx="5779291" cy="634667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 descr="ロックアップ_カラー_RG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90" y="288535"/>
            <a:ext cx="2059655" cy="12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1981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20301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8" indent="0">
              <a:buNone/>
              <a:defRPr sz="1800"/>
            </a:lvl2pPr>
            <a:lvl3pPr marL="914186" indent="0">
              <a:buNone/>
              <a:defRPr sz="1600"/>
            </a:lvl3pPr>
            <a:lvl4pPr marL="1371278" indent="0">
              <a:buNone/>
              <a:defRPr sz="1400"/>
            </a:lvl4pPr>
            <a:lvl5pPr marL="1828371" indent="0">
              <a:buNone/>
              <a:defRPr sz="1400"/>
            </a:lvl5pPr>
            <a:lvl6pPr marL="2285459" indent="0">
              <a:buNone/>
              <a:defRPr sz="1400"/>
            </a:lvl6pPr>
            <a:lvl7pPr marL="2742546" indent="0">
              <a:buNone/>
              <a:defRPr sz="1400"/>
            </a:lvl7pPr>
            <a:lvl8pPr marL="3199640" indent="0">
              <a:buNone/>
              <a:defRPr sz="1400"/>
            </a:lvl8pPr>
            <a:lvl9pPr marL="3656731" indent="0">
              <a:buNone/>
              <a:defRPr sz="14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AE57CDE5-50F1-46A1-98D0-3FDED097D261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8158406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2CC1DF8B-135C-451E-94A2-AB7CDF8F46AD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7848567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1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8" indent="0">
              <a:buNone/>
              <a:defRPr sz="1600" b="1"/>
            </a:lvl4pPr>
            <a:lvl5pPr marL="1828371" indent="0">
              <a:buNone/>
              <a:defRPr sz="1600" b="1"/>
            </a:lvl5pPr>
            <a:lvl6pPr marL="2285459" indent="0">
              <a:buNone/>
              <a:defRPr sz="1600" b="1"/>
            </a:lvl6pPr>
            <a:lvl7pPr marL="2742546" indent="0">
              <a:buNone/>
              <a:defRPr sz="1600" b="1"/>
            </a:lvl7pPr>
            <a:lvl8pPr marL="3199640" indent="0">
              <a:buNone/>
              <a:defRPr sz="1600" b="1"/>
            </a:lvl8pPr>
            <a:lvl9pPr marL="3656731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37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8" indent="0">
              <a:buNone/>
              <a:defRPr sz="1600" b="1"/>
            </a:lvl4pPr>
            <a:lvl5pPr marL="1828371" indent="0">
              <a:buNone/>
              <a:defRPr sz="1600" b="1"/>
            </a:lvl5pPr>
            <a:lvl6pPr marL="2285459" indent="0">
              <a:buNone/>
              <a:defRPr sz="1600" b="1"/>
            </a:lvl6pPr>
            <a:lvl7pPr marL="2742546" indent="0">
              <a:buNone/>
              <a:defRPr sz="1600" b="1"/>
            </a:lvl7pPr>
            <a:lvl8pPr marL="3199640" indent="0">
              <a:buNone/>
              <a:defRPr sz="1600" b="1"/>
            </a:lvl8pPr>
            <a:lvl9pPr marL="3656731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71038960-2714-4B35-8F2B-02ED5E7B378B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9817800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C10C6EA1-F2E6-4DF3-BFD3-0AD95500F7FD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8200431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20322F2B-8E28-4798-9579-B2D8E1EC6979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89842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8410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86" indent="0">
              <a:buNone/>
              <a:defRPr sz="1000"/>
            </a:lvl3pPr>
            <a:lvl4pPr marL="1371278" indent="0">
              <a:buNone/>
              <a:defRPr sz="900"/>
            </a:lvl4pPr>
            <a:lvl5pPr marL="1828371" indent="0">
              <a:buNone/>
              <a:defRPr sz="900"/>
            </a:lvl5pPr>
            <a:lvl6pPr marL="2285459" indent="0">
              <a:buNone/>
              <a:defRPr sz="900"/>
            </a:lvl6pPr>
            <a:lvl7pPr marL="2742546" indent="0">
              <a:buNone/>
              <a:defRPr sz="900"/>
            </a:lvl7pPr>
            <a:lvl8pPr marL="3199640" indent="0">
              <a:buNone/>
              <a:defRPr sz="900"/>
            </a:lvl8pPr>
            <a:lvl9pPr marL="3656731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78A013D0-10F6-4668-8666-467A801F4FB6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1521389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8" indent="0">
              <a:buNone/>
              <a:defRPr sz="2800"/>
            </a:lvl2pPr>
            <a:lvl3pPr marL="914186" indent="0">
              <a:buNone/>
              <a:defRPr sz="2400"/>
            </a:lvl3pPr>
            <a:lvl4pPr marL="1371278" indent="0">
              <a:buNone/>
              <a:defRPr sz="2000"/>
            </a:lvl4pPr>
            <a:lvl5pPr marL="1828371" indent="0">
              <a:buNone/>
              <a:defRPr sz="2000"/>
            </a:lvl5pPr>
            <a:lvl6pPr marL="2285459" indent="0">
              <a:buNone/>
              <a:defRPr sz="2000"/>
            </a:lvl6pPr>
            <a:lvl7pPr marL="2742546" indent="0">
              <a:buNone/>
              <a:defRPr sz="2000"/>
            </a:lvl7pPr>
            <a:lvl8pPr marL="3199640" indent="0">
              <a:buNone/>
              <a:defRPr sz="2000"/>
            </a:lvl8pPr>
            <a:lvl9pPr marL="3656731" indent="0">
              <a:buNone/>
              <a:defRPr sz="2000"/>
            </a:lvl9pPr>
          </a:lstStyle>
          <a:p>
            <a:pPr lvl="0"/>
            <a:r>
              <a:rPr lang="en-US" altLang="ja-JP" noProof="0" smtClean="0"/>
              <a:t>Click icon to add picture</a:t>
            </a:r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5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86" indent="0">
              <a:buNone/>
              <a:defRPr sz="1000"/>
            </a:lvl3pPr>
            <a:lvl4pPr marL="1371278" indent="0">
              <a:buNone/>
              <a:defRPr sz="900"/>
            </a:lvl4pPr>
            <a:lvl5pPr marL="1828371" indent="0">
              <a:buNone/>
              <a:defRPr sz="900"/>
            </a:lvl5pPr>
            <a:lvl6pPr marL="2285459" indent="0">
              <a:buNone/>
              <a:defRPr sz="900"/>
            </a:lvl6pPr>
            <a:lvl7pPr marL="2742546" indent="0">
              <a:buNone/>
              <a:defRPr sz="900"/>
            </a:lvl7pPr>
            <a:lvl8pPr marL="3199640" indent="0">
              <a:buNone/>
              <a:defRPr sz="900"/>
            </a:lvl8pPr>
            <a:lvl9pPr marL="3656731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D540B586-4C45-4EF1-81E5-495CA6137520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2312629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3A627CC1-1DC9-408F-97CD-3D63ECDCFD5A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8453339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AA8EA928-75F1-4EAE-B97A-B4E0B3BE0C54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6794680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/>
        </p:nvCxnSpPr>
        <p:spPr>
          <a:xfrm flipH="1">
            <a:off x="2933703" y="3282119"/>
            <a:ext cx="57785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2951481" y="666046"/>
            <a:ext cx="5779291" cy="346981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 anchor="ctr" anchorCtr="0"/>
          <a:lstStyle/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00" b="1" dirty="0">
              <a:solidFill>
                <a:srgbClr val="FFFFFF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2951961" y="5689603"/>
            <a:ext cx="5779291" cy="634667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2951961" y="5029203"/>
            <a:ext cx="5779291" cy="634667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 descr="ロックアップ_カラー_RG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88" y="288535"/>
            <a:ext cx="2059655" cy="12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8425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359603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1489"/>
            <a:ext cx="7772400" cy="1468967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3E377-759F-48CF-8102-5BD580E49BC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35356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3E377-759F-48CF-8102-5BD580E49BC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110437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690">
              <a:defRPr/>
            </a:pPr>
            <a:fld id="{AE57CDE5-50F1-46A1-98D0-3FDED097D261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42534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690">
              <a:defRPr/>
            </a:pPr>
            <a:fld id="{2CC1DF8B-135C-451E-94A2-AB7CDF8F46AD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45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56"/>
            <a:ext cx="3008313" cy="1162049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1" cy="5852583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053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9" indent="0">
              <a:buNone/>
              <a:defRPr sz="1000"/>
            </a:lvl3pPr>
            <a:lvl4pPr marL="1371583" indent="0">
              <a:buNone/>
              <a:defRPr sz="900"/>
            </a:lvl4pPr>
            <a:lvl5pPr marL="1828778" indent="0">
              <a:buNone/>
              <a:defRPr sz="900"/>
            </a:lvl5pPr>
            <a:lvl6pPr marL="2285972" indent="0">
              <a:buNone/>
              <a:defRPr sz="900"/>
            </a:lvl6pPr>
            <a:lvl7pPr marL="2743166" indent="0">
              <a:buNone/>
              <a:defRPr sz="900"/>
            </a:lvl7pPr>
            <a:lvl8pPr marL="3200360" indent="0">
              <a:buNone/>
              <a:defRPr sz="900"/>
            </a:lvl8pPr>
            <a:lvl9pPr marL="3657554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25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1" y="1534585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4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1" y="2175935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9" y="1534585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4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9" y="2175935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690">
              <a:defRPr/>
            </a:pPr>
            <a:fld id="{71038960-2714-4B35-8F2B-02ED5E7B378B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794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690">
              <a:defRPr/>
            </a:pPr>
            <a:fld id="{C10C6EA1-F2E6-4DF3-BFD3-0AD95500F7FD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4258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690">
              <a:defRPr/>
            </a:pPr>
            <a:fld id="{20322F2B-8E28-4798-9579-B2D8E1EC6979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6675" y="924985"/>
            <a:ext cx="8991600" cy="580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80015" y="1305984"/>
            <a:ext cx="896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440378" y="941064"/>
            <a:ext cx="0" cy="58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4191311" y="6209757"/>
            <a:ext cx="4824412" cy="4804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lIns="36000" tIns="36000" rIns="36000" bIns="36000" anchor="ctr"/>
          <a:lstStyle/>
          <a:p>
            <a:pPr>
              <a:defRPr/>
            </a:pPr>
            <a:r>
              <a:rPr lang="en-US" altLang="ja-JP" sz="900" dirty="0">
                <a:solidFill>
                  <a:srgbClr val="000000"/>
                </a:solidFill>
                <a:latin typeface="HGP創英角ｺﾞｼｯｸUB"/>
                <a:ea typeface="MS PGothic" panose="020B0600070205080204" pitchFamily="50" charset="-128"/>
              </a:rPr>
              <a:t>Legend :</a:t>
            </a:r>
            <a:endParaRPr lang="ja-JP" altLang="en-US" sz="900" dirty="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694546" y="6307125"/>
            <a:ext cx="360363" cy="287867"/>
          </a:xfrm>
          <a:prstGeom prst="flowChartManualOper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Manual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559734" y="6307125"/>
            <a:ext cx="360363" cy="2878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System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5991535" y="6307125"/>
            <a:ext cx="360363" cy="287867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Data Base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6423333" y="6307125"/>
            <a:ext cx="360363" cy="287867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Slip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7286935" y="6307125"/>
            <a:ext cx="360363" cy="287867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IF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flipV="1">
            <a:off x="8225148" y="6482809"/>
            <a:ext cx="144463" cy="97367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anchor="ctr"/>
          <a:lstStyle/>
          <a:p>
            <a:pPr algn="ctr">
              <a:defRPr/>
            </a:pPr>
            <a:endParaRPr lang="zh-CN" altLang="en-US" sz="800">
              <a:solidFill>
                <a:srgbClr val="000000"/>
              </a:solidFill>
              <a:latin typeface="HGP創英角ｺﾞｼｯｸUB"/>
              <a:ea typeface="HGP創英角ｺﾞｼｯｸUB" pitchFamily="50" charset="-128"/>
              <a:cs typeface="Angsana New" panose="02020603050405020304" pitchFamily="18" charset="-34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152122" y="6307125"/>
            <a:ext cx="287337" cy="952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Cut Off</a:t>
            </a: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855134" y="6307125"/>
            <a:ext cx="360363" cy="287867"/>
          </a:xfrm>
          <a:prstGeom prst="homePlate">
            <a:avLst>
              <a:gd name="adj" fmla="val 26852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Go To</a:t>
            </a:r>
          </a:p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Other Flow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7720324" y="6307125"/>
            <a:ext cx="358775" cy="287867"/>
          </a:xfrm>
          <a:prstGeom prst="flowChartOnlineStorag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File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8593448" y="6402376"/>
            <a:ext cx="287337" cy="973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Operation</a:t>
            </a:r>
            <a:b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</a:b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Flow</a:t>
            </a:r>
          </a:p>
        </p:txBody>
      </p:sp>
      <p:sp>
        <p:nvSpPr>
          <p:cNvPr id="19" name="Line 32"/>
          <p:cNvSpPr>
            <a:spLocks noChangeShapeType="1"/>
          </p:cNvSpPr>
          <p:nvPr/>
        </p:nvSpPr>
        <p:spPr bwMode="auto">
          <a:xfrm>
            <a:off x="8512485" y="6620389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8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127935" y="6307125"/>
            <a:ext cx="358775" cy="287867"/>
          </a:xfrm>
          <a:prstGeom prst="flowChartManualInpu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On-Line</a:t>
            </a:r>
          </a:p>
        </p:txBody>
      </p:sp>
      <p:cxnSp>
        <p:nvCxnSpPr>
          <p:cNvPr id="21" name="直線コネクタ 32"/>
          <p:cNvCxnSpPr>
            <a:cxnSpLocks noChangeShapeType="1"/>
          </p:cNvCxnSpPr>
          <p:nvPr/>
        </p:nvCxnSpPr>
        <p:spPr bwMode="auto">
          <a:xfrm>
            <a:off x="80013" y="6172389"/>
            <a:ext cx="896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</p:spPr>
      </p:cxnSp>
      <p:sp>
        <p:nvSpPr>
          <p:cNvPr id="22" name="正方形/長方形 21"/>
          <p:cNvSpPr/>
          <p:nvPr/>
        </p:nvSpPr>
        <p:spPr bwMode="auto">
          <a:xfrm>
            <a:off x="4246189" y="259440"/>
            <a:ext cx="4103687" cy="5757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95249" indent="-95249" eaLnBrk="0" hangingPunct="0">
              <a:defRPr/>
            </a:pPr>
            <a:r>
              <a:rPr lang="en-US" altLang="ja-JP" sz="1100" dirty="0">
                <a:solidFill>
                  <a:srgbClr val="000000"/>
                </a:solidFill>
              </a:rPr>
              <a:t>Creator : 		Create Date : </a:t>
            </a:r>
          </a:p>
          <a:p>
            <a:pPr marL="95249" indent="-95249" eaLnBrk="0" hangingPunct="0">
              <a:defRPr/>
            </a:pPr>
            <a:r>
              <a:rPr lang="en-US" altLang="ja-JP" sz="1100" dirty="0">
                <a:solidFill>
                  <a:srgbClr val="000000"/>
                </a:solidFill>
              </a:rPr>
              <a:t>Updater : 		Update Date : </a:t>
            </a:r>
            <a:endParaRPr lang="ja-JP" alt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4472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56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1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9" indent="0">
              <a:buNone/>
              <a:defRPr sz="1000"/>
            </a:lvl3pPr>
            <a:lvl4pPr marL="1371583" indent="0">
              <a:buNone/>
              <a:defRPr sz="900"/>
            </a:lvl4pPr>
            <a:lvl5pPr marL="1828778" indent="0">
              <a:buNone/>
              <a:defRPr sz="900"/>
            </a:lvl5pPr>
            <a:lvl6pPr marL="2285972" indent="0">
              <a:buNone/>
              <a:defRPr sz="900"/>
            </a:lvl6pPr>
            <a:lvl7pPr marL="2743166" indent="0">
              <a:buNone/>
              <a:defRPr sz="900"/>
            </a:lvl7pPr>
            <a:lvl8pPr marL="3200360" indent="0">
              <a:buNone/>
              <a:defRPr sz="900"/>
            </a:lvl8pPr>
            <a:lvl9pPr marL="3657554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3BD11-8E88-4345-9201-C56A450BDEFB}" type="slidenum">
              <a:rPr lang="ja-JP" altLang="en-US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820205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9" indent="0">
              <a:buNone/>
              <a:defRPr sz="2400"/>
            </a:lvl3pPr>
            <a:lvl4pPr marL="1371583" indent="0">
              <a:buNone/>
              <a:defRPr sz="2000"/>
            </a:lvl4pPr>
            <a:lvl5pPr marL="1828778" indent="0">
              <a:buNone/>
              <a:defRPr sz="2000"/>
            </a:lvl5pPr>
            <a:lvl6pPr marL="2285972" indent="0">
              <a:buNone/>
              <a:defRPr sz="2000"/>
            </a:lvl6pPr>
            <a:lvl7pPr marL="2743166" indent="0">
              <a:buNone/>
              <a:defRPr sz="2000"/>
            </a:lvl7pPr>
            <a:lvl8pPr marL="3200360" indent="0">
              <a:buNone/>
              <a:defRPr sz="2000"/>
            </a:lvl8pPr>
            <a:lvl9pPr marL="3657554" indent="0">
              <a:buNone/>
              <a:defRPr sz="2000"/>
            </a:lvl9pPr>
          </a:lstStyle>
          <a:p>
            <a:pPr lvl="0"/>
            <a:r>
              <a:rPr lang="en-US" altLang="ja-JP" noProof="0" smtClean="0"/>
              <a:t>Click icon to add picture</a:t>
            </a:r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870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9" indent="0">
              <a:buNone/>
              <a:defRPr sz="1000"/>
            </a:lvl3pPr>
            <a:lvl4pPr marL="1371583" indent="0">
              <a:buNone/>
              <a:defRPr sz="900"/>
            </a:lvl4pPr>
            <a:lvl5pPr marL="1828778" indent="0">
              <a:buNone/>
              <a:defRPr sz="900"/>
            </a:lvl5pPr>
            <a:lvl6pPr marL="2285972" indent="0">
              <a:buNone/>
              <a:defRPr sz="900"/>
            </a:lvl6pPr>
            <a:lvl7pPr marL="2743166" indent="0">
              <a:buNone/>
              <a:defRPr sz="900"/>
            </a:lvl7pPr>
            <a:lvl8pPr marL="3200360" indent="0">
              <a:buNone/>
              <a:defRPr sz="900"/>
            </a:lvl8pPr>
            <a:lvl9pPr marL="3657554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690">
              <a:defRPr/>
            </a:pPr>
            <a:fld id="{D540B586-4C45-4EF1-81E5-495CA6137520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7686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3BD11-8E88-4345-9201-C56A450BDEFB}" type="slidenum">
              <a:rPr lang="ja-JP" altLang="en-US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7723536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5170"/>
            <a:ext cx="2057400" cy="5850467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5170"/>
            <a:ext cx="6019800" cy="5850467"/>
          </a:xfrm>
        </p:spPr>
        <p:txBody>
          <a:bodyPr vert="eaVert"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3BD11-8E88-4345-9201-C56A450BDEFB}" type="slidenum">
              <a:rPr lang="ja-JP" altLang="en-US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6169968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1489"/>
            <a:ext cx="7772400" cy="1468967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9241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433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9690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3133"/>
          </a:xfrm>
          <a:prstGeom prst="rect">
            <a:avLst/>
          </a:prstGeom>
        </p:spPr>
        <p:txBody>
          <a:bodyPr lIns="91436" tIns="45718" rIns="91436" bIns="45718"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26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86EC2-6E84-4B89-8AE4-2945B08AE9AE}" type="datetimeFigureOut">
              <a:rPr lang="en-US" smtClean="0"/>
              <a:t>13-09-2023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D9770-035D-4557-B801-D252A1A2C63C}" type="slidenum">
              <a:rPr lang="ja-JP" altLang="en-US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34765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7267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9" indent="0">
              <a:buNone/>
              <a:defRPr sz="2400"/>
            </a:lvl3pPr>
            <a:lvl4pPr marL="1371583" indent="0">
              <a:buNone/>
              <a:defRPr sz="2000"/>
            </a:lvl4pPr>
            <a:lvl5pPr marL="1828778" indent="0">
              <a:buNone/>
              <a:defRPr sz="2000"/>
            </a:lvl5pPr>
            <a:lvl6pPr marL="2285972" indent="0">
              <a:buNone/>
              <a:defRPr sz="2000"/>
            </a:lvl6pPr>
            <a:lvl7pPr marL="2743166" indent="0">
              <a:buNone/>
              <a:defRPr sz="2000"/>
            </a:lvl7pPr>
            <a:lvl8pPr marL="3200360" indent="0">
              <a:buNone/>
              <a:defRPr sz="2000"/>
            </a:lvl8pPr>
            <a:lvl9pPr marL="3657554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870"/>
            <a:ext cx="5486400" cy="80433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9" indent="0">
              <a:buNone/>
              <a:defRPr sz="1000"/>
            </a:lvl3pPr>
            <a:lvl4pPr marL="1371583" indent="0">
              <a:buNone/>
              <a:defRPr sz="900"/>
            </a:lvl4pPr>
            <a:lvl5pPr marL="1828778" indent="0">
              <a:buNone/>
              <a:defRPr sz="900"/>
            </a:lvl5pPr>
            <a:lvl6pPr marL="2285972" indent="0">
              <a:buNone/>
              <a:defRPr sz="900"/>
            </a:lvl6pPr>
            <a:lvl7pPr marL="2743166" indent="0">
              <a:buNone/>
              <a:defRPr sz="900"/>
            </a:lvl7pPr>
            <a:lvl8pPr marL="3200360" indent="0">
              <a:buNone/>
              <a:defRPr sz="900"/>
            </a:lvl8pPr>
            <a:lvl9pPr marL="3657554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2773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433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433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6283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4585"/>
            <a:ext cx="4040188" cy="641349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4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5935"/>
            <a:ext cx="4040188" cy="394970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9" y="1534585"/>
            <a:ext cx="4041775" cy="641349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4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9" y="2175935"/>
            <a:ext cx="4041775" cy="394970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9084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1000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9722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56"/>
            <a:ext cx="3008313" cy="1162049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1" cy="5852583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053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9" indent="0">
              <a:buNone/>
              <a:defRPr sz="1000"/>
            </a:lvl3pPr>
            <a:lvl4pPr marL="1371583" indent="0">
              <a:buNone/>
              <a:defRPr sz="900"/>
            </a:lvl4pPr>
            <a:lvl5pPr marL="1828778" indent="0">
              <a:buNone/>
              <a:defRPr sz="900"/>
            </a:lvl5pPr>
            <a:lvl6pPr marL="2285972" indent="0">
              <a:buNone/>
              <a:defRPr sz="900"/>
            </a:lvl6pPr>
            <a:lvl7pPr marL="2743166" indent="0">
              <a:buNone/>
              <a:defRPr sz="900"/>
            </a:lvl7pPr>
            <a:lvl8pPr marL="3200360" indent="0">
              <a:buNone/>
              <a:defRPr sz="900"/>
            </a:lvl8pPr>
            <a:lvl9pPr marL="3657554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1975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7267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9" indent="0">
              <a:buNone/>
              <a:defRPr sz="2400"/>
            </a:lvl3pPr>
            <a:lvl4pPr marL="1371583" indent="0">
              <a:buNone/>
              <a:defRPr sz="2000"/>
            </a:lvl4pPr>
            <a:lvl5pPr marL="1828778" indent="0">
              <a:buNone/>
              <a:defRPr sz="2000"/>
            </a:lvl5pPr>
            <a:lvl6pPr marL="2285972" indent="0">
              <a:buNone/>
              <a:defRPr sz="2000"/>
            </a:lvl6pPr>
            <a:lvl7pPr marL="2743166" indent="0">
              <a:buNone/>
              <a:defRPr sz="2000"/>
            </a:lvl7pPr>
            <a:lvl8pPr marL="3200360" indent="0">
              <a:buNone/>
              <a:defRPr sz="2000"/>
            </a:lvl8pPr>
            <a:lvl9pPr marL="3657554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870"/>
            <a:ext cx="5486400" cy="80433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9" indent="0">
              <a:buNone/>
              <a:defRPr sz="1000"/>
            </a:lvl3pPr>
            <a:lvl4pPr marL="1371583" indent="0">
              <a:buNone/>
              <a:defRPr sz="900"/>
            </a:lvl4pPr>
            <a:lvl5pPr marL="1828778" indent="0">
              <a:buNone/>
              <a:defRPr sz="900"/>
            </a:lvl5pPr>
            <a:lvl6pPr marL="2285972" indent="0">
              <a:buNone/>
              <a:defRPr sz="900"/>
            </a:lvl6pPr>
            <a:lvl7pPr marL="2743166" indent="0">
              <a:buNone/>
              <a:defRPr sz="900"/>
            </a:lvl7pPr>
            <a:lvl8pPr marL="3200360" indent="0">
              <a:buNone/>
              <a:defRPr sz="900"/>
            </a:lvl8pPr>
            <a:lvl9pPr marL="3657554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7094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433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0214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5170"/>
            <a:ext cx="2057400" cy="5850467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5170"/>
            <a:ext cx="6019800" cy="5850467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2069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1"/>
            <a:ext cx="7781925" cy="419101"/>
          </a:xfrm>
          <a:prstGeom prst="rect">
            <a:avLst/>
          </a:prstGeom>
          <a:gradFill flip="none" rotWithShape="1">
            <a:gsLst>
              <a:gs pos="0">
                <a:srgbClr val="008F45"/>
              </a:gs>
              <a:gs pos="66000">
                <a:schemeClr val="bg1"/>
              </a:gs>
              <a:gs pos="56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06400" y="-12700"/>
            <a:ext cx="12700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1400" i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iTapt</a:t>
            </a:r>
            <a:endParaRPr lang="ja-JP" altLang="en-US" sz="1400" i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二等辺三角形 24"/>
          <p:cNvSpPr/>
          <p:nvPr/>
        </p:nvSpPr>
        <p:spPr>
          <a:xfrm rot="5400000">
            <a:off x="315130" y="108083"/>
            <a:ext cx="100029" cy="156819"/>
          </a:xfrm>
          <a:prstGeom prst="triangle">
            <a:avLst/>
          </a:prstGeom>
          <a:solidFill>
            <a:schemeClr val="bg1"/>
          </a:solidFill>
          <a:ln w="38100">
            <a:solidFill>
              <a:srgbClr val="F0FE6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rgbClr val="FFFF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6" name="二等辺三角形 25"/>
          <p:cNvSpPr/>
          <p:nvPr/>
        </p:nvSpPr>
        <p:spPr>
          <a:xfrm rot="5400000">
            <a:off x="150030" y="108083"/>
            <a:ext cx="100029" cy="156819"/>
          </a:xfrm>
          <a:prstGeom prst="triangle">
            <a:avLst/>
          </a:prstGeom>
          <a:solidFill>
            <a:schemeClr val="bg1"/>
          </a:solidFill>
          <a:ln w="38100">
            <a:solidFill>
              <a:srgbClr val="F0FE6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rgbClr val="FFFF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6675" y="924985"/>
            <a:ext cx="8991600" cy="580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80015" y="1205429"/>
            <a:ext cx="896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6209702" y="941064"/>
            <a:ext cx="0" cy="58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4246189" y="259440"/>
            <a:ext cx="4103687" cy="5757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95249" indent="-95249" eaLnBrk="0" hangingPunct="0">
              <a:defRPr/>
            </a:pPr>
            <a:r>
              <a:rPr lang="en-US" altLang="ja-JP" sz="1100" dirty="0">
                <a:solidFill>
                  <a:srgbClr val="000000"/>
                </a:solidFill>
              </a:rPr>
              <a:t>Creator : 		Create Date : </a:t>
            </a:r>
          </a:p>
          <a:p>
            <a:pPr marL="95249" indent="-95249" eaLnBrk="0" hangingPunct="0">
              <a:defRPr/>
            </a:pPr>
            <a:r>
              <a:rPr lang="en-US" altLang="ja-JP" sz="1100" dirty="0">
                <a:solidFill>
                  <a:srgbClr val="000000"/>
                </a:solidFill>
              </a:rPr>
              <a:t>Updater : 		Update Date : </a:t>
            </a:r>
            <a:endParaRPr lang="ja-JP" altLang="en-US" sz="1100" dirty="0">
              <a:solidFill>
                <a:srgbClr val="000000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 bwMode="auto">
          <a:xfrm>
            <a:off x="2664064" y="902574"/>
            <a:ext cx="1021826" cy="3417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95249" indent="-95249" eaLnBrk="0" hangingPunct="0">
              <a:defRPr/>
            </a:pPr>
            <a:r>
              <a:rPr lang="en-US" altLang="ja-JP" sz="1100" dirty="0" smtClean="0">
                <a:solidFill>
                  <a:srgbClr val="000000"/>
                </a:solidFill>
              </a:rPr>
              <a:t>Screen</a:t>
            </a:r>
            <a:r>
              <a:rPr lang="en-US" altLang="ja-JP" sz="1100" baseline="0" dirty="0" smtClean="0">
                <a:solidFill>
                  <a:srgbClr val="000000"/>
                </a:solidFill>
              </a:rPr>
              <a:t> Shot</a:t>
            </a:r>
            <a:endParaRPr lang="en-US" altLang="ja-JP" sz="1100" dirty="0">
              <a:solidFill>
                <a:srgbClr val="000000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 bwMode="auto">
          <a:xfrm>
            <a:off x="7331907" y="892097"/>
            <a:ext cx="1021826" cy="3417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95249" indent="-95249" eaLnBrk="0" hangingPunct="0">
              <a:defRPr/>
            </a:pPr>
            <a:r>
              <a:rPr lang="en-US" altLang="ja-JP" sz="1100" dirty="0" smtClean="0">
                <a:solidFill>
                  <a:srgbClr val="000000"/>
                </a:solidFill>
              </a:rPr>
              <a:t>Operation</a:t>
            </a:r>
            <a:endParaRPr lang="en-US" altLang="ja-JP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50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1488"/>
            <a:ext cx="7772400" cy="1468967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31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433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70867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433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8352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3133"/>
          </a:xfrm>
          <a:prstGeom prst="rect">
            <a:avLst/>
          </a:prstGeom>
        </p:spPr>
        <p:txBody>
          <a:bodyPr lIns="91438" tIns="45719" rIns="91438" bIns="45719"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186"/>
            <a:ext cx="7772400" cy="1500716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82880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433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433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1225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4585"/>
            <a:ext cx="4040188" cy="641349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4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5935"/>
            <a:ext cx="4040188" cy="394970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534585"/>
            <a:ext cx="4041775" cy="641349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4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2175935"/>
            <a:ext cx="4041775" cy="394970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13369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8046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9710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5"/>
            <a:ext cx="3008313" cy="1162049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1" cy="5852583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0533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9" indent="0">
              <a:buNone/>
              <a:defRPr sz="1000"/>
            </a:lvl3pPr>
            <a:lvl4pPr marL="1371583" indent="0">
              <a:buNone/>
              <a:defRPr sz="900"/>
            </a:lvl4pPr>
            <a:lvl5pPr marL="1828778" indent="0">
              <a:buNone/>
              <a:defRPr sz="900"/>
            </a:lvl5pPr>
            <a:lvl6pPr marL="2285972" indent="0">
              <a:buNone/>
              <a:defRPr sz="900"/>
            </a:lvl6pPr>
            <a:lvl7pPr marL="2743166" indent="0">
              <a:buNone/>
              <a:defRPr sz="900"/>
            </a:lvl7pPr>
            <a:lvl8pPr marL="3200360" indent="0">
              <a:buNone/>
              <a:defRPr sz="900"/>
            </a:lvl8pPr>
            <a:lvl9pPr marL="3657554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2739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7267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9" indent="0">
              <a:buNone/>
              <a:defRPr sz="2400"/>
            </a:lvl3pPr>
            <a:lvl4pPr marL="1371583" indent="0">
              <a:buNone/>
              <a:defRPr sz="2000"/>
            </a:lvl4pPr>
            <a:lvl5pPr marL="1828778" indent="0">
              <a:buNone/>
              <a:defRPr sz="2000"/>
            </a:lvl5pPr>
            <a:lvl6pPr marL="2285972" indent="0">
              <a:buNone/>
              <a:defRPr sz="2000"/>
            </a:lvl6pPr>
            <a:lvl7pPr marL="2743166" indent="0">
              <a:buNone/>
              <a:defRPr sz="2000"/>
            </a:lvl7pPr>
            <a:lvl8pPr marL="3200360" indent="0">
              <a:buNone/>
              <a:defRPr sz="2000"/>
            </a:lvl8pPr>
            <a:lvl9pPr marL="3657554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870"/>
            <a:ext cx="5486400" cy="804333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9" indent="0">
              <a:buNone/>
              <a:defRPr sz="1000"/>
            </a:lvl3pPr>
            <a:lvl4pPr marL="1371583" indent="0">
              <a:buNone/>
              <a:defRPr sz="900"/>
            </a:lvl4pPr>
            <a:lvl5pPr marL="1828778" indent="0">
              <a:buNone/>
              <a:defRPr sz="900"/>
            </a:lvl5pPr>
            <a:lvl6pPr marL="2285972" indent="0">
              <a:buNone/>
              <a:defRPr sz="900"/>
            </a:lvl6pPr>
            <a:lvl7pPr marL="2743166" indent="0">
              <a:buNone/>
              <a:defRPr sz="900"/>
            </a:lvl7pPr>
            <a:lvl8pPr marL="3200360" indent="0">
              <a:buNone/>
              <a:defRPr sz="900"/>
            </a:lvl8pPr>
            <a:lvl9pPr marL="3657554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8430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433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4383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5170"/>
            <a:ext cx="2057400" cy="5850467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5170"/>
            <a:ext cx="6019800" cy="5850467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08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5170"/>
            <a:ext cx="2057400" cy="5850467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5170"/>
            <a:ext cx="6019800" cy="5850467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177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578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12" indent="0" algn="ctr">
              <a:buNone/>
              <a:defRPr sz="2000"/>
            </a:lvl2pPr>
            <a:lvl3pPr marL="914231" indent="0" algn="ctr">
              <a:buNone/>
              <a:defRPr sz="1800"/>
            </a:lvl3pPr>
            <a:lvl4pPr marL="1371345" indent="0" algn="ctr">
              <a:buNone/>
              <a:defRPr sz="1600"/>
            </a:lvl4pPr>
            <a:lvl5pPr marL="1828462" indent="0" algn="ctr">
              <a:buNone/>
              <a:defRPr sz="1600"/>
            </a:lvl5pPr>
            <a:lvl6pPr marL="2285573" indent="0" algn="ctr">
              <a:buNone/>
              <a:defRPr sz="1600"/>
            </a:lvl6pPr>
            <a:lvl7pPr marL="2742685" indent="0" algn="ctr">
              <a:buNone/>
              <a:defRPr sz="1600"/>
            </a:lvl7pPr>
            <a:lvl8pPr marL="3199800" indent="0" algn="ctr">
              <a:buNone/>
              <a:defRPr sz="1600"/>
            </a:lvl8pPr>
            <a:lvl9pPr marL="3656915" indent="0" algn="ctr">
              <a:buNone/>
              <a:defRPr sz="1600"/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E377-759F-48CF-8102-5BD580E49BC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2182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E377-759F-48CF-8102-5BD580E49BC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58804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9" y="1710271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9" y="4588938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90">
              <a:defRPr/>
            </a:pPr>
            <a:fld id="{AE57CDE5-50F1-46A1-98D0-3FDED097D261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1469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6685"/>
            <a:ext cx="3867151" cy="4349749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1" y="1826685"/>
            <a:ext cx="3867151" cy="4349749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90">
              <a:defRPr/>
            </a:pPr>
            <a:fld id="{2CC1DF8B-135C-451E-94A2-AB7CDF8F46AD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1903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6191"/>
            <a:ext cx="7886700" cy="1325033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2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2" y="2506133"/>
            <a:ext cx="3887788" cy="3683000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90">
              <a:defRPr/>
            </a:pPr>
            <a:fld id="{71038960-2714-4B35-8F2B-02ED5E7B378B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705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90">
              <a:defRPr/>
            </a:pPr>
            <a:fld id="{C10C6EA1-F2E6-4DF3-BFD3-0AD95500F7FD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6588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90">
              <a:defRPr/>
            </a:pPr>
            <a:fld id="{20322F2B-8E28-4798-9579-B2D8E1EC6979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6675" y="924985"/>
            <a:ext cx="8991600" cy="580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80015" y="1305984"/>
            <a:ext cx="896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440378" y="941064"/>
            <a:ext cx="0" cy="58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4191311" y="6209757"/>
            <a:ext cx="4824412" cy="4804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lIns="36000" tIns="36000" rIns="36000" bIns="36000" anchor="ctr"/>
          <a:lstStyle/>
          <a:p>
            <a:pPr>
              <a:defRPr/>
            </a:pPr>
            <a:r>
              <a:rPr lang="en-US" altLang="ja-JP" sz="900" dirty="0">
                <a:solidFill>
                  <a:srgbClr val="000000"/>
                </a:solidFill>
                <a:latin typeface="HGP創英角ｺﾞｼｯｸUB"/>
                <a:ea typeface="MS PGothic" panose="020B0600070205080204" pitchFamily="50" charset="-128"/>
              </a:rPr>
              <a:t>Legend :</a:t>
            </a:r>
            <a:endParaRPr lang="ja-JP" altLang="en-US" sz="900" dirty="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694546" y="6307125"/>
            <a:ext cx="360363" cy="287867"/>
          </a:xfrm>
          <a:prstGeom prst="flowChartManualOper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Manual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559734" y="6307125"/>
            <a:ext cx="360363" cy="2878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System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5991535" y="6307125"/>
            <a:ext cx="360363" cy="287867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Data Base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6423333" y="6307125"/>
            <a:ext cx="360363" cy="287867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Slip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7286935" y="6307125"/>
            <a:ext cx="360363" cy="287867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IF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flipV="1">
            <a:off x="8225148" y="6482809"/>
            <a:ext cx="144463" cy="97367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anchor="ctr"/>
          <a:lstStyle/>
          <a:p>
            <a:pPr algn="ctr">
              <a:defRPr/>
            </a:pPr>
            <a:endParaRPr lang="zh-CN" altLang="en-US" sz="800">
              <a:solidFill>
                <a:srgbClr val="000000"/>
              </a:solidFill>
              <a:latin typeface="HGP創英角ｺﾞｼｯｸUB"/>
              <a:ea typeface="HGP創英角ｺﾞｼｯｸUB" pitchFamily="50" charset="-128"/>
              <a:cs typeface="Angsana New" panose="02020603050405020304" pitchFamily="18" charset="-34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152122" y="6307125"/>
            <a:ext cx="287337" cy="952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Cut Off</a:t>
            </a: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855134" y="6307125"/>
            <a:ext cx="360363" cy="287867"/>
          </a:xfrm>
          <a:prstGeom prst="homePlate">
            <a:avLst>
              <a:gd name="adj" fmla="val 26852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Go To</a:t>
            </a:r>
          </a:p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Other Flow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7720324" y="6307125"/>
            <a:ext cx="358775" cy="287867"/>
          </a:xfrm>
          <a:prstGeom prst="flowChartOnlineStorag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File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8593448" y="6402376"/>
            <a:ext cx="287337" cy="973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Operation</a:t>
            </a:r>
            <a:b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</a:b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Flow</a:t>
            </a:r>
          </a:p>
        </p:txBody>
      </p:sp>
      <p:sp>
        <p:nvSpPr>
          <p:cNvPr id="19" name="Line 32"/>
          <p:cNvSpPr>
            <a:spLocks noChangeShapeType="1"/>
          </p:cNvSpPr>
          <p:nvPr/>
        </p:nvSpPr>
        <p:spPr bwMode="auto">
          <a:xfrm>
            <a:off x="8512485" y="6620389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8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127935" y="6307125"/>
            <a:ext cx="358775" cy="287867"/>
          </a:xfrm>
          <a:prstGeom prst="flowChartManualInpu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On-Line</a:t>
            </a:r>
          </a:p>
        </p:txBody>
      </p:sp>
      <p:cxnSp>
        <p:nvCxnSpPr>
          <p:cNvPr id="21" name="直線コネクタ 32"/>
          <p:cNvCxnSpPr>
            <a:cxnSpLocks noChangeShapeType="1"/>
          </p:cNvCxnSpPr>
          <p:nvPr/>
        </p:nvCxnSpPr>
        <p:spPr bwMode="auto">
          <a:xfrm>
            <a:off x="80013" y="6172389"/>
            <a:ext cx="896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</p:spPr>
      </p:cxnSp>
      <p:sp>
        <p:nvSpPr>
          <p:cNvPr id="22" name="正方形/長方形 21"/>
          <p:cNvSpPr/>
          <p:nvPr/>
        </p:nvSpPr>
        <p:spPr bwMode="auto">
          <a:xfrm>
            <a:off x="4246189" y="259440"/>
            <a:ext cx="4103687" cy="5757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95249" indent="-95249" eaLnBrk="0" hangingPunct="0">
              <a:defRPr/>
            </a:pPr>
            <a:r>
              <a:rPr lang="en-US" altLang="ja-JP" sz="1100" dirty="0">
                <a:solidFill>
                  <a:srgbClr val="000000"/>
                </a:solidFill>
              </a:rPr>
              <a:t>Creator : 		Create Date : </a:t>
            </a:r>
          </a:p>
          <a:p>
            <a:pPr marL="95249" indent="-95249" eaLnBrk="0" hangingPunct="0">
              <a:defRPr/>
            </a:pPr>
            <a:r>
              <a:rPr lang="en-US" altLang="ja-JP" sz="1100" dirty="0">
                <a:solidFill>
                  <a:srgbClr val="000000"/>
                </a:solidFill>
              </a:rPr>
              <a:t>Updater : 		Update Date : </a:t>
            </a:r>
            <a:endParaRPr lang="ja-JP" alt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0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6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9" y="988496"/>
            <a:ext cx="4629151" cy="4872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6" y="2057402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112" indent="0">
              <a:buNone/>
              <a:defRPr sz="1400"/>
            </a:lvl2pPr>
            <a:lvl3pPr marL="914231" indent="0">
              <a:buNone/>
              <a:defRPr sz="1200"/>
            </a:lvl3pPr>
            <a:lvl4pPr marL="1371345" indent="0">
              <a:buNone/>
              <a:defRPr sz="1000"/>
            </a:lvl4pPr>
            <a:lvl5pPr marL="1828462" indent="0">
              <a:buNone/>
              <a:defRPr sz="1000"/>
            </a:lvl5pPr>
            <a:lvl6pPr marL="2285573" indent="0">
              <a:buNone/>
              <a:defRPr sz="1000"/>
            </a:lvl6pPr>
            <a:lvl7pPr marL="2742685" indent="0">
              <a:buNone/>
              <a:defRPr sz="1000"/>
            </a:lvl7pPr>
            <a:lvl8pPr marL="3199800" indent="0">
              <a:buNone/>
              <a:defRPr sz="1000"/>
            </a:lvl8pPr>
            <a:lvl9pPr marL="3656915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3BD11-8E88-4345-9201-C56A450BDEFB}" type="slidenum">
              <a:rPr lang="ja-JP" altLang="en-US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240853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6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9" y="988496"/>
            <a:ext cx="4629151" cy="4872567"/>
          </a:xfrm>
        </p:spPr>
        <p:txBody>
          <a:bodyPr/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31" indent="0">
              <a:buNone/>
              <a:defRPr sz="2400"/>
            </a:lvl3pPr>
            <a:lvl4pPr marL="1371345" indent="0">
              <a:buNone/>
              <a:defRPr sz="2000"/>
            </a:lvl4pPr>
            <a:lvl5pPr marL="1828462" indent="0">
              <a:buNone/>
              <a:defRPr sz="2000"/>
            </a:lvl5pPr>
            <a:lvl6pPr marL="2285573" indent="0">
              <a:buNone/>
              <a:defRPr sz="2000"/>
            </a:lvl6pPr>
            <a:lvl7pPr marL="2742685" indent="0">
              <a:buNone/>
              <a:defRPr sz="2000"/>
            </a:lvl7pPr>
            <a:lvl8pPr marL="3199800" indent="0">
              <a:buNone/>
              <a:defRPr sz="2000"/>
            </a:lvl8pPr>
            <a:lvl9pPr marL="3656915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6" y="2057402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112" indent="0">
              <a:buNone/>
              <a:defRPr sz="1400"/>
            </a:lvl2pPr>
            <a:lvl3pPr marL="914231" indent="0">
              <a:buNone/>
              <a:defRPr sz="1200"/>
            </a:lvl3pPr>
            <a:lvl4pPr marL="1371345" indent="0">
              <a:buNone/>
              <a:defRPr sz="1000"/>
            </a:lvl4pPr>
            <a:lvl5pPr marL="1828462" indent="0">
              <a:buNone/>
              <a:defRPr sz="1000"/>
            </a:lvl5pPr>
            <a:lvl6pPr marL="2285573" indent="0">
              <a:buNone/>
              <a:defRPr sz="1000"/>
            </a:lvl6pPr>
            <a:lvl7pPr marL="2742685" indent="0">
              <a:buNone/>
              <a:defRPr sz="1000"/>
            </a:lvl7pPr>
            <a:lvl8pPr marL="3199800" indent="0">
              <a:buNone/>
              <a:defRPr sz="1000"/>
            </a:lvl8pPr>
            <a:lvl9pPr marL="3656915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90">
              <a:defRPr/>
            </a:pPr>
            <a:fld id="{D540B586-4C45-4EF1-81E5-495CA6137520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0601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3BD11-8E88-4345-9201-C56A450BDEFB}" type="slidenum">
              <a:rPr lang="ja-JP" altLang="en-US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79722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1488"/>
            <a:ext cx="7772400" cy="1468967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3674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7" y="366195"/>
            <a:ext cx="1971675" cy="5810249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3" y="366195"/>
            <a:ext cx="5762625" cy="5810249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3BD11-8E88-4345-9201-C56A450BDEFB}" type="slidenum">
              <a:rPr lang="ja-JP" altLang="en-US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4758749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3BD11-8E88-4345-9201-C56A450BDEFB}" type="slidenum">
              <a:rPr lang="ja-JP" altLang="en-US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5816521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1496"/>
            <a:ext cx="7772400" cy="1468967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977308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12"/>
            <a:ext cx="8229600" cy="4525433"/>
          </a:xfrm>
          <a:prstGeom prst="rect">
            <a:avLst/>
          </a:prstGeom>
        </p:spPr>
        <p:txBody>
          <a:bodyPr lIns="91426" tIns="45713" rIns="91426" bIns="45713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429606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3133"/>
          </a:xfrm>
          <a:prstGeom prst="rect">
            <a:avLst/>
          </a:prstGeom>
        </p:spPr>
        <p:txBody>
          <a:bodyPr lIns="91426" tIns="45713" rIns="91426" bIns="45713"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249744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43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43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912716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4585"/>
            <a:ext cx="4040188" cy="641349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5935"/>
            <a:ext cx="4040188" cy="39497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5" y="1534585"/>
            <a:ext cx="4041775" cy="641349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5" y="2175935"/>
            <a:ext cx="4041775" cy="39497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285982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93646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71751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63"/>
            <a:ext cx="3008313" cy="1162049"/>
          </a:xfrm>
          <a:prstGeom prst="rect">
            <a:avLst/>
          </a:prstGeom>
        </p:spPr>
        <p:txBody>
          <a:bodyPr lIns="91426" tIns="45713" rIns="91426" bIns="45713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1" cy="585258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0533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31" indent="0">
              <a:buNone/>
              <a:defRPr sz="1000"/>
            </a:lvl3pPr>
            <a:lvl4pPr marL="1371345" indent="0">
              <a:buNone/>
              <a:defRPr sz="900"/>
            </a:lvl4pPr>
            <a:lvl5pPr marL="1828462" indent="0">
              <a:buNone/>
              <a:defRPr sz="900"/>
            </a:lvl5pPr>
            <a:lvl6pPr marL="2285573" indent="0">
              <a:buNone/>
              <a:defRPr sz="900"/>
            </a:lvl6pPr>
            <a:lvl7pPr marL="2742685" indent="0">
              <a:buNone/>
              <a:defRPr sz="900"/>
            </a:lvl7pPr>
            <a:lvl8pPr marL="3199800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2548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433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1117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7267"/>
          </a:xfrm>
          <a:prstGeom prst="rect">
            <a:avLst/>
          </a:prstGeom>
        </p:spPr>
        <p:txBody>
          <a:bodyPr lIns="91426" tIns="45713" rIns="91426" bIns="45713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31" indent="0">
              <a:buNone/>
              <a:defRPr sz="2400"/>
            </a:lvl3pPr>
            <a:lvl4pPr marL="1371345" indent="0">
              <a:buNone/>
              <a:defRPr sz="2000"/>
            </a:lvl4pPr>
            <a:lvl5pPr marL="1828462" indent="0">
              <a:buNone/>
              <a:defRPr sz="2000"/>
            </a:lvl5pPr>
            <a:lvl6pPr marL="2285573" indent="0">
              <a:buNone/>
              <a:defRPr sz="2000"/>
            </a:lvl6pPr>
            <a:lvl7pPr marL="2742685" indent="0">
              <a:buNone/>
              <a:defRPr sz="2000"/>
            </a:lvl7pPr>
            <a:lvl8pPr marL="3199800" indent="0">
              <a:buNone/>
              <a:defRPr sz="2000"/>
            </a:lvl8pPr>
            <a:lvl9pPr marL="3656915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870"/>
            <a:ext cx="5486400" cy="804333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31" indent="0">
              <a:buNone/>
              <a:defRPr sz="1000"/>
            </a:lvl3pPr>
            <a:lvl4pPr marL="1371345" indent="0">
              <a:buNone/>
              <a:defRPr sz="900"/>
            </a:lvl4pPr>
            <a:lvl5pPr marL="1828462" indent="0">
              <a:buNone/>
              <a:defRPr sz="900"/>
            </a:lvl5pPr>
            <a:lvl6pPr marL="2285573" indent="0">
              <a:buNone/>
              <a:defRPr sz="900"/>
            </a:lvl6pPr>
            <a:lvl7pPr marL="2742685" indent="0">
              <a:buNone/>
              <a:defRPr sz="900"/>
            </a:lvl7pPr>
            <a:lvl8pPr marL="3199800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469712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12"/>
            <a:ext cx="8229600" cy="4525433"/>
          </a:xfrm>
          <a:prstGeom prst="rect">
            <a:avLst/>
          </a:prstGeom>
        </p:spPr>
        <p:txBody>
          <a:bodyPr vert="eaVert" lIns="91426" tIns="45713" rIns="91426" bIns="45713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75112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5170"/>
            <a:ext cx="2057400" cy="5850467"/>
          </a:xfrm>
          <a:prstGeom prst="rect">
            <a:avLst/>
          </a:prstGeom>
        </p:spPr>
        <p:txBody>
          <a:bodyPr vert="eaVert"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5170"/>
            <a:ext cx="6019800" cy="5850467"/>
          </a:xfrm>
          <a:prstGeom prst="rect">
            <a:avLst/>
          </a:prstGeom>
        </p:spPr>
        <p:txBody>
          <a:bodyPr vert="eaVert" lIns="91426" tIns="45713" rIns="91426" bIns="45713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77778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1496"/>
            <a:ext cx="7772400" cy="1468967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6E957-8626-41D5-B09F-65D545DABB09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727F2-F62A-4AA4-BDC6-128C883ADBE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7422162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F8C82-0F1A-413C-88E0-4F9DD96975B3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D9770-035D-4557-B801-D252A1A2C63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3614775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BAE13-815F-4457-92C0-7843F23DACA8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C7E1-18E0-49D6-A586-492C2069141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1705831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9963B-F1D2-4A2A-AA5B-858AAA6C62E7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6B155-B06E-4C41-90A2-C83F9FC3BCD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5060951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1" y="1534585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1" y="2175935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35" y="1534585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35" y="2175935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CBAC6-EA9D-4928-A217-8841F5BCE007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60BF1-137B-4F7C-98D4-ADB2304FFD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646404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F3AEE-7737-48CD-9070-39F72903071C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1A0D1-BF4E-4995-9BA0-C2ECA605BDC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2587105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DA9E-24E1-4320-A8B6-C875718EB191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7865F-5153-4987-A2F8-2E379B54186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96542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3133"/>
          </a:xfrm>
          <a:prstGeom prst="rect">
            <a:avLst/>
          </a:prstGeom>
        </p:spPr>
        <p:txBody>
          <a:bodyPr lIns="91438" tIns="45719" rIns="91438" bIns="45719"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186"/>
            <a:ext cx="7772400" cy="1500716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3213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63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1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31" indent="0">
              <a:buNone/>
              <a:defRPr sz="1000"/>
            </a:lvl3pPr>
            <a:lvl4pPr marL="1371345" indent="0">
              <a:buNone/>
              <a:defRPr sz="900"/>
            </a:lvl4pPr>
            <a:lvl5pPr marL="1828462" indent="0">
              <a:buNone/>
              <a:defRPr sz="900"/>
            </a:lvl5pPr>
            <a:lvl6pPr marL="2285573" indent="0">
              <a:buNone/>
              <a:defRPr sz="900"/>
            </a:lvl6pPr>
            <a:lvl7pPr marL="2742685" indent="0">
              <a:buNone/>
              <a:defRPr sz="900"/>
            </a:lvl7pPr>
            <a:lvl8pPr marL="3199800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F4477-BC46-49F0-AD45-1F9307305297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8E073-A79D-43C5-B0D4-F2189483CDA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69945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31" indent="0">
              <a:buNone/>
              <a:defRPr sz="2400"/>
            </a:lvl3pPr>
            <a:lvl4pPr marL="1371345" indent="0">
              <a:buNone/>
              <a:defRPr sz="2000"/>
            </a:lvl4pPr>
            <a:lvl5pPr marL="1828462" indent="0">
              <a:buNone/>
              <a:defRPr sz="2000"/>
            </a:lvl5pPr>
            <a:lvl6pPr marL="2285573" indent="0">
              <a:buNone/>
              <a:defRPr sz="2000"/>
            </a:lvl6pPr>
            <a:lvl7pPr marL="2742685" indent="0">
              <a:buNone/>
              <a:defRPr sz="2000"/>
            </a:lvl7pPr>
            <a:lvl8pPr marL="3199800" indent="0">
              <a:buNone/>
              <a:defRPr sz="2000"/>
            </a:lvl8pPr>
            <a:lvl9pPr marL="3656915" indent="0">
              <a:buNone/>
              <a:defRPr sz="2000"/>
            </a:lvl9pPr>
          </a:lstStyle>
          <a:p>
            <a:pPr lvl="0"/>
            <a:r>
              <a:rPr lang="en-US" altLang="ja-JP" noProof="0" smtClean="0"/>
              <a:t>Click icon to add picture</a:t>
            </a:r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870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31" indent="0">
              <a:buNone/>
              <a:defRPr sz="1000"/>
            </a:lvl3pPr>
            <a:lvl4pPr marL="1371345" indent="0">
              <a:buNone/>
              <a:defRPr sz="900"/>
            </a:lvl4pPr>
            <a:lvl5pPr marL="1828462" indent="0">
              <a:buNone/>
              <a:defRPr sz="900"/>
            </a:lvl5pPr>
            <a:lvl6pPr marL="2285573" indent="0">
              <a:buNone/>
              <a:defRPr sz="900"/>
            </a:lvl6pPr>
            <a:lvl7pPr marL="2742685" indent="0">
              <a:buNone/>
              <a:defRPr sz="900"/>
            </a:lvl7pPr>
            <a:lvl8pPr marL="3199800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07451-E0C1-4A9F-8CA3-6ED775EEE720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119B2-04FD-401E-A517-582E0D97A09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355020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4EFD3-A424-4200-A370-2EB008709BE0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58532-FAF9-4701-B3C8-A21BF62F562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4050643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5170"/>
            <a:ext cx="2057400" cy="5850467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5170"/>
            <a:ext cx="6019800" cy="5850467"/>
          </a:xfrm>
        </p:spPr>
        <p:txBody>
          <a:bodyPr vert="eaVert"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CFD12-F2A0-45BD-890C-0FF85FBD17D7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21BFE-EAAD-4D71-9EE9-84467470594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6333964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1496"/>
            <a:ext cx="7772400" cy="1468967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28734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12"/>
            <a:ext cx="8229600" cy="4525433"/>
          </a:xfrm>
          <a:prstGeom prst="rect">
            <a:avLst/>
          </a:prstGeom>
        </p:spPr>
        <p:txBody>
          <a:bodyPr lIns="91426" tIns="45713" rIns="91426" bIns="45713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4128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3133"/>
          </a:xfrm>
          <a:prstGeom prst="rect">
            <a:avLst/>
          </a:prstGeom>
        </p:spPr>
        <p:txBody>
          <a:bodyPr lIns="91426" tIns="45713" rIns="91426" bIns="45713"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8198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43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43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2146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4585"/>
            <a:ext cx="4040188" cy="641349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5935"/>
            <a:ext cx="4040188" cy="39497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5" y="1534585"/>
            <a:ext cx="4041775" cy="641349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5" y="2175935"/>
            <a:ext cx="4041775" cy="39497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4164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89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433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433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4397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9529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63"/>
            <a:ext cx="3008313" cy="1162049"/>
          </a:xfrm>
          <a:prstGeom prst="rect">
            <a:avLst/>
          </a:prstGeom>
        </p:spPr>
        <p:txBody>
          <a:bodyPr lIns="91426" tIns="45713" rIns="91426" bIns="45713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1" cy="585258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0533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31" indent="0">
              <a:buNone/>
              <a:defRPr sz="1000"/>
            </a:lvl3pPr>
            <a:lvl4pPr marL="1371345" indent="0">
              <a:buNone/>
              <a:defRPr sz="900"/>
            </a:lvl4pPr>
            <a:lvl5pPr marL="1828462" indent="0">
              <a:buNone/>
              <a:defRPr sz="900"/>
            </a:lvl5pPr>
            <a:lvl6pPr marL="2285573" indent="0">
              <a:buNone/>
              <a:defRPr sz="900"/>
            </a:lvl6pPr>
            <a:lvl7pPr marL="2742685" indent="0">
              <a:buNone/>
              <a:defRPr sz="900"/>
            </a:lvl7pPr>
            <a:lvl8pPr marL="3199800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7672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7267"/>
          </a:xfrm>
          <a:prstGeom prst="rect">
            <a:avLst/>
          </a:prstGeom>
        </p:spPr>
        <p:txBody>
          <a:bodyPr lIns="91426" tIns="45713" rIns="91426" bIns="45713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31" indent="0">
              <a:buNone/>
              <a:defRPr sz="2400"/>
            </a:lvl3pPr>
            <a:lvl4pPr marL="1371345" indent="0">
              <a:buNone/>
              <a:defRPr sz="2000"/>
            </a:lvl4pPr>
            <a:lvl5pPr marL="1828462" indent="0">
              <a:buNone/>
              <a:defRPr sz="2000"/>
            </a:lvl5pPr>
            <a:lvl6pPr marL="2285573" indent="0">
              <a:buNone/>
              <a:defRPr sz="2000"/>
            </a:lvl6pPr>
            <a:lvl7pPr marL="2742685" indent="0">
              <a:buNone/>
              <a:defRPr sz="2000"/>
            </a:lvl7pPr>
            <a:lvl8pPr marL="3199800" indent="0">
              <a:buNone/>
              <a:defRPr sz="2000"/>
            </a:lvl8pPr>
            <a:lvl9pPr marL="3656915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870"/>
            <a:ext cx="5486400" cy="804333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31" indent="0">
              <a:buNone/>
              <a:defRPr sz="1000"/>
            </a:lvl3pPr>
            <a:lvl4pPr marL="1371345" indent="0">
              <a:buNone/>
              <a:defRPr sz="900"/>
            </a:lvl4pPr>
            <a:lvl5pPr marL="1828462" indent="0">
              <a:buNone/>
              <a:defRPr sz="900"/>
            </a:lvl5pPr>
            <a:lvl6pPr marL="2285573" indent="0">
              <a:buNone/>
              <a:defRPr sz="900"/>
            </a:lvl6pPr>
            <a:lvl7pPr marL="2742685" indent="0">
              <a:buNone/>
              <a:defRPr sz="900"/>
            </a:lvl7pPr>
            <a:lvl8pPr marL="3199800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57386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12"/>
            <a:ext cx="8229600" cy="4525433"/>
          </a:xfrm>
          <a:prstGeom prst="rect">
            <a:avLst/>
          </a:prstGeom>
        </p:spPr>
        <p:txBody>
          <a:bodyPr vert="eaVert" lIns="91426" tIns="45713" rIns="91426" bIns="45713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406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5170"/>
            <a:ext cx="2057400" cy="5850467"/>
          </a:xfrm>
          <a:prstGeom prst="rect">
            <a:avLst/>
          </a:prstGeom>
        </p:spPr>
        <p:txBody>
          <a:bodyPr vert="eaVert"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5170"/>
            <a:ext cx="6019800" cy="5850467"/>
          </a:xfrm>
          <a:prstGeom prst="rect">
            <a:avLst/>
          </a:prstGeom>
        </p:spPr>
        <p:txBody>
          <a:bodyPr vert="eaVert" lIns="91426" tIns="45713" rIns="91426" bIns="45713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807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/>
        </p:nvCxnSpPr>
        <p:spPr>
          <a:xfrm flipH="1">
            <a:off x="2933703" y="3282119"/>
            <a:ext cx="57785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2951481" y="666046"/>
            <a:ext cx="5779291" cy="346981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 anchorCtr="0"/>
          <a:lstStyle/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00" b="1" dirty="0">
              <a:solidFill>
                <a:srgbClr val="FFFFFF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2951961" y="5689603"/>
            <a:ext cx="5779291" cy="634667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2951961" y="5029203"/>
            <a:ext cx="5779291" cy="634667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 descr="ロックアップ_カラー_RG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90" y="288535"/>
            <a:ext cx="2059655" cy="12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9223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55266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8" indent="0">
              <a:buNone/>
              <a:defRPr sz="1800"/>
            </a:lvl2pPr>
            <a:lvl3pPr marL="914186" indent="0">
              <a:buNone/>
              <a:defRPr sz="1600"/>
            </a:lvl3pPr>
            <a:lvl4pPr marL="1371278" indent="0">
              <a:buNone/>
              <a:defRPr sz="1400"/>
            </a:lvl4pPr>
            <a:lvl5pPr marL="1828371" indent="0">
              <a:buNone/>
              <a:defRPr sz="1400"/>
            </a:lvl5pPr>
            <a:lvl6pPr marL="2285459" indent="0">
              <a:buNone/>
              <a:defRPr sz="1400"/>
            </a:lvl6pPr>
            <a:lvl7pPr marL="2742546" indent="0">
              <a:buNone/>
              <a:defRPr sz="1400"/>
            </a:lvl7pPr>
            <a:lvl8pPr marL="3199640" indent="0">
              <a:buNone/>
              <a:defRPr sz="1400"/>
            </a:lvl8pPr>
            <a:lvl9pPr marL="3656731" indent="0">
              <a:buNone/>
              <a:defRPr sz="14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AE57CDE5-50F1-46A1-98D0-3FDED097D261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4152057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2CC1DF8B-135C-451E-94A2-AB7CDF8F46AD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9727395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1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8" indent="0">
              <a:buNone/>
              <a:defRPr sz="1600" b="1"/>
            </a:lvl4pPr>
            <a:lvl5pPr marL="1828371" indent="0">
              <a:buNone/>
              <a:defRPr sz="1600" b="1"/>
            </a:lvl5pPr>
            <a:lvl6pPr marL="2285459" indent="0">
              <a:buNone/>
              <a:defRPr sz="1600" b="1"/>
            </a:lvl6pPr>
            <a:lvl7pPr marL="2742546" indent="0">
              <a:buNone/>
              <a:defRPr sz="1600" b="1"/>
            </a:lvl7pPr>
            <a:lvl8pPr marL="3199640" indent="0">
              <a:buNone/>
              <a:defRPr sz="1600" b="1"/>
            </a:lvl8pPr>
            <a:lvl9pPr marL="3656731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37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8" indent="0">
              <a:buNone/>
              <a:defRPr sz="1600" b="1"/>
            </a:lvl4pPr>
            <a:lvl5pPr marL="1828371" indent="0">
              <a:buNone/>
              <a:defRPr sz="1600" b="1"/>
            </a:lvl5pPr>
            <a:lvl6pPr marL="2285459" indent="0">
              <a:buNone/>
              <a:defRPr sz="1600" b="1"/>
            </a:lvl6pPr>
            <a:lvl7pPr marL="2742546" indent="0">
              <a:buNone/>
              <a:defRPr sz="1600" b="1"/>
            </a:lvl7pPr>
            <a:lvl8pPr marL="3199640" indent="0">
              <a:buNone/>
              <a:defRPr sz="1600" b="1"/>
            </a:lvl8pPr>
            <a:lvl9pPr marL="3656731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71038960-2714-4B35-8F2B-02ED5E7B378B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45013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4585"/>
            <a:ext cx="4040188" cy="641349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4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5935"/>
            <a:ext cx="4040188" cy="394970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534585"/>
            <a:ext cx="4041775" cy="641349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4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2175935"/>
            <a:ext cx="4041775" cy="394970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196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C10C6EA1-F2E6-4DF3-BFD3-0AD95500F7FD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0942818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20322F2B-8E28-4798-9579-B2D8E1EC6979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40974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86" indent="0">
              <a:buNone/>
              <a:defRPr sz="1000"/>
            </a:lvl3pPr>
            <a:lvl4pPr marL="1371278" indent="0">
              <a:buNone/>
              <a:defRPr sz="900"/>
            </a:lvl4pPr>
            <a:lvl5pPr marL="1828371" indent="0">
              <a:buNone/>
              <a:defRPr sz="900"/>
            </a:lvl5pPr>
            <a:lvl6pPr marL="2285459" indent="0">
              <a:buNone/>
              <a:defRPr sz="900"/>
            </a:lvl6pPr>
            <a:lvl7pPr marL="2742546" indent="0">
              <a:buNone/>
              <a:defRPr sz="900"/>
            </a:lvl7pPr>
            <a:lvl8pPr marL="3199640" indent="0">
              <a:buNone/>
              <a:defRPr sz="900"/>
            </a:lvl8pPr>
            <a:lvl9pPr marL="3656731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78A013D0-10F6-4668-8666-467A801F4FB6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3389107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8" indent="0">
              <a:buNone/>
              <a:defRPr sz="2800"/>
            </a:lvl2pPr>
            <a:lvl3pPr marL="914186" indent="0">
              <a:buNone/>
              <a:defRPr sz="2400"/>
            </a:lvl3pPr>
            <a:lvl4pPr marL="1371278" indent="0">
              <a:buNone/>
              <a:defRPr sz="2000"/>
            </a:lvl4pPr>
            <a:lvl5pPr marL="1828371" indent="0">
              <a:buNone/>
              <a:defRPr sz="2000"/>
            </a:lvl5pPr>
            <a:lvl6pPr marL="2285459" indent="0">
              <a:buNone/>
              <a:defRPr sz="2000"/>
            </a:lvl6pPr>
            <a:lvl7pPr marL="2742546" indent="0">
              <a:buNone/>
              <a:defRPr sz="2000"/>
            </a:lvl7pPr>
            <a:lvl8pPr marL="3199640" indent="0">
              <a:buNone/>
              <a:defRPr sz="2000"/>
            </a:lvl8pPr>
            <a:lvl9pPr marL="3656731" indent="0">
              <a:buNone/>
              <a:defRPr sz="2000"/>
            </a:lvl9pPr>
          </a:lstStyle>
          <a:p>
            <a:pPr lvl="0"/>
            <a:r>
              <a:rPr lang="en-US" altLang="ja-JP" noProof="0" smtClean="0"/>
              <a:t>Click icon to add picture</a:t>
            </a:r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5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86" indent="0">
              <a:buNone/>
              <a:defRPr sz="1000"/>
            </a:lvl3pPr>
            <a:lvl4pPr marL="1371278" indent="0">
              <a:buNone/>
              <a:defRPr sz="900"/>
            </a:lvl4pPr>
            <a:lvl5pPr marL="1828371" indent="0">
              <a:buNone/>
              <a:defRPr sz="900"/>
            </a:lvl5pPr>
            <a:lvl6pPr marL="2285459" indent="0">
              <a:buNone/>
              <a:defRPr sz="900"/>
            </a:lvl6pPr>
            <a:lvl7pPr marL="2742546" indent="0">
              <a:buNone/>
              <a:defRPr sz="900"/>
            </a:lvl7pPr>
            <a:lvl8pPr marL="3199640" indent="0">
              <a:buNone/>
              <a:defRPr sz="900"/>
            </a:lvl8pPr>
            <a:lvl9pPr marL="3656731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D540B586-4C45-4EF1-81E5-495CA6137520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6680257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3A627CC1-1DC9-408F-97CD-3D63ECDCFD5A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1404183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AA8EA928-75F1-4EAE-B97A-B4E0B3BE0C54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5548562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/>
        </p:nvCxnSpPr>
        <p:spPr>
          <a:xfrm flipH="1">
            <a:off x="2933703" y="3282119"/>
            <a:ext cx="57785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2951481" y="666046"/>
            <a:ext cx="5779291" cy="346981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 anchor="ctr" anchorCtr="0"/>
          <a:lstStyle/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00" b="1" dirty="0">
              <a:solidFill>
                <a:srgbClr val="FFFFFF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2951961" y="5689603"/>
            <a:ext cx="5779291" cy="634667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2951961" y="5029203"/>
            <a:ext cx="5779291" cy="634667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 descr="ロックアップ_カラー_RG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88" y="288535"/>
            <a:ext cx="2059655" cy="12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9827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279882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/>
        </p:nvCxnSpPr>
        <p:spPr>
          <a:xfrm flipH="1">
            <a:off x="2933703" y="3282119"/>
            <a:ext cx="57785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2951481" y="666046"/>
            <a:ext cx="5779291" cy="346981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1100" b="1" dirty="0">
              <a:solidFill>
                <a:srgbClr val="FFFFFF"/>
              </a:solidFill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2951961" y="5689603"/>
            <a:ext cx="5779291" cy="634667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11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2951961" y="5029203"/>
            <a:ext cx="5779291" cy="634667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11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2" name="図 11" descr="ロックアップ_カラー_RG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82" y="288535"/>
            <a:ext cx="2059655" cy="127542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466262" y="5197531"/>
            <a:ext cx="1562100" cy="960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9B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ts val="1400"/>
              </a:lnSpc>
              <a:spcBef>
                <a:spcPct val="0"/>
              </a:spcBef>
              <a:defRPr/>
            </a:pPr>
            <a:r>
              <a:rPr kumimoji="1" lang="en-US" altLang="ja-JP" sz="1100" kern="0" dirty="0">
                <a:solidFill>
                  <a:srgbClr val="009B4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Internal Use Only</a:t>
            </a:r>
          </a:p>
          <a:p>
            <a:pPr algn="ctr" fontAlgn="base">
              <a:lnSpc>
                <a:spcPts val="1400"/>
              </a:lnSpc>
              <a:spcBef>
                <a:spcPct val="0"/>
              </a:spcBef>
              <a:defRPr/>
            </a:pPr>
            <a:r>
              <a:rPr kumimoji="1" lang="en-US" altLang="ja-JP" sz="1000" dirty="0">
                <a:solidFill>
                  <a:srgbClr val="009B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Expiration date</a:t>
            </a:r>
          </a:p>
          <a:p>
            <a:pPr algn="ctr" fontAlgn="base">
              <a:lnSpc>
                <a:spcPts val="1400"/>
              </a:lnSpc>
              <a:spcBef>
                <a:spcPct val="0"/>
              </a:spcBef>
              <a:defRPr/>
            </a:pPr>
            <a:r>
              <a:rPr kumimoji="1" lang="ja-JP" altLang="en-US" sz="1000" kern="0" dirty="0">
                <a:solidFill>
                  <a:srgbClr val="009B4A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sz="1000" spc="-20" dirty="0">
                <a:solidFill>
                  <a:srgbClr val="009B49"/>
                </a:solidFill>
                <a:latin typeface="Segoe UI"/>
                <a:cs typeface="Segoe UI"/>
              </a:rPr>
              <a:t>P</a:t>
            </a:r>
            <a:r>
              <a:rPr lang="en-US" sz="1000" spc="-15" dirty="0">
                <a:solidFill>
                  <a:srgbClr val="009B49"/>
                </a:solidFill>
                <a:latin typeface="Segoe UI"/>
                <a:cs typeface="Segoe UI"/>
              </a:rPr>
              <a:t>e</a:t>
            </a:r>
            <a:r>
              <a:rPr lang="en-US" sz="1000" spc="-5" dirty="0">
                <a:solidFill>
                  <a:srgbClr val="009B49"/>
                </a:solidFill>
                <a:latin typeface="Segoe UI"/>
                <a:cs typeface="Segoe UI"/>
              </a:rPr>
              <a:t>r</a:t>
            </a:r>
            <a:r>
              <a:rPr lang="en-US" sz="1000" spc="-15" dirty="0">
                <a:solidFill>
                  <a:srgbClr val="009B49"/>
                </a:solidFill>
                <a:latin typeface="Segoe UI"/>
                <a:cs typeface="Segoe UI"/>
              </a:rPr>
              <a:t>m</a:t>
            </a:r>
            <a:r>
              <a:rPr lang="en-US" sz="1000" spc="-9" dirty="0">
                <a:solidFill>
                  <a:srgbClr val="009B49"/>
                </a:solidFill>
                <a:latin typeface="Segoe UI"/>
                <a:cs typeface="Segoe UI"/>
              </a:rPr>
              <a:t>an</a:t>
            </a:r>
            <a:r>
              <a:rPr lang="en-US" sz="1000" spc="-20" dirty="0">
                <a:solidFill>
                  <a:srgbClr val="009B49"/>
                </a:solidFill>
                <a:latin typeface="Segoe UI"/>
                <a:cs typeface="Segoe UI"/>
              </a:rPr>
              <a:t>e</a:t>
            </a:r>
            <a:r>
              <a:rPr lang="en-US" sz="1000" spc="-5" dirty="0">
                <a:solidFill>
                  <a:srgbClr val="009B49"/>
                </a:solidFill>
                <a:latin typeface="Segoe UI"/>
                <a:cs typeface="Segoe UI"/>
              </a:rPr>
              <a:t>nt </a:t>
            </a:r>
            <a:r>
              <a:rPr kumimoji="1" lang="en-US" sz="1000" kern="0" dirty="0">
                <a:solidFill>
                  <a:srgbClr val="009B4A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ja-JP" altLang="en-US" sz="1000" kern="0" dirty="0">
                <a:solidFill>
                  <a:srgbClr val="009B4A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）</a:t>
            </a:r>
            <a:endParaRPr kumimoji="1" lang="ja-JP" altLang="en-US" sz="1000" kern="100" dirty="0">
              <a:solidFill>
                <a:srgbClr val="009B4A"/>
              </a:solidFill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7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707573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4" y="3840484"/>
            <a:ext cx="64007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4571" y="6473115"/>
            <a:ext cx="1101091" cy="203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rgbClr val="009B49"/>
                </a:solidFill>
                <a:latin typeface="Meiryo UI"/>
                <a:cs typeface="Meiryo UI"/>
              </a:defRPr>
            </a:lvl1pPr>
          </a:lstStyle>
          <a:p>
            <a:pPr marL="12701"/>
            <a:r>
              <a:rPr lang="en-US" spc="-5" smtClean="0"/>
              <a:t>(#)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85800" y="5969002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60E97-EC90-438C-ACAF-06A4D3F51F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14-09-2023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74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2312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172" y="450368"/>
            <a:ext cx="8461653" cy="339512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 i="0">
                <a:solidFill>
                  <a:srgbClr val="009B49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1026" y="2006095"/>
            <a:ext cx="8621954" cy="3316393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4571" y="6473115"/>
            <a:ext cx="1101091" cy="203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rgbClr val="009B49"/>
                </a:solidFill>
                <a:latin typeface="Meiryo UI"/>
                <a:cs typeface="Meiryo UI"/>
              </a:defRPr>
            </a:lvl1pPr>
          </a:lstStyle>
          <a:p>
            <a:pPr marL="12701"/>
            <a:r>
              <a:rPr lang="en-US" spc="-5" smtClean="0"/>
              <a:t>(#)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85800" y="5969002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016EC-0C67-44C0-83C4-1EC613BDF7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14-09-2023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15222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B1CF-83D0-4A5C-B604-C36ED51782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14-09-2023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(#)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1" y="6356355"/>
            <a:ext cx="2057400" cy="366183"/>
          </a:xfrm>
          <a:prstGeom prst="rect">
            <a:avLst/>
          </a:prstGeom>
        </p:spPr>
        <p:txBody>
          <a:bodyPr/>
          <a:lstStyle/>
          <a:p>
            <a:fld id="{DE3B018C-BCCE-4D22-B18E-BC4C80C6E8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9694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172" y="450368"/>
            <a:ext cx="8461653" cy="339512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 i="0">
                <a:solidFill>
                  <a:srgbClr val="009B49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4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4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04571" y="6473115"/>
            <a:ext cx="1101091" cy="203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rgbClr val="009B49"/>
                </a:solidFill>
                <a:latin typeface="Meiryo UI"/>
                <a:cs typeface="Meiryo UI"/>
              </a:defRPr>
            </a:lvl1pPr>
          </a:lstStyle>
          <a:p>
            <a:pPr marL="12701"/>
            <a:r>
              <a:rPr lang="en-US" spc="-5" smtClean="0"/>
              <a:t>(#)</a:t>
            </a:r>
            <a:endParaRPr lang="en-US"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85800" y="5969002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6D6B5-5532-4488-8549-7FA9683918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14-09-2023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4211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172" y="450368"/>
            <a:ext cx="8461653" cy="339512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 i="0">
                <a:solidFill>
                  <a:srgbClr val="009B49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04571" y="6473115"/>
            <a:ext cx="1101091" cy="203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rgbClr val="009B49"/>
                </a:solidFill>
                <a:latin typeface="Meiryo UI"/>
                <a:cs typeface="Meiryo UI"/>
              </a:defRPr>
            </a:lvl1pPr>
          </a:lstStyle>
          <a:p>
            <a:pPr marL="12701"/>
            <a:r>
              <a:rPr lang="en-US" spc="-5" smtClean="0"/>
              <a:t>(#)</a:t>
            </a:r>
            <a:endParaRPr lang="en-US"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85800" y="5969002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CB249-15FD-4AD4-B031-AF4683F804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14-09-2023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6420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604506" y="6400800"/>
            <a:ext cx="539751" cy="0"/>
          </a:xfrm>
          <a:custGeom>
            <a:avLst/>
            <a:gdLst/>
            <a:ahLst/>
            <a:cxnLst/>
            <a:rect l="l" t="t" r="r" b="b"/>
            <a:pathLst>
              <a:path w="539750">
                <a:moveTo>
                  <a:pt x="539496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9B49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48997" y="877824"/>
            <a:ext cx="8528049" cy="0"/>
          </a:xfrm>
          <a:custGeom>
            <a:avLst/>
            <a:gdLst/>
            <a:ahLst/>
            <a:cxnLst/>
            <a:rect l="l" t="t" r="r" b="b"/>
            <a:pathLst>
              <a:path w="8528050">
                <a:moveTo>
                  <a:pt x="8527796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9B49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7722107" y="85347"/>
            <a:ext cx="1255776" cy="778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234695" y="6400800"/>
            <a:ext cx="1440180" cy="335280"/>
          </a:xfrm>
          <a:custGeom>
            <a:avLst/>
            <a:gdLst/>
            <a:ahLst/>
            <a:cxnLst/>
            <a:rect l="l" t="t" r="r" b="b"/>
            <a:pathLst>
              <a:path w="1440180" h="251460">
                <a:moveTo>
                  <a:pt x="0" y="251460"/>
                </a:moveTo>
                <a:lnTo>
                  <a:pt x="1440180" y="251460"/>
                </a:lnTo>
                <a:lnTo>
                  <a:pt x="1440180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ln w="12191">
            <a:solidFill>
              <a:srgbClr val="009B49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04571" y="6473115"/>
            <a:ext cx="1101091" cy="203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rgbClr val="009B49"/>
                </a:solidFill>
                <a:latin typeface="Meiryo UI"/>
                <a:cs typeface="Meiryo UI"/>
              </a:defRPr>
            </a:lvl1pPr>
          </a:lstStyle>
          <a:p>
            <a:pPr marL="12701"/>
            <a:r>
              <a:rPr lang="en-US" spc="-5" smtClean="0"/>
              <a:t>(#)</a:t>
            </a:r>
            <a:endParaRPr lang="en-US"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85800" y="5969002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F67D0-0FAF-437E-AFD5-53B6DA2182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14-09-2023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584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1489"/>
            <a:ext cx="7772400" cy="1468967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86EC2-6E84-4B89-8AE4-2945B08AE9AE}" type="datetimeFigureOut">
              <a:rPr lang="en-US" smtClean="0"/>
              <a:t>13-09-2023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727F2-F62A-4AA4-BDC6-128C883ADBE2}" type="slidenum">
              <a:rPr lang="ja-JP" altLang="en-US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1098539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86EC2-6E84-4B89-8AE4-2945B08AE9AE}" type="datetimeFigureOut">
              <a:rPr lang="en-US" smtClean="0"/>
              <a:t>13-09-2023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D9770-035D-4557-B801-D252A1A2C63C}" type="slidenum">
              <a:rPr lang="ja-JP" altLang="en-US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7718412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86EC2-6E84-4B89-8AE4-2945B08AE9AE}" type="datetimeFigureOut">
              <a:rPr lang="en-US" smtClean="0"/>
              <a:t>13-09-2023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DF1D9-ED7F-4C5E-A6C1-7CF289017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7148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86EC2-6E84-4B89-8AE4-2945B08AE9AE}" type="datetimeFigureOut">
              <a:rPr lang="en-US" smtClean="0"/>
              <a:t>13-09-2023</a:t>
            </a:fld>
            <a:endParaRPr 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DF1D9-ED7F-4C5E-A6C1-7CF289017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4149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1" y="1534585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4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1" y="2175935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9" y="1534585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4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9" y="2175935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86EC2-6E84-4B89-8AE4-2945B08AE9AE}" type="datetimeFigureOut">
              <a:rPr lang="en-US" smtClean="0"/>
              <a:t>13-09-2023</a:t>
            </a:fld>
            <a:endParaRPr 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DF1D9-ED7F-4C5E-A6C1-7CF289017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75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3457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86EC2-6E84-4B89-8AE4-2945B08AE9AE}" type="datetimeFigureOut">
              <a:rPr lang="en-US" smtClean="0"/>
              <a:t>13-09-2023</a:t>
            </a:fld>
            <a:endParaRPr 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DF1D9-ED7F-4C5E-A6C1-7CF289017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046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86EC2-6E84-4B89-8AE4-2945B08AE9AE}" type="datetimeFigureOut">
              <a:rPr lang="en-US" smtClean="0"/>
              <a:t>13-09-2023</a:t>
            </a:fld>
            <a:endParaRPr 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DF1D9-ED7F-4C5E-A6C1-7CF289017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8227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56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1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9" indent="0">
              <a:buNone/>
              <a:defRPr sz="1000"/>
            </a:lvl3pPr>
            <a:lvl4pPr marL="1371583" indent="0">
              <a:buNone/>
              <a:defRPr sz="900"/>
            </a:lvl4pPr>
            <a:lvl5pPr marL="1828778" indent="0">
              <a:buNone/>
              <a:defRPr sz="900"/>
            </a:lvl5pPr>
            <a:lvl6pPr marL="2285972" indent="0">
              <a:buNone/>
              <a:defRPr sz="900"/>
            </a:lvl6pPr>
            <a:lvl7pPr marL="2743166" indent="0">
              <a:buNone/>
              <a:defRPr sz="900"/>
            </a:lvl7pPr>
            <a:lvl8pPr marL="3200360" indent="0">
              <a:buNone/>
              <a:defRPr sz="900"/>
            </a:lvl8pPr>
            <a:lvl9pPr marL="3657554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86EC2-6E84-4B89-8AE4-2945B08AE9AE}" type="datetimeFigureOut">
              <a:rPr lang="en-US" smtClean="0"/>
              <a:t>13-09-2023</a:t>
            </a:fld>
            <a:endParaRPr 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DF1D9-ED7F-4C5E-A6C1-7CF289017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8839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9" indent="0">
              <a:buNone/>
              <a:defRPr sz="2400"/>
            </a:lvl3pPr>
            <a:lvl4pPr marL="1371583" indent="0">
              <a:buNone/>
              <a:defRPr sz="2000"/>
            </a:lvl4pPr>
            <a:lvl5pPr marL="1828778" indent="0">
              <a:buNone/>
              <a:defRPr sz="2000"/>
            </a:lvl5pPr>
            <a:lvl6pPr marL="2285972" indent="0">
              <a:buNone/>
              <a:defRPr sz="2000"/>
            </a:lvl6pPr>
            <a:lvl7pPr marL="2743166" indent="0">
              <a:buNone/>
              <a:defRPr sz="2000"/>
            </a:lvl7pPr>
            <a:lvl8pPr marL="3200360" indent="0">
              <a:buNone/>
              <a:defRPr sz="2000"/>
            </a:lvl8pPr>
            <a:lvl9pPr marL="3657554" indent="0">
              <a:buNone/>
              <a:defRPr sz="2000"/>
            </a:lvl9pPr>
          </a:lstStyle>
          <a:p>
            <a:pPr lvl="0"/>
            <a:r>
              <a:rPr lang="en-US" altLang="ja-JP" noProof="0" smtClean="0"/>
              <a:t>Click icon to add picture</a:t>
            </a:r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870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9" indent="0">
              <a:buNone/>
              <a:defRPr sz="1000"/>
            </a:lvl3pPr>
            <a:lvl4pPr marL="1371583" indent="0">
              <a:buNone/>
              <a:defRPr sz="900"/>
            </a:lvl4pPr>
            <a:lvl5pPr marL="1828778" indent="0">
              <a:buNone/>
              <a:defRPr sz="900"/>
            </a:lvl5pPr>
            <a:lvl6pPr marL="2285972" indent="0">
              <a:buNone/>
              <a:defRPr sz="900"/>
            </a:lvl6pPr>
            <a:lvl7pPr marL="2743166" indent="0">
              <a:buNone/>
              <a:defRPr sz="900"/>
            </a:lvl7pPr>
            <a:lvl8pPr marL="3200360" indent="0">
              <a:buNone/>
              <a:defRPr sz="900"/>
            </a:lvl8pPr>
            <a:lvl9pPr marL="3657554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86EC2-6E84-4B89-8AE4-2945B08AE9AE}" type="datetimeFigureOut">
              <a:rPr lang="en-US" smtClean="0"/>
              <a:t>13-09-2023</a:t>
            </a:fld>
            <a:endParaRPr 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DF1D9-ED7F-4C5E-A6C1-7CF289017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247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86EC2-6E84-4B89-8AE4-2945B08AE9AE}" type="datetimeFigureOut">
              <a:rPr lang="en-US" smtClean="0"/>
              <a:t>13-09-2023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DF1D9-ED7F-4C5E-A6C1-7CF289017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31395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5170"/>
            <a:ext cx="2057400" cy="5850467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5170"/>
            <a:ext cx="6019800" cy="5850467"/>
          </a:xfrm>
        </p:spPr>
        <p:txBody>
          <a:bodyPr vert="eaVert"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86EC2-6E84-4B89-8AE4-2945B08AE9AE}" type="datetimeFigureOut">
              <a:rPr lang="en-US" smtClean="0"/>
              <a:t>13-09-2023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DF1D9-ED7F-4C5E-A6C1-7CF289017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84444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1489"/>
            <a:ext cx="7772400" cy="1468967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95061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433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9338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3133"/>
          </a:xfrm>
          <a:prstGeom prst="rect">
            <a:avLst/>
          </a:prstGeom>
        </p:spPr>
        <p:txBody>
          <a:bodyPr lIns="91436" tIns="45718" rIns="91436" bIns="45718"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66624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433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433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7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86EC2-6E84-4B89-8AE4-2945B08AE9AE}" type="datetimeFigureOut">
              <a:rPr lang="en-US" smtClean="0"/>
              <a:t>13-09-2023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DF1D9-ED7F-4C5E-A6C1-7CF289017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650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5"/>
            <a:ext cx="3008313" cy="1162049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1" cy="5852583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0533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9" indent="0">
              <a:buNone/>
              <a:defRPr sz="1000"/>
            </a:lvl3pPr>
            <a:lvl4pPr marL="1371583" indent="0">
              <a:buNone/>
              <a:defRPr sz="900"/>
            </a:lvl4pPr>
            <a:lvl5pPr marL="1828778" indent="0">
              <a:buNone/>
              <a:defRPr sz="900"/>
            </a:lvl5pPr>
            <a:lvl6pPr marL="2285972" indent="0">
              <a:buNone/>
              <a:defRPr sz="900"/>
            </a:lvl6pPr>
            <a:lvl7pPr marL="2743166" indent="0">
              <a:buNone/>
              <a:defRPr sz="900"/>
            </a:lvl7pPr>
            <a:lvl8pPr marL="3200360" indent="0">
              <a:buNone/>
              <a:defRPr sz="900"/>
            </a:lvl8pPr>
            <a:lvl9pPr marL="3657554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443797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4585"/>
            <a:ext cx="4040188" cy="641349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4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5935"/>
            <a:ext cx="4040188" cy="394970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9" y="1534585"/>
            <a:ext cx="4041775" cy="641349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4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9" y="2175935"/>
            <a:ext cx="4041775" cy="394970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82907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5724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060967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56"/>
            <a:ext cx="3008313" cy="1162049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1" cy="5852583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053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9" indent="0">
              <a:buNone/>
              <a:defRPr sz="1000"/>
            </a:lvl3pPr>
            <a:lvl4pPr marL="1371583" indent="0">
              <a:buNone/>
              <a:defRPr sz="900"/>
            </a:lvl4pPr>
            <a:lvl5pPr marL="1828778" indent="0">
              <a:buNone/>
              <a:defRPr sz="900"/>
            </a:lvl5pPr>
            <a:lvl6pPr marL="2285972" indent="0">
              <a:buNone/>
              <a:defRPr sz="900"/>
            </a:lvl6pPr>
            <a:lvl7pPr marL="2743166" indent="0">
              <a:buNone/>
              <a:defRPr sz="900"/>
            </a:lvl7pPr>
            <a:lvl8pPr marL="3200360" indent="0">
              <a:buNone/>
              <a:defRPr sz="900"/>
            </a:lvl8pPr>
            <a:lvl9pPr marL="3657554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00463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7267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9" indent="0">
              <a:buNone/>
              <a:defRPr sz="2400"/>
            </a:lvl3pPr>
            <a:lvl4pPr marL="1371583" indent="0">
              <a:buNone/>
              <a:defRPr sz="2000"/>
            </a:lvl4pPr>
            <a:lvl5pPr marL="1828778" indent="0">
              <a:buNone/>
              <a:defRPr sz="2000"/>
            </a:lvl5pPr>
            <a:lvl6pPr marL="2285972" indent="0">
              <a:buNone/>
              <a:defRPr sz="2000"/>
            </a:lvl6pPr>
            <a:lvl7pPr marL="2743166" indent="0">
              <a:buNone/>
              <a:defRPr sz="2000"/>
            </a:lvl7pPr>
            <a:lvl8pPr marL="3200360" indent="0">
              <a:buNone/>
              <a:defRPr sz="2000"/>
            </a:lvl8pPr>
            <a:lvl9pPr marL="3657554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870"/>
            <a:ext cx="5486400" cy="80433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9" indent="0">
              <a:buNone/>
              <a:defRPr sz="1000"/>
            </a:lvl3pPr>
            <a:lvl4pPr marL="1371583" indent="0">
              <a:buNone/>
              <a:defRPr sz="900"/>
            </a:lvl4pPr>
            <a:lvl5pPr marL="1828778" indent="0">
              <a:buNone/>
              <a:defRPr sz="900"/>
            </a:lvl5pPr>
            <a:lvl6pPr marL="2285972" indent="0">
              <a:buNone/>
              <a:defRPr sz="900"/>
            </a:lvl6pPr>
            <a:lvl7pPr marL="2743166" indent="0">
              <a:buNone/>
              <a:defRPr sz="900"/>
            </a:lvl7pPr>
            <a:lvl8pPr marL="3200360" indent="0">
              <a:buNone/>
              <a:defRPr sz="900"/>
            </a:lvl8pPr>
            <a:lvl9pPr marL="3657554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3097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433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03809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5170"/>
            <a:ext cx="2057400" cy="5850467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5170"/>
            <a:ext cx="6019800" cy="5850467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0523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1488"/>
            <a:ext cx="7772400" cy="1468967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73515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433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4474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3133"/>
          </a:xfrm>
          <a:prstGeom prst="rect">
            <a:avLst/>
          </a:prstGeom>
        </p:spPr>
        <p:txBody>
          <a:bodyPr lIns="91438" tIns="45719" rIns="91438" bIns="45719"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186"/>
            <a:ext cx="7772400" cy="1500716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632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7267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9" indent="0">
              <a:buNone/>
              <a:defRPr sz="2400"/>
            </a:lvl3pPr>
            <a:lvl4pPr marL="1371583" indent="0">
              <a:buNone/>
              <a:defRPr sz="2000"/>
            </a:lvl4pPr>
            <a:lvl5pPr marL="1828778" indent="0">
              <a:buNone/>
              <a:defRPr sz="2000"/>
            </a:lvl5pPr>
            <a:lvl6pPr marL="2285972" indent="0">
              <a:buNone/>
              <a:defRPr sz="2000"/>
            </a:lvl6pPr>
            <a:lvl7pPr marL="2743166" indent="0">
              <a:buNone/>
              <a:defRPr sz="2000"/>
            </a:lvl7pPr>
            <a:lvl8pPr marL="3200360" indent="0">
              <a:buNone/>
              <a:defRPr sz="2000"/>
            </a:lvl8pPr>
            <a:lvl9pPr marL="3657554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870"/>
            <a:ext cx="5486400" cy="804333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9" indent="0">
              <a:buNone/>
              <a:defRPr sz="1000"/>
            </a:lvl3pPr>
            <a:lvl4pPr marL="1371583" indent="0">
              <a:buNone/>
              <a:defRPr sz="900"/>
            </a:lvl4pPr>
            <a:lvl5pPr marL="1828778" indent="0">
              <a:buNone/>
              <a:defRPr sz="900"/>
            </a:lvl5pPr>
            <a:lvl6pPr marL="2285972" indent="0">
              <a:buNone/>
              <a:defRPr sz="900"/>
            </a:lvl6pPr>
            <a:lvl7pPr marL="2743166" indent="0">
              <a:buNone/>
              <a:defRPr sz="900"/>
            </a:lvl7pPr>
            <a:lvl8pPr marL="3200360" indent="0">
              <a:buNone/>
              <a:defRPr sz="900"/>
            </a:lvl8pPr>
            <a:lvl9pPr marL="3657554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611662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433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433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11946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4585"/>
            <a:ext cx="4040188" cy="641349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4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5935"/>
            <a:ext cx="4040188" cy="394970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534585"/>
            <a:ext cx="4041775" cy="641349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4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2175935"/>
            <a:ext cx="4041775" cy="394970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7529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94728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9080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5"/>
            <a:ext cx="3008313" cy="1162049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1" cy="5852583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0533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9" indent="0">
              <a:buNone/>
              <a:defRPr sz="1000"/>
            </a:lvl3pPr>
            <a:lvl4pPr marL="1371583" indent="0">
              <a:buNone/>
              <a:defRPr sz="900"/>
            </a:lvl4pPr>
            <a:lvl5pPr marL="1828778" indent="0">
              <a:buNone/>
              <a:defRPr sz="900"/>
            </a:lvl5pPr>
            <a:lvl6pPr marL="2285972" indent="0">
              <a:buNone/>
              <a:defRPr sz="900"/>
            </a:lvl6pPr>
            <a:lvl7pPr marL="2743166" indent="0">
              <a:buNone/>
              <a:defRPr sz="900"/>
            </a:lvl7pPr>
            <a:lvl8pPr marL="3200360" indent="0">
              <a:buNone/>
              <a:defRPr sz="900"/>
            </a:lvl8pPr>
            <a:lvl9pPr marL="3657554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3787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7267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9" indent="0">
              <a:buNone/>
              <a:defRPr sz="2400"/>
            </a:lvl3pPr>
            <a:lvl4pPr marL="1371583" indent="0">
              <a:buNone/>
              <a:defRPr sz="2000"/>
            </a:lvl4pPr>
            <a:lvl5pPr marL="1828778" indent="0">
              <a:buNone/>
              <a:defRPr sz="2000"/>
            </a:lvl5pPr>
            <a:lvl6pPr marL="2285972" indent="0">
              <a:buNone/>
              <a:defRPr sz="2000"/>
            </a:lvl6pPr>
            <a:lvl7pPr marL="2743166" indent="0">
              <a:buNone/>
              <a:defRPr sz="2000"/>
            </a:lvl7pPr>
            <a:lvl8pPr marL="3200360" indent="0">
              <a:buNone/>
              <a:defRPr sz="2000"/>
            </a:lvl8pPr>
            <a:lvl9pPr marL="3657554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870"/>
            <a:ext cx="5486400" cy="804333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9" indent="0">
              <a:buNone/>
              <a:defRPr sz="1000"/>
            </a:lvl3pPr>
            <a:lvl4pPr marL="1371583" indent="0">
              <a:buNone/>
              <a:defRPr sz="900"/>
            </a:lvl4pPr>
            <a:lvl5pPr marL="1828778" indent="0">
              <a:buNone/>
              <a:defRPr sz="900"/>
            </a:lvl5pPr>
            <a:lvl6pPr marL="2285972" indent="0">
              <a:buNone/>
              <a:defRPr sz="900"/>
            </a:lvl6pPr>
            <a:lvl7pPr marL="2743166" indent="0">
              <a:buNone/>
              <a:defRPr sz="900"/>
            </a:lvl7pPr>
            <a:lvl8pPr marL="3200360" indent="0">
              <a:buNone/>
              <a:defRPr sz="900"/>
            </a:lvl8pPr>
            <a:lvl9pPr marL="3657554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497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433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1298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5170"/>
            <a:ext cx="2057400" cy="5850467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5170"/>
            <a:ext cx="6019800" cy="5850467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19100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578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12" indent="0" algn="ctr">
              <a:buNone/>
              <a:defRPr sz="2000"/>
            </a:lvl2pPr>
            <a:lvl3pPr marL="914231" indent="0" algn="ctr">
              <a:buNone/>
              <a:defRPr sz="1800"/>
            </a:lvl3pPr>
            <a:lvl4pPr marL="1371345" indent="0" algn="ctr">
              <a:buNone/>
              <a:defRPr sz="1600"/>
            </a:lvl4pPr>
            <a:lvl5pPr marL="1828462" indent="0" algn="ctr">
              <a:buNone/>
              <a:defRPr sz="1600"/>
            </a:lvl5pPr>
            <a:lvl6pPr marL="2285573" indent="0" algn="ctr">
              <a:buNone/>
              <a:defRPr sz="1600"/>
            </a:lvl6pPr>
            <a:lvl7pPr marL="2742685" indent="0" algn="ctr">
              <a:buNone/>
              <a:defRPr sz="1600"/>
            </a:lvl7pPr>
            <a:lvl8pPr marL="3199800" indent="0" algn="ctr">
              <a:buNone/>
              <a:defRPr sz="1600"/>
            </a:lvl8pPr>
            <a:lvl9pPr marL="3656915" indent="0" algn="ctr">
              <a:buNone/>
              <a:defRPr sz="1600"/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E377-759F-48CF-8102-5BD580E49BC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08279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E377-759F-48CF-8102-5BD580E49BC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0590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433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6808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9" y="1710271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9" y="4588938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90">
              <a:defRPr/>
            </a:pPr>
            <a:fld id="{AE57CDE5-50F1-46A1-98D0-3FDED097D261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9825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6685"/>
            <a:ext cx="3867151" cy="4349749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1" y="1826685"/>
            <a:ext cx="3867151" cy="4349749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90">
              <a:defRPr/>
            </a:pPr>
            <a:fld id="{2CC1DF8B-135C-451E-94A2-AB7CDF8F46AD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1900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6191"/>
            <a:ext cx="7886700" cy="1325033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2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2" y="2506133"/>
            <a:ext cx="3887788" cy="3683000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90">
              <a:defRPr/>
            </a:pPr>
            <a:fld id="{71038960-2714-4B35-8F2B-02ED5E7B378B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71912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90">
              <a:defRPr/>
            </a:pPr>
            <a:fld id="{C10C6EA1-F2E6-4DF3-BFD3-0AD95500F7FD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97795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90">
              <a:defRPr/>
            </a:pPr>
            <a:fld id="{20322F2B-8E28-4798-9579-B2D8E1EC6979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6675" y="924985"/>
            <a:ext cx="8991600" cy="580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80015" y="1305984"/>
            <a:ext cx="896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440378" y="941064"/>
            <a:ext cx="0" cy="58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4191311" y="6209757"/>
            <a:ext cx="4824412" cy="4804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lIns="36000" tIns="36000" rIns="36000" bIns="36000" anchor="ctr"/>
          <a:lstStyle/>
          <a:p>
            <a:pPr>
              <a:defRPr/>
            </a:pPr>
            <a:r>
              <a:rPr lang="en-US" altLang="ja-JP" sz="900" dirty="0">
                <a:solidFill>
                  <a:srgbClr val="000000"/>
                </a:solidFill>
                <a:latin typeface="HGP創英角ｺﾞｼｯｸUB"/>
                <a:ea typeface="MS PGothic" panose="020B0600070205080204" pitchFamily="50" charset="-128"/>
              </a:rPr>
              <a:t>Legend :</a:t>
            </a:r>
            <a:endParaRPr lang="ja-JP" altLang="en-US" sz="900" dirty="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694546" y="6307125"/>
            <a:ext cx="360363" cy="287867"/>
          </a:xfrm>
          <a:prstGeom prst="flowChartManualOper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Manual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559734" y="6307125"/>
            <a:ext cx="360363" cy="2878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System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5991535" y="6307125"/>
            <a:ext cx="360363" cy="287867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Data Base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6423333" y="6307125"/>
            <a:ext cx="360363" cy="287867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Slip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7286935" y="6307125"/>
            <a:ext cx="360363" cy="287867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IF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flipV="1">
            <a:off x="8225148" y="6482809"/>
            <a:ext cx="144463" cy="97367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anchor="ctr"/>
          <a:lstStyle/>
          <a:p>
            <a:pPr algn="ctr">
              <a:defRPr/>
            </a:pPr>
            <a:endParaRPr lang="zh-CN" altLang="en-US" sz="800">
              <a:solidFill>
                <a:srgbClr val="000000"/>
              </a:solidFill>
              <a:latin typeface="HGP創英角ｺﾞｼｯｸUB"/>
              <a:ea typeface="HGP創英角ｺﾞｼｯｸUB" pitchFamily="50" charset="-128"/>
              <a:cs typeface="Angsana New" panose="02020603050405020304" pitchFamily="18" charset="-34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152122" y="6307125"/>
            <a:ext cx="287337" cy="952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Cut Off</a:t>
            </a: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855134" y="6307125"/>
            <a:ext cx="360363" cy="287867"/>
          </a:xfrm>
          <a:prstGeom prst="homePlate">
            <a:avLst>
              <a:gd name="adj" fmla="val 26852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Go To</a:t>
            </a:r>
          </a:p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Other Flow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7720324" y="6307125"/>
            <a:ext cx="358775" cy="287867"/>
          </a:xfrm>
          <a:prstGeom prst="flowChartOnlineStorag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File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8593448" y="6402376"/>
            <a:ext cx="287337" cy="973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Operation</a:t>
            </a:r>
            <a:b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</a:b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Flow</a:t>
            </a:r>
          </a:p>
        </p:txBody>
      </p:sp>
      <p:sp>
        <p:nvSpPr>
          <p:cNvPr id="19" name="Line 32"/>
          <p:cNvSpPr>
            <a:spLocks noChangeShapeType="1"/>
          </p:cNvSpPr>
          <p:nvPr/>
        </p:nvSpPr>
        <p:spPr bwMode="auto">
          <a:xfrm>
            <a:off x="8512485" y="6620389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8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127935" y="6307125"/>
            <a:ext cx="358775" cy="287867"/>
          </a:xfrm>
          <a:prstGeom prst="flowChartManualInpu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On-Line</a:t>
            </a:r>
          </a:p>
        </p:txBody>
      </p:sp>
      <p:cxnSp>
        <p:nvCxnSpPr>
          <p:cNvPr id="21" name="直線コネクタ 32"/>
          <p:cNvCxnSpPr>
            <a:cxnSpLocks noChangeShapeType="1"/>
          </p:cNvCxnSpPr>
          <p:nvPr/>
        </p:nvCxnSpPr>
        <p:spPr bwMode="auto">
          <a:xfrm>
            <a:off x="80013" y="6172389"/>
            <a:ext cx="896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</p:spPr>
      </p:cxnSp>
      <p:sp>
        <p:nvSpPr>
          <p:cNvPr id="22" name="正方形/長方形 21"/>
          <p:cNvSpPr/>
          <p:nvPr/>
        </p:nvSpPr>
        <p:spPr bwMode="auto">
          <a:xfrm>
            <a:off x="4246189" y="259440"/>
            <a:ext cx="4103687" cy="5757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95249" indent="-95249" eaLnBrk="0" hangingPunct="0">
              <a:defRPr/>
            </a:pPr>
            <a:r>
              <a:rPr lang="en-US" altLang="ja-JP" sz="1100" dirty="0">
                <a:solidFill>
                  <a:srgbClr val="000000"/>
                </a:solidFill>
              </a:rPr>
              <a:t>Creator : 		Create Date : </a:t>
            </a:r>
          </a:p>
          <a:p>
            <a:pPr marL="95249" indent="-95249" eaLnBrk="0" hangingPunct="0">
              <a:defRPr/>
            </a:pPr>
            <a:r>
              <a:rPr lang="en-US" altLang="ja-JP" sz="1100" dirty="0">
                <a:solidFill>
                  <a:srgbClr val="000000"/>
                </a:solidFill>
              </a:rPr>
              <a:t>Updater : 		Update Date : </a:t>
            </a:r>
            <a:endParaRPr lang="ja-JP" alt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36987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6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9" y="988496"/>
            <a:ext cx="4629151" cy="4872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6" y="2057402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112" indent="0">
              <a:buNone/>
              <a:defRPr sz="1400"/>
            </a:lvl2pPr>
            <a:lvl3pPr marL="914231" indent="0">
              <a:buNone/>
              <a:defRPr sz="1200"/>
            </a:lvl3pPr>
            <a:lvl4pPr marL="1371345" indent="0">
              <a:buNone/>
              <a:defRPr sz="1000"/>
            </a:lvl4pPr>
            <a:lvl5pPr marL="1828462" indent="0">
              <a:buNone/>
              <a:defRPr sz="1000"/>
            </a:lvl5pPr>
            <a:lvl6pPr marL="2285573" indent="0">
              <a:buNone/>
              <a:defRPr sz="1000"/>
            </a:lvl6pPr>
            <a:lvl7pPr marL="2742685" indent="0">
              <a:buNone/>
              <a:defRPr sz="1000"/>
            </a:lvl7pPr>
            <a:lvl8pPr marL="3199800" indent="0">
              <a:buNone/>
              <a:defRPr sz="1000"/>
            </a:lvl8pPr>
            <a:lvl9pPr marL="3656915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E377-759F-48CF-8102-5BD580E49BC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2703809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6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9" y="988496"/>
            <a:ext cx="4629151" cy="4872567"/>
          </a:xfrm>
        </p:spPr>
        <p:txBody>
          <a:bodyPr/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31" indent="0">
              <a:buNone/>
              <a:defRPr sz="2400"/>
            </a:lvl3pPr>
            <a:lvl4pPr marL="1371345" indent="0">
              <a:buNone/>
              <a:defRPr sz="2000"/>
            </a:lvl4pPr>
            <a:lvl5pPr marL="1828462" indent="0">
              <a:buNone/>
              <a:defRPr sz="2000"/>
            </a:lvl5pPr>
            <a:lvl6pPr marL="2285573" indent="0">
              <a:buNone/>
              <a:defRPr sz="2000"/>
            </a:lvl6pPr>
            <a:lvl7pPr marL="2742685" indent="0">
              <a:buNone/>
              <a:defRPr sz="2000"/>
            </a:lvl7pPr>
            <a:lvl8pPr marL="3199800" indent="0">
              <a:buNone/>
              <a:defRPr sz="2000"/>
            </a:lvl8pPr>
            <a:lvl9pPr marL="3656915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6" y="2057402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112" indent="0">
              <a:buNone/>
              <a:defRPr sz="1400"/>
            </a:lvl2pPr>
            <a:lvl3pPr marL="914231" indent="0">
              <a:buNone/>
              <a:defRPr sz="1200"/>
            </a:lvl3pPr>
            <a:lvl4pPr marL="1371345" indent="0">
              <a:buNone/>
              <a:defRPr sz="1000"/>
            </a:lvl4pPr>
            <a:lvl5pPr marL="1828462" indent="0">
              <a:buNone/>
              <a:defRPr sz="1000"/>
            </a:lvl5pPr>
            <a:lvl6pPr marL="2285573" indent="0">
              <a:buNone/>
              <a:defRPr sz="1000"/>
            </a:lvl6pPr>
            <a:lvl7pPr marL="2742685" indent="0">
              <a:buNone/>
              <a:defRPr sz="1000"/>
            </a:lvl7pPr>
            <a:lvl8pPr marL="3199800" indent="0">
              <a:buNone/>
              <a:defRPr sz="1000"/>
            </a:lvl8pPr>
            <a:lvl9pPr marL="3656915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90">
              <a:defRPr/>
            </a:pPr>
            <a:fld id="{D540B586-4C45-4EF1-81E5-495CA6137520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91124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E377-759F-48CF-8102-5BD580E49BC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15075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7" y="366195"/>
            <a:ext cx="1971675" cy="5810249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3" y="366195"/>
            <a:ext cx="5762625" cy="5810249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E377-759F-48CF-8102-5BD580E49BC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839070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E377-759F-48CF-8102-5BD580E49BC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23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5170"/>
            <a:ext cx="2057400" cy="5850467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5170"/>
            <a:ext cx="6019800" cy="5850467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817829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1496"/>
            <a:ext cx="7772400" cy="1468967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002154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12"/>
            <a:ext cx="8229600" cy="4525433"/>
          </a:xfrm>
          <a:prstGeom prst="rect">
            <a:avLst/>
          </a:prstGeom>
        </p:spPr>
        <p:txBody>
          <a:bodyPr lIns="91426" tIns="45713" rIns="91426" bIns="45713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8841886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3133"/>
          </a:xfrm>
          <a:prstGeom prst="rect">
            <a:avLst/>
          </a:prstGeom>
        </p:spPr>
        <p:txBody>
          <a:bodyPr lIns="91426" tIns="45713" rIns="91426" bIns="45713"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843317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43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43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99025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4585"/>
            <a:ext cx="4040188" cy="641349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5935"/>
            <a:ext cx="4040188" cy="39497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5" y="1534585"/>
            <a:ext cx="4041775" cy="641349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5" y="2175935"/>
            <a:ext cx="4041775" cy="39497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585858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8224040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2093040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63"/>
            <a:ext cx="3008313" cy="1162049"/>
          </a:xfrm>
          <a:prstGeom prst="rect">
            <a:avLst/>
          </a:prstGeom>
        </p:spPr>
        <p:txBody>
          <a:bodyPr lIns="91426" tIns="45713" rIns="91426" bIns="45713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1" cy="585258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0533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31" indent="0">
              <a:buNone/>
              <a:defRPr sz="1000"/>
            </a:lvl3pPr>
            <a:lvl4pPr marL="1371345" indent="0">
              <a:buNone/>
              <a:defRPr sz="900"/>
            </a:lvl4pPr>
            <a:lvl5pPr marL="1828462" indent="0">
              <a:buNone/>
              <a:defRPr sz="900"/>
            </a:lvl5pPr>
            <a:lvl6pPr marL="2285573" indent="0">
              <a:buNone/>
              <a:defRPr sz="900"/>
            </a:lvl6pPr>
            <a:lvl7pPr marL="2742685" indent="0">
              <a:buNone/>
              <a:defRPr sz="900"/>
            </a:lvl7pPr>
            <a:lvl8pPr marL="3199800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319069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7267"/>
          </a:xfrm>
          <a:prstGeom prst="rect">
            <a:avLst/>
          </a:prstGeom>
        </p:spPr>
        <p:txBody>
          <a:bodyPr lIns="91426" tIns="45713" rIns="91426" bIns="45713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31" indent="0">
              <a:buNone/>
              <a:defRPr sz="2400"/>
            </a:lvl3pPr>
            <a:lvl4pPr marL="1371345" indent="0">
              <a:buNone/>
              <a:defRPr sz="2000"/>
            </a:lvl4pPr>
            <a:lvl5pPr marL="1828462" indent="0">
              <a:buNone/>
              <a:defRPr sz="2000"/>
            </a:lvl5pPr>
            <a:lvl6pPr marL="2285573" indent="0">
              <a:buNone/>
              <a:defRPr sz="2000"/>
            </a:lvl6pPr>
            <a:lvl7pPr marL="2742685" indent="0">
              <a:buNone/>
              <a:defRPr sz="2000"/>
            </a:lvl7pPr>
            <a:lvl8pPr marL="3199800" indent="0">
              <a:buNone/>
              <a:defRPr sz="2000"/>
            </a:lvl8pPr>
            <a:lvl9pPr marL="3656915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870"/>
            <a:ext cx="5486400" cy="804333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31" indent="0">
              <a:buNone/>
              <a:defRPr sz="1000"/>
            </a:lvl3pPr>
            <a:lvl4pPr marL="1371345" indent="0">
              <a:buNone/>
              <a:defRPr sz="900"/>
            </a:lvl4pPr>
            <a:lvl5pPr marL="1828462" indent="0">
              <a:buNone/>
              <a:defRPr sz="900"/>
            </a:lvl5pPr>
            <a:lvl6pPr marL="2285573" indent="0">
              <a:buNone/>
              <a:defRPr sz="900"/>
            </a:lvl6pPr>
            <a:lvl7pPr marL="2742685" indent="0">
              <a:buNone/>
              <a:defRPr sz="900"/>
            </a:lvl7pPr>
            <a:lvl8pPr marL="3199800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333184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12"/>
            <a:ext cx="8229600" cy="4525433"/>
          </a:xfrm>
          <a:prstGeom prst="rect">
            <a:avLst/>
          </a:prstGeom>
        </p:spPr>
        <p:txBody>
          <a:bodyPr vert="eaVert" lIns="91426" tIns="45713" rIns="91426" bIns="45713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74260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578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12" indent="0" algn="ctr">
              <a:buNone/>
              <a:defRPr sz="2000"/>
            </a:lvl2pPr>
            <a:lvl3pPr marL="914231" indent="0" algn="ctr">
              <a:buNone/>
              <a:defRPr sz="1800"/>
            </a:lvl3pPr>
            <a:lvl4pPr marL="1371345" indent="0" algn="ctr">
              <a:buNone/>
              <a:defRPr sz="1600"/>
            </a:lvl4pPr>
            <a:lvl5pPr marL="1828462" indent="0" algn="ctr">
              <a:buNone/>
              <a:defRPr sz="1600"/>
            </a:lvl5pPr>
            <a:lvl6pPr marL="2285573" indent="0" algn="ctr">
              <a:buNone/>
              <a:defRPr sz="1600"/>
            </a:lvl6pPr>
            <a:lvl7pPr marL="2742685" indent="0" algn="ctr">
              <a:buNone/>
              <a:defRPr sz="1600"/>
            </a:lvl7pPr>
            <a:lvl8pPr marL="3199800" indent="0" algn="ctr">
              <a:buNone/>
              <a:defRPr sz="1600"/>
            </a:lvl8pPr>
            <a:lvl9pPr marL="3656915" indent="0" algn="ctr">
              <a:buNone/>
              <a:defRPr sz="1600"/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E377-759F-48CF-8102-5BD580E49BC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645918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5170"/>
            <a:ext cx="2057400" cy="5850467"/>
          </a:xfrm>
          <a:prstGeom prst="rect">
            <a:avLst/>
          </a:prstGeom>
        </p:spPr>
        <p:txBody>
          <a:bodyPr vert="eaVert"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5170"/>
            <a:ext cx="6019800" cy="5850467"/>
          </a:xfrm>
          <a:prstGeom prst="rect">
            <a:avLst/>
          </a:prstGeom>
        </p:spPr>
        <p:txBody>
          <a:bodyPr vert="eaVert" lIns="91426" tIns="45713" rIns="91426" bIns="45713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1590326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1496"/>
            <a:ext cx="7772400" cy="1468967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6E957-8626-41D5-B09F-65D545DABB09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727F2-F62A-4AA4-BDC6-128C883ADBE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7240294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F8C82-0F1A-413C-88E0-4F9DD96975B3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D9770-035D-4557-B801-D252A1A2C63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9773034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BAE13-815F-4457-92C0-7843F23DACA8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C7E1-18E0-49D6-A586-492C2069141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39441654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9963B-F1D2-4A2A-AA5B-858AAA6C62E7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6B155-B06E-4C41-90A2-C83F9FC3BCD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0980654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1" y="1534585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1" y="2175935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35" y="1534585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35" y="2175935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CBAC6-EA9D-4928-A217-8841F5BCE007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60BF1-137B-4F7C-98D4-ADB2304FFD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25698206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F3AEE-7737-48CD-9070-39F72903071C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1A0D1-BF4E-4995-9BA0-C2ECA605BDC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7525359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DA9E-24E1-4320-A8B6-C875718EB191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7865F-5153-4987-A2F8-2E379B54186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35409386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63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1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31" indent="0">
              <a:buNone/>
              <a:defRPr sz="1000"/>
            </a:lvl3pPr>
            <a:lvl4pPr marL="1371345" indent="0">
              <a:buNone/>
              <a:defRPr sz="900"/>
            </a:lvl4pPr>
            <a:lvl5pPr marL="1828462" indent="0">
              <a:buNone/>
              <a:defRPr sz="900"/>
            </a:lvl5pPr>
            <a:lvl6pPr marL="2285573" indent="0">
              <a:buNone/>
              <a:defRPr sz="900"/>
            </a:lvl6pPr>
            <a:lvl7pPr marL="2742685" indent="0">
              <a:buNone/>
              <a:defRPr sz="900"/>
            </a:lvl7pPr>
            <a:lvl8pPr marL="3199800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F4477-BC46-49F0-AD45-1F9307305297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8E073-A79D-43C5-B0D4-F2189483CDA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1635480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31" indent="0">
              <a:buNone/>
              <a:defRPr sz="2400"/>
            </a:lvl3pPr>
            <a:lvl4pPr marL="1371345" indent="0">
              <a:buNone/>
              <a:defRPr sz="2000"/>
            </a:lvl4pPr>
            <a:lvl5pPr marL="1828462" indent="0">
              <a:buNone/>
              <a:defRPr sz="2000"/>
            </a:lvl5pPr>
            <a:lvl6pPr marL="2285573" indent="0">
              <a:buNone/>
              <a:defRPr sz="2000"/>
            </a:lvl6pPr>
            <a:lvl7pPr marL="2742685" indent="0">
              <a:buNone/>
              <a:defRPr sz="2000"/>
            </a:lvl7pPr>
            <a:lvl8pPr marL="3199800" indent="0">
              <a:buNone/>
              <a:defRPr sz="2000"/>
            </a:lvl8pPr>
            <a:lvl9pPr marL="3656915" indent="0">
              <a:buNone/>
              <a:defRPr sz="2000"/>
            </a:lvl9pPr>
          </a:lstStyle>
          <a:p>
            <a:pPr lvl="0"/>
            <a:r>
              <a:rPr lang="en-US" altLang="ja-JP" noProof="0" smtClean="0"/>
              <a:t>Click icon to add picture</a:t>
            </a:r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870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31" indent="0">
              <a:buNone/>
              <a:defRPr sz="1000"/>
            </a:lvl3pPr>
            <a:lvl4pPr marL="1371345" indent="0">
              <a:buNone/>
              <a:defRPr sz="900"/>
            </a:lvl4pPr>
            <a:lvl5pPr marL="1828462" indent="0">
              <a:buNone/>
              <a:defRPr sz="900"/>
            </a:lvl5pPr>
            <a:lvl6pPr marL="2285573" indent="0">
              <a:buNone/>
              <a:defRPr sz="900"/>
            </a:lvl6pPr>
            <a:lvl7pPr marL="2742685" indent="0">
              <a:buNone/>
              <a:defRPr sz="900"/>
            </a:lvl7pPr>
            <a:lvl8pPr marL="3199800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07451-E0C1-4A9F-8CA3-6ED775EEE720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119B2-04FD-401E-A517-582E0D97A09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298070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E377-759F-48CF-8102-5BD580E49BC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4580123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4EFD3-A424-4200-A370-2EB008709BE0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58532-FAF9-4701-B3C8-A21BF62F562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8936496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5170"/>
            <a:ext cx="2057400" cy="5850467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5170"/>
            <a:ext cx="6019800" cy="5850467"/>
          </a:xfrm>
        </p:spPr>
        <p:txBody>
          <a:bodyPr vert="eaVert"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CFD12-F2A0-45BD-890C-0FF85FBD17D7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21BFE-EAAD-4D71-9EE9-84467470594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4981304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1496"/>
            <a:ext cx="7772400" cy="1468967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43265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12"/>
            <a:ext cx="8229600" cy="4525433"/>
          </a:xfrm>
          <a:prstGeom prst="rect">
            <a:avLst/>
          </a:prstGeom>
        </p:spPr>
        <p:txBody>
          <a:bodyPr lIns="91426" tIns="45713" rIns="91426" bIns="45713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76768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3133"/>
          </a:xfrm>
          <a:prstGeom prst="rect">
            <a:avLst/>
          </a:prstGeom>
        </p:spPr>
        <p:txBody>
          <a:bodyPr lIns="91426" tIns="45713" rIns="91426" bIns="45713"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19818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43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43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56147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4585"/>
            <a:ext cx="4040188" cy="641349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5935"/>
            <a:ext cx="4040188" cy="39497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5" y="1534585"/>
            <a:ext cx="4041775" cy="641349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5" y="2175935"/>
            <a:ext cx="4041775" cy="39497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8387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69017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232148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63"/>
            <a:ext cx="3008313" cy="1162049"/>
          </a:xfrm>
          <a:prstGeom prst="rect">
            <a:avLst/>
          </a:prstGeom>
        </p:spPr>
        <p:txBody>
          <a:bodyPr lIns="91426" tIns="45713" rIns="91426" bIns="45713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1" cy="585258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0533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31" indent="0">
              <a:buNone/>
              <a:defRPr sz="1000"/>
            </a:lvl3pPr>
            <a:lvl4pPr marL="1371345" indent="0">
              <a:buNone/>
              <a:defRPr sz="900"/>
            </a:lvl4pPr>
            <a:lvl5pPr marL="1828462" indent="0">
              <a:buNone/>
              <a:defRPr sz="900"/>
            </a:lvl5pPr>
            <a:lvl6pPr marL="2285573" indent="0">
              <a:buNone/>
              <a:defRPr sz="900"/>
            </a:lvl6pPr>
            <a:lvl7pPr marL="2742685" indent="0">
              <a:buNone/>
              <a:defRPr sz="900"/>
            </a:lvl7pPr>
            <a:lvl8pPr marL="3199800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304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9" y="1710271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9" y="4588938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90">
              <a:defRPr/>
            </a:pPr>
            <a:fld id="{AE57CDE5-50F1-46A1-98D0-3FDED097D261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9411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7267"/>
          </a:xfrm>
          <a:prstGeom prst="rect">
            <a:avLst/>
          </a:prstGeom>
        </p:spPr>
        <p:txBody>
          <a:bodyPr lIns="91426" tIns="45713" rIns="91426" bIns="45713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31" indent="0">
              <a:buNone/>
              <a:defRPr sz="2400"/>
            </a:lvl3pPr>
            <a:lvl4pPr marL="1371345" indent="0">
              <a:buNone/>
              <a:defRPr sz="2000"/>
            </a:lvl4pPr>
            <a:lvl5pPr marL="1828462" indent="0">
              <a:buNone/>
              <a:defRPr sz="2000"/>
            </a:lvl5pPr>
            <a:lvl6pPr marL="2285573" indent="0">
              <a:buNone/>
              <a:defRPr sz="2000"/>
            </a:lvl6pPr>
            <a:lvl7pPr marL="2742685" indent="0">
              <a:buNone/>
              <a:defRPr sz="2000"/>
            </a:lvl7pPr>
            <a:lvl8pPr marL="3199800" indent="0">
              <a:buNone/>
              <a:defRPr sz="2000"/>
            </a:lvl8pPr>
            <a:lvl9pPr marL="3656915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870"/>
            <a:ext cx="5486400" cy="804333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31" indent="0">
              <a:buNone/>
              <a:defRPr sz="1000"/>
            </a:lvl3pPr>
            <a:lvl4pPr marL="1371345" indent="0">
              <a:buNone/>
              <a:defRPr sz="900"/>
            </a:lvl4pPr>
            <a:lvl5pPr marL="1828462" indent="0">
              <a:buNone/>
              <a:defRPr sz="900"/>
            </a:lvl5pPr>
            <a:lvl6pPr marL="2285573" indent="0">
              <a:buNone/>
              <a:defRPr sz="900"/>
            </a:lvl6pPr>
            <a:lvl7pPr marL="2742685" indent="0">
              <a:buNone/>
              <a:defRPr sz="900"/>
            </a:lvl7pPr>
            <a:lvl8pPr marL="3199800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516990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12"/>
            <a:ext cx="8229600" cy="4525433"/>
          </a:xfrm>
          <a:prstGeom prst="rect">
            <a:avLst/>
          </a:prstGeom>
        </p:spPr>
        <p:txBody>
          <a:bodyPr vert="eaVert" lIns="91426" tIns="45713" rIns="91426" bIns="45713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15145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5170"/>
            <a:ext cx="2057400" cy="5850467"/>
          </a:xfrm>
          <a:prstGeom prst="rect">
            <a:avLst/>
          </a:prstGeom>
        </p:spPr>
        <p:txBody>
          <a:bodyPr vert="eaVert"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5170"/>
            <a:ext cx="6019800" cy="5850467"/>
          </a:xfrm>
          <a:prstGeom prst="rect">
            <a:avLst/>
          </a:prstGeom>
        </p:spPr>
        <p:txBody>
          <a:bodyPr vert="eaVert" lIns="91426" tIns="45713" rIns="91426" bIns="45713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42597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/>
        </p:nvCxnSpPr>
        <p:spPr>
          <a:xfrm flipH="1">
            <a:off x="2933703" y="3282119"/>
            <a:ext cx="57785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2951481" y="666046"/>
            <a:ext cx="5779291" cy="346981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 anchorCtr="0"/>
          <a:lstStyle/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00" b="1" dirty="0">
              <a:solidFill>
                <a:srgbClr val="FFFFFF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2951961" y="5689603"/>
            <a:ext cx="5779291" cy="634667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2951961" y="5029203"/>
            <a:ext cx="5779291" cy="634667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 descr="ロックアップ_カラー_RG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90" y="288535"/>
            <a:ext cx="2059655" cy="12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78916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28652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8" indent="0">
              <a:buNone/>
              <a:defRPr sz="1800"/>
            </a:lvl2pPr>
            <a:lvl3pPr marL="914186" indent="0">
              <a:buNone/>
              <a:defRPr sz="1600"/>
            </a:lvl3pPr>
            <a:lvl4pPr marL="1371278" indent="0">
              <a:buNone/>
              <a:defRPr sz="1400"/>
            </a:lvl4pPr>
            <a:lvl5pPr marL="1828371" indent="0">
              <a:buNone/>
              <a:defRPr sz="1400"/>
            </a:lvl5pPr>
            <a:lvl6pPr marL="2285459" indent="0">
              <a:buNone/>
              <a:defRPr sz="1400"/>
            </a:lvl6pPr>
            <a:lvl7pPr marL="2742546" indent="0">
              <a:buNone/>
              <a:defRPr sz="1400"/>
            </a:lvl7pPr>
            <a:lvl8pPr marL="3199640" indent="0">
              <a:buNone/>
              <a:defRPr sz="1400"/>
            </a:lvl8pPr>
            <a:lvl9pPr marL="3656731" indent="0">
              <a:buNone/>
              <a:defRPr sz="14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AE57CDE5-50F1-46A1-98D0-3FDED097D261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09179745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2CC1DF8B-135C-451E-94A2-AB7CDF8F46AD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99392051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1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8" indent="0">
              <a:buNone/>
              <a:defRPr sz="1600" b="1"/>
            </a:lvl4pPr>
            <a:lvl5pPr marL="1828371" indent="0">
              <a:buNone/>
              <a:defRPr sz="1600" b="1"/>
            </a:lvl5pPr>
            <a:lvl6pPr marL="2285459" indent="0">
              <a:buNone/>
              <a:defRPr sz="1600" b="1"/>
            </a:lvl6pPr>
            <a:lvl7pPr marL="2742546" indent="0">
              <a:buNone/>
              <a:defRPr sz="1600" b="1"/>
            </a:lvl7pPr>
            <a:lvl8pPr marL="3199640" indent="0">
              <a:buNone/>
              <a:defRPr sz="1600" b="1"/>
            </a:lvl8pPr>
            <a:lvl9pPr marL="3656731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37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8" indent="0">
              <a:buNone/>
              <a:defRPr sz="1600" b="1"/>
            </a:lvl4pPr>
            <a:lvl5pPr marL="1828371" indent="0">
              <a:buNone/>
              <a:defRPr sz="1600" b="1"/>
            </a:lvl5pPr>
            <a:lvl6pPr marL="2285459" indent="0">
              <a:buNone/>
              <a:defRPr sz="1600" b="1"/>
            </a:lvl6pPr>
            <a:lvl7pPr marL="2742546" indent="0">
              <a:buNone/>
              <a:defRPr sz="1600" b="1"/>
            </a:lvl7pPr>
            <a:lvl8pPr marL="3199640" indent="0">
              <a:buNone/>
              <a:defRPr sz="1600" b="1"/>
            </a:lvl8pPr>
            <a:lvl9pPr marL="3656731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71038960-2714-4B35-8F2B-02ED5E7B378B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73152743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C10C6EA1-F2E6-4DF3-BFD3-0AD95500F7FD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7836628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20322F2B-8E28-4798-9579-B2D8E1EC6979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137333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6685"/>
            <a:ext cx="3867151" cy="4349749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1" y="1826685"/>
            <a:ext cx="3867151" cy="4349749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90">
              <a:defRPr/>
            </a:pPr>
            <a:fld id="{2CC1DF8B-135C-451E-94A2-AB7CDF8F46AD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05794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86" indent="0">
              <a:buNone/>
              <a:defRPr sz="1000"/>
            </a:lvl3pPr>
            <a:lvl4pPr marL="1371278" indent="0">
              <a:buNone/>
              <a:defRPr sz="900"/>
            </a:lvl4pPr>
            <a:lvl5pPr marL="1828371" indent="0">
              <a:buNone/>
              <a:defRPr sz="900"/>
            </a:lvl5pPr>
            <a:lvl6pPr marL="2285459" indent="0">
              <a:buNone/>
              <a:defRPr sz="900"/>
            </a:lvl6pPr>
            <a:lvl7pPr marL="2742546" indent="0">
              <a:buNone/>
              <a:defRPr sz="900"/>
            </a:lvl7pPr>
            <a:lvl8pPr marL="3199640" indent="0">
              <a:buNone/>
              <a:defRPr sz="900"/>
            </a:lvl8pPr>
            <a:lvl9pPr marL="3656731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78A013D0-10F6-4668-8666-467A801F4FB6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82033633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8" indent="0">
              <a:buNone/>
              <a:defRPr sz="2800"/>
            </a:lvl2pPr>
            <a:lvl3pPr marL="914186" indent="0">
              <a:buNone/>
              <a:defRPr sz="2400"/>
            </a:lvl3pPr>
            <a:lvl4pPr marL="1371278" indent="0">
              <a:buNone/>
              <a:defRPr sz="2000"/>
            </a:lvl4pPr>
            <a:lvl5pPr marL="1828371" indent="0">
              <a:buNone/>
              <a:defRPr sz="2000"/>
            </a:lvl5pPr>
            <a:lvl6pPr marL="2285459" indent="0">
              <a:buNone/>
              <a:defRPr sz="2000"/>
            </a:lvl6pPr>
            <a:lvl7pPr marL="2742546" indent="0">
              <a:buNone/>
              <a:defRPr sz="2000"/>
            </a:lvl7pPr>
            <a:lvl8pPr marL="3199640" indent="0">
              <a:buNone/>
              <a:defRPr sz="2000"/>
            </a:lvl8pPr>
            <a:lvl9pPr marL="3656731" indent="0">
              <a:buNone/>
              <a:defRPr sz="2000"/>
            </a:lvl9pPr>
          </a:lstStyle>
          <a:p>
            <a:pPr lvl="0"/>
            <a:r>
              <a:rPr lang="en-US" altLang="ja-JP" noProof="0" smtClean="0"/>
              <a:t>Click icon to add picture</a:t>
            </a:r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5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86" indent="0">
              <a:buNone/>
              <a:defRPr sz="1000"/>
            </a:lvl3pPr>
            <a:lvl4pPr marL="1371278" indent="0">
              <a:buNone/>
              <a:defRPr sz="900"/>
            </a:lvl4pPr>
            <a:lvl5pPr marL="1828371" indent="0">
              <a:buNone/>
              <a:defRPr sz="900"/>
            </a:lvl5pPr>
            <a:lvl6pPr marL="2285459" indent="0">
              <a:buNone/>
              <a:defRPr sz="900"/>
            </a:lvl6pPr>
            <a:lvl7pPr marL="2742546" indent="0">
              <a:buNone/>
              <a:defRPr sz="900"/>
            </a:lvl7pPr>
            <a:lvl8pPr marL="3199640" indent="0">
              <a:buNone/>
              <a:defRPr sz="900"/>
            </a:lvl8pPr>
            <a:lvl9pPr marL="3656731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D540B586-4C45-4EF1-81E5-495CA6137520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00261761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3A627CC1-1DC9-408F-97CD-3D63ECDCFD5A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08047223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AA8EA928-75F1-4EAE-B97A-B4E0B3BE0C54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27520480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/>
        </p:nvCxnSpPr>
        <p:spPr>
          <a:xfrm flipH="1">
            <a:off x="2933703" y="3282119"/>
            <a:ext cx="57785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2951481" y="666046"/>
            <a:ext cx="5779291" cy="346981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 anchor="ctr" anchorCtr="0"/>
          <a:lstStyle/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00" b="1" dirty="0">
              <a:solidFill>
                <a:srgbClr val="FFFFFF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2951961" y="5689603"/>
            <a:ext cx="5779291" cy="634667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2951961" y="5029203"/>
            <a:ext cx="5779291" cy="634667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 descr="ロックアップ_カラー_RG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88" y="288535"/>
            <a:ext cx="2059655" cy="12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33748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854630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1489"/>
            <a:ext cx="7772400" cy="1468967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6E957-8626-41D5-B09F-65D545DABB09}" type="datetimeFigureOut">
              <a:rPr lang="ja-JP" altLang="en-US"/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727F2-F62A-4AA4-BDC6-128C883ADBE2}" type="slidenum">
              <a:rPr lang="ja-JP" altLang="en-US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4347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1489"/>
            <a:ext cx="7772400" cy="1468967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3E377-759F-48CF-8102-5BD580E49BC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1367562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3E377-759F-48CF-8102-5BD580E49BC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1272074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690">
              <a:defRPr/>
            </a:pPr>
            <a:fld id="{AE57CDE5-50F1-46A1-98D0-3FDED097D261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977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6191"/>
            <a:ext cx="7886700" cy="1325033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2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2" y="2506133"/>
            <a:ext cx="3887788" cy="3683000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90">
              <a:defRPr/>
            </a:pPr>
            <a:fld id="{71038960-2714-4B35-8F2B-02ED5E7B378B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0132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690">
              <a:defRPr/>
            </a:pPr>
            <a:fld id="{2CC1DF8B-135C-451E-94A2-AB7CDF8F46AD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51648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1" y="1534585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4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1" y="2175935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9" y="1534585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4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9" y="2175935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690">
              <a:defRPr/>
            </a:pPr>
            <a:fld id="{71038960-2714-4B35-8F2B-02ED5E7B378B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86939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690">
              <a:defRPr/>
            </a:pPr>
            <a:fld id="{C10C6EA1-F2E6-4DF3-BFD3-0AD95500F7FD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44194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690">
              <a:defRPr/>
            </a:pPr>
            <a:fld id="{20322F2B-8E28-4798-9579-B2D8E1EC6979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6675" y="924985"/>
            <a:ext cx="8991600" cy="580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80015" y="1305984"/>
            <a:ext cx="896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440378" y="941064"/>
            <a:ext cx="0" cy="58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4191311" y="6209757"/>
            <a:ext cx="4824412" cy="4804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lIns="36000" tIns="36000" rIns="36000" bIns="36000" anchor="ctr"/>
          <a:lstStyle/>
          <a:p>
            <a:pPr>
              <a:defRPr/>
            </a:pPr>
            <a:r>
              <a:rPr lang="en-US" altLang="ja-JP" sz="900" dirty="0">
                <a:solidFill>
                  <a:srgbClr val="000000"/>
                </a:solidFill>
                <a:latin typeface="HGP創英角ｺﾞｼｯｸUB"/>
                <a:ea typeface="MS PGothic" panose="020B0600070205080204" pitchFamily="50" charset="-128"/>
              </a:rPr>
              <a:t>Legend :</a:t>
            </a:r>
            <a:endParaRPr lang="ja-JP" altLang="en-US" sz="900" dirty="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694546" y="6307125"/>
            <a:ext cx="360363" cy="287867"/>
          </a:xfrm>
          <a:prstGeom prst="flowChartManualOper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Manual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559734" y="6307125"/>
            <a:ext cx="360363" cy="2878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System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5991535" y="6307125"/>
            <a:ext cx="360363" cy="287867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Data Base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6423333" y="6307125"/>
            <a:ext cx="360363" cy="287867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Slip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7286935" y="6307125"/>
            <a:ext cx="360363" cy="287867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IF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flipV="1">
            <a:off x="8225148" y="6482809"/>
            <a:ext cx="144463" cy="97367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anchor="ctr"/>
          <a:lstStyle/>
          <a:p>
            <a:pPr algn="ctr">
              <a:defRPr/>
            </a:pPr>
            <a:endParaRPr lang="zh-CN" altLang="en-US" sz="800">
              <a:solidFill>
                <a:srgbClr val="000000"/>
              </a:solidFill>
              <a:latin typeface="HGP創英角ｺﾞｼｯｸUB"/>
              <a:ea typeface="HGP創英角ｺﾞｼｯｸUB" pitchFamily="50" charset="-128"/>
              <a:cs typeface="Angsana New" panose="02020603050405020304" pitchFamily="18" charset="-34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152122" y="6307125"/>
            <a:ext cx="287337" cy="952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Cut Off</a:t>
            </a: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855134" y="6307125"/>
            <a:ext cx="360363" cy="287867"/>
          </a:xfrm>
          <a:prstGeom prst="homePlate">
            <a:avLst>
              <a:gd name="adj" fmla="val 26852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Go To</a:t>
            </a:r>
          </a:p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Other Flow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7720324" y="6307125"/>
            <a:ext cx="358775" cy="287867"/>
          </a:xfrm>
          <a:prstGeom prst="flowChartOnlineStorag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File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8593448" y="6402376"/>
            <a:ext cx="287337" cy="973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Operation</a:t>
            </a:r>
            <a:b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</a:b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Flow</a:t>
            </a:r>
          </a:p>
        </p:txBody>
      </p:sp>
      <p:sp>
        <p:nvSpPr>
          <p:cNvPr id="19" name="Line 32"/>
          <p:cNvSpPr>
            <a:spLocks noChangeShapeType="1"/>
          </p:cNvSpPr>
          <p:nvPr/>
        </p:nvSpPr>
        <p:spPr bwMode="auto">
          <a:xfrm>
            <a:off x="8512485" y="6620389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8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127935" y="6307125"/>
            <a:ext cx="358775" cy="287867"/>
          </a:xfrm>
          <a:prstGeom prst="flowChartManualInpu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On-Line</a:t>
            </a:r>
          </a:p>
        </p:txBody>
      </p:sp>
      <p:cxnSp>
        <p:nvCxnSpPr>
          <p:cNvPr id="21" name="直線コネクタ 32"/>
          <p:cNvCxnSpPr>
            <a:cxnSpLocks noChangeShapeType="1"/>
          </p:cNvCxnSpPr>
          <p:nvPr/>
        </p:nvCxnSpPr>
        <p:spPr bwMode="auto">
          <a:xfrm>
            <a:off x="80013" y="6172389"/>
            <a:ext cx="896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</p:spPr>
      </p:cxnSp>
      <p:sp>
        <p:nvSpPr>
          <p:cNvPr id="22" name="正方形/長方形 21"/>
          <p:cNvSpPr/>
          <p:nvPr/>
        </p:nvSpPr>
        <p:spPr bwMode="auto">
          <a:xfrm>
            <a:off x="4246189" y="259440"/>
            <a:ext cx="4103687" cy="5757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95249" indent="-95249" eaLnBrk="0" hangingPunct="0">
              <a:defRPr/>
            </a:pPr>
            <a:r>
              <a:rPr lang="en-US" altLang="ja-JP" sz="1100" dirty="0">
                <a:solidFill>
                  <a:srgbClr val="000000"/>
                </a:solidFill>
              </a:rPr>
              <a:t>Creator : 		Create Date : </a:t>
            </a:r>
          </a:p>
          <a:p>
            <a:pPr marL="95249" indent="-95249" eaLnBrk="0" hangingPunct="0">
              <a:defRPr/>
            </a:pPr>
            <a:r>
              <a:rPr lang="en-US" altLang="ja-JP" sz="1100" dirty="0">
                <a:solidFill>
                  <a:srgbClr val="000000"/>
                </a:solidFill>
              </a:rPr>
              <a:t>Updater : 		Update Date : </a:t>
            </a:r>
            <a:endParaRPr lang="ja-JP" alt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238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56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1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9" indent="0">
              <a:buNone/>
              <a:defRPr sz="1000"/>
            </a:lvl3pPr>
            <a:lvl4pPr marL="1371583" indent="0">
              <a:buNone/>
              <a:defRPr sz="900"/>
            </a:lvl4pPr>
            <a:lvl5pPr marL="1828778" indent="0">
              <a:buNone/>
              <a:defRPr sz="900"/>
            </a:lvl5pPr>
            <a:lvl6pPr marL="2285972" indent="0">
              <a:buNone/>
              <a:defRPr sz="900"/>
            </a:lvl6pPr>
            <a:lvl7pPr marL="2743166" indent="0">
              <a:buNone/>
              <a:defRPr sz="900"/>
            </a:lvl7pPr>
            <a:lvl8pPr marL="3200360" indent="0">
              <a:buNone/>
              <a:defRPr sz="900"/>
            </a:lvl8pPr>
            <a:lvl9pPr marL="3657554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3BD11-8E88-4345-9201-C56A450BDEFB}" type="slidenum">
              <a:rPr lang="ja-JP" altLang="en-US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52160612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9" indent="0">
              <a:buNone/>
              <a:defRPr sz="2400"/>
            </a:lvl3pPr>
            <a:lvl4pPr marL="1371583" indent="0">
              <a:buNone/>
              <a:defRPr sz="2000"/>
            </a:lvl4pPr>
            <a:lvl5pPr marL="1828778" indent="0">
              <a:buNone/>
              <a:defRPr sz="2000"/>
            </a:lvl5pPr>
            <a:lvl6pPr marL="2285972" indent="0">
              <a:buNone/>
              <a:defRPr sz="2000"/>
            </a:lvl6pPr>
            <a:lvl7pPr marL="2743166" indent="0">
              <a:buNone/>
              <a:defRPr sz="2000"/>
            </a:lvl7pPr>
            <a:lvl8pPr marL="3200360" indent="0">
              <a:buNone/>
              <a:defRPr sz="2000"/>
            </a:lvl8pPr>
            <a:lvl9pPr marL="3657554" indent="0">
              <a:buNone/>
              <a:defRPr sz="2000"/>
            </a:lvl9pPr>
          </a:lstStyle>
          <a:p>
            <a:pPr lvl="0"/>
            <a:r>
              <a:rPr lang="en-US" altLang="ja-JP" noProof="0" smtClean="0"/>
              <a:t>Click icon to add picture</a:t>
            </a:r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870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9" indent="0">
              <a:buNone/>
              <a:defRPr sz="1000"/>
            </a:lvl3pPr>
            <a:lvl4pPr marL="1371583" indent="0">
              <a:buNone/>
              <a:defRPr sz="900"/>
            </a:lvl4pPr>
            <a:lvl5pPr marL="1828778" indent="0">
              <a:buNone/>
              <a:defRPr sz="900"/>
            </a:lvl5pPr>
            <a:lvl6pPr marL="2285972" indent="0">
              <a:buNone/>
              <a:defRPr sz="900"/>
            </a:lvl6pPr>
            <a:lvl7pPr marL="2743166" indent="0">
              <a:buNone/>
              <a:defRPr sz="900"/>
            </a:lvl7pPr>
            <a:lvl8pPr marL="3200360" indent="0">
              <a:buNone/>
              <a:defRPr sz="900"/>
            </a:lvl8pPr>
            <a:lvl9pPr marL="3657554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690">
              <a:defRPr/>
            </a:pPr>
            <a:fld id="{D540B586-4C45-4EF1-81E5-495CA6137520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35818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3BD11-8E88-4345-9201-C56A450BDEFB}" type="slidenum">
              <a:rPr lang="ja-JP" altLang="en-US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5807676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5170"/>
            <a:ext cx="2057400" cy="5850467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5170"/>
            <a:ext cx="6019800" cy="5850467"/>
          </a:xfrm>
        </p:spPr>
        <p:txBody>
          <a:bodyPr vert="eaVert"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3BD11-8E88-4345-9201-C56A450BDEFB}" type="slidenum">
              <a:rPr lang="ja-JP" altLang="en-US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5397850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1489"/>
            <a:ext cx="7772400" cy="1468967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53668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433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00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90">
              <a:defRPr/>
            </a:pPr>
            <a:fld id="{C10C6EA1-F2E6-4DF3-BFD3-0AD95500F7FD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71878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3133"/>
          </a:xfrm>
          <a:prstGeom prst="rect">
            <a:avLst/>
          </a:prstGeom>
        </p:spPr>
        <p:txBody>
          <a:bodyPr lIns="91436" tIns="45718" rIns="91436" bIns="45718"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53279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433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433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62479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4585"/>
            <a:ext cx="4040188" cy="641349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4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5935"/>
            <a:ext cx="4040188" cy="394970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9" y="1534585"/>
            <a:ext cx="4041775" cy="641349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4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9" y="2175935"/>
            <a:ext cx="4041775" cy="394970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33344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5940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32586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56"/>
            <a:ext cx="3008313" cy="1162049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1" cy="5852583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053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9" indent="0">
              <a:buNone/>
              <a:defRPr sz="1000"/>
            </a:lvl3pPr>
            <a:lvl4pPr marL="1371583" indent="0">
              <a:buNone/>
              <a:defRPr sz="900"/>
            </a:lvl4pPr>
            <a:lvl5pPr marL="1828778" indent="0">
              <a:buNone/>
              <a:defRPr sz="900"/>
            </a:lvl5pPr>
            <a:lvl6pPr marL="2285972" indent="0">
              <a:buNone/>
              <a:defRPr sz="900"/>
            </a:lvl6pPr>
            <a:lvl7pPr marL="2743166" indent="0">
              <a:buNone/>
              <a:defRPr sz="900"/>
            </a:lvl7pPr>
            <a:lvl8pPr marL="3200360" indent="0">
              <a:buNone/>
              <a:defRPr sz="900"/>
            </a:lvl8pPr>
            <a:lvl9pPr marL="3657554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24437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7267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9" indent="0">
              <a:buNone/>
              <a:defRPr sz="2400"/>
            </a:lvl3pPr>
            <a:lvl4pPr marL="1371583" indent="0">
              <a:buNone/>
              <a:defRPr sz="2000"/>
            </a:lvl4pPr>
            <a:lvl5pPr marL="1828778" indent="0">
              <a:buNone/>
              <a:defRPr sz="2000"/>
            </a:lvl5pPr>
            <a:lvl6pPr marL="2285972" indent="0">
              <a:buNone/>
              <a:defRPr sz="2000"/>
            </a:lvl6pPr>
            <a:lvl7pPr marL="2743166" indent="0">
              <a:buNone/>
              <a:defRPr sz="2000"/>
            </a:lvl7pPr>
            <a:lvl8pPr marL="3200360" indent="0">
              <a:buNone/>
              <a:defRPr sz="2000"/>
            </a:lvl8pPr>
            <a:lvl9pPr marL="3657554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870"/>
            <a:ext cx="5486400" cy="80433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9" indent="0">
              <a:buNone/>
              <a:defRPr sz="1000"/>
            </a:lvl3pPr>
            <a:lvl4pPr marL="1371583" indent="0">
              <a:buNone/>
              <a:defRPr sz="900"/>
            </a:lvl4pPr>
            <a:lvl5pPr marL="1828778" indent="0">
              <a:buNone/>
              <a:defRPr sz="900"/>
            </a:lvl5pPr>
            <a:lvl6pPr marL="2285972" indent="0">
              <a:buNone/>
              <a:defRPr sz="900"/>
            </a:lvl6pPr>
            <a:lvl7pPr marL="2743166" indent="0">
              <a:buNone/>
              <a:defRPr sz="900"/>
            </a:lvl7pPr>
            <a:lvl8pPr marL="3200360" indent="0">
              <a:buNone/>
              <a:defRPr sz="900"/>
            </a:lvl8pPr>
            <a:lvl9pPr marL="3657554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06925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433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326745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5170"/>
            <a:ext cx="2057400" cy="5850467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5170"/>
            <a:ext cx="6019800" cy="5850467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37114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1"/>
            <a:ext cx="7781925" cy="419101"/>
          </a:xfrm>
          <a:prstGeom prst="rect">
            <a:avLst/>
          </a:prstGeom>
          <a:gradFill flip="none" rotWithShape="1">
            <a:gsLst>
              <a:gs pos="0">
                <a:srgbClr val="008F45"/>
              </a:gs>
              <a:gs pos="66000">
                <a:schemeClr val="bg1"/>
              </a:gs>
              <a:gs pos="56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06400" y="-12700"/>
            <a:ext cx="12700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1400" i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iTapt</a:t>
            </a:r>
            <a:endParaRPr lang="ja-JP" altLang="en-US" sz="1400" i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二等辺三角形 24"/>
          <p:cNvSpPr/>
          <p:nvPr/>
        </p:nvSpPr>
        <p:spPr>
          <a:xfrm rot="5400000">
            <a:off x="315130" y="108083"/>
            <a:ext cx="100029" cy="156819"/>
          </a:xfrm>
          <a:prstGeom prst="triangle">
            <a:avLst/>
          </a:prstGeom>
          <a:solidFill>
            <a:schemeClr val="bg1"/>
          </a:solidFill>
          <a:ln w="38100">
            <a:solidFill>
              <a:srgbClr val="F0FE6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rgbClr val="FFFF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6" name="二等辺三角形 25"/>
          <p:cNvSpPr/>
          <p:nvPr/>
        </p:nvSpPr>
        <p:spPr>
          <a:xfrm rot="5400000">
            <a:off x="150030" y="108083"/>
            <a:ext cx="100029" cy="156819"/>
          </a:xfrm>
          <a:prstGeom prst="triangle">
            <a:avLst/>
          </a:prstGeom>
          <a:solidFill>
            <a:schemeClr val="bg1"/>
          </a:solidFill>
          <a:ln w="38100">
            <a:solidFill>
              <a:srgbClr val="F0FE6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rgbClr val="FFFF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6675" y="924985"/>
            <a:ext cx="8991600" cy="580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80015" y="1305984"/>
            <a:ext cx="896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440378" y="941064"/>
            <a:ext cx="0" cy="58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4191311" y="6209757"/>
            <a:ext cx="4824412" cy="4804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lIns="36000" tIns="36000" rIns="36000" bIns="36000" anchor="ctr"/>
          <a:lstStyle/>
          <a:p>
            <a:pPr>
              <a:defRPr/>
            </a:pPr>
            <a:r>
              <a:rPr lang="en-US" altLang="ja-JP" sz="900" dirty="0">
                <a:solidFill>
                  <a:srgbClr val="000000"/>
                </a:solidFill>
                <a:latin typeface="HGP創英角ｺﾞｼｯｸUB"/>
                <a:ea typeface="MS PGothic" panose="020B0600070205080204" pitchFamily="50" charset="-128"/>
              </a:rPr>
              <a:t>Legend :</a:t>
            </a:r>
            <a:endParaRPr lang="ja-JP" altLang="en-US" sz="900" dirty="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694546" y="6307125"/>
            <a:ext cx="360363" cy="287867"/>
          </a:xfrm>
          <a:prstGeom prst="flowChartManualOper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Manual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559734" y="6307125"/>
            <a:ext cx="360363" cy="2878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System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5991535" y="6307125"/>
            <a:ext cx="360363" cy="287867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Data Base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6423333" y="6307125"/>
            <a:ext cx="360363" cy="287867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Slip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7286935" y="6307125"/>
            <a:ext cx="360363" cy="287867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IF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flipV="1">
            <a:off x="8225148" y="6482809"/>
            <a:ext cx="144463" cy="97367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anchor="ctr"/>
          <a:lstStyle/>
          <a:p>
            <a:pPr algn="ctr">
              <a:defRPr/>
            </a:pPr>
            <a:endParaRPr lang="zh-CN" altLang="en-US" sz="800">
              <a:solidFill>
                <a:srgbClr val="000000"/>
              </a:solidFill>
              <a:latin typeface="HGP創英角ｺﾞｼｯｸUB"/>
              <a:ea typeface="HGP創英角ｺﾞｼｯｸUB" pitchFamily="50" charset="-128"/>
              <a:cs typeface="Angsana New" panose="02020603050405020304" pitchFamily="18" charset="-34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152122" y="6307125"/>
            <a:ext cx="287337" cy="952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Cut Off</a:t>
            </a: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855134" y="6307125"/>
            <a:ext cx="360363" cy="287867"/>
          </a:xfrm>
          <a:prstGeom prst="homePlate">
            <a:avLst>
              <a:gd name="adj" fmla="val 26852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Go To</a:t>
            </a:r>
          </a:p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Other Flow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7720324" y="6307125"/>
            <a:ext cx="358775" cy="287867"/>
          </a:xfrm>
          <a:prstGeom prst="flowChartOnlineStorag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File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8593448" y="6402376"/>
            <a:ext cx="287337" cy="973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Operation</a:t>
            </a:r>
            <a:b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</a:b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Flow</a:t>
            </a:r>
          </a:p>
        </p:txBody>
      </p:sp>
      <p:sp>
        <p:nvSpPr>
          <p:cNvPr id="19" name="Line 32"/>
          <p:cNvSpPr>
            <a:spLocks noChangeShapeType="1"/>
          </p:cNvSpPr>
          <p:nvPr/>
        </p:nvSpPr>
        <p:spPr bwMode="auto">
          <a:xfrm>
            <a:off x="8512485" y="6620389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8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127935" y="6307125"/>
            <a:ext cx="358775" cy="287867"/>
          </a:xfrm>
          <a:prstGeom prst="flowChartManualInpu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On-Line</a:t>
            </a:r>
          </a:p>
        </p:txBody>
      </p:sp>
      <p:cxnSp>
        <p:nvCxnSpPr>
          <p:cNvPr id="21" name="直線コネクタ 32"/>
          <p:cNvCxnSpPr>
            <a:cxnSpLocks noChangeShapeType="1"/>
          </p:cNvCxnSpPr>
          <p:nvPr/>
        </p:nvCxnSpPr>
        <p:spPr bwMode="auto">
          <a:xfrm>
            <a:off x="80013" y="6172389"/>
            <a:ext cx="896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</p:spPr>
      </p:cxnSp>
      <p:sp>
        <p:nvSpPr>
          <p:cNvPr id="22" name="正方形/長方形 21"/>
          <p:cNvSpPr/>
          <p:nvPr/>
        </p:nvSpPr>
        <p:spPr bwMode="auto">
          <a:xfrm>
            <a:off x="4246189" y="259440"/>
            <a:ext cx="4103687" cy="5757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95249" indent="-95249" eaLnBrk="0" hangingPunct="0">
              <a:defRPr/>
            </a:pPr>
            <a:r>
              <a:rPr lang="en-US" altLang="ja-JP" sz="1100" dirty="0">
                <a:solidFill>
                  <a:srgbClr val="000000"/>
                </a:solidFill>
              </a:rPr>
              <a:t>Creator : 		Create Date : </a:t>
            </a:r>
          </a:p>
          <a:p>
            <a:pPr marL="95249" indent="-95249" eaLnBrk="0" hangingPunct="0">
              <a:defRPr/>
            </a:pPr>
            <a:r>
              <a:rPr lang="en-US" altLang="ja-JP" sz="1100" dirty="0">
                <a:solidFill>
                  <a:srgbClr val="000000"/>
                </a:solidFill>
              </a:rPr>
              <a:t>Updater : 		Update Date : </a:t>
            </a:r>
            <a:endParaRPr lang="ja-JP" alt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13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86EC2-6E84-4B89-8AE4-2945B08AE9AE}" type="datetimeFigureOut">
              <a:rPr lang="en-US" smtClean="0"/>
              <a:t>13-09-2023</a:t>
            </a:fld>
            <a:endParaRPr 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DF1D9-ED7F-4C5E-A6C1-7CF289017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476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90">
              <a:defRPr/>
            </a:pPr>
            <a:fld id="{20322F2B-8E28-4798-9579-B2D8E1EC6979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6675" y="924985"/>
            <a:ext cx="8991600" cy="580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80015" y="1305984"/>
            <a:ext cx="896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440378" y="941064"/>
            <a:ext cx="0" cy="58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4191311" y="6209757"/>
            <a:ext cx="4824412" cy="4804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lIns="36000" tIns="36000" rIns="36000" bIns="36000" anchor="ctr"/>
          <a:lstStyle/>
          <a:p>
            <a:pPr>
              <a:defRPr/>
            </a:pPr>
            <a:r>
              <a:rPr lang="en-US" altLang="ja-JP" sz="900" dirty="0">
                <a:solidFill>
                  <a:srgbClr val="000000"/>
                </a:solidFill>
                <a:latin typeface="HGP創英角ｺﾞｼｯｸUB"/>
                <a:ea typeface="MS PGothic" panose="020B0600070205080204" pitchFamily="50" charset="-128"/>
              </a:rPr>
              <a:t>Legend :</a:t>
            </a:r>
            <a:endParaRPr lang="ja-JP" altLang="en-US" sz="900" dirty="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694546" y="6307125"/>
            <a:ext cx="360363" cy="287867"/>
          </a:xfrm>
          <a:prstGeom prst="flowChartManualOper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Manual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559734" y="6307125"/>
            <a:ext cx="360363" cy="2878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System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5991535" y="6307125"/>
            <a:ext cx="360363" cy="287867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Data Base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6423333" y="6307125"/>
            <a:ext cx="360363" cy="287867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Slip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7286935" y="6307125"/>
            <a:ext cx="360363" cy="287867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IF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flipV="1">
            <a:off x="8225148" y="6482809"/>
            <a:ext cx="144463" cy="97367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anchor="ctr"/>
          <a:lstStyle/>
          <a:p>
            <a:pPr algn="ctr">
              <a:defRPr/>
            </a:pPr>
            <a:endParaRPr lang="zh-CN" altLang="en-US" sz="800">
              <a:solidFill>
                <a:srgbClr val="000000"/>
              </a:solidFill>
              <a:latin typeface="HGP創英角ｺﾞｼｯｸUB"/>
              <a:ea typeface="HGP創英角ｺﾞｼｯｸUB" pitchFamily="50" charset="-128"/>
              <a:cs typeface="Angsana New" panose="02020603050405020304" pitchFamily="18" charset="-34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152122" y="6307125"/>
            <a:ext cx="287337" cy="952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Cut Off</a:t>
            </a: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855134" y="6307125"/>
            <a:ext cx="360363" cy="287867"/>
          </a:xfrm>
          <a:prstGeom prst="homePlate">
            <a:avLst>
              <a:gd name="adj" fmla="val 26852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Go To</a:t>
            </a:r>
          </a:p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Other Flow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7720324" y="6307125"/>
            <a:ext cx="358775" cy="287867"/>
          </a:xfrm>
          <a:prstGeom prst="flowChartOnlineStorag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File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8593448" y="6402376"/>
            <a:ext cx="287337" cy="973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Operation</a:t>
            </a:r>
            <a:b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</a:b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Flow</a:t>
            </a:r>
          </a:p>
        </p:txBody>
      </p:sp>
      <p:sp>
        <p:nvSpPr>
          <p:cNvPr id="19" name="Line 32"/>
          <p:cNvSpPr>
            <a:spLocks noChangeShapeType="1"/>
          </p:cNvSpPr>
          <p:nvPr/>
        </p:nvSpPr>
        <p:spPr bwMode="auto">
          <a:xfrm>
            <a:off x="8512485" y="6620389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8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127935" y="6307125"/>
            <a:ext cx="358775" cy="287867"/>
          </a:xfrm>
          <a:prstGeom prst="flowChartManualInpu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On-Line</a:t>
            </a:r>
          </a:p>
        </p:txBody>
      </p:sp>
      <p:cxnSp>
        <p:nvCxnSpPr>
          <p:cNvPr id="21" name="直線コネクタ 32"/>
          <p:cNvCxnSpPr>
            <a:cxnSpLocks noChangeShapeType="1"/>
          </p:cNvCxnSpPr>
          <p:nvPr/>
        </p:nvCxnSpPr>
        <p:spPr bwMode="auto">
          <a:xfrm>
            <a:off x="80013" y="6172389"/>
            <a:ext cx="896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</p:spPr>
      </p:cxnSp>
      <p:sp>
        <p:nvSpPr>
          <p:cNvPr id="22" name="正方形/長方形 21"/>
          <p:cNvSpPr/>
          <p:nvPr/>
        </p:nvSpPr>
        <p:spPr bwMode="auto">
          <a:xfrm>
            <a:off x="4246189" y="259440"/>
            <a:ext cx="4103687" cy="5757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95249" indent="-95249" eaLnBrk="0" hangingPunct="0">
              <a:defRPr/>
            </a:pPr>
            <a:r>
              <a:rPr lang="en-US" altLang="ja-JP" sz="1100" dirty="0">
                <a:solidFill>
                  <a:srgbClr val="000000"/>
                </a:solidFill>
              </a:rPr>
              <a:t>Creator : 		Create Date : </a:t>
            </a:r>
          </a:p>
          <a:p>
            <a:pPr marL="95249" indent="-95249" eaLnBrk="0" hangingPunct="0">
              <a:defRPr/>
            </a:pPr>
            <a:r>
              <a:rPr lang="en-US" altLang="ja-JP" sz="1100" dirty="0">
                <a:solidFill>
                  <a:srgbClr val="000000"/>
                </a:solidFill>
              </a:rPr>
              <a:t>Updater : 		Update Date : </a:t>
            </a:r>
            <a:endParaRPr lang="ja-JP" alt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71193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1"/>
            <a:ext cx="7781925" cy="419101"/>
          </a:xfrm>
          <a:prstGeom prst="rect">
            <a:avLst/>
          </a:prstGeom>
          <a:gradFill flip="none" rotWithShape="1">
            <a:gsLst>
              <a:gs pos="0">
                <a:srgbClr val="008F45"/>
              </a:gs>
              <a:gs pos="66000">
                <a:schemeClr val="bg1"/>
              </a:gs>
              <a:gs pos="56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06400" y="-12700"/>
            <a:ext cx="12700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1400" i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iTapt</a:t>
            </a:r>
            <a:endParaRPr lang="ja-JP" altLang="en-US" sz="1400" i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二等辺三角形 24"/>
          <p:cNvSpPr/>
          <p:nvPr/>
        </p:nvSpPr>
        <p:spPr>
          <a:xfrm rot="5400000">
            <a:off x="315130" y="108083"/>
            <a:ext cx="100029" cy="156819"/>
          </a:xfrm>
          <a:prstGeom prst="triangle">
            <a:avLst/>
          </a:prstGeom>
          <a:solidFill>
            <a:schemeClr val="bg1"/>
          </a:solidFill>
          <a:ln w="38100">
            <a:solidFill>
              <a:srgbClr val="F0FE6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rgbClr val="FFFF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6" name="二等辺三角形 25"/>
          <p:cNvSpPr/>
          <p:nvPr/>
        </p:nvSpPr>
        <p:spPr>
          <a:xfrm rot="5400000">
            <a:off x="150030" y="108083"/>
            <a:ext cx="100029" cy="156819"/>
          </a:xfrm>
          <a:prstGeom prst="triangle">
            <a:avLst/>
          </a:prstGeom>
          <a:solidFill>
            <a:schemeClr val="bg1"/>
          </a:solidFill>
          <a:ln w="38100">
            <a:solidFill>
              <a:srgbClr val="F0FE6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rgbClr val="FFFFFF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643608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1488"/>
            <a:ext cx="7772400" cy="1468967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24782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433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20314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3133"/>
          </a:xfrm>
          <a:prstGeom prst="rect">
            <a:avLst/>
          </a:prstGeom>
        </p:spPr>
        <p:txBody>
          <a:bodyPr lIns="91438" tIns="45719" rIns="91438" bIns="45719"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186"/>
            <a:ext cx="7772400" cy="1500716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38130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433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433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00488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4585"/>
            <a:ext cx="4040188" cy="641349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4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5935"/>
            <a:ext cx="4040188" cy="394970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534585"/>
            <a:ext cx="4041775" cy="641349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4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2175935"/>
            <a:ext cx="4041775" cy="394970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14181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071242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86473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5"/>
            <a:ext cx="3008313" cy="1162049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1" cy="5852583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0533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9" indent="0">
              <a:buNone/>
              <a:defRPr sz="1000"/>
            </a:lvl3pPr>
            <a:lvl4pPr marL="1371583" indent="0">
              <a:buNone/>
              <a:defRPr sz="900"/>
            </a:lvl4pPr>
            <a:lvl5pPr marL="1828778" indent="0">
              <a:buNone/>
              <a:defRPr sz="900"/>
            </a:lvl5pPr>
            <a:lvl6pPr marL="2285972" indent="0">
              <a:buNone/>
              <a:defRPr sz="900"/>
            </a:lvl6pPr>
            <a:lvl7pPr marL="2743166" indent="0">
              <a:buNone/>
              <a:defRPr sz="900"/>
            </a:lvl7pPr>
            <a:lvl8pPr marL="3200360" indent="0">
              <a:buNone/>
              <a:defRPr sz="900"/>
            </a:lvl8pPr>
            <a:lvl9pPr marL="3657554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64500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7267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9" indent="0">
              <a:buNone/>
              <a:defRPr sz="2400"/>
            </a:lvl3pPr>
            <a:lvl4pPr marL="1371583" indent="0">
              <a:buNone/>
              <a:defRPr sz="2000"/>
            </a:lvl4pPr>
            <a:lvl5pPr marL="1828778" indent="0">
              <a:buNone/>
              <a:defRPr sz="2000"/>
            </a:lvl5pPr>
            <a:lvl6pPr marL="2285972" indent="0">
              <a:buNone/>
              <a:defRPr sz="2000"/>
            </a:lvl6pPr>
            <a:lvl7pPr marL="2743166" indent="0">
              <a:buNone/>
              <a:defRPr sz="2000"/>
            </a:lvl7pPr>
            <a:lvl8pPr marL="3200360" indent="0">
              <a:buNone/>
              <a:defRPr sz="2000"/>
            </a:lvl8pPr>
            <a:lvl9pPr marL="3657554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870"/>
            <a:ext cx="5486400" cy="804333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9" indent="0">
              <a:buNone/>
              <a:defRPr sz="1000"/>
            </a:lvl3pPr>
            <a:lvl4pPr marL="1371583" indent="0">
              <a:buNone/>
              <a:defRPr sz="900"/>
            </a:lvl4pPr>
            <a:lvl5pPr marL="1828778" indent="0">
              <a:buNone/>
              <a:defRPr sz="900"/>
            </a:lvl5pPr>
            <a:lvl6pPr marL="2285972" indent="0">
              <a:buNone/>
              <a:defRPr sz="900"/>
            </a:lvl6pPr>
            <a:lvl7pPr marL="2743166" indent="0">
              <a:buNone/>
              <a:defRPr sz="900"/>
            </a:lvl7pPr>
            <a:lvl8pPr marL="3200360" indent="0">
              <a:buNone/>
              <a:defRPr sz="900"/>
            </a:lvl8pPr>
            <a:lvl9pPr marL="3657554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224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6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9" y="988496"/>
            <a:ext cx="4629151" cy="4872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6" y="2057402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112" indent="0">
              <a:buNone/>
              <a:defRPr sz="1400"/>
            </a:lvl2pPr>
            <a:lvl3pPr marL="914231" indent="0">
              <a:buNone/>
              <a:defRPr sz="1200"/>
            </a:lvl3pPr>
            <a:lvl4pPr marL="1371345" indent="0">
              <a:buNone/>
              <a:defRPr sz="1000"/>
            </a:lvl4pPr>
            <a:lvl5pPr marL="1828462" indent="0">
              <a:buNone/>
              <a:defRPr sz="1000"/>
            </a:lvl5pPr>
            <a:lvl6pPr marL="2285573" indent="0">
              <a:buNone/>
              <a:defRPr sz="1000"/>
            </a:lvl6pPr>
            <a:lvl7pPr marL="2742685" indent="0">
              <a:buNone/>
              <a:defRPr sz="1000"/>
            </a:lvl7pPr>
            <a:lvl8pPr marL="3199800" indent="0">
              <a:buNone/>
              <a:defRPr sz="1000"/>
            </a:lvl8pPr>
            <a:lvl9pPr marL="3656915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E377-759F-48CF-8102-5BD580E49BC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093567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433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3046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5170"/>
            <a:ext cx="2057400" cy="5850467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5170"/>
            <a:ext cx="6019800" cy="5850467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33046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578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12" indent="0" algn="ctr">
              <a:buNone/>
              <a:defRPr sz="2000"/>
            </a:lvl2pPr>
            <a:lvl3pPr marL="914231" indent="0" algn="ctr">
              <a:buNone/>
              <a:defRPr sz="1800"/>
            </a:lvl3pPr>
            <a:lvl4pPr marL="1371345" indent="0" algn="ctr">
              <a:buNone/>
              <a:defRPr sz="1600"/>
            </a:lvl4pPr>
            <a:lvl5pPr marL="1828462" indent="0" algn="ctr">
              <a:buNone/>
              <a:defRPr sz="1600"/>
            </a:lvl5pPr>
            <a:lvl6pPr marL="2285573" indent="0" algn="ctr">
              <a:buNone/>
              <a:defRPr sz="1600"/>
            </a:lvl6pPr>
            <a:lvl7pPr marL="2742685" indent="0" algn="ctr">
              <a:buNone/>
              <a:defRPr sz="1600"/>
            </a:lvl7pPr>
            <a:lvl8pPr marL="3199800" indent="0" algn="ctr">
              <a:buNone/>
              <a:defRPr sz="1600"/>
            </a:lvl8pPr>
            <a:lvl9pPr marL="3656915" indent="0" algn="ctr">
              <a:buNone/>
              <a:defRPr sz="1600"/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E377-759F-48CF-8102-5BD580E49BC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5722275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E377-759F-48CF-8102-5BD580E49BC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5719304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9" y="1710271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9" y="4588938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90">
              <a:defRPr/>
            </a:pPr>
            <a:fld id="{AE57CDE5-50F1-46A1-98D0-3FDED097D261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03496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6685"/>
            <a:ext cx="3867151" cy="4349749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1" y="1826685"/>
            <a:ext cx="3867151" cy="4349749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90">
              <a:defRPr/>
            </a:pPr>
            <a:fld id="{2CC1DF8B-135C-451E-94A2-AB7CDF8F46AD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94692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6191"/>
            <a:ext cx="7886700" cy="1325033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2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2" y="2506133"/>
            <a:ext cx="3887788" cy="3683000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90">
              <a:defRPr/>
            </a:pPr>
            <a:fld id="{71038960-2714-4B35-8F2B-02ED5E7B378B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62540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90">
              <a:defRPr/>
            </a:pPr>
            <a:fld id="{C10C6EA1-F2E6-4DF3-BFD3-0AD95500F7FD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20950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90">
              <a:defRPr/>
            </a:pPr>
            <a:fld id="{20322F2B-8E28-4798-9579-B2D8E1EC6979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6675" y="924985"/>
            <a:ext cx="8991600" cy="580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80015" y="1305984"/>
            <a:ext cx="896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440378" y="941064"/>
            <a:ext cx="0" cy="58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4191311" y="6209757"/>
            <a:ext cx="4824412" cy="4804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lIns="36000" tIns="36000" rIns="36000" bIns="36000" anchor="ctr"/>
          <a:lstStyle/>
          <a:p>
            <a:pPr>
              <a:defRPr/>
            </a:pPr>
            <a:r>
              <a:rPr lang="en-US" altLang="ja-JP" sz="900" dirty="0">
                <a:solidFill>
                  <a:srgbClr val="000000"/>
                </a:solidFill>
                <a:latin typeface="HGP創英角ｺﾞｼｯｸUB"/>
                <a:ea typeface="MS PGothic" panose="020B0600070205080204" pitchFamily="50" charset="-128"/>
              </a:rPr>
              <a:t>Legend :</a:t>
            </a:r>
            <a:endParaRPr lang="ja-JP" altLang="en-US" sz="900" dirty="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694546" y="6307125"/>
            <a:ext cx="360363" cy="287867"/>
          </a:xfrm>
          <a:prstGeom prst="flowChartManualOper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Manual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559734" y="6307125"/>
            <a:ext cx="360363" cy="2878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System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5991535" y="6307125"/>
            <a:ext cx="360363" cy="287867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Data Base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6423333" y="6307125"/>
            <a:ext cx="360363" cy="287867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Slip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7286935" y="6307125"/>
            <a:ext cx="360363" cy="287867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IF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flipV="1">
            <a:off x="8225148" y="6482809"/>
            <a:ext cx="144463" cy="97367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anchor="ctr"/>
          <a:lstStyle/>
          <a:p>
            <a:pPr algn="ctr">
              <a:defRPr/>
            </a:pPr>
            <a:endParaRPr lang="zh-CN" altLang="en-US" sz="800">
              <a:solidFill>
                <a:srgbClr val="000000"/>
              </a:solidFill>
              <a:latin typeface="HGP創英角ｺﾞｼｯｸUB"/>
              <a:ea typeface="HGP創英角ｺﾞｼｯｸUB" pitchFamily="50" charset="-128"/>
              <a:cs typeface="Angsana New" panose="02020603050405020304" pitchFamily="18" charset="-34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152122" y="6307125"/>
            <a:ext cx="287337" cy="952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Cut Off</a:t>
            </a: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855134" y="6307125"/>
            <a:ext cx="360363" cy="287867"/>
          </a:xfrm>
          <a:prstGeom prst="homePlate">
            <a:avLst>
              <a:gd name="adj" fmla="val 26852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Go To</a:t>
            </a:r>
          </a:p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Other Flow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7720324" y="6307125"/>
            <a:ext cx="358775" cy="287867"/>
          </a:xfrm>
          <a:prstGeom prst="flowChartOnlineStorag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File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8593448" y="6402376"/>
            <a:ext cx="287337" cy="973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Operation</a:t>
            </a:r>
            <a:b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</a:b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Flow</a:t>
            </a:r>
          </a:p>
        </p:txBody>
      </p:sp>
      <p:sp>
        <p:nvSpPr>
          <p:cNvPr id="19" name="Line 32"/>
          <p:cNvSpPr>
            <a:spLocks noChangeShapeType="1"/>
          </p:cNvSpPr>
          <p:nvPr/>
        </p:nvSpPr>
        <p:spPr bwMode="auto">
          <a:xfrm>
            <a:off x="8512485" y="6620389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8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127935" y="6307125"/>
            <a:ext cx="358775" cy="287867"/>
          </a:xfrm>
          <a:prstGeom prst="flowChartManualInpu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On-Line</a:t>
            </a:r>
          </a:p>
        </p:txBody>
      </p:sp>
      <p:cxnSp>
        <p:nvCxnSpPr>
          <p:cNvPr id="21" name="直線コネクタ 32"/>
          <p:cNvCxnSpPr>
            <a:cxnSpLocks noChangeShapeType="1"/>
          </p:cNvCxnSpPr>
          <p:nvPr/>
        </p:nvCxnSpPr>
        <p:spPr bwMode="auto">
          <a:xfrm>
            <a:off x="80013" y="6172389"/>
            <a:ext cx="896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</p:spPr>
      </p:cxnSp>
      <p:sp>
        <p:nvSpPr>
          <p:cNvPr id="22" name="正方形/長方形 21"/>
          <p:cNvSpPr/>
          <p:nvPr/>
        </p:nvSpPr>
        <p:spPr bwMode="auto">
          <a:xfrm>
            <a:off x="4246189" y="259440"/>
            <a:ext cx="4103687" cy="5757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95249" indent="-95249" eaLnBrk="0" hangingPunct="0">
              <a:defRPr/>
            </a:pPr>
            <a:r>
              <a:rPr lang="en-US" altLang="ja-JP" sz="1100" dirty="0">
                <a:solidFill>
                  <a:srgbClr val="000000"/>
                </a:solidFill>
              </a:rPr>
              <a:t>Creator : 		Create Date : </a:t>
            </a:r>
          </a:p>
          <a:p>
            <a:pPr marL="95249" indent="-95249" eaLnBrk="0" hangingPunct="0">
              <a:defRPr/>
            </a:pPr>
            <a:r>
              <a:rPr lang="en-US" altLang="ja-JP" sz="1100" dirty="0">
                <a:solidFill>
                  <a:srgbClr val="000000"/>
                </a:solidFill>
              </a:rPr>
              <a:t>Updater : 		Update Date : </a:t>
            </a:r>
            <a:endParaRPr lang="ja-JP" alt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29309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6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9" y="988496"/>
            <a:ext cx="4629151" cy="4872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6" y="2057402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112" indent="0">
              <a:buNone/>
              <a:defRPr sz="1400"/>
            </a:lvl2pPr>
            <a:lvl3pPr marL="914231" indent="0">
              <a:buNone/>
              <a:defRPr sz="1200"/>
            </a:lvl3pPr>
            <a:lvl4pPr marL="1371345" indent="0">
              <a:buNone/>
              <a:defRPr sz="1000"/>
            </a:lvl4pPr>
            <a:lvl5pPr marL="1828462" indent="0">
              <a:buNone/>
              <a:defRPr sz="1000"/>
            </a:lvl5pPr>
            <a:lvl6pPr marL="2285573" indent="0">
              <a:buNone/>
              <a:defRPr sz="1000"/>
            </a:lvl6pPr>
            <a:lvl7pPr marL="2742685" indent="0">
              <a:buNone/>
              <a:defRPr sz="1000"/>
            </a:lvl7pPr>
            <a:lvl8pPr marL="3199800" indent="0">
              <a:buNone/>
              <a:defRPr sz="1000"/>
            </a:lvl8pPr>
            <a:lvl9pPr marL="3656915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E377-759F-48CF-8102-5BD580E49BC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8822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6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9" y="988496"/>
            <a:ext cx="4629151" cy="4872567"/>
          </a:xfrm>
        </p:spPr>
        <p:txBody>
          <a:bodyPr/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31" indent="0">
              <a:buNone/>
              <a:defRPr sz="2400"/>
            </a:lvl3pPr>
            <a:lvl4pPr marL="1371345" indent="0">
              <a:buNone/>
              <a:defRPr sz="2000"/>
            </a:lvl4pPr>
            <a:lvl5pPr marL="1828462" indent="0">
              <a:buNone/>
              <a:defRPr sz="2000"/>
            </a:lvl5pPr>
            <a:lvl6pPr marL="2285573" indent="0">
              <a:buNone/>
              <a:defRPr sz="2000"/>
            </a:lvl6pPr>
            <a:lvl7pPr marL="2742685" indent="0">
              <a:buNone/>
              <a:defRPr sz="2000"/>
            </a:lvl7pPr>
            <a:lvl8pPr marL="3199800" indent="0">
              <a:buNone/>
              <a:defRPr sz="2000"/>
            </a:lvl8pPr>
            <a:lvl9pPr marL="3656915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6" y="2057402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112" indent="0">
              <a:buNone/>
              <a:defRPr sz="1400"/>
            </a:lvl2pPr>
            <a:lvl3pPr marL="914231" indent="0">
              <a:buNone/>
              <a:defRPr sz="1200"/>
            </a:lvl3pPr>
            <a:lvl4pPr marL="1371345" indent="0">
              <a:buNone/>
              <a:defRPr sz="1000"/>
            </a:lvl4pPr>
            <a:lvl5pPr marL="1828462" indent="0">
              <a:buNone/>
              <a:defRPr sz="1000"/>
            </a:lvl5pPr>
            <a:lvl6pPr marL="2285573" indent="0">
              <a:buNone/>
              <a:defRPr sz="1000"/>
            </a:lvl6pPr>
            <a:lvl7pPr marL="2742685" indent="0">
              <a:buNone/>
              <a:defRPr sz="1000"/>
            </a:lvl7pPr>
            <a:lvl8pPr marL="3199800" indent="0">
              <a:buNone/>
              <a:defRPr sz="1000"/>
            </a:lvl8pPr>
            <a:lvl9pPr marL="3656915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90">
              <a:defRPr/>
            </a:pPr>
            <a:fld id="{D540B586-4C45-4EF1-81E5-495CA6137520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57342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6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9" y="988496"/>
            <a:ext cx="4629151" cy="4872567"/>
          </a:xfrm>
        </p:spPr>
        <p:txBody>
          <a:bodyPr/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31" indent="0">
              <a:buNone/>
              <a:defRPr sz="2400"/>
            </a:lvl3pPr>
            <a:lvl4pPr marL="1371345" indent="0">
              <a:buNone/>
              <a:defRPr sz="2000"/>
            </a:lvl4pPr>
            <a:lvl5pPr marL="1828462" indent="0">
              <a:buNone/>
              <a:defRPr sz="2000"/>
            </a:lvl5pPr>
            <a:lvl6pPr marL="2285573" indent="0">
              <a:buNone/>
              <a:defRPr sz="2000"/>
            </a:lvl6pPr>
            <a:lvl7pPr marL="2742685" indent="0">
              <a:buNone/>
              <a:defRPr sz="2000"/>
            </a:lvl7pPr>
            <a:lvl8pPr marL="3199800" indent="0">
              <a:buNone/>
              <a:defRPr sz="2000"/>
            </a:lvl8pPr>
            <a:lvl9pPr marL="3656915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6" y="2057402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112" indent="0">
              <a:buNone/>
              <a:defRPr sz="1400"/>
            </a:lvl2pPr>
            <a:lvl3pPr marL="914231" indent="0">
              <a:buNone/>
              <a:defRPr sz="1200"/>
            </a:lvl3pPr>
            <a:lvl4pPr marL="1371345" indent="0">
              <a:buNone/>
              <a:defRPr sz="1000"/>
            </a:lvl4pPr>
            <a:lvl5pPr marL="1828462" indent="0">
              <a:buNone/>
              <a:defRPr sz="1000"/>
            </a:lvl5pPr>
            <a:lvl6pPr marL="2285573" indent="0">
              <a:buNone/>
              <a:defRPr sz="1000"/>
            </a:lvl6pPr>
            <a:lvl7pPr marL="2742685" indent="0">
              <a:buNone/>
              <a:defRPr sz="1000"/>
            </a:lvl7pPr>
            <a:lvl8pPr marL="3199800" indent="0">
              <a:buNone/>
              <a:defRPr sz="1000"/>
            </a:lvl8pPr>
            <a:lvl9pPr marL="3656915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90">
              <a:defRPr/>
            </a:pPr>
            <a:fld id="{D540B586-4C45-4EF1-81E5-495CA6137520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4612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E377-759F-48CF-8102-5BD580E49BC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847730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7" y="366195"/>
            <a:ext cx="1971675" cy="5810249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3" y="366195"/>
            <a:ext cx="5762625" cy="5810249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E377-759F-48CF-8102-5BD580E49BC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5478937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E377-759F-48CF-8102-5BD580E49BC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460855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1496"/>
            <a:ext cx="7772400" cy="1468967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8022599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12"/>
            <a:ext cx="8229600" cy="4525433"/>
          </a:xfrm>
          <a:prstGeom prst="rect">
            <a:avLst/>
          </a:prstGeom>
        </p:spPr>
        <p:txBody>
          <a:bodyPr lIns="91426" tIns="45713" rIns="91426" bIns="45713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6905586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3133"/>
          </a:xfrm>
          <a:prstGeom prst="rect">
            <a:avLst/>
          </a:prstGeom>
        </p:spPr>
        <p:txBody>
          <a:bodyPr lIns="91426" tIns="45713" rIns="91426" bIns="45713"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451682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43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43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106781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4585"/>
            <a:ext cx="4040188" cy="641349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5935"/>
            <a:ext cx="4040188" cy="39497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5" y="1534585"/>
            <a:ext cx="4041775" cy="641349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5" y="2175935"/>
            <a:ext cx="4041775" cy="39497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016046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6407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E377-759F-48CF-8102-5BD580E49BC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729094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406514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63"/>
            <a:ext cx="3008313" cy="1162049"/>
          </a:xfrm>
          <a:prstGeom prst="rect">
            <a:avLst/>
          </a:prstGeom>
        </p:spPr>
        <p:txBody>
          <a:bodyPr lIns="91426" tIns="45713" rIns="91426" bIns="45713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1" cy="585258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0533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31" indent="0">
              <a:buNone/>
              <a:defRPr sz="1000"/>
            </a:lvl3pPr>
            <a:lvl4pPr marL="1371345" indent="0">
              <a:buNone/>
              <a:defRPr sz="900"/>
            </a:lvl4pPr>
            <a:lvl5pPr marL="1828462" indent="0">
              <a:buNone/>
              <a:defRPr sz="900"/>
            </a:lvl5pPr>
            <a:lvl6pPr marL="2285573" indent="0">
              <a:buNone/>
              <a:defRPr sz="900"/>
            </a:lvl6pPr>
            <a:lvl7pPr marL="2742685" indent="0">
              <a:buNone/>
              <a:defRPr sz="900"/>
            </a:lvl7pPr>
            <a:lvl8pPr marL="3199800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699057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7267"/>
          </a:xfrm>
          <a:prstGeom prst="rect">
            <a:avLst/>
          </a:prstGeom>
        </p:spPr>
        <p:txBody>
          <a:bodyPr lIns="91426" tIns="45713" rIns="91426" bIns="45713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31" indent="0">
              <a:buNone/>
              <a:defRPr sz="2400"/>
            </a:lvl3pPr>
            <a:lvl4pPr marL="1371345" indent="0">
              <a:buNone/>
              <a:defRPr sz="2000"/>
            </a:lvl4pPr>
            <a:lvl5pPr marL="1828462" indent="0">
              <a:buNone/>
              <a:defRPr sz="2000"/>
            </a:lvl5pPr>
            <a:lvl6pPr marL="2285573" indent="0">
              <a:buNone/>
              <a:defRPr sz="2000"/>
            </a:lvl6pPr>
            <a:lvl7pPr marL="2742685" indent="0">
              <a:buNone/>
              <a:defRPr sz="2000"/>
            </a:lvl7pPr>
            <a:lvl8pPr marL="3199800" indent="0">
              <a:buNone/>
              <a:defRPr sz="2000"/>
            </a:lvl8pPr>
            <a:lvl9pPr marL="3656915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870"/>
            <a:ext cx="5486400" cy="804333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31" indent="0">
              <a:buNone/>
              <a:defRPr sz="1000"/>
            </a:lvl3pPr>
            <a:lvl4pPr marL="1371345" indent="0">
              <a:buNone/>
              <a:defRPr sz="900"/>
            </a:lvl4pPr>
            <a:lvl5pPr marL="1828462" indent="0">
              <a:buNone/>
              <a:defRPr sz="900"/>
            </a:lvl5pPr>
            <a:lvl6pPr marL="2285573" indent="0">
              <a:buNone/>
              <a:defRPr sz="900"/>
            </a:lvl6pPr>
            <a:lvl7pPr marL="2742685" indent="0">
              <a:buNone/>
              <a:defRPr sz="900"/>
            </a:lvl7pPr>
            <a:lvl8pPr marL="3199800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683322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12"/>
            <a:ext cx="8229600" cy="4525433"/>
          </a:xfrm>
          <a:prstGeom prst="rect">
            <a:avLst/>
          </a:prstGeom>
        </p:spPr>
        <p:txBody>
          <a:bodyPr vert="eaVert" lIns="91426" tIns="45713" rIns="91426" bIns="45713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1295326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5170"/>
            <a:ext cx="2057400" cy="5850467"/>
          </a:xfrm>
          <a:prstGeom prst="rect">
            <a:avLst/>
          </a:prstGeom>
        </p:spPr>
        <p:txBody>
          <a:bodyPr vert="eaVert"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5170"/>
            <a:ext cx="6019800" cy="5850467"/>
          </a:xfrm>
          <a:prstGeom prst="rect">
            <a:avLst/>
          </a:prstGeom>
        </p:spPr>
        <p:txBody>
          <a:bodyPr vert="eaVert" lIns="91426" tIns="45713" rIns="91426" bIns="45713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4172777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1496"/>
            <a:ext cx="7772400" cy="1468967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6E957-8626-41D5-B09F-65D545DABB09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727F2-F62A-4AA4-BDC6-128C883ADBE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44943260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F8C82-0F1A-413C-88E0-4F9DD96975B3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D9770-035D-4557-B801-D252A1A2C63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9755363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BAE13-815F-4457-92C0-7843F23DACA8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C7E1-18E0-49D6-A586-492C2069141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27498884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9963B-F1D2-4A2A-AA5B-858AAA6C62E7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6B155-B06E-4C41-90A2-C83F9FC3BCD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28431994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1" y="1534585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1" y="2175935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35" y="1534585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35" y="2175935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CBAC6-EA9D-4928-A217-8841F5BCE007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60BF1-137B-4F7C-98D4-ADB2304FFD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257040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7" y="366195"/>
            <a:ext cx="1971675" cy="5810249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3" y="366195"/>
            <a:ext cx="5762625" cy="5810249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E377-759F-48CF-8102-5BD580E49BC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2616163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F3AEE-7737-48CD-9070-39F72903071C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1A0D1-BF4E-4995-9BA0-C2ECA605BDC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4153266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DA9E-24E1-4320-A8B6-C875718EB191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7865F-5153-4987-A2F8-2E379B54186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81777679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63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1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31" indent="0">
              <a:buNone/>
              <a:defRPr sz="1000"/>
            </a:lvl3pPr>
            <a:lvl4pPr marL="1371345" indent="0">
              <a:buNone/>
              <a:defRPr sz="900"/>
            </a:lvl4pPr>
            <a:lvl5pPr marL="1828462" indent="0">
              <a:buNone/>
              <a:defRPr sz="900"/>
            </a:lvl5pPr>
            <a:lvl6pPr marL="2285573" indent="0">
              <a:buNone/>
              <a:defRPr sz="900"/>
            </a:lvl6pPr>
            <a:lvl7pPr marL="2742685" indent="0">
              <a:buNone/>
              <a:defRPr sz="900"/>
            </a:lvl7pPr>
            <a:lvl8pPr marL="3199800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F4477-BC46-49F0-AD45-1F9307305297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8E073-A79D-43C5-B0D4-F2189483CDA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58133372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31" indent="0">
              <a:buNone/>
              <a:defRPr sz="2400"/>
            </a:lvl3pPr>
            <a:lvl4pPr marL="1371345" indent="0">
              <a:buNone/>
              <a:defRPr sz="2000"/>
            </a:lvl4pPr>
            <a:lvl5pPr marL="1828462" indent="0">
              <a:buNone/>
              <a:defRPr sz="2000"/>
            </a:lvl5pPr>
            <a:lvl6pPr marL="2285573" indent="0">
              <a:buNone/>
              <a:defRPr sz="2000"/>
            </a:lvl6pPr>
            <a:lvl7pPr marL="2742685" indent="0">
              <a:buNone/>
              <a:defRPr sz="2000"/>
            </a:lvl7pPr>
            <a:lvl8pPr marL="3199800" indent="0">
              <a:buNone/>
              <a:defRPr sz="2000"/>
            </a:lvl8pPr>
            <a:lvl9pPr marL="3656915" indent="0">
              <a:buNone/>
              <a:defRPr sz="2000"/>
            </a:lvl9pPr>
          </a:lstStyle>
          <a:p>
            <a:pPr lvl="0"/>
            <a:r>
              <a:rPr lang="en-US" altLang="ja-JP" noProof="0" smtClean="0"/>
              <a:t>Click icon to add picture</a:t>
            </a:r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870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31" indent="0">
              <a:buNone/>
              <a:defRPr sz="1000"/>
            </a:lvl3pPr>
            <a:lvl4pPr marL="1371345" indent="0">
              <a:buNone/>
              <a:defRPr sz="900"/>
            </a:lvl4pPr>
            <a:lvl5pPr marL="1828462" indent="0">
              <a:buNone/>
              <a:defRPr sz="900"/>
            </a:lvl5pPr>
            <a:lvl6pPr marL="2285573" indent="0">
              <a:buNone/>
              <a:defRPr sz="900"/>
            </a:lvl6pPr>
            <a:lvl7pPr marL="2742685" indent="0">
              <a:buNone/>
              <a:defRPr sz="900"/>
            </a:lvl7pPr>
            <a:lvl8pPr marL="3199800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07451-E0C1-4A9F-8CA3-6ED775EEE720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119B2-04FD-401E-A517-582E0D97A09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28543212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4EFD3-A424-4200-A370-2EB008709BE0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58532-FAF9-4701-B3C8-A21BF62F562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39936266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5170"/>
            <a:ext cx="2057400" cy="5850467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5170"/>
            <a:ext cx="6019800" cy="5850467"/>
          </a:xfrm>
        </p:spPr>
        <p:txBody>
          <a:bodyPr vert="eaVert"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CFD12-F2A0-45BD-890C-0FF85FBD17D7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21BFE-EAAD-4D71-9EE9-84467470594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64665356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1496"/>
            <a:ext cx="7772400" cy="1468967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67056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12"/>
            <a:ext cx="8229600" cy="4525433"/>
          </a:xfrm>
          <a:prstGeom prst="rect">
            <a:avLst/>
          </a:prstGeom>
        </p:spPr>
        <p:txBody>
          <a:bodyPr lIns="91426" tIns="45713" rIns="91426" bIns="45713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4241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3133"/>
          </a:xfrm>
          <a:prstGeom prst="rect">
            <a:avLst/>
          </a:prstGeom>
        </p:spPr>
        <p:txBody>
          <a:bodyPr lIns="91426" tIns="45713" rIns="91426" bIns="45713"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06695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43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43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964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E377-759F-48CF-8102-5BD580E49BC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595530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4585"/>
            <a:ext cx="4040188" cy="641349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5935"/>
            <a:ext cx="4040188" cy="39497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5" y="1534585"/>
            <a:ext cx="4041775" cy="641349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5" y="2175935"/>
            <a:ext cx="4041775" cy="39497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01434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36955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1371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63"/>
            <a:ext cx="3008313" cy="1162049"/>
          </a:xfrm>
          <a:prstGeom prst="rect">
            <a:avLst/>
          </a:prstGeom>
        </p:spPr>
        <p:txBody>
          <a:bodyPr lIns="91426" tIns="45713" rIns="91426" bIns="45713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1" cy="585258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0533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31" indent="0">
              <a:buNone/>
              <a:defRPr sz="1000"/>
            </a:lvl3pPr>
            <a:lvl4pPr marL="1371345" indent="0">
              <a:buNone/>
              <a:defRPr sz="900"/>
            </a:lvl4pPr>
            <a:lvl5pPr marL="1828462" indent="0">
              <a:buNone/>
              <a:defRPr sz="900"/>
            </a:lvl5pPr>
            <a:lvl6pPr marL="2285573" indent="0">
              <a:buNone/>
              <a:defRPr sz="900"/>
            </a:lvl6pPr>
            <a:lvl7pPr marL="2742685" indent="0">
              <a:buNone/>
              <a:defRPr sz="900"/>
            </a:lvl7pPr>
            <a:lvl8pPr marL="3199800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71979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7267"/>
          </a:xfrm>
          <a:prstGeom prst="rect">
            <a:avLst/>
          </a:prstGeom>
        </p:spPr>
        <p:txBody>
          <a:bodyPr lIns="91426" tIns="45713" rIns="91426" bIns="45713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31" indent="0">
              <a:buNone/>
              <a:defRPr sz="2400"/>
            </a:lvl3pPr>
            <a:lvl4pPr marL="1371345" indent="0">
              <a:buNone/>
              <a:defRPr sz="2000"/>
            </a:lvl4pPr>
            <a:lvl5pPr marL="1828462" indent="0">
              <a:buNone/>
              <a:defRPr sz="2000"/>
            </a:lvl5pPr>
            <a:lvl6pPr marL="2285573" indent="0">
              <a:buNone/>
              <a:defRPr sz="2000"/>
            </a:lvl6pPr>
            <a:lvl7pPr marL="2742685" indent="0">
              <a:buNone/>
              <a:defRPr sz="2000"/>
            </a:lvl7pPr>
            <a:lvl8pPr marL="3199800" indent="0">
              <a:buNone/>
              <a:defRPr sz="2000"/>
            </a:lvl8pPr>
            <a:lvl9pPr marL="3656915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870"/>
            <a:ext cx="5486400" cy="804333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31" indent="0">
              <a:buNone/>
              <a:defRPr sz="1000"/>
            </a:lvl3pPr>
            <a:lvl4pPr marL="1371345" indent="0">
              <a:buNone/>
              <a:defRPr sz="900"/>
            </a:lvl4pPr>
            <a:lvl5pPr marL="1828462" indent="0">
              <a:buNone/>
              <a:defRPr sz="900"/>
            </a:lvl5pPr>
            <a:lvl6pPr marL="2285573" indent="0">
              <a:buNone/>
              <a:defRPr sz="900"/>
            </a:lvl6pPr>
            <a:lvl7pPr marL="2742685" indent="0">
              <a:buNone/>
              <a:defRPr sz="900"/>
            </a:lvl7pPr>
            <a:lvl8pPr marL="3199800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41308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12"/>
            <a:ext cx="8229600" cy="4525433"/>
          </a:xfrm>
          <a:prstGeom prst="rect">
            <a:avLst/>
          </a:prstGeom>
        </p:spPr>
        <p:txBody>
          <a:bodyPr vert="eaVert" lIns="91426" tIns="45713" rIns="91426" bIns="45713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57996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5170"/>
            <a:ext cx="2057400" cy="5850467"/>
          </a:xfrm>
          <a:prstGeom prst="rect">
            <a:avLst/>
          </a:prstGeom>
        </p:spPr>
        <p:txBody>
          <a:bodyPr vert="eaVert"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5170"/>
            <a:ext cx="6019800" cy="5850467"/>
          </a:xfrm>
          <a:prstGeom prst="rect">
            <a:avLst/>
          </a:prstGeom>
        </p:spPr>
        <p:txBody>
          <a:bodyPr vert="eaVert" lIns="91426" tIns="45713" rIns="91426" bIns="45713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377952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/>
        </p:nvCxnSpPr>
        <p:spPr>
          <a:xfrm flipH="1">
            <a:off x="2933703" y="3282119"/>
            <a:ext cx="57785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2951481" y="666046"/>
            <a:ext cx="5779291" cy="346981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 anchorCtr="0"/>
          <a:lstStyle/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00" b="1" dirty="0">
              <a:solidFill>
                <a:srgbClr val="FFFFFF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2951961" y="5689603"/>
            <a:ext cx="5779291" cy="634667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2951961" y="5029203"/>
            <a:ext cx="5779291" cy="634667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 descr="ロックアップ_カラー_RG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90" y="288535"/>
            <a:ext cx="2059655" cy="12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95037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7371712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8" indent="0">
              <a:buNone/>
              <a:defRPr sz="1800"/>
            </a:lvl2pPr>
            <a:lvl3pPr marL="914186" indent="0">
              <a:buNone/>
              <a:defRPr sz="1600"/>
            </a:lvl3pPr>
            <a:lvl4pPr marL="1371278" indent="0">
              <a:buNone/>
              <a:defRPr sz="1400"/>
            </a:lvl4pPr>
            <a:lvl5pPr marL="1828371" indent="0">
              <a:buNone/>
              <a:defRPr sz="1400"/>
            </a:lvl5pPr>
            <a:lvl6pPr marL="2285459" indent="0">
              <a:buNone/>
              <a:defRPr sz="1400"/>
            </a:lvl6pPr>
            <a:lvl7pPr marL="2742546" indent="0">
              <a:buNone/>
              <a:defRPr sz="1400"/>
            </a:lvl7pPr>
            <a:lvl8pPr marL="3199640" indent="0">
              <a:buNone/>
              <a:defRPr sz="1400"/>
            </a:lvl8pPr>
            <a:lvl9pPr marL="3656731" indent="0">
              <a:buNone/>
              <a:defRPr sz="14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AE57CDE5-50F1-46A1-98D0-3FDED097D261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770227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1496"/>
            <a:ext cx="7772400" cy="1468967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6487985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2CC1DF8B-135C-451E-94A2-AB7CDF8F46AD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23173689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1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8" indent="0">
              <a:buNone/>
              <a:defRPr sz="1600" b="1"/>
            </a:lvl4pPr>
            <a:lvl5pPr marL="1828371" indent="0">
              <a:buNone/>
              <a:defRPr sz="1600" b="1"/>
            </a:lvl5pPr>
            <a:lvl6pPr marL="2285459" indent="0">
              <a:buNone/>
              <a:defRPr sz="1600" b="1"/>
            </a:lvl6pPr>
            <a:lvl7pPr marL="2742546" indent="0">
              <a:buNone/>
              <a:defRPr sz="1600" b="1"/>
            </a:lvl7pPr>
            <a:lvl8pPr marL="3199640" indent="0">
              <a:buNone/>
              <a:defRPr sz="1600" b="1"/>
            </a:lvl8pPr>
            <a:lvl9pPr marL="3656731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37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8" indent="0">
              <a:buNone/>
              <a:defRPr sz="1600" b="1"/>
            </a:lvl4pPr>
            <a:lvl5pPr marL="1828371" indent="0">
              <a:buNone/>
              <a:defRPr sz="1600" b="1"/>
            </a:lvl5pPr>
            <a:lvl6pPr marL="2285459" indent="0">
              <a:buNone/>
              <a:defRPr sz="1600" b="1"/>
            </a:lvl6pPr>
            <a:lvl7pPr marL="2742546" indent="0">
              <a:buNone/>
              <a:defRPr sz="1600" b="1"/>
            </a:lvl7pPr>
            <a:lvl8pPr marL="3199640" indent="0">
              <a:buNone/>
              <a:defRPr sz="1600" b="1"/>
            </a:lvl8pPr>
            <a:lvl9pPr marL="3656731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71038960-2714-4B35-8F2B-02ED5E7B378B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00704988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C10C6EA1-F2E6-4DF3-BFD3-0AD95500F7FD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18570621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20322F2B-8E28-4798-9579-B2D8E1EC6979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61505293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86" indent="0">
              <a:buNone/>
              <a:defRPr sz="1000"/>
            </a:lvl3pPr>
            <a:lvl4pPr marL="1371278" indent="0">
              <a:buNone/>
              <a:defRPr sz="900"/>
            </a:lvl4pPr>
            <a:lvl5pPr marL="1828371" indent="0">
              <a:buNone/>
              <a:defRPr sz="900"/>
            </a:lvl5pPr>
            <a:lvl6pPr marL="2285459" indent="0">
              <a:buNone/>
              <a:defRPr sz="900"/>
            </a:lvl6pPr>
            <a:lvl7pPr marL="2742546" indent="0">
              <a:buNone/>
              <a:defRPr sz="900"/>
            </a:lvl7pPr>
            <a:lvl8pPr marL="3199640" indent="0">
              <a:buNone/>
              <a:defRPr sz="900"/>
            </a:lvl8pPr>
            <a:lvl9pPr marL="3656731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78A013D0-10F6-4668-8666-467A801F4FB6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16136212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8" indent="0">
              <a:buNone/>
              <a:defRPr sz="2800"/>
            </a:lvl2pPr>
            <a:lvl3pPr marL="914186" indent="0">
              <a:buNone/>
              <a:defRPr sz="2400"/>
            </a:lvl3pPr>
            <a:lvl4pPr marL="1371278" indent="0">
              <a:buNone/>
              <a:defRPr sz="2000"/>
            </a:lvl4pPr>
            <a:lvl5pPr marL="1828371" indent="0">
              <a:buNone/>
              <a:defRPr sz="2000"/>
            </a:lvl5pPr>
            <a:lvl6pPr marL="2285459" indent="0">
              <a:buNone/>
              <a:defRPr sz="2000"/>
            </a:lvl6pPr>
            <a:lvl7pPr marL="2742546" indent="0">
              <a:buNone/>
              <a:defRPr sz="2000"/>
            </a:lvl7pPr>
            <a:lvl8pPr marL="3199640" indent="0">
              <a:buNone/>
              <a:defRPr sz="2000"/>
            </a:lvl8pPr>
            <a:lvl9pPr marL="3656731" indent="0">
              <a:buNone/>
              <a:defRPr sz="2000"/>
            </a:lvl9pPr>
          </a:lstStyle>
          <a:p>
            <a:pPr lvl="0"/>
            <a:r>
              <a:rPr lang="en-US" altLang="ja-JP" noProof="0" smtClean="0"/>
              <a:t>Click icon to add picture</a:t>
            </a:r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5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86" indent="0">
              <a:buNone/>
              <a:defRPr sz="1000"/>
            </a:lvl3pPr>
            <a:lvl4pPr marL="1371278" indent="0">
              <a:buNone/>
              <a:defRPr sz="900"/>
            </a:lvl4pPr>
            <a:lvl5pPr marL="1828371" indent="0">
              <a:buNone/>
              <a:defRPr sz="900"/>
            </a:lvl5pPr>
            <a:lvl6pPr marL="2285459" indent="0">
              <a:buNone/>
              <a:defRPr sz="900"/>
            </a:lvl6pPr>
            <a:lvl7pPr marL="2742546" indent="0">
              <a:buNone/>
              <a:defRPr sz="900"/>
            </a:lvl7pPr>
            <a:lvl8pPr marL="3199640" indent="0">
              <a:buNone/>
              <a:defRPr sz="900"/>
            </a:lvl8pPr>
            <a:lvl9pPr marL="3656731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D540B586-4C45-4EF1-81E5-495CA6137520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4133124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3A627CC1-1DC9-408F-97CD-3D63ECDCFD5A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79776143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AA8EA928-75F1-4EAE-B97A-B4E0B3BE0C54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18401543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/>
        </p:nvCxnSpPr>
        <p:spPr>
          <a:xfrm flipH="1">
            <a:off x="2933703" y="3282119"/>
            <a:ext cx="57785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2951481" y="666046"/>
            <a:ext cx="5779291" cy="346981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 anchor="ctr" anchorCtr="0"/>
          <a:lstStyle/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00" b="1" dirty="0">
              <a:solidFill>
                <a:srgbClr val="FFFFFF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2951961" y="5689603"/>
            <a:ext cx="5779291" cy="634667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2951961" y="5029203"/>
            <a:ext cx="5779291" cy="634667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 descr="ロックアップ_カラー_RG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88" y="288535"/>
            <a:ext cx="2059655" cy="12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88756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13949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12"/>
            <a:ext cx="8229600" cy="4525433"/>
          </a:xfrm>
          <a:prstGeom prst="rect">
            <a:avLst/>
          </a:prstGeom>
        </p:spPr>
        <p:txBody>
          <a:bodyPr lIns="91426" tIns="45713" rIns="91426" bIns="45713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4355978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1489"/>
            <a:ext cx="7772400" cy="1468967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3E377-759F-48CF-8102-5BD580E49BC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424106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3E377-759F-48CF-8102-5BD580E49BC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9124020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690">
              <a:defRPr/>
            </a:pPr>
            <a:fld id="{AE57CDE5-50F1-46A1-98D0-3FDED097D261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26007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690">
              <a:defRPr/>
            </a:pPr>
            <a:fld id="{2CC1DF8B-135C-451E-94A2-AB7CDF8F46AD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8606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1" y="1534585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4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1" y="2175935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9" y="1534585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4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9" y="2175935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690">
              <a:defRPr/>
            </a:pPr>
            <a:fld id="{71038960-2714-4B35-8F2B-02ED5E7B378B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83849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690">
              <a:defRPr/>
            </a:pPr>
            <a:fld id="{C10C6EA1-F2E6-4DF3-BFD3-0AD95500F7FD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74198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690">
              <a:defRPr/>
            </a:pPr>
            <a:fld id="{20322F2B-8E28-4798-9579-B2D8E1EC6979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6675" y="924985"/>
            <a:ext cx="8991600" cy="580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80015" y="1305984"/>
            <a:ext cx="896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440378" y="941064"/>
            <a:ext cx="0" cy="58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4191311" y="6209757"/>
            <a:ext cx="4824412" cy="4804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lIns="36000" tIns="36000" rIns="36000" bIns="36000" anchor="ctr"/>
          <a:lstStyle/>
          <a:p>
            <a:pPr>
              <a:defRPr/>
            </a:pPr>
            <a:r>
              <a:rPr lang="en-US" altLang="ja-JP" sz="900" dirty="0">
                <a:solidFill>
                  <a:srgbClr val="000000"/>
                </a:solidFill>
                <a:latin typeface="HGP創英角ｺﾞｼｯｸUB"/>
                <a:ea typeface="MS PGothic" panose="020B0600070205080204" pitchFamily="50" charset="-128"/>
              </a:rPr>
              <a:t>Legend :</a:t>
            </a:r>
            <a:endParaRPr lang="ja-JP" altLang="en-US" sz="900" dirty="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694546" y="6307125"/>
            <a:ext cx="360363" cy="287867"/>
          </a:xfrm>
          <a:prstGeom prst="flowChartManualOper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Manual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559734" y="6307125"/>
            <a:ext cx="360363" cy="2878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System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5991535" y="6307125"/>
            <a:ext cx="360363" cy="287867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Data Base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6423333" y="6307125"/>
            <a:ext cx="360363" cy="287867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Slip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7286935" y="6307125"/>
            <a:ext cx="360363" cy="287867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IF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flipV="1">
            <a:off x="8225148" y="6482809"/>
            <a:ext cx="144463" cy="97367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anchor="ctr"/>
          <a:lstStyle/>
          <a:p>
            <a:pPr algn="ctr">
              <a:defRPr/>
            </a:pPr>
            <a:endParaRPr lang="zh-CN" altLang="en-US" sz="800">
              <a:solidFill>
                <a:srgbClr val="000000"/>
              </a:solidFill>
              <a:latin typeface="HGP創英角ｺﾞｼｯｸUB"/>
              <a:ea typeface="HGP創英角ｺﾞｼｯｸUB" pitchFamily="50" charset="-128"/>
              <a:cs typeface="Angsana New" panose="02020603050405020304" pitchFamily="18" charset="-34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152122" y="6307125"/>
            <a:ext cx="287337" cy="952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Cut Off</a:t>
            </a: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855134" y="6307125"/>
            <a:ext cx="360363" cy="287867"/>
          </a:xfrm>
          <a:prstGeom prst="homePlate">
            <a:avLst>
              <a:gd name="adj" fmla="val 26852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Go To</a:t>
            </a:r>
          </a:p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Other Flow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7720324" y="6307125"/>
            <a:ext cx="358775" cy="287867"/>
          </a:xfrm>
          <a:prstGeom prst="flowChartOnlineStorag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File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8593448" y="6402376"/>
            <a:ext cx="287337" cy="973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Operation</a:t>
            </a:r>
            <a:b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</a:b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Flow</a:t>
            </a:r>
          </a:p>
        </p:txBody>
      </p:sp>
      <p:sp>
        <p:nvSpPr>
          <p:cNvPr id="19" name="Line 32"/>
          <p:cNvSpPr>
            <a:spLocks noChangeShapeType="1"/>
          </p:cNvSpPr>
          <p:nvPr/>
        </p:nvSpPr>
        <p:spPr bwMode="auto">
          <a:xfrm>
            <a:off x="8512485" y="6620389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8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127935" y="6307125"/>
            <a:ext cx="358775" cy="287867"/>
          </a:xfrm>
          <a:prstGeom prst="flowChartManualInpu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On-Line</a:t>
            </a:r>
          </a:p>
        </p:txBody>
      </p:sp>
      <p:cxnSp>
        <p:nvCxnSpPr>
          <p:cNvPr id="21" name="直線コネクタ 32"/>
          <p:cNvCxnSpPr>
            <a:cxnSpLocks noChangeShapeType="1"/>
          </p:cNvCxnSpPr>
          <p:nvPr/>
        </p:nvCxnSpPr>
        <p:spPr bwMode="auto">
          <a:xfrm>
            <a:off x="80013" y="6172389"/>
            <a:ext cx="896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</p:spPr>
      </p:cxnSp>
      <p:sp>
        <p:nvSpPr>
          <p:cNvPr id="22" name="正方形/長方形 21"/>
          <p:cNvSpPr/>
          <p:nvPr/>
        </p:nvSpPr>
        <p:spPr bwMode="auto">
          <a:xfrm>
            <a:off x="4246189" y="259440"/>
            <a:ext cx="4103687" cy="5757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95249" indent="-95249" eaLnBrk="0" hangingPunct="0">
              <a:defRPr/>
            </a:pPr>
            <a:r>
              <a:rPr lang="en-US" altLang="ja-JP" sz="1100" dirty="0">
                <a:solidFill>
                  <a:srgbClr val="000000"/>
                </a:solidFill>
              </a:rPr>
              <a:t>Creator : 		Create Date : </a:t>
            </a:r>
          </a:p>
          <a:p>
            <a:pPr marL="95249" indent="-95249" eaLnBrk="0" hangingPunct="0">
              <a:defRPr/>
            </a:pPr>
            <a:r>
              <a:rPr lang="en-US" altLang="ja-JP" sz="1100" dirty="0">
                <a:solidFill>
                  <a:srgbClr val="000000"/>
                </a:solidFill>
              </a:rPr>
              <a:t>Updater : 		Update Date : </a:t>
            </a:r>
            <a:endParaRPr lang="ja-JP" alt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59276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56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1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9" indent="0">
              <a:buNone/>
              <a:defRPr sz="1000"/>
            </a:lvl3pPr>
            <a:lvl4pPr marL="1371583" indent="0">
              <a:buNone/>
              <a:defRPr sz="900"/>
            </a:lvl4pPr>
            <a:lvl5pPr marL="1828778" indent="0">
              <a:buNone/>
              <a:defRPr sz="900"/>
            </a:lvl5pPr>
            <a:lvl6pPr marL="2285972" indent="0">
              <a:buNone/>
              <a:defRPr sz="900"/>
            </a:lvl6pPr>
            <a:lvl7pPr marL="2743166" indent="0">
              <a:buNone/>
              <a:defRPr sz="900"/>
            </a:lvl7pPr>
            <a:lvl8pPr marL="3200360" indent="0">
              <a:buNone/>
              <a:defRPr sz="900"/>
            </a:lvl8pPr>
            <a:lvl9pPr marL="3657554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3BD11-8E88-4345-9201-C56A450BDEFB}" type="slidenum">
              <a:rPr lang="ja-JP" altLang="en-US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1498944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9" indent="0">
              <a:buNone/>
              <a:defRPr sz="2400"/>
            </a:lvl3pPr>
            <a:lvl4pPr marL="1371583" indent="0">
              <a:buNone/>
              <a:defRPr sz="2000"/>
            </a:lvl4pPr>
            <a:lvl5pPr marL="1828778" indent="0">
              <a:buNone/>
              <a:defRPr sz="2000"/>
            </a:lvl5pPr>
            <a:lvl6pPr marL="2285972" indent="0">
              <a:buNone/>
              <a:defRPr sz="2000"/>
            </a:lvl6pPr>
            <a:lvl7pPr marL="2743166" indent="0">
              <a:buNone/>
              <a:defRPr sz="2000"/>
            </a:lvl7pPr>
            <a:lvl8pPr marL="3200360" indent="0">
              <a:buNone/>
              <a:defRPr sz="2000"/>
            </a:lvl8pPr>
            <a:lvl9pPr marL="3657554" indent="0">
              <a:buNone/>
              <a:defRPr sz="2000"/>
            </a:lvl9pPr>
          </a:lstStyle>
          <a:p>
            <a:pPr lvl="0"/>
            <a:r>
              <a:rPr lang="en-US" altLang="ja-JP" noProof="0" smtClean="0"/>
              <a:t>Click icon to add picture</a:t>
            </a:r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870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9" indent="0">
              <a:buNone/>
              <a:defRPr sz="1000"/>
            </a:lvl3pPr>
            <a:lvl4pPr marL="1371583" indent="0">
              <a:buNone/>
              <a:defRPr sz="900"/>
            </a:lvl4pPr>
            <a:lvl5pPr marL="1828778" indent="0">
              <a:buNone/>
              <a:defRPr sz="900"/>
            </a:lvl5pPr>
            <a:lvl6pPr marL="2285972" indent="0">
              <a:buNone/>
              <a:defRPr sz="900"/>
            </a:lvl6pPr>
            <a:lvl7pPr marL="2743166" indent="0">
              <a:buNone/>
              <a:defRPr sz="900"/>
            </a:lvl7pPr>
            <a:lvl8pPr marL="3200360" indent="0">
              <a:buNone/>
              <a:defRPr sz="900"/>
            </a:lvl8pPr>
            <a:lvl9pPr marL="3657554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690">
              <a:defRPr/>
            </a:pPr>
            <a:fld id="{D540B586-4C45-4EF1-81E5-495CA6137520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17581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3BD11-8E88-4345-9201-C56A450BDEFB}" type="slidenum">
              <a:rPr lang="ja-JP" altLang="en-US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05475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3133"/>
          </a:xfrm>
          <a:prstGeom prst="rect">
            <a:avLst/>
          </a:prstGeom>
        </p:spPr>
        <p:txBody>
          <a:bodyPr lIns="91426" tIns="45713" rIns="91426" bIns="45713"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7459564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5170"/>
            <a:ext cx="2057400" cy="5850467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5170"/>
            <a:ext cx="6019800" cy="5850467"/>
          </a:xfrm>
        </p:spPr>
        <p:txBody>
          <a:bodyPr vert="eaVert"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3BD11-8E88-4345-9201-C56A450BDEFB}" type="slidenum">
              <a:rPr lang="ja-JP" altLang="en-US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13577469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1489"/>
            <a:ext cx="7772400" cy="1468967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304852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433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89293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3133"/>
          </a:xfrm>
          <a:prstGeom prst="rect">
            <a:avLst/>
          </a:prstGeom>
        </p:spPr>
        <p:txBody>
          <a:bodyPr lIns="91436" tIns="45718" rIns="91436" bIns="45718"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40106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433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433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7712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4585"/>
            <a:ext cx="4040188" cy="641349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4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5935"/>
            <a:ext cx="4040188" cy="394970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9" y="1534585"/>
            <a:ext cx="4041775" cy="641349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4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9" y="2175935"/>
            <a:ext cx="4041775" cy="394970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53063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30127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00584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56"/>
            <a:ext cx="3008313" cy="1162049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1" cy="5852583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053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9" indent="0">
              <a:buNone/>
              <a:defRPr sz="1000"/>
            </a:lvl3pPr>
            <a:lvl4pPr marL="1371583" indent="0">
              <a:buNone/>
              <a:defRPr sz="900"/>
            </a:lvl4pPr>
            <a:lvl5pPr marL="1828778" indent="0">
              <a:buNone/>
              <a:defRPr sz="900"/>
            </a:lvl5pPr>
            <a:lvl6pPr marL="2285972" indent="0">
              <a:buNone/>
              <a:defRPr sz="900"/>
            </a:lvl6pPr>
            <a:lvl7pPr marL="2743166" indent="0">
              <a:buNone/>
              <a:defRPr sz="900"/>
            </a:lvl7pPr>
            <a:lvl8pPr marL="3200360" indent="0">
              <a:buNone/>
              <a:defRPr sz="900"/>
            </a:lvl8pPr>
            <a:lvl9pPr marL="3657554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32842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7267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9" indent="0">
              <a:buNone/>
              <a:defRPr sz="2400"/>
            </a:lvl3pPr>
            <a:lvl4pPr marL="1371583" indent="0">
              <a:buNone/>
              <a:defRPr sz="2000"/>
            </a:lvl4pPr>
            <a:lvl5pPr marL="1828778" indent="0">
              <a:buNone/>
              <a:defRPr sz="2000"/>
            </a:lvl5pPr>
            <a:lvl6pPr marL="2285972" indent="0">
              <a:buNone/>
              <a:defRPr sz="2000"/>
            </a:lvl6pPr>
            <a:lvl7pPr marL="2743166" indent="0">
              <a:buNone/>
              <a:defRPr sz="2000"/>
            </a:lvl7pPr>
            <a:lvl8pPr marL="3200360" indent="0">
              <a:buNone/>
              <a:defRPr sz="2000"/>
            </a:lvl8pPr>
            <a:lvl9pPr marL="3657554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870"/>
            <a:ext cx="5486400" cy="80433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9" indent="0">
              <a:buNone/>
              <a:defRPr sz="1000"/>
            </a:lvl3pPr>
            <a:lvl4pPr marL="1371583" indent="0">
              <a:buNone/>
              <a:defRPr sz="900"/>
            </a:lvl4pPr>
            <a:lvl5pPr marL="1828778" indent="0">
              <a:buNone/>
              <a:defRPr sz="900"/>
            </a:lvl5pPr>
            <a:lvl6pPr marL="2285972" indent="0">
              <a:buNone/>
              <a:defRPr sz="900"/>
            </a:lvl6pPr>
            <a:lvl7pPr marL="2743166" indent="0">
              <a:buNone/>
              <a:defRPr sz="900"/>
            </a:lvl7pPr>
            <a:lvl8pPr marL="3200360" indent="0">
              <a:buNone/>
              <a:defRPr sz="900"/>
            </a:lvl8pPr>
            <a:lvl9pPr marL="3657554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5943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43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43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3905718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433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91684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5170"/>
            <a:ext cx="2057400" cy="5850467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5170"/>
            <a:ext cx="6019800" cy="5850467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96284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1"/>
            <a:ext cx="7781925" cy="419101"/>
          </a:xfrm>
          <a:prstGeom prst="rect">
            <a:avLst/>
          </a:prstGeom>
          <a:gradFill flip="none" rotWithShape="1">
            <a:gsLst>
              <a:gs pos="0">
                <a:srgbClr val="008F45"/>
              </a:gs>
              <a:gs pos="66000">
                <a:schemeClr val="bg1"/>
              </a:gs>
              <a:gs pos="56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06400" y="-12700"/>
            <a:ext cx="12700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1400" i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iTapt</a:t>
            </a:r>
            <a:endParaRPr lang="ja-JP" altLang="en-US" sz="1400" i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二等辺三角形 24"/>
          <p:cNvSpPr/>
          <p:nvPr/>
        </p:nvSpPr>
        <p:spPr>
          <a:xfrm rot="5400000">
            <a:off x="315130" y="108083"/>
            <a:ext cx="100029" cy="156819"/>
          </a:xfrm>
          <a:prstGeom prst="triangle">
            <a:avLst/>
          </a:prstGeom>
          <a:solidFill>
            <a:schemeClr val="bg1"/>
          </a:solidFill>
          <a:ln w="38100">
            <a:solidFill>
              <a:srgbClr val="F0FE6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rgbClr val="FFFF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6" name="二等辺三角形 25"/>
          <p:cNvSpPr/>
          <p:nvPr/>
        </p:nvSpPr>
        <p:spPr>
          <a:xfrm rot="5400000">
            <a:off x="150030" y="108083"/>
            <a:ext cx="100029" cy="156819"/>
          </a:xfrm>
          <a:prstGeom prst="triangle">
            <a:avLst/>
          </a:prstGeom>
          <a:solidFill>
            <a:schemeClr val="bg1"/>
          </a:solidFill>
          <a:ln w="38100">
            <a:solidFill>
              <a:srgbClr val="F0FE6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rgbClr val="FFFF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6675" y="924985"/>
            <a:ext cx="8991600" cy="580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80015" y="1205429"/>
            <a:ext cx="896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6209702" y="941064"/>
            <a:ext cx="0" cy="58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4246189" y="259440"/>
            <a:ext cx="4103687" cy="5757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95249" indent="-95249" eaLnBrk="0" hangingPunct="0">
              <a:defRPr/>
            </a:pPr>
            <a:r>
              <a:rPr lang="en-US" altLang="ja-JP" sz="1100" dirty="0">
                <a:solidFill>
                  <a:srgbClr val="000000"/>
                </a:solidFill>
              </a:rPr>
              <a:t>Creator : 		Create Date : </a:t>
            </a:r>
          </a:p>
          <a:p>
            <a:pPr marL="95249" indent="-95249" eaLnBrk="0" hangingPunct="0">
              <a:defRPr/>
            </a:pPr>
            <a:r>
              <a:rPr lang="en-US" altLang="ja-JP" sz="1100" dirty="0">
                <a:solidFill>
                  <a:srgbClr val="000000"/>
                </a:solidFill>
              </a:rPr>
              <a:t>Updater : 		Update Date : </a:t>
            </a:r>
            <a:endParaRPr lang="ja-JP" altLang="en-US" sz="1100" dirty="0">
              <a:solidFill>
                <a:srgbClr val="000000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 bwMode="auto">
          <a:xfrm>
            <a:off x="2664064" y="902574"/>
            <a:ext cx="1021826" cy="3417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95249" indent="-95249" eaLnBrk="0" hangingPunct="0">
              <a:defRPr/>
            </a:pPr>
            <a:r>
              <a:rPr lang="en-US" altLang="ja-JP" sz="1100" dirty="0" smtClean="0">
                <a:solidFill>
                  <a:srgbClr val="000000"/>
                </a:solidFill>
              </a:rPr>
              <a:t>Screen</a:t>
            </a:r>
            <a:r>
              <a:rPr lang="en-US" altLang="ja-JP" sz="1100" baseline="0" dirty="0" smtClean="0">
                <a:solidFill>
                  <a:srgbClr val="000000"/>
                </a:solidFill>
              </a:rPr>
              <a:t> Shot</a:t>
            </a:r>
            <a:endParaRPr lang="en-US" altLang="ja-JP" sz="1100" dirty="0">
              <a:solidFill>
                <a:srgbClr val="000000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 bwMode="auto">
          <a:xfrm>
            <a:off x="7331907" y="892097"/>
            <a:ext cx="1021826" cy="3417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95249" indent="-95249" eaLnBrk="0" hangingPunct="0">
              <a:defRPr/>
            </a:pPr>
            <a:r>
              <a:rPr lang="en-US" altLang="ja-JP" sz="1100" dirty="0" smtClean="0">
                <a:solidFill>
                  <a:srgbClr val="000000"/>
                </a:solidFill>
              </a:rPr>
              <a:t>Operation</a:t>
            </a:r>
            <a:endParaRPr lang="en-US" altLang="ja-JP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85223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1488"/>
            <a:ext cx="7772400" cy="1468967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49591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433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97926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3133"/>
          </a:xfrm>
          <a:prstGeom prst="rect">
            <a:avLst/>
          </a:prstGeom>
        </p:spPr>
        <p:txBody>
          <a:bodyPr lIns="91438" tIns="45719" rIns="91438" bIns="45719"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186"/>
            <a:ext cx="7772400" cy="1500716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30946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433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433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68367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4585"/>
            <a:ext cx="4040188" cy="641349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4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5935"/>
            <a:ext cx="4040188" cy="394970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534585"/>
            <a:ext cx="4041775" cy="641349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4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2175935"/>
            <a:ext cx="4041775" cy="394970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88236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63969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5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1" y="1534585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4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1" y="2175935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9" y="1534585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4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9" y="2175935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86EC2-6E84-4B89-8AE4-2945B08AE9AE}" type="datetimeFigureOut">
              <a:rPr lang="en-US" smtClean="0"/>
              <a:t>13-09-2023</a:t>
            </a:fld>
            <a:endParaRPr 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DF1D9-ED7F-4C5E-A6C1-7CF289017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42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4585"/>
            <a:ext cx="4040188" cy="641349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5935"/>
            <a:ext cx="4040188" cy="39497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5" y="1534585"/>
            <a:ext cx="4041775" cy="641349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5" y="2175935"/>
            <a:ext cx="4041775" cy="39497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7413549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5"/>
            <a:ext cx="3008313" cy="1162049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1" cy="5852583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0533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9" indent="0">
              <a:buNone/>
              <a:defRPr sz="1000"/>
            </a:lvl3pPr>
            <a:lvl4pPr marL="1371583" indent="0">
              <a:buNone/>
              <a:defRPr sz="900"/>
            </a:lvl4pPr>
            <a:lvl5pPr marL="1828778" indent="0">
              <a:buNone/>
              <a:defRPr sz="900"/>
            </a:lvl5pPr>
            <a:lvl6pPr marL="2285972" indent="0">
              <a:buNone/>
              <a:defRPr sz="900"/>
            </a:lvl6pPr>
            <a:lvl7pPr marL="2743166" indent="0">
              <a:buNone/>
              <a:defRPr sz="900"/>
            </a:lvl7pPr>
            <a:lvl8pPr marL="3200360" indent="0">
              <a:buNone/>
              <a:defRPr sz="900"/>
            </a:lvl8pPr>
            <a:lvl9pPr marL="3657554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08712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7267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9" indent="0">
              <a:buNone/>
              <a:defRPr sz="2400"/>
            </a:lvl3pPr>
            <a:lvl4pPr marL="1371583" indent="0">
              <a:buNone/>
              <a:defRPr sz="2000"/>
            </a:lvl4pPr>
            <a:lvl5pPr marL="1828778" indent="0">
              <a:buNone/>
              <a:defRPr sz="2000"/>
            </a:lvl5pPr>
            <a:lvl6pPr marL="2285972" indent="0">
              <a:buNone/>
              <a:defRPr sz="2000"/>
            </a:lvl6pPr>
            <a:lvl7pPr marL="2743166" indent="0">
              <a:buNone/>
              <a:defRPr sz="2000"/>
            </a:lvl7pPr>
            <a:lvl8pPr marL="3200360" indent="0">
              <a:buNone/>
              <a:defRPr sz="2000"/>
            </a:lvl8pPr>
            <a:lvl9pPr marL="3657554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870"/>
            <a:ext cx="5486400" cy="804333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9" indent="0">
              <a:buNone/>
              <a:defRPr sz="1000"/>
            </a:lvl3pPr>
            <a:lvl4pPr marL="1371583" indent="0">
              <a:buNone/>
              <a:defRPr sz="900"/>
            </a:lvl4pPr>
            <a:lvl5pPr marL="1828778" indent="0">
              <a:buNone/>
              <a:defRPr sz="900"/>
            </a:lvl5pPr>
            <a:lvl6pPr marL="2285972" indent="0">
              <a:buNone/>
              <a:defRPr sz="900"/>
            </a:lvl6pPr>
            <a:lvl7pPr marL="2743166" indent="0">
              <a:buNone/>
              <a:defRPr sz="900"/>
            </a:lvl7pPr>
            <a:lvl8pPr marL="3200360" indent="0">
              <a:buNone/>
              <a:defRPr sz="900"/>
            </a:lvl8pPr>
            <a:lvl9pPr marL="3657554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23143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433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69638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5170"/>
            <a:ext cx="2057400" cy="5850467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5170"/>
            <a:ext cx="6019800" cy="5850467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25301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578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12" indent="0" algn="ctr">
              <a:buNone/>
              <a:defRPr sz="2000"/>
            </a:lvl2pPr>
            <a:lvl3pPr marL="914231" indent="0" algn="ctr">
              <a:buNone/>
              <a:defRPr sz="1800"/>
            </a:lvl3pPr>
            <a:lvl4pPr marL="1371345" indent="0" algn="ctr">
              <a:buNone/>
              <a:defRPr sz="1600"/>
            </a:lvl4pPr>
            <a:lvl5pPr marL="1828462" indent="0" algn="ctr">
              <a:buNone/>
              <a:defRPr sz="1600"/>
            </a:lvl5pPr>
            <a:lvl6pPr marL="2285573" indent="0" algn="ctr">
              <a:buNone/>
              <a:defRPr sz="1600"/>
            </a:lvl6pPr>
            <a:lvl7pPr marL="2742685" indent="0" algn="ctr">
              <a:buNone/>
              <a:defRPr sz="1600"/>
            </a:lvl7pPr>
            <a:lvl8pPr marL="3199800" indent="0" algn="ctr">
              <a:buNone/>
              <a:defRPr sz="1600"/>
            </a:lvl8pPr>
            <a:lvl9pPr marL="3656915" indent="0" algn="ctr">
              <a:buNone/>
              <a:defRPr sz="1600"/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E377-759F-48CF-8102-5BD580E49BC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9467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E377-759F-48CF-8102-5BD580E49BC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1438933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9" y="1710271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9" y="4588938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90">
              <a:defRPr/>
            </a:pPr>
            <a:fld id="{AE57CDE5-50F1-46A1-98D0-3FDED097D261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93592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6685"/>
            <a:ext cx="3867151" cy="4349749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1" y="1826685"/>
            <a:ext cx="3867151" cy="4349749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90">
              <a:defRPr/>
            </a:pPr>
            <a:fld id="{2CC1DF8B-135C-451E-94A2-AB7CDF8F46AD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3751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6191"/>
            <a:ext cx="7886700" cy="1325033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2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2" y="2506133"/>
            <a:ext cx="3887788" cy="3683000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90">
              <a:defRPr/>
            </a:pPr>
            <a:fld id="{71038960-2714-4B35-8F2B-02ED5E7B378B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38205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90">
              <a:defRPr/>
            </a:pPr>
            <a:fld id="{C10C6EA1-F2E6-4DF3-BFD3-0AD95500F7FD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085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9872247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90">
              <a:defRPr/>
            </a:pPr>
            <a:fld id="{20322F2B-8E28-4798-9579-B2D8E1EC6979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6675" y="924985"/>
            <a:ext cx="8991600" cy="580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80015" y="1305984"/>
            <a:ext cx="896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440378" y="941064"/>
            <a:ext cx="0" cy="58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4191311" y="6209757"/>
            <a:ext cx="4824412" cy="4804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lIns="36000" tIns="36000" rIns="36000" bIns="36000" anchor="ctr"/>
          <a:lstStyle/>
          <a:p>
            <a:pPr>
              <a:defRPr/>
            </a:pPr>
            <a:r>
              <a:rPr lang="en-US" altLang="ja-JP" sz="900" dirty="0">
                <a:solidFill>
                  <a:srgbClr val="000000"/>
                </a:solidFill>
                <a:latin typeface="HGP創英角ｺﾞｼｯｸUB"/>
                <a:ea typeface="MS PGothic" panose="020B0600070205080204" pitchFamily="50" charset="-128"/>
              </a:rPr>
              <a:t>Legend :</a:t>
            </a:r>
            <a:endParaRPr lang="ja-JP" altLang="en-US" sz="900" dirty="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694546" y="6307125"/>
            <a:ext cx="360363" cy="287867"/>
          </a:xfrm>
          <a:prstGeom prst="flowChartManualOper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Manual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559734" y="6307125"/>
            <a:ext cx="360363" cy="2878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System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5991535" y="6307125"/>
            <a:ext cx="360363" cy="287867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Data Base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6423333" y="6307125"/>
            <a:ext cx="360363" cy="287867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Slip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7286935" y="6307125"/>
            <a:ext cx="360363" cy="287867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IF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flipV="1">
            <a:off x="8225148" y="6482809"/>
            <a:ext cx="144463" cy="97367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anchor="ctr"/>
          <a:lstStyle/>
          <a:p>
            <a:pPr algn="ctr">
              <a:defRPr/>
            </a:pPr>
            <a:endParaRPr lang="zh-CN" altLang="en-US" sz="800">
              <a:solidFill>
                <a:srgbClr val="000000"/>
              </a:solidFill>
              <a:latin typeface="HGP創英角ｺﾞｼｯｸUB"/>
              <a:ea typeface="HGP創英角ｺﾞｼｯｸUB" pitchFamily="50" charset="-128"/>
              <a:cs typeface="Angsana New" panose="02020603050405020304" pitchFamily="18" charset="-34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152122" y="6307125"/>
            <a:ext cx="287337" cy="952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Cut Off</a:t>
            </a: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855134" y="6307125"/>
            <a:ext cx="360363" cy="287867"/>
          </a:xfrm>
          <a:prstGeom prst="homePlate">
            <a:avLst>
              <a:gd name="adj" fmla="val 26852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Go To</a:t>
            </a:r>
          </a:p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Other Flow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7720324" y="6307125"/>
            <a:ext cx="358775" cy="287867"/>
          </a:xfrm>
          <a:prstGeom prst="flowChartOnlineStorag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File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8593448" y="6402376"/>
            <a:ext cx="287337" cy="973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Operation</a:t>
            </a:r>
            <a:b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</a:b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Flow</a:t>
            </a:r>
          </a:p>
        </p:txBody>
      </p:sp>
      <p:sp>
        <p:nvSpPr>
          <p:cNvPr id="19" name="Line 32"/>
          <p:cNvSpPr>
            <a:spLocks noChangeShapeType="1"/>
          </p:cNvSpPr>
          <p:nvPr/>
        </p:nvSpPr>
        <p:spPr bwMode="auto">
          <a:xfrm>
            <a:off x="8512485" y="6620389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8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127935" y="6307125"/>
            <a:ext cx="358775" cy="287867"/>
          </a:xfrm>
          <a:prstGeom prst="flowChartManualInpu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On-Line</a:t>
            </a:r>
          </a:p>
        </p:txBody>
      </p:sp>
      <p:cxnSp>
        <p:nvCxnSpPr>
          <p:cNvPr id="21" name="直線コネクタ 32"/>
          <p:cNvCxnSpPr>
            <a:cxnSpLocks noChangeShapeType="1"/>
          </p:cNvCxnSpPr>
          <p:nvPr/>
        </p:nvCxnSpPr>
        <p:spPr bwMode="auto">
          <a:xfrm>
            <a:off x="80013" y="6172389"/>
            <a:ext cx="896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</p:spPr>
      </p:cxnSp>
      <p:sp>
        <p:nvSpPr>
          <p:cNvPr id="22" name="正方形/長方形 21"/>
          <p:cNvSpPr/>
          <p:nvPr/>
        </p:nvSpPr>
        <p:spPr bwMode="auto">
          <a:xfrm>
            <a:off x="4246189" y="259440"/>
            <a:ext cx="4103687" cy="5757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95249" indent="-95249" eaLnBrk="0" hangingPunct="0">
              <a:defRPr/>
            </a:pPr>
            <a:r>
              <a:rPr lang="en-US" altLang="ja-JP" sz="1100" dirty="0">
                <a:solidFill>
                  <a:srgbClr val="000000"/>
                </a:solidFill>
              </a:rPr>
              <a:t>Creator : 		Create Date : </a:t>
            </a:r>
          </a:p>
          <a:p>
            <a:pPr marL="95249" indent="-95249" eaLnBrk="0" hangingPunct="0">
              <a:defRPr/>
            </a:pPr>
            <a:r>
              <a:rPr lang="en-US" altLang="ja-JP" sz="1100" dirty="0">
                <a:solidFill>
                  <a:srgbClr val="000000"/>
                </a:solidFill>
              </a:rPr>
              <a:t>Updater : 		Update Date : </a:t>
            </a:r>
            <a:endParaRPr lang="ja-JP" alt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77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6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9" y="988496"/>
            <a:ext cx="4629151" cy="4872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6" y="2057402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112" indent="0">
              <a:buNone/>
              <a:defRPr sz="1400"/>
            </a:lvl2pPr>
            <a:lvl3pPr marL="914231" indent="0">
              <a:buNone/>
              <a:defRPr sz="1200"/>
            </a:lvl3pPr>
            <a:lvl4pPr marL="1371345" indent="0">
              <a:buNone/>
              <a:defRPr sz="1000"/>
            </a:lvl4pPr>
            <a:lvl5pPr marL="1828462" indent="0">
              <a:buNone/>
              <a:defRPr sz="1000"/>
            </a:lvl5pPr>
            <a:lvl6pPr marL="2285573" indent="0">
              <a:buNone/>
              <a:defRPr sz="1000"/>
            </a:lvl6pPr>
            <a:lvl7pPr marL="2742685" indent="0">
              <a:buNone/>
              <a:defRPr sz="1000"/>
            </a:lvl7pPr>
            <a:lvl8pPr marL="3199800" indent="0">
              <a:buNone/>
              <a:defRPr sz="1000"/>
            </a:lvl8pPr>
            <a:lvl9pPr marL="3656915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3BD11-8E88-4345-9201-C56A450BDEFB}" type="slidenum">
              <a:rPr lang="ja-JP" altLang="en-US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54294128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6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9" y="988496"/>
            <a:ext cx="4629151" cy="4872567"/>
          </a:xfrm>
        </p:spPr>
        <p:txBody>
          <a:bodyPr/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31" indent="0">
              <a:buNone/>
              <a:defRPr sz="2400"/>
            </a:lvl3pPr>
            <a:lvl4pPr marL="1371345" indent="0">
              <a:buNone/>
              <a:defRPr sz="2000"/>
            </a:lvl4pPr>
            <a:lvl5pPr marL="1828462" indent="0">
              <a:buNone/>
              <a:defRPr sz="2000"/>
            </a:lvl5pPr>
            <a:lvl6pPr marL="2285573" indent="0">
              <a:buNone/>
              <a:defRPr sz="2000"/>
            </a:lvl6pPr>
            <a:lvl7pPr marL="2742685" indent="0">
              <a:buNone/>
              <a:defRPr sz="2000"/>
            </a:lvl7pPr>
            <a:lvl8pPr marL="3199800" indent="0">
              <a:buNone/>
              <a:defRPr sz="2000"/>
            </a:lvl8pPr>
            <a:lvl9pPr marL="3656915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6" y="2057402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112" indent="0">
              <a:buNone/>
              <a:defRPr sz="1400"/>
            </a:lvl2pPr>
            <a:lvl3pPr marL="914231" indent="0">
              <a:buNone/>
              <a:defRPr sz="1200"/>
            </a:lvl3pPr>
            <a:lvl4pPr marL="1371345" indent="0">
              <a:buNone/>
              <a:defRPr sz="1000"/>
            </a:lvl4pPr>
            <a:lvl5pPr marL="1828462" indent="0">
              <a:buNone/>
              <a:defRPr sz="1000"/>
            </a:lvl5pPr>
            <a:lvl6pPr marL="2285573" indent="0">
              <a:buNone/>
              <a:defRPr sz="1000"/>
            </a:lvl6pPr>
            <a:lvl7pPr marL="2742685" indent="0">
              <a:buNone/>
              <a:defRPr sz="1000"/>
            </a:lvl7pPr>
            <a:lvl8pPr marL="3199800" indent="0">
              <a:buNone/>
              <a:defRPr sz="1000"/>
            </a:lvl8pPr>
            <a:lvl9pPr marL="3656915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90">
              <a:defRPr/>
            </a:pPr>
            <a:fld id="{D540B586-4C45-4EF1-81E5-495CA6137520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05434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3BD11-8E88-4345-9201-C56A450BDEFB}" type="slidenum">
              <a:rPr lang="ja-JP" altLang="en-US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43777856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7" y="366195"/>
            <a:ext cx="1971675" cy="5810249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3" y="366195"/>
            <a:ext cx="5762625" cy="5810249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3BD11-8E88-4345-9201-C56A450BDEFB}" type="slidenum">
              <a:rPr lang="ja-JP" altLang="en-US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10724680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3BD11-8E88-4345-9201-C56A450BDEFB}" type="slidenum">
              <a:rPr lang="ja-JP" altLang="en-US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9863012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1496"/>
            <a:ext cx="7772400" cy="1468967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1102336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12"/>
            <a:ext cx="8229600" cy="4525433"/>
          </a:xfrm>
          <a:prstGeom prst="rect">
            <a:avLst/>
          </a:prstGeom>
        </p:spPr>
        <p:txBody>
          <a:bodyPr lIns="91426" tIns="45713" rIns="91426" bIns="45713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8397492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3133"/>
          </a:xfrm>
          <a:prstGeom prst="rect">
            <a:avLst/>
          </a:prstGeom>
        </p:spPr>
        <p:txBody>
          <a:bodyPr lIns="91426" tIns="45713" rIns="91426" bIns="45713"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0169628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43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43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902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06068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4585"/>
            <a:ext cx="4040188" cy="641349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5935"/>
            <a:ext cx="4040188" cy="39497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5" y="1534585"/>
            <a:ext cx="4041775" cy="641349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5" y="2175935"/>
            <a:ext cx="4041775" cy="39497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595431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4552075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1885217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63"/>
            <a:ext cx="3008313" cy="1162049"/>
          </a:xfrm>
          <a:prstGeom prst="rect">
            <a:avLst/>
          </a:prstGeom>
        </p:spPr>
        <p:txBody>
          <a:bodyPr lIns="91426" tIns="45713" rIns="91426" bIns="45713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1" cy="585258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0533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31" indent="0">
              <a:buNone/>
              <a:defRPr sz="1000"/>
            </a:lvl3pPr>
            <a:lvl4pPr marL="1371345" indent="0">
              <a:buNone/>
              <a:defRPr sz="900"/>
            </a:lvl4pPr>
            <a:lvl5pPr marL="1828462" indent="0">
              <a:buNone/>
              <a:defRPr sz="900"/>
            </a:lvl5pPr>
            <a:lvl6pPr marL="2285573" indent="0">
              <a:buNone/>
              <a:defRPr sz="900"/>
            </a:lvl6pPr>
            <a:lvl7pPr marL="2742685" indent="0">
              <a:buNone/>
              <a:defRPr sz="900"/>
            </a:lvl7pPr>
            <a:lvl8pPr marL="3199800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9390328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7267"/>
          </a:xfrm>
          <a:prstGeom prst="rect">
            <a:avLst/>
          </a:prstGeom>
        </p:spPr>
        <p:txBody>
          <a:bodyPr lIns="91426" tIns="45713" rIns="91426" bIns="45713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31" indent="0">
              <a:buNone/>
              <a:defRPr sz="2400"/>
            </a:lvl3pPr>
            <a:lvl4pPr marL="1371345" indent="0">
              <a:buNone/>
              <a:defRPr sz="2000"/>
            </a:lvl4pPr>
            <a:lvl5pPr marL="1828462" indent="0">
              <a:buNone/>
              <a:defRPr sz="2000"/>
            </a:lvl5pPr>
            <a:lvl6pPr marL="2285573" indent="0">
              <a:buNone/>
              <a:defRPr sz="2000"/>
            </a:lvl6pPr>
            <a:lvl7pPr marL="2742685" indent="0">
              <a:buNone/>
              <a:defRPr sz="2000"/>
            </a:lvl7pPr>
            <a:lvl8pPr marL="3199800" indent="0">
              <a:buNone/>
              <a:defRPr sz="2000"/>
            </a:lvl8pPr>
            <a:lvl9pPr marL="3656915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870"/>
            <a:ext cx="5486400" cy="804333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31" indent="0">
              <a:buNone/>
              <a:defRPr sz="1000"/>
            </a:lvl3pPr>
            <a:lvl4pPr marL="1371345" indent="0">
              <a:buNone/>
              <a:defRPr sz="900"/>
            </a:lvl4pPr>
            <a:lvl5pPr marL="1828462" indent="0">
              <a:buNone/>
              <a:defRPr sz="900"/>
            </a:lvl5pPr>
            <a:lvl6pPr marL="2285573" indent="0">
              <a:buNone/>
              <a:defRPr sz="900"/>
            </a:lvl6pPr>
            <a:lvl7pPr marL="2742685" indent="0">
              <a:buNone/>
              <a:defRPr sz="900"/>
            </a:lvl7pPr>
            <a:lvl8pPr marL="3199800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078860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12"/>
            <a:ext cx="8229600" cy="4525433"/>
          </a:xfrm>
          <a:prstGeom prst="rect">
            <a:avLst/>
          </a:prstGeom>
        </p:spPr>
        <p:txBody>
          <a:bodyPr vert="eaVert" lIns="91426" tIns="45713" rIns="91426" bIns="45713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6942903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5170"/>
            <a:ext cx="2057400" cy="5850467"/>
          </a:xfrm>
          <a:prstGeom prst="rect">
            <a:avLst/>
          </a:prstGeom>
        </p:spPr>
        <p:txBody>
          <a:bodyPr vert="eaVert"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5170"/>
            <a:ext cx="6019800" cy="5850467"/>
          </a:xfrm>
          <a:prstGeom prst="rect">
            <a:avLst/>
          </a:prstGeom>
        </p:spPr>
        <p:txBody>
          <a:bodyPr vert="eaVert" lIns="91426" tIns="45713" rIns="91426" bIns="45713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4392380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1496"/>
            <a:ext cx="7772400" cy="1468967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6E957-8626-41D5-B09F-65D545DABB09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727F2-F62A-4AA4-BDC6-128C883ADBE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5639462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F8C82-0F1A-413C-88E0-4F9DD96975B3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D9770-035D-4557-B801-D252A1A2C63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74890402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BAE13-815F-4457-92C0-7843F23DACA8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C7E1-18E0-49D6-A586-492C2069141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10448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63"/>
            <a:ext cx="3008313" cy="1162049"/>
          </a:xfrm>
          <a:prstGeom prst="rect">
            <a:avLst/>
          </a:prstGeom>
        </p:spPr>
        <p:txBody>
          <a:bodyPr lIns="91426" tIns="45713" rIns="91426" bIns="45713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1" cy="585258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0533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31" indent="0">
              <a:buNone/>
              <a:defRPr sz="1000"/>
            </a:lvl3pPr>
            <a:lvl4pPr marL="1371345" indent="0">
              <a:buNone/>
              <a:defRPr sz="900"/>
            </a:lvl4pPr>
            <a:lvl5pPr marL="1828462" indent="0">
              <a:buNone/>
              <a:defRPr sz="900"/>
            </a:lvl5pPr>
            <a:lvl6pPr marL="2285573" indent="0">
              <a:buNone/>
              <a:defRPr sz="900"/>
            </a:lvl6pPr>
            <a:lvl7pPr marL="2742685" indent="0">
              <a:buNone/>
              <a:defRPr sz="900"/>
            </a:lvl7pPr>
            <a:lvl8pPr marL="3199800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403044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9963B-F1D2-4A2A-AA5B-858AAA6C62E7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6B155-B06E-4C41-90A2-C83F9FC3BCD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909878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1" y="1534585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1" y="2175935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35" y="1534585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35" y="2175935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CBAC6-EA9D-4928-A217-8841F5BCE007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60BF1-137B-4F7C-98D4-ADB2304FFD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92347914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F3AEE-7737-48CD-9070-39F72903071C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1A0D1-BF4E-4995-9BA0-C2ECA605BDC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6354899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DA9E-24E1-4320-A8B6-C875718EB191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7865F-5153-4987-A2F8-2E379B54186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9423540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63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1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31" indent="0">
              <a:buNone/>
              <a:defRPr sz="1000"/>
            </a:lvl3pPr>
            <a:lvl4pPr marL="1371345" indent="0">
              <a:buNone/>
              <a:defRPr sz="900"/>
            </a:lvl4pPr>
            <a:lvl5pPr marL="1828462" indent="0">
              <a:buNone/>
              <a:defRPr sz="900"/>
            </a:lvl5pPr>
            <a:lvl6pPr marL="2285573" indent="0">
              <a:buNone/>
              <a:defRPr sz="900"/>
            </a:lvl6pPr>
            <a:lvl7pPr marL="2742685" indent="0">
              <a:buNone/>
              <a:defRPr sz="900"/>
            </a:lvl7pPr>
            <a:lvl8pPr marL="3199800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F4477-BC46-49F0-AD45-1F9307305297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8E073-A79D-43C5-B0D4-F2189483CDA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70067649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31" indent="0">
              <a:buNone/>
              <a:defRPr sz="2400"/>
            </a:lvl3pPr>
            <a:lvl4pPr marL="1371345" indent="0">
              <a:buNone/>
              <a:defRPr sz="2000"/>
            </a:lvl4pPr>
            <a:lvl5pPr marL="1828462" indent="0">
              <a:buNone/>
              <a:defRPr sz="2000"/>
            </a:lvl5pPr>
            <a:lvl6pPr marL="2285573" indent="0">
              <a:buNone/>
              <a:defRPr sz="2000"/>
            </a:lvl6pPr>
            <a:lvl7pPr marL="2742685" indent="0">
              <a:buNone/>
              <a:defRPr sz="2000"/>
            </a:lvl7pPr>
            <a:lvl8pPr marL="3199800" indent="0">
              <a:buNone/>
              <a:defRPr sz="2000"/>
            </a:lvl8pPr>
            <a:lvl9pPr marL="3656915" indent="0">
              <a:buNone/>
              <a:defRPr sz="2000"/>
            </a:lvl9pPr>
          </a:lstStyle>
          <a:p>
            <a:pPr lvl="0"/>
            <a:r>
              <a:rPr lang="en-US" altLang="ja-JP" noProof="0" smtClean="0"/>
              <a:t>Click icon to add picture</a:t>
            </a:r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870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31" indent="0">
              <a:buNone/>
              <a:defRPr sz="1000"/>
            </a:lvl3pPr>
            <a:lvl4pPr marL="1371345" indent="0">
              <a:buNone/>
              <a:defRPr sz="900"/>
            </a:lvl4pPr>
            <a:lvl5pPr marL="1828462" indent="0">
              <a:buNone/>
              <a:defRPr sz="900"/>
            </a:lvl5pPr>
            <a:lvl6pPr marL="2285573" indent="0">
              <a:buNone/>
              <a:defRPr sz="900"/>
            </a:lvl6pPr>
            <a:lvl7pPr marL="2742685" indent="0">
              <a:buNone/>
              <a:defRPr sz="900"/>
            </a:lvl7pPr>
            <a:lvl8pPr marL="3199800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07451-E0C1-4A9F-8CA3-6ED775EEE720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119B2-04FD-401E-A517-582E0D97A09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93505993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4EFD3-A424-4200-A370-2EB008709BE0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58532-FAF9-4701-B3C8-A21BF62F562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42541205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5170"/>
            <a:ext cx="2057400" cy="5850467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5170"/>
            <a:ext cx="6019800" cy="5850467"/>
          </a:xfrm>
        </p:spPr>
        <p:txBody>
          <a:bodyPr vert="eaVert"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CFD12-F2A0-45BD-890C-0FF85FBD17D7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21BFE-EAAD-4D71-9EE9-84467470594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8869575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1496"/>
            <a:ext cx="7772400" cy="1468967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45857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12"/>
            <a:ext cx="8229600" cy="4525433"/>
          </a:xfrm>
          <a:prstGeom prst="rect">
            <a:avLst/>
          </a:prstGeom>
        </p:spPr>
        <p:txBody>
          <a:bodyPr lIns="91426" tIns="45713" rIns="91426" bIns="45713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907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7267"/>
          </a:xfrm>
          <a:prstGeom prst="rect">
            <a:avLst/>
          </a:prstGeom>
        </p:spPr>
        <p:txBody>
          <a:bodyPr lIns="91426" tIns="45713" rIns="91426" bIns="45713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31" indent="0">
              <a:buNone/>
              <a:defRPr sz="2400"/>
            </a:lvl3pPr>
            <a:lvl4pPr marL="1371345" indent="0">
              <a:buNone/>
              <a:defRPr sz="2000"/>
            </a:lvl4pPr>
            <a:lvl5pPr marL="1828462" indent="0">
              <a:buNone/>
              <a:defRPr sz="2000"/>
            </a:lvl5pPr>
            <a:lvl6pPr marL="2285573" indent="0">
              <a:buNone/>
              <a:defRPr sz="2000"/>
            </a:lvl6pPr>
            <a:lvl7pPr marL="2742685" indent="0">
              <a:buNone/>
              <a:defRPr sz="2000"/>
            </a:lvl7pPr>
            <a:lvl8pPr marL="3199800" indent="0">
              <a:buNone/>
              <a:defRPr sz="2000"/>
            </a:lvl8pPr>
            <a:lvl9pPr marL="3656915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870"/>
            <a:ext cx="5486400" cy="804333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31" indent="0">
              <a:buNone/>
              <a:defRPr sz="1000"/>
            </a:lvl3pPr>
            <a:lvl4pPr marL="1371345" indent="0">
              <a:buNone/>
              <a:defRPr sz="900"/>
            </a:lvl4pPr>
            <a:lvl5pPr marL="1828462" indent="0">
              <a:buNone/>
              <a:defRPr sz="900"/>
            </a:lvl5pPr>
            <a:lvl6pPr marL="2285573" indent="0">
              <a:buNone/>
              <a:defRPr sz="900"/>
            </a:lvl6pPr>
            <a:lvl7pPr marL="2742685" indent="0">
              <a:buNone/>
              <a:defRPr sz="900"/>
            </a:lvl7pPr>
            <a:lvl8pPr marL="3199800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31986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3133"/>
          </a:xfrm>
          <a:prstGeom prst="rect">
            <a:avLst/>
          </a:prstGeom>
        </p:spPr>
        <p:txBody>
          <a:bodyPr lIns="91426" tIns="45713" rIns="91426" bIns="45713"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27529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43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43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70769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4585"/>
            <a:ext cx="4040188" cy="641349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5935"/>
            <a:ext cx="4040188" cy="39497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5" y="1534585"/>
            <a:ext cx="4041775" cy="641349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5" y="2175935"/>
            <a:ext cx="4041775" cy="39497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00378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19913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89381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63"/>
            <a:ext cx="3008313" cy="1162049"/>
          </a:xfrm>
          <a:prstGeom prst="rect">
            <a:avLst/>
          </a:prstGeom>
        </p:spPr>
        <p:txBody>
          <a:bodyPr lIns="91426" tIns="45713" rIns="91426" bIns="45713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1" cy="585258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0533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31" indent="0">
              <a:buNone/>
              <a:defRPr sz="1000"/>
            </a:lvl3pPr>
            <a:lvl4pPr marL="1371345" indent="0">
              <a:buNone/>
              <a:defRPr sz="900"/>
            </a:lvl4pPr>
            <a:lvl5pPr marL="1828462" indent="0">
              <a:buNone/>
              <a:defRPr sz="900"/>
            </a:lvl5pPr>
            <a:lvl6pPr marL="2285573" indent="0">
              <a:buNone/>
              <a:defRPr sz="900"/>
            </a:lvl6pPr>
            <a:lvl7pPr marL="2742685" indent="0">
              <a:buNone/>
              <a:defRPr sz="900"/>
            </a:lvl7pPr>
            <a:lvl8pPr marL="3199800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340970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7267"/>
          </a:xfrm>
          <a:prstGeom prst="rect">
            <a:avLst/>
          </a:prstGeom>
        </p:spPr>
        <p:txBody>
          <a:bodyPr lIns="91426" tIns="45713" rIns="91426" bIns="45713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31" indent="0">
              <a:buNone/>
              <a:defRPr sz="2400"/>
            </a:lvl3pPr>
            <a:lvl4pPr marL="1371345" indent="0">
              <a:buNone/>
              <a:defRPr sz="2000"/>
            </a:lvl4pPr>
            <a:lvl5pPr marL="1828462" indent="0">
              <a:buNone/>
              <a:defRPr sz="2000"/>
            </a:lvl5pPr>
            <a:lvl6pPr marL="2285573" indent="0">
              <a:buNone/>
              <a:defRPr sz="2000"/>
            </a:lvl6pPr>
            <a:lvl7pPr marL="2742685" indent="0">
              <a:buNone/>
              <a:defRPr sz="2000"/>
            </a:lvl7pPr>
            <a:lvl8pPr marL="3199800" indent="0">
              <a:buNone/>
              <a:defRPr sz="2000"/>
            </a:lvl8pPr>
            <a:lvl9pPr marL="3656915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870"/>
            <a:ext cx="5486400" cy="804333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31" indent="0">
              <a:buNone/>
              <a:defRPr sz="1000"/>
            </a:lvl3pPr>
            <a:lvl4pPr marL="1371345" indent="0">
              <a:buNone/>
              <a:defRPr sz="900"/>
            </a:lvl4pPr>
            <a:lvl5pPr marL="1828462" indent="0">
              <a:buNone/>
              <a:defRPr sz="900"/>
            </a:lvl5pPr>
            <a:lvl6pPr marL="2285573" indent="0">
              <a:buNone/>
              <a:defRPr sz="900"/>
            </a:lvl6pPr>
            <a:lvl7pPr marL="2742685" indent="0">
              <a:buNone/>
              <a:defRPr sz="900"/>
            </a:lvl7pPr>
            <a:lvl8pPr marL="3199800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172272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12"/>
            <a:ext cx="8229600" cy="4525433"/>
          </a:xfrm>
          <a:prstGeom prst="rect">
            <a:avLst/>
          </a:prstGeom>
        </p:spPr>
        <p:txBody>
          <a:bodyPr vert="eaVert" lIns="91426" tIns="45713" rIns="91426" bIns="45713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41069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5170"/>
            <a:ext cx="2057400" cy="5850467"/>
          </a:xfrm>
          <a:prstGeom prst="rect">
            <a:avLst/>
          </a:prstGeom>
        </p:spPr>
        <p:txBody>
          <a:bodyPr vert="eaVert"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5170"/>
            <a:ext cx="6019800" cy="5850467"/>
          </a:xfrm>
          <a:prstGeom prst="rect">
            <a:avLst/>
          </a:prstGeom>
        </p:spPr>
        <p:txBody>
          <a:bodyPr vert="eaVert" lIns="91426" tIns="45713" rIns="91426" bIns="45713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24781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/>
        </p:nvCxnSpPr>
        <p:spPr>
          <a:xfrm flipH="1">
            <a:off x="2933703" y="3282119"/>
            <a:ext cx="57785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2951481" y="666046"/>
            <a:ext cx="5779291" cy="346981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 anchorCtr="0"/>
          <a:lstStyle/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00" b="1" dirty="0">
              <a:solidFill>
                <a:srgbClr val="FFFFFF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2951961" y="5689603"/>
            <a:ext cx="5779291" cy="634667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2951961" y="5029203"/>
            <a:ext cx="5779291" cy="634667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 descr="ロックアップ_カラー_RG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90" y="288535"/>
            <a:ext cx="2059655" cy="12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4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12"/>
            <a:ext cx="8229600" cy="4525433"/>
          </a:xfrm>
          <a:prstGeom prst="rect">
            <a:avLst/>
          </a:prstGeom>
        </p:spPr>
        <p:txBody>
          <a:bodyPr vert="eaVert" lIns="91426" tIns="45713" rIns="91426" bIns="45713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55386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6005345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8" indent="0">
              <a:buNone/>
              <a:defRPr sz="1800"/>
            </a:lvl2pPr>
            <a:lvl3pPr marL="914186" indent="0">
              <a:buNone/>
              <a:defRPr sz="1600"/>
            </a:lvl3pPr>
            <a:lvl4pPr marL="1371278" indent="0">
              <a:buNone/>
              <a:defRPr sz="1400"/>
            </a:lvl4pPr>
            <a:lvl5pPr marL="1828371" indent="0">
              <a:buNone/>
              <a:defRPr sz="1400"/>
            </a:lvl5pPr>
            <a:lvl6pPr marL="2285459" indent="0">
              <a:buNone/>
              <a:defRPr sz="1400"/>
            </a:lvl6pPr>
            <a:lvl7pPr marL="2742546" indent="0">
              <a:buNone/>
              <a:defRPr sz="1400"/>
            </a:lvl7pPr>
            <a:lvl8pPr marL="3199640" indent="0">
              <a:buNone/>
              <a:defRPr sz="1400"/>
            </a:lvl8pPr>
            <a:lvl9pPr marL="3656731" indent="0">
              <a:buNone/>
              <a:defRPr sz="14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AE57CDE5-50F1-46A1-98D0-3FDED097D261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06751111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2CC1DF8B-135C-451E-94A2-AB7CDF8F46AD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53960577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1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8" indent="0">
              <a:buNone/>
              <a:defRPr sz="1600" b="1"/>
            </a:lvl4pPr>
            <a:lvl5pPr marL="1828371" indent="0">
              <a:buNone/>
              <a:defRPr sz="1600" b="1"/>
            </a:lvl5pPr>
            <a:lvl6pPr marL="2285459" indent="0">
              <a:buNone/>
              <a:defRPr sz="1600" b="1"/>
            </a:lvl6pPr>
            <a:lvl7pPr marL="2742546" indent="0">
              <a:buNone/>
              <a:defRPr sz="1600" b="1"/>
            </a:lvl7pPr>
            <a:lvl8pPr marL="3199640" indent="0">
              <a:buNone/>
              <a:defRPr sz="1600" b="1"/>
            </a:lvl8pPr>
            <a:lvl9pPr marL="3656731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37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8" indent="0">
              <a:buNone/>
              <a:defRPr sz="1600" b="1"/>
            </a:lvl4pPr>
            <a:lvl5pPr marL="1828371" indent="0">
              <a:buNone/>
              <a:defRPr sz="1600" b="1"/>
            </a:lvl5pPr>
            <a:lvl6pPr marL="2285459" indent="0">
              <a:buNone/>
              <a:defRPr sz="1600" b="1"/>
            </a:lvl6pPr>
            <a:lvl7pPr marL="2742546" indent="0">
              <a:buNone/>
              <a:defRPr sz="1600" b="1"/>
            </a:lvl7pPr>
            <a:lvl8pPr marL="3199640" indent="0">
              <a:buNone/>
              <a:defRPr sz="1600" b="1"/>
            </a:lvl8pPr>
            <a:lvl9pPr marL="3656731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71038960-2714-4B35-8F2B-02ED5E7B378B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024728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C10C6EA1-F2E6-4DF3-BFD3-0AD95500F7FD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40860195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20322F2B-8E28-4798-9579-B2D8E1EC6979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16117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86" indent="0">
              <a:buNone/>
              <a:defRPr sz="1000"/>
            </a:lvl3pPr>
            <a:lvl4pPr marL="1371278" indent="0">
              <a:buNone/>
              <a:defRPr sz="900"/>
            </a:lvl4pPr>
            <a:lvl5pPr marL="1828371" indent="0">
              <a:buNone/>
              <a:defRPr sz="900"/>
            </a:lvl5pPr>
            <a:lvl6pPr marL="2285459" indent="0">
              <a:buNone/>
              <a:defRPr sz="900"/>
            </a:lvl6pPr>
            <a:lvl7pPr marL="2742546" indent="0">
              <a:buNone/>
              <a:defRPr sz="900"/>
            </a:lvl7pPr>
            <a:lvl8pPr marL="3199640" indent="0">
              <a:buNone/>
              <a:defRPr sz="900"/>
            </a:lvl8pPr>
            <a:lvl9pPr marL="3656731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78A013D0-10F6-4668-8666-467A801F4FB6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8444253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8" indent="0">
              <a:buNone/>
              <a:defRPr sz="2800"/>
            </a:lvl2pPr>
            <a:lvl3pPr marL="914186" indent="0">
              <a:buNone/>
              <a:defRPr sz="2400"/>
            </a:lvl3pPr>
            <a:lvl4pPr marL="1371278" indent="0">
              <a:buNone/>
              <a:defRPr sz="2000"/>
            </a:lvl4pPr>
            <a:lvl5pPr marL="1828371" indent="0">
              <a:buNone/>
              <a:defRPr sz="2000"/>
            </a:lvl5pPr>
            <a:lvl6pPr marL="2285459" indent="0">
              <a:buNone/>
              <a:defRPr sz="2000"/>
            </a:lvl6pPr>
            <a:lvl7pPr marL="2742546" indent="0">
              <a:buNone/>
              <a:defRPr sz="2000"/>
            </a:lvl7pPr>
            <a:lvl8pPr marL="3199640" indent="0">
              <a:buNone/>
              <a:defRPr sz="2000"/>
            </a:lvl8pPr>
            <a:lvl9pPr marL="3656731" indent="0">
              <a:buNone/>
              <a:defRPr sz="2000"/>
            </a:lvl9pPr>
          </a:lstStyle>
          <a:p>
            <a:pPr lvl="0"/>
            <a:r>
              <a:rPr lang="en-US" altLang="ja-JP" noProof="0" smtClean="0"/>
              <a:t>Click icon to add picture</a:t>
            </a:r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5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86" indent="0">
              <a:buNone/>
              <a:defRPr sz="1000"/>
            </a:lvl3pPr>
            <a:lvl4pPr marL="1371278" indent="0">
              <a:buNone/>
              <a:defRPr sz="900"/>
            </a:lvl4pPr>
            <a:lvl5pPr marL="1828371" indent="0">
              <a:buNone/>
              <a:defRPr sz="900"/>
            </a:lvl5pPr>
            <a:lvl6pPr marL="2285459" indent="0">
              <a:buNone/>
              <a:defRPr sz="900"/>
            </a:lvl6pPr>
            <a:lvl7pPr marL="2742546" indent="0">
              <a:buNone/>
              <a:defRPr sz="900"/>
            </a:lvl7pPr>
            <a:lvl8pPr marL="3199640" indent="0">
              <a:buNone/>
              <a:defRPr sz="900"/>
            </a:lvl8pPr>
            <a:lvl9pPr marL="3656731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D540B586-4C45-4EF1-81E5-495CA6137520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48151177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3A627CC1-1DC9-408F-97CD-3D63ECDCFD5A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11542437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AA8EA928-75F1-4EAE-B97A-B4E0B3BE0C54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913843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5170"/>
            <a:ext cx="2057400" cy="5850467"/>
          </a:xfrm>
          <a:prstGeom prst="rect">
            <a:avLst/>
          </a:prstGeom>
        </p:spPr>
        <p:txBody>
          <a:bodyPr vert="eaVert"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5170"/>
            <a:ext cx="6019800" cy="5850467"/>
          </a:xfrm>
          <a:prstGeom prst="rect">
            <a:avLst/>
          </a:prstGeom>
        </p:spPr>
        <p:txBody>
          <a:bodyPr vert="eaVert" lIns="91426" tIns="45713" rIns="91426" bIns="45713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6786DA49-BA11-F84C-B643-D379946658B3}" type="datetimeFigureOut">
              <a:rPr kumimoji="1" lang="ja-JP" altLang="en-US" smtClean="0"/>
              <a:pPr/>
              <a:t>2023/9/14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0674830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/>
        </p:nvCxnSpPr>
        <p:spPr>
          <a:xfrm flipH="1">
            <a:off x="2933703" y="3282119"/>
            <a:ext cx="57785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2951481" y="666046"/>
            <a:ext cx="5779291" cy="346981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 anchor="ctr" anchorCtr="0"/>
          <a:lstStyle/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00" b="1" dirty="0">
              <a:solidFill>
                <a:srgbClr val="FFFFFF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2951961" y="5689603"/>
            <a:ext cx="5779291" cy="634667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2951961" y="5029203"/>
            <a:ext cx="5779291" cy="634667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 descr="ロックアップ_カラー_RG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88" y="288535"/>
            <a:ext cx="2059655" cy="12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10734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090774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/>
        </p:nvCxnSpPr>
        <p:spPr>
          <a:xfrm flipH="1">
            <a:off x="2933703" y="3282119"/>
            <a:ext cx="57785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2951481" y="666046"/>
            <a:ext cx="5779291" cy="346981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1100" b="1" dirty="0">
              <a:solidFill>
                <a:srgbClr val="FFFFFF"/>
              </a:solidFill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2951961" y="5689603"/>
            <a:ext cx="5779291" cy="634667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11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2951961" y="5029203"/>
            <a:ext cx="5779291" cy="634667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11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2" name="図 11" descr="ロックアップ_カラー_RG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82" y="288535"/>
            <a:ext cx="2059655" cy="127542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466262" y="5197531"/>
            <a:ext cx="1562100" cy="960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9B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ts val="1400"/>
              </a:lnSpc>
              <a:spcBef>
                <a:spcPct val="0"/>
              </a:spcBef>
              <a:defRPr/>
            </a:pPr>
            <a:r>
              <a:rPr kumimoji="1" lang="en-US" altLang="ja-JP" sz="1100" kern="0" dirty="0">
                <a:solidFill>
                  <a:srgbClr val="009B4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Internal Use Only</a:t>
            </a:r>
          </a:p>
          <a:p>
            <a:pPr algn="ctr" fontAlgn="base">
              <a:lnSpc>
                <a:spcPts val="1400"/>
              </a:lnSpc>
              <a:spcBef>
                <a:spcPct val="0"/>
              </a:spcBef>
              <a:defRPr/>
            </a:pPr>
            <a:r>
              <a:rPr kumimoji="1" lang="en-US" altLang="ja-JP" sz="1000" dirty="0">
                <a:solidFill>
                  <a:srgbClr val="009B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Expiration date</a:t>
            </a:r>
          </a:p>
          <a:p>
            <a:pPr algn="ctr" fontAlgn="base">
              <a:lnSpc>
                <a:spcPts val="1400"/>
              </a:lnSpc>
              <a:spcBef>
                <a:spcPct val="0"/>
              </a:spcBef>
              <a:defRPr/>
            </a:pPr>
            <a:r>
              <a:rPr kumimoji="1" lang="ja-JP" altLang="en-US" sz="1000" kern="0" dirty="0">
                <a:solidFill>
                  <a:srgbClr val="009B4A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sz="1000" spc="-20" dirty="0">
                <a:solidFill>
                  <a:srgbClr val="009B49"/>
                </a:solidFill>
                <a:latin typeface="Segoe UI"/>
                <a:cs typeface="Segoe UI"/>
              </a:rPr>
              <a:t>P</a:t>
            </a:r>
            <a:r>
              <a:rPr lang="en-US" sz="1000" spc="-15" dirty="0">
                <a:solidFill>
                  <a:srgbClr val="009B49"/>
                </a:solidFill>
                <a:latin typeface="Segoe UI"/>
                <a:cs typeface="Segoe UI"/>
              </a:rPr>
              <a:t>e</a:t>
            </a:r>
            <a:r>
              <a:rPr lang="en-US" sz="1000" spc="-5" dirty="0">
                <a:solidFill>
                  <a:srgbClr val="009B49"/>
                </a:solidFill>
                <a:latin typeface="Segoe UI"/>
                <a:cs typeface="Segoe UI"/>
              </a:rPr>
              <a:t>r</a:t>
            </a:r>
            <a:r>
              <a:rPr lang="en-US" sz="1000" spc="-15" dirty="0">
                <a:solidFill>
                  <a:srgbClr val="009B49"/>
                </a:solidFill>
                <a:latin typeface="Segoe UI"/>
                <a:cs typeface="Segoe UI"/>
              </a:rPr>
              <a:t>m</a:t>
            </a:r>
            <a:r>
              <a:rPr lang="en-US" sz="1000" spc="-9" dirty="0">
                <a:solidFill>
                  <a:srgbClr val="009B49"/>
                </a:solidFill>
                <a:latin typeface="Segoe UI"/>
                <a:cs typeface="Segoe UI"/>
              </a:rPr>
              <a:t>an</a:t>
            </a:r>
            <a:r>
              <a:rPr lang="en-US" sz="1000" spc="-20" dirty="0">
                <a:solidFill>
                  <a:srgbClr val="009B49"/>
                </a:solidFill>
                <a:latin typeface="Segoe UI"/>
                <a:cs typeface="Segoe UI"/>
              </a:rPr>
              <a:t>e</a:t>
            </a:r>
            <a:r>
              <a:rPr lang="en-US" sz="1000" spc="-5" dirty="0">
                <a:solidFill>
                  <a:srgbClr val="009B49"/>
                </a:solidFill>
                <a:latin typeface="Segoe UI"/>
                <a:cs typeface="Segoe UI"/>
              </a:rPr>
              <a:t>nt </a:t>
            </a:r>
            <a:r>
              <a:rPr kumimoji="1" lang="en-US" sz="1000" kern="0" dirty="0">
                <a:solidFill>
                  <a:srgbClr val="009B4A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ja-JP" altLang="en-US" sz="1000" kern="0" dirty="0">
                <a:solidFill>
                  <a:srgbClr val="009B4A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）</a:t>
            </a:r>
            <a:endParaRPr kumimoji="1" lang="ja-JP" altLang="en-US" sz="1000" kern="100" dirty="0">
              <a:solidFill>
                <a:srgbClr val="009B4A"/>
              </a:solidFill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551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707573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4" y="3840484"/>
            <a:ext cx="64007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4571" y="6473115"/>
            <a:ext cx="1101091" cy="203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rgbClr val="009B49"/>
                </a:solidFill>
                <a:latin typeface="Meiryo UI"/>
                <a:cs typeface="Meiryo UI"/>
              </a:defRPr>
            </a:lvl1pPr>
          </a:lstStyle>
          <a:p>
            <a:pPr marL="12701"/>
            <a:r>
              <a:rPr lang="en-US" spc="-5" smtClean="0"/>
              <a:t>(#)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85800" y="5969002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60E97-EC90-438C-ACAF-06A4D3F51F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14-09-2023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10795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172" y="450368"/>
            <a:ext cx="8461653" cy="339512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 i="0">
                <a:solidFill>
                  <a:srgbClr val="009B49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1026" y="2006095"/>
            <a:ext cx="8621954" cy="3316393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4571" y="6473115"/>
            <a:ext cx="1101091" cy="203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rgbClr val="009B49"/>
                </a:solidFill>
                <a:latin typeface="Meiryo UI"/>
                <a:cs typeface="Meiryo UI"/>
              </a:defRPr>
            </a:lvl1pPr>
          </a:lstStyle>
          <a:p>
            <a:pPr marL="12701"/>
            <a:r>
              <a:rPr lang="en-US" spc="-5" smtClean="0"/>
              <a:t>(#)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85800" y="5969002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016EC-0C67-44C0-83C4-1EC613BDF7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14-09-2023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86140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B1CF-83D0-4A5C-B604-C36ED51782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14-09-2023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(#)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1" y="6356355"/>
            <a:ext cx="2057400" cy="366183"/>
          </a:xfrm>
          <a:prstGeom prst="rect">
            <a:avLst/>
          </a:prstGeom>
        </p:spPr>
        <p:txBody>
          <a:bodyPr/>
          <a:lstStyle/>
          <a:p>
            <a:fld id="{DE3B018C-BCCE-4D22-B18E-BC4C80C6E8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43581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172" y="450368"/>
            <a:ext cx="8461653" cy="339512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 i="0">
                <a:solidFill>
                  <a:srgbClr val="009B49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4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4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04571" y="6473115"/>
            <a:ext cx="1101091" cy="203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rgbClr val="009B49"/>
                </a:solidFill>
                <a:latin typeface="Meiryo UI"/>
                <a:cs typeface="Meiryo UI"/>
              </a:defRPr>
            </a:lvl1pPr>
          </a:lstStyle>
          <a:p>
            <a:pPr marL="12701"/>
            <a:r>
              <a:rPr lang="en-US" spc="-5" smtClean="0"/>
              <a:t>(#)</a:t>
            </a:r>
            <a:endParaRPr lang="en-US"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85800" y="5969002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6D6B5-5532-4488-8549-7FA9683918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14-09-2023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588132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172" y="450368"/>
            <a:ext cx="8461653" cy="339512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 i="0">
                <a:solidFill>
                  <a:srgbClr val="009B49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04571" y="6473115"/>
            <a:ext cx="1101091" cy="203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rgbClr val="009B49"/>
                </a:solidFill>
                <a:latin typeface="Meiryo UI"/>
                <a:cs typeface="Meiryo UI"/>
              </a:defRPr>
            </a:lvl1pPr>
          </a:lstStyle>
          <a:p>
            <a:pPr marL="12701"/>
            <a:r>
              <a:rPr lang="en-US" spc="-5" smtClean="0"/>
              <a:t>(#)</a:t>
            </a:r>
            <a:endParaRPr lang="en-US"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85800" y="5969002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CB249-15FD-4AD4-B031-AF4683F804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14-09-2023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03509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604506" y="6400800"/>
            <a:ext cx="539751" cy="0"/>
          </a:xfrm>
          <a:custGeom>
            <a:avLst/>
            <a:gdLst/>
            <a:ahLst/>
            <a:cxnLst/>
            <a:rect l="l" t="t" r="r" b="b"/>
            <a:pathLst>
              <a:path w="539750">
                <a:moveTo>
                  <a:pt x="539496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9B49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48997" y="877824"/>
            <a:ext cx="8528049" cy="0"/>
          </a:xfrm>
          <a:custGeom>
            <a:avLst/>
            <a:gdLst/>
            <a:ahLst/>
            <a:cxnLst/>
            <a:rect l="l" t="t" r="r" b="b"/>
            <a:pathLst>
              <a:path w="8528050">
                <a:moveTo>
                  <a:pt x="8527796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9B49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7722107" y="85347"/>
            <a:ext cx="1255776" cy="778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234695" y="6400800"/>
            <a:ext cx="1440180" cy="335280"/>
          </a:xfrm>
          <a:custGeom>
            <a:avLst/>
            <a:gdLst/>
            <a:ahLst/>
            <a:cxnLst/>
            <a:rect l="l" t="t" r="r" b="b"/>
            <a:pathLst>
              <a:path w="1440180" h="251460">
                <a:moveTo>
                  <a:pt x="0" y="251460"/>
                </a:moveTo>
                <a:lnTo>
                  <a:pt x="1440180" y="251460"/>
                </a:lnTo>
                <a:lnTo>
                  <a:pt x="1440180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ln w="12191">
            <a:solidFill>
              <a:srgbClr val="009B49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04571" y="6473115"/>
            <a:ext cx="1101091" cy="203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rgbClr val="009B49"/>
                </a:solidFill>
                <a:latin typeface="Meiryo UI"/>
                <a:cs typeface="Meiryo UI"/>
              </a:defRPr>
            </a:lvl1pPr>
          </a:lstStyle>
          <a:p>
            <a:pPr marL="12701"/>
            <a:r>
              <a:rPr lang="en-US" spc="-5" smtClean="0"/>
              <a:t>(#)</a:t>
            </a:r>
            <a:endParaRPr lang="en-US"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85800" y="5969002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F67D0-0FAF-437E-AFD5-53B6DA2182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14-09-2023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6095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1496"/>
            <a:ext cx="7772400" cy="1468967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6E957-8626-41D5-B09F-65D545DABB09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727F2-F62A-4AA4-BDC6-128C883ADBE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704989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F8C82-0F1A-413C-88E0-4F9DD96975B3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D9770-035D-4557-B801-D252A1A2C63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360576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BAE13-815F-4457-92C0-7843F23DACA8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C7E1-18E0-49D6-A586-492C2069141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482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86EC2-6E84-4B89-8AE4-2945B08AE9AE}" type="datetimeFigureOut">
              <a:rPr lang="en-US" smtClean="0"/>
              <a:t>13-09-2023</a:t>
            </a:fld>
            <a:endParaRPr 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DF1D9-ED7F-4C5E-A6C1-7CF289017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064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9963B-F1D2-4A2A-AA5B-858AAA6C62E7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6B155-B06E-4C41-90A2-C83F9FC3BCD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50599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1" y="1534585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1" y="2175935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35" y="1534585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35" y="2175935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CBAC6-EA9D-4928-A217-8841F5BCE007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60BF1-137B-4F7C-98D4-ADB2304FFD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816397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F3AEE-7737-48CD-9070-39F72903071C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1A0D1-BF4E-4995-9BA0-C2ECA605BDC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244523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DA9E-24E1-4320-A8B6-C875718EB191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7865F-5153-4987-A2F8-2E379B54186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576523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63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1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31" indent="0">
              <a:buNone/>
              <a:defRPr sz="1000"/>
            </a:lvl3pPr>
            <a:lvl4pPr marL="1371345" indent="0">
              <a:buNone/>
              <a:defRPr sz="900"/>
            </a:lvl4pPr>
            <a:lvl5pPr marL="1828462" indent="0">
              <a:buNone/>
              <a:defRPr sz="900"/>
            </a:lvl5pPr>
            <a:lvl6pPr marL="2285573" indent="0">
              <a:buNone/>
              <a:defRPr sz="900"/>
            </a:lvl6pPr>
            <a:lvl7pPr marL="2742685" indent="0">
              <a:buNone/>
              <a:defRPr sz="900"/>
            </a:lvl7pPr>
            <a:lvl8pPr marL="3199800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F4477-BC46-49F0-AD45-1F9307305297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8E073-A79D-43C5-B0D4-F2189483CDA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01937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31" indent="0">
              <a:buNone/>
              <a:defRPr sz="2400"/>
            </a:lvl3pPr>
            <a:lvl4pPr marL="1371345" indent="0">
              <a:buNone/>
              <a:defRPr sz="2000"/>
            </a:lvl4pPr>
            <a:lvl5pPr marL="1828462" indent="0">
              <a:buNone/>
              <a:defRPr sz="2000"/>
            </a:lvl5pPr>
            <a:lvl6pPr marL="2285573" indent="0">
              <a:buNone/>
              <a:defRPr sz="2000"/>
            </a:lvl6pPr>
            <a:lvl7pPr marL="2742685" indent="0">
              <a:buNone/>
              <a:defRPr sz="2000"/>
            </a:lvl7pPr>
            <a:lvl8pPr marL="3199800" indent="0">
              <a:buNone/>
              <a:defRPr sz="2000"/>
            </a:lvl8pPr>
            <a:lvl9pPr marL="3656915" indent="0">
              <a:buNone/>
              <a:defRPr sz="2000"/>
            </a:lvl9pPr>
          </a:lstStyle>
          <a:p>
            <a:pPr lvl="0"/>
            <a:r>
              <a:rPr lang="en-US" altLang="ja-JP" noProof="0" smtClean="0"/>
              <a:t>Click icon to add picture</a:t>
            </a:r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870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31" indent="0">
              <a:buNone/>
              <a:defRPr sz="1000"/>
            </a:lvl3pPr>
            <a:lvl4pPr marL="1371345" indent="0">
              <a:buNone/>
              <a:defRPr sz="900"/>
            </a:lvl4pPr>
            <a:lvl5pPr marL="1828462" indent="0">
              <a:buNone/>
              <a:defRPr sz="900"/>
            </a:lvl5pPr>
            <a:lvl6pPr marL="2285573" indent="0">
              <a:buNone/>
              <a:defRPr sz="900"/>
            </a:lvl6pPr>
            <a:lvl7pPr marL="2742685" indent="0">
              <a:buNone/>
              <a:defRPr sz="900"/>
            </a:lvl7pPr>
            <a:lvl8pPr marL="3199800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07451-E0C1-4A9F-8CA3-6ED775EEE720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119B2-04FD-401E-A517-582E0D97A09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047098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4EFD3-A424-4200-A370-2EB008709BE0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58532-FAF9-4701-B3C8-A21BF62F562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261018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5170"/>
            <a:ext cx="2057400" cy="5850467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5170"/>
            <a:ext cx="6019800" cy="5850467"/>
          </a:xfrm>
        </p:spPr>
        <p:txBody>
          <a:bodyPr vert="eaVert"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CFD12-F2A0-45BD-890C-0FF85FBD17D7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21BFE-EAAD-4D71-9EE9-84467470594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94371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1496"/>
            <a:ext cx="7772400" cy="1468967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432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12"/>
            <a:ext cx="8229600" cy="4525433"/>
          </a:xfrm>
          <a:prstGeom prst="rect">
            <a:avLst/>
          </a:prstGeom>
        </p:spPr>
        <p:txBody>
          <a:bodyPr lIns="91426" tIns="45713" rIns="91426" bIns="45713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4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86EC2-6E84-4B89-8AE4-2945B08AE9AE}" type="datetimeFigureOut">
              <a:rPr lang="en-US" smtClean="0"/>
              <a:t>13-09-2023</a:t>
            </a:fld>
            <a:endParaRPr 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DF1D9-ED7F-4C5E-A6C1-7CF289017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953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3133"/>
          </a:xfrm>
          <a:prstGeom prst="rect">
            <a:avLst/>
          </a:prstGeom>
        </p:spPr>
        <p:txBody>
          <a:bodyPr lIns="91426" tIns="45713" rIns="91426" bIns="45713"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609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43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43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81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4585"/>
            <a:ext cx="4040188" cy="641349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5935"/>
            <a:ext cx="4040188" cy="39497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5" y="1534585"/>
            <a:ext cx="4041775" cy="641349"/>
          </a:xfrm>
          <a:prstGeom prst="rect">
            <a:avLst/>
          </a:prstGeom>
        </p:spPr>
        <p:txBody>
          <a:bodyPr lIns="91426" tIns="45713" rIns="91426" bIns="45713"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5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3" indent="0">
              <a:buNone/>
              <a:defRPr sz="1600" b="1"/>
            </a:lvl6pPr>
            <a:lvl7pPr marL="2742685" indent="0">
              <a:buNone/>
              <a:defRPr sz="1600" b="1"/>
            </a:lvl7pPr>
            <a:lvl8pPr marL="3199800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5" y="2175935"/>
            <a:ext cx="4041775" cy="39497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490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554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949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63"/>
            <a:ext cx="3008313" cy="1162049"/>
          </a:xfrm>
          <a:prstGeom prst="rect">
            <a:avLst/>
          </a:prstGeom>
        </p:spPr>
        <p:txBody>
          <a:bodyPr lIns="91426" tIns="45713" rIns="91426" bIns="45713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1" cy="5852583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0533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31" indent="0">
              <a:buNone/>
              <a:defRPr sz="1000"/>
            </a:lvl3pPr>
            <a:lvl4pPr marL="1371345" indent="0">
              <a:buNone/>
              <a:defRPr sz="900"/>
            </a:lvl4pPr>
            <a:lvl5pPr marL="1828462" indent="0">
              <a:buNone/>
              <a:defRPr sz="900"/>
            </a:lvl5pPr>
            <a:lvl6pPr marL="2285573" indent="0">
              <a:buNone/>
              <a:defRPr sz="900"/>
            </a:lvl6pPr>
            <a:lvl7pPr marL="2742685" indent="0">
              <a:buNone/>
              <a:defRPr sz="900"/>
            </a:lvl7pPr>
            <a:lvl8pPr marL="3199800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761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7267"/>
          </a:xfrm>
          <a:prstGeom prst="rect">
            <a:avLst/>
          </a:prstGeom>
        </p:spPr>
        <p:txBody>
          <a:bodyPr lIns="91426" tIns="45713" rIns="91426" bIns="45713"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31" indent="0">
              <a:buNone/>
              <a:defRPr sz="2400"/>
            </a:lvl3pPr>
            <a:lvl4pPr marL="1371345" indent="0">
              <a:buNone/>
              <a:defRPr sz="2000"/>
            </a:lvl4pPr>
            <a:lvl5pPr marL="1828462" indent="0">
              <a:buNone/>
              <a:defRPr sz="2000"/>
            </a:lvl5pPr>
            <a:lvl6pPr marL="2285573" indent="0">
              <a:buNone/>
              <a:defRPr sz="2000"/>
            </a:lvl6pPr>
            <a:lvl7pPr marL="2742685" indent="0">
              <a:buNone/>
              <a:defRPr sz="2000"/>
            </a:lvl7pPr>
            <a:lvl8pPr marL="3199800" indent="0">
              <a:buNone/>
              <a:defRPr sz="2000"/>
            </a:lvl8pPr>
            <a:lvl9pPr marL="3656915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870"/>
            <a:ext cx="5486400" cy="804333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31" indent="0">
              <a:buNone/>
              <a:defRPr sz="1000"/>
            </a:lvl3pPr>
            <a:lvl4pPr marL="1371345" indent="0">
              <a:buNone/>
              <a:defRPr sz="900"/>
            </a:lvl4pPr>
            <a:lvl5pPr marL="1828462" indent="0">
              <a:buNone/>
              <a:defRPr sz="900"/>
            </a:lvl5pPr>
            <a:lvl6pPr marL="2285573" indent="0">
              <a:buNone/>
              <a:defRPr sz="900"/>
            </a:lvl6pPr>
            <a:lvl7pPr marL="2742685" indent="0">
              <a:buNone/>
              <a:defRPr sz="900"/>
            </a:lvl7pPr>
            <a:lvl8pPr marL="3199800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408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12"/>
            <a:ext cx="8229600" cy="4525433"/>
          </a:xfrm>
          <a:prstGeom prst="rect">
            <a:avLst/>
          </a:prstGeom>
        </p:spPr>
        <p:txBody>
          <a:bodyPr vert="eaVert" lIns="91426" tIns="45713" rIns="91426" bIns="45713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680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5170"/>
            <a:ext cx="2057400" cy="5850467"/>
          </a:xfrm>
          <a:prstGeom prst="rect">
            <a:avLst/>
          </a:prstGeom>
        </p:spPr>
        <p:txBody>
          <a:bodyPr vert="eaVert" lIns="91426" tIns="45713" rIns="91426" bIns="45713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5170"/>
            <a:ext cx="6019800" cy="5850467"/>
          </a:xfrm>
          <a:prstGeom prst="rect">
            <a:avLst/>
          </a:prstGeom>
        </p:spPr>
        <p:txBody>
          <a:bodyPr vert="eaVert" lIns="91426" tIns="45713" rIns="91426" bIns="45713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56C4BFF-D328-8740-ADCA-B5819369E55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691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/>
        </p:nvCxnSpPr>
        <p:spPr>
          <a:xfrm flipH="1">
            <a:off x="2933703" y="3282119"/>
            <a:ext cx="57785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2951481" y="666046"/>
            <a:ext cx="5779291" cy="346981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 anchorCtr="0"/>
          <a:lstStyle/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00" b="1" dirty="0">
              <a:solidFill>
                <a:srgbClr val="FFFFFF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2951961" y="5689603"/>
            <a:ext cx="5779291" cy="634667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2951961" y="5029203"/>
            <a:ext cx="5779291" cy="634667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 descr="ロックアップ_カラー_RG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90" y="288535"/>
            <a:ext cx="2059655" cy="12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9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56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1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9" indent="0">
              <a:buNone/>
              <a:defRPr sz="1000"/>
            </a:lvl3pPr>
            <a:lvl4pPr marL="1371583" indent="0">
              <a:buNone/>
              <a:defRPr sz="900"/>
            </a:lvl4pPr>
            <a:lvl5pPr marL="1828778" indent="0">
              <a:buNone/>
              <a:defRPr sz="900"/>
            </a:lvl5pPr>
            <a:lvl6pPr marL="2285972" indent="0">
              <a:buNone/>
              <a:defRPr sz="900"/>
            </a:lvl6pPr>
            <a:lvl7pPr marL="2743166" indent="0">
              <a:buNone/>
              <a:defRPr sz="900"/>
            </a:lvl7pPr>
            <a:lvl8pPr marL="3200360" indent="0">
              <a:buNone/>
              <a:defRPr sz="900"/>
            </a:lvl8pPr>
            <a:lvl9pPr marL="3657554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86EC2-6E84-4B89-8AE4-2945B08AE9AE}" type="datetimeFigureOut">
              <a:rPr lang="en-US" smtClean="0"/>
              <a:t>13-09-2023</a:t>
            </a:fld>
            <a:endParaRPr 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DF1D9-ED7F-4C5E-A6C1-7CF289017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392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0724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8" indent="0">
              <a:buNone/>
              <a:defRPr sz="1800"/>
            </a:lvl2pPr>
            <a:lvl3pPr marL="914186" indent="0">
              <a:buNone/>
              <a:defRPr sz="1600"/>
            </a:lvl3pPr>
            <a:lvl4pPr marL="1371278" indent="0">
              <a:buNone/>
              <a:defRPr sz="1400"/>
            </a:lvl4pPr>
            <a:lvl5pPr marL="1828371" indent="0">
              <a:buNone/>
              <a:defRPr sz="1400"/>
            </a:lvl5pPr>
            <a:lvl6pPr marL="2285459" indent="0">
              <a:buNone/>
              <a:defRPr sz="1400"/>
            </a:lvl6pPr>
            <a:lvl7pPr marL="2742546" indent="0">
              <a:buNone/>
              <a:defRPr sz="1400"/>
            </a:lvl7pPr>
            <a:lvl8pPr marL="3199640" indent="0">
              <a:buNone/>
              <a:defRPr sz="1400"/>
            </a:lvl8pPr>
            <a:lvl9pPr marL="3656731" indent="0">
              <a:buNone/>
              <a:defRPr sz="14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AE57CDE5-50F1-46A1-98D0-3FDED097D261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598880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2CC1DF8B-135C-451E-94A2-AB7CDF8F46AD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50486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1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8" indent="0">
              <a:buNone/>
              <a:defRPr sz="1600" b="1"/>
            </a:lvl4pPr>
            <a:lvl5pPr marL="1828371" indent="0">
              <a:buNone/>
              <a:defRPr sz="1600" b="1"/>
            </a:lvl5pPr>
            <a:lvl6pPr marL="2285459" indent="0">
              <a:buNone/>
              <a:defRPr sz="1600" b="1"/>
            </a:lvl6pPr>
            <a:lvl7pPr marL="2742546" indent="0">
              <a:buNone/>
              <a:defRPr sz="1600" b="1"/>
            </a:lvl7pPr>
            <a:lvl8pPr marL="3199640" indent="0">
              <a:buNone/>
              <a:defRPr sz="1600" b="1"/>
            </a:lvl8pPr>
            <a:lvl9pPr marL="3656731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37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8" indent="0">
              <a:buNone/>
              <a:defRPr sz="1600" b="1"/>
            </a:lvl4pPr>
            <a:lvl5pPr marL="1828371" indent="0">
              <a:buNone/>
              <a:defRPr sz="1600" b="1"/>
            </a:lvl5pPr>
            <a:lvl6pPr marL="2285459" indent="0">
              <a:buNone/>
              <a:defRPr sz="1600" b="1"/>
            </a:lvl6pPr>
            <a:lvl7pPr marL="2742546" indent="0">
              <a:buNone/>
              <a:defRPr sz="1600" b="1"/>
            </a:lvl7pPr>
            <a:lvl8pPr marL="3199640" indent="0">
              <a:buNone/>
              <a:defRPr sz="1600" b="1"/>
            </a:lvl8pPr>
            <a:lvl9pPr marL="3656731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71038960-2714-4B35-8F2B-02ED5E7B378B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078637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C10C6EA1-F2E6-4DF3-BFD3-0AD95500F7FD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599009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20322F2B-8E28-4798-9579-B2D8E1EC6979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39744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86" indent="0">
              <a:buNone/>
              <a:defRPr sz="1000"/>
            </a:lvl3pPr>
            <a:lvl4pPr marL="1371278" indent="0">
              <a:buNone/>
              <a:defRPr sz="900"/>
            </a:lvl4pPr>
            <a:lvl5pPr marL="1828371" indent="0">
              <a:buNone/>
              <a:defRPr sz="900"/>
            </a:lvl5pPr>
            <a:lvl6pPr marL="2285459" indent="0">
              <a:buNone/>
              <a:defRPr sz="900"/>
            </a:lvl6pPr>
            <a:lvl7pPr marL="2742546" indent="0">
              <a:buNone/>
              <a:defRPr sz="900"/>
            </a:lvl7pPr>
            <a:lvl8pPr marL="3199640" indent="0">
              <a:buNone/>
              <a:defRPr sz="900"/>
            </a:lvl8pPr>
            <a:lvl9pPr marL="3656731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78A013D0-10F6-4668-8666-467A801F4FB6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076816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8" indent="0">
              <a:buNone/>
              <a:defRPr sz="2800"/>
            </a:lvl2pPr>
            <a:lvl3pPr marL="914186" indent="0">
              <a:buNone/>
              <a:defRPr sz="2400"/>
            </a:lvl3pPr>
            <a:lvl4pPr marL="1371278" indent="0">
              <a:buNone/>
              <a:defRPr sz="2000"/>
            </a:lvl4pPr>
            <a:lvl5pPr marL="1828371" indent="0">
              <a:buNone/>
              <a:defRPr sz="2000"/>
            </a:lvl5pPr>
            <a:lvl6pPr marL="2285459" indent="0">
              <a:buNone/>
              <a:defRPr sz="2000"/>
            </a:lvl6pPr>
            <a:lvl7pPr marL="2742546" indent="0">
              <a:buNone/>
              <a:defRPr sz="2000"/>
            </a:lvl7pPr>
            <a:lvl8pPr marL="3199640" indent="0">
              <a:buNone/>
              <a:defRPr sz="2000"/>
            </a:lvl8pPr>
            <a:lvl9pPr marL="3656731" indent="0">
              <a:buNone/>
              <a:defRPr sz="2000"/>
            </a:lvl9pPr>
          </a:lstStyle>
          <a:p>
            <a:pPr lvl="0"/>
            <a:r>
              <a:rPr lang="en-US" altLang="ja-JP" noProof="0" smtClean="0"/>
              <a:t>Click icon to add picture</a:t>
            </a:r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5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86" indent="0">
              <a:buNone/>
              <a:defRPr sz="1000"/>
            </a:lvl3pPr>
            <a:lvl4pPr marL="1371278" indent="0">
              <a:buNone/>
              <a:defRPr sz="900"/>
            </a:lvl4pPr>
            <a:lvl5pPr marL="1828371" indent="0">
              <a:buNone/>
              <a:defRPr sz="900"/>
            </a:lvl5pPr>
            <a:lvl6pPr marL="2285459" indent="0">
              <a:buNone/>
              <a:defRPr sz="900"/>
            </a:lvl6pPr>
            <a:lvl7pPr marL="2742546" indent="0">
              <a:buNone/>
              <a:defRPr sz="900"/>
            </a:lvl7pPr>
            <a:lvl8pPr marL="3199640" indent="0">
              <a:buNone/>
              <a:defRPr sz="900"/>
            </a:lvl8pPr>
            <a:lvl9pPr marL="3656731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D540B586-4C45-4EF1-81E5-495CA6137520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42440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3A627CC1-1DC9-408F-97CD-3D63ECDCFD5A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337572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 lIns="68568" tIns="34286" rIns="68568" bIns="34286"/>
          <a:lstStyle>
            <a:lvl1pPr>
              <a:defRPr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fld id="{AA8EA928-75F1-4EAE-B97A-B4E0B3BE0C54}" type="slidenum">
              <a:rPr lang="en-US" altLang="ja-JP" sz="1400" smtClean="0">
                <a:solidFill>
                  <a:srgbClr val="000000"/>
                </a:solidFill>
                <a:latin typeface="Arial"/>
                <a:ea typeface="ＭＳ Ｐゴシック"/>
              </a:rPr>
              <a:pPr defTabSz="68570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3871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9" indent="0">
              <a:buNone/>
              <a:defRPr sz="2400"/>
            </a:lvl3pPr>
            <a:lvl4pPr marL="1371583" indent="0">
              <a:buNone/>
              <a:defRPr sz="2000"/>
            </a:lvl4pPr>
            <a:lvl5pPr marL="1828778" indent="0">
              <a:buNone/>
              <a:defRPr sz="2000"/>
            </a:lvl5pPr>
            <a:lvl6pPr marL="2285972" indent="0">
              <a:buNone/>
              <a:defRPr sz="2000"/>
            </a:lvl6pPr>
            <a:lvl7pPr marL="2743166" indent="0">
              <a:buNone/>
              <a:defRPr sz="2000"/>
            </a:lvl7pPr>
            <a:lvl8pPr marL="3200360" indent="0">
              <a:buNone/>
              <a:defRPr sz="2000"/>
            </a:lvl8pPr>
            <a:lvl9pPr marL="3657554" indent="0">
              <a:buNone/>
              <a:defRPr sz="2000"/>
            </a:lvl9pPr>
          </a:lstStyle>
          <a:p>
            <a:pPr lvl="0"/>
            <a:r>
              <a:rPr lang="en-US" altLang="ja-JP" noProof="0" smtClean="0"/>
              <a:t>Click icon to add picture</a:t>
            </a:r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870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9" indent="0">
              <a:buNone/>
              <a:defRPr sz="1000"/>
            </a:lvl3pPr>
            <a:lvl4pPr marL="1371583" indent="0">
              <a:buNone/>
              <a:defRPr sz="900"/>
            </a:lvl4pPr>
            <a:lvl5pPr marL="1828778" indent="0">
              <a:buNone/>
              <a:defRPr sz="900"/>
            </a:lvl5pPr>
            <a:lvl6pPr marL="2285972" indent="0">
              <a:buNone/>
              <a:defRPr sz="900"/>
            </a:lvl6pPr>
            <a:lvl7pPr marL="2743166" indent="0">
              <a:buNone/>
              <a:defRPr sz="900"/>
            </a:lvl7pPr>
            <a:lvl8pPr marL="3200360" indent="0">
              <a:buNone/>
              <a:defRPr sz="900"/>
            </a:lvl8pPr>
            <a:lvl9pPr marL="3657554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86EC2-6E84-4B89-8AE4-2945B08AE9AE}" type="datetimeFigureOut">
              <a:rPr lang="en-US" smtClean="0"/>
              <a:t>13-09-2023</a:t>
            </a:fld>
            <a:endParaRPr 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DF1D9-ED7F-4C5E-A6C1-7CF289017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630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/>
        </p:nvCxnSpPr>
        <p:spPr>
          <a:xfrm flipH="1">
            <a:off x="2933703" y="3282119"/>
            <a:ext cx="57785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2951481" y="666046"/>
            <a:ext cx="5779291" cy="346981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 anchor="ctr" anchorCtr="0"/>
          <a:lstStyle/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00" b="1" dirty="0">
              <a:solidFill>
                <a:srgbClr val="FFFFFF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2951961" y="5689603"/>
            <a:ext cx="5779291" cy="634667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2951961" y="5029203"/>
            <a:ext cx="5779291" cy="634667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 descr="ロックアップ_カラー_RG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88" y="288535"/>
            <a:ext cx="2059655" cy="12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239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0366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1489"/>
            <a:ext cx="7772400" cy="1468967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6E957-8626-41D5-B09F-65D545DABB09}" type="datetimeFigureOut">
              <a:rPr lang="ja-JP" altLang="en-US"/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727F2-F62A-4AA4-BDC6-128C883ADBE2}" type="slidenum">
              <a:rPr lang="ja-JP" altLang="en-US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16202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1489"/>
            <a:ext cx="7772400" cy="1468967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3E377-759F-48CF-8102-5BD580E49BC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00975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3E377-759F-48CF-8102-5BD580E49BC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1242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690">
              <a:defRPr/>
            </a:pPr>
            <a:fld id="{AE57CDE5-50F1-46A1-98D0-3FDED097D261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188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690">
              <a:defRPr/>
            </a:pPr>
            <a:fld id="{2CC1DF8B-135C-451E-94A2-AB7CDF8F46AD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761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1" y="1534585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4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1" y="2175935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9" y="1534585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4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9" y="2175935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690">
              <a:defRPr/>
            </a:pPr>
            <a:fld id="{71038960-2714-4B35-8F2B-02ED5E7B378B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486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690">
              <a:defRPr/>
            </a:pPr>
            <a:fld id="{C10C6EA1-F2E6-4DF3-BFD3-0AD95500F7FD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710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690">
              <a:defRPr/>
            </a:pPr>
            <a:fld id="{20322F2B-8E28-4798-9579-B2D8E1EC6979}" type="slidenum">
              <a:rPr lang="en-US" altLang="ja-JP" sz="1400" smtClean="0">
                <a:solidFill>
                  <a:srgbClr val="000000"/>
                </a:solidFill>
              </a:rPr>
              <a:pPr defTabSz="685690"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6675" y="924985"/>
            <a:ext cx="8991600" cy="580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80015" y="1305984"/>
            <a:ext cx="896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440378" y="941064"/>
            <a:ext cx="0" cy="58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4191311" y="6209757"/>
            <a:ext cx="4824412" cy="4804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lIns="36000" tIns="36000" rIns="36000" bIns="36000" anchor="ctr"/>
          <a:lstStyle/>
          <a:p>
            <a:pPr>
              <a:defRPr/>
            </a:pPr>
            <a:r>
              <a:rPr lang="en-US" altLang="ja-JP" sz="900" dirty="0">
                <a:solidFill>
                  <a:srgbClr val="000000"/>
                </a:solidFill>
                <a:latin typeface="HGP創英角ｺﾞｼｯｸUB"/>
                <a:ea typeface="MS PGothic" panose="020B0600070205080204" pitchFamily="50" charset="-128"/>
              </a:rPr>
              <a:t>Legend :</a:t>
            </a:r>
            <a:endParaRPr lang="ja-JP" altLang="en-US" sz="900" dirty="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694546" y="6307125"/>
            <a:ext cx="360363" cy="287867"/>
          </a:xfrm>
          <a:prstGeom prst="flowChartManualOper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Manual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559734" y="6307125"/>
            <a:ext cx="360363" cy="2878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System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5991535" y="6307125"/>
            <a:ext cx="360363" cy="287867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Data Base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6423333" y="6307125"/>
            <a:ext cx="360363" cy="287867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Slip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7286935" y="6307125"/>
            <a:ext cx="360363" cy="287867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IF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flipV="1">
            <a:off x="8225148" y="6482809"/>
            <a:ext cx="144463" cy="97367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anchor="ctr"/>
          <a:lstStyle/>
          <a:p>
            <a:pPr algn="ctr">
              <a:defRPr/>
            </a:pPr>
            <a:endParaRPr lang="zh-CN" altLang="en-US" sz="800">
              <a:solidFill>
                <a:srgbClr val="000000"/>
              </a:solidFill>
              <a:latin typeface="HGP創英角ｺﾞｼｯｸUB"/>
              <a:ea typeface="HGP創英角ｺﾞｼｯｸUB" pitchFamily="50" charset="-128"/>
              <a:cs typeface="Angsana New" panose="02020603050405020304" pitchFamily="18" charset="-34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152122" y="6307125"/>
            <a:ext cx="287337" cy="952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Cut Off</a:t>
            </a: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855134" y="6307125"/>
            <a:ext cx="360363" cy="287867"/>
          </a:xfrm>
          <a:prstGeom prst="homePlate">
            <a:avLst>
              <a:gd name="adj" fmla="val 26852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Go To</a:t>
            </a:r>
          </a:p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Other Flow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7720324" y="6307125"/>
            <a:ext cx="358775" cy="287867"/>
          </a:xfrm>
          <a:prstGeom prst="flowChartOnlineStorag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File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8593448" y="6402376"/>
            <a:ext cx="287337" cy="973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Operation</a:t>
            </a:r>
            <a:b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</a:b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Flow</a:t>
            </a:r>
          </a:p>
        </p:txBody>
      </p:sp>
      <p:sp>
        <p:nvSpPr>
          <p:cNvPr id="19" name="Line 32"/>
          <p:cNvSpPr>
            <a:spLocks noChangeShapeType="1"/>
          </p:cNvSpPr>
          <p:nvPr/>
        </p:nvSpPr>
        <p:spPr bwMode="auto">
          <a:xfrm>
            <a:off x="8512485" y="6620389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 anchor="ctr"/>
          <a:lstStyle/>
          <a:p>
            <a:pPr>
              <a:defRPr/>
            </a:pPr>
            <a:endParaRPr lang="ja-JP" altLang="en-US" sz="800">
              <a:solidFill>
                <a:srgbClr val="000000"/>
              </a:solidFill>
              <a:latin typeface="HGP創英角ｺﾞｼｯｸUB"/>
              <a:ea typeface="MS PGothic" panose="020B0600070205080204" pitchFamily="50" charset="-128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127935" y="6307125"/>
            <a:ext cx="358775" cy="287867"/>
          </a:xfrm>
          <a:prstGeom prst="flowChartManualInpu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 pitchFamily="50" charset="-128"/>
                <a:cs typeface="Angsana New" panose="02020603050405020304" pitchFamily="18" charset="-34"/>
              </a:rPr>
              <a:t>On-Line</a:t>
            </a:r>
          </a:p>
        </p:txBody>
      </p:sp>
      <p:cxnSp>
        <p:nvCxnSpPr>
          <p:cNvPr id="21" name="直線コネクタ 32"/>
          <p:cNvCxnSpPr>
            <a:cxnSpLocks noChangeShapeType="1"/>
          </p:cNvCxnSpPr>
          <p:nvPr/>
        </p:nvCxnSpPr>
        <p:spPr bwMode="auto">
          <a:xfrm>
            <a:off x="80013" y="6172389"/>
            <a:ext cx="896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</p:spPr>
      </p:cxnSp>
      <p:sp>
        <p:nvSpPr>
          <p:cNvPr id="22" name="正方形/長方形 21"/>
          <p:cNvSpPr/>
          <p:nvPr/>
        </p:nvSpPr>
        <p:spPr bwMode="auto">
          <a:xfrm>
            <a:off x="4246189" y="259440"/>
            <a:ext cx="4103687" cy="5757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95249" indent="-95249" eaLnBrk="0" hangingPunct="0">
              <a:defRPr/>
            </a:pPr>
            <a:r>
              <a:rPr lang="en-US" altLang="ja-JP" sz="1100" dirty="0">
                <a:solidFill>
                  <a:srgbClr val="000000"/>
                </a:solidFill>
              </a:rPr>
              <a:t>Creator : 		Create Date : </a:t>
            </a:r>
          </a:p>
          <a:p>
            <a:pPr marL="95249" indent="-95249" eaLnBrk="0" hangingPunct="0">
              <a:defRPr/>
            </a:pPr>
            <a:r>
              <a:rPr lang="en-US" altLang="ja-JP" sz="1100" dirty="0">
                <a:solidFill>
                  <a:srgbClr val="000000"/>
                </a:solidFill>
              </a:rPr>
              <a:t>Updater : 		Update Date : </a:t>
            </a:r>
            <a:endParaRPr lang="ja-JP" alt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6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2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image" Target="../media/image2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31.xml"/><Relationship Id="rId2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Relationship Id="rId14" Type="http://schemas.openxmlformats.org/officeDocument/2006/relationships/image" Target="../media/image2.jpe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theme" Target="../theme/theme27.xml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5" Type="http://schemas.openxmlformats.org/officeDocument/2006/relationships/slideLayout" Target="../slideLayouts/slideLayout282.xml"/><Relationship Id="rId4" Type="http://schemas.openxmlformats.org/officeDocument/2006/relationships/slideLayout" Target="../slideLayouts/slideLayout281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2.xml"/><Relationship Id="rId3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91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86.xml"/><Relationship Id="rId1" Type="http://schemas.openxmlformats.org/officeDocument/2006/relationships/slideLayout" Target="../slideLayouts/slideLayout285.xml"/><Relationship Id="rId6" Type="http://schemas.openxmlformats.org/officeDocument/2006/relationships/slideLayout" Target="../slideLayouts/slideLayout290.xml"/><Relationship Id="rId11" Type="http://schemas.openxmlformats.org/officeDocument/2006/relationships/slideLayout" Target="../slideLayouts/slideLayout295.xml"/><Relationship Id="rId5" Type="http://schemas.openxmlformats.org/officeDocument/2006/relationships/slideLayout" Target="../slideLayouts/slideLayout289.xml"/><Relationship Id="rId10" Type="http://schemas.openxmlformats.org/officeDocument/2006/relationships/slideLayout" Target="../slideLayouts/slideLayout294.xml"/><Relationship Id="rId4" Type="http://schemas.openxmlformats.org/officeDocument/2006/relationships/slideLayout" Target="../slideLayouts/slideLayout288.xml"/><Relationship Id="rId9" Type="http://schemas.openxmlformats.org/officeDocument/2006/relationships/slideLayout" Target="../slideLayouts/slideLayout293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8.xml"/><Relationship Id="rId7" Type="http://schemas.openxmlformats.org/officeDocument/2006/relationships/slideLayout" Target="../slideLayouts/slideLayout302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297.xml"/><Relationship Id="rId1" Type="http://schemas.openxmlformats.org/officeDocument/2006/relationships/slideLayout" Target="../slideLayouts/slideLayout296.xml"/><Relationship Id="rId6" Type="http://schemas.openxmlformats.org/officeDocument/2006/relationships/slideLayout" Target="../slideLayouts/slideLayout301.xml"/><Relationship Id="rId11" Type="http://schemas.openxmlformats.org/officeDocument/2006/relationships/slideLayout" Target="../slideLayouts/slideLayout306.xml"/><Relationship Id="rId5" Type="http://schemas.openxmlformats.org/officeDocument/2006/relationships/slideLayout" Target="../slideLayouts/slideLayout300.xml"/><Relationship Id="rId10" Type="http://schemas.openxmlformats.org/officeDocument/2006/relationships/slideLayout" Target="../slideLayouts/slideLayout305.xml"/><Relationship Id="rId4" Type="http://schemas.openxmlformats.org/officeDocument/2006/relationships/slideLayout" Target="../slideLayouts/slideLayout299.xml"/><Relationship Id="rId9" Type="http://schemas.openxmlformats.org/officeDocument/2006/relationships/slideLayout" Target="../slideLayouts/slideLayout30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09.xml"/><Relationship Id="rId7" Type="http://schemas.openxmlformats.org/officeDocument/2006/relationships/slideLayout" Target="../slideLayouts/slideLayout313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08.xml"/><Relationship Id="rId1" Type="http://schemas.openxmlformats.org/officeDocument/2006/relationships/slideLayout" Target="../slideLayouts/slideLayout307.xml"/><Relationship Id="rId6" Type="http://schemas.openxmlformats.org/officeDocument/2006/relationships/slideLayout" Target="../slideLayouts/slideLayout312.xml"/><Relationship Id="rId11" Type="http://schemas.openxmlformats.org/officeDocument/2006/relationships/slideLayout" Target="../slideLayouts/slideLayout317.xml"/><Relationship Id="rId5" Type="http://schemas.openxmlformats.org/officeDocument/2006/relationships/slideLayout" Target="../slideLayouts/slideLayout311.xml"/><Relationship Id="rId10" Type="http://schemas.openxmlformats.org/officeDocument/2006/relationships/slideLayout" Target="../slideLayouts/slideLayout316.xml"/><Relationship Id="rId4" Type="http://schemas.openxmlformats.org/officeDocument/2006/relationships/slideLayout" Target="../slideLayouts/slideLayout310.xml"/><Relationship Id="rId9" Type="http://schemas.openxmlformats.org/officeDocument/2006/relationships/slideLayout" Target="../slideLayouts/slideLayout315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5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20.xml"/><Relationship Id="rId7" Type="http://schemas.openxmlformats.org/officeDocument/2006/relationships/slideLayout" Target="../slideLayouts/slideLayout324.xml"/><Relationship Id="rId12" Type="http://schemas.openxmlformats.org/officeDocument/2006/relationships/slideLayout" Target="../slideLayouts/slideLayout329.xml"/><Relationship Id="rId2" Type="http://schemas.openxmlformats.org/officeDocument/2006/relationships/slideLayout" Target="../slideLayouts/slideLayout319.xml"/><Relationship Id="rId1" Type="http://schemas.openxmlformats.org/officeDocument/2006/relationships/slideLayout" Target="../slideLayouts/slideLayout318.xml"/><Relationship Id="rId6" Type="http://schemas.openxmlformats.org/officeDocument/2006/relationships/slideLayout" Target="../slideLayouts/slideLayout323.xml"/><Relationship Id="rId11" Type="http://schemas.openxmlformats.org/officeDocument/2006/relationships/slideLayout" Target="../slideLayouts/slideLayout328.xml"/><Relationship Id="rId5" Type="http://schemas.openxmlformats.org/officeDocument/2006/relationships/slideLayout" Target="../slideLayouts/slideLayout322.xml"/><Relationship Id="rId10" Type="http://schemas.openxmlformats.org/officeDocument/2006/relationships/slideLayout" Target="../slideLayouts/slideLayout327.xml"/><Relationship Id="rId4" Type="http://schemas.openxmlformats.org/officeDocument/2006/relationships/slideLayout" Target="../slideLayouts/slideLayout321.xml"/><Relationship Id="rId9" Type="http://schemas.openxmlformats.org/officeDocument/2006/relationships/slideLayout" Target="../slideLayouts/slideLayout326.xml"/><Relationship Id="rId14" Type="http://schemas.openxmlformats.org/officeDocument/2006/relationships/image" Target="../media/image2.jpe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32.xml"/><Relationship Id="rId7" Type="http://schemas.openxmlformats.org/officeDocument/2006/relationships/slideLayout" Target="../slideLayouts/slideLayout336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31.xml"/><Relationship Id="rId1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5.xml"/><Relationship Id="rId11" Type="http://schemas.openxmlformats.org/officeDocument/2006/relationships/slideLayout" Target="../slideLayouts/slideLayout340.xml"/><Relationship Id="rId5" Type="http://schemas.openxmlformats.org/officeDocument/2006/relationships/slideLayout" Target="../slideLayouts/slideLayout334.xml"/><Relationship Id="rId10" Type="http://schemas.openxmlformats.org/officeDocument/2006/relationships/slideLayout" Target="../slideLayouts/slideLayout339.xml"/><Relationship Id="rId4" Type="http://schemas.openxmlformats.org/officeDocument/2006/relationships/slideLayout" Target="../slideLayouts/slideLayout333.xml"/><Relationship Id="rId9" Type="http://schemas.openxmlformats.org/officeDocument/2006/relationships/slideLayout" Target="../slideLayouts/slideLayout338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8.xml"/><Relationship Id="rId3" Type="http://schemas.openxmlformats.org/officeDocument/2006/relationships/slideLayout" Target="../slideLayouts/slideLayout343.xml"/><Relationship Id="rId7" Type="http://schemas.openxmlformats.org/officeDocument/2006/relationships/slideLayout" Target="../slideLayouts/slideLayout347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42.xml"/><Relationship Id="rId1" Type="http://schemas.openxmlformats.org/officeDocument/2006/relationships/slideLayout" Target="../slideLayouts/slideLayout341.xml"/><Relationship Id="rId6" Type="http://schemas.openxmlformats.org/officeDocument/2006/relationships/slideLayout" Target="../slideLayouts/slideLayout346.xml"/><Relationship Id="rId11" Type="http://schemas.openxmlformats.org/officeDocument/2006/relationships/slideLayout" Target="../slideLayouts/slideLayout351.xml"/><Relationship Id="rId5" Type="http://schemas.openxmlformats.org/officeDocument/2006/relationships/slideLayout" Target="../slideLayouts/slideLayout345.xml"/><Relationship Id="rId10" Type="http://schemas.openxmlformats.org/officeDocument/2006/relationships/slideLayout" Target="../slideLayouts/slideLayout350.xml"/><Relationship Id="rId4" Type="http://schemas.openxmlformats.org/officeDocument/2006/relationships/slideLayout" Target="../slideLayouts/slideLayout344.xml"/><Relationship Id="rId9" Type="http://schemas.openxmlformats.org/officeDocument/2006/relationships/slideLayout" Target="../slideLayouts/slideLayout349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54.xml"/><Relationship Id="rId7" Type="http://schemas.openxmlformats.org/officeDocument/2006/relationships/slideLayout" Target="../slideLayouts/slideLayout358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53.xml"/><Relationship Id="rId1" Type="http://schemas.openxmlformats.org/officeDocument/2006/relationships/slideLayout" Target="../slideLayouts/slideLayout352.xml"/><Relationship Id="rId6" Type="http://schemas.openxmlformats.org/officeDocument/2006/relationships/slideLayout" Target="../slideLayouts/slideLayout357.xml"/><Relationship Id="rId11" Type="http://schemas.openxmlformats.org/officeDocument/2006/relationships/slideLayout" Target="../slideLayouts/slideLayout362.xml"/><Relationship Id="rId5" Type="http://schemas.openxmlformats.org/officeDocument/2006/relationships/slideLayout" Target="../slideLayouts/slideLayout356.xml"/><Relationship Id="rId10" Type="http://schemas.openxmlformats.org/officeDocument/2006/relationships/slideLayout" Target="../slideLayouts/slideLayout361.xml"/><Relationship Id="rId4" Type="http://schemas.openxmlformats.org/officeDocument/2006/relationships/slideLayout" Target="../slideLayouts/slideLayout355.xml"/><Relationship Id="rId9" Type="http://schemas.openxmlformats.org/officeDocument/2006/relationships/slideLayout" Target="../slideLayouts/slideLayout360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0.xml"/><Relationship Id="rId13" Type="http://schemas.openxmlformats.org/officeDocument/2006/relationships/slideLayout" Target="../slideLayouts/slideLayout375.xml"/><Relationship Id="rId3" Type="http://schemas.openxmlformats.org/officeDocument/2006/relationships/slideLayout" Target="../slideLayouts/slideLayout365.xml"/><Relationship Id="rId7" Type="http://schemas.openxmlformats.org/officeDocument/2006/relationships/slideLayout" Target="../slideLayouts/slideLayout369.xml"/><Relationship Id="rId12" Type="http://schemas.openxmlformats.org/officeDocument/2006/relationships/slideLayout" Target="../slideLayouts/slideLayout374.xml"/><Relationship Id="rId2" Type="http://schemas.openxmlformats.org/officeDocument/2006/relationships/slideLayout" Target="../slideLayouts/slideLayout36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63.xml"/><Relationship Id="rId6" Type="http://schemas.openxmlformats.org/officeDocument/2006/relationships/slideLayout" Target="../slideLayouts/slideLayout368.xml"/><Relationship Id="rId11" Type="http://schemas.openxmlformats.org/officeDocument/2006/relationships/slideLayout" Target="../slideLayouts/slideLayout373.xml"/><Relationship Id="rId5" Type="http://schemas.openxmlformats.org/officeDocument/2006/relationships/slideLayout" Target="../slideLayouts/slideLayout367.xml"/><Relationship Id="rId15" Type="http://schemas.openxmlformats.org/officeDocument/2006/relationships/theme" Target="../theme/theme35.xml"/><Relationship Id="rId10" Type="http://schemas.openxmlformats.org/officeDocument/2006/relationships/slideLayout" Target="../slideLayouts/slideLayout372.xml"/><Relationship Id="rId4" Type="http://schemas.openxmlformats.org/officeDocument/2006/relationships/slideLayout" Target="../slideLayouts/slideLayout366.xml"/><Relationship Id="rId9" Type="http://schemas.openxmlformats.org/officeDocument/2006/relationships/slideLayout" Target="../slideLayouts/slideLayout371.xml"/><Relationship Id="rId14" Type="http://schemas.openxmlformats.org/officeDocument/2006/relationships/slideLayout" Target="../slideLayouts/slideLayout376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9.xml"/><Relationship Id="rId7" Type="http://schemas.openxmlformats.org/officeDocument/2006/relationships/slideLayout" Target="../slideLayouts/slideLayout383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78.xml"/><Relationship Id="rId1" Type="http://schemas.openxmlformats.org/officeDocument/2006/relationships/slideLayout" Target="../slideLayouts/slideLayout377.xml"/><Relationship Id="rId6" Type="http://schemas.openxmlformats.org/officeDocument/2006/relationships/slideLayout" Target="../slideLayouts/slideLayout382.xml"/><Relationship Id="rId11" Type="http://schemas.openxmlformats.org/officeDocument/2006/relationships/slideLayout" Target="../slideLayouts/slideLayout387.xml"/><Relationship Id="rId5" Type="http://schemas.openxmlformats.org/officeDocument/2006/relationships/slideLayout" Target="../slideLayouts/slideLayout381.xml"/><Relationship Id="rId10" Type="http://schemas.openxmlformats.org/officeDocument/2006/relationships/slideLayout" Target="../slideLayouts/slideLayout386.xml"/><Relationship Id="rId4" Type="http://schemas.openxmlformats.org/officeDocument/2006/relationships/slideLayout" Target="../slideLayouts/slideLayout380.xml"/><Relationship Id="rId9" Type="http://schemas.openxmlformats.org/officeDocument/2006/relationships/slideLayout" Target="../slideLayouts/slideLayout385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0.xml"/><Relationship Id="rId7" Type="http://schemas.openxmlformats.org/officeDocument/2006/relationships/slideLayout" Target="../slideLayouts/slideLayout394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89.xml"/><Relationship Id="rId1" Type="http://schemas.openxmlformats.org/officeDocument/2006/relationships/slideLayout" Target="../slideLayouts/slideLayout388.xml"/><Relationship Id="rId6" Type="http://schemas.openxmlformats.org/officeDocument/2006/relationships/slideLayout" Target="../slideLayouts/slideLayout393.xml"/><Relationship Id="rId11" Type="http://schemas.openxmlformats.org/officeDocument/2006/relationships/slideLayout" Target="../slideLayouts/slideLayout398.xml"/><Relationship Id="rId5" Type="http://schemas.openxmlformats.org/officeDocument/2006/relationships/slideLayout" Target="../slideLayouts/slideLayout392.xml"/><Relationship Id="rId10" Type="http://schemas.openxmlformats.org/officeDocument/2006/relationships/slideLayout" Target="../slideLayouts/slideLayout397.xml"/><Relationship Id="rId4" Type="http://schemas.openxmlformats.org/officeDocument/2006/relationships/slideLayout" Target="../slideLayouts/slideLayout391.xml"/><Relationship Id="rId9" Type="http://schemas.openxmlformats.org/officeDocument/2006/relationships/slideLayout" Target="../slideLayouts/slideLayout396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theme" Target="../theme/theme38.xml"/><Relationship Id="rId2" Type="http://schemas.openxmlformats.org/officeDocument/2006/relationships/slideLayout" Target="../slideLayouts/slideLayout400.xml"/><Relationship Id="rId1" Type="http://schemas.openxmlformats.org/officeDocument/2006/relationships/slideLayout" Target="../slideLayouts/slideLayout399.xml"/><Relationship Id="rId4" Type="http://schemas.openxmlformats.org/officeDocument/2006/relationships/image" Target="../media/image2.jpeg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407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02.xml"/><Relationship Id="rId1" Type="http://schemas.openxmlformats.org/officeDocument/2006/relationships/slideLayout" Target="../slideLayouts/slideLayout401.xml"/><Relationship Id="rId6" Type="http://schemas.openxmlformats.org/officeDocument/2006/relationships/slideLayout" Target="../slideLayouts/slideLayout406.xml"/><Relationship Id="rId11" Type="http://schemas.openxmlformats.org/officeDocument/2006/relationships/slideLayout" Target="../slideLayouts/slideLayout411.xml"/><Relationship Id="rId5" Type="http://schemas.openxmlformats.org/officeDocument/2006/relationships/slideLayout" Target="../slideLayouts/slideLayout405.xml"/><Relationship Id="rId10" Type="http://schemas.openxmlformats.org/officeDocument/2006/relationships/slideLayout" Target="../slideLayouts/slideLayout410.xml"/><Relationship Id="rId4" Type="http://schemas.openxmlformats.org/officeDocument/2006/relationships/slideLayout" Target="../slideLayouts/slideLayout404.xml"/><Relationship Id="rId9" Type="http://schemas.openxmlformats.org/officeDocument/2006/relationships/slideLayout" Target="../slideLayouts/slideLayout40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9.xml"/><Relationship Id="rId13" Type="http://schemas.openxmlformats.org/officeDocument/2006/relationships/theme" Target="../theme/theme40.xml"/><Relationship Id="rId3" Type="http://schemas.openxmlformats.org/officeDocument/2006/relationships/slideLayout" Target="../slideLayouts/slideLayout414.xml"/><Relationship Id="rId7" Type="http://schemas.openxmlformats.org/officeDocument/2006/relationships/slideLayout" Target="../slideLayouts/slideLayout418.xml"/><Relationship Id="rId12" Type="http://schemas.openxmlformats.org/officeDocument/2006/relationships/slideLayout" Target="../slideLayouts/slideLayout423.xml"/><Relationship Id="rId2" Type="http://schemas.openxmlformats.org/officeDocument/2006/relationships/slideLayout" Target="../slideLayouts/slideLayout413.xml"/><Relationship Id="rId1" Type="http://schemas.openxmlformats.org/officeDocument/2006/relationships/slideLayout" Target="../slideLayouts/slideLayout412.xml"/><Relationship Id="rId6" Type="http://schemas.openxmlformats.org/officeDocument/2006/relationships/slideLayout" Target="../slideLayouts/slideLayout417.xml"/><Relationship Id="rId11" Type="http://schemas.openxmlformats.org/officeDocument/2006/relationships/slideLayout" Target="../slideLayouts/slideLayout422.xml"/><Relationship Id="rId5" Type="http://schemas.openxmlformats.org/officeDocument/2006/relationships/slideLayout" Target="../slideLayouts/slideLayout416.xml"/><Relationship Id="rId10" Type="http://schemas.openxmlformats.org/officeDocument/2006/relationships/slideLayout" Target="../slideLayouts/slideLayout421.xml"/><Relationship Id="rId4" Type="http://schemas.openxmlformats.org/officeDocument/2006/relationships/slideLayout" Target="../slideLayouts/slideLayout415.xml"/><Relationship Id="rId9" Type="http://schemas.openxmlformats.org/officeDocument/2006/relationships/slideLayout" Target="../slideLayouts/slideLayout420.xml"/><Relationship Id="rId14" Type="http://schemas.openxmlformats.org/officeDocument/2006/relationships/image" Target="../media/image2.jpeg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26.xml"/><Relationship Id="rId7" Type="http://schemas.openxmlformats.org/officeDocument/2006/relationships/slideLayout" Target="../slideLayouts/slideLayout430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25.xml"/><Relationship Id="rId1" Type="http://schemas.openxmlformats.org/officeDocument/2006/relationships/slideLayout" Target="../slideLayouts/slideLayout424.xml"/><Relationship Id="rId6" Type="http://schemas.openxmlformats.org/officeDocument/2006/relationships/slideLayout" Target="../slideLayouts/slideLayout429.xml"/><Relationship Id="rId11" Type="http://schemas.openxmlformats.org/officeDocument/2006/relationships/slideLayout" Target="../slideLayouts/slideLayout434.xml"/><Relationship Id="rId5" Type="http://schemas.openxmlformats.org/officeDocument/2006/relationships/slideLayout" Target="../slideLayouts/slideLayout428.xml"/><Relationship Id="rId10" Type="http://schemas.openxmlformats.org/officeDocument/2006/relationships/slideLayout" Target="../slideLayouts/slideLayout433.xml"/><Relationship Id="rId4" Type="http://schemas.openxmlformats.org/officeDocument/2006/relationships/slideLayout" Target="../slideLayouts/slideLayout427.xml"/><Relationship Id="rId9" Type="http://schemas.openxmlformats.org/officeDocument/2006/relationships/slideLayout" Target="../slideLayouts/slideLayout432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2.xml"/><Relationship Id="rId3" Type="http://schemas.openxmlformats.org/officeDocument/2006/relationships/slideLayout" Target="../slideLayouts/slideLayout437.xml"/><Relationship Id="rId7" Type="http://schemas.openxmlformats.org/officeDocument/2006/relationships/slideLayout" Target="../slideLayouts/slideLayout441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36.xml"/><Relationship Id="rId1" Type="http://schemas.openxmlformats.org/officeDocument/2006/relationships/slideLayout" Target="../slideLayouts/slideLayout435.xml"/><Relationship Id="rId6" Type="http://schemas.openxmlformats.org/officeDocument/2006/relationships/slideLayout" Target="../slideLayouts/slideLayout440.xml"/><Relationship Id="rId11" Type="http://schemas.openxmlformats.org/officeDocument/2006/relationships/slideLayout" Target="../slideLayouts/slideLayout445.xml"/><Relationship Id="rId5" Type="http://schemas.openxmlformats.org/officeDocument/2006/relationships/slideLayout" Target="../slideLayouts/slideLayout439.xml"/><Relationship Id="rId10" Type="http://schemas.openxmlformats.org/officeDocument/2006/relationships/slideLayout" Target="../slideLayouts/slideLayout444.xml"/><Relationship Id="rId4" Type="http://schemas.openxmlformats.org/officeDocument/2006/relationships/slideLayout" Target="../slideLayouts/slideLayout438.xml"/><Relationship Id="rId9" Type="http://schemas.openxmlformats.org/officeDocument/2006/relationships/slideLayout" Target="../slideLayouts/slideLayout443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48.xml"/><Relationship Id="rId7" Type="http://schemas.openxmlformats.org/officeDocument/2006/relationships/slideLayout" Target="../slideLayouts/slideLayout452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47.xml"/><Relationship Id="rId1" Type="http://schemas.openxmlformats.org/officeDocument/2006/relationships/slideLayout" Target="../slideLayouts/slideLayout446.xml"/><Relationship Id="rId6" Type="http://schemas.openxmlformats.org/officeDocument/2006/relationships/slideLayout" Target="../slideLayouts/slideLayout451.xml"/><Relationship Id="rId11" Type="http://schemas.openxmlformats.org/officeDocument/2006/relationships/slideLayout" Target="../slideLayouts/slideLayout456.xml"/><Relationship Id="rId5" Type="http://schemas.openxmlformats.org/officeDocument/2006/relationships/slideLayout" Target="../slideLayouts/slideLayout450.xml"/><Relationship Id="rId10" Type="http://schemas.openxmlformats.org/officeDocument/2006/relationships/slideLayout" Target="../slideLayouts/slideLayout455.xml"/><Relationship Id="rId4" Type="http://schemas.openxmlformats.org/officeDocument/2006/relationships/slideLayout" Target="../slideLayouts/slideLayout449.xml"/><Relationship Id="rId9" Type="http://schemas.openxmlformats.org/officeDocument/2006/relationships/slideLayout" Target="../slideLayouts/slideLayout454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4.xml"/><Relationship Id="rId13" Type="http://schemas.openxmlformats.org/officeDocument/2006/relationships/slideLayout" Target="../slideLayouts/slideLayout469.xml"/><Relationship Id="rId3" Type="http://schemas.openxmlformats.org/officeDocument/2006/relationships/slideLayout" Target="../slideLayouts/slideLayout459.xml"/><Relationship Id="rId7" Type="http://schemas.openxmlformats.org/officeDocument/2006/relationships/slideLayout" Target="../slideLayouts/slideLayout463.xml"/><Relationship Id="rId12" Type="http://schemas.openxmlformats.org/officeDocument/2006/relationships/slideLayout" Target="../slideLayouts/slideLayout468.xml"/><Relationship Id="rId2" Type="http://schemas.openxmlformats.org/officeDocument/2006/relationships/slideLayout" Target="../slideLayouts/slideLayout458.xml"/><Relationship Id="rId1" Type="http://schemas.openxmlformats.org/officeDocument/2006/relationships/slideLayout" Target="../slideLayouts/slideLayout457.xml"/><Relationship Id="rId6" Type="http://schemas.openxmlformats.org/officeDocument/2006/relationships/slideLayout" Target="../slideLayouts/slideLayout462.xml"/><Relationship Id="rId11" Type="http://schemas.openxmlformats.org/officeDocument/2006/relationships/slideLayout" Target="../slideLayouts/slideLayout467.xml"/><Relationship Id="rId5" Type="http://schemas.openxmlformats.org/officeDocument/2006/relationships/slideLayout" Target="../slideLayouts/slideLayout46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66.xml"/><Relationship Id="rId4" Type="http://schemas.openxmlformats.org/officeDocument/2006/relationships/slideLayout" Target="../slideLayouts/slideLayout460.xml"/><Relationship Id="rId9" Type="http://schemas.openxmlformats.org/officeDocument/2006/relationships/slideLayout" Target="../slideLayouts/slideLayout465.xml"/><Relationship Id="rId14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2.xml"/><Relationship Id="rId7" Type="http://schemas.openxmlformats.org/officeDocument/2006/relationships/slideLayout" Target="../slideLayouts/slideLayout476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71.xml"/><Relationship Id="rId1" Type="http://schemas.openxmlformats.org/officeDocument/2006/relationships/slideLayout" Target="../slideLayouts/slideLayout470.xml"/><Relationship Id="rId6" Type="http://schemas.openxmlformats.org/officeDocument/2006/relationships/slideLayout" Target="../slideLayouts/slideLayout475.xml"/><Relationship Id="rId11" Type="http://schemas.openxmlformats.org/officeDocument/2006/relationships/slideLayout" Target="../slideLayouts/slideLayout480.xml"/><Relationship Id="rId5" Type="http://schemas.openxmlformats.org/officeDocument/2006/relationships/slideLayout" Target="../slideLayouts/slideLayout474.xml"/><Relationship Id="rId10" Type="http://schemas.openxmlformats.org/officeDocument/2006/relationships/slideLayout" Target="../slideLayouts/slideLayout479.xml"/><Relationship Id="rId4" Type="http://schemas.openxmlformats.org/officeDocument/2006/relationships/slideLayout" Target="../slideLayouts/slideLayout473.xml"/><Relationship Id="rId9" Type="http://schemas.openxmlformats.org/officeDocument/2006/relationships/slideLayout" Target="../slideLayouts/slideLayout478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3.xml"/><Relationship Id="rId7" Type="http://schemas.openxmlformats.org/officeDocument/2006/relationships/slideLayout" Target="../slideLayouts/slideLayout487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82.xml"/><Relationship Id="rId1" Type="http://schemas.openxmlformats.org/officeDocument/2006/relationships/slideLayout" Target="../slideLayouts/slideLayout481.xml"/><Relationship Id="rId6" Type="http://schemas.openxmlformats.org/officeDocument/2006/relationships/slideLayout" Target="../slideLayouts/slideLayout486.xml"/><Relationship Id="rId11" Type="http://schemas.openxmlformats.org/officeDocument/2006/relationships/slideLayout" Target="../slideLayouts/slideLayout491.xml"/><Relationship Id="rId5" Type="http://schemas.openxmlformats.org/officeDocument/2006/relationships/slideLayout" Target="../slideLayouts/slideLayout485.xml"/><Relationship Id="rId10" Type="http://schemas.openxmlformats.org/officeDocument/2006/relationships/slideLayout" Target="../slideLayouts/slideLayout490.xml"/><Relationship Id="rId4" Type="http://schemas.openxmlformats.org/officeDocument/2006/relationships/slideLayout" Target="../slideLayouts/slideLayout484.xml"/><Relationship Id="rId9" Type="http://schemas.openxmlformats.org/officeDocument/2006/relationships/slideLayout" Target="../slideLayouts/slideLayout489.xml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492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5.xml"/><Relationship Id="rId7" Type="http://schemas.openxmlformats.org/officeDocument/2006/relationships/slideLayout" Target="../slideLayouts/slideLayout499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494.xml"/><Relationship Id="rId1" Type="http://schemas.openxmlformats.org/officeDocument/2006/relationships/slideLayout" Target="../slideLayouts/slideLayout493.xml"/><Relationship Id="rId6" Type="http://schemas.openxmlformats.org/officeDocument/2006/relationships/slideLayout" Target="../slideLayouts/slideLayout498.xml"/><Relationship Id="rId11" Type="http://schemas.openxmlformats.org/officeDocument/2006/relationships/slideLayout" Target="../slideLayouts/slideLayout503.xml"/><Relationship Id="rId5" Type="http://schemas.openxmlformats.org/officeDocument/2006/relationships/slideLayout" Target="../slideLayouts/slideLayout497.xml"/><Relationship Id="rId10" Type="http://schemas.openxmlformats.org/officeDocument/2006/relationships/slideLayout" Target="../slideLayouts/slideLayout502.xml"/><Relationship Id="rId4" Type="http://schemas.openxmlformats.org/officeDocument/2006/relationships/slideLayout" Target="../slideLayouts/slideLayout496.xml"/><Relationship Id="rId9" Type="http://schemas.openxmlformats.org/officeDocument/2006/relationships/slideLayout" Target="../slideLayouts/slideLayout501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1.xml"/><Relationship Id="rId13" Type="http://schemas.openxmlformats.org/officeDocument/2006/relationships/theme" Target="../theme/theme49.xml"/><Relationship Id="rId3" Type="http://schemas.openxmlformats.org/officeDocument/2006/relationships/slideLayout" Target="../slideLayouts/slideLayout506.xml"/><Relationship Id="rId7" Type="http://schemas.openxmlformats.org/officeDocument/2006/relationships/slideLayout" Target="../slideLayouts/slideLayout510.xml"/><Relationship Id="rId12" Type="http://schemas.openxmlformats.org/officeDocument/2006/relationships/slideLayout" Target="../slideLayouts/slideLayout515.xml"/><Relationship Id="rId2" Type="http://schemas.openxmlformats.org/officeDocument/2006/relationships/slideLayout" Target="../slideLayouts/slideLayout505.xml"/><Relationship Id="rId1" Type="http://schemas.openxmlformats.org/officeDocument/2006/relationships/slideLayout" Target="../slideLayouts/slideLayout504.xml"/><Relationship Id="rId6" Type="http://schemas.openxmlformats.org/officeDocument/2006/relationships/slideLayout" Target="../slideLayouts/slideLayout509.xml"/><Relationship Id="rId11" Type="http://schemas.openxmlformats.org/officeDocument/2006/relationships/slideLayout" Target="../slideLayouts/slideLayout514.xml"/><Relationship Id="rId5" Type="http://schemas.openxmlformats.org/officeDocument/2006/relationships/slideLayout" Target="../slideLayouts/slideLayout508.xml"/><Relationship Id="rId10" Type="http://schemas.openxmlformats.org/officeDocument/2006/relationships/slideLayout" Target="../slideLayouts/slideLayout513.xml"/><Relationship Id="rId4" Type="http://schemas.openxmlformats.org/officeDocument/2006/relationships/slideLayout" Target="../slideLayouts/slideLayout507.xml"/><Relationship Id="rId9" Type="http://schemas.openxmlformats.org/officeDocument/2006/relationships/slideLayout" Target="../slideLayouts/slideLayout51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522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17.xml"/><Relationship Id="rId1" Type="http://schemas.openxmlformats.org/officeDocument/2006/relationships/slideLayout" Target="../slideLayouts/slideLayout516.xml"/><Relationship Id="rId6" Type="http://schemas.openxmlformats.org/officeDocument/2006/relationships/slideLayout" Target="../slideLayouts/slideLayout521.xml"/><Relationship Id="rId11" Type="http://schemas.openxmlformats.org/officeDocument/2006/relationships/slideLayout" Target="../slideLayouts/slideLayout526.xml"/><Relationship Id="rId5" Type="http://schemas.openxmlformats.org/officeDocument/2006/relationships/slideLayout" Target="../slideLayouts/slideLayout520.xml"/><Relationship Id="rId10" Type="http://schemas.openxmlformats.org/officeDocument/2006/relationships/slideLayout" Target="../slideLayouts/slideLayout525.xml"/><Relationship Id="rId4" Type="http://schemas.openxmlformats.org/officeDocument/2006/relationships/slideLayout" Target="../slideLayouts/slideLayout519.xml"/><Relationship Id="rId9" Type="http://schemas.openxmlformats.org/officeDocument/2006/relationships/slideLayout" Target="../slideLayouts/slideLayout524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4.xml"/><Relationship Id="rId3" Type="http://schemas.openxmlformats.org/officeDocument/2006/relationships/slideLayout" Target="../slideLayouts/slideLayout529.xml"/><Relationship Id="rId7" Type="http://schemas.openxmlformats.org/officeDocument/2006/relationships/slideLayout" Target="../slideLayouts/slideLayout533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28.xml"/><Relationship Id="rId1" Type="http://schemas.openxmlformats.org/officeDocument/2006/relationships/slideLayout" Target="../slideLayouts/slideLayout527.xml"/><Relationship Id="rId6" Type="http://schemas.openxmlformats.org/officeDocument/2006/relationships/slideLayout" Target="../slideLayouts/slideLayout532.xml"/><Relationship Id="rId11" Type="http://schemas.openxmlformats.org/officeDocument/2006/relationships/slideLayout" Target="../slideLayouts/slideLayout537.xml"/><Relationship Id="rId5" Type="http://schemas.openxmlformats.org/officeDocument/2006/relationships/slideLayout" Target="../slideLayouts/slideLayout531.xml"/><Relationship Id="rId10" Type="http://schemas.openxmlformats.org/officeDocument/2006/relationships/slideLayout" Target="../slideLayouts/slideLayout536.xml"/><Relationship Id="rId4" Type="http://schemas.openxmlformats.org/officeDocument/2006/relationships/slideLayout" Target="../slideLayouts/slideLayout530.xml"/><Relationship Id="rId9" Type="http://schemas.openxmlformats.org/officeDocument/2006/relationships/slideLayout" Target="../slideLayouts/slideLayout535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40.xml"/><Relationship Id="rId7" Type="http://schemas.openxmlformats.org/officeDocument/2006/relationships/slideLayout" Target="../slideLayouts/slideLayout544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39.xml"/><Relationship Id="rId1" Type="http://schemas.openxmlformats.org/officeDocument/2006/relationships/slideLayout" Target="../slideLayouts/slideLayout538.xml"/><Relationship Id="rId6" Type="http://schemas.openxmlformats.org/officeDocument/2006/relationships/slideLayout" Target="../slideLayouts/slideLayout543.xml"/><Relationship Id="rId11" Type="http://schemas.openxmlformats.org/officeDocument/2006/relationships/slideLayout" Target="../slideLayouts/slideLayout548.xml"/><Relationship Id="rId5" Type="http://schemas.openxmlformats.org/officeDocument/2006/relationships/slideLayout" Target="../slideLayouts/slideLayout542.xml"/><Relationship Id="rId10" Type="http://schemas.openxmlformats.org/officeDocument/2006/relationships/slideLayout" Target="../slideLayouts/slideLayout547.xml"/><Relationship Id="rId4" Type="http://schemas.openxmlformats.org/officeDocument/2006/relationships/slideLayout" Target="../slideLayouts/slideLayout541.xml"/><Relationship Id="rId9" Type="http://schemas.openxmlformats.org/officeDocument/2006/relationships/slideLayout" Target="../slideLayouts/slideLayout546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6.xml"/><Relationship Id="rId13" Type="http://schemas.openxmlformats.org/officeDocument/2006/relationships/slideLayout" Target="../slideLayouts/slideLayout561.xml"/><Relationship Id="rId3" Type="http://schemas.openxmlformats.org/officeDocument/2006/relationships/slideLayout" Target="../slideLayouts/slideLayout551.xml"/><Relationship Id="rId7" Type="http://schemas.openxmlformats.org/officeDocument/2006/relationships/slideLayout" Target="../slideLayouts/slideLayout555.xml"/><Relationship Id="rId12" Type="http://schemas.openxmlformats.org/officeDocument/2006/relationships/slideLayout" Target="../slideLayouts/slideLayout560.xml"/><Relationship Id="rId2" Type="http://schemas.openxmlformats.org/officeDocument/2006/relationships/slideLayout" Target="../slideLayouts/slideLayout550.xml"/><Relationship Id="rId1" Type="http://schemas.openxmlformats.org/officeDocument/2006/relationships/slideLayout" Target="../slideLayouts/slideLayout549.xml"/><Relationship Id="rId6" Type="http://schemas.openxmlformats.org/officeDocument/2006/relationships/slideLayout" Target="../slideLayouts/slideLayout554.xml"/><Relationship Id="rId11" Type="http://schemas.openxmlformats.org/officeDocument/2006/relationships/slideLayout" Target="../slideLayouts/slideLayout559.xml"/><Relationship Id="rId5" Type="http://schemas.openxmlformats.org/officeDocument/2006/relationships/slideLayout" Target="../slideLayouts/slideLayout55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58.xml"/><Relationship Id="rId4" Type="http://schemas.openxmlformats.org/officeDocument/2006/relationships/slideLayout" Target="../slideLayouts/slideLayout552.xml"/><Relationship Id="rId9" Type="http://schemas.openxmlformats.org/officeDocument/2006/relationships/slideLayout" Target="../slideLayouts/slideLayout557.xml"/><Relationship Id="rId14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theme" Target="../theme/theme54.xml"/><Relationship Id="rId3" Type="http://schemas.openxmlformats.org/officeDocument/2006/relationships/slideLayout" Target="../slideLayouts/slideLayout564.xml"/><Relationship Id="rId7" Type="http://schemas.openxmlformats.org/officeDocument/2006/relationships/slideLayout" Target="../slideLayouts/slideLayout568.xml"/><Relationship Id="rId2" Type="http://schemas.openxmlformats.org/officeDocument/2006/relationships/slideLayout" Target="../slideLayouts/slideLayout563.xml"/><Relationship Id="rId1" Type="http://schemas.openxmlformats.org/officeDocument/2006/relationships/slideLayout" Target="../slideLayouts/slideLayout562.xml"/><Relationship Id="rId6" Type="http://schemas.openxmlformats.org/officeDocument/2006/relationships/slideLayout" Target="../slideLayouts/slideLayout567.xml"/><Relationship Id="rId5" Type="http://schemas.openxmlformats.org/officeDocument/2006/relationships/slideLayout" Target="../slideLayouts/slideLayout566.xml"/><Relationship Id="rId4" Type="http://schemas.openxmlformats.org/officeDocument/2006/relationships/slideLayout" Target="../slideLayouts/slideLayout5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6" tIns="45718" rIns="91436" bIns="45718" numCol="1" anchor="ctr" anchorCtr="0" compatLnSpc="1"/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4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6" tIns="45718" rIns="91436" bIns="45718" numCol="1" anchor="t" anchorCtr="0" compatLnSpc="1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86EC2-6E84-4B89-8AE4-2945B08AE9AE}" type="datetimeFigureOut">
              <a:rPr lang="en-US" smtClean="0"/>
              <a:t>13-09-2023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83BD11-8E88-4345-9201-C56A450BDEFB}" type="slidenum">
              <a:rPr lang="ja-JP" altLang="en-US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8243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5pPr>
      <a:lvl6pPr marL="457195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6pPr>
      <a:lvl7pPr marL="914389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7pPr>
      <a:lvl8pPr marL="1371583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8pPr>
      <a:lvl9pPr marL="1828778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9pPr>
    </p:titleStyle>
    <p:bodyStyle>
      <a:lvl1pPr marL="342896" indent="-34289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0" indent="-2857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7" indent="-22859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4" indent="-22859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8" algn="l" defTabSz="9137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8" algn="l" defTabSz="9137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8" algn="l" defTabSz="9137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1" indent="-228598" algn="l" defTabSz="9137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9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6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4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ロックアップ_カラー_RGB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2780255" y="2253967"/>
            <a:ext cx="3547448" cy="21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0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hf sldNum="0" hdr="0" ftr="0" dt="0"/>
  <p:txStyles>
    <p:titleStyle>
      <a:lvl1pPr algn="ctr" defTabSz="456559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6" indent="-342896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0" indent="-285746" algn="l" defTabSz="456559" rtl="0" eaLnBrk="1" latinLnBrk="0" hangingPunct="1">
        <a:spcBef>
          <a:spcPct val="20000"/>
        </a:spcBef>
        <a:buFont typeface="Arial" panose="020B0604020202020204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7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8" algn="l" defTabSz="456559" rtl="0" eaLnBrk="1" latinLnBrk="0" hangingPunct="1">
        <a:spcBef>
          <a:spcPct val="20000"/>
        </a:spcBef>
        <a:buFont typeface="Arial" panose="020B0604020202020204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4" indent="-228598" algn="l" defTabSz="456559" rtl="0" eaLnBrk="1" latinLnBrk="0" hangingPunct="1">
        <a:spcBef>
          <a:spcPct val="20000"/>
        </a:spcBef>
        <a:buFont typeface="Arial" panose="020B0604020202020204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1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9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6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4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22964"/>
            <a:ext cx="7772400" cy="4296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8" tIns="45719" rIns="91438" bIns="45719" numCol="1" anchor="ctr" anchorCtr="0" compatLnSpc="1"/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8" tIns="45719" rIns="91438" bIns="45719" numCol="1" anchor="t" anchorCtr="0" compatLnSpc="1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8" tIns="45719" rIns="91438" bIns="45719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8" tIns="45719" rIns="91438" bIns="45719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cxnSp>
        <p:nvCxnSpPr>
          <p:cNvPr id="12" name="直線コネクタ 11"/>
          <p:cNvCxnSpPr/>
          <p:nvPr/>
        </p:nvCxnSpPr>
        <p:spPr>
          <a:xfrm flipH="1">
            <a:off x="8604000" y="6400467"/>
            <a:ext cx="5400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>
            <a:off x="349251" y="878267"/>
            <a:ext cx="85278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 descr="ロックアップ_カラー_RGB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722026" y="85754"/>
            <a:ext cx="1255184" cy="77726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0" y="1"/>
            <a:ext cx="7781925" cy="419101"/>
          </a:xfrm>
          <a:prstGeom prst="rect">
            <a:avLst/>
          </a:prstGeom>
          <a:gradFill flip="none" rotWithShape="1">
            <a:gsLst>
              <a:gs pos="0">
                <a:srgbClr val="008F45"/>
              </a:gs>
              <a:gs pos="66000">
                <a:schemeClr val="bg1"/>
              </a:gs>
              <a:gs pos="56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6400" y="-12700"/>
            <a:ext cx="12700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1400" i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iTapt</a:t>
            </a:r>
            <a:endParaRPr lang="ja-JP" altLang="en-US" sz="1400" i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二等辺三角形 10"/>
          <p:cNvSpPr/>
          <p:nvPr/>
        </p:nvSpPr>
        <p:spPr>
          <a:xfrm rot="5400000">
            <a:off x="315130" y="108083"/>
            <a:ext cx="100029" cy="156819"/>
          </a:xfrm>
          <a:prstGeom prst="triangle">
            <a:avLst/>
          </a:prstGeom>
          <a:solidFill>
            <a:schemeClr val="bg1"/>
          </a:solidFill>
          <a:ln w="38100">
            <a:solidFill>
              <a:srgbClr val="F0FE6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rgbClr val="FFFF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5" name="二等辺三角形 14"/>
          <p:cNvSpPr/>
          <p:nvPr/>
        </p:nvSpPr>
        <p:spPr>
          <a:xfrm rot="5400000">
            <a:off x="150030" y="108083"/>
            <a:ext cx="100029" cy="156819"/>
          </a:xfrm>
          <a:prstGeom prst="triangle">
            <a:avLst/>
          </a:prstGeom>
          <a:solidFill>
            <a:schemeClr val="bg1"/>
          </a:solidFill>
          <a:ln w="38100">
            <a:solidFill>
              <a:srgbClr val="F0FE6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rgbClr val="FFFFFF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5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5pPr>
      <a:lvl6pPr marL="457195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6pPr>
      <a:lvl7pPr marL="914389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7pPr>
      <a:lvl8pPr marL="1371583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8pPr>
      <a:lvl9pPr marL="1828778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9pPr>
    </p:titleStyle>
    <p:bodyStyle>
      <a:lvl1pPr marL="342896" indent="-342896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40" indent="-285746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987" indent="-228598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180" indent="-228598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374" indent="-2285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569" indent="-2285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763" indent="-2285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957" indent="-2285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151" indent="-2285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9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6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4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ロックアップ_カラー_RGB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2780255" y="2253967"/>
            <a:ext cx="3547448" cy="21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3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hf sldNum="0" hdr="0" ftr="0" dt="0"/>
  <p:txStyles>
    <p:titleStyle>
      <a:lvl1pPr algn="ctr" defTabSz="456559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6" indent="-342896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0" indent="-285746" algn="l" defTabSz="456559" rtl="0" eaLnBrk="1" latinLnBrk="0" hangingPunct="1">
        <a:spcBef>
          <a:spcPct val="20000"/>
        </a:spcBef>
        <a:buFont typeface="Arial" panose="020B0604020202020204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7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8" algn="l" defTabSz="456559" rtl="0" eaLnBrk="1" latinLnBrk="0" hangingPunct="1">
        <a:spcBef>
          <a:spcPct val="20000"/>
        </a:spcBef>
        <a:buFont typeface="Arial" panose="020B0604020202020204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4" indent="-228598" algn="l" defTabSz="456559" rtl="0" eaLnBrk="1" latinLnBrk="0" hangingPunct="1">
        <a:spcBef>
          <a:spcPct val="20000"/>
        </a:spcBef>
        <a:buFont typeface="Arial" panose="020B0604020202020204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1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9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6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4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2" y="366191"/>
            <a:ext cx="7886700" cy="1325033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2" y="1826685"/>
            <a:ext cx="7886700" cy="4349749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1" y="6356362"/>
            <a:ext cx="2057400" cy="366183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2" y="6356362"/>
            <a:ext cx="3086100" cy="366183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1" y="6356362"/>
            <a:ext cx="2057400" cy="366183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83BD11-8E88-4345-9201-C56A450BDEFB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8467726" y="6575695"/>
            <a:ext cx="871567" cy="5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BB9E0D01-EFE7-4045-8E20-C1720699F7F1}" type="slidenum">
              <a:rPr lang="en-US" altLang="ja-JP" sz="900" smtClean="0">
                <a:solidFill>
                  <a:srgbClr val="009B4A"/>
                </a:solidFill>
              </a:rPr>
              <a:pPr>
                <a:defRPr/>
              </a:pPr>
              <a:t>‹#›</a:t>
            </a:fld>
            <a:r>
              <a:rPr lang="en-US" altLang="ja-JP" sz="900" dirty="0" smtClean="0">
                <a:solidFill>
                  <a:srgbClr val="009B4A"/>
                </a:solidFill>
              </a:rPr>
              <a:t>/13</a:t>
            </a:r>
            <a:endParaRPr lang="en-US" altLang="ja-JP" sz="900" dirty="0">
              <a:solidFill>
                <a:srgbClr val="009B4A"/>
              </a:solidFill>
            </a:endParaRPr>
          </a:p>
        </p:txBody>
      </p:sp>
      <p:cxnSp>
        <p:nvCxnSpPr>
          <p:cNvPr id="8" name="直線コネクタ 11"/>
          <p:cNvCxnSpPr/>
          <p:nvPr/>
        </p:nvCxnSpPr>
        <p:spPr>
          <a:xfrm flipH="1">
            <a:off x="8604000" y="6400467"/>
            <a:ext cx="5400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12"/>
          <p:cNvCxnSpPr/>
          <p:nvPr/>
        </p:nvCxnSpPr>
        <p:spPr>
          <a:xfrm flipH="1">
            <a:off x="349251" y="878267"/>
            <a:ext cx="85278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13" descr="ロックアップ_カラー_RGB.jp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7722026" y="85754"/>
            <a:ext cx="1255184" cy="77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8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</p:sldLayoutIdLst>
  <p:txStyles>
    <p:titleStyle>
      <a:lvl1pPr algn="l" defTabSz="914231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5" indent="-228555" algn="l" defTabSz="9142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3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8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00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7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8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9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3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1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5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2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3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5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0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ロックアップ_カラー_RGB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255" y="2253967"/>
            <a:ext cx="3547448" cy="2196720"/>
          </a:xfrm>
          <a:prstGeom prst="rect">
            <a:avLst/>
          </a:prstGeom>
        </p:spPr>
      </p:pic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8467726" y="6575695"/>
            <a:ext cx="871567" cy="5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BB9E0D01-EFE7-4045-8E20-C1720699F7F1}" type="slidenum">
              <a:rPr lang="en-US" altLang="ja-JP" sz="900" smtClean="0">
                <a:solidFill>
                  <a:srgbClr val="009B4A"/>
                </a:solidFill>
              </a:rPr>
              <a:pPr>
                <a:defRPr/>
              </a:pPr>
              <a:t>‹#›</a:t>
            </a:fld>
            <a:r>
              <a:rPr lang="en-US" altLang="ja-JP" sz="900" dirty="0" smtClean="0">
                <a:solidFill>
                  <a:srgbClr val="009B4A"/>
                </a:solidFill>
              </a:rPr>
              <a:t>/13</a:t>
            </a:r>
            <a:endParaRPr lang="en-US" altLang="ja-JP" sz="900" dirty="0">
              <a:solidFill>
                <a:srgbClr val="009B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6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ctr" defTabSz="457112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5" indent="-342835" algn="l" defTabSz="457112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4" indent="-285697" algn="l" defTabSz="457112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8" indent="-228555" algn="l" defTabSz="457112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00" indent="-228555" algn="l" defTabSz="457112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7" indent="-228555" algn="l" defTabSz="457112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8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9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3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1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5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2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3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5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0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12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2AE2E5-7D44-4B7F-9665-082742ED3A9D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83BD11-8E88-4345-9201-C56A450BDEF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8467726" y="6575695"/>
            <a:ext cx="871567" cy="5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BB9E0D01-EFE7-4045-8E20-C1720699F7F1}" type="slidenum">
              <a:rPr lang="en-US" altLang="ja-JP" sz="900" smtClean="0">
                <a:solidFill>
                  <a:srgbClr val="009B4A"/>
                </a:solidFill>
              </a:rPr>
              <a:pPr>
                <a:defRPr/>
              </a:pPr>
              <a:t>‹#›</a:t>
            </a:fld>
            <a:r>
              <a:rPr lang="en-US" altLang="ja-JP" sz="900" dirty="0" smtClean="0">
                <a:solidFill>
                  <a:srgbClr val="009B4A"/>
                </a:solidFill>
              </a:rPr>
              <a:t>/13</a:t>
            </a:r>
            <a:endParaRPr lang="en-US" altLang="ja-JP" sz="900" dirty="0">
              <a:solidFill>
                <a:srgbClr val="009B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7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11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231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345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46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835" indent="-34283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4" indent="-28569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8" indent="-22855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00" indent="-22855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7" indent="-22855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8" indent="-228555" algn="l" defTabSz="91423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5" algn="l" defTabSz="91423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9" indent="-228555" algn="l" defTabSz="91423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3" indent="-228555" algn="l" defTabSz="91423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1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5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2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3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5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0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ロックアップ_カラー_RGB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255" y="2253967"/>
            <a:ext cx="3547448" cy="2196720"/>
          </a:xfrm>
          <a:prstGeom prst="rect">
            <a:avLst/>
          </a:prstGeom>
        </p:spPr>
      </p:pic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8467726" y="6575695"/>
            <a:ext cx="871567" cy="5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BB9E0D01-EFE7-4045-8E20-C1720699F7F1}" type="slidenum">
              <a:rPr lang="en-US" altLang="ja-JP" sz="900" smtClean="0">
                <a:solidFill>
                  <a:srgbClr val="009B4A"/>
                </a:solidFill>
              </a:rPr>
              <a:pPr>
                <a:defRPr/>
              </a:pPr>
              <a:t>‹#›</a:t>
            </a:fld>
            <a:r>
              <a:rPr lang="en-US" altLang="ja-JP" sz="900" dirty="0" smtClean="0">
                <a:solidFill>
                  <a:srgbClr val="009B4A"/>
                </a:solidFill>
              </a:rPr>
              <a:t>/13</a:t>
            </a:r>
            <a:endParaRPr lang="en-US" altLang="ja-JP" sz="900" dirty="0">
              <a:solidFill>
                <a:srgbClr val="009B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8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hf sldNum="0" hdr="0" ftr="0" dt="0"/>
  <p:txStyles>
    <p:titleStyle>
      <a:lvl1pPr algn="ctr" defTabSz="457112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5" indent="-342835" algn="l" defTabSz="457112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4" indent="-285697" algn="l" defTabSz="457112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8" indent="-228555" algn="l" defTabSz="457112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00" indent="-228555" algn="l" defTabSz="457112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7" indent="-228555" algn="l" defTabSz="457112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8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9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3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1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5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2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3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5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0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22975"/>
            <a:ext cx="7772400" cy="42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8" tIns="34286" rIns="68568" bIns="342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8" tIns="34286" rIns="68568" bIns="342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8" tIns="34286" rIns="68568" bIns="3428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8" tIns="34286" rIns="68568" bIns="3428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8467726" y="6575695"/>
            <a:ext cx="871567" cy="5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defTabSz="685707">
              <a:defRPr/>
            </a:pPr>
            <a:fld id="{BB9E0D01-EFE7-4045-8E20-C1720699F7F1}" type="slidenum">
              <a:rPr lang="en-US" altLang="ja-JP" sz="900" smtClean="0">
                <a:solidFill>
                  <a:srgbClr val="009B4A"/>
                </a:solidFill>
              </a:rPr>
              <a:pPr defTabSz="685707">
                <a:defRPr/>
              </a:pPr>
              <a:t>‹#›</a:t>
            </a:fld>
            <a:endParaRPr lang="en-US" altLang="ja-JP" sz="900" dirty="0">
              <a:solidFill>
                <a:srgbClr val="009B4A"/>
              </a:solidFill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flipH="1">
            <a:off x="8604000" y="6400467"/>
            <a:ext cx="5400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>
            <a:off x="349251" y="878267"/>
            <a:ext cx="85278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 descr="ロックアップ_カラー_RGB.jp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026" y="85755"/>
            <a:ext cx="1255184" cy="77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9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088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186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278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371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816" indent="-342816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778" indent="-285683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730" indent="-228543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820" indent="-228543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914" indent="-22854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002" indent="-22854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097" indent="-22854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189" indent="-22854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278" indent="-22854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8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1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9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6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40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31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6" tIns="45718" rIns="91436" bIns="45718" numCol="1" anchor="ctr" anchorCtr="0" compatLnSpc="1"/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4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6" tIns="45718" rIns="91436" bIns="45718" numCol="1" anchor="t" anchorCtr="0" compatLnSpc="1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83BD11-8E88-4345-9201-C56A450BDEFB}" type="slidenum">
              <a:rPr lang="ja-JP" altLang="en-US" smtClean="0"/>
              <a:t>‹#›</a:t>
            </a:fld>
            <a:endParaRPr lang="ja-JP" altLang="en-US"/>
          </a:p>
        </p:txBody>
      </p:sp>
      <p:cxnSp>
        <p:nvCxnSpPr>
          <p:cNvPr id="7" name="直線コネクタ 11"/>
          <p:cNvCxnSpPr/>
          <p:nvPr/>
        </p:nvCxnSpPr>
        <p:spPr>
          <a:xfrm flipH="1">
            <a:off x="8604000" y="6400467"/>
            <a:ext cx="5400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12"/>
          <p:cNvCxnSpPr/>
          <p:nvPr/>
        </p:nvCxnSpPr>
        <p:spPr>
          <a:xfrm flipH="1">
            <a:off x="349251" y="878267"/>
            <a:ext cx="85278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13" descr="ロックアップ_カラー_RGB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7722026" y="85754"/>
            <a:ext cx="1255184" cy="77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7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5pPr>
      <a:lvl6pPr marL="457195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6pPr>
      <a:lvl7pPr marL="914389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7pPr>
      <a:lvl8pPr marL="1371583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8pPr>
      <a:lvl9pPr marL="1828778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9pPr>
    </p:titleStyle>
    <p:bodyStyle>
      <a:lvl1pPr marL="342896" indent="-34289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0" indent="-2857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7" indent="-22859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4" indent="-22859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8" algn="l" defTabSz="9137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8" algn="l" defTabSz="9137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8" algn="l" defTabSz="9137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1" indent="-228598" algn="l" defTabSz="9137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9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6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4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ロックアップ_カラー_RGB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2780255" y="2253967"/>
            <a:ext cx="3547448" cy="21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7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sldNum="0" hdr="0" ftr="0" dt="0"/>
  <p:txStyles>
    <p:titleStyle>
      <a:lvl1pPr algn="ctr" defTabSz="456559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6" indent="-342896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0" indent="-285746" algn="l" defTabSz="456559" rtl="0" eaLnBrk="1" latinLnBrk="0" hangingPunct="1">
        <a:spcBef>
          <a:spcPct val="20000"/>
        </a:spcBef>
        <a:buFont typeface="Arial" panose="020B0604020202020204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7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8" algn="l" defTabSz="456559" rtl="0" eaLnBrk="1" latinLnBrk="0" hangingPunct="1">
        <a:spcBef>
          <a:spcPct val="20000"/>
        </a:spcBef>
        <a:buFont typeface="Arial" panose="020B0604020202020204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4" indent="-228598" algn="l" defTabSz="456559" rtl="0" eaLnBrk="1" latinLnBrk="0" hangingPunct="1">
        <a:spcBef>
          <a:spcPct val="20000"/>
        </a:spcBef>
        <a:buFont typeface="Arial" panose="020B0604020202020204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1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9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6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4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ロックアップ_カラー_RGB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2780255" y="2253967"/>
            <a:ext cx="3547448" cy="21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3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ctr" defTabSz="456559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6" indent="-342896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0" indent="-285746" algn="l" defTabSz="456559" rtl="0" eaLnBrk="1" latinLnBrk="0" hangingPunct="1">
        <a:spcBef>
          <a:spcPct val="20000"/>
        </a:spcBef>
        <a:buFont typeface="Arial" panose="020B0604020202020204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7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8" algn="l" defTabSz="456559" rtl="0" eaLnBrk="1" latinLnBrk="0" hangingPunct="1">
        <a:spcBef>
          <a:spcPct val="20000"/>
        </a:spcBef>
        <a:buFont typeface="Arial" panose="020B0604020202020204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4" indent="-228598" algn="l" defTabSz="456559" rtl="0" eaLnBrk="1" latinLnBrk="0" hangingPunct="1">
        <a:spcBef>
          <a:spcPct val="20000"/>
        </a:spcBef>
        <a:buFont typeface="Arial" panose="020B0604020202020204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1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9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6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4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22964"/>
            <a:ext cx="7772400" cy="4296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8" tIns="45719" rIns="91438" bIns="45719" numCol="1" anchor="ctr" anchorCtr="0" compatLnSpc="1"/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8" tIns="45719" rIns="91438" bIns="45719" numCol="1" anchor="t" anchorCtr="0" compatLnSpc="1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8" tIns="45719" rIns="91438" bIns="45719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8" tIns="45719" rIns="91438" bIns="45719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cxnSp>
        <p:nvCxnSpPr>
          <p:cNvPr id="12" name="直線コネクタ 11"/>
          <p:cNvCxnSpPr/>
          <p:nvPr/>
        </p:nvCxnSpPr>
        <p:spPr>
          <a:xfrm flipH="1">
            <a:off x="8604000" y="6400467"/>
            <a:ext cx="5400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>
            <a:off x="349251" y="878267"/>
            <a:ext cx="85278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 descr="ロックアップ_カラー_RG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722026" y="85754"/>
            <a:ext cx="1255184" cy="77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9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5pPr>
      <a:lvl6pPr marL="457195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6pPr>
      <a:lvl7pPr marL="914389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7pPr>
      <a:lvl8pPr marL="1371583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8pPr>
      <a:lvl9pPr marL="1828778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9pPr>
    </p:titleStyle>
    <p:bodyStyle>
      <a:lvl1pPr marL="342896" indent="-342896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40" indent="-285746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987" indent="-228598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180" indent="-228598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374" indent="-2285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569" indent="-2285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763" indent="-2285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957" indent="-2285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151" indent="-2285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9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6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4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ロックアップ_カラー_RGB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2780255" y="2253967"/>
            <a:ext cx="3547448" cy="21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0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ctr" defTabSz="456559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6" indent="-342896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0" indent="-285746" algn="l" defTabSz="456559" rtl="0" eaLnBrk="1" latinLnBrk="0" hangingPunct="1">
        <a:spcBef>
          <a:spcPct val="20000"/>
        </a:spcBef>
        <a:buFont typeface="Arial" panose="020B0604020202020204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7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8" algn="l" defTabSz="456559" rtl="0" eaLnBrk="1" latinLnBrk="0" hangingPunct="1">
        <a:spcBef>
          <a:spcPct val="20000"/>
        </a:spcBef>
        <a:buFont typeface="Arial" panose="020B0604020202020204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4" indent="-228598" algn="l" defTabSz="456559" rtl="0" eaLnBrk="1" latinLnBrk="0" hangingPunct="1">
        <a:spcBef>
          <a:spcPct val="20000"/>
        </a:spcBef>
        <a:buFont typeface="Arial" panose="020B0604020202020204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1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9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6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4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2" y="366191"/>
            <a:ext cx="7886700" cy="1325033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2" y="1826685"/>
            <a:ext cx="7886700" cy="4349749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1" y="6356362"/>
            <a:ext cx="2057400" cy="366183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2" y="6356362"/>
            <a:ext cx="3086100" cy="366183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1" y="6356362"/>
            <a:ext cx="2057400" cy="366183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83BD11-8E88-4345-9201-C56A450BDEFB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8467726" y="6575695"/>
            <a:ext cx="871567" cy="5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BB9E0D01-EFE7-4045-8E20-C1720699F7F1}" type="slidenum">
              <a:rPr lang="en-US" altLang="ja-JP" sz="900" smtClean="0">
                <a:solidFill>
                  <a:srgbClr val="009B4A"/>
                </a:solidFill>
              </a:rPr>
              <a:pPr>
                <a:defRPr/>
              </a:pPr>
              <a:t>‹#›</a:t>
            </a:fld>
            <a:r>
              <a:rPr lang="en-US" altLang="ja-JP" sz="900" dirty="0" smtClean="0">
                <a:solidFill>
                  <a:srgbClr val="009B4A"/>
                </a:solidFill>
              </a:rPr>
              <a:t>/8</a:t>
            </a:r>
            <a:endParaRPr lang="en-US" altLang="ja-JP" sz="900" dirty="0">
              <a:solidFill>
                <a:srgbClr val="009B4A"/>
              </a:solidFill>
            </a:endParaRPr>
          </a:p>
        </p:txBody>
      </p:sp>
      <p:cxnSp>
        <p:nvCxnSpPr>
          <p:cNvPr id="8" name="直線コネクタ 11"/>
          <p:cNvCxnSpPr/>
          <p:nvPr/>
        </p:nvCxnSpPr>
        <p:spPr>
          <a:xfrm flipH="1">
            <a:off x="8604000" y="6400467"/>
            <a:ext cx="5400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12"/>
          <p:cNvCxnSpPr/>
          <p:nvPr/>
        </p:nvCxnSpPr>
        <p:spPr>
          <a:xfrm flipH="1">
            <a:off x="349251" y="878267"/>
            <a:ext cx="85278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13" descr="ロックアップ_カラー_RGB.jp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7722026" y="85754"/>
            <a:ext cx="1255184" cy="77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4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</p:sldLayoutIdLst>
  <p:timing>
    <p:tnLst>
      <p:par>
        <p:cTn id="1" dur="indefinite" restart="never" nodeType="tmRoot"/>
      </p:par>
    </p:tnLst>
  </p:timing>
  <p:txStyles>
    <p:titleStyle>
      <a:lvl1pPr algn="l" defTabSz="914231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5" indent="-228555" algn="l" defTabSz="9142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3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8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00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7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8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9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3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1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5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2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3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5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0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ロックアップ_カラー_RGB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255" y="2253967"/>
            <a:ext cx="3547448" cy="2196720"/>
          </a:xfrm>
          <a:prstGeom prst="rect">
            <a:avLst/>
          </a:prstGeom>
        </p:spPr>
      </p:pic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8467726" y="6575695"/>
            <a:ext cx="871567" cy="5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BB9E0D01-EFE7-4045-8E20-C1720699F7F1}" type="slidenum">
              <a:rPr lang="en-US" altLang="ja-JP" sz="900" smtClean="0">
                <a:solidFill>
                  <a:srgbClr val="009B4A"/>
                </a:solidFill>
              </a:rPr>
              <a:pPr>
                <a:defRPr/>
              </a:pPr>
              <a:t>‹#›</a:t>
            </a:fld>
            <a:r>
              <a:rPr lang="en-US" altLang="ja-JP" sz="900" dirty="0" smtClean="0">
                <a:solidFill>
                  <a:srgbClr val="009B4A"/>
                </a:solidFill>
              </a:rPr>
              <a:t>/13</a:t>
            </a:r>
            <a:endParaRPr lang="en-US" altLang="ja-JP" sz="900" dirty="0">
              <a:solidFill>
                <a:srgbClr val="009B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3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ctr" defTabSz="457112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5" indent="-342835" algn="l" defTabSz="457112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4" indent="-285697" algn="l" defTabSz="457112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8" indent="-228555" algn="l" defTabSz="457112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00" indent="-228555" algn="l" defTabSz="457112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7" indent="-228555" algn="l" defTabSz="457112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8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9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3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1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5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2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3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5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0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12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2AE2E5-7D44-4B7F-9665-082742ED3A9D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83BD11-8E88-4345-9201-C56A450BDEF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8467726" y="6575695"/>
            <a:ext cx="871567" cy="5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BB9E0D01-EFE7-4045-8E20-C1720699F7F1}" type="slidenum">
              <a:rPr lang="en-US" altLang="ja-JP" sz="900" smtClean="0">
                <a:solidFill>
                  <a:srgbClr val="009B4A"/>
                </a:solidFill>
              </a:rPr>
              <a:pPr>
                <a:defRPr/>
              </a:pPr>
              <a:t>‹#›</a:t>
            </a:fld>
            <a:r>
              <a:rPr lang="en-US" altLang="ja-JP" sz="900" dirty="0" smtClean="0">
                <a:solidFill>
                  <a:srgbClr val="009B4A"/>
                </a:solidFill>
              </a:rPr>
              <a:t>/13</a:t>
            </a:r>
            <a:endParaRPr lang="en-US" altLang="ja-JP" sz="900" dirty="0">
              <a:solidFill>
                <a:srgbClr val="009B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0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11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231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345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46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835" indent="-34283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4" indent="-28569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8" indent="-22855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00" indent="-22855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7" indent="-22855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8" indent="-228555" algn="l" defTabSz="91423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5" algn="l" defTabSz="91423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9" indent="-228555" algn="l" defTabSz="91423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3" indent="-228555" algn="l" defTabSz="91423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1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5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2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3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5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0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ロックアップ_カラー_RGB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255" y="2253967"/>
            <a:ext cx="3547448" cy="2196720"/>
          </a:xfrm>
          <a:prstGeom prst="rect">
            <a:avLst/>
          </a:prstGeom>
        </p:spPr>
      </p:pic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8467726" y="6575695"/>
            <a:ext cx="871567" cy="5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BB9E0D01-EFE7-4045-8E20-C1720699F7F1}" type="slidenum">
              <a:rPr lang="en-US" altLang="ja-JP" sz="900" smtClean="0">
                <a:solidFill>
                  <a:srgbClr val="009B4A"/>
                </a:solidFill>
              </a:rPr>
              <a:pPr>
                <a:defRPr/>
              </a:pPr>
              <a:t>‹#›</a:t>
            </a:fld>
            <a:r>
              <a:rPr lang="en-US" altLang="ja-JP" sz="900" dirty="0" smtClean="0">
                <a:solidFill>
                  <a:srgbClr val="009B4A"/>
                </a:solidFill>
              </a:rPr>
              <a:t>/13</a:t>
            </a:r>
            <a:endParaRPr lang="en-US" altLang="ja-JP" sz="900" dirty="0">
              <a:solidFill>
                <a:srgbClr val="009B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8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hf sldNum="0" hdr="0" ftr="0" dt="0"/>
  <p:txStyles>
    <p:titleStyle>
      <a:lvl1pPr algn="ctr" defTabSz="457112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5" indent="-342835" algn="l" defTabSz="457112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4" indent="-285697" algn="l" defTabSz="457112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8" indent="-228555" algn="l" defTabSz="457112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00" indent="-228555" algn="l" defTabSz="457112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7" indent="-228555" algn="l" defTabSz="457112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8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9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3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1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5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2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3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5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0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22975"/>
            <a:ext cx="7772400" cy="42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8" tIns="34286" rIns="68568" bIns="342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8" tIns="34286" rIns="68568" bIns="342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8" tIns="34286" rIns="68568" bIns="3428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8" tIns="34286" rIns="68568" bIns="3428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8467726" y="6575695"/>
            <a:ext cx="871567" cy="5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defTabSz="685707">
              <a:defRPr/>
            </a:pPr>
            <a:fld id="{BB9E0D01-EFE7-4045-8E20-C1720699F7F1}" type="slidenum">
              <a:rPr lang="en-US" altLang="ja-JP" sz="900" smtClean="0">
                <a:solidFill>
                  <a:srgbClr val="009B4A"/>
                </a:solidFill>
              </a:rPr>
              <a:pPr defTabSz="685707">
                <a:defRPr/>
              </a:pPr>
              <a:t>‹#›</a:t>
            </a:fld>
            <a:r>
              <a:rPr lang="en-US" altLang="ja-JP" sz="900" dirty="0" smtClean="0">
                <a:solidFill>
                  <a:srgbClr val="009B4A"/>
                </a:solidFill>
              </a:rPr>
              <a:t>/8</a:t>
            </a:r>
            <a:endParaRPr lang="en-US" altLang="ja-JP" sz="900" dirty="0">
              <a:solidFill>
                <a:srgbClr val="009B4A"/>
              </a:solidFill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flipH="1">
            <a:off x="8604000" y="6400467"/>
            <a:ext cx="5400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>
            <a:off x="349251" y="878267"/>
            <a:ext cx="85278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 descr="ロックアップ_カラー_RGB.jp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026" y="85755"/>
            <a:ext cx="1255184" cy="77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9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  <p:sldLayoutId id="2147484024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088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186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278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371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816" indent="-342816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778" indent="-285683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730" indent="-228543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820" indent="-228543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914" indent="-22854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002" indent="-22854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097" indent="-22854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189" indent="-22854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278" indent="-22854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8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1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9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6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40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31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604506" y="6400800"/>
            <a:ext cx="539751" cy="0"/>
          </a:xfrm>
          <a:custGeom>
            <a:avLst/>
            <a:gdLst/>
            <a:ahLst/>
            <a:cxnLst/>
            <a:rect l="l" t="t" r="r" b="b"/>
            <a:pathLst>
              <a:path w="539750">
                <a:moveTo>
                  <a:pt x="53949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9B49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48997" y="877824"/>
            <a:ext cx="8528049" cy="0"/>
          </a:xfrm>
          <a:custGeom>
            <a:avLst/>
            <a:gdLst/>
            <a:ahLst/>
            <a:cxnLst/>
            <a:rect l="l" t="t" r="r" b="b"/>
            <a:pathLst>
              <a:path w="8528050">
                <a:moveTo>
                  <a:pt x="8527796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9B49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628652" y="366186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8652" y="1826685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28651" y="6356355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568C2-9CB7-42A7-AB12-7CB7B0331A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14-09-2023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028952" y="6356355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(#)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457951" y="6356355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gregregrgrg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5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</p:sldLayoutIdLst>
  <p:hf sldNum="0"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183" eaLnBrk="1" hangingPunct="1">
        <a:defRPr>
          <a:latin typeface="+mn-lt"/>
          <a:ea typeface="+mn-ea"/>
          <a:cs typeface="+mn-cs"/>
        </a:defRPr>
      </a:lvl2pPr>
      <a:lvl3pPr marL="914366" eaLnBrk="1" hangingPunct="1">
        <a:defRPr>
          <a:latin typeface="+mn-lt"/>
          <a:ea typeface="+mn-ea"/>
          <a:cs typeface="+mn-cs"/>
        </a:defRPr>
      </a:lvl3pPr>
      <a:lvl4pPr marL="1371549" eaLnBrk="1" hangingPunct="1">
        <a:defRPr>
          <a:latin typeface="+mn-lt"/>
          <a:ea typeface="+mn-ea"/>
          <a:cs typeface="+mn-cs"/>
        </a:defRPr>
      </a:lvl4pPr>
      <a:lvl5pPr marL="1828731" eaLnBrk="1" hangingPunct="1">
        <a:defRPr>
          <a:latin typeface="+mn-lt"/>
          <a:ea typeface="+mn-ea"/>
          <a:cs typeface="+mn-cs"/>
        </a:defRPr>
      </a:lvl5pPr>
      <a:lvl6pPr marL="2285915" eaLnBrk="1" hangingPunct="1">
        <a:defRPr>
          <a:latin typeface="+mn-lt"/>
          <a:ea typeface="+mn-ea"/>
          <a:cs typeface="+mn-cs"/>
        </a:defRPr>
      </a:lvl6pPr>
      <a:lvl7pPr marL="2743098" eaLnBrk="1" hangingPunct="1">
        <a:defRPr>
          <a:latin typeface="+mn-lt"/>
          <a:ea typeface="+mn-ea"/>
          <a:cs typeface="+mn-cs"/>
        </a:defRPr>
      </a:lvl7pPr>
      <a:lvl8pPr marL="3200280" eaLnBrk="1" hangingPunct="1">
        <a:defRPr>
          <a:latin typeface="+mn-lt"/>
          <a:ea typeface="+mn-ea"/>
          <a:cs typeface="+mn-cs"/>
        </a:defRPr>
      </a:lvl8pPr>
      <a:lvl9pPr marL="365746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183" eaLnBrk="1" hangingPunct="1">
        <a:defRPr>
          <a:latin typeface="+mn-lt"/>
          <a:ea typeface="+mn-ea"/>
          <a:cs typeface="+mn-cs"/>
        </a:defRPr>
      </a:lvl2pPr>
      <a:lvl3pPr marL="914366" eaLnBrk="1" hangingPunct="1">
        <a:defRPr>
          <a:latin typeface="+mn-lt"/>
          <a:ea typeface="+mn-ea"/>
          <a:cs typeface="+mn-cs"/>
        </a:defRPr>
      </a:lvl3pPr>
      <a:lvl4pPr marL="1371549" eaLnBrk="1" hangingPunct="1">
        <a:defRPr>
          <a:latin typeface="+mn-lt"/>
          <a:ea typeface="+mn-ea"/>
          <a:cs typeface="+mn-cs"/>
        </a:defRPr>
      </a:lvl4pPr>
      <a:lvl5pPr marL="1828731" eaLnBrk="1" hangingPunct="1">
        <a:defRPr>
          <a:latin typeface="+mn-lt"/>
          <a:ea typeface="+mn-ea"/>
          <a:cs typeface="+mn-cs"/>
        </a:defRPr>
      </a:lvl5pPr>
      <a:lvl6pPr marL="2285915" eaLnBrk="1" hangingPunct="1">
        <a:defRPr>
          <a:latin typeface="+mn-lt"/>
          <a:ea typeface="+mn-ea"/>
          <a:cs typeface="+mn-cs"/>
        </a:defRPr>
      </a:lvl6pPr>
      <a:lvl7pPr marL="2743098" eaLnBrk="1" hangingPunct="1">
        <a:defRPr>
          <a:latin typeface="+mn-lt"/>
          <a:ea typeface="+mn-ea"/>
          <a:cs typeface="+mn-cs"/>
        </a:defRPr>
      </a:lvl7pPr>
      <a:lvl8pPr marL="3200280" eaLnBrk="1" hangingPunct="1">
        <a:defRPr>
          <a:latin typeface="+mn-lt"/>
          <a:ea typeface="+mn-ea"/>
          <a:cs typeface="+mn-cs"/>
        </a:defRPr>
      </a:lvl8pPr>
      <a:lvl9pPr marL="3657463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6" tIns="45718" rIns="91436" bIns="45718" numCol="1" anchor="ctr" anchorCtr="0" compatLnSpc="1"/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4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6" tIns="45718" rIns="91436" bIns="45718" numCol="1" anchor="t" anchorCtr="0" compatLnSpc="1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86EC2-6E84-4B89-8AE4-2945B08AE9AE}" type="datetimeFigureOut">
              <a:rPr lang="en-US" smtClean="0"/>
              <a:t>13-09-2023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83BD11-8E88-4345-9201-C56A450BDEFB}" type="slidenum">
              <a:rPr lang="ja-JP" altLang="en-US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414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5pPr>
      <a:lvl6pPr marL="457195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6pPr>
      <a:lvl7pPr marL="914389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7pPr>
      <a:lvl8pPr marL="1371583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8pPr>
      <a:lvl9pPr marL="1828778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9pPr>
    </p:titleStyle>
    <p:bodyStyle>
      <a:lvl1pPr marL="342896" indent="-34289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0" indent="-2857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7" indent="-22859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4" indent="-22859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8" algn="l" defTabSz="9137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8" algn="l" defTabSz="9137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8" algn="l" defTabSz="9137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1" indent="-228598" algn="l" defTabSz="9137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9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6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4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ロックアップ_カラー_RGB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2780255" y="2253967"/>
            <a:ext cx="3547448" cy="21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9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hf sldNum="0" hdr="0" ftr="0" dt="0"/>
  <p:txStyles>
    <p:titleStyle>
      <a:lvl1pPr algn="ctr" defTabSz="456559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6" indent="-342896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0" indent="-285746" algn="l" defTabSz="456559" rtl="0" eaLnBrk="1" latinLnBrk="0" hangingPunct="1">
        <a:spcBef>
          <a:spcPct val="20000"/>
        </a:spcBef>
        <a:buFont typeface="Arial" panose="020B0604020202020204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7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8" algn="l" defTabSz="456559" rtl="0" eaLnBrk="1" latinLnBrk="0" hangingPunct="1">
        <a:spcBef>
          <a:spcPct val="20000"/>
        </a:spcBef>
        <a:buFont typeface="Arial" panose="020B0604020202020204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4" indent="-228598" algn="l" defTabSz="456559" rtl="0" eaLnBrk="1" latinLnBrk="0" hangingPunct="1">
        <a:spcBef>
          <a:spcPct val="20000"/>
        </a:spcBef>
        <a:buFont typeface="Arial" panose="020B0604020202020204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1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9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6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4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ロックアップ_カラー_RGB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2780255" y="2253967"/>
            <a:ext cx="3547448" cy="21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4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sldNum="0" hdr="0" ftr="0" dt="0"/>
  <p:txStyles>
    <p:titleStyle>
      <a:lvl1pPr algn="ctr" defTabSz="456559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6" indent="-342896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0" indent="-285746" algn="l" defTabSz="456559" rtl="0" eaLnBrk="1" latinLnBrk="0" hangingPunct="1">
        <a:spcBef>
          <a:spcPct val="20000"/>
        </a:spcBef>
        <a:buFont typeface="Arial" panose="020B0604020202020204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7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8" algn="l" defTabSz="456559" rtl="0" eaLnBrk="1" latinLnBrk="0" hangingPunct="1">
        <a:spcBef>
          <a:spcPct val="20000"/>
        </a:spcBef>
        <a:buFont typeface="Arial" panose="020B0604020202020204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4" indent="-228598" algn="l" defTabSz="456559" rtl="0" eaLnBrk="1" latinLnBrk="0" hangingPunct="1">
        <a:spcBef>
          <a:spcPct val="20000"/>
        </a:spcBef>
        <a:buFont typeface="Arial" panose="020B0604020202020204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1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9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6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4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ロックアップ_カラー_RGB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2780255" y="2253967"/>
            <a:ext cx="3547448" cy="21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7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hf sldNum="0" hdr="0" ftr="0" dt="0"/>
  <p:txStyles>
    <p:titleStyle>
      <a:lvl1pPr algn="ctr" defTabSz="456559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6" indent="-342896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0" indent="-285746" algn="l" defTabSz="456559" rtl="0" eaLnBrk="1" latinLnBrk="0" hangingPunct="1">
        <a:spcBef>
          <a:spcPct val="20000"/>
        </a:spcBef>
        <a:buFont typeface="Arial" panose="020B0604020202020204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7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8" algn="l" defTabSz="456559" rtl="0" eaLnBrk="1" latinLnBrk="0" hangingPunct="1">
        <a:spcBef>
          <a:spcPct val="20000"/>
        </a:spcBef>
        <a:buFont typeface="Arial" panose="020B0604020202020204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4" indent="-228598" algn="l" defTabSz="456559" rtl="0" eaLnBrk="1" latinLnBrk="0" hangingPunct="1">
        <a:spcBef>
          <a:spcPct val="20000"/>
        </a:spcBef>
        <a:buFont typeface="Arial" panose="020B0604020202020204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1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9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6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4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2" y="366191"/>
            <a:ext cx="7886700" cy="1325033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2" y="1826685"/>
            <a:ext cx="7886700" cy="4349749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1" y="6356362"/>
            <a:ext cx="2057400" cy="366183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2" y="6356362"/>
            <a:ext cx="3086100" cy="366183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1" y="6356362"/>
            <a:ext cx="2057400" cy="366183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83BD11-8E88-4345-9201-C56A450BDEFB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8467726" y="6575695"/>
            <a:ext cx="871567" cy="5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BB9E0D01-EFE7-4045-8E20-C1720699F7F1}" type="slidenum">
              <a:rPr lang="en-US" altLang="ja-JP" sz="900" smtClean="0">
                <a:solidFill>
                  <a:srgbClr val="009B4A"/>
                </a:solidFill>
              </a:rPr>
              <a:pPr>
                <a:defRPr/>
              </a:pPr>
              <a:t>‹#›</a:t>
            </a:fld>
            <a:r>
              <a:rPr lang="en-US" altLang="ja-JP" sz="900" dirty="0" smtClean="0">
                <a:solidFill>
                  <a:srgbClr val="009B4A"/>
                </a:solidFill>
              </a:rPr>
              <a:t>/13</a:t>
            </a:r>
            <a:endParaRPr lang="en-US" altLang="ja-JP" sz="900" dirty="0">
              <a:solidFill>
                <a:srgbClr val="009B4A"/>
              </a:solidFill>
            </a:endParaRPr>
          </a:p>
        </p:txBody>
      </p:sp>
      <p:cxnSp>
        <p:nvCxnSpPr>
          <p:cNvPr id="8" name="直線コネクタ 11"/>
          <p:cNvCxnSpPr/>
          <p:nvPr/>
        </p:nvCxnSpPr>
        <p:spPr>
          <a:xfrm flipH="1">
            <a:off x="8604000" y="6400467"/>
            <a:ext cx="5400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12"/>
          <p:cNvCxnSpPr/>
          <p:nvPr/>
        </p:nvCxnSpPr>
        <p:spPr>
          <a:xfrm flipH="1">
            <a:off x="349251" y="878267"/>
            <a:ext cx="85278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13" descr="ロックアップ_カラー_RGB.jp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7722026" y="85754"/>
            <a:ext cx="1255184" cy="77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0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</p:sldLayoutIdLst>
  <p:txStyles>
    <p:titleStyle>
      <a:lvl1pPr algn="l" defTabSz="914231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5" indent="-228555" algn="l" defTabSz="9142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3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8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00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7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8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9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3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1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5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2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3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5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0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ロックアップ_カラー_RGB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255" y="2253967"/>
            <a:ext cx="3547448" cy="2196720"/>
          </a:xfrm>
          <a:prstGeom prst="rect">
            <a:avLst/>
          </a:prstGeom>
        </p:spPr>
      </p:pic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8467726" y="6575695"/>
            <a:ext cx="871567" cy="5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BB9E0D01-EFE7-4045-8E20-C1720699F7F1}" type="slidenum">
              <a:rPr lang="en-US" altLang="ja-JP" sz="900" smtClean="0">
                <a:solidFill>
                  <a:srgbClr val="009B4A"/>
                </a:solidFill>
              </a:rPr>
              <a:pPr>
                <a:defRPr/>
              </a:pPr>
              <a:t>‹#›</a:t>
            </a:fld>
            <a:r>
              <a:rPr lang="en-US" altLang="ja-JP" sz="900" dirty="0" smtClean="0">
                <a:solidFill>
                  <a:srgbClr val="009B4A"/>
                </a:solidFill>
              </a:rPr>
              <a:t>/13</a:t>
            </a:r>
            <a:endParaRPr lang="en-US" altLang="ja-JP" sz="900" dirty="0">
              <a:solidFill>
                <a:srgbClr val="009B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ctr" defTabSz="457112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5" indent="-342835" algn="l" defTabSz="457112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4" indent="-285697" algn="l" defTabSz="457112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8" indent="-228555" algn="l" defTabSz="457112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00" indent="-228555" algn="l" defTabSz="457112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7" indent="-228555" algn="l" defTabSz="457112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8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9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3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1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5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2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3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5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0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12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2AE2E5-7D44-4B7F-9665-082742ED3A9D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83BD11-8E88-4345-9201-C56A450BDEF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8467726" y="6575695"/>
            <a:ext cx="871567" cy="5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BB9E0D01-EFE7-4045-8E20-C1720699F7F1}" type="slidenum">
              <a:rPr lang="en-US" altLang="ja-JP" sz="900" smtClean="0">
                <a:solidFill>
                  <a:srgbClr val="009B4A"/>
                </a:solidFill>
              </a:rPr>
              <a:pPr>
                <a:defRPr/>
              </a:pPr>
              <a:t>‹#›</a:t>
            </a:fld>
            <a:r>
              <a:rPr lang="en-US" altLang="ja-JP" sz="900" dirty="0" smtClean="0">
                <a:solidFill>
                  <a:srgbClr val="009B4A"/>
                </a:solidFill>
              </a:rPr>
              <a:t>/13</a:t>
            </a:r>
            <a:endParaRPr lang="en-US" altLang="ja-JP" sz="900" dirty="0">
              <a:solidFill>
                <a:srgbClr val="009B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6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11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231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345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46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835" indent="-34283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4" indent="-28569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8" indent="-22855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00" indent="-22855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7" indent="-22855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8" indent="-228555" algn="l" defTabSz="91423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5" algn="l" defTabSz="91423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9" indent="-228555" algn="l" defTabSz="91423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3" indent="-228555" algn="l" defTabSz="91423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1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5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2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3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5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0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ロックアップ_カラー_RGB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255" y="2253967"/>
            <a:ext cx="3547448" cy="2196720"/>
          </a:xfrm>
          <a:prstGeom prst="rect">
            <a:avLst/>
          </a:prstGeom>
        </p:spPr>
      </p:pic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8467726" y="6575695"/>
            <a:ext cx="871567" cy="5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BB9E0D01-EFE7-4045-8E20-C1720699F7F1}" type="slidenum">
              <a:rPr lang="en-US" altLang="ja-JP" sz="900" smtClean="0">
                <a:solidFill>
                  <a:srgbClr val="009B4A"/>
                </a:solidFill>
              </a:rPr>
              <a:pPr>
                <a:defRPr/>
              </a:pPr>
              <a:t>‹#›</a:t>
            </a:fld>
            <a:r>
              <a:rPr lang="en-US" altLang="ja-JP" sz="900" dirty="0" smtClean="0">
                <a:solidFill>
                  <a:srgbClr val="009B4A"/>
                </a:solidFill>
              </a:rPr>
              <a:t>/13</a:t>
            </a:r>
            <a:endParaRPr lang="en-US" altLang="ja-JP" sz="900" dirty="0">
              <a:solidFill>
                <a:srgbClr val="009B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7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hf sldNum="0" hdr="0" ftr="0" dt="0"/>
  <p:txStyles>
    <p:titleStyle>
      <a:lvl1pPr algn="ctr" defTabSz="457112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5" indent="-342835" algn="l" defTabSz="457112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4" indent="-285697" algn="l" defTabSz="457112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8" indent="-228555" algn="l" defTabSz="457112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00" indent="-228555" algn="l" defTabSz="457112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7" indent="-228555" algn="l" defTabSz="457112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8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9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3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1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5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2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3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5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0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22975"/>
            <a:ext cx="7772400" cy="42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8" tIns="34286" rIns="68568" bIns="342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8" tIns="34286" rIns="68568" bIns="342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8" tIns="34286" rIns="68568" bIns="3428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8" tIns="34286" rIns="68568" bIns="3428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8467726" y="6575695"/>
            <a:ext cx="871567" cy="5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defTabSz="685707">
              <a:defRPr/>
            </a:pPr>
            <a:fld id="{BB9E0D01-EFE7-4045-8E20-C1720699F7F1}" type="slidenum">
              <a:rPr lang="en-US" altLang="ja-JP" sz="900" smtClean="0">
                <a:solidFill>
                  <a:srgbClr val="009B4A"/>
                </a:solidFill>
              </a:rPr>
              <a:pPr defTabSz="685707">
                <a:defRPr/>
              </a:pPr>
              <a:t>‹#›</a:t>
            </a:fld>
            <a:endParaRPr lang="en-US" altLang="ja-JP" sz="900" dirty="0">
              <a:solidFill>
                <a:srgbClr val="009B4A"/>
              </a:solidFill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flipH="1">
            <a:off x="8604000" y="6400467"/>
            <a:ext cx="5400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>
            <a:off x="349251" y="878267"/>
            <a:ext cx="85278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 descr="ロックアップ_カラー_RGB.jp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026" y="85755"/>
            <a:ext cx="1255184" cy="77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  <p:sldLayoutId id="2147484130" r:id="rId12"/>
    <p:sldLayoutId id="2147484131" r:id="rId13"/>
    <p:sldLayoutId id="2147484132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088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186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278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371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816" indent="-342816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778" indent="-285683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730" indent="-228543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820" indent="-228543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914" indent="-22854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002" indent="-22854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097" indent="-22854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189" indent="-22854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278" indent="-22854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8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1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9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6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40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31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6" tIns="45718" rIns="91436" bIns="45718" numCol="1" anchor="ctr" anchorCtr="0" compatLnSpc="1"/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4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6" tIns="45718" rIns="91436" bIns="45718" numCol="1" anchor="t" anchorCtr="0" compatLnSpc="1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83BD11-8E88-4345-9201-C56A450BDEFB}" type="slidenum">
              <a:rPr lang="ja-JP" altLang="en-US" smtClean="0"/>
              <a:t>‹#›</a:t>
            </a:fld>
            <a:endParaRPr lang="ja-JP" altLang="en-US"/>
          </a:p>
        </p:txBody>
      </p:sp>
      <p:cxnSp>
        <p:nvCxnSpPr>
          <p:cNvPr id="7" name="直線コネクタ 11"/>
          <p:cNvCxnSpPr/>
          <p:nvPr/>
        </p:nvCxnSpPr>
        <p:spPr>
          <a:xfrm flipH="1">
            <a:off x="8604000" y="6400467"/>
            <a:ext cx="5400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12"/>
          <p:cNvCxnSpPr/>
          <p:nvPr/>
        </p:nvCxnSpPr>
        <p:spPr>
          <a:xfrm flipH="1">
            <a:off x="349251" y="878267"/>
            <a:ext cx="85278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13" descr="ロックアップ_カラー_RGB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7722026" y="85754"/>
            <a:ext cx="1255184" cy="77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5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5pPr>
      <a:lvl6pPr marL="457195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6pPr>
      <a:lvl7pPr marL="914389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7pPr>
      <a:lvl8pPr marL="1371583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8pPr>
      <a:lvl9pPr marL="1828778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9pPr>
    </p:titleStyle>
    <p:bodyStyle>
      <a:lvl1pPr marL="342896" indent="-34289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0" indent="-2857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7" indent="-22859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4" indent="-22859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8" algn="l" defTabSz="9137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8" algn="l" defTabSz="9137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8" algn="l" defTabSz="9137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1" indent="-228598" algn="l" defTabSz="9137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9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6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4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ロックアップ_カラー_RGB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2780255" y="2253967"/>
            <a:ext cx="3547448" cy="21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7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p:hf sldNum="0" hdr="0" ftr="0" dt="0"/>
  <p:txStyles>
    <p:titleStyle>
      <a:lvl1pPr algn="ctr" defTabSz="456559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6" indent="-342896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0" indent="-285746" algn="l" defTabSz="456559" rtl="0" eaLnBrk="1" latinLnBrk="0" hangingPunct="1">
        <a:spcBef>
          <a:spcPct val="20000"/>
        </a:spcBef>
        <a:buFont typeface="Arial" panose="020B0604020202020204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7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8" algn="l" defTabSz="456559" rtl="0" eaLnBrk="1" latinLnBrk="0" hangingPunct="1">
        <a:spcBef>
          <a:spcPct val="20000"/>
        </a:spcBef>
        <a:buFont typeface="Arial" panose="020B0604020202020204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4" indent="-228598" algn="l" defTabSz="456559" rtl="0" eaLnBrk="1" latinLnBrk="0" hangingPunct="1">
        <a:spcBef>
          <a:spcPct val="20000"/>
        </a:spcBef>
        <a:buFont typeface="Arial" panose="020B0604020202020204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1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9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6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4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22964"/>
            <a:ext cx="7772400" cy="4296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8" tIns="45719" rIns="91438" bIns="45719" numCol="1" anchor="ctr" anchorCtr="0" compatLnSpc="1"/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8" tIns="45719" rIns="91438" bIns="45719" numCol="1" anchor="t" anchorCtr="0" compatLnSpc="1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8" tIns="45719" rIns="91438" bIns="45719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8" tIns="45719" rIns="91438" bIns="45719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cxnSp>
        <p:nvCxnSpPr>
          <p:cNvPr id="12" name="直線コネクタ 11"/>
          <p:cNvCxnSpPr/>
          <p:nvPr/>
        </p:nvCxnSpPr>
        <p:spPr>
          <a:xfrm flipH="1">
            <a:off x="8604000" y="6400467"/>
            <a:ext cx="5400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>
            <a:off x="349251" y="878267"/>
            <a:ext cx="85278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 descr="ロックアップ_カラー_RGB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722026" y="85754"/>
            <a:ext cx="1255184" cy="77726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0" y="1"/>
            <a:ext cx="7781925" cy="419101"/>
          </a:xfrm>
          <a:prstGeom prst="rect">
            <a:avLst/>
          </a:prstGeom>
          <a:gradFill flip="none" rotWithShape="1">
            <a:gsLst>
              <a:gs pos="0">
                <a:srgbClr val="008F45"/>
              </a:gs>
              <a:gs pos="66000">
                <a:schemeClr val="bg1"/>
              </a:gs>
              <a:gs pos="56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6400" y="-12700"/>
            <a:ext cx="12700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1400" i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iTapt</a:t>
            </a:r>
            <a:endParaRPr lang="ja-JP" altLang="en-US" sz="1400" i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二等辺三角形 10"/>
          <p:cNvSpPr/>
          <p:nvPr/>
        </p:nvSpPr>
        <p:spPr>
          <a:xfrm rot="5400000">
            <a:off x="315130" y="108083"/>
            <a:ext cx="100029" cy="156819"/>
          </a:xfrm>
          <a:prstGeom prst="triangle">
            <a:avLst/>
          </a:prstGeom>
          <a:solidFill>
            <a:schemeClr val="bg1"/>
          </a:solidFill>
          <a:ln w="38100">
            <a:solidFill>
              <a:srgbClr val="F0FE6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rgbClr val="FFFF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5" name="二等辺三角形 14"/>
          <p:cNvSpPr/>
          <p:nvPr/>
        </p:nvSpPr>
        <p:spPr>
          <a:xfrm rot="5400000">
            <a:off x="150030" y="108083"/>
            <a:ext cx="100029" cy="156819"/>
          </a:xfrm>
          <a:prstGeom prst="triangle">
            <a:avLst/>
          </a:prstGeom>
          <a:solidFill>
            <a:schemeClr val="bg1"/>
          </a:solidFill>
          <a:ln w="38100">
            <a:solidFill>
              <a:srgbClr val="F0FE6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rgbClr val="FFFFFF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01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5pPr>
      <a:lvl6pPr marL="457195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6pPr>
      <a:lvl7pPr marL="914389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7pPr>
      <a:lvl8pPr marL="1371583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8pPr>
      <a:lvl9pPr marL="1828778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9pPr>
    </p:titleStyle>
    <p:bodyStyle>
      <a:lvl1pPr marL="342896" indent="-342896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40" indent="-285746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987" indent="-228598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180" indent="-228598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374" indent="-2285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569" indent="-2285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763" indent="-2285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957" indent="-2285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151" indent="-2285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9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6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4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ロックアップ_カラー_RGB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2780255" y="2253967"/>
            <a:ext cx="3547448" cy="21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0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hf sldNum="0" hdr="0" ftr="0" dt="0"/>
  <p:txStyles>
    <p:titleStyle>
      <a:lvl1pPr algn="ctr" defTabSz="456559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6" indent="-342896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0" indent="-285746" algn="l" defTabSz="456559" rtl="0" eaLnBrk="1" latinLnBrk="0" hangingPunct="1">
        <a:spcBef>
          <a:spcPct val="20000"/>
        </a:spcBef>
        <a:buFont typeface="Arial" panose="020B0604020202020204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7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8" algn="l" defTabSz="456559" rtl="0" eaLnBrk="1" latinLnBrk="0" hangingPunct="1">
        <a:spcBef>
          <a:spcPct val="20000"/>
        </a:spcBef>
        <a:buFont typeface="Arial" panose="020B0604020202020204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4" indent="-228598" algn="l" defTabSz="456559" rtl="0" eaLnBrk="1" latinLnBrk="0" hangingPunct="1">
        <a:spcBef>
          <a:spcPct val="20000"/>
        </a:spcBef>
        <a:buFont typeface="Arial" panose="020B0604020202020204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1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9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6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4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2" y="366191"/>
            <a:ext cx="7886700" cy="1325033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2" y="1826685"/>
            <a:ext cx="7886700" cy="4349749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1" y="6356362"/>
            <a:ext cx="2057400" cy="366183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2" y="6356362"/>
            <a:ext cx="3086100" cy="366183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1" y="6356362"/>
            <a:ext cx="2057400" cy="366183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83BD11-8E88-4345-9201-C56A450BDEFB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8467726" y="6575695"/>
            <a:ext cx="871567" cy="5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BB9E0D01-EFE7-4045-8E20-C1720699F7F1}" type="slidenum">
              <a:rPr lang="en-US" altLang="ja-JP" sz="900" smtClean="0">
                <a:solidFill>
                  <a:srgbClr val="009B4A"/>
                </a:solidFill>
              </a:rPr>
              <a:pPr>
                <a:defRPr/>
              </a:pPr>
              <a:t>‹#›</a:t>
            </a:fld>
            <a:r>
              <a:rPr lang="en-US" altLang="ja-JP" sz="900" dirty="0" smtClean="0">
                <a:solidFill>
                  <a:srgbClr val="009B4A"/>
                </a:solidFill>
              </a:rPr>
              <a:t>/13</a:t>
            </a:r>
            <a:endParaRPr lang="en-US" altLang="ja-JP" sz="900" dirty="0">
              <a:solidFill>
                <a:srgbClr val="009B4A"/>
              </a:solidFill>
            </a:endParaRPr>
          </a:p>
        </p:txBody>
      </p:sp>
      <p:cxnSp>
        <p:nvCxnSpPr>
          <p:cNvPr id="8" name="直線コネクタ 11"/>
          <p:cNvCxnSpPr/>
          <p:nvPr/>
        </p:nvCxnSpPr>
        <p:spPr>
          <a:xfrm flipH="1">
            <a:off x="8604000" y="6400467"/>
            <a:ext cx="5400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12"/>
          <p:cNvCxnSpPr/>
          <p:nvPr/>
        </p:nvCxnSpPr>
        <p:spPr>
          <a:xfrm flipH="1">
            <a:off x="349251" y="878267"/>
            <a:ext cx="85278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13" descr="ロックアップ_カラー_RGB.jp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7722026" y="85754"/>
            <a:ext cx="1255184" cy="77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9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l" defTabSz="914231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5" indent="-228555" algn="l" defTabSz="9142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3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8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00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7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8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9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3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1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5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2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3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5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0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2" y="366191"/>
            <a:ext cx="7886700" cy="1325033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2" y="1826685"/>
            <a:ext cx="7886700" cy="4349749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1" y="6356362"/>
            <a:ext cx="2057400" cy="366183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2" y="6356362"/>
            <a:ext cx="3086100" cy="366183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1" y="6356362"/>
            <a:ext cx="2057400" cy="366183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83BD11-8E88-4345-9201-C56A450BDEFB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8467726" y="6575695"/>
            <a:ext cx="871567" cy="5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BB9E0D01-EFE7-4045-8E20-C1720699F7F1}" type="slidenum">
              <a:rPr lang="en-US" altLang="ja-JP" sz="900" smtClean="0">
                <a:solidFill>
                  <a:srgbClr val="009B4A"/>
                </a:solidFill>
              </a:rPr>
              <a:pPr>
                <a:defRPr/>
              </a:pPr>
              <a:t>‹#›</a:t>
            </a:fld>
            <a:r>
              <a:rPr lang="en-US" altLang="ja-JP" sz="900" dirty="0" smtClean="0">
                <a:solidFill>
                  <a:srgbClr val="009B4A"/>
                </a:solidFill>
              </a:rPr>
              <a:t>/13</a:t>
            </a:r>
            <a:endParaRPr lang="en-US" altLang="ja-JP" sz="900" dirty="0">
              <a:solidFill>
                <a:srgbClr val="009B4A"/>
              </a:solidFill>
            </a:endParaRPr>
          </a:p>
        </p:txBody>
      </p:sp>
      <p:cxnSp>
        <p:nvCxnSpPr>
          <p:cNvPr id="8" name="直線コネクタ 11"/>
          <p:cNvCxnSpPr/>
          <p:nvPr/>
        </p:nvCxnSpPr>
        <p:spPr>
          <a:xfrm flipH="1">
            <a:off x="8604000" y="6400467"/>
            <a:ext cx="5400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12"/>
          <p:cNvCxnSpPr/>
          <p:nvPr/>
        </p:nvCxnSpPr>
        <p:spPr>
          <a:xfrm flipH="1">
            <a:off x="349251" y="878267"/>
            <a:ext cx="85278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13" descr="ロックアップ_カラー_RGB.jp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7722026" y="85754"/>
            <a:ext cx="1255184" cy="77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5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</p:sldLayoutIdLst>
  <p:txStyles>
    <p:titleStyle>
      <a:lvl1pPr algn="l" defTabSz="914231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5" indent="-228555" algn="l" defTabSz="9142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3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8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00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7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8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9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3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1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5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2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3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5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0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ロックアップ_カラー_RGB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255" y="2253967"/>
            <a:ext cx="3547448" cy="2196720"/>
          </a:xfrm>
          <a:prstGeom prst="rect">
            <a:avLst/>
          </a:prstGeom>
        </p:spPr>
      </p:pic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8467726" y="6575695"/>
            <a:ext cx="871567" cy="5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BB9E0D01-EFE7-4045-8E20-C1720699F7F1}" type="slidenum">
              <a:rPr lang="en-US" altLang="ja-JP" sz="900" smtClean="0">
                <a:solidFill>
                  <a:srgbClr val="009B4A"/>
                </a:solidFill>
              </a:rPr>
              <a:pPr>
                <a:defRPr/>
              </a:pPr>
              <a:t>‹#›</a:t>
            </a:fld>
            <a:r>
              <a:rPr lang="en-US" altLang="ja-JP" sz="900" dirty="0" smtClean="0">
                <a:solidFill>
                  <a:srgbClr val="009B4A"/>
                </a:solidFill>
              </a:rPr>
              <a:t>/13</a:t>
            </a:r>
            <a:endParaRPr lang="en-US" altLang="ja-JP" sz="900" dirty="0">
              <a:solidFill>
                <a:srgbClr val="009B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0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txStyles>
    <p:titleStyle>
      <a:lvl1pPr algn="ctr" defTabSz="457112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5" indent="-342835" algn="l" defTabSz="457112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4" indent="-285697" algn="l" defTabSz="457112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8" indent="-228555" algn="l" defTabSz="457112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00" indent="-228555" algn="l" defTabSz="457112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7" indent="-228555" algn="l" defTabSz="457112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8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9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3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1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5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2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3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5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0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12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2AE2E5-7D44-4B7F-9665-082742ED3A9D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83BD11-8E88-4345-9201-C56A450BDEF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8467726" y="6575695"/>
            <a:ext cx="871567" cy="5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BB9E0D01-EFE7-4045-8E20-C1720699F7F1}" type="slidenum">
              <a:rPr lang="en-US" altLang="ja-JP" sz="900" smtClean="0">
                <a:solidFill>
                  <a:srgbClr val="009B4A"/>
                </a:solidFill>
              </a:rPr>
              <a:pPr>
                <a:defRPr/>
              </a:pPr>
              <a:t>‹#›</a:t>
            </a:fld>
            <a:r>
              <a:rPr lang="en-US" altLang="ja-JP" sz="900" dirty="0" smtClean="0">
                <a:solidFill>
                  <a:srgbClr val="009B4A"/>
                </a:solidFill>
              </a:rPr>
              <a:t>/13</a:t>
            </a:r>
            <a:endParaRPr lang="en-US" altLang="ja-JP" sz="900" dirty="0">
              <a:solidFill>
                <a:srgbClr val="009B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2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11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231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345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46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835" indent="-34283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4" indent="-28569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8" indent="-22855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00" indent="-22855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7" indent="-22855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8" indent="-228555" algn="l" defTabSz="91423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5" algn="l" defTabSz="91423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9" indent="-228555" algn="l" defTabSz="91423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3" indent="-228555" algn="l" defTabSz="91423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1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5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2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3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5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0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ロックアップ_カラー_RGB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255" y="2253967"/>
            <a:ext cx="3547448" cy="2196720"/>
          </a:xfrm>
          <a:prstGeom prst="rect">
            <a:avLst/>
          </a:prstGeom>
        </p:spPr>
      </p:pic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8467726" y="6575695"/>
            <a:ext cx="871567" cy="5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BB9E0D01-EFE7-4045-8E20-C1720699F7F1}" type="slidenum">
              <a:rPr lang="en-US" altLang="ja-JP" sz="900" smtClean="0">
                <a:solidFill>
                  <a:srgbClr val="009B4A"/>
                </a:solidFill>
              </a:rPr>
              <a:pPr>
                <a:defRPr/>
              </a:pPr>
              <a:t>‹#›</a:t>
            </a:fld>
            <a:r>
              <a:rPr lang="en-US" altLang="ja-JP" sz="900" dirty="0" smtClean="0">
                <a:solidFill>
                  <a:srgbClr val="009B4A"/>
                </a:solidFill>
              </a:rPr>
              <a:t>/13</a:t>
            </a:r>
            <a:endParaRPr lang="en-US" altLang="ja-JP" sz="900" dirty="0">
              <a:solidFill>
                <a:srgbClr val="009B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3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hf sldNum="0" hdr="0" ftr="0" dt="0"/>
  <p:txStyles>
    <p:titleStyle>
      <a:lvl1pPr algn="ctr" defTabSz="457112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5" indent="-342835" algn="l" defTabSz="457112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4" indent="-285697" algn="l" defTabSz="457112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8" indent="-228555" algn="l" defTabSz="457112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00" indent="-228555" algn="l" defTabSz="457112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7" indent="-228555" algn="l" defTabSz="457112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8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9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3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1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5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2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3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5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0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22975"/>
            <a:ext cx="7772400" cy="42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8" tIns="34286" rIns="68568" bIns="342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8" tIns="34286" rIns="68568" bIns="342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8" tIns="34286" rIns="68568" bIns="3428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8" tIns="34286" rIns="68568" bIns="3428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8467726" y="6575695"/>
            <a:ext cx="871567" cy="5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defTabSz="685707">
              <a:defRPr/>
            </a:pPr>
            <a:fld id="{BB9E0D01-EFE7-4045-8E20-C1720699F7F1}" type="slidenum">
              <a:rPr lang="en-US" altLang="ja-JP" sz="900" smtClean="0">
                <a:solidFill>
                  <a:srgbClr val="009B4A"/>
                </a:solidFill>
              </a:rPr>
              <a:pPr defTabSz="685707">
                <a:defRPr/>
              </a:pPr>
              <a:t>‹#›</a:t>
            </a:fld>
            <a:endParaRPr lang="en-US" altLang="ja-JP" sz="900" dirty="0">
              <a:solidFill>
                <a:srgbClr val="009B4A"/>
              </a:solidFill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flipH="1">
            <a:off x="8604000" y="6400467"/>
            <a:ext cx="5400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>
            <a:off x="349251" y="878267"/>
            <a:ext cx="85278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 descr="ロックアップ_カラー_RGB.jp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026" y="85755"/>
            <a:ext cx="1255184" cy="77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1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  <p:sldLayoutId id="2147484233" r:id="rId12"/>
    <p:sldLayoutId id="214748423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088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186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278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371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816" indent="-342816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778" indent="-285683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730" indent="-228543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820" indent="-228543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914" indent="-22854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002" indent="-22854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097" indent="-22854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189" indent="-22854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278" indent="-22854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8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1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9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6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40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31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6" tIns="45718" rIns="91436" bIns="45718" numCol="1" anchor="ctr" anchorCtr="0" compatLnSpc="1"/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4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6" tIns="45718" rIns="91436" bIns="45718" numCol="1" anchor="t" anchorCtr="0" compatLnSpc="1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83BD11-8E88-4345-9201-C56A450BDEFB}" type="slidenum">
              <a:rPr lang="ja-JP" altLang="en-US" smtClean="0"/>
              <a:t>‹#›</a:t>
            </a:fld>
            <a:endParaRPr lang="ja-JP" altLang="en-US"/>
          </a:p>
        </p:txBody>
      </p:sp>
      <p:cxnSp>
        <p:nvCxnSpPr>
          <p:cNvPr id="7" name="直線コネクタ 11"/>
          <p:cNvCxnSpPr/>
          <p:nvPr/>
        </p:nvCxnSpPr>
        <p:spPr>
          <a:xfrm flipH="1">
            <a:off x="8604000" y="6400467"/>
            <a:ext cx="5400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12"/>
          <p:cNvCxnSpPr/>
          <p:nvPr/>
        </p:nvCxnSpPr>
        <p:spPr>
          <a:xfrm flipH="1">
            <a:off x="349251" y="878267"/>
            <a:ext cx="85278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13" descr="ロックアップ_カラー_RGB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7722026" y="85754"/>
            <a:ext cx="1255184" cy="77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5pPr>
      <a:lvl6pPr marL="457195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6pPr>
      <a:lvl7pPr marL="914389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7pPr>
      <a:lvl8pPr marL="1371583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8pPr>
      <a:lvl9pPr marL="1828778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9pPr>
    </p:titleStyle>
    <p:bodyStyle>
      <a:lvl1pPr marL="342896" indent="-34289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0" indent="-2857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7" indent="-22859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4" indent="-22859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8" algn="l" defTabSz="9137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8" algn="l" defTabSz="9137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8" algn="l" defTabSz="9137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1" indent="-228598" algn="l" defTabSz="9137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9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6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4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ロックアップ_カラー_RGB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2780255" y="2253967"/>
            <a:ext cx="3547448" cy="21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4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</p:sldLayoutIdLst>
  <p:hf sldNum="0" hdr="0" ftr="0" dt="0"/>
  <p:txStyles>
    <p:titleStyle>
      <a:lvl1pPr algn="ctr" defTabSz="456559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6" indent="-342896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0" indent="-285746" algn="l" defTabSz="456559" rtl="0" eaLnBrk="1" latinLnBrk="0" hangingPunct="1">
        <a:spcBef>
          <a:spcPct val="20000"/>
        </a:spcBef>
        <a:buFont typeface="Arial" panose="020B0604020202020204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7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8" algn="l" defTabSz="456559" rtl="0" eaLnBrk="1" latinLnBrk="0" hangingPunct="1">
        <a:spcBef>
          <a:spcPct val="20000"/>
        </a:spcBef>
        <a:buFont typeface="Arial" panose="020B0604020202020204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4" indent="-228598" algn="l" defTabSz="456559" rtl="0" eaLnBrk="1" latinLnBrk="0" hangingPunct="1">
        <a:spcBef>
          <a:spcPct val="20000"/>
        </a:spcBef>
        <a:buFont typeface="Arial" panose="020B0604020202020204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1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9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6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4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22964"/>
            <a:ext cx="7772400" cy="4296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8" tIns="45719" rIns="91438" bIns="45719" numCol="1" anchor="ctr" anchorCtr="0" compatLnSpc="1"/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8" tIns="45719" rIns="91438" bIns="45719" numCol="1" anchor="t" anchorCtr="0" compatLnSpc="1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8" tIns="45719" rIns="91438" bIns="45719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8" tIns="45719" rIns="91438" bIns="45719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cxnSp>
        <p:nvCxnSpPr>
          <p:cNvPr id="12" name="直線コネクタ 11"/>
          <p:cNvCxnSpPr/>
          <p:nvPr/>
        </p:nvCxnSpPr>
        <p:spPr>
          <a:xfrm flipH="1">
            <a:off x="8604000" y="6400467"/>
            <a:ext cx="5400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>
            <a:off x="349251" y="878267"/>
            <a:ext cx="85278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 descr="ロックアップ_カラー_RG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722026" y="85754"/>
            <a:ext cx="1255184" cy="77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4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5pPr>
      <a:lvl6pPr marL="457195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6pPr>
      <a:lvl7pPr marL="914389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7pPr>
      <a:lvl8pPr marL="1371583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8pPr>
      <a:lvl9pPr marL="1828778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9pPr>
    </p:titleStyle>
    <p:bodyStyle>
      <a:lvl1pPr marL="342896" indent="-342896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40" indent="-285746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987" indent="-228598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180" indent="-228598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374" indent="-2285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569" indent="-2285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763" indent="-2285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957" indent="-2285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151" indent="-2285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9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6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4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ロックアップ_カラー_RGB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2780255" y="2253967"/>
            <a:ext cx="3547448" cy="21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3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</p:sldLayoutIdLst>
  <p:hf sldNum="0" hdr="0" ftr="0" dt="0"/>
  <p:txStyles>
    <p:titleStyle>
      <a:lvl1pPr algn="ctr" defTabSz="456559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6" indent="-342896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0" indent="-285746" algn="l" defTabSz="456559" rtl="0" eaLnBrk="1" latinLnBrk="0" hangingPunct="1">
        <a:spcBef>
          <a:spcPct val="20000"/>
        </a:spcBef>
        <a:buFont typeface="Arial" panose="020B0604020202020204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7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8" algn="l" defTabSz="456559" rtl="0" eaLnBrk="1" latinLnBrk="0" hangingPunct="1">
        <a:spcBef>
          <a:spcPct val="20000"/>
        </a:spcBef>
        <a:buFont typeface="Arial" panose="020B0604020202020204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4" indent="-228598" algn="l" defTabSz="456559" rtl="0" eaLnBrk="1" latinLnBrk="0" hangingPunct="1">
        <a:spcBef>
          <a:spcPct val="20000"/>
        </a:spcBef>
        <a:buFont typeface="Arial" panose="020B0604020202020204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1" indent="-228598" algn="l" defTabSz="456559" rtl="0" eaLnBrk="1" latinLnBrk="0" hangingPunct="1">
        <a:spcBef>
          <a:spcPct val="20000"/>
        </a:spcBef>
        <a:buFont typeface="Arial" panose="020B0604020202020204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9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6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4" algn="l" defTabSz="45655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2" y="366191"/>
            <a:ext cx="7886700" cy="1325033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2" y="1826685"/>
            <a:ext cx="7886700" cy="4349749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1" y="6356362"/>
            <a:ext cx="2057400" cy="366183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2" y="6356362"/>
            <a:ext cx="3086100" cy="366183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1" y="6356362"/>
            <a:ext cx="2057400" cy="366183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83BD11-8E88-4345-9201-C56A450BDEFB}" type="slidenum">
              <a:rPr lang="ja-JP" altLang="en-US" smtClean="0"/>
              <a:t>‹#›</a:t>
            </a:fld>
            <a:endParaRPr lang="ja-JP" altLang="en-US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8467726" y="6575695"/>
            <a:ext cx="871567" cy="5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BB9E0D01-EFE7-4045-8E20-C1720699F7F1}" type="slidenum">
              <a:rPr lang="en-US" altLang="ja-JP" sz="900" smtClean="0">
                <a:solidFill>
                  <a:srgbClr val="009B4A"/>
                </a:solidFill>
              </a:rPr>
              <a:pPr>
                <a:defRPr/>
              </a:pPr>
              <a:t>‹#›</a:t>
            </a:fld>
            <a:r>
              <a:rPr lang="en-US" altLang="ja-JP" sz="900" dirty="0" smtClean="0">
                <a:solidFill>
                  <a:srgbClr val="009B4A"/>
                </a:solidFill>
              </a:rPr>
              <a:t>/8</a:t>
            </a:r>
            <a:endParaRPr lang="en-US" altLang="ja-JP" sz="900" dirty="0">
              <a:solidFill>
                <a:srgbClr val="009B4A"/>
              </a:solidFill>
            </a:endParaRPr>
          </a:p>
        </p:txBody>
      </p:sp>
      <p:cxnSp>
        <p:nvCxnSpPr>
          <p:cNvPr id="8" name="直線コネクタ 11"/>
          <p:cNvCxnSpPr/>
          <p:nvPr/>
        </p:nvCxnSpPr>
        <p:spPr>
          <a:xfrm flipH="1">
            <a:off x="8604000" y="6400467"/>
            <a:ext cx="5400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12"/>
          <p:cNvCxnSpPr/>
          <p:nvPr/>
        </p:nvCxnSpPr>
        <p:spPr>
          <a:xfrm flipH="1">
            <a:off x="349251" y="878267"/>
            <a:ext cx="85278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13" descr="ロックアップ_カラー_RGB.jp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7722026" y="85754"/>
            <a:ext cx="1255184" cy="77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7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  <p:sldLayoutId id="2147484285" r:id="rId12"/>
  </p:sldLayoutIdLst>
  <p:timing>
    <p:tnLst>
      <p:par>
        <p:cTn id="1" dur="indefinite" restart="never" nodeType="tmRoot"/>
      </p:par>
    </p:tnLst>
  </p:timing>
  <p:txStyles>
    <p:titleStyle>
      <a:lvl1pPr algn="l" defTabSz="914231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5" indent="-228555" algn="l" defTabSz="9142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3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8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00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7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8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9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3" indent="-228555" algn="l" defTabSz="9142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1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5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2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3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5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0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ロックアップ_カラー_RGB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255" y="2253967"/>
            <a:ext cx="3547448" cy="2196720"/>
          </a:xfrm>
          <a:prstGeom prst="rect">
            <a:avLst/>
          </a:prstGeom>
        </p:spPr>
      </p:pic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8467726" y="6575695"/>
            <a:ext cx="871567" cy="5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BB9E0D01-EFE7-4045-8E20-C1720699F7F1}" type="slidenum">
              <a:rPr lang="en-US" altLang="ja-JP" sz="900" smtClean="0">
                <a:solidFill>
                  <a:srgbClr val="009B4A"/>
                </a:solidFill>
              </a:rPr>
              <a:pPr>
                <a:defRPr/>
              </a:pPr>
              <a:t>‹#›</a:t>
            </a:fld>
            <a:r>
              <a:rPr lang="en-US" altLang="ja-JP" sz="900" dirty="0" smtClean="0">
                <a:solidFill>
                  <a:srgbClr val="009B4A"/>
                </a:solidFill>
              </a:rPr>
              <a:t>/13</a:t>
            </a:r>
            <a:endParaRPr lang="en-US" altLang="ja-JP" sz="900" dirty="0">
              <a:solidFill>
                <a:srgbClr val="009B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72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457112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5" indent="-342835" algn="l" defTabSz="457112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4" indent="-285697" algn="l" defTabSz="457112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8" indent="-228555" algn="l" defTabSz="457112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00" indent="-228555" algn="l" defTabSz="457112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7" indent="-228555" algn="l" defTabSz="457112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8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9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3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1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5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2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3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5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0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ロックアップ_カラー_RGB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255" y="2253967"/>
            <a:ext cx="3547448" cy="2196720"/>
          </a:xfrm>
          <a:prstGeom prst="rect">
            <a:avLst/>
          </a:prstGeom>
        </p:spPr>
      </p:pic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8467726" y="6575695"/>
            <a:ext cx="871567" cy="5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BB9E0D01-EFE7-4045-8E20-C1720699F7F1}" type="slidenum">
              <a:rPr lang="en-US" altLang="ja-JP" sz="900" smtClean="0">
                <a:solidFill>
                  <a:srgbClr val="009B4A"/>
                </a:solidFill>
              </a:rPr>
              <a:pPr>
                <a:defRPr/>
              </a:pPr>
              <a:t>‹#›</a:t>
            </a:fld>
            <a:r>
              <a:rPr lang="en-US" altLang="ja-JP" sz="900" dirty="0" smtClean="0">
                <a:solidFill>
                  <a:srgbClr val="009B4A"/>
                </a:solidFill>
              </a:rPr>
              <a:t>/13</a:t>
            </a:r>
            <a:endParaRPr lang="en-US" altLang="ja-JP" sz="900" dirty="0">
              <a:solidFill>
                <a:srgbClr val="009B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8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txStyles>
    <p:titleStyle>
      <a:lvl1pPr algn="ctr" defTabSz="457112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5" indent="-342835" algn="l" defTabSz="457112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4" indent="-285697" algn="l" defTabSz="457112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8" indent="-228555" algn="l" defTabSz="457112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00" indent="-228555" algn="l" defTabSz="457112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7" indent="-228555" algn="l" defTabSz="457112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8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9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3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1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5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2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3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5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0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12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2AE2E5-7D44-4B7F-9665-082742ED3A9D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83BD11-8E88-4345-9201-C56A450BDEF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8467726" y="6575695"/>
            <a:ext cx="871567" cy="5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BB9E0D01-EFE7-4045-8E20-C1720699F7F1}" type="slidenum">
              <a:rPr lang="en-US" altLang="ja-JP" sz="900" smtClean="0">
                <a:solidFill>
                  <a:srgbClr val="009B4A"/>
                </a:solidFill>
              </a:rPr>
              <a:pPr>
                <a:defRPr/>
              </a:pPr>
              <a:t>‹#›</a:t>
            </a:fld>
            <a:r>
              <a:rPr lang="en-US" altLang="ja-JP" sz="900" dirty="0" smtClean="0">
                <a:solidFill>
                  <a:srgbClr val="009B4A"/>
                </a:solidFill>
              </a:rPr>
              <a:t>/13</a:t>
            </a:r>
            <a:endParaRPr lang="en-US" altLang="ja-JP" sz="900" dirty="0">
              <a:solidFill>
                <a:srgbClr val="009B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2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11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231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345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46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835" indent="-34283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4" indent="-28569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8" indent="-22855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00" indent="-22855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7" indent="-22855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8" indent="-228555" algn="l" defTabSz="91423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5" algn="l" defTabSz="91423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9" indent="-228555" algn="l" defTabSz="91423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3" indent="-228555" algn="l" defTabSz="91423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1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5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2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3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5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0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ロックアップ_カラー_RGB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255" y="2253967"/>
            <a:ext cx="3547448" cy="2196720"/>
          </a:xfrm>
          <a:prstGeom prst="rect">
            <a:avLst/>
          </a:prstGeom>
        </p:spPr>
      </p:pic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8467726" y="6575695"/>
            <a:ext cx="871567" cy="5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BB9E0D01-EFE7-4045-8E20-C1720699F7F1}" type="slidenum">
              <a:rPr lang="en-US" altLang="ja-JP" sz="900" smtClean="0">
                <a:solidFill>
                  <a:srgbClr val="009B4A"/>
                </a:solidFill>
              </a:rPr>
              <a:pPr>
                <a:defRPr/>
              </a:pPr>
              <a:t>‹#›</a:t>
            </a:fld>
            <a:r>
              <a:rPr lang="en-US" altLang="ja-JP" sz="900" dirty="0" smtClean="0">
                <a:solidFill>
                  <a:srgbClr val="009B4A"/>
                </a:solidFill>
              </a:rPr>
              <a:t>/13</a:t>
            </a:r>
            <a:endParaRPr lang="en-US" altLang="ja-JP" sz="900" dirty="0">
              <a:solidFill>
                <a:srgbClr val="009B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88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14" r:id="rId4"/>
    <p:sldLayoutId id="2147484315" r:id="rId5"/>
    <p:sldLayoutId id="2147484316" r:id="rId6"/>
    <p:sldLayoutId id="2147484317" r:id="rId7"/>
    <p:sldLayoutId id="2147484318" r:id="rId8"/>
    <p:sldLayoutId id="2147484319" r:id="rId9"/>
    <p:sldLayoutId id="2147484320" r:id="rId10"/>
    <p:sldLayoutId id="2147484321" r:id="rId11"/>
  </p:sldLayoutIdLst>
  <p:hf sldNum="0" hdr="0" ftr="0" dt="0"/>
  <p:txStyles>
    <p:titleStyle>
      <a:lvl1pPr algn="ctr" defTabSz="457112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5" indent="-342835" algn="l" defTabSz="457112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4" indent="-285697" algn="l" defTabSz="457112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8" indent="-228555" algn="l" defTabSz="457112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00" indent="-228555" algn="l" defTabSz="457112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7" indent="-228555" algn="l" defTabSz="457112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8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9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3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1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5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2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3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5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0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22975"/>
            <a:ext cx="7772400" cy="42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8" tIns="34286" rIns="68568" bIns="342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8" tIns="34286" rIns="68568" bIns="342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8" tIns="34286" rIns="68568" bIns="3428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8" tIns="34286" rIns="68568" bIns="3428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8467726" y="6575695"/>
            <a:ext cx="871567" cy="5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defTabSz="685707">
              <a:defRPr/>
            </a:pPr>
            <a:fld id="{BB9E0D01-EFE7-4045-8E20-C1720699F7F1}" type="slidenum">
              <a:rPr lang="en-US" altLang="ja-JP" sz="900" smtClean="0">
                <a:solidFill>
                  <a:srgbClr val="009B4A"/>
                </a:solidFill>
              </a:rPr>
              <a:pPr defTabSz="685707">
                <a:defRPr/>
              </a:pPr>
              <a:t>‹#›</a:t>
            </a:fld>
            <a:r>
              <a:rPr lang="en-US" altLang="ja-JP" sz="900" dirty="0" smtClean="0">
                <a:solidFill>
                  <a:srgbClr val="009B4A"/>
                </a:solidFill>
              </a:rPr>
              <a:t>/8</a:t>
            </a:r>
            <a:endParaRPr lang="en-US" altLang="ja-JP" sz="900" dirty="0">
              <a:solidFill>
                <a:srgbClr val="009B4A"/>
              </a:solidFill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flipH="1">
            <a:off x="8604000" y="6400467"/>
            <a:ext cx="5400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>
            <a:off x="349251" y="878267"/>
            <a:ext cx="85278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 descr="ロックアップ_カラー_RGB.jp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026" y="85755"/>
            <a:ext cx="1255184" cy="77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  <p:sldLayoutId id="2147484324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  <p:sldLayoutId id="2147484334" r:id="rId12"/>
    <p:sldLayoutId id="2147484335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088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186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278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371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816" indent="-342816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778" indent="-285683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730" indent="-228543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820" indent="-228543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914" indent="-22854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002" indent="-22854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097" indent="-22854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189" indent="-22854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278" indent="-22854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8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1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9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6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40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31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604506" y="6400800"/>
            <a:ext cx="539751" cy="0"/>
          </a:xfrm>
          <a:custGeom>
            <a:avLst/>
            <a:gdLst/>
            <a:ahLst/>
            <a:cxnLst/>
            <a:rect l="l" t="t" r="r" b="b"/>
            <a:pathLst>
              <a:path w="539750">
                <a:moveTo>
                  <a:pt x="53949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9B49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48997" y="877824"/>
            <a:ext cx="8528049" cy="0"/>
          </a:xfrm>
          <a:custGeom>
            <a:avLst/>
            <a:gdLst/>
            <a:ahLst/>
            <a:cxnLst/>
            <a:rect l="l" t="t" r="r" b="b"/>
            <a:pathLst>
              <a:path w="8528050">
                <a:moveTo>
                  <a:pt x="8527796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9B49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628652" y="366186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8652" y="1826685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28651" y="6356355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568C2-9CB7-42A7-AB12-7CB7B0331A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14-09-2023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028952" y="6356355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(#)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457951" y="6356355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gregregrgrg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96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8" r:id="rId2"/>
    <p:sldLayoutId id="2147484339" r:id="rId3"/>
    <p:sldLayoutId id="2147484340" r:id="rId4"/>
    <p:sldLayoutId id="2147484341" r:id="rId5"/>
    <p:sldLayoutId id="2147484342" r:id="rId6"/>
    <p:sldLayoutId id="2147484343" r:id="rId7"/>
  </p:sldLayoutIdLst>
  <p:hf sldNum="0"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183" eaLnBrk="1" hangingPunct="1">
        <a:defRPr>
          <a:latin typeface="+mn-lt"/>
          <a:ea typeface="+mn-ea"/>
          <a:cs typeface="+mn-cs"/>
        </a:defRPr>
      </a:lvl2pPr>
      <a:lvl3pPr marL="914366" eaLnBrk="1" hangingPunct="1">
        <a:defRPr>
          <a:latin typeface="+mn-lt"/>
          <a:ea typeface="+mn-ea"/>
          <a:cs typeface="+mn-cs"/>
        </a:defRPr>
      </a:lvl3pPr>
      <a:lvl4pPr marL="1371549" eaLnBrk="1" hangingPunct="1">
        <a:defRPr>
          <a:latin typeface="+mn-lt"/>
          <a:ea typeface="+mn-ea"/>
          <a:cs typeface="+mn-cs"/>
        </a:defRPr>
      </a:lvl4pPr>
      <a:lvl5pPr marL="1828731" eaLnBrk="1" hangingPunct="1">
        <a:defRPr>
          <a:latin typeface="+mn-lt"/>
          <a:ea typeface="+mn-ea"/>
          <a:cs typeface="+mn-cs"/>
        </a:defRPr>
      </a:lvl5pPr>
      <a:lvl6pPr marL="2285915" eaLnBrk="1" hangingPunct="1">
        <a:defRPr>
          <a:latin typeface="+mn-lt"/>
          <a:ea typeface="+mn-ea"/>
          <a:cs typeface="+mn-cs"/>
        </a:defRPr>
      </a:lvl6pPr>
      <a:lvl7pPr marL="2743098" eaLnBrk="1" hangingPunct="1">
        <a:defRPr>
          <a:latin typeface="+mn-lt"/>
          <a:ea typeface="+mn-ea"/>
          <a:cs typeface="+mn-cs"/>
        </a:defRPr>
      </a:lvl7pPr>
      <a:lvl8pPr marL="3200280" eaLnBrk="1" hangingPunct="1">
        <a:defRPr>
          <a:latin typeface="+mn-lt"/>
          <a:ea typeface="+mn-ea"/>
          <a:cs typeface="+mn-cs"/>
        </a:defRPr>
      </a:lvl8pPr>
      <a:lvl9pPr marL="365746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183" eaLnBrk="1" hangingPunct="1">
        <a:defRPr>
          <a:latin typeface="+mn-lt"/>
          <a:ea typeface="+mn-ea"/>
          <a:cs typeface="+mn-cs"/>
        </a:defRPr>
      </a:lvl2pPr>
      <a:lvl3pPr marL="914366" eaLnBrk="1" hangingPunct="1">
        <a:defRPr>
          <a:latin typeface="+mn-lt"/>
          <a:ea typeface="+mn-ea"/>
          <a:cs typeface="+mn-cs"/>
        </a:defRPr>
      </a:lvl3pPr>
      <a:lvl4pPr marL="1371549" eaLnBrk="1" hangingPunct="1">
        <a:defRPr>
          <a:latin typeface="+mn-lt"/>
          <a:ea typeface="+mn-ea"/>
          <a:cs typeface="+mn-cs"/>
        </a:defRPr>
      </a:lvl4pPr>
      <a:lvl5pPr marL="1828731" eaLnBrk="1" hangingPunct="1">
        <a:defRPr>
          <a:latin typeface="+mn-lt"/>
          <a:ea typeface="+mn-ea"/>
          <a:cs typeface="+mn-cs"/>
        </a:defRPr>
      </a:lvl5pPr>
      <a:lvl6pPr marL="2285915" eaLnBrk="1" hangingPunct="1">
        <a:defRPr>
          <a:latin typeface="+mn-lt"/>
          <a:ea typeface="+mn-ea"/>
          <a:cs typeface="+mn-cs"/>
        </a:defRPr>
      </a:lvl6pPr>
      <a:lvl7pPr marL="2743098" eaLnBrk="1" hangingPunct="1">
        <a:defRPr>
          <a:latin typeface="+mn-lt"/>
          <a:ea typeface="+mn-ea"/>
          <a:cs typeface="+mn-cs"/>
        </a:defRPr>
      </a:lvl7pPr>
      <a:lvl8pPr marL="3200280" eaLnBrk="1" hangingPunct="1">
        <a:defRPr>
          <a:latin typeface="+mn-lt"/>
          <a:ea typeface="+mn-ea"/>
          <a:cs typeface="+mn-cs"/>
        </a:defRPr>
      </a:lvl8pPr>
      <a:lvl9pPr marL="3657463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12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2AE2E5-7D44-4B7F-9665-082742ED3A9D}" type="datetimeFigureOut">
              <a:rPr lang="ja-JP" altLang="en-US"/>
              <a:pPr>
                <a:defRPr/>
              </a:pPr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83BD11-8E88-4345-9201-C56A450BDEF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8467726" y="6575695"/>
            <a:ext cx="871567" cy="5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BB9E0D01-EFE7-4045-8E20-C1720699F7F1}" type="slidenum">
              <a:rPr lang="en-US" altLang="ja-JP" sz="900" smtClean="0">
                <a:solidFill>
                  <a:srgbClr val="009B4A"/>
                </a:solidFill>
              </a:rPr>
              <a:pPr>
                <a:defRPr/>
              </a:pPr>
              <a:t>‹#›</a:t>
            </a:fld>
            <a:r>
              <a:rPr lang="en-US" altLang="ja-JP" sz="900" dirty="0" smtClean="0">
                <a:solidFill>
                  <a:srgbClr val="009B4A"/>
                </a:solidFill>
              </a:rPr>
              <a:t>/13</a:t>
            </a:r>
            <a:endParaRPr lang="en-US" altLang="ja-JP" sz="900" dirty="0">
              <a:solidFill>
                <a:srgbClr val="009B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73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11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231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345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46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835" indent="-34283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4" indent="-28569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8" indent="-22855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00" indent="-22855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7" indent="-22855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8" indent="-228555" algn="l" defTabSz="91423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5" algn="l" defTabSz="91423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9" indent="-228555" algn="l" defTabSz="91423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3" indent="-228555" algn="l" defTabSz="914231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1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5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2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3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5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0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3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ロックアップ_カラー_RGB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255" y="2253967"/>
            <a:ext cx="3547448" cy="2196720"/>
          </a:xfrm>
          <a:prstGeom prst="rect">
            <a:avLst/>
          </a:prstGeom>
        </p:spPr>
      </p:pic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8467726" y="6575695"/>
            <a:ext cx="871567" cy="5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BB9E0D01-EFE7-4045-8E20-C1720699F7F1}" type="slidenum">
              <a:rPr lang="en-US" altLang="ja-JP" sz="900" smtClean="0">
                <a:solidFill>
                  <a:srgbClr val="009B4A"/>
                </a:solidFill>
              </a:rPr>
              <a:pPr>
                <a:defRPr/>
              </a:pPr>
              <a:t>‹#›</a:t>
            </a:fld>
            <a:r>
              <a:rPr lang="en-US" altLang="ja-JP" sz="900" dirty="0" smtClean="0">
                <a:solidFill>
                  <a:srgbClr val="009B4A"/>
                </a:solidFill>
              </a:rPr>
              <a:t>/13</a:t>
            </a:r>
            <a:endParaRPr lang="en-US" altLang="ja-JP" sz="900" dirty="0">
              <a:solidFill>
                <a:srgbClr val="009B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sldNum="0" hdr="0" ftr="0" dt="0"/>
  <p:txStyles>
    <p:titleStyle>
      <a:lvl1pPr algn="ctr" defTabSz="457112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5" indent="-342835" algn="l" defTabSz="457112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4" indent="-285697" algn="l" defTabSz="457112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8" indent="-228555" algn="l" defTabSz="457112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00" indent="-228555" algn="l" defTabSz="457112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7" indent="-228555" algn="l" defTabSz="457112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8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9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3" indent="-228555" algn="l" defTabSz="457112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1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5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2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3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5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0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22975"/>
            <a:ext cx="7772400" cy="42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8" tIns="34286" rIns="68568" bIns="342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8" tIns="34286" rIns="68568" bIns="342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8" tIns="34286" rIns="68568" bIns="3428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8" tIns="34286" rIns="68568" bIns="3428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6857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8467726" y="6575695"/>
            <a:ext cx="871567" cy="5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defTabSz="685707">
              <a:defRPr/>
            </a:pPr>
            <a:fld id="{BB9E0D01-EFE7-4045-8E20-C1720699F7F1}" type="slidenum">
              <a:rPr lang="en-US" altLang="ja-JP" sz="900" smtClean="0">
                <a:solidFill>
                  <a:srgbClr val="009B4A"/>
                </a:solidFill>
              </a:rPr>
              <a:pPr defTabSz="685707">
                <a:defRPr/>
              </a:pPr>
              <a:t>‹#›</a:t>
            </a:fld>
            <a:endParaRPr lang="en-US" altLang="ja-JP" sz="900" dirty="0">
              <a:solidFill>
                <a:srgbClr val="009B4A"/>
              </a:solidFill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flipH="1">
            <a:off x="8604000" y="6400467"/>
            <a:ext cx="5400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>
            <a:off x="349251" y="878267"/>
            <a:ext cx="85278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 descr="ロックアップ_カラー_RGB.jp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026" y="85755"/>
            <a:ext cx="1255184" cy="77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088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186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278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371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816" indent="-342816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778" indent="-285683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730" indent="-228543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820" indent="-228543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914" indent="-22854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002" indent="-22854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097" indent="-22854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189" indent="-22854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278" indent="-22854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8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1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9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6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40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31" algn="l" defTabSz="91418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6" tIns="45718" rIns="91436" bIns="45718" numCol="1" anchor="ctr" anchorCtr="0" compatLnSpc="1"/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4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6" tIns="45718" rIns="91436" bIns="45718" numCol="1" anchor="t" anchorCtr="0" compatLnSpc="1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618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2AE2E5-7D44-4B7F-9665-082742ED3A9D}" type="datetimeFigureOut">
              <a:rPr lang="ja-JP" altLang="en-US" smtClean="0"/>
              <a:t>2023/9/14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618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618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83BD11-8E88-4345-9201-C56A450BDEFB}" type="slidenum">
              <a:rPr lang="ja-JP" altLang="en-US" smtClean="0"/>
              <a:t>‹#›</a:t>
            </a:fld>
            <a:endParaRPr lang="ja-JP" altLang="en-US"/>
          </a:p>
        </p:txBody>
      </p:sp>
      <p:cxnSp>
        <p:nvCxnSpPr>
          <p:cNvPr id="7" name="直線コネクタ 11"/>
          <p:cNvCxnSpPr/>
          <p:nvPr/>
        </p:nvCxnSpPr>
        <p:spPr>
          <a:xfrm flipH="1">
            <a:off x="8604000" y="6400467"/>
            <a:ext cx="5400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12"/>
          <p:cNvCxnSpPr/>
          <p:nvPr/>
        </p:nvCxnSpPr>
        <p:spPr>
          <a:xfrm flipH="1">
            <a:off x="349251" y="878267"/>
            <a:ext cx="85278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13" descr="ロックアップ_カラー_RGB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7722026" y="85754"/>
            <a:ext cx="1255184" cy="77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4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5pPr>
      <a:lvl6pPr marL="457195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6pPr>
      <a:lvl7pPr marL="914389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7pPr>
      <a:lvl8pPr marL="1371583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8pPr>
      <a:lvl9pPr marL="1828778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MS PGothic" panose="020B0600070205080204" pitchFamily="50" charset="-128"/>
        </a:defRPr>
      </a:lvl9pPr>
    </p:titleStyle>
    <p:bodyStyle>
      <a:lvl1pPr marL="342896" indent="-34289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0" indent="-2857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7" indent="-22859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4" indent="-22859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8" algn="l" defTabSz="9137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8" algn="l" defTabSz="9137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8" algn="l" defTabSz="9137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1" indent="-228598" algn="l" defTabSz="9137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9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6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4" algn="l" defTabSz="9137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863210"/>
              </p:ext>
            </p:extLst>
          </p:nvPr>
        </p:nvGraphicFramePr>
        <p:xfrm>
          <a:off x="1124919" y="296388"/>
          <a:ext cx="5792796" cy="729292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980972">
                  <a:extLst>
                    <a:ext uri="{9D8B030D-6E8A-4147-A177-3AD203B41FA5}">
                      <a16:colId xmlns:a16="http://schemas.microsoft.com/office/drawing/2014/main" val="243399442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312173514"/>
                    </a:ext>
                  </a:extLst>
                </a:gridCol>
                <a:gridCol w="84692">
                  <a:extLst>
                    <a:ext uri="{9D8B030D-6E8A-4147-A177-3AD203B41FA5}">
                      <a16:colId xmlns:a16="http://schemas.microsoft.com/office/drawing/2014/main" val="2648134031"/>
                    </a:ext>
                  </a:extLst>
                </a:gridCol>
                <a:gridCol w="392935">
                  <a:extLst>
                    <a:ext uri="{9D8B030D-6E8A-4147-A177-3AD203B41FA5}">
                      <a16:colId xmlns:a16="http://schemas.microsoft.com/office/drawing/2014/main" val="2118869246"/>
                    </a:ext>
                  </a:extLst>
                </a:gridCol>
                <a:gridCol w="392935">
                  <a:extLst>
                    <a:ext uri="{9D8B030D-6E8A-4147-A177-3AD203B41FA5}">
                      <a16:colId xmlns:a16="http://schemas.microsoft.com/office/drawing/2014/main" val="3267428487"/>
                    </a:ext>
                  </a:extLst>
                </a:gridCol>
                <a:gridCol w="764274">
                  <a:extLst>
                    <a:ext uri="{9D8B030D-6E8A-4147-A177-3AD203B41FA5}">
                      <a16:colId xmlns:a16="http://schemas.microsoft.com/office/drawing/2014/main" val="2789800988"/>
                    </a:ext>
                  </a:extLst>
                </a:gridCol>
                <a:gridCol w="574964">
                  <a:extLst>
                    <a:ext uri="{9D8B030D-6E8A-4147-A177-3AD203B41FA5}">
                      <a16:colId xmlns:a16="http://schemas.microsoft.com/office/drawing/2014/main" val="1206386086"/>
                    </a:ext>
                  </a:extLst>
                </a:gridCol>
                <a:gridCol w="790576">
                  <a:extLst>
                    <a:ext uri="{9D8B030D-6E8A-4147-A177-3AD203B41FA5}">
                      <a16:colId xmlns:a16="http://schemas.microsoft.com/office/drawing/2014/main" val="2935559385"/>
                    </a:ext>
                  </a:extLst>
                </a:gridCol>
                <a:gridCol w="592248">
                  <a:extLst>
                    <a:ext uri="{9D8B030D-6E8A-4147-A177-3AD203B41FA5}">
                      <a16:colId xmlns:a16="http://schemas.microsoft.com/office/drawing/2014/main" val="113568170"/>
                    </a:ext>
                  </a:extLst>
                </a:gridCol>
              </a:tblGrid>
              <a:tr h="94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System：</a:t>
                      </a:r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17254" marR="17254" marT="17254" marB="17254" anchor="ctr"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Table Layout</a:t>
                      </a:r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Create</a:t>
                      </a:r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Version</a:t>
                      </a:r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5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　</a:t>
                      </a:r>
                      <a:endParaRPr lang="ja-JP" alt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17254" marR="17254" marT="17254" marB="172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5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　</a:t>
                      </a:r>
                      <a:endParaRPr lang="ja-JP" alt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17254" marR="17254" marT="17254" marB="1725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291776"/>
                  </a:ext>
                </a:extLst>
              </a:tr>
              <a:tr h="1030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Area：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Add-On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2023/09/13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858775"/>
                  </a:ext>
                </a:extLst>
              </a:tr>
              <a:tr h="1853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Table Name: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9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NST_compo_detail</a:t>
                      </a:r>
                      <a:endParaRPr kumimoji="1"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Create by：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extLst>
                  <a:ext uri="{0D108BD9-81ED-4DB2-BD59-A6C34878D82A}">
                    <a16:rowId xmlns:a16="http://schemas.microsoft.com/office/drawing/2014/main" val="306612412"/>
                  </a:ext>
                </a:extLst>
              </a:tr>
              <a:tr h="1853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Description: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Component</a:t>
                      </a:r>
                      <a:r>
                        <a:rPr lang="en-US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Detail Data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　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Update by：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extLst>
                  <a:ext uri="{0D108BD9-81ED-4DB2-BD59-A6C34878D82A}">
                    <a16:rowId xmlns:a16="http://schemas.microsoft.com/office/drawing/2014/main" val="3026342936"/>
                  </a:ext>
                </a:extLst>
              </a:tr>
            </a:tbl>
          </a:graphicData>
        </a:graphic>
      </p:graphicFrame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033992"/>
              </p:ext>
            </p:extLst>
          </p:nvPr>
        </p:nvGraphicFramePr>
        <p:xfrm>
          <a:off x="275496" y="1130849"/>
          <a:ext cx="8099578" cy="5703673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7088">
                  <a:extLst>
                    <a:ext uri="{9D8B030D-6E8A-4147-A177-3AD203B41FA5}">
                      <a16:colId xmlns:a16="http://schemas.microsoft.com/office/drawing/2014/main" val="2470391607"/>
                    </a:ext>
                  </a:extLst>
                </a:gridCol>
                <a:gridCol w="1362784">
                  <a:extLst>
                    <a:ext uri="{9D8B030D-6E8A-4147-A177-3AD203B41FA5}">
                      <a16:colId xmlns:a16="http://schemas.microsoft.com/office/drawing/2014/main" val="1925010574"/>
                    </a:ext>
                  </a:extLst>
                </a:gridCol>
                <a:gridCol w="1342436">
                  <a:extLst>
                    <a:ext uri="{9D8B030D-6E8A-4147-A177-3AD203B41FA5}">
                      <a16:colId xmlns:a16="http://schemas.microsoft.com/office/drawing/2014/main" val="3951394119"/>
                    </a:ext>
                  </a:extLst>
                </a:gridCol>
                <a:gridCol w="704080">
                  <a:extLst>
                    <a:ext uri="{9D8B030D-6E8A-4147-A177-3AD203B41FA5}">
                      <a16:colId xmlns:a16="http://schemas.microsoft.com/office/drawing/2014/main" val="2306876297"/>
                    </a:ext>
                  </a:extLst>
                </a:gridCol>
                <a:gridCol w="548441">
                  <a:extLst>
                    <a:ext uri="{9D8B030D-6E8A-4147-A177-3AD203B41FA5}">
                      <a16:colId xmlns:a16="http://schemas.microsoft.com/office/drawing/2014/main" val="154966319"/>
                    </a:ext>
                  </a:extLst>
                </a:gridCol>
                <a:gridCol w="415037">
                  <a:extLst>
                    <a:ext uri="{9D8B030D-6E8A-4147-A177-3AD203B41FA5}">
                      <a16:colId xmlns:a16="http://schemas.microsoft.com/office/drawing/2014/main" val="2232948218"/>
                    </a:ext>
                  </a:extLst>
                </a:gridCol>
                <a:gridCol w="415037">
                  <a:extLst>
                    <a:ext uri="{9D8B030D-6E8A-4147-A177-3AD203B41FA5}">
                      <a16:colId xmlns:a16="http://schemas.microsoft.com/office/drawing/2014/main" val="1462253942"/>
                    </a:ext>
                  </a:extLst>
                </a:gridCol>
                <a:gridCol w="448734">
                  <a:extLst>
                    <a:ext uri="{9D8B030D-6E8A-4147-A177-3AD203B41FA5}">
                      <a16:colId xmlns:a16="http://schemas.microsoft.com/office/drawing/2014/main" val="1305169167"/>
                    </a:ext>
                  </a:extLst>
                </a:gridCol>
                <a:gridCol w="2565941">
                  <a:extLst>
                    <a:ext uri="{9D8B030D-6E8A-4147-A177-3AD203B41FA5}">
                      <a16:colId xmlns:a16="http://schemas.microsoft.com/office/drawing/2014/main" val="2852354238"/>
                    </a:ext>
                  </a:extLst>
                </a:gridCol>
              </a:tblGrid>
              <a:tr h="3498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No.</a:t>
                      </a:r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Logical name</a:t>
                      </a:r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Field name</a:t>
                      </a:r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Type</a:t>
                      </a:r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Length</a:t>
                      </a:r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Not null</a:t>
                      </a:r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P_Key</a:t>
                      </a:r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Default</a:t>
                      </a:r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Notes</a:t>
                      </a:r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extLst>
                  <a:ext uri="{0D108BD9-81ED-4DB2-BD59-A6C34878D82A}">
                    <a16:rowId xmlns:a16="http://schemas.microsoft.com/office/drawing/2014/main" val="2752408228"/>
                  </a:ext>
                </a:extLst>
              </a:tr>
              <a:tr h="20017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 </a:t>
                      </a:r>
                      <a:r>
                        <a:rPr lang="en-US" sz="9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Inst</a:t>
                      </a:r>
                      <a:r>
                        <a:rPr lang="en-US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Date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r>
                        <a:rPr lang="en-US" altLang="ja-JP" sz="9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ProdInst_date</a:t>
                      </a:r>
                      <a:endParaRPr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DECIMAL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8,0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900" u="none" strike="noStrike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extLst>
                  <a:ext uri="{0D108BD9-81ED-4DB2-BD59-A6C34878D82A}">
                    <a16:rowId xmlns:a16="http://schemas.microsoft.com/office/drawing/2014/main" val="2798564530"/>
                  </a:ext>
                </a:extLst>
              </a:tr>
              <a:tr h="20017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Ws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Code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r>
                        <a:rPr lang="en-US" altLang="ja-JP" sz="9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Ws_cd</a:t>
                      </a:r>
                      <a:endParaRPr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VARCHAR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extLst>
                  <a:ext uri="{0D108BD9-81ED-4DB2-BD59-A6C34878D82A}">
                    <a16:rowId xmlns:a16="http://schemas.microsoft.com/office/drawing/2014/main" val="1647433173"/>
                  </a:ext>
                </a:extLst>
              </a:tr>
              <a:tr h="20017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Ws</a:t>
                      </a:r>
                      <a:r>
                        <a:rPr lang="en-US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r>
                        <a:rPr lang="en-US" altLang="ja-JP" sz="9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Ws_no</a:t>
                      </a:r>
                      <a:endParaRPr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VARCHAR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900" u="none" strike="noStrike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extLst>
                  <a:ext uri="{0D108BD9-81ED-4DB2-BD59-A6C34878D82A}">
                    <a16:rowId xmlns:a16="http://schemas.microsoft.com/office/drawing/2014/main" val="3708780077"/>
                  </a:ext>
                </a:extLst>
              </a:tr>
              <a:tr h="20017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Shift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r>
                        <a:rPr lang="en-US" altLang="ja-JP" sz="9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Sft_cd</a:t>
                      </a:r>
                      <a:endParaRPr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VARCHAR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900" u="none" strike="noStrike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extLst>
                  <a:ext uri="{0D108BD9-81ED-4DB2-BD59-A6C34878D82A}">
                    <a16:rowId xmlns:a16="http://schemas.microsoft.com/office/drawing/2014/main" val="2805953777"/>
                  </a:ext>
                </a:extLst>
              </a:tr>
              <a:tr h="20017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Seq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Code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r>
                        <a:rPr lang="en-US" altLang="ja-JP" sz="9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Seq_code</a:t>
                      </a:r>
                      <a:endParaRPr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VARCHAR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extLst>
                  <a:ext uri="{0D108BD9-81ED-4DB2-BD59-A6C34878D82A}">
                    <a16:rowId xmlns:a16="http://schemas.microsoft.com/office/drawing/2014/main" val="2441301490"/>
                  </a:ext>
                </a:extLst>
              </a:tr>
              <a:tr h="20017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marL="0" marR="0" lvl="0" indent="0" algn="l" defTabSz="91419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Parent</a:t>
                      </a:r>
                      <a:r>
                        <a:rPr lang="en-US" altLang="ja-JP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Item No</a:t>
                      </a:r>
                      <a:endParaRPr lang="en-US" altLang="ja-JP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r>
                        <a:rPr lang="en-US" altLang="ja-JP" sz="9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PARENT_ITEM_NO</a:t>
                      </a:r>
                      <a:endParaRPr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VARCHAR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extLst>
                  <a:ext uri="{0D108BD9-81ED-4DB2-BD59-A6C34878D82A}">
                    <a16:rowId xmlns:a16="http://schemas.microsoft.com/office/drawing/2014/main" val="2386837990"/>
                  </a:ext>
                </a:extLst>
              </a:tr>
              <a:tr h="20017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marL="0" marR="0" lvl="0" indent="0" algn="l" defTabSz="91419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</a:t>
                      </a:r>
                      <a:r>
                        <a:rPr lang="en-US" altLang="ja-JP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No</a:t>
                      </a:r>
                      <a:endParaRPr lang="en-US" altLang="ja-JP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r>
                        <a:rPr lang="en-US" altLang="ja-JP" sz="9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Doc_no</a:t>
                      </a:r>
                      <a:endParaRPr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VARCHAR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Used to match at the s </a:t>
                      </a:r>
                      <a:r>
                        <a:rPr lang="en-US" sz="9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tep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 MO s can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extLst>
                  <a:ext uri="{0D108BD9-81ED-4DB2-BD59-A6C34878D82A}">
                    <a16:rowId xmlns:a16="http://schemas.microsoft.com/office/drawing/2014/main" val="3477796927"/>
                  </a:ext>
                </a:extLst>
              </a:tr>
              <a:tr h="20017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marL="0" marR="0" lvl="0" indent="0" algn="l" defTabSz="91419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JON</a:t>
                      </a:r>
                      <a:r>
                        <a:rPr lang="en-US" altLang="ja-JP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No</a:t>
                      </a:r>
                      <a:endParaRPr lang="en-US" altLang="ja-JP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r>
                        <a:rPr lang="en-US" altLang="ja-JP" sz="9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Jon_no</a:t>
                      </a:r>
                      <a:endParaRPr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VARCHAR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extLst>
                  <a:ext uri="{0D108BD9-81ED-4DB2-BD59-A6C34878D82A}">
                    <a16:rowId xmlns:a16="http://schemas.microsoft.com/office/drawing/2014/main" val="1565712505"/>
                  </a:ext>
                </a:extLst>
              </a:tr>
              <a:tr h="20017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 Quantity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r>
                        <a:rPr lang="en-US" altLang="ja-JP" sz="9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Plan_qty</a:t>
                      </a:r>
                      <a:endParaRPr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DECIMAL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11,2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extLst>
                  <a:ext uri="{0D108BD9-81ED-4DB2-BD59-A6C34878D82A}">
                    <a16:rowId xmlns:a16="http://schemas.microsoft.com/office/drawing/2014/main" val="3627951552"/>
                  </a:ext>
                </a:extLst>
              </a:tr>
              <a:tr h="34984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Status</a:t>
                      </a:r>
                      <a:r>
                        <a:rPr lang="en-US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Code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9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Sts_cd</a:t>
                      </a:r>
                      <a:endParaRPr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VARCHAR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lang="ja-JP" altLang="en-US" sz="900" u="none" strike="noStrike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u="none" strike="noStrike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Change to 1 after s can completed (main point item</a:t>
                      </a:r>
                    </a:p>
                    <a:p>
                      <a:r>
                        <a:rPr lang="en-US" sz="900" b="0" i="0" u="none" strike="noStrike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priority setup (PRIORITY_FLAG) only)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129986"/>
                  </a:ext>
                </a:extLst>
              </a:tr>
              <a:tr h="20017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Item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r>
                        <a:rPr lang="en-US" altLang="ja-JP" sz="9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ITEM_NO</a:t>
                      </a:r>
                      <a:endParaRPr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VARCHAR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lang="ja-JP" altLang="en-US" sz="900" u="none" strike="noStrike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extLst>
                  <a:ext uri="{0D108BD9-81ED-4DB2-BD59-A6C34878D82A}">
                    <a16:rowId xmlns:a16="http://schemas.microsoft.com/office/drawing/2014/main" val="1790649504"/>
                  </a:ext>
                </a:extLst>
              </a:tr>
              <a:tr h="20017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Child Item Type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9378" marR="2448" marT="2448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9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CHILD_ITEM_TYPE</a:t>
                      </a:r>
                      <a:endParaRPr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VARCHAR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FG=21/SFG=30/RM=52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9378" marR="2448" marT="2448" marB="0" anchor="ctr"/>
                </a:tc>
                <a:extLst>
                  <a:ext uri="{0D108BD9-81ED-4DB2-BD59-A6C34878D82A}">
                    <a16:rowId xmlns:a16="http://schemas.microsoft.com/office/drawing/2014/main" val="2915007180"/>
                  </a:ext>
                </a:extLst>
              </a:tr>
              <a:tr h="20017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Usage Type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r>
                        <a:rPr lang="en-US" altLang="ja-JP" sz="9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USAGE_TYPE</a:t>
                      </a:r>
                      <a:endParaRPr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marL="0" marR="0" lvl="0" indent="0" algn="ctr" defTabSz="91419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DECIMAL</a:t>
                      </a:r>
                      <a:endParaRPr lang="en-US" altLang="ja-JP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1,0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extLst>
                  <a:ext uri="{0D108BD9-81ED-4DB2-BD59-A6C34878D82A}">
                    <a16:rowId xmlns:a16="http://schemas.microsoft.com/office/drawing/2014/main" val="99744899"/>
                  </a:ext>
                </a:extLst>
              </a:tr>
              <a:tr h="20017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Usage</a:t>
                      </a:r>
                      <a:r>
                        <a:rPr lang="en-US" altLang="ja-JP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Dec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Usage</a:t>
                      </a:r>
                      <a:r>
                        <a:rPr lang="en-US" altLang="ja-JP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_Dec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DECIMAL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16,7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9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9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/>
                </a:tc>
                <a:tc>
                  <a:txBody>
                    <a:bodyPr/>
                    <a:lstStyle/>
                    <a:p>
                      <a:pPr algn="l" fontAlgn="t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extLst>
                  <a:ext uri="{0D108BD9-81ED-4DB2-BD59-A6C34878D82A}">
                    <a16:rowId xmlns:a16="http://schemas.microsoft.com/office/drawing/2014/main" val="2274460015"/>
                  </a:ext>
                </a:extLst>
              </a:tr>
              <a:tr h="20017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USAGE_NUMERATOR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USAGE_NUMERATOR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marL="0" marR="0" lvl="0" indent="0" algn="ctr" defTabSz="91419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DECIMAL</a:t>
                      </a:r>
                      <a:endParaRPr lang="en-US" altLang="ja-JP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marL="0" marR="0" lvl="0" indent="0" algn="ctr" defTabSz="91419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7,0</a:t>
                      </a: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9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9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/>
                </a:tc>
                <a:tc>
                  <a:txBody>
                    <a:bodyPr/>
                    <a:lstStyle/>
                    <a:p>
                      <a:pPr algn="l" fontAlgn="t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extLst>
                  <a:ext uri="{0D108BD9-81ED-4DB2-BD59-A6C34878D82A}">
                    <a16:rowId xmlns:a16="http://schemas.microsoft.com/office/drawing/2014/main" val="3566785402"/>
                  </a:ext>
                </a:extLst>
              </a:tr>
              <a:tr h="20017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USAGE_DENOMINATOR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USAGE_DENOMINATOR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marL="0" marR="0" lvl="0" indent="0" algn="ctr" defTabSz="91419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DECIMAL</a:t>
                      </a:r>
                      <a:endParaRPr lang="en-US" altLang="ja-JP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marL="0" marR="0" lvl="0" indent="0" algn="ctr" defTabSz="91419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7,0</a:t>
                      </a: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9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9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/>
                </a:tc>
                <a:tc>
                  <a:txBody>
                    <a:bodyPr/>
                    <a:lstStyle/>
                    <a:p>
                      <a:pPr algn="l" fontAlgn="t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extLst>
                  <a:ext uri="{0D108BD9-81ED-4DB2-BD59-A6C34878D82A}">
                    <a16:rowId xmlns:a16="http://schemas.microsoft.com/office/drawing/2014/main" val="1841408193"/>
                  </a:ext>
                </a:extLst>
              </a:tr>
              <a:tr h="20017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Demand</a:t>
                      </a:r>
                      <a:r>
                        <a:rPr lang="en-US" altLang="ja-JP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quantity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r>
                        <a:rPr lang="en-US" altLang="ja-JP" sz="9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Dmd_qty</a:t>
                      </a:r>
                      <a:endParaRPr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/>
                </a:tc>
                <a:tc>
                  <a:txBody>
                    <a:bodyPr/>
                    <a:lstStyle/>
                    <a:p>
                      <a:pPr marL="0" marR="0" lvl="0" indent="0" algn="ctr" defTabSz="91419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DECIMAL</a:t>
                      </a:r>
                      <a:endParaRPr lang="en-US" altLang="ja-JP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11,2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9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9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/>
                </a:tc>
                <a:tc>
                  <a:txBody>
                    <a:bodyPr/>
                    <a:lstStyle/>
                    <a:p>
                      <a:pPr algn="l" fontAlgn="t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extLst>
                  <a:ext uri="{0D108BD9-81ED-4DB2-BD59-A6C34878D82A}">
                    <a16:rowId xmlns:a16="http://schemas.microsoft.com/office/drawing/2014/main" val="2922334676"/>
                  </a:ext>
                </a:extLst>
              </a:tr>
              <a:tr h="20017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Input quantity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r>
                        <a:rPr lang="en-US" altLang="ja-JP" sz="9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Inp_qty</a:t>
                      </a:r>
                      <a:endParaRPr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/>
                </a:tc>
                <a:tc>
                  <a:txBody>
                    <a:bodyPr/>
                    <a:lstStyle/>
                    <a:p>
                      <a:pPr marL="0" marR="0" lvl="0" indent="0" algn="ctr" defTabSz="91419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DECIMAL</a:t>
                      </a:r>
                      <a:endParaRPr lang="en-US" altLang="ja-JP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11,2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9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9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 update scan total quantity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extLst>
                  <a:ext uri="{0D108BD9-81ED-4DB2-BD59-A6C34878D82A}">
                    <a16:rowId xmlns:a16="http://schemas.microsoft.com/office/drawing/2014/main" val="2021172682"/>
                  </a:ext>
                </a:extLst>
              </a:tr>
              <a:tr h="20017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Suspended type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r>
                        <a:rPr lang="en-US" altLang="ja-JP" sz="9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PO_STOP_FLAG</a:t>
                      </a:r>
                      <a:endParaRPr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DECIMAL</a:t>
                      </a:r>
                      <a:endParaRPr lang="en-US" sz="9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1,0</a:t>
                      </a:r>
                      <a:endParaRPr lang="ja-JP" altLang="en-US" sz="900" b="0" i="0" u="none" strike="noStrike" dirty="0">
                        <a:effectLst/>
                        <a:latin typeface="Tahoma" panose="020B0604030504040204" pitchFamily="34" charset="0"/>
                        <a:ea typeface="ＭＳ Ｐゴシック" panose="020B0600070205080204" pitchFamily="50" charset="-128"/>
                        <a:cs typeface="Tahoma" panose="020B0604030504040204" pitchFamily="34" charset="0"/>
                      </a:endParaRPr>
                    </a:p>
                  </a:txBody>
                  <a:tcPr marL="3043" marR="3043" marT="30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9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0=No /1=Yes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extLst>
                  <a:ext uri="{0D108BD9-81ED-4DB2-BD59-A6C34878D82A}">
                    <a16:rowId xmlns:a16="http://schemas.microsoft.com/office/drawing/2014/main" val="4065293930"/>
                  </a:ext>
                </a:extLst>
              </a:tr>
              <a:tr h="20017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Priority</a:t>
                      </a:r>
                      <a:r>
                        <a:rPr lang="en-US" altLang="ja-JP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type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r>
                        <a:rPr lang="en-US" altLang="ja-JP" sz="9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PRIORITY_FLAG</a:t>
                      </a:r>
                      <a:endParaRPr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DECIMAL</a:t>
                      </a:r>
                      <a:endParaRPr lang="en-US" sz="9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1,0</a:t>
                      </a:r>
                      <a:endParaRPr lang="ja-JP" altLang="en-US" sz="900" b="0" i="0" u="none" strike="noStrike" dirty="0">
                        <a:effectLst/>
                        <a:latin typeface="Tahoma" panose="020B0604030504040204" pitchFamily="34" charset="0"/>
                        <a:ea typeface="ＭＳ Ｐゴシック" panose="020B0600070205080204" pitchFamily="50" charset="-128"/>
                        <a:cs typeface="Tahoma" panose="020B0604030504040204" pitchFamily="34" charset="0"/>
                      </a:endParaRPr>
                    </a:p>
                  </a:txBody>
                  <a:tcPr marL="3043" marR="3043" marT="30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9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=No need scan /1=Must be scan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extLst>
                  <a:ext uri="{0D108BD9-81ED-4DB2-BD59-A6C34878D82A}">
                    <a16:rowId xmlns:a16="http://schemas.microsoft.com/office/drawing/2014/main" val="932080722"/>
                  </a:ext>
                </a:extLst>
              </a:tr>
              <a:tr h="30379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r>
                        <a:rPr lang="ja-JP" altLang="en-US" sz="900" u="none" strike="noStrike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Entry</a:t>
                      </a:r>
                      <a:r>
                        <a:rPr lang="en-US" altLang="ja-JP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Date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r>
                        <a:rPr lang="en-US" altLang="ja-JP" sz="9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ENTRY_DATE</a:t>
                      </a:r>
                      <a:endParaRPr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DATETIME</a:t>
                      </a:r>
                    </a:p>
                  </a:txBody>
                  <a:tcPr marL="3043" marR="3043" marT="30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900" b="0" i="0" u="none" strike="noStrike" dirty="0">
                          <a:effectLst/>
                          <a:latin typeface="Tahoma" panose="020B0604030504040204" pitchFamily="34" charset="0"/>
                          <a:ea typeface="ＭＳ Ｐゴシック" panose="020B0600070205080204" pitchFamily="50" charset="-128"/>
                          <a:cs typeface="Tahoma" panose="020B0604030504040204" pitchFamily="34" charset="0"/>
                        </a:rPr>
                        <a:t>　</a:t>
                      </a:r>
                    </a:p>
                  </a:txBody>
                  <a:tcPr marL="3043" marR="3043" marT="30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</a:p>
                  </a:txBody>
                  <a:tcPr marL="3043" marR="3043" marT="304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getdate</a:t>
                      </a:r>
                      <a:r>
                        <a:rPr lang="en-US" sz="9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()</a:t>
                      </a:r>
                    </a:p>
                  </a:txBody>
                  <a:tcPr marL="3043" marR="3043" marT="3043" marB="0"/>
                </a:tc>
                <a:tc>
                  <a:txBody>
                    <a:bodyPr/>
                    <a:lstStyle/>
                    <a:p>
                      <a:pPr algn="l" fontAlgn="t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extLst>
                  <a:ext uri="{0D108BD9-81ED-4DB2-BD59-A6C34878D82A}">
                    <a16:rowId xmlns:a16="http://schemas.microsoft.com/office/drawing/2014/main" val="1829904315"/>
                  </a:ext>
                </a:extLst>
              </a:tr>
              <a:tr h="20017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9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Change Program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r>
                        <a:rPr lang="en-US" altLang="ja-JP" sz="9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CHG_PGM</a:t>
                      </a:r>
                      <a:endParaRPr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VARCHAR</a:t>
                      </a:r>
                    </a:p>
                  </a:txBody>
                  <a:tcPr marL="3043" marR="3043" marT="30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</a:p>
                  </a:txBody>
                  <a:tcPr marL="3043" marR="3043" marT="30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lang="ja-JP" altLang="en-US" sz="900" b="0" i="0" u="none" strike="noStrike" dirty="0">
                          <a:effectLst/>
                          <a:latin typeface="Tahoma" panose="020B0604030504040204" pitchFamily="34" charset="0"/>
                          <a:ea typeface="ＭＳ Ｐゴシック" panose="020B0600070205080204" pitchFamily="50" charset="-128"/>
                          <a:cs typeface="Tahoma" panose="020B0604030504040204" pitchFamily="34" charset="0"/>
                        </a:rPr>
                        <a:t>　</a:t>
                      </a:r>
                    </a:p>
                  </a:txBody>
                  <a:tcPr marL="3043" marR="3043" marT="3043" marB="0"/>
                </a:tc>
                <a:tc>
                  <a:txBody>
                    <a:bodyPr/>
                    <a:lstStyle/>
                    <a:p>
                      <a:pPr algn="ctr" fontAlgn="t"/>
                      <a:endParaRPr lang="ja-JP" altLang="en-US" sz="900" b="0" i="0" u="none" strike="noStrike" dirty="0">
                        <a:effectLst/>
                        <a:latin typeface="Tahoma" panose="020B0604030504040204" pitchFamily="34" charset="0"/>
                        <a:ea typeface="ＭＳ Ｐゴシック" panose="020B0600070205080204" pitchFamily="50" charset="-128"/>
                        <a:cs typeface="Tahoma" panose="020B0604030504040204" pitchFamily="34" charset="0"/>
                      </a:endParaRPr>
                    </a:p>
                  </a:txBody>
                  <a:tcPr marL="3043" marR="3043" marT="304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extLst>
                  <a:ext uri="{0D108BD9-81ED-4DB2-BD59-A6C34878D82A}">
                    <a16:rowId xmlns:a16="http://schemas.microsoft.com/office/drawing/2014/main" val="1923993638"/>
                  </a:ext>
                </a:extLst>
              </a:tr>
              <a:tr h="20017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Entry</a:t>
                      </a:r>
                      <a:r>
                        <a:rPr lang="en-US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User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r>
                        <a:rPr lang="en-US" altLang="ja-JP" sz="9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CHG_USER_ID</a:t>
                      </a:r>
                      <a:endParaRPr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VARCHAR</a:t>
                      </a:r>
                    </a:p>
                  </a:txBody>
                  <a:tcPr marL="3043" marR="3043" marT="30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3043" marR="3043" marT="30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lang="ja-JP" altLang="en-US" sz="900" b="0" i="0" u="none" strike="noStrike" dirty="0">
                          <a:effectLst/>
                          <a:latin typeface="Tahoma" panose="020B0604030504040204" pitchFamily="34" charset="0"/>
                          <a:ea typeface="ＭＳ Ｐゴシック" panose="020B0600070205080204" pitchFamily="50" charset="-128"/>
                          <a:cs typeface="Tahoma" panose="020B0604030504040204" pitchFamily="34" charset="0"/>
                        </a:rPr>
                        <a:t>　</a:t>
                      </a:r>
                    </a:p>
                  </a:txBody>
                  <a:tcPr marL="3043" marR="3043" marT="3043" marB="0"/>
                </a:tc>
                <a:tc>
                  <a:txBody>
                    <a:bodyPr/>
                    <a:lstStyle/>
                    <a:p>
                      <a:pPr algn="ctr" fontAlgn="t"/>
                      <a:endParaRPr lang="ja-JP" altLang="en-US" sz="900" b="0" i="0" u="none" strike="noStrike" dirty="0">
                        <a:effectLst/>
                        <a:latin typeface="Tahoma" panose="020B0604030504040204" pitchFamily="34" charset="0"/>
                        <a:ea typeface="ＭＳ Ｐゴシック" panose="020B0600070205080204" pitchFamily="50" charset="-128"/>
                        <a:cs typeface="Tahoma" panose="020B0604030504040204" pitchFamily="34" charset="0"/>
                      </a:endParaRPr>
                    </a:p>
                  </a:txBody>
                  <a:tcPr marL="3043" marR="3043" marT="304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extLst>
                  <a:ext uri="{0D108BD9-81ED-4DB2-BD59-A6C34878D82A}">
                    <a16:rowId xmlns:a16="http://schemas.microsoft.com/office/drawing/2014/main" val="625428637"/>
                  </a:ext>
                </a:extLst>
              </a:tr>
              <a:tr h="20017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Update counter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r>
                        <a:rPr lang="en-US" altLang="ja-JP" sz="9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UPD_CNT</a:t>
                      </a:r>
                      <a:endParaRPr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DECIMAL</a:t>
                      </a:r>
                      <a:endParaRPr lang="en-US" sz="9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altLang="ja-JP" sz="9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ja-JP" altLang="en-US" sz="900" b="0" i="0" u="none" strike="noStrike" dirty="0">
                        <a:effectLst/>
                        <a:latin typeface="Tahoma" panose="020B0604030504040204" pitchFamily="34" charset="0"/>
                        <a:ea typeface="ＭＳ Ｐゴシック" panose="020B0600070205080204" pitchFamily="50" charset="-128"/>
                        <a:cs typeface="Tahoma" panose="020B0604030504040204" pitchFamily="34" charset="0"/>
                      </a:endParaRPr>
                    </a:p>
                  </a:txBody>
                  <a:tcPr marL="3043" marR="3043" marT="3043" marB="0"/>
                </a:tc>
                <a:tc>
                  <a:txBody>
                    <a:bodyPr/>
                    <a:lstStyle/>
                    <a:p>
                      <a:pPr algn="ctr" fontAlgn="t"/>
                      <a:endParaRPr lang="ja-JP" altLang="en-US" sz="900" b="0" i="0" u="none" strike="noStrike" dirty="0">
                        <a:effectLst/>
                        <a:latin typeface="Tahoma" panose="020B0604030504040204" pitchFamily="34" charset="0"/>
                        <a:ea typeface="ＭＳ Ｐゴシック" panose="020B0600070205080204" pitchFamily="50" charset="-128"/>
                        <a:cs typeface="Tahoma" panose="020B0604030504040204" pitchFamily="34" charset="0"/>
                      </a:endParaRPr>
                    </a:p>
                  </a:txBody>
                  <a:tcPr marL="3043" marR="3043" marT="30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/>
                </a:tc>
                <a:extLst>
                  <a:ext uri="{0D108BD9-81ED-4DB2-BD59-A6C34878D82A}">
                    <a16:rowId xmlns:a16="http://schemas.microsoft.com/office/drawing/2014/main" val="2163991814"/>
                  </a:ext>
                </a:extLst>
              </a:tr>
              <a:tr h="20017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Actual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usage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9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ACTUAL_USAGE</a:t>
                      </a:r>
                      <a:endParaRPr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9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DECIMAL</a:t>
                      </a:r>
                      <a:endParaRPr lang="en-US" altLang="ja-JP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11,2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9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9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3" marR="3043" marT="304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</a:t>
                      </a:r>
                      <a:r>
                        <a:rPr lang="en-US" altLang="ja-JP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keep actual usage based on print out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游ゴシック" panose="020B04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17254" marR="17254" marT="17254" marB="17254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293475"/>
                  </a:ext>
                </a:extLst>
              </a:tr>
            </a:tbl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43541" y="194959"/>
            <a:ext cx="981378" cy="35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26" tIns="21913" rIns="43826" bIns="21913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328698" eaLnBrk="1" hangingPunct="1">
              <a:buNone/>
              <a:defRPr/>
            </a:pPr>
            <a:r>
              <a:rPr lang="en-US" altLang="ja-JP" sz="1108" kern="0" dirty="0">
                <a:solidFill>
                  <a:srgbClr val="009B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108" kern="0" dirty="0">
                <a:solidFill>
                  <a:srgbClr val="009B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 Layout </a:t>
            </a:r>
            <a:endParaRPr lang="en-US" altLang="ja-JP" sz="1108" kern="0" dirty="0">
              <a:solidFill>
                <a:srgbClr val="009B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695330" y="5992194"/>
            <a:ext cx="5372469" cy="526369"/>
          </a:xfrm>
          <a:prstGeom prst="wedgeRoundRectCallout">
            <a:avLst>
              <a:gd name="adj1" fmla="val -33996"/>
              <a:gd name="adj2" fmla="val 92233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435" tIns="29217" rIns="58435" bIns="2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08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Request addition 1 field for keep actual usage from completion print out </a:t>
            </a:r>
          </a:p>
        </p:txBody>
      </p:sp>
    </p:spTree>
    <p:extLst>
      <p:ext uri="{BB962C8B-B14F-4D97-AF65-F5344CB8AC3E}">
        <p14:creationId xmlns:p14="http://schemas.microsoft.com/office/powerpoint/2010/main" val="184368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 bwMode="auto">
          <a:xfrm>
            <a:off x="74613" y="5313447"/>
            <a:ext cx="360363" cy="8689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36000" tIns="36000" rIns="36000" bIns="36000" anchor="ctr"/>
          <a:lstStyle/>
          <a:p>
            <a:pPr algn="ctr">
              <a:lnSpc>
                <a:spcPts val="1200"/>
              </a:lnSpc>
              <a:defRPr/>
            </a:pP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System</a:t>
            </a:r>
            <a:endParaRPr lang="ja-JP" altLang="en-US" sz="9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571500" y="991741"/>
            <a:ext cx="8572500" cy="2889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36000" tIns="36000" rIns="36000" bIns="36000" anchor="ctr"/>
          <a:lstStyle/>
          <a:p>
            <a:pPr algn="ctr">
              <a:lnSpc>
                <a:spcPts val="1200"/>
              </a:lnSpc>
              <a:defRPr/>
            </a:pPr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Completion to check input check function  (New condition)</a:t>
            </a:r>
            <a:endParaRPr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75835" y="4920147"/>
            <a:ext cx="896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</p:spPr>
        <p:txBody>
          <a:bodyPr wrap="none" lIns="36000" tIns="36000" rIns="36000" bIns="36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9" name="Rectangle 2"/>
          <p:cNvSpPr txBox="1">
            <a:spLocks noChangeArrowheads="1"/>
          </p:cNvSpPr>
          <p:nvPr/>
        </p:nvSpPr>
        <p:spPr>
          <a:xfrm>
            <a:off x="289486" y="386880"/>
            <a:ext cx="2481423" cy="417512"/>
          </a:xfrm>
          <a:prstGeom prst="rect">
            <a:avLst/>
          </a:prstGeom>
        </p:spPr>
        <p:txBody>
          <a:bodyPr anchor="ctr"/>
          <a:lstStyle/>
          <a:p>
            <a:pPr defTabSz="914389" eaLnBrk="0" hangingPunct="0">
              <a:defRPr/>
            </a:pPr>
            <a:r>
              <a:rPr lang="en-US" altLang="ja-JP" sz="1600" kern="0" dirty="0" smtClean="0">
                <a:solidFill>
                  <a:srgbClr val="008F4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Completion</a:t>
            </a:r>
            <a:endParaRPr lang="ja-JP" altLang="en-US" sz="1600" kern="0" dirty="0">
              <a:solidFill>
                <a:srgbClr val="008F45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4923657" y="366304"/>
            <a:ext cx="1078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Chanita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957241" y="339255"/>
            <a:ext cx="1078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2023/09/13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6" name="フローチャート : 磁気ディスク 55"/>
          <p:cNvSpPr/>
          <p:nvPr/>
        </p:nvSpPr>
        <p:spPr bwMode="auto">
          <a:xfrm>
            <a:off x="4589257" y="5228371"/>
            <a:ext cx="576000" cy="288040"/>
          </a:xfrm>
          <a:prstGeom prst="flowChartMagneticDisk">
            <a:avLst/>
          </a:prstGeom>
          <a:solidFill>
            <a:schemeClr val="bg1">
              <a:alpha val="99001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36000" tIns="36000" rIns="36000" bIns="36000" anchor="ctr"/>
          <a:lstStyle/>
          <a:p>
            <a:pPr algn="ctr"/>
            <a:r>
              <a:rPr lang="en-US" altLang="ja-JP" sz="900" dirty="0" err="1">
                <a:latin typeface="Calibri" panose="020F0502020204030204" pitchFamily="34" charset="0"/>
                <a:cs typeface="Calibri" panose="020F0502020204030204" pitchFamily="34" charset="0"/>
              </a:rPr>
              <a:t>NST_compo_detail</a:t>
            </a:r>
            <a:endParaRPr lang="en-US" altLang="ja-JP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正方形/長方形 48"/>
          <p:cNvSpPr/>
          <p:nvPr/>
        </p:nvSpPr>
        <p:spPr bwMode="auto">
          <a:xfrm>
            <a:off x="107939" y="2542949"/>
            <a:ext cx="360363" cy="7429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36000" tIns="36000" rIns="36000" bIns="36000" anchor="ctr"/>
          <a:lstStyle/>
          <a:p>
            <a:pPr algn="ctr">
              <a:lnSpc>
                <a:spcPts val="1200"/>
              </a:lnSpc>
              <a:defRPr/>
            </a:pPr>
            <a:r>
              <a:rPr lang="en-US" altLang="ja-JP" sz="9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Production</a:t>
            </a:r>
            <a:endParaRPr lang="en-US" altLang="ja-JP" sz="9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 rot="21367500">
            <a:off x="4491163" y="5498389"/>
            <a:ext cx="854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PM</a:t>
            </a:r>
            <a:endParaRPr lang="en-US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4280706" y="3619538"/>
            <a:ext cx="423351" cy="24257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7000" tIns="27000" rIns="27000" bIns="27000" anchor="ctr"/>
          <a:lstStyle>
            <a:defPPr>
              <a:defRPr lang="ja-JP"/>
            </a:defPPr>
            <a:lvl1pPr algn="ctr">
              <a:lnSpc>
                <a:spcPts val="900"/>
              </a:lnSpc>
              <a:defRPr sz="1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sz="751" dirty="0">
                <a:solidFill>
                  <a:srgbClr val="3333FF"/>
                </a:solidFill>
              </a:rPr>
              <a:t>YES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5500394" y="3222139"/>
            <a:ext cx="423351" cy="24257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7000" tIns="27000" rIns="27000" bIns="27000" anchor="ctr"/>
          <a:lstStyle>
            <a:defPPr>
              <a:defRPr lang="ja-JP"/>
            </a:defPPr>
            <a:lvl1pPr algn="ctr">
              <a:lnSpc>
                <a:spcPts val="900"/>
              </a:lnSpc>
              <a:defRPr sz="1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sz="751" dirty="0">
                <a:solidFill>
                  <a:srgbClr val="3333FF"/>
                </a:solidFill>
              </a:rPr>
              <a:t>NO</a:t>
            </a:r>
          </a:p>
        </p:txBody>
      </p:sp>
      <p:sp>
        <p:nvSpPr>
          <p:cNvPr id="137" name="フローチャート: 手作業 149"/>
          <p:cNvSpPr/>
          <p:nvPr/>
        </p:nvSpPr>
        <p:spPr bwMode="auto">
          <a:xfrm>
            <a:off x="468302" y="1641335"/>
            <a:ext cx="668567" cy="409336"/>
          </a:xfrm>
          <a:prstGeom prst="flowChartManualOperation">
            <a:avLst/>
          </a:prstGeom>
          <a:solidFill>
            <a:schemeClr val="bg1">
              <a:alpha val="99001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7000" tIns="27000" rIns="27000" bIns="27000" anchor="ctr"/>
          <a:lstStyle/>
          <a:p>
            <a:pPr algn="ctr">
              <a:lnSpc>
                <a:spcPts val="675"/>
              </a:lnSpc>
              <a:defRPr/>
            </a:pPr>
            <a:r>
              <a:rPr lang="en-US" sz="75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Input </a:t>
            </a:r>
          </a:p>
          <a:p>
            <a:pPr algn="ctr">
              <a:lnSpc>
                <a:spcPts val="675"/>
              </a:lnSpc>
              <a:defRPr/>
            </a:pPr>
            <a:r>
              <a:rPr lang="en-US" sz="75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Completion </a:t>
            </a:r>
            <a:endParaRPr lang="en-US" sz="75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675"/>
              </a:lnSpc>
              <a:defRPr/>
            </a:pPr>
            <a:r>
              <a:rPr lang="en-US" sz="75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quantity</a:t>
            </a:r>
          </a:p>
        </p:txBody>
      </p:sp>
      <p:cxnSp>
        <p:nvCxnSpPr>
          <p:cNvPr id="141" name="Elbow Connector 140"/>
          <p:cNvCxnSpPr>
            <a:stCxn id="137" idx="2"/>
            <a:endCxn id="54" idx="1"/>
          </p:cNvCxnSpPr>
          <p:nvPr/>
        </p:nvCxnSpPr>
        <p:spPr>
          <a:xfrm rot="5400000">
            <a:off x="63874" y="2581075"/>
            <a:ext cx="1269116" cy="208308"/>
          </a:xfrm>
          <a:prstGeom prst="bentConnector4">
            <a:avLst>
              <a:gd name="adj1" fmla="val 37875"/>
              <a:gd name="adj2" fmla="val 151212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フローチャート : 判断 46"/>
          <p:cNvSpPr/>
          <p:nvPr/>
        </p:nvSpPr>
        <p:spPr bwMode="auto">
          <a:xfrm>
            <a:off x="3403393" y="3514610"/>
            <a:ext cx="906083" cy="615530"/>
          </a:xfrm>
          <a:prstGeom prst="flowChartDecision">
            <a:avLst/>
          </a:prstGeom>
          <a:solidFill>
            <a:schemeClr val="bg1">
              <a:alpha val="99001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7000" tIns="27000" rIns="27000" bIns="27000" anchor="ctr"/>
          <a:lstStyle/>
          <a:p>
            <a:pPr algn="ctr">
              <a:lnSpc>
                <a:spcPts val="675"/>
              </a:lnSpc>
              <a:defRPr/>
            </a:pPr>
            <a:r>
              <a:rPr lang="en-US" altLang="ja-JP" sz="75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Check</a:t>
            </a:r>
            <a:endParaRPr lang="en-US" altLang="ja-JP" sz="75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52" name="Elbow Connector 151"/>
          <p:cNvCxnSpPr>
            <a:stCxn id="146" idx="2"/>
            <a:endCxn id="56" idx="1"/>
          </p:cNvCxnSpPr>
          <p:nvPr/>
        </p:nvCxnSpPr>
        <p:spPr>
          <a:xfrm rot="16200000" flipH="1">
            <a:off x="3817731" y="4168844"/>
            <a:ext cx="1098231" cy="1020822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Elbow Connector 164"/>
          <p:cNvCxnSpPr>
            <a:stCxn id="146" idx="3"/>
            <a:endCxn id="75" idx="1"/>
          </p:cNvCxnSpPr>
          <p:nvPr/>
        </p:nvCxnSpPr>
        <p:spPr>
          <a:xfrm>
            <a:off x="4309476" y="3822375"/>
            <a:ext cx="1049923" cy="1270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/>
          <p:cNvSpPr/>
          <p:nvPr/>
        </p:nvSpPr>
        <p:spPr>
          <a:xfrm>
            <a:off x="7059520" y="3633935"/>
            <a:ext cx="873615" cy="363631"/>
          </a:xfrm>
          <a:prstGeom prst="rect">
            <a:avLst/>
          </a:prstGeom>
          <a:solidFill>
            <a:schemeClr val="bg1">
              <a:alpha val="99001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7000" tIns="27000" rIns="27000" bIns="27000" anchor="ctr"/>
          <a:lstStyle/>
          <a:p>
            <a:pPr algn="ctr">
              <a:lnSpc>
                <a:spcPts val="675"/>
              </a:lnSpc>
            </a:pPr>
            <a:r>
              <a:rPr lang="en-US" sz="75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Update </a:t>
            </a:r>
          </a:p>
          <a:p>
            <a:pPr algn="ctr">
              <a:lnSpc>
                <a:spcPts val="675"/>
              </a:lnSpc>
            </a:pPr>
            <a:endParaRPr lang="en-US" sz="751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675"/>
              </a:lnSpc>
            </a:pPr>
            <a:r>
              <a:rPr lang="en-US" sz="751" dirty="0" smtClean="0">
                <a:solidFill>
                  <a:srgbClr val="3333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ACTUAL_USAGE</a:t>
            </a:r>
            <a:endParaRPr lang="en-US" sz="751" dirty="0">
              <a:solidFill>
                <a:srgbClr val="3333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8" name="フローチャート : 書類 29"/>
          <p:cNvSpPr/>
          <p:nvPr/>
        </p:nvSpPr>
        <p:spPr bwMode="auto">
          <a:xfrm>
            <a:off x="8206270" y="3264618"/>
            <a:ext cx="817633" cy="358270"/>
          </a:xfrm>
          <a:prstGeom prst="flowChartDocument">
            <a:avLst/>
          </a:prstGeom>
          <a:solidFill>
            <a:schemeClr val="bg1">
              <a:alpha val="99001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7000" tIns="27000" rIns="27000" bIns="27000" anchor="ctr"/>
          <a:lstStyle/>
          <a:p>
            <a:pPr algn="ctr">
              <a:lnSpc>
                <a:spcPts val="675"/>
              </a:lnSpc>
              <a:defRPr/>
            </a:pPr>
            <a:r>
              <a:rPr lang="en-US" altLang="ja-JP" sz="75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Completion</a:t>
            </a:r>
          </a:p>
          <a:p>
            <a:pPr algn="ctr">
              <a:lnSpc>
                <a:spcPts val="675"/>
              </a:lnSpc>
              <a:defRPr/>
            </a:pPr>
            <a:r>
              <a:rPr lang="en-US" altLang="ja-JP" sz="75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Slip</a:t>
            </a:r>
            <a:endParaRPr lang="en-US" altLang="ja-JP" sz="75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5638953" y="3584148"/>
            <a:ext cx="1318288" cy="3636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7000" tIns="27000" rIns="27000" bIns="27000" anchor="ctr"/>
          <a:lstStyle/>
          <a:p>
            <a:pPr algn="ctr">
              <a:lnSpc>
                <a:spcPts val="675"/>
              </a:lnSpc>
            </a:pPr>
            <a:endParaRPr lang="en-US" sz="75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63" name="Elbow Connector 62"/>
          <p:cNvCxnSpPr>
            <a:stCxn id="178" idx="3"/>
            <a:endCxn id="188" idx="1"/>
          </p:cNvCxnSpPr>
          <p:nvPr/>
        </p:nvCxnSpPr>
        <p:spPr>
          <a:xfrm flipV="1">
            <a:off x="7933135" y="3443753"/>
            <a:ext cx="273135" cy="37199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正方形/長方形 48"/>
          <p:cNvSpPr/>
          <p:nvPr/>
        </p:nvSpPr>
        <p:spPr bwMode="auto">
          <a:xfrm>
            <a:off x="85655" y="3544095"/>
            <a:ext cx="360363" cy="8169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36000" tIns="36000" rIns="36000" bIns="36000" anchor="ctr"/>
          <a:lstStyle/>
          <a:p>
            <a:pPr algn="ctr">
              <a:lnSpc>
                <a:spcPts val="1200"/>
              </a:lnSpc>
              <a:defRPr/>
            </a:pPr>
            <a:endParaRPr lang="en-US" altLang="ja-JP" sz="9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1" name="フローチャート : 磁気ディスク 55"/>
          <p:cNvSpPr/>
          <p:nvPr/>
        </p:nvSpPr>
        <p:spPr bwMode="auto">
          <a:xfrm>
            <a:off x="2689802" y="5265093"/>
            <a:ext cx="576000" cy="288040"/>
          </a:xfrm>
          <a:prstGeom prst="flowChartMagneticDisk">
            <a:avLst/>
          </a:prstGeom>
          <a:solidFill>
            <a:schemeClr val="bg1">
              <a:alpha val="99001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36000" tIns="36000" rIns="36000" bIns="36000" anchor="ctr"/>
          <a:lstStyle/>
          <a:p>
            <a:pPr algn="ctr"/>
            <a:r>
              <a:rPr lang="en-US" altLang="ja-JP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NST_WS_MACHINE_MASTER</a:t>
            </a:r>
            <a:endParaRPr lang="en-US" altLang="ja-JP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91708" y="5535111"/>
            <a:ext cx="854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HTCMP</a:t>
            </a:r>
            <a:endParaRPr lang="en-US" sz="900" dirty="0"/>
          </a:p>
        </p:txBody>
      </p:sp>
      <p:sp>
        <p:nvSpPr>
          <p:cNvPr id="54" name="フローチャート : 判断 46"/>
          <p:cNvSpPr/>
          <p:nvPr/>
        </p:nvSpPr>
        <p:spPr bwMode="auto">
          <a:xfrm>
            <a:off x="594278" y="3012022"/>
            <a:ext cx="1072538" cy="615530"/>
          </a:xfrm>
          <a:prstGeom prst="flowChartDecision">
            <a:avLst/>
          </a:prstGeom>
          <a:solidFill>
            <a:schemeClr val="bg1">
              <a:alpha val="99001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7000" tIns="27000" rIns="27000" bIns="27000" anchor="ctr"/>
          <a:lstStyle/>
          <a:p>
            <a:pPr algn="ctr">
              <a:defRPr/>
            </a:pPr>
            <a:r>
              <a:rPr lang="en-US" altLang="ja-JP" sz="75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Check </a:t>
            </a:r>
          </a:p>
          <a:p>
            <a:pPr algn="ctr">
              <a:defRPr/>
            </a:pPr>
            <a:r>
              <a:rPr lang="en-US" altLang="ja-JP" sz="75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Completion </a:t>
            </a:r>
            <a:r>
              <a:rPr lang="en-US" altLang="ja-JP" sz="751" dirty="0" err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qty</a:t>
            </a:r>
            <a:r>
              <a:rPr lang="en-US" altLang="ja-JP" sz="75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</a:p>
          <a:p>
            <a:pPr algn="ctr">
              <a:defRPr/>
            </a:pPr>
            <a:r>
              <a:rPr lang="en-US" altLang="ja-JP" sz="75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&lt;= Plan </a:t>
            </a:r>
            <a:r>
              <a:rPr lang="en-US" altLang="ja-JP" sz="751" dirty="0" err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qty</a:t>
            </a:r>
            <a:endParaRPr lang="en-US" altLang="ja-JP" sz="751" dirty="0">
              <a:solidFill>
                <a:srgbClr val="3333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993930" y="3996533"/>
            <a:ext cx="1516843" cy="65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1" tIns="34290" rIns="68581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sz="75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Index =&gt; </a:t>
            </a:r>
            <a:r>
              <a:rPr kumimoji="1" lang="en-US" sz="75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Doc_No</a:t>
            </a:r>
            <a:r>
              <a:rPr kumimoji="1" lang="en-US" sz="75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(MO No)</a:t>
            </a:r>
            <a:endParaRPr lang="en-US" sz="1200" b="1" i="1" dirty="0">
              <a:solidFill>
                <a:srgbClr val="C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1200" b="1" i="1" dirty="0">
                <a:solidFill>
                  <a:srgbClr val="C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1.PRIORITY_FLAG =1</a:t>
            </a:r>
          </a:p>
          <a:p>
            <a:r>
              <a:rPr lang="en-US" sz="1200" b="1" i="1" dirty="0">
                <a:solidFill>
                  <a:srgbClr val="C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2.CHILD_ITEM_TYPE &lt;&gt;99</a:t>
            </a:r>
          </a:p>
          <a:p>
            <a:r>
              <a:rPr lang="en-US" sz="1200" b="1" i="1" dirty="0">
                <a:solidFill>
                  <a:srgbClr val="C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3.STS_CD &lt;&gt; 1</a:t>
            </a:r>
          </a:p>
        </p:txBody>
      </p:sp>
      <p:cxnSp>
        <p:nvCxnSpPr>
          <p:cNvPr id="59" name="Elbow Connector 58"/>
          <p:cNvCxnSpPr>
            <a:stCxn id="166" idx="2"/>
            <a:endCxn id="51" idx="1"/>
          </p:cNvCxnSpPr>
          <p:nvPr/>
        </p:nvCxnSpPr>
        <p:spPr>
          <a:xfrm rot="16200000" flipH="1">
            <a:off x="2045627" y="4332918"/>
            <a:ext cx="1316154" cy="54819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901428" y="3035494"/>
            <a:ext cx="423351" cy="24257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7000" tIns="27000" rIns="27000" bIns="27000" anchor="ctr"/>
          <a:lstStyle>
            <a:defPPr>
              <a:defRPr lang="ja-JP"/>
            </a:defPPr>
            <a:lvl1pPr algn="ctr">
              <a:lnSpc>
                <a:spcPts val="900"/>
              </a:lnSpc>
              <a:defRPr sz="1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sz="751" dirty="0" smtClean="0">
                <a:solidFill>
                  <a:srgbClr val="C00000"/>
                </a:solidFill>
              </a:rPr>
              <a:t>OFF</a:t>
            </a:r>
            <a:endParaRPr lang="en-US" sz="751" dirty="0">
              <a:solidFill>
                <a:srgbClr val="C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821018" y="3426106"/>
            <a:ext cx="423351" cy="24257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7000" tIns="27000" rIns="27000" bIns="27000" anchor="ctr"/>
          <a:lstStyle>
            <a:defPPr>
              <a:defRPr lang="ja-JP"/>
            </a:defPPr>
            <a:lvl1pPr algn="ctr">
              <a:lnSpc>
                <a:spcPts val="900"/>
              </a:lnSpc>
              <a:defRPr sz="1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sz="751" dirty="0" smtClean="0">
                <a:solidFill>
                  <a:srgbClr val="C00000"/>
                </a:solidFill>
              </a:rPr>
              <a:t>ON</a:t>
            </a:r>
            <a:endParaRPr lang="en-US" sz="751" dirty="0">
              <a:solidFill>
                <a:srgbClr val="C00000"/>
              </a:solidFill>
            </a:endParaRPr>
          </a:p>
        </p:txBody>
      </p:sp>
      <p:cxnSp>
        <p:nvCxnSpPr>
          <p:cNvPr id="72" name="Elbow Connector 71"/>
          <p:cNvCxnSpPr>
            <a:stCxn id="54" idx="3"/>
            <a:endCxn id="166" idx="1"/>
          </p:cNvCxnSpPr>
          <p:nvPr/>
        </p:nvCxnSpPr>
        <p:spPr>
          <a:xfrm>
            <a:off x="1666816" y="3319787"/>
            <a:ext cx="226521" cy="321387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フローチャート : 判断 46"/>
          <p:cNvSpPr/>
          <p:nvPr/>
        </p:nvSpPr>
        <p:spPr bwMode="auto">
          <a:xfrm>
            <a:off x="5359399" y="3514610"/>
            <a:ext cx="906083" cy="615530"/>
          </a:xfrm>
          <a:prstGeom prst="flowChartDecision">
            <a:avLst/>
          </a:prstGeom>
          <a:solidFill>
            <a:schemeClr val="bg1">
              <a:alpha val="99001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7000" tIns="27000" rIns="27000" bIns="27000" anchor="ctr"/>
          <a:lstStyle/>
          <a:p>
            <a:pPr algn="ctr"/>
            <a:r>
              <a:rPr lang="en-US" sz="800" b="1" dirty="0">
                <a:solidFill>
                  <a:srgbClr val="3333FF"/>
                </a:solidFill>
              </a:rPr>
              <a:t>A</a:t>
            </a:r>
            <a:r>
              <a:rPr lang="en-US" sz="7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&lt;= </a:t>
            </a:r>
            <a:r>
              <a:rPr lang="en-US" sz="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INP_QTY</a:t>
            </a:r>
            <a:endParaRPr lang="en-US" sz="7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495032" y="4139437"/>
            <a:ext cx="2114707" cy="361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435" tIns="29217" rIns="58435" bIns="2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solidFill>
                  <a:srgbClr val="3333FF"/>
                </a:solidFill>
              </a:rPr>
              <a:t>A</a:t>
            </a:r>
            <a:r>
              <a:rPr lang="en-US" sz="1000" b="1" dirty="0">
                <a:solidFill>
                  <a:schemeClr val="tx1"/>
                </a:solidFill>
              </a:rPr>
              <a:t> </a:t>
            </a:r>
            <a:r>
              <a:rPr lang="en-US" sz="1000" dirty="0">
                <a:solidFill>
                  <a:schemeClr val="tx1"/>
                </a:solidFill>
              </a:rPr>
              <a:t>= </a:t>
            </a:r>
            <a:r>
              <a:rPr lang="en-US" sz="1000" i="1" dirty="0">
                <a:solidFill>
                  <a:srgbClr val="C00000"/>
                </a:solidFill>
              </a:rPr>
              <a:t> </a:t>
            </a:r>
            <a:r>
              <a:rPr lang="en-US" sz="1000" dirty="0">
                <a:solidFill>
                  <a:schemeClr val="tx1"/>
                </a:solidFill>
              </a:rPr>
              <a:t>(</a:t>
            </a:r>
            <a:r>
              <a:rPr lang="en-US" sz="1000" dirty="0">
                <a:solidFill>
                  <a:srgbClr val="C00000"/>
                </a:solidFill>
              </a:rPr>
              <a:t>(Completion </a:t>
            </a:r>
            <a:r>
              <a:rPr lang="en-US" sz="1000" dirty="0" err="1">
                <a:solidFill>
                  <a:srgbClr val="C00000"/>
                </a:solidFill>
              </a:rPr>
              <a:t>qty</a:t>
            </a:r>
            <a:r>
              <a:rPr lang="en-US" sz="1000" dirty="0">
                <a:solidFill>
                  <a:srgbClr val="C00000"/>
                </a:solidFill>
              </a:rPr>
              <a:t> * </a:t>
            </a:r>
            <a:r>
              <a:rPr lang="en-US" sz="1000" i="1" dirty="0" err="1">
                <a:solidFill>
                  <a:srgbClr val="C00000"/>
                </a:solidFill>
              </a:rPr>
              <a:t>Usage_Dec</a:t>
            </a:r>
            <a:r>
              <a:rPr lang="en-US" sz="1000" i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sz="1000" i="1" dirty="0">
                <a:solidFill>
                  <a:srgbClr val="C00000"/>
                </a:solidFill>
              </a:rPr>
              <a:t> </a:t>
            </a:r>
            <a:r>
              <a:rPr lang="en-US" sz="1000" i="1" dirty="0" smtClean="0">
                <a:solidFill>
                  <a:srgbClr val="C00000"/>
                </a:solidFill>
              </a:rPr>
              <a:t>      </a:t>
            </a:r>
            <a:r>
              <a:rPr lang="en-US" sz="1000" i="1" dirty="0">
                <a:solidFill>
                  <a:srgbClr val="C00000"/>
                </a:solidFill>
              </a:rPr>
              <a:t>+ACTUAL_USAGE</a:t>
            </a:r>
            <a:r>
              <a:rPr lang="en-US" sz="1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161543" y="3622955"/>
            <a:ext cx="390843" cy="2438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7000" tIns="27000" rIns="27000" bIns="27000" anchor="ctr"/>
          <a:lstStyle>
            <a:defPPr>
              <a:defRPr lang="ja-JP"/>
            </a:defPPr>
            <a:lvl1pPr algn="ctr">
              <a:lnSpc>
                <a:spcPts val="900"/>
              </a:lnSpc>
              <a:defRPr sz="1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sz="751" dirty="0">
                <a:solidFill>
                  <a:srgbClr val="3333FF"/>
                </a:solidFill>
              </a:rPr>
              <a:t>YES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7483827" y="3925256"/>
            <a:ext cx="1667129" cy="715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435" tIns="29217" rIns="58435" bIns="2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 smtClean="0">
                <a:solidFill>
                  <a:srgbClr val="3333FF"/>
                </a:solidFill>
              </a:rPr>
              <a:t>ACTUAL_USAGE</a:t>
            </a:r>
            <a:r>
              <a:rPr lang="en-US" sz="900" dirty="0" smtClean="0">
                <a:solidFill>
                  <a:srgbClr val="C00000"/>
                </a:solidFill>
              </a:rPr>
              <a:t> =</a:t>
            </a:r>
          </a:p>
          <a:p>
            <a:r>
              <a:rPr lang="en-US" sz="900" dirty="0" smtClean="0">
                <a:solidFill>
                  <a:srgbClr val="C00000"/>
                </a:solidFill>
              </a:rPr>
              <a:t> </a:t>
            </a:r>
            <a:r>
              <a:rPr lang="en-US" sz="900" dirty="0">
                <a:solidFill>
                  <a:srgbClr val="C00000"/>
                </a:solidFill>
              </a:rPr>
              <a:t>(Completion </a:t>
            </a:r>
            <a:r>
              <a:rPr lang="en-US" sz="900" dirty="0" err="1">
                <a:solidFill>
                  <a:srgbClr val="C00000"/>
                </a:solidFill>
              </a:rPr>
              <a:t>qty</a:t>
            </a:r>
            <a:r>
              <a:rPr lang="en-US" sz="900" dirty="0">
                <a:solidFill>
                  <a:srgbClr val="C00000"/>
                </a:solidFill>
              </a:rPr>
              <a:t> * </a:t>
            </a:r>
            <a:r>
              <a:rPr lang="en-US" sz="900" i="1" dirty="0" err="1">
                <a:solidFill>
                  <a:srgbClr val="C00000"/>
                </a:solidFill>
              </a:rPr>
              <a:t>Usage_Dec</a:t>
            </a:r>
            <a:r>
              <a:rPr lang="en-US" sz="900" i="1" dirty="0">
                <a:solidFill>
                  <a:srgbClr val="C00000"/>
                </a:solidFill>
              </a:rPr>
              <a:t>) +ACTUAL_USAGE</a:t>
            </a:r>
          </a:p>
          <a:p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80" name="Elbow Connector 79"/>
          <p:cNvCxnSpPr>
            <a:stCxn id="75" idx="3"/>
            <a:endCxn id="178" idx="1"/>
          </p:cNvCxnSpPr>
          <p:nvPr/>
        </p:nvCxnSpPr>
        <p:spPr>
          <a:xfrm flipV="1">
            <a:off x="6265482" y="3815751"/>
            <a:ext cx="794038" cy="662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/>
          <p:nvPr/>
        </p:nvCxnSpPr>
        <p:spPr>
          <a:xfrm rot="5400000">
            <a:off x="5595201" y="3326217"/>
            <a:ext cx="1231134" cy="2628804"/>
          </a:xfrm>
          <a:prstGeom prst="bentConnector3">
            <a:avLst>
              <a:gd name="adj1" fmla="val 7688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/>
          <p:nvPr/>
        </p:nvCxnSpPr>
        <p:spPr>
          <a:xfrm rot="16200000" flipH="1">
            <a:off x="4811713" y="932691"/>
            <a:ext cx="138916" cy="5246110"/>
          </a:xfrm>
          <a:prstGeom prst="bentConnector3">
            <a:avLst>
              <a:gd name="adj1" fmla="val -383973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>
            <a:stCxn id="75" idx="0"/>
            <a:endCxn id="128" idx="1"/>
          </p:cNvCxnSpPr>
          <p:nvPr/>
        </p:nvCxnSpPr>
        <p:spPr>
          <a:xfrm rot="5400000" flipH="1" flipV="1">
            <a:off x="5348502" y="2797365"/>
            <a:ext cx="1181185" cy="253306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6065747" y="2042303"/>
            <a:ext cx="1146751" cy="582244"/>
          </a:xfrm>
          <a:prstGeom prst="rect">
            <a:avLst/>
          </a:prstGeom>
          <a:solidFill>
            <a:schemeClr val="bg1">
              <a:alpha val="99001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7000" tIns="27000" rIns="27000" bIns="27000" anchor="ctr"/>
          <a:lstStyle/>
          <a:p>
            <a:pPr algn="ctr"/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Message alert</a:t>
            </a:r>
          </a:p>
          <a:p>
            <a:pPr algn="ctr"/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Child item / </a:t>
            </a:r>
            <a:endPara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Outstanding 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usage</a:t>
            </a:r>
          </a:p>
        </p:txBody>
      </p:sp>
      <p:sp>
        <p:nvSpPr>
          <p:cNvPr id="134" name="ホームベース 94"/>
          <p:cNvSpPr/>
          <p:nvPr/>
        </p:nvSpPr>
        <p:spPr>
          <a:xfrm>
            <a:off x="7583472" y="2053563"/>
            <a:ext cx="1324308" cy="547384"/>
          </a:xfrm>
          <a:prstGeom prst="homePlate">
            <a:avLst>
              <a:gd name="adj" fmla="val 29310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 Scan</a:t>
            </a:r>
          </a:p>
          <a:p>
            <a:pPr algn="ctr"/>
            <a:r>
              <a:rPr lang="en-US" altLang="ja-JP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(Input check </a:t>
            </a:r>
            <a:r>
              <a:rPr lang="en-US" altLang="ja-JP" sz="9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application)</a:t>
            </a:r>
            <a:endParaRPr lang="en-US" altLang="ja-JP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6" name="Elbow Connector 135"/>
          <p:cNvCxnSpPr>
            <a:stCxn id="128" idx="3"/>
            <a:endCxn id="134" idx="1"/>
          </p:cNvCxnSpPr>
          <p:nvPr/>
        </p:nvCxnSpPr>
        <p:spPr>
          <a:xfrm flipV="1">
            <a:off x="7212498" y="2327255"/>
            <a:ext cx="370974" cy="617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Elbow Connector 152"/>
          <p:cNvCxnSpPr>
            <a:stCxn id="146" idx="0"/>
          </p:cNvCxnSpPr>
          <p:nvPr/>
        </p:nvCxnSpPr>
        <p:spPr>
          <a:xfrm rot="5400000" flipH="1" flipV="1">
            <a:off x="3574413" y="3227120"/>
            <a:ext cx="569513" cy="546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3623648" y="3218067"/>
            <a:ext cx="267692" cy="43872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7000" tIns="27000" rIns="27000" bIns="27000" anchor="ctr"/>
          <a:lstStyle>
            <a:defPPr>
              <a:defRPr lang="ja-JP"/>
            </a:defPPr>
            <a:lvl1pPr algn="ctr">
              <a:lnSpc>
                <a:spcPts val="900"/>
              </a:lnSpc>
              <a:defRPr sz="1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sz="751" dirty="0">
                <a:solidFill>
                  <a:srgbClr val="3333FF"/>
                </a:solidFill>
              </a:rPr>
              <a:t>NO</a:t>
            </a:r>
          </a:p>
        </p:txBody>
      </p:sp>
      <p:sp>
        <p:nvSpPr>
          <p:cNvPr id="166" name="フローチャート : 判断 46"/>
          <p:cNvSpPr/>
          <p:nvPr/>
        </p:nvSpPr>
        <p:spPr bwMode="auto">
          <a:xfrm>
            <a:off x="1893337" y="3333409"/>
            <a:ext cx="1072538" cy="615530"/>
          </a:xfrm>
          <a:prstGeom prst="flowChartDecision">
            <a:avLst/>
          </a:prstGeom>
          <a:solidFill>
            <a:schemeClr val="bg1">
              <a:alpha val="99001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7000" tIns="27000" rIns="27000" bIns="27000" anchor="ctr"/>
          <a:lstStyle/>
          <a:p>
            <a:pPr algn="ctr">
              <a:defRPr/>
            </a:pPr>
            <a:r>
              <a:rPr lang="en-US" altLang="ja-JP" sz="75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Check</a:t>
            </a:r>
          </a:p>
          <a:p>
            <a:pPr algn="ctr">
              <a:defRPr/>
            </a:pPr>
            <a:r>
              <a:rPr lang="en-US" altLang="ja-JP" sz="75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INTERLOCK field</a:t>
            </a:r>
            <a:endParaRPr lang="en-US" altLang="ja-JP" sz="1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defRPr/>
            </a:pPr>
            <a:r>
              <a:rPr lang="en-US" altLang="ja-JP" sz="75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751" dirty="0" smtClean="0">
                <a:solidFill>
                  <a:srgbClr val="3333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“ON” or “OFF”</a:t>
            </a:r>
            <a:endParaRPr lang="en-US" altLang="ja-JP" sz="751" dirty="0">
              <a:solidFill>
                <a:srgbClr val="3333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84" name="Elbow Connector 183"/>
          <p:cNvCxnSpPr>
            <a:stCxn id="166" idx="3"/>
            <a:endCxn id="146" idx="1"/>
          </p:cNvCxnSpPr>
          <p:nvPr/>
        </p:nvCxnSpPr>
        <p:spPr>
          <a:xfrm>
            <a:off x="2965875" y="3641174"/>
            <a:ext cx="437518" cy="18120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/>
          <p:cNvSpPr txBox="1"/>
          <p:nvPr/>
        </p:nvSpPr>
        <p:spPr>
          <a:xfrm>
            <a:off x="1399367" y="3417322"/>
            <a:ext cx="423351" cy="24257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7000" tIns="27000" rIns="27000" bIns="27000" anchor="ctr"/>
          <a:lstStyle>
            <a:defPPr>
              <a:defRPr lang="ja-JP"/>
            </a:defPPr>
            <a:lvl1pPr algn="ctr">
              <a:lnSpc>
                <a:spcPts val="900"/>
              </a:lnSpc>
              <a:defRPr sz="1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sz="751" dirty="0">
                <a:solidFill>
                  <a:srgbClr val="3333FF"/>
                </a:solidFill>
              </a:rPr>
              <a:t>YES</a:t>
            </a:r>
          </a:p>
        </p:txBody>
      </p:sp>
      <p:sp>
        <p:nvSpPr>
          <p:cNvPr id="205" name="フローチャート : 磁気ディスク 55"/>
          <p:cNvSpPr/>
          <p:nvPr/>
        </p:nvSpPr>
        <p:spPr bwMode="auto">
          <a:xfrm>
            <a:off x="881531" y="5275421"/>
            <a:ext cx="576000" cy="288040"/>
          </a:xfrm>
          <a:prstGeom prst="flowChartMagneticDisk">
            <a:avLst/>
          </a:prstGeom>
          <a:solidFill>
            <a:schemeClr val="bg1">
              <a:alpha val="99001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36000" tIns="36000" rIns="36000" bIns="36000" anchor="ctr"/>
          <a:lstStyle/>
          <a:p>
            <a:pPr algn="ctr"/>
            <a:r>
              <a:rPr lang="en-US" altLang="ja-JP" sz="900" dirty="0" err="1">
                <a:latin typeface="Calibri" panose="020F0502020204030204" pitchFamily="34" charset="0"/>
                <a:cs typeface="Calibri" panose="020F0502020204030204" pitchFamily="34" charset="0"/>
              </a:rPr>
              <a:t>NST_Prod_inst_daily</a:t>
            </a:r>
            <a:endParaRPr lang="en-US" altLang="ja-JP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783437" y="5545439"/>
            <a:ext cx="854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HTCMP</a:t>
            </a:r>
            <a:endParaRPr lang="en-US" sz="900" dirty="0"/>
          </a:p>
        </p:txBody>
      </p:sp>
      <p:sp>
        <p:nvSpPr>
          <p:cNvPr id="214" name="Rectangle 213"/>
          <p:cNvSpPr/>
          <p:nvPr/>
        </p:nvSpPr>
        <p:spPr>
          <a:xfrm>
            <a:off x="461551" y="3686512"/>
            <a:ext cx="1115191" cy="346527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7000" tIns="27000" rIns="27000" bIns="27000" anchor="ctr"/>
          <a:lstStyle/>
          <a:p>
            <a:pPr algn="ctr"/>
            <a:r>
              <a:rPr lang="en-US" sz="900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Message </a:t>
            </a:r>
            <a:r>
              <a:rPr lang="en-US" sz="900" dirty="0" smtClean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alert</a:t>
            </a:r>
          </a:p>
          <a:p>
            <a:pPr algn="ctr"/>
            <a:r>
              <a:rPr lang="en-US" sz="900" dirty="0" smtClean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(use current logic)</a:t>
            </a:r>
            <a:endParaRPr lang="en-US" sz="900" dirty="0">
              <a:solidFill>
                <a:srgbClr val="3333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1128958" y="2624547"/>
            <a:ext cx="267692" cy="43872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7000" tIns="27000" rIns="27000" bIns="27000" anchor="ctr"/>
          <a:lstStyle>
            <a:defPPr>
              <a:defRPr lang="ja-JP"/>
            </a:defPPr>
            <a:lvl1pPr algn="ctr">
              <a:lnSpc>
                <a:spcPts val="900"/>
              </a:lnSpc>
              <a:defRPr sz="1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sz="751" dirty="0">
                <a:solidFill>
                  <a:srgbClr val="3333FF"/>
                </a:solidFill>
              </a:rPr>
              <a:t>NO</a:t>
            </a:r>
          </a:p>
        </p:txBody>
      </p:sp>
      <p:cxnSp>
        <p:nvCxnSpPr>
          <p:cNvPr id="221" name="Elbow Connector 220"/>
          <p:cNvCxnSpPr>
            <a:stCxn id="54" idx="2"/>
            <a:endCxn id="205" idx="1"/>
          </p:cNvCxnSpPr>
          <p:nvPr/>
        </p:nvCxnSpPr>
        <p:spPr>
          <a:xfrm rot="16200000" flipH="1">
            <a:off x="326105" y="4431994"/>
            <a:ext cx="1647869" cy="3898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Elbow Connector 261"/>
          <p:cNvCxnSpPr>
            <a:stCxn id="54" idx="0"/>
            <a:endCxn id="137" idx="3"/>
          </p:cNvCxnSpPr>
          <p:nvPr/>
        </p:nvCxnSpPr>
        <p:spPr>
          <a:xfrm rot="16200000" flipV="1">
            <a:off x="517271" y="2398745"/>
            <a:ext cx="1166019" cy="60535"/>
          </a:xfrm>
          <a:prstGeom prst="bentConnector4">
            <a:avLst>
              <a:gd name="adj1" fmla="val 41224"/>
              <a:gd name="adj2" fmla="val -277633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Rectangle 264"/>
          <p:cNvSpPr/>
          <p:nvPr/>
        </p:nvSpPr>
        <p:spPr>
          <a:xfrm>
            <a:off x="2311945" y="3936410"/>
            <a:ext cx="1115191" cy="346527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7000" tIns="27000" rIns="27000" bIns="27000" anchor="ctr"/>
          <a:lstStyle/>
          <a:p>
            <a:pPr algn="ctr"/>
            <a:r>
              <a:rPr lang="en-US" sz="900" dirty="0" smtClean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 </a:t>
            </a:r>
            <a:r>
              <a:rPr lang="en-US" sz="900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WS_NO</a:t>
            </a:r>
          </a:p>
          <a:p>
            <a:pPr algn="ctr"/>
            <a:r>
              <a:rPr lang="en-US" sz="900" dirty="0" smtClean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 on data login</a:t>
            </a:r>
            <a:endParaRPr lang="en-US" sz="900" dirty="0">
              <a:solidFill>
                <a:srgbClr val="3333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89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8_tab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8_table" id="{C84FF46C-966A-40D3-8154-4A3A6699D5B0}" vid="{F1F801C9-CB4C-4BA9-A396-ED248EE905D7}"/>
    </a:ext>
  </a:extLst>
</a:theme>
</file>

<file path=ppt/theme/theme10.xml><?xml version="1.0" encoding="utf-8"?>
<a:theme xmlns:a="http://schemas.openxmlformats.org/drawingml/2006/main" name="6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7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heme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2D59F097-B9A3-4533-9B35-06987446A2CA}" vid="{F81EDD3A-E580-485E-BC10-5F214CC33496}"/>
    </a:ext>
  </a:extLst>
</a:theme>
</file>

<file path=ppt/theme/theme14.xml><?xml version="1.0" encoding="utf-8"?>
<a:theme xmlns:a="http://schemas.openxmlformats.org/drawingml/2006/main" name="8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9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0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4_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>
          <a:defRPr sz="105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Theme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5" id="{18216A92-0451-427C-9BE8-52A2A1B19B8C}" vid="{81276D98-6721-4693-84E3-8F731DB8349B}"/>
    </a:ext>
  </a:extLst>
</a:theme>
</file>

<file path=ppt/theme/theme19.xml><?xml version="1.0" encoding="utf-8"?>
<a:theme xmlns:a="http://schemas.openxmlformats.org/drawingml/2006/main" name="1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_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2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Theme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6" id="{452967E0-C6E7-42CD-99A7-78D1B6F24D0E}" vid="{DD305B17-C2B3-45C7-84D9-66B886F59E86}"/>
    </a:ext>
  </a:extLst>
</a:theme>
</file>

<file path=ppt/theme/theme23.xml><?xml version="1.0" encoding="utf-8"?>
<a:theme xmlns:a="http://schemas.openxmlformats.org/drawingml/2006/main" name="13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14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5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5_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>
          <a:defRPr sz="105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_Theme8_tab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8_table" id="{C84FF46C-966A-40D3-8154-4A3A6699D5B0}" vid="{F1F801C9-CB4C-4BA9-A396-ED248EE905D7}"/>
    </a:ext>
  </a:extLst>
</a:theme>
</file>

<file path=ppt/theme/theme29.xml><?xml version="1.0" encoding="utf-8"?>
<a:theme xmlns:a="http://schemas.openxmlformats.org/drawingml/2006/main" name="16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17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BB56C10B-5897-46FC-813A-7E24DEEDE1C8}" vid="{E06BABC2-F618-45D8-BC2A-9451A079A743}"/>
    </a:ext>
  </a:extLst>
</a:theme>
</file>

<file path=ppt/theme/theme32.xml><?xml version="1.0" encoding="utf-8"?>
<a:theme xmlns:a="http://schemas.openxmlformats.org/drawingml/2006/main" name="18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19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20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6_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1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2C9AC82-8750-4E85-9E9F-B933726E232E}" vid="{3CAF990D-83FB-4703-A87B-60CE9F6326AD}"/>
    </a:ext>
  </a:extLst>
</a:theme>
</file>

<file path=ppt/theme/theme37.xml><?xml version="1.0" encoding="utf-8"?>
<a:theme xmlns:a="http://schemas.openxmlformats.org/drawingml/2006/main" name="2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7_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22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BB56C10B-5897-46FC-813A-7E24DEEDE1C8}" vid="{E06BABC2-F618-45D8-BC2A-9451A079A743}"/>
    </a:ext>
  </a:extLst>
</a:theme>
</file>

<file path=ppt/theme/theme40.xml><?xml version="1.0" encoding="utf-8"?>
<a:theme xmlns:a="http://schemas.openxmlformats.org/drawingml/2006/main" name="1_Theme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2D59F097-B9A3-4533-9B35-06987446A2CA}" vid="{F81EDD3A-E580-485E-BC10-5F214CC33496}"/>
    </a:ext>
  </a:extLst>
</a:theme>
</file>

<file path=ppt/theme/theme41.xml><?xml version="1.0" encoding="utf-8"?>
<a:theme xmlns:a="http://schemas.openxmlformats.org/drawingml/2006/main" name="23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2.xml><?xml version="1.0" encoding="utf-8"?>
<a:theme xmlns:a="http://schemas.openxmlformats.org/drawingml/2006/main" name="24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25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4.xml><?xml version="1.0" encoding="utf-8"?>
<a:theme xmlns:a="http://schemas.openxmlformats.org/drawingml/2006/main" name="8_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>
          <a:defRPr sz="105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1_Theme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5" id="{18216A92-0451-427C-9BE8-52A2A1B19B8C}" vid="{81276D98-6721-4693-84E3-8F731DB8349B}"/>
    </a:ext>
  </a:extLst>
</a:theme>
</file>

<file path=ppt/theme/theme46.xml><?xml version="1.0" encoding="utf-8"?>
<a:theme xmlns:a="http://schemas.openxmlformats.org/drawingml/2006/main" name="26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7.xml><?xml version="1.0" encoding="utf-8"?>
<a:theme xmlns:a="http://schemas.openxmlformats.org/drawingml/2006/main" name="9_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8.xml><?xml version="1.0" encoding="utf-8"?>
<a:theme xmlns:a="http://schemas.openxmlformats.org/drawingml/2006/main" name="27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9.xml><?xml version="1.0" encoding="utf-8"?>
<a:theme xmlns:a="http://schemas.openxmlformats.org/drawingml/2006/main" name="1_Theme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6" id="{452967E0-C6E7-42CD-99A7-78D1B6F24D0E}" vid="{DD305B17-C2B3-45C7-84D9-66B886F59E86}"/>
    </a:ext>
  </a:extLst>
</a:theme>
</file>

<file path=ppt/theme/theme5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0.xml><?xml version="1.0" encoding="utf-8"?>
<a:theme xmlns:a="http://schemas.openxmlformats.org/drawingml/2006/main" name="28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1.xml><?xml version="1.0" encoding="utf-8"?>
<a:theme xmlns:a="http://schemas.openxmlformats.org/drawingml/2006/main" name="29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30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3.xml><?xml version="1.0" encoding="utf-8"?>
<a:theme xmlns:a="http://schemas.openxmlformats.org/drawingml/2006/main" name="10_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>
          <a:defRPr sz="105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2C9AC82-8750-4E85-9E9F-B933726E232E}" vid="{3CAF990D-83FB-4703-A87B-60CE9F6326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Theme8_table</Template>
  <TotalTime>1918</TotalTime>
  <Words>450</Words>
  <Application>Microsoft Office PowerPoint</Application>
  <PresentationFormat>On-screen Show (4:3)</PresentationFormat>
  <Paragraphs>272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54</vt:i4>
      </vt:variant>
      <vt:variant>
        <vt:lpstr>Slide Titles</vt:lpstr>
      </vt:variant>
      <vt:variant>
        <vt:i4>2</vt:i4>
      </vt:variant>
    </vt:vector>
  </HeadingPairs>
  <TitlesOfParts>
    <vt:vector size="73" baseType="lpstr">
      <vt:lpstr>ＭＳ Ｐゴシック</vt:lpstr>
      <vt:lpstr>ＭＳ Ｐゴシック</vt:lpstr>
      <vt:lpstr>游ゴシック</vt:lpstr>
      <vt:lpstr>Angsana New</vt:lpstr>
      <vt:lpstr>Arial</vt:lpstr>
      <vt:lpstr>Arial Black</vt:lpstr>
      <vt:lpstr>Calibri</vt:lpstr>
      <vt:lpstr>Calibri Light</vt:lpstr>
      <vt:lpstr>Cordia New</vt:lpstr>
      <vt:lpstr>HGP創英角ｺﾞｼｯｸUB</vt:lpstr>
      <vt:lpstr>メイリオ</vt:lpstr>
      <vt:lpstr>Meiryo UI</vt:lpstr>
      <vt:lpstr>Monotype Corsiva</vt:lpstr>
      <vt:lpstr>ＭＳ 明朝</vt:lpstr>
      <vt:lpstr>Segoe UI</vt:lpstr>
      <vt:lpstr>Tahoma</vt:lpstr>
      <vt:lpstr>Times New Roman</vt:lpstr>
      <vt:lpstr>Theme8_table</vt:lpstr>
      <vt:lpstr>3_デザインの設定</vt:lpstr>
      <vt:lpstr>4_デザインの設定</vt:lpstr>
      <vt:lpstr>Theme1</vt:lpstr>
      <vt:lpstr>1_デザインの設定</vt:lpstr>
      <vt:lpstr>2_デザインの設定</vt:lpstr>
      <vt:lpstr>5_デザインの設定</vt:lpstr>
      <vt:lpstr>2_新しいプレゼンテーション</vt:lpstr>
      <vt:lpstr>Theme2</vt:lpstr>
      <vt:lpstr>6_デザインの設定</vt:lpstr>
      <vt:lpstr>3_新しいプレゼンテーション</vt:lpstr>
      <vt:lpstr>7_デザインの設定</vt:lpstr>
      <vt:lpstr>Theme4</vt:lpstr>
      <vt:lpstr>8_デザインの設定</vt:lpstr>
      <vt:lpstr>9_デザインの設定</vt:lpstr>
      <vt:lpstr>10_デザインの設定</vt:lpstr>
      <vt:lpstr>4_新しいプレゼンテーション</vt:lpstr>
      <vt:lpstr>Theme5</vt:lpstr>
      <vt:lpstr>11_デザインの設定</vt:lpstr>
      <vt:lpstr>1_新しいプレゼンテーション</vt:lpstr>
      <vt:lpstr>12_デザインの設定</vt:lpstr>
      <vt:lpstr>Theme6</vt:lpstr>
      <vt:lpstr>13_デザインの設定</vt:lpstr>
      <vt:lpstr>14_デザインの設定</vt:lpstr>
      <vt:lpstr>15_デザインの設定</vt:lpstr>
      <vt:lpstr>5_新しいプレゼンテーション</vt:lpstr>
      <vt:lpstr>2_Office Theme</vt:lpstr>
      <vt:lpstr>1_Theme8_table</vt:lpstr>
      <vt:lpstr>16_デザインの設定</vt:lpstr>
      <vt:lpstr>17_デザインの設定</vt:lpstr>
      <vt:lpstr>1_Theme1</vt:lpstr>
      <vt:lpstr>18_デザインの設定</vt:lpstr>
      <vt:lpstr>19_デザインの設定</vt:lpstr>
      <vt:lpstr>20_デザインの設定</vt:lpstr>
      <vt:lpstr>6_新しいプレゼンテーション</vt:lpstr>
      <vt:lpstr>1_Theme2</vt:lpstr>
      <vt:lpstr>21_デザインの設定</vt:lpstr>
      <vt:lpstr>7_新しいプレゼンテーション</vt:lpstr>
      <vt:lpstr>22_デザインの設定</vt:lpstr>
      <vt:lpstr>1_Theme4</vt:lpstr>
      <vt:lpstr>23_デザインの設定</vt:lpstr>
      <vt:lpstr>24_デザインの設定</vt:lpstr>
      <vt:lpstr>25_デザインの設定</vt:lpstr>
      <vt:lpstr>8_新しいプレゼンテーション</vt:lpstr>
      <vt:lpstr>1_Theme5</vt:lpstr>
      <vt:lpstr>26_デザインの設定</vt:lpstr>
      <vt:lpstr>9_新しいプレゼンテーション</vt:lpstr>
      <vt:lpstr>27_デザインの設定</vt:lpstr>
      <vt:lpstr>1_Theme6</vt:lpstr>
      <vt:lpstr>28_デザインの設定</vt:lpstr>
      <vt:lpstr>29_デザインの設定</vt:lpstr>
      <vt:lpstr>30_デザインの設定</vt:lpstr>
      <vt:lpstr>10_新しいプレゼンテーション</vt:lpstr>
      <vt:lpstr>3_Office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Chanita</dc:creator>
  <cp:lastModifiedBy>Chanita</cp:lastModifiedBy>
  <cp:revision>44</cp:revision>
  <dcterms:created xsi:type="dcterms:W3CDTF">2023-09-13T01:05:20Z</dcterms:created>
  <dcterms:modified xsi:type="dcterms:W3CDTF">2023-09-14T09:03:28Z</dcterms:modified>
</cp:coreProperties>
</file>