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357" r:id="rId2"/>
    <p:sldId id="358" r:id="rId3"/>
    <p:sldId id="359" r:id="rId4"/>
    <p:sldId id="361" r:id="rId5"/>
    <p:sldId id="360" r:id="rId6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zaki ryo" initials="nr" lastIdx="1" clrIdx="0">
    <p:extLst>
      <p:ext uri="{19B8F6BF-5375-455C-9EA6-DF929625EA0E}">
        <p15:presenceInfo xmlns:p15="http://schemas.microsoft.com/office/powerpoint/2012/main" userId="392c27c9e49268a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FFEF"/>
    <a:srgbClr val="FFCCCC"/>
    <a:srgbClr val="E7F1FA"/>
    <a:srgbClr val="FFFFCC"/>
    <a:srgbClr val="0000FF"/>
    <a:srgbClr val="3399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86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1536" y="402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0" cy="502676"/>
          </a:xfrm>
          <a:prstGeom prst="rect">
            <a:avLst/>
          </a:prstGeom>
        </p:spPr>
        <p:txBody>
          <a:bodyPr vert="horz" lIns="92729" tIns="46365" rIns="92729" bIns="4636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0" cy="502676"/>
          </a:xfrm>
          <a:prstGeom prst="rect">
            <a:avLst/>
          </a:prstGeom>
        </p:spPr>
        <p:txBody>
          <a:bodyPr vert="horz" lIns="92729" tIns="46365" rIns="92729" bIns="46365" rtlCol="0"/>
          <a:lstStyle>
            <a:lvl1pPr algn="r">
              <a:defRPr sz="1200"/>
            </a:lvl1pPr>
          </a:lstStyle>
          <a:p>
            <a:fld id="{539D8877-6569-4601-A5D3-72C3670B8196}" type="datetimeFigureOut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0950"/>
            <a:ext cx="6011863" cy="3382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29" tIns="46365" rIns="92729" bIns="4636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07"/>
            <a:ext cx="5510530" cy="3944868"/>
          </a:xfrm>
          <a:prstGeom prst="rect">
            <a:avLst/>
          </a:prstGeom>
        </p:spPr>
        <p:txBody>
          <a:bodyPr vert="horz" lIns="92729" tIns="46365" rIns="92729" bIns="4636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6041"/>
            <a:ext cx="2984870" cy="502675"/>
          </a:xfrm>
          <a:prstGeom prst="rect">
            <a:avLst/>
          </a:prstGeom>
        </p:spPr>
        <p:txBody>
          <a:bodyPr vert="horz" lIns="92729" tIns="46365" rIns="92729" bIns="4636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9" y="9516041"/>
            <a:ext cx="2984870" cy="502675"/>
          </a:xfrm>
          <a:prstGeom prst="rect">
            <a:avLst/>
          </a:prstGeom>
        </p:spPr>
        <p:txBody>
          <a:bodyPr vert="horz" lIns="92729" tIns="46365" rIns="92729" bIns="46365" rtlCol="0" anchor="b"/>
          <a:lstStyle>
            <a:lvl1pPr algn="r">
              <a:defRPr sz="1200"/>
            </a:lvl1pPr>
          </a:lstStyle>
          <a:p>
            <a:fld id="{5B5D0C45-6DCD-4D47-967D-53E5F83E15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809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FDB8-7F7F-4C94-A4CF-B1A3571650C5}" type="datetime1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1043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8E54B-2316-46CF-BAF6-AD9ECB1795E2}" type="datetime1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559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791F-F478-4EBE-B9B2-31A569F6089F}" type="datetime1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4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5D436-5242-4F02-B8E0-57A7DD7F1762}" type="datetime1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57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D2B1-24F9-45D6-895D-BDCEE28D6835}" type="datetime1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2345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0839-0245-470E-8B2E-E0EB6220AE6B}" type="datetime1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90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4BAC-0399-4DB1-910A-CC8E79B5BC8B}" type="datetime1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851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8147D-130D-4417-AC9D-867A3602327B}" type="datetime1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814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EC72D-71DC-4E79-8F54-02590A93B83A}" type="datetime1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93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8641D0D-EBF4-455C-A33F-0D47DAEBBAB6}" type="datetime1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1974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56EF6-FBB2-410B-9895-1C64563D4977}" type="datetime1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698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A55B2A1-8CB7-40D2-8210-863C877945A7}" type="datetime1">
              <a:rPr kumimoji="1" lang="ja-JP" altLang="en-US" smtClean="0"/>
              <a:t>2023/5/1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18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3020" y="78104"/>
            <a:ext cx="12188979" cy="666750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>
                <a:solidFill>
                  <a:schemeClr val="tx1">
                    <a:lumMod val="75000"/>
                  </a:schemeClr>
                </a:solidFill>
              </a:rPr>
              <a:t>┃</a:t>
            </a:r>
            <a:r>
              <a:rPr lang="en-US" altLang="ja-JP" sz="3200" dirty="0">
                <a:solidFill>
                  <a:schemeClr val="tx1">
                    <a:lumMod val="75000"/>
                  </a:schemeClr>
                </a:solidFill>
              </a:rPr>
              <a:t>Re-notification function</a:t>
            </a:r>
            <a:endParaRPr lang="ja-JP" altLang="en-US" sz="32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72AF635-A0D5-8E84-08D2-362FAD61A93F}"/>
              </a:ext>
            </a:extLst>
          </p:cNvPr>
          <p:cNvSpPr/>
          <p:nvPr/>
        </p:nvSpPr>
        <p:spPr>
          <a:xfrm>
            <a:off x="823758" y="1494582"/>
            <a:ext cx="3590921" cy="1921790"/>
          </a:xfrm>
          <a:prstGeom prst="rect">
            <a:avLst/>
          </a:prstGeom>
          <a:noFill/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 dirty="0">
              <a:solidFill>
                <a:schemeClr val="bg1"/>
              </a:solidFill>
            </a:endParaRPr>
          </a:p>
        </p:txBody>
      </p:sp>
      <p:pic>
        <p:nvPicPr>
          <p:cNvPr id="3" name="グラフィックス 2" descr="建設作業員">
            <a:extLst>
              <a:ext uri="{FF2B5EF4-FFF2-40B4-BE49-F238E27FC236}">
                <a16:creationId xmlns:a16="http://schemas.microsoft.com/office/drawing/2014/main" id="{E66C0751-547A-74AB-BC99-70C99D73BD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57459" y="2617896"/>
            <a:ext cx="514245" cy="514245"/>
          </a:xfrm>
          <a:prstGeom prst="rect">
            <a:avLst/>
          </a:prstGeom>
        </p:spPr>
      </p:pic>
      <p:pic>
        <p:nvPicPr>
          <p:cNvPr id="7" name="グラフィックス 6" descr="建設作業員">
            <a:extLst>
              <a:ext uri="{FF2B5EF4-FFF2-40B4-BE49-F238E27FC236}">
                <a16:creationId xmlns:a16="http://schemas.microsoft.com/office/drawing/2014/main" id="{586EFC3B-CFE2-A0AB-DB81-E388F5AADB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29300" y="2617896"/>
            <a:ext cx="514245" cy="514245"/>
          </a:xfrm>
          <a:prstGeom prst="rect">
            <a:avLst/>
          </a:prstGeom>
        </p:spPr>
      </p:pic>
      <p:pic>
        <p:nvPicPr>
          <p:cNvPr id="8" name="グラフィックス 7" descr="建設作業員">
            <a:extLst>
              <a:ext uri="{FF2B5EF4-FFF2-40B4-BE49-F238E27FC236}">
                <a16:creationId xmlns:a16="http://schemas.microsoft.com/office/drawing/2014/main" id="{23F19CDF-BB8B-72CD-B681-0D878AC236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56765" y="2617896"/>
            <a:ext cx="514245" cy="514245"/>
          </a:xfrm>
          <a:prstGeom prst="rect">
            <a:avLst/>
          </a:prstGeom>
        </p:spPr>
      </p:pic>
      <p:pic>
        <p:nvPicPr>
          <p:cNvPr id="19" name="グラフィックス 18" descr="建設作業員">
            <a:extLst>
              <a:ext uri="{FF2B5EF4-FFF2-40B4-BE49-F238E27FC236}">
                <a16:creationId xmlns:a16="http://schemas.microsoft.com/office/drawing/2014/main" id="{B5952548-28CE-4276-FC28-B4DF1DDD58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9153" y="2617896"/>
            <a:ext cx="514245" cy="514245"/>
          </a:xfrm>
          <a:prstGeom prst="rect">
            <a:avLst/>
          </a:prstGeom>
        </p:spPr>
      </p:pic>
      <p:sp>
        <p:nvSpPr>
          <p:cNvPr id="20" name="吹き出し: 四角形 19">
            <a:extLst>
              <a:ext uri="{FF2B5EF4-FFF2-40B4-BE49-F238E27FC236}">
                <a16:creationId xmlns:a16="http://schemas.microsoft.com/office/drawing/2014/main" id="{05A1A0E0-5A0C-91E8-0C46-BE507F0B5C2C}"/>
              </a:ext>
            </a:extLst>
          </p:cNvPr>
          <p:cNvSpPr/>
          <p:nvPr/>
        </p:nvSpPr>
        <p:spPr>
          <a:xfrm>
            <a:off x="1215592" y="2132681"/>
            <a:ext cx="498989" cy="405786"/>
          </a:xfrm>
          <a:prstGeom prst="wedgeRectCallout">
            <a:avLst>
              <a:gd name="adj1" fmla="val -6023"/>
              <a:gd name="adj2" fmla="val 63018"/>
            </a:avLst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・・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1" name="吹き出し: 四角形 20">
            <a:extLst>
              <a:ext uri="{FF2B5EF4-FFF2-40B4-BE49-F238E27FC236}">
                <a16:creationId xmlns:a16="http://schemas.microsoft.com/office/drawing/2014/main" id="{8127E2F2-024A-28E7-6722-C725C891D2A3}"/>
              </a:ext>
            </a:extLst>
          </p:cNvPr>
          <p:cNvSpPr/>
          <p:nvPr/>
        </p:nvSpPr>
        <p:spPr>
          <a:xfrm>
            <a:off x="1895008" y="2131554"/>
            <a:ext cx="498989" cy="405786"/>
          </a:xfrm>
          <a:prstGeom prst="wedgeRectCallout">
            <a:avLst>
              <a:gd name="adj1" fmla="val -6023"/>
              <a:gd name="adj2" fmla="val 63018"/>
            </a:avLst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・・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5" name="吹き出し: 四角形 24">
            <a:extLst>
              <a:ext uri="{FF2B5EF4-FFF2-40B4-BE49-F238E27FC236}">
                <a16:creationId xmlns:a16="http://schemas.microsoft.com/office/drawing/2014/main" id="{6514E9B4-4822-80ED-0EC7-42B4CEFB1777}"/>
              </a:ext>
            </a:extLst>
          </p:cNvPr>
          <p:cNvSpPr/>
          <p:nvPr/>
        </p:nvSpPr>
        <p:spPr>
          <a:xfrm>
            <a:off x="3343549" y="2134617"/>
            <a:ext cx="498989" cy="405786"/>
          </a:xfrm>
          <a:prstGeom prst="wedgeRectCallout">
            <a:avLst>
              <a:gd name="adj1" fmla="val -6023"/>
              <a:gd name="adj2" fmla="val 63018"/>
            </a:avLst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・・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55F4681-DD0D-ADC3-F0B6-2BDC0CD5391C}"/>
              </a:ext>
            </a:extLst>
          </p:cNvPr>
          <p:cNvSpPr txBox="1"/>
          <p:nvPr/>
        </p:nvSpPr>
        <p:spPr>
          <a:xfrm>
            <a:off x="823758" y="1507093"/>
            <a:ext cx="356077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When </a:t>
            </a:r>
            <a:r>
              <a:rPr kumimoji="1" lang="en-US" altLang="ja-JP" sz="1050" b="1" dirty="0">
                <a:solidFill>
                  <a:srgbClr val="FF0000"/>
                </a:solidFill>
              </a:rPr>
              <a:t>60 seconds</a:t>
            </a:r>
            <a:r>
              <a:rPr kumimoji="1" lang="en-US" altLang="ja-JP" sz="1050" dirty="0"/>
              <a:t> has passed without anyone responding (Time can be changed by the master.)</a:t>
            </a:r>
            <a:endParaRPr kumimoji="1" lang="ja-JP" altLang="en-US" sz="1050" dirty="0"/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717CBC72-B447-F3B2-FC1F-6121A54537E9}"/>
              </a:ext>
            </a:extLst>
          </p:cNvPr>
          <p:cNvSpPr txBox="1"/>
          <p:nvPr/>
        </p:nvSpPr>
        <p:spPr>
          <a:xfrm>
            <a:off x="1539024" y="3052791"/>
            <a:ext cx="27630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A</a:t>
            </a:r>
            <a:endParaRPr kumimoji="1" lang="ja-JP" altLang="en-US" sz="1050" dirty="0"/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F7F0163-D3E4-2E8A-93A4-BE5AED519305}"/>
              </a:ext>
            </a:extLst>
          </p:cNvPr>
          <p:cNvSpPr txBox="1"/>
          <p:nvPr/>
        </p:nvSpPr>
        <p:spPr>
          <a:xfrm>
            <a:off x="2241185" y="3052791"/>
            <a:ext cx="27630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B</a:t>
            </a:r>
            <a:endParaRPr kumimoji="1" lang="ja-JP" altLang="en-US" sz="1050" dirty="0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B21F27F9-7580-ED2C-BB86-7BE4C6F8E5B6}"/>
              </a:ext>
            </a:extLst>
          </p:cNvPr>
          <p:cNvSpPr txBox="1"/>
          <p:nvPr/>
        </p:nvSpPr>
        <p:spPr>
          <a:xfrm>
            <a:off x="2900627" y="3049934"/>
            <a:ext cx="27630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C</a:t>
            </a:r>
            <a:endParaRPr kumimoji="1" lang="ja-JP" altLang="en-US" sz="1050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6DDC1EE7-0C20-63C1-36D3-23DAF8FFA248}"/>
              </a:ext>
            </a:extLst>
          </p:cNvPr>
          <p:cNvSpPr txBox="1"/>
          <p:nvPr/>
        </p:nvSpPr>
        <p:spPr>
          <a:xfrm>
            <a:off x="3477030" y="3067683"/>
            <a:ext cx="27630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D</a:t>
            </a:r>
            <a:endParaRPr kumimoji="1" lang="ja-JP" altLang="en-US" sz="1050" dirty="0"/>
          </a:p>
        </p:txBody>
      </p:sp>
      <p:sp>
        <p:nvSpPr>
          <p:cNvPr id="6" name="吹き出し: 四角形 5">
            <a:extLst>
              <a:ext uri="{FF2B5EF4-FFF2-40B4-BE49-F238E27FC236}">
                <a16:creationId xmlns:a16="http://schemas.microsoft.com/office/drawing/2014/main" id="{7C00135D-71D0-129B-F689-E9EC72D0B6D7}"/>
              </a:ext>
            </a:extLst>
          </p:cNvPr>
          <p:cNvSpPr/>
          <p:nvPr/>
        </p:nvSpPr>
        <p:spPr>
          <a:xfrm>
            <a:off x="2621215" y="2131554"/>
            <a:ext cx="498989" cy="405786"/>
          </a:xfrm>
          <a:prstGeom prst="wedgeRectCallout">
            <a:avLst>
              <a:gd name="adj1" fmla="val -6023"/>
              <a:gd name="adj2" fmla="val 63018"/>
            </a:avLst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・・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45C234D-3B6D-E8FB-75F8-DFEB61E8559C}"/>
              </a:ext>
            </a:extLst>
          </p:cNvPr>
          <p:cNvSpPr/>
          <p:nvPr/>
        </p:nvSpPr>
        <p:spPr>
          <a:xfrm>
            <a:off x="4776362" y="1494582"/>
            <a:ext cx="3590921" cy="1921790"/>
          </a:xfrm>
          <a:prstGeom prst="rect">
            <a:avLst/>
          </a:prstGeom>
          <a:noFill/>
          <a:ln w="3175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 dirty="0">
              <a:solidFill>
                <a:schemeClr val="bg1"/>
              </a:solidFill>
            </a:endParaRPr>
          </a:p>
        </p:txBody>
      </p:sp>
      <p:pic>
        <p:nvPicPr>
          <p:cNvPr id="10" name="グラフィックス 9" descr="建設作業員">
            <a:extLst>
              <a:ext uri="{FF2B5EF4-FFF2-40B4-BE49-F238E27FC236}">
                <a16:creationId xmlns:a16="http://schemas.microsoft.com/office/drawing/2014/main" id="{65F4D531-E99C-C1BF-084B-384F07DDE8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10063" y="2617896"/>
            <a:ext cx="514245" cy="514245"/>
          </a:xfrm>
          <a:prstGeom prst="rect">
            <a:avLst/>
          </a:prstGeom>
        </p:spPr>
      </p:pic>
      <p:pic>
        <p:nvPicPr>
          <p:cNvPr id="11" name="グラフィックス 10" descr="建設作業員">
            <a:extLst>
              <a:ext uri="{FF2B5EF4-FFF2-40B4-BE49-F238E27FC236}">
                <a16:creationId xmlns:a16="http://schemas.microsoft.com/office/drawing/2014/main" id="{DD15E79A-6ECB-2C8A-6C11-0AC2F1714F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81904" y="2617896"/>
            <a:ext cx="514245" cy="514245"/>
          </a:xfrm>
          <a:prstGeom prst="rect">
            <a:avLst/>
          </a:prstGeom>
        </p:spPr>
      </p:pic>
      <p:pic>
        <p:nvPicPr>
          <p:cNvPr id="12" name="グラフィックス 11" descr="建設作業員">
            <a:extLst>
              <a:ext uri="{FF2B5EF4-FFF2-40B4-BE49-F238E27FC236}">
                <a16:creationId xmlns:a16="http://schemas.microsoft.com/office/drawing/2014/main" id="{40FBA9D7-AD50-D12F-F1E4-91B2929498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09369" y="2617896"/>
            <a:ext cx="514245" cy="514245"/>
          </a:xfrm>
          <a:prstGeom prst="rect">
            <a:avLst/>
          </a:prstGeom>
        </p:spPr>
      </p:pic>
      <p:pic>
        <p:nvPicPr>
          <p:cNvPr id="13" name="グラフィックス 12" descr="建設作業員">
            <a:extLst>
              <a:ext uri="{FF2B5EF4-FFF2-40B4-BE49-F238E27FC236}">
                <a16:creationId xmlns:a16="http://schemas.microsoft.com/office/drawing/2014/main" id="{24E7C35E-7D99-0200-D7AB-ADAA0AE3C5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1757" y="2617896"/>
            <a:ext cx="514245" cy="514245"/>
          </a:xfrm>
          <a:prstGeom prst="rect">
            <a:avLst/>
          </a:prstGeom>
        </p:spPr>
      </p:pic>
      <p:sp>
        <p:nvSpPr>
          <p:cNvPr id="14" name="吹き出し: 四角形 13">
            <a:extLst>
              <a:ext uri="{FF2B5EF4-FFF2-40B4-BE49-F238E27FC236}">
                <a16:creationId xmlns:a16="http://schemas.microsoft.com/office/drawing/2014/main" id="{BDF6795C-7C6D-8D13-AA98-3B900522A032}"/>
              </a:ext>
            </a:extLst>
          </p:cNvPr>
          <p:cNvSpPr/>
          <p:nvPr/>
        </p:nvSpPr>
        <p:spPr>
          <a:xfrm>
            <a:off x="5168196" y="2132681"/>
            <a:ext cx="498989" cy="405786"/>
          </a:xfrm>
          <a:prstGeom prst="wedgeRectCallout">
            <a:avLst>
              <a:gd name="adj1" fmla="val -6023"/>
              <a:gd name="adj2" fmla="val 63018"/>
            </a:avLst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 dirty="0">
                <a:solidFill>
                  <a:schemeClr val="tx1"/>
                </a:solidFill>
              </a:rPr>
              <a:t>NO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5" name="吹き出し: 四角形 14">
            <a:extLst>
              <a:ext uri="{FF2B5EF4-FFF2-40B4-BE49-F238E27FC236}">
                <a16:creationId xmlns:a16="http://schemas.microsoft.com/office/drawing/2014/main" id="{6ABD74DB-022B-F2E8-7A70-652248468A01}"/>
              </a:ext>
            </a:extLst>
          </p:cNvPr>
          <p:cNvSpPr/>
          <p:nvPr/>
        </p:nvSpPr>
        <p:spPr>
          <a:xfrm>
            <a:off x="5847612" y="2131554"/>
            <a:ext cx="498989" cy="405786"/>
          </a:xfrm>
          <a:prstGeom prst="wedgeRectCallout">
            <a:avLst>
              <a:gd name="adj1" fmla="val -6023"/>
              <a:gd name="adj2" fmla="val 63018"/>
            </a:avLst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 dirty="0">
                <a:solidFill>
                  <a:schemeClr val="tx1"/>
                </a:solidFill>
              </a:rPr>
              <a:t>NO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6" name="吹き出し: 四角形 15">
            <a:extLst>
              <a:ext uri="{FF2B5EF4-FFF2-40B4-BE49-F238E27FC236}">
                <a16:creationId xmlns:a16="http://schemas.microsoft.com/office/drawing/2014/main" id="{5F550CA0-15B5-6277-187F-DBFD57DCF0CE}"/>
              </a:ext>
            </a:extLst>
          </p:cNvPr>
          <p:cNvSpPr/>
          <p:nvPr/>
        </p:nvSpPr>
        <p:spPr>
          <a:xfrm>
            <a:off x="7296153" y="2134617"/>
            <a:ext cx="498989" cy="405786"/>
          </a:xfrm>
          <a:prstGeom prst="wedgeRectCallout">
            <a:avLst>
              <a:gd name="adj1" fmla="val -6023"/>
              <a:gd name="adj2" fmla="val 63018"/>
            </a:avLst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 dirty="0">
                <a:solidFill>
                  <a:schemeClr val="tx1"/>
                </a:solidFill>
              </a:rPr>
              <a:t>NO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CD2A997-A8C3-36AA-AFBC-BE21657433A1}"/>
              </a:ext>
            </a:extLst>
          </p:cNvPr>
          <p:cNvSpPr txBox="1"/>
          <p:nvPr/>
        </p:nvSpPr>
        <p:spPr>
          <a:xfrm>
            <a:off x="4776362" y="1507093"/>
            <a:ext cx="356077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If everyone said NO.</a:t>
            </a:r>
            <a:endParaRPr kumimoji="1" lang="ja-JP" altLang="en-US" sz="1050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02782B00-95DB-B9B9-1EF9-E70931B255A2}"/>
              </a:ext>
            </a:extLst>
          </p:cNvPr>
          <p:cNvSpPr txBox="1"/>
          <p:nvPr/>
        </p:nvSpPr>
        <p:spPr>
          <a:xfrm>
            <a:off x="5491628" y="3052791"/>
            <a:ext cx="27630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A</a:t>
            </a:r>
            <a:endParaRPr kumimoji="1" lang="ja-JP" altLang="en-US" sz="1050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7B16D7-694E-15D3-9223-4BFA921D4BFF}"/>
              </a:ext>
            </a:extLst>
          </p:cNvPr>
          <p:cNvSpPr txBox="1"/>
          <p:nvPr/>
        </p:nvSpPr>
        <p:spPr>
          <a:xfrm>
            <a:off x="6193789" y="3052791"/>
            <a:ext cx="27630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B</a:t>
            </a:r>
            <a:endParaRPr kumimoji="1" lang="ja-JP" altLang="en-US" sz="1050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7C8699E9-A03C-214B-45C6-E8D435B7E521}"/>
              </a:ext>
            </a:extLst>
          </p:cNvPr>
          <p:cNvSpPr txBox="1"/>
          <p:nvPr/>
        </p:nvSpPr>
        <p:spPr>
          <a:xfrm>
            <a:off x="6853231" y="3049934"/>
            <a:ext cx="27630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C</a:t>
            </a:r>
            <a:endParaRPr kumimoji="1" lang="ja-JP" altLang="en-US" sz="1050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8731351-7612-1308-D94A-F25871D03CEB}"/>
              </a:ext>
            </a:extLst>
          </p:cNvPr>
          <p:cNvSpPr txBox="1"/>
          <p:nvPr/>
        </p:nvSpPr>
        <p:spPr>
          <a:xfrm>
            <a:off x="7429634" y="3067683"/>
            <a:ext cx="27630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D</a:t>
            </a:r>
            <a:endParaRPr kumimoji="1" lang="ja-JP" altLang="en-US" sz="1050" dirty="0"/>
          </a:p>
        </p:txBody>
      </p:sp>
      <p:sp>
        <p:nvSpPr>
          <p:cNvPr id="29" name="吹き出し: 四角形 28">
            <a:extLst>
              <a:ext uri="{FF2B5EF4-FFF2-40B4-BE49-F238E27FC236}">
                <a16:creationId xmlns:a16="http://schemas.microsoft.com/office/drawing/2014/main" id="{BCB53D56-834D-E50B-F5AD-CF3BD6FEA659}"/>
              </a:ext>
            </a:extLst>
          </p:cNvPr>
          <p:cNvSpPr/>
          <p:nvPr/>
        </p:nvSpPr>
        <p:spPr>
          <a:xfrm>
            <a:off x="6573819" y="2131554"/>
            <a:ext cx="498989" cy="405786"/>
          </a:xfrm>
          <a:prstGeom prst="wedgeRectCallout">
            <a:avLst>
              <a:gd name="adj1" fmla="val -6023"/>
              <a:gd name="adj2" fmla="val 63018"/>
            </a:avLst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 dirty="0">
                <a:solidFill>
                  <a:schemeClr val="tx1"/>
                </a:solidFill>
              </a:rPr>
              <a:t>NO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pic>
        <p:nvPicPr>
          <p:cNvPr id="30" name="図 29">
            <a:extLst>
              <a:ext uri="{FF2B5EF4-FFF2-40B4-BE49-F238E27FC236}">
                <a16:creationId xmlns:a16="http://schemas.microsoft.com/office/drawing/2014/main" id="{F1B5E0D5-5310-E197-5842-5E45F6E1D29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58207"/>
          <a:stretch/>
        </p:blipFill>
        <p:spPr>
          <a:xfrm>
            <a:off x="3584792" y="4000483"/>
            <a:ext cx="1953622" cy="1697063"/>
          </a:xfrm>
          <a:prstGeom prst="rect">
            <a:avLst/>
          </a:prstGeom>
        </p:spPr>
      </p:pic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FECE3F86-D2AC-1EAD-1DFB-18B4A924D44D}"/>
              </a:ext>
            </a:extLst>
          </p:cNvPr>
          <p:cNvSpPr txBox="1"/>
          <p:nvPr/>
        </p:nvSpPr>
        <p:spPr>
          <a:xfrm>
            <a:off x="3981012" y="4162065"/>
            <a:ext cx="11611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" dirty="0">
                <a:solidFill>
                  <a:srgbClr val="77FFEF"/>
                </a:solidFill>
              </a:rPr>
              <a:t>Remainder</a:t>
            </a:r>
            <a:endParaRPr kumimoji="1" lang="ja-JP" altLang="en-US" sz="900" dirty="0">
              <a:solidFill>
                <a:srgbClr val="77FFEF"/>
              </a:solidFill>
            </a:endParaRPr>
          </a:p>
        </p:txBody>
      </p:sp>
      <p:cxnSp>
        <p:nvCxnSpPr>
          <p:cNvPr id="33" name="コネクタ: カギ線 32">
            <a:extLst>
              <a:ext uri="{FF2B5EF4-FFF2-40B4-BE49-F238E27FC236}">
                <a16:creationId xmlns:a16="http://schemas.microsoft.com/office/drawing/2014/main" id="{5DD19597-6643-153C-9A25-47451F1896A3}"/>
              </a:ext>
            </a:extLst>
          </p:cNvPr>
          <p:cNvCxnSpPr>
            <a:stCxn id="2" idx="2"/>
            <a:endCxn id="30" idx="1"/>
          </p:cNvCxnSpPr>
          <p:nvPr/>
        </p:nvCxnSpPr>
        <p:spPr>
          <a:xfrm rot="16200000" flipH="1">
            <a:off x="2385684" y="3649906"/>
            <a:ext cx="1432643" cy="965573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コネクタ: カギ線 33">
            <a:extLst>
              <a:ext uri="{FF2B5EF4-FFF2-40B4-BE49-F238E27FC236}">
                <a16:creationId xmlns:a16="http://schemas.microsoft.com/office/drawing/2014/main" id="{9AE88577-B754-CC92-A9FC-43113CE4E89C}"/>
              </a:ext>
            </a:extLst>
          </p:cNvPr>
          <p:cNvCxnSpPr>
            <a:cxnSpLocks/>
            <a:stCxn id="9" idx="2"/>
            <a:endCxn id="30" idx="3"/>
          </p:cNvCxnSpPr>
          <p:nvPr/>
        </p:nvCxnSpPr>
        <p:spPr>
          <a:xfrm rot="5400000">
            <a:off x="5338798" y="3615989"/>
            <a:ext cx="1432643" cy="1033409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FC8B8ED2-411A-6908-CD04-8F69EBDBB8CB}"/>
              </a:ext>
            </a:extLst>
          </p:cNvPr>
          <p:cNvSpPr txBox="1"/>
          <p:nvPr/>
        </p:nvSpPr>
        <p:spPr>
          <a:xfrm>
            <a:off x="8485779" y="1844832"/>
            <a:ext cx="1135542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Group A</a:t>
            </a:r>
            <a:endParaRPr kumimoji="1" lang="ja-JP" altLang="en-US" sz="1050" dirty="0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70D0079E-7D88-18F5-57BD-28FE9EB12BF2}"/>
              </a:ext>
            </a:extLst>
          </p:cNvPr>
          <p:cNvSpPr txBox="1"/>
          <p:nvPr/>
        </p:nvSpPr>
        <p:spPr>
          <a:xfrm>
            <a:off x="9703389" y="1844832"/>
            <a:ext cx="1135542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>
                <a:solidFill>
                  <a:srgbClr val="FF0000"/>
                </a:solidFill>
              </a:rPr>
              <a:t>Yes</a:t>
            </a:r>
            <a:r>
              <a:rPr kumimoji="1" lang="en-US" altLang="ja-JP" sz="1050" dirty="0"/>
              <a:t> or No</a:t>
            </a:r>
            <a:endParaRPr kumimoji="1" lang="ja-JP" altLang="en-US" sz="1050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D96673FF-B3FE-6D38-B56B-B6D5158A369B}"/>
              </a:ext>
            </a:extLst>
          </p:cNvPr>
          <p:cNvSpPr txBox="1"/>
          <p:nvPr/>
        </p:nvSpPr>
        <p:spPr>
          <a:xfrm>
            <a:off x="8440339" y="1515167"/>
            <a:ext cx="122642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Call group</a:t>
            </a:r>
            <a:endParaRPr kumimoji="1" lang="ja-JP" altLang="en-US" sz="1050" dirty="0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04D7B0C5-4F00-1D7A-E324-D1DCD1C62616}"/>
              </a:ext>
            </a:extLst>
          </p:cNvPr>
          <p:cNvSpPr txBox="1"/>
          <p:nvPr/>
        </p:nvSpPr>
        <p:spPr>
          <a:xfrm>
            <a:off x="9585653" y="1515167"/>
            <a:ext cx="122642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Reminder</a:t>
            </a:r>
            <a:endParaRPr kumimoji="1" lang="ja-JP" altLang="en-US" sz="1050" dirty="0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79942781-4633-E4D1-F689-63F7B7EBCFAD}"/>
              </a:ext>
            </a:extLst>
          </p:cNvPr>
          <p:cNvSpPr txBox="1"/>
          <p:nvPr/>
        </p:nvSpPr>
        <p:spPr>
          <a:xfrm>
            <a:off x="606036" y="849456"/>
            <a:ext cx="1021576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If no one responds or everyone says no, send a reminder.</a:t>
            </a:r>
            <a:endParaRPr kumimoji="1" lang="ja-JP" altLang="en-US" sz="1050" dirty="0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6B08AFF3-E6FD-29F6-FEDF-91E9B09830C6}"/>
              </a:ext>
            </a:extLst>
          </p:cNvPr>
          <p:cNvSpPr txBox="1"/>
          <p:nvPr/>
        </p:nvSpPr>
        <p:spPr>
          <a:xfrm>
            <a:off x="10920088" y="1844832"/>
            <a:ext cx="1135542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>
                <a:solidFill>
                  <a:srgbClr val="FF0000"/>
                </a:solidFill>
              </a:rPr>
              <a:t>60 seconds</a:t>
            </a:r>
            <a:endParaRPr kumimoji="1" lang="ja-JP" altLang="en-US" sz="1050" dirty="0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80B8BF6D-4663-AA46-3429-68EEF6A81645}"/>
              </a:ext>
            </a:extLst>
          </p:cNvPr>
          <p:cNvSpPr txBox="1"/>
          <p:nvPr/>
        </p:nvSpPr>
        <p:spPr>
          <a:xfrm>
            <a:off x="10802352" y="1515167"/>
            <a:ext cx="122642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Waiting time</a:t>
            </a:r>
            <a:endParaRPr kumimoji="1" lang="ja-JP" altLang="en-US" sz="1050" dirty="0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257D920-7617-D401-4699-AF7D38CDA3F9}"/>
              </a:ext>
            </a:extLst>
          </p:cNvPr>
          <p:cNvSpPr txBox="1"/>
          <p:nvPr/>
        </p:nvSpPr>
        <p:spPr>
          <a:xfrm>
            <a:off x="8394899" y="1167885"/>
            <a:ext cx="122642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b="1" dirty="0"/>
              <a:t>Master image</a:t>
            </a:r>
            <a:endParaRPr kumimoji="1" lang="ja-JP" altLang="en-US" sz="1050" b="1" dirty="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6579667D-A994-8078-BB77-6F02A33D9A26}"/>
              </a:ext>
            </a:extLst>
          </p:cNvPr>
          <p:cNvSpPr txBox="1"/>
          <p:nvPr/>
        </p:nvSpPr>
        <p:spPr>
          <a:xfrm>
            <a:off x="3573242" y="3720007"/>
            <a:ext cx="195362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Reminder for Group A</a:t>
            </a:r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3101164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3020" y="78104"/>
            <a:ext cx="12188979" cy="666750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>
                <a:solidFill>
                  <a:schemeClr val="tx1">
                    <a:lumMod val="75000"/>
                  </a:schemeClr>
                </a:solidFill>
              </a:rPr>
              <a:t>┃</a:t>
            </a:r>
            <a:r>
              <a:rPr lang="en-US" altLang="ja-JP" sz="3200" dirty="0">
                <a:solidFill>
                  <a:schemeClr val="tx1">
                    <a:lumMod val="75000"/>
                  </a:schemeClr>
                </a:solidFill>
              </a:rPr>
              <a:t>Call to another group</a:t>
            </a:r>
            <a:endParaRPr lang="ja-JP" altLang="en-US" sz="3200" dirty="0">
              <a:solidFill>
                <a:schemeClr val="tx1">
                  <a:lumMod val="75000"/>
                </a:schemeClr>
              </a:solidFill>
            </a:endParaRPr>
          </a:p>
        </p:txBody>
      </p:sp>
      <p:pic>
        <p:nvPicPr>
          <p:cNvPr id="69" name="図 68">
            <a:extLst>
              <a:ext uri="{FF2B5EF4-FFF2-40B4-BE49-F238E27FC236}">
                <a16:creationId xmlns:a16="http://schemas.microsoft.com/office/drawing/2014/main" id="{D903E04D-4A08-1739-B881-191F684E78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941" y="1027844"/>
            <a:ext cx="3450866" cy="1921790"/>
          </a:xfrm>
          <a:prstGeom prst="rect">
            <a:avLst/>
          </a:prstGeom>
        </p:spPr>
      </p:pic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CF231671-BB01-92C2-BA1D-CD51F3B4870C}"/>
              </a:ext>
            </a:extLst>
          </p:cNvPr>
          <p:cNvSpPr/>
          <p:nvPr/>
        </p:nvSpPr>
        <p:spPr>
          <a:xfrm>
            <a:off x="246934" y="950697"/>
            <a:ext cx="3900880" cy="2076083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D779F152-6324-F0E4-D842-F151ED365FB8}"/>
              </a:ext>
            </a:extLst>
          </p:cNvPr>
          <p:cNvSpPr txBox="1"/>
          <p:nvPr/>
        </p:nvSpPr>
        <p:spPr>
          <a:xfrm>
            <a:off x="4208246" y="950697"/>
            <a:ext cx="356077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If there is no response to the reminder, it will be possible to send a notification to another group that has been set as the master.</a:t>
            </a:r>
            <a:endParaRPr kumimoji="1" lang="ja-JP" altLang="en-US" sz="1050" dirty="0"/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747940CD-2040-76DC-96CF-B271359BDD96}"/>
              </a:ext>
            </a:extLst>
          </p:cNvPr>
          <p:cNvSpPr txBox="1"/>
          <p:nvPr/>
        </p:nvSpPr>
        <p:spPr>
          <a:xfrm>
            <a:off x="4463701" y="2265202"/>
            <a:ext cx="1135542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Group A</a:t>
            </a:r>
            <a:endParaRPr kumimoji="1" lang="ja-JP" altLang="en-US" sz="1050" dirty="0"/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01CCF747-FA7E-0B6A-0C12-3B35384FD663}"/>
              </a:ext>
            </a:extLst>
          </p:cNvPr>
          <p:cNvSpPr txBox="1"/>
          <p:nvPr/>
        </p:nvSpPr>
        <p:spPr>
          <a:xfrm>
            <a:off x="5681311" y="2265202"/>
            <a:ext cx="1135542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>
                <a:solidFill>
                  <a:srgbClr val="FF0000"/>
                </a:solidFill>
              </a:rPr>
              <a:t>Yes</a:t>
            </a:r>
            <a:r>
              <a:rPr kumimoji="1" lang="en-US" altLang="ja-JP" sz="1050" dirty="0"/>
              <a:t> or No</a:t>
            </a:r>
            <a:endParaRPr kumimoji="1" lang="ja-JP" altLang="en-US" sz="1050" dirty="0"/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B52BD2FD-3F5C-976B-A979-ADD1F6DFF28E}"/>
              </a:ext>
            </a:extLst>
          </p:cNvPr>
          <p:cNvSpPr txBox="1"/>
          <p:nvPr/>
        </p:nvSpPr>
        <p:spPr>
          <a:xfrm>
            <a:off x="4418261" y="1935537"/>
            <a:ext cx="122642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Call group</a:t>
            </a:r>
            <a:endParaRPr kumimoji="1" lang="ja-JP" altLang="en-US" sz="1050" dirty="0"/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6EF637B0-D450-5031-E83A-5274ECD8C198}"/>
              </a:ext>
            </a:extLst>
          </p:cNvPr>
          <p:cNvSpPr txBox="1"/>
          <p:nvPr/>
        </p:nvSpPr>
        <p:spPr>
          <a:xfrm>
            <a:off x="5563575" y="1935537"/>
            <a:ext cx="122642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Reminder</a:t>
            </a:r>
            <a:endParaRPr kumimoji="1" lang="ja-JP" altLang="en-US" sz="1050" dirty="0"/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07EBFA02-A419-7403-FE75-0F326DD8185C}"/>
              </a:ext>
            </a:extLst>
          </p:cNvPr>
          <p:cNvSpPr txBox="1"/>
          <p:nvPr/>
        </p:nvSpPr>
        <p:spPr>
          <a:xfrm>
            <a:off x="6898010" y="2265202"/>
            <a:ext cx="1135542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>
                <a:solidFill>
                  <a:srgbClr val="FF0000"/>
                </a:solidFill>
              </a:rPr>
              <a:t>60 seconds</a:t>
            </a:r>
            <a:endParaRPr kumimoji="1" lang="ja-JP" altLang="en-US" sz="1050" dirty="0"/>
          </a:p>
        </p:txBody>
      </p: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4698650D-D5CF-3304-60DB-E6F8E58ED8E0}"/>
              </a:ext>
            </a:extLst>
          </p:cNvPr>
          <p:cNvSpPr txBox="1"/>
          <p:nvPr/>
        </p:nvSpPr>
        <p:spPr>
          <a:xfrm>
            <a:off x="6780274" y="1935537"/>
            <a:ext cx="122642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Waiting time</a:t>
            </a:r>
            <a:endParaRPr kumimoji="1" lang="ja-JP" altLang="en-US" sz="1050" dirty="0"/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20CF73C3-D788-B5D5-EA1F-DC8140103A40}"/>
              </a:ext>
            </a:extLst>
          </p:cNvPr>
          <p:cNvSpPr txBox="1"/>
          <p:nvPr/>
        </p:nvSpPr>
        <p:spPr>
          <a:xfrm>
            <a:off x="4372821" y="1588255"/>
            <a:ext cx="122642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b="1" dirty="0"/>
              <a:t>Master image</a:t>
            </a:r>
            <a:endParaRPr kumimoji="1" lang="ja-JP" altLang="en-US" sz="1050" b="1" dirty="0"/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0E940E9D-88AE-443B-C85B-0E934693AD80}"/>
              </a:ext>
            </a:extLst>
          </p:cNvPr>
          <p:cNvSpPr txBox="1"/>
          <p:nvPr/>
        </p:nvSpPr>
        <p:spPr>
          <a:xfrm>
            <a:off x="8132502" y="2265202"/>
            <a:ext cx="1135542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>
                <a:solidFill>
                  <a:srgbClr val="FF0000"/>
                </a:solidFill>
              </a:rPr>
              <a:t>Group B</a:t>
            </a:r>
            <a:endParaRPr kumimoji="1" lang="ja-JP" altLang="en-US" sz="1050" dirty="0"/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2E90C55F-9F61-1329-7C6D-18F3EB32B49B}"/>
              </a:ext>
            </a:extLst>
          </p:cNvPr>
          <p:cNvSpPr txBox="1"/>
          <p:nvPr/>
        </p:nvSpPr>
        <p:spPr>
          <a:xfrm>
            <a:off x="8014766" y="1935537"/>
            <a:ext cx="122642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Follow up group</a:t>
            </a:r>
            <a:endParaRPr kumimoji="1" lang="ja-JP" altLang="en-US" sz="1050" dirty="0"/>
          </a:p>
        </p:txBody>
      </p:sp>
      <p:pic>
        <p:nvPicPr>
          <p:cNvPr id="86" name="図 85">
            <a:extLst>
              <a:ext uri="{FF2B5EF4-FFF2-40B4-BE49-F238E27FC236}">
                <a16:creationId xmlns:a16="http://schemas.microsoft.com/office/drawing/2014/main" id="{91AB8606-47D8-3E0F-F684-C4E84971161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8207"/>
          <a:stretch/>
        </p:blipFill>
        <p:spPr>
          <a:xfrm>
            <a:off x="3027636" y="3594223"/>
            <a:ext cx="1953622" cy="1697063"/>
          </a:xfrm>
          <a:prstGeom prst="rect">
            <a:avLst/>
          </a:prstGeom>
        </p:spPr>
      </p:pic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ACC57FD2-9750-B10D-B7CC-F03FFDCB3A6E}"/>
              </a:ext>
            </a:extLst>
          </p:cNvPr>
          <p:cNvSpPr txBox="1"/>
          <p:nvPr/>
        </p:nvSpPr>
        <p:spPr>
          <a:xfrm>
            <a:off x="3423856" y="3755805"/>
            <a:ext cx="11611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" dirty="0">
                <a:solidFill>
                  <a:srgbClr val="77FFEF"/>
                </a:solidFill>
              </a:rPr>
              <a:t>Follow up</a:t>
            </a:r>
            <a:endParaRPr kumimoji="1" lang="ja-JP" altLang="en-US" sz="900" dirty="0">
              <a:solidFill>
                <a:srgbClr val="77FFEF"/>
              </a:solidFill>
            </a:endParaRPr>
          </a:p>
        </p:txBody>
      </p:sp>
      <p:cxnSp>
        <p:nvCxnSpPr>
          <p:cNvPr id="88" name="コネクタ: カギ線 87">
            <a:extLst>
              <a:ext uri="{FF2B5EF4-FFF2-40B4-BE49-F238E27FC236}">
                <a16:creationId xmlns:a16="http://schemas.microsoft.com/office/drawing/2014/main" id="{37BE67DE-57D6-F06E-E413-7463173DDEF0}"/>
              </a:ext>
            </a:extLst>
          </p:cNvPr>
          <p:cNvCxnSpPr>
            <a:endCxn id="86" idx="1"/>
          </p:cNvCxnSpPr>
          <p:nvPr/>
        </p:nvCxnSpPr>
        <p:spPr>
          <a:xfrm rot="16200000" flipH="1">
            <a:off x="1828528" y="3243646"/>
            <a:ext cx="1432643" cy="965573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1EA60A85-C189-6550-32A0-4E2F3C627A8C}"/>
              </a:ext>
            </a:extLst>
          </p:cNvPr>
          <p:cNvSpPr txBox="1"/>
          <p:nvPr/>
        </p:nvSpPr>
        <p:spPr>
          <a:xfrm>
            <a:off x="3016086" y="3313747"/>
            <a:ext cx="195362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Follow up for Group B</a:t>
            </a:r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2172397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図 279">
            <a:extLst>
              <a:ext uri="{FF2B5EF4-FFF2-40B4-BE49-F238E27FC236}">
                <a16:creationId xmlns:a16="http://schemas.microsoft.com/office/drawing/2014/main" id="{AD53967A-C867-480D-7CEC-69EF6958B2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0146" y="5398301"/>
            <a:ext cx="974727" cy="1001286"/>
          </a:xfrm>
          <a:prstGeom prst="rect">
            <a:avLst/>
          </a:prstGeom>
        </p:spPr>
      </p:pic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3020" y="78104"/>
            <a:ext cx="12188979" cy="666750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>
                <a:solidFill>
                  <a:schemeClr val="tx1">
                    <a:lumMod val="75000"/>
                  </a:schemeClr>
                </a:solidFill>
              </a:rPr>
              <a:t>┃</a:t>
            </a:r>
            <a:r>
              <a:rPr lang="en-US" altLang="ja-JP" sz="3200" dirty="0">
                <a:solidFill>
                  <a:schemeClr val="tx1">
                    <a:lumMod val="75000"/>
                  </a:schemeClr>
                </a:solidFill>
              </a:rPr>
              <a:t>Queue management</a:t>
            </a:r>
            <a:endParaRPr lang="ja-JP" altLang="en-US" sz="32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D779F152-6324-F0E4-D842-F151ED365FB8}"/>
              </a:ext>
            </a:extLst>
          </p:cNvPr>
          <p:cNvSpPr txBox="1"/>
          <p:nvPr/>
        </p:nvSpPr>
        <p:spPr>
          <a:xfrm>
            <a:off x="432126" y="802943"/>
            <a:ext cx="115054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Manage queues. Make it possible to see and select all notifications on a per-person basis.</a:t>
            </a:r>
          </a:p>
          <a:p>
            <a:r>
              <a:rPr kumimoji="1" lang="en-US" altLang="ja-JP" sz="1050" dirty="0"/>
              <a:t>It also manages job IDs. Display by linking with Pegasus job.</a:t>
            </a:r>
          </a:p>
          <a:p>
            <a:r>
              <a:rPr kumimoji="1" lang="en-US" altLang="ja-JP" sz="1050" dirty="0"/>
              <a:t>Added: "New Notification Acquisition"</a:t>
            </a:r>
          </a:p>
          <a:p>
            <a:r>
              <a:rPr kumimoji="1" lang="en-US" altLang="ja-JP" sz="1050" dirty="0"/>
              <a:t>Decrease: "Completed", "NO"</a:t>
            </a:r>
            <a:endParaRPr kumimoji="1" lang="ja-JP" altLang="en-US" sz="1050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315A358A-5B4A-FB56-3A6A-8FFA0E237A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8726" y="2051996"/>
            <a:ext cx="946422" cy="982923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DBEE419-3643-7C62-F3CD-C70348A881E5}"/>
              </a:ext>
            </a:extLst>
          </p:cNvPr>
          <p:cNvSpPr txBox="1"/>
          <p:nvPr/>
        </p:nvSpPr>
        <p:spPr>
          <a:xfrm>
            <a:off x="1633680" y="2121246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1/1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C043AC4-6AFD-C882-6B5D-539ADB6EFAB5}"/>
              </a:ext>
            </a:extLst>
          </p:cNvPr>
          <p:cNvSpPr txBox="1"/>
          <p:nvPr/>
        </p:nvSpPr>
        <p:spPr>
          <a:xfrm>
            <a:off x="1225421" y="1901955"/>
            <a:ext cx="92147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/>
              <a:t>1</a:t>
            </a:r>
            <a:r>
              <a:rPr kumimoji="1" lang="en-US" altLang="ja-JP" sz="600" baseline="30000" dirty="0"/>
              <a:t>st</a:t>
            </a:r>
            <a:r>
              <a:rPr kumimoji="1" lang="en-US" altLang="ja-JP" sz="600" dirty="0"/>
              <a:t>  notification 1/1</a:t>
            </a:r>
            <a:endParaRPr kumimoji="1" lang="ja-JP" altLang="en-US" sz="600" dirty="0"/>
          </a:p>
        </p:txBody>
      </p:sp>
      <p:pic>
        <p:nvPicPr>
          <p:cNvPr id="8" name="グラフィックス 7" descr="建設作業員">
            <a:extLst>
              <a:ext uri="{FF2B5EF4-FFF2-40B4-BE49-F238E27FC236}">
                <a16:creationId xmlns:a16="http://schemas.microsoft.com/office/drawing/2014/main" id="{F94DC13E-6C91-7E62-C5AE-A4EE97A441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71609" y="2251518"/>
            <a:ext cx="514245" cy="514245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AABE3A8-EF33-C093-DE1D-8E08C3D722B6}"/>
              </a:ext>
            </a:extLst>
          </p:cNvPr>
          <p:cNvSpPr txBox="1"/>
          <p:nvPr/>
        </p:nvSpPr>
        <p:spPr>
          <a:xfrm>
            <a:off x="490578" y="2686413"/>
            <a:ext cx="27630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A</a:t>
            </a:r>
            <a:endParaRPr kumimoji="1" lang="ja-JP" altLang="en-US" sz="105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8C2CD81-065E-12FA-671E-FACC5D6CE729}"/>
              </a:ext>
            </a:extLst>
          </p:cNvPr>
          <p:cNvSpPr txBox="1"/>
          <p:nvPr/>
        </p:nvSpPr>
        <p:spPr>
          <a:xfrm>
            <a:off x="211693" y="1901955"/>
            <a:ext cx="757875" cy="2154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/>
              <a:t>Group A</a:t>
            </a:r>
            <a:endParaRPr kumimoji="1" lang="ja-JP" altLang="en-US" sz="800" dirty="0"/>
          </a:p>
        </p:txBody>
      </p:sp>
      <p:sp>
        <p:nvSpPr>
          <p:cNvPr id="11" name="二等辺三角形 10">
            <a:extLst>
              <a:ext uri="{FF2B5EF4-FFF2-40B4-BE49-F238E27FC236}">
                <a16:creationId xmlns:a16="http://schemas.microsoft.com/office/drawing/2014/main" id="{412D3CF5-AE7D-A203-000C-0F977EE9C0BD}"/>
              </a:ext>
            </a:extLst>
          </p:cNvPr>
          <p:cNvSpPr/>
          <p:nvPr/>
        </p:nvSpPr>
        <p:spPr>
          <a:xfrm rot="5400000">
            <a:off x="1961505" y="2492538"/>
            <a:ext cx="120650" cy="54394"/>
          </a:xfrm>
          <a:prstGeom prst="triangle">
            <a:avLst/>
          </a:prstGeom>
          <a:solidFill>
            <a:schemeClr val="bg2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2" name="二等辺三角形 11">
            <a:extLst>
              <a:ext uri="{FF2B5EF4-FFF2-40B4-BE49-F238E27FC236}">
                <a16:creationId xmlns:a16="http://schemas.microsoft.com/office/drawing/2014/main" id="{7CA8EC6E-A27B-BC79-5506-69402B552D63}"/>
              </a:ext>
            </a:extLst>
          </p:cNvPr>
          <p:cNvSpPr/>
          <p:nvPr/>
        </p:nvSpPr>
        <p:spPr>
          <a:xfrm rot="5400000" flipV="1">
            <a:off x="1179821" y="2496876"/>
            <a:ext cx="120650" cy="45719"/>
          </a:xfrm>
          <a:prstGeom prst="triangle">
            <a:avLst/>
          </a:prstGeom>
          <a:solidFill>
            <a:schemeClr val="bg2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7CD381DE-7E91-9F69-4E60-BAC97B8FB9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306" y="2053956"/>
            <a:ext cx="946422" cy="982923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2C4A063-1F28-627E-5FBC-BFA0C95FC6C4}"/>
              </a:ext>
            </a:extLst>
          </p:cNvPr>
          <p:cNvSpPr txBox="1"/>
          <p:nvPr/>
        </p:nvSpPr>
        <p:spPr>
          <a:xfrm>
            <a:off x="2779260" y="2123206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1/2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B110CCA-0E75-707D-D022-E25F43DE27D4}"/>
              </a:ext>
            </a:extLst>
          </p:cNvPr>
          <p:cNvSpPr txBox="1"/>
          <p:nvPr/>
        </p:nvSpPr>
        <p:spPr>
          <a:xfrm>
            <a:off x="2371001" y="1903915"/>
            <a:ext cx="92147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/>
              <a:t>2</a:t>
            </a:r>
            <a:r>
              <a:rPr kumimoji="1" lang="en-US" altLang="ja-JP" sz="600" baseline="30000" dirty="0"/>
              <a:t>nd</a:t>
            </a:r>
            <a:r>
              <a:rPr kumimoji="1" lang="en-US" altLang="ja-JP" sz="600" dirty="0"/>
              <a:t>  notification 1/2</a:t>
            </a:r>
            <a:endParaRPr kumimoji="1" lang="ja-JP" altLang="en-US" sz="600" dirty="0"/>
          </a:p>
        </p:txBody>
      </p:sp>
      <p:sp>
        <p:nvSpPr>
          <p:cNvPr id="16" name="二等辺三角形 15">
            <a:extLst>
              <a:ext uri="{FF2B5EF4-FFF2-40B4-BE49-F238E27FC236}">
                <a16:creationId xmlns:a16="http://schemas.microsoft.com/office/drawing/2014/main" id="{B62DD9A8-844D-6DB1-1FF3-894F6668119B}"/>
              </a:ext>
            </a:extLst>
          </p:cNvPr>
          <p:cNvSpPr/>
          <p:nvPr/>
        </p:nvSpPr>
        <p:spPr>
          <a:xfrm rot="5400000">
            <a:off x="3107085" y="2494498"/>
            <a:ext cx="120650" cy="54394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7" name="二等辺三角形 16">
            <a:extLst>
              <a:ext uri="{FF2B5EF4-FFF2-40B4-BE49-F238E27FC236}">
                <a16:creationId xmlns:a16="http://schemas.microsoft.com/office/drawing/2014/main" id="{69951239-4010-9949-6AEB-395C83520B67}"/>
              </a:ext>
            </a:extLst>
          </p:cNvPr>
          <p:cNvSpPr/>
          <p:nvPr/>
        </p:nvSpPr>
        <p:spPr>
          <a:xfrm rot="5400000" flipV="1">
            <a:off x="2325401" y="2498836"/>
            <a:ext cx="120650" cy="45719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8A3A1EB-6CD4-6E6C-7ED1-986BEEDAE00E}"/>
              </a:ext>
            </a:extLst>
          </p:cNvPr>
          <p:cNvSpPr txBox="1"/>
          <p:nvPr/>
        </p:nvSpPr>
        <p:spPr>
          <a:xfrm>
            <a:off x="1213953" y="1684587"/>
            <a:ext cx="835074" cy="2000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/>
              <a:t>Get now notice</a:t>
            </a:r>
            <a:endParaRPr kumimoji="1" lang="ja-JP" altLang="en-US" sz="700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1481876-9A12-9074-E4C0-5591F6F6D9E4}"/>
              </a:ext>
            </a:extLst>
          </p:cNvPr>
          <p:cNvSpPr txBox="1"/>
          <p:nvPr/>
        </p:nvSpPr>
        <p:spPr>
          <a:xfrm>
            <a:off x="2334866" y="1686547"/>
            <a:ext cx="835074" cy="2000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/>
              <a:t>Get now notice</a:t>
            </a:r>
            <a:endParaRPr kumimoji="1" lang="ja-JP" altLang="en-US" sz="700" dirty="0"/>
          </a:p>
        </p:txBody>
      </p:sp>
      <p:sp>
        <p:nvSpPr>
          <p:cNvPr id="21" name="二等辺三角形 20">
            <a:extLst>
              <a:ext uri="{FF2B5EF4-FFF2-40B4-BE49-F238E27FC236}">
                <a16:creationId xmlns:a16="http://schemas.microsoft.com/office/drawing/2014/main" id="{8A1974A4-A718-257F-0FF5-48ADD856590E}"/>
              </a:ext>
            </a:extLst>
          </p:cNvPr>
          <p:cNvSpPr/>
          <p:nvPr/>
        </p:nvSpPr>
        <p:spPr>
          <a:xfrm rot="5400000">
            <a:off x="1999066" y="2511069"/>
            <a:ext cx="423109" cy="86279"/>
          </a:xfrm>
          <a:prstGeom prst="triangle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FC218041-EC63-167C-3BDD-59EB688749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1551" y="2051996"/>
            <a:ext cx="946422" cy="982923"/>
          </a:xfrm>
          <a:prstGeom prst="rect">
            <a:avLst/>
          </a:prstGeom>
        </p:spPr>
      </p:pic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62E95D5-8670-D001-9397-A722D440E78B}"/>
              </a:ext>
            </a:extLst>
          </p:cNvPr>
          <p:cNvSpPr txBox="1"/>
          <p:nvPr/>
        </p:nvSpPr>
        <p:spPr>
          <a:xfrm>
            <a:off x="3916505" y="2121246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1/3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5082476-1533-8520-D681-5F0885BF45BC}"/>
              </a:ext>
            </a:extLst>
          </p:cNvPr>
          <p:cNvSpPr txBox="1"/>
          <p:nvPr/>
        </p:nvSpPr>
        <p:spPr>
          <a:xfrm>
            <a:off x="3508246" y="1901955"/>
            <a:ext cx="92147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/>
              <a:t>3</a:t>
            </a:r>
            <a:r>
              <a:rPr kumimoji="1" lang="en-US" altLang="ja-JP" sz="600" baseline="30000" dirty="0"/>
              <a:t>rd</a:t>
            </a:r>
            <a:r>
              <a:rPr kumimoji="1" lang="en-US" altLang="ja-JP" sz="600" dirty="0"/>
              <a:t> notification 1/3</a:t>
            </a:r>
            <a:endParaRPr kumimoji="1" lang="ja-JP" altLang="en-US" sz="600" dirty="0"/>
          </a:p>
        </p:txBody>
      </p:sp>
      <p:sp>
        <p:nvSpPr>
          <p:cNvPr id="25" name="二等辺三角形 24">
            <a:extLst>
              <a:ext uri="{FF2B5EF4-FFF2-40B4-BE49-F238E27FC236}">
                <a16:creationId xmlns:a16="http://schemas.microsoft.com/office/drawing/2014/main" id="{91C3BF6B-A825-1CF3-87F5-6A92BF145C2A}"/>
              </a:ext>
            </a:extLst>
          </p:cNvPr>
          <p:cNvSpPr/>
          <p:nvPr/>
        </p:nvSpPr>
        <p:spPr>
          <a:xfrm rot="5400000">
            <a:off x="4244330" y="2492538"/>
            <a:ext cx="120650" cy="54394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6" name="二等辺三角形 25">
            <a:extLst>
              <a:ext uri="{FF2B5EF4-FFF2-40B4-BE49-F238E27FC236}">
                <a16:creationId xmlns:a16="http://schemas.microsoft.com/office/drawing/2014/main" id="{50FA8BC4-1101-4A20-AA39-0BC0B3E961DE}"/>
              </a:ext>
            </a:extLst>
          </p:cNvPr>
          <p:cNvSpPr/>
          <p:nvPr/>
        </p:nvSpPr>
        <p:spPr>
          <a:xfrm rot="5400000" flipV="1">
            <a:off x="3462646" y="2496876"/>
            <a:ext cx="120650" cy="45719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60C69672-314E-8973-A559-9BB32CBCA4C6}"/>
              </a:ext>
            </a:extLst>
          </p:cNvPr>
          <p:cNvSpPr txBox="1"/>
          <p:nvPr/>
        </p:nvSpPr>
        <p:spPr>
          <a:xfrm>
            <a:off x="3472111" y="1684587"/>
            <a:ext cx="835074" cy="2000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/>
              <a:t>Get now notice</a:t>
            </a:r>
            <a:endParaRPr kumimoji="1" lang="ja-JP" altLang="en-US" sz="700" dirty="0"/>
          </a:p>
        </p:txBody>
      </p:sp>
      <p:sp>
        <p:nvSpPr>
          <p:cNvPr id="28" name="二等辺三角形 27">
            <a:extLst>
              <a:ext uri="{FF2B5EF4-FFF2-40B4-BE49-F238E27FC236}">
                <a16:creationId xmlns:a16="http://schemas.microsoft.com/office/drawing/2014/main" id="{6C320331-F2DB-8F22-9C60-C89C6BD38CF1}"/>
              </a:ext>
            </a:extLst>
          </p:cNvPr>
          <p:cNvSpPr/>
          <p:nvPr/>
        </p:nvSpPr>
        <p:spPr>
          <a:xfrm rot="5400000">
            <a:off x="3136311" y="2509109"/>
            <a:ext cx="423109" cy="86279"/>
          </a:xfrm>
          <a:prstGeom prst="triangle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pic>
        <p:nvPicPr>
          <p:cNvPr id="35" name="図 34">
            <a:extLst>
              <a:ext uri="{FF2B5EF4-FFF2-40B4-BE49-F238E27FC236}">
                <a16:creationId xmlns:a16="http://schemas.microsoft.com/office/drawing/2014/main" id="{8EAE3F5D-6E28-9917-8A95-296FC4CC51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691" y="2051996"/>
            <a:ext cx="946422" cy="982923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C7EE220-2875-5438-977A-B21504FF1370}"/>
              </a:ext>
            </a:extLst>
          </p:cNvPr>
          <p:cNvSpPr txBox="1"/>
          <p:nvPr/>
        </p:nvSpPr>
        <p:spPr>
          <a:xfrm>
            <a:off x="5082645" y="2121246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2/3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CE99EA7C-2D24-06EA-DFC9-B0A4194A52E2}"/>
              </a:ext>
            </a:extLst>
          </p:cNvPr>
          <p:cNvSpPr txBox="1"/>
          <p:nvPr/>
        </p:nvSpPr>
        <p:spPr>
          <a:xfrm>
            <a:off x="4674386" y="1901955"/>
            <a:ext cx="92147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/>
              <a:t>move page to 2/3</a:t>
            </a:r>
            <a:endParaRPr kumimoji="1" lang="ja-JP" altLang="en-US" sz="600" dirty="0"/>
          </a:p>
        </p:txBody>
      </p:sp>
      <p:sp>
        <p:nvSpPr>
          <p:cNvPr id="38" name="二等辺三角形 37">
            <a:extLst>
              <a:ext uri="{FF2B5EF4-FFF2-40B4-BE49-F238E27FC236}">
                <a16:creationId xmlns:a16="http://schemas.microsoft.com/office/drawing/2014/main" id="{92FADE9C-0DC7-1B9E-A7C1-A71CAD606AFC}"/>
              </a:ext>
            </a:extLst>
          </p:cNvPr>
          <p:cNvSpPr/>
          <p:nvPr/>
        </p:nvSpPr>
        <p:spPr>
          <a:xfrm rot="5400000">
            <a:off x="5410470" y="2492538"/>
            <a:ext cx="120650" cy="54394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39" name="二等辺三角形 38">
            <a:extLst>
              <a:ext uri="{FF2B5EF4-FFF2-40B4-BE49-F238E27FC236}">
                <a16:creationId xmlns:a16="http://schemas.microsoft.com/office/drawing/2014/main" id="{CADA9552-53D0-8480-A44C-145E0D1C3606}"/>
              </a:ext>
            </a:extLst>
          </p:cNvPr>
          <p:cNvSpPr/>
          <p:nvPr/>
        </p:nvSpPr>
        <p:spPr>
          <a:xfrm rot="5400000" flipV="1">
            <a:off x="4628786" y="2496876"/>
            <a:ext cx="120650" cy="45719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8ADF43BD-ECCB-5394-BDA9-26A90FD5C9B4}"/>
              </a:ext>
            </a:extLst>
          </p:cNvPr>
          <p:cNvSpPr txBox="1"/>
          <p:nvPr/>
        </p:nvSpPr>
        <p:spPr>
          <a:xfrm>
            <a:off x="4638251" y="1684587"/>
            <a:ext cx="835074" cy="2000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/>
              <a:t>next page</a:t>
            </a:r>
            <a:endParaRPr kumimoji="1" lang="ja-JP" altLang="en-US" sz="700" dirty="0"/>
          </a:p>
        </p:txBody>
      </p:sp>
      <p:sp>
        <p:nvSpPr>
          <p:cNvPr id="41" name="二等辺三角形 40">
            <a:extLst>
              <a:ext uri="{FF2B5EF4-FFF2-40B4-BE49-F238E27FC236}">
                <a16:creationId xmlns:a16="http://schemas.microsoft.com/office/drawing/2014/main" id="{CBC0B9EB-1B33-3B36-613F-A4E8D1EFC103}"/>
              </a:ext>
            </a:extLst>
          </p:cNvPr>
          <p:cNvSpPr/>
          <p:nvPr/>
        </p:nvSpPr>
        <p:spPr>
          <a:xfrm rot="5400000">
            <a:off x="4302451" y="2509109"/>
            <a:ext cx="423109" cy="86279"/>
          </a:xfrm>
          <a:prstGeom prst="triangle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ED230BC2-CCD8-DF15-D831-33AEA4A68886}"/>
              </a:ext>
            </a:extLst>
          </p:cNvPr>
          <p:cNvSpPr txBox="1"/>
          <p:nvPr/>
        </p:nvSpPr>
        <p:spPr>
          <a:xfrm>
            <a:off x="1783810" y="2314240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0001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2A2A719B-1D94-5E5B-A661-C38E41265A32}"/>
              </a:ext>
            </a:extLst>
          </p:cNvPr>
          <p:cNvSpPr txBox="1"/>
          <p:nvPr/>
        </p:nvSpPr>
        <p:spPr>
          <a:xfrm>
            <a:off x="2922734" y="2315337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0001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E354D29-A745-B68B-7D5E-A3DB0661536E}"/>
              </a:ext>
            </a:extLst>
          </p:cNvPr>
          <p:cNvSpPr txBox="1"/>
          <p:nvPr/>
        </p:nvSpPr>
        <p:spPr>
          <a:xfrm>
            <a:off x="4057735" y="2309850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0001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16D61510-0FC8-AA5B-0020-D85E61791D8B}"/>
              </a:ext>
            </a:extLst>
          </p:cNvPr>
          <p:cNvSpPr/>
          <p:nvPr/>
        </p:nvSpPr>
        <p:spPr>
          <a:xfrm>
            <a:off x="5328163" y="2457700"/>
            <a:ext cx="226560" cy="146050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855C7BEE-BF6B-5971-4A10-3735BB9E8BC2}"/>
              </a:ext>
            </a:extLst>
          </p:cNvPr>
          <p:cNvSpPr txBox="1"/>
          <p:nvPr/>
        </p:nvSpPr>
        <p:spPr>
          <a:xfrm>
            <a:off x="5225629" y="2305912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0002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pic>
        <p:nvPicPr>
          <p:cNvPr id="47" name="図 46">
            <a:extLst>
              <a:ext uri="{FF2B5EF4-FFF2-40B4-BE49-F238E27FC236}">
                <a16:creationId xmlns:a16="http://schemas.microsoft.com/office/drawing/2014/main" id="{BCC74EBA-C476-BC5B-9F33-EB4579BAA0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2082" y="2051996"/>
            <a:ext cx="946422" cy="982923"/>
          </a:xfrm>
          <a:prstGeom prst="rect">
            <a:avLst/>
          </a:prstGeom>
        </p:spPr>
      </p:pic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FE00105-A884-EF10-95F4-E599BDEA3941}"/>
              </a:ext>
            </a:extLst>
          </p:cNvPr>
          <p:cNvSpPr txBox="1"/>
          <p:nvPr/>
        </p:nvSpPr>
        <p:spPr>
          <a:xfrm>
            <a:off x="6247036" y="2121246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1/3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497D3C31-4A9A-EA83-DCDC-5AAF9E7D93FE}"/>
              </a:ext>
            </a:extLst>
          </p:cNvPr>
          <p:cNvSpPr txBox="1"/>
          <p:nvPr/>
        </p:nvSpPr>
        <p:spPr>
          <a:xfrm>
            <a:off x="5838777" y="1901955"/>
            <a:ext cx="92147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/>
              <a:t>move page to 1/3</a:t>
            </a:r>
            <a:endParaRPr kumimoji="1" lang="ja-JP" altLang="en-US" sz="600" dirty="0"/>
          </a:p>
        </p:txBody>
      </p:sp>
      <p:sp>
        <p:nvSpPr>
          <p:cNvPr id="50" name="二等辺三角形 49">
            <a:extLst>
              <a:ext uri="{FF2B5EF4-FFF2-40B4-BE49-F238E27FC236}">
                <a16:creationId xmlns:a16="http://schemas.microsoft.com/office/drawing/2014/main" id="{81D7E206-668A-5F0E-A405-958FFB47A529}"/>
              </a:ext>
            </a:extLst>
          </p:cNvPr>
          <p:cNvSpPr/>
          <p:nvPr/>
        </p:nvSpPr>
        <p:spPr>
          <a:xfrm rot="5400000">
            <a:off x="6574861" y="2492538"/>
            <a:ext cx="120650" cy="54394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51" name="二等辺三角形 50">
            <a:extLst>
              <a:ext uri="{FF2B5EF4-FFF2-40B4-BE49-F238E27FC236}">
                <a16:creationId xmlns:a16="http://schemas.microsoft.com/office/drawing/2014/main" id="{27F5FA87-4BB4-19B2-3587-1A70E6E9BE9A}"/>
              </a:ext>
            </a:extLst>
          </p:cNvPr>
          <p:cNvSpPr/>
          <p:nvPr/>
        </p:nvSpPr>
        <p:spPr>
          <a:xfrm rot="5400000" flipV="1">
            <a:off x="5793177" y="2496876"/>
            <a:ext cx="120650" cy="45719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46768D38-D4D5-C73F-99FE-9E585396DD5D}"/>
              </a:ext>
            </a:extLst>
          </p:cNvPr>
          <p:cNvSpPr txBox="1"/>
          <p:nvPr/>
        </p:nvSpPr>
        <p:spPr>
          <a:xfrm>
            <a:off x="5802642" y="1684587"/>
            <a:ext cx="835074" cy="2000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/>
              <a:t>previous page</a:t>
            </a:r>
            <a:endParaRPr kumimoji="1" lang="ja-JP" altLang="en-US" sz="700" dirty="0"/>
          </a:p>
        </p:txBody>
      </p:sp>
      <p:sp>
        <p:nvSpPr>
          <p:cNvPr id="53" name="二等辺三角形 52">
            <a:extLst>
              <a:ext uri="{FF2B5EF4-FFF2-40B4-BE49-F238E27FC236}">
                <a16:creationId xmlns:a16="http://schemas.microsoft.com/office/drawing/2014/main" id="{2FFB77B4-E5E8-2BD0-C3AF-5974C6E29ABD}"/>
              </a:ext>
            </a:extLst>
          </p:cNvPr>
          <p:cNvSpPr/>
          <p:nvPr/>
        </p:nvSpPr>
        <p:spPr>
          <a:xfrm rot="5400000">
            <a:off x="5466842" y="2509109"/>
            <a:ext cx="423109" cy="86279"/>
          </a:xfrm>
          <a:prstGeom prst="triangle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994F507-2286-E1D1-215F-C1A3BA3AA173}"/>
              </a:ext>
            </a:extLst>
          </p:cNvPr>
          <p:cNvSpPr txBox="1"/>
          <p:nvPr/>
        </p:nvSpPr>
        <p:spPr>
          <a:xfrm>
            <a:off x="6390020" y="2305912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0001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F7AB02B9-3DB4-C16A-EA31-6E9558BEFA5D}"/>
              </a:ext>
            </a:extLst>
          </p:cNvPr>
          <p:cNvSpPr/>
          <p:nvPr/>
        </p:nvSpPr>
        <p:spPr>
          <a:xfrm>
            <a:off x="5763082" y="2457700"/>
            <a:ext cx="226560" cy="146050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pic>
        <p:nvPicPr>
          <p:cNvPr id="56" name="図 55">
            <a:extLst>
              <a:ext uri="{FF2B5EF4-FFF2-40B4-BE49-F238E27FC236}">
                <a16:creationId xmlns:a16="http://schemas.microsoft.com/office/drawing/2014/main" id="{1D92C70A-1CE6-A640-41CB-1F9A514DFF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6075" y="2051996"/>
            <a:ext cx="946422" cy="982923"/>
          </a:xfrm>
          <a:prstGeom prst="rect">
            <a:avLst/>
          </a:prstGeom>
        </p:spPr>
      </p:pic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4093C72-45F3-D718-E877-B483F5D4E423}"/>
              </a:ext>
            </a:extLst>
          </p:cNvPr>
          <p:cNvSpPr txBox="1"/>
          <p:nvPr/>
        </p:nvSpPr>
        <p:spPr>
          <a:xfrm>
            <a:off x="7431029" y="2121246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1/3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5233F9B9-4C0C-AB29-EE5B-7D3A2D2579F3}"/>
              </a:ext>
            </a:extLst>
          </p:cNvPr>
          <p:cNvSpPr txBox="1"/>
          <p:nvPr/>
        </p:nvSpPr>
        <p:spPr>
          <a:xfrm>
            <a:off x="7022770" y="1901955"/>
            <a:ext cx="92147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/>
              <a:t>Push “NO” button</a:t>
            </a:r>
            <a:endParaRPr kumimoji="1" lang="ja-JP" altLang="en-US" sz="600" dirty="0"/>
          </a:p>
        </p:txBody>
      </p:sp>
      <p:sp>
        <p:nvSpPr>
          <p:cNvPr id="59" name="二等辺三角形 58">
            <a:extLst>
              <a:ext uri="{FF2B5EF4-FFF2-40B4-BE49-F238E27FC236}">
                <a16:creationId xmlns:a16="http://schemas.microsoft.com/office/drawing/2014/main" id="{B194DFF4-BD74-A07F-93FD-F3E32227A543}"/>
              </a:ext>
            </a:extLst>
          </p:cNvPr>
          <p:cNvSpPr/>
          <p:nvPr/>
        </p:nvSpPr>
        <p:spPr>
          <a:xfrm rot="5400000">
            <a:off x="7758854" y="2492538"/>
            <a:ext cx="120650" cy="54394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60" name="二等辺三角形 59">
            <a:extLst>
              <a:ext uri="{FF2B5EF4-FFF2-40B4-BE49-F238E27FC236}">
                <a16:creationId xmlns:a16="http://schemas.microsoft.com/office/drawing/2014/main" id="{F087F8BE-C6DC-EDEB-97D1-C4F7597D3F5A}"/>
              </a:ext>
            </a:extLst>
          </p:cNvPr>
          <p:cNvSpPr/>
          <p:nvPr/>
        </p:nvSpPr>
        <p:spPr>
          <a:xfrm rot="5400000" flipV="1">
            <a:off x="6977170" y="2496876"/>
            <a:ext cx="120650" cy="45719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A61AD726-CFED-A0CE-0AD1-103C45ABFD2F}"/>
              </a:ext>
            </a:extLst>
          </p:cNvPr>
          <p:cNvSpPr txBox="1"/>
          <p:nvPr/>
        </p:nvSpPr>
        <p:spPr>
          <a:xfrm>
            <a:off x="6986635" y="1684587"/>
            <a:ext cx="2048308" cy="2000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/>
              <a:t>Push “NO” button</a:t>
            </a:r>
            <a:endParaRPr kumimoji="1" lang="ja-JP" altLang="en-US" sz="700" dirty="0"/>
          </a:p>
        </p:txBody>
      </p:sp>
      <p:sp>
        <p:nvSpPr>
          <p:cNvPr id="62" name="二等辺三角形 61">
            <a:extLst>
              <a:ext uri="{FF2B5EF4-FFF2-40B4-BE49-F238E27FC236}">
                <a16:creationId xmlns:a16="http://schemas.microsoft.com/office/drawing/2014/main" id="{5D82A362-F94E-B27D-8105-73A499E41404}"/>
              </a:ext>
            </a:extLst>
          </p:cNvPr>
          <p:cNvSpPr/>
          <p:nvPr/>
        </p:nvSpPr>
        <p:spPr>
          <a:xfrm rot="5400000">
            <a:off x="6650835" y="2509109"/>
            <a:ext cx="423109" cy="86279"/>
          </a:xfrm>
          <a:prstGeom prst="triangle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B0D84563-2D9F-8E1D-4E37-A54CE13AA25D}"/>
              </a:ext>
            </a:extLst>
          </p:cNvPr>
          <p:cNvSpPr txBox="1"/>
          <p:nvPr/>
        </p:nvSpPr>
        <p:spPr>
          <a:xfrm>
            <a:off x="7574013" y="2305912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0001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64" name="楕円 63">
            <a:extLst>
              <a:ext uri="{FF2B5EF4-FFF2-40B4-BE49-F238E27FC236}">
                <a16:creationId xmlns:a16="http://schemas.microsoft.com/office/drawing/2014/main" id="{82C2FB25-B860-923A-F583-5AC39BAEDD94}"/>
              </a:ext>
            </a:extLst>
          </p:cNvPr>
          <p:cNvSpPr/>
          <p:nvPr/>
        </p:nvSpPr>
        <p:spPr>
          <a:xfrm>
            <a:off x="7449077" y="2657932"/>
            <a:ext cx="323246" cy="228713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pic>
        <p:nvPicPr>
          <p:cNvPr id="65" name="図 64">
            <a:extLst>
              <a:ext uri="{FF2B5EF4-FFF2-40B4-BE49-F238E27FC236}">
                <a16:creationId xmlns:a16="http://schemas.microsoft.com/office/drawing/2014/main" id="{49E92E90-696C-A844-1056-4CEF615499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7443" y="2051996"/>
            <a:ext cx="946422" cy="982923"/>
          </a:xfrm>
          <a:prstGeom prst="rect">
            <a:avLst/>
          </a:prstGeom>
        </p:spPr>
      </p:pic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545616BD-DAC7-E188-AE12-9F793D16B663}"/>
              </a:ext>
            </a:extLst>
          </p:cNvPr>
          <p:cNvSpPr txBox="1"/>
          <p:nvPr/>
        </p:nvSpPr>
        <p:spPr>
          <a:xfrm>
            <a:off x="8572397" y="2121246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1/2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7AA1F1AF-4EF8-B45C-1782-2028B7CFECB7}"/>
              </a:ext>
            </a:extLst>
          </p:cNvPr>
          <p:cNvSpPr txBox="1"/>
          <p:nvPr/>
        </p:nvSpPr>
        <p:spPr>
          <a:xfrm>
            <a:off x="7858603" y="1897120"/>
            <a:ext cx="171355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/>
              <a:t>Decrease in number of management cases</a:t>
            </a:r>
            <a:endParaRPr kumimoji="1" lang="ja-JP" altLang="en-US" sz="600" dirty="0"/>
          </a:p>
        </p:txBody>
      </p:sp>
      <p:sp>
        <p:nvSpPr>
          <p:cNvPr id="68" name="二等辺三角形 67">
            <a:extLst>
              <a:ext uri="{FF2B5EF4-FFF2-40B4-BE49-F238E27FC236}">
                <a16:creationId xmlns:a16="http://schemas.microsoft.com/office/drawing/2014/main" id="{9FE6951E-807C-9516-C437-3C21C84309EA}"/>
              </a:ext>
            </a:extLst>
          </p:cNvPr>
          <p:cNvSpPr/>
          <p:nvPr/>
        </p:nvSpPr>
        <p:spPr>
          <a:xfrm rot="5400000">
            <a:off x="8900222" y="2492538"/>
            <a:ext cx="120650" cy="54394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72" name="二等辺三角形 71">
            <a:extLst>
              <a:ext uri="{FF2B5EF4-FFF2-40B4-BE49-F238E27FC236}">
                <a16:creationId xmlns:a16="http://schemas.microsoft.com/office/drawing/2014/main" id="{3E7EB7AF-D70A-2EF9-581F-20D92521FD24}"/>
              </a:ext>
            </a:extLst>
          </p:cNvPr>
          <p:cNvSpPr/>
          <p:nvPr/>
        </p:nvSpPr>
        <p:spPr>
          <a:xfrm rot="5400000" flipV="1">
            <a:off x="8118538" y="2496876"/>
            <a:ext cx="120650" cy="45719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73" name="二等辺三角形 72">
            <a:extLst>
              <a:ext uri="{FF2B5EF4-FFF2-40B4-BE49-F238E27FC236}">
                <a16:creationId xmlns:a16="http://schemas.microsoft.com/office/drawing/2014/main" id="{5A409A69-BF4D-D4D4-203F-ECA174D50046}"/>
              </a:ext>
            </a:extLst>
          </p:cNvPr>
          <p:cNvSpPr/>
          <p:nvPr/>
        </p:nvSpPr>
        <p:spPr>
          <a:xfrm rot="5400000">
            <a:off x="7792203" y="2509109"/>
            <a:ext cx="423109" cy="86279"/>
          </a:xfrm>
          <a:prstGeom prst="triangle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1A0965A9-C299-EF08-81E6-1EEDCE1E8F38}"/>
              </a:ext>
            </a:extLst>
          </p:cNvPr>
          <p:cNvSpPr txBox="1"/>
          <p:nvPr/>
        </p:nvSpPr>
        <p:spPr>
          <a:xfrm>
            <a:off x="8715381" y="2305912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0002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4355F0A9-B4C8-F269-99AC-49B695E8C651}"/>
              </a:ext>
            </a:extLst>
          </p:cNvPr>
          <p:cNvSpPr txBox="1"/>
          <p:nvPr/>
        </p:nvSpPr>
        <p:spPr>
          <a:xfrm>
            <a:off x="9556972" y="1901955"/>
            <a:ext cx="92147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/>
              <a:t>Push “YES” button</a:t>
            </a:r>
            <a:endParaRPr kumimoji="1" lang="ja-JP" altLang="en-US" sz="600" dirty="0"/>
          </a:p>
        </p:txBody>
      </p:sp>
      <p:sp>
        <p:nvSpPr>
          <p:cNvPr id="95" name="テキスト ボックス 94">
            <a:extLst>
              <a:ext uri="{FF2B5EF4-FFF2-40B4-BE49-F238E27FC236}">
                <a16:creationId xmlns:a16="http://schemas.microsoft.com/office/drawing/2014/main" id="{5E16D0D2-7F87-0725-4CC8-2DECE82AE903}"/>
              </a:ext>
            </a:extLst>
          </p:cNvPr>
          <p:cNvSpPr txBox="1"/>
          <p:nvPr/>
        </p:nvSpPr>
        <p:spPr>
          <a:xfrm>
            <a:off x="9520837" y="1684587"/>
            <a:ext cx="2048308" cy="2000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/>
              <a:t>Push “YES” button</a:t>
            </a:r>
            <a:endParaRPr kumimoji="1" lang="ja-JP" altLang="en-US" sz="700" dirty="0"/>
          </a:p>
        </p:txBody>
      </p:sp>
      <p:sp>
        <p:nvSpPr>
          <p:cNvPr id="96" name="二等辺三角形 95">
            <a:extLst>
              <a:ext uri="{FF2B5EF4-FFF2-40B4-BE49-F238E27FC236}">
                <a16:creationId xmlns:a16="http://schemas.microsoft.com/office/drawing/2014/main" id="{F162BD91-B86E-6EA5-32BE-EE6CACEF5874}"/>
              </a:ext>
            </a:extLst>
          </p:cNvPr>
          <p:cNvSpPr/>
          <p:nvPr/>
        </p:nvSpPr>
        <p:spPr>
          <a:xfrm rot="5400000">
            <a:off x="9185037" y="2509109"/>
            <a:ext cx="423109" cy="86279"/>
          </a:xfrm>
          <a:prstGeom prst="triangle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pic>
        <p:nvPicPr>
          <p:cNvPr id="106" name="図 105">
            <a:extLst>
              <a:ext uri="{FF2B5EF4-FFF2-40B4-BE49-F238E27FC236}">
                <a16:creationId xmlns:a16="http://schemas.microsoft.com/office/drawing/2014/main" id="{664A0B71-4438-323D-DE17-57C82C96BE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8819" y="2088600"/>
            <a:ext cx="946422" cy="982923"/>
          </a:xfrm>
          <a:prstGeom prst="rect">
            <a:avLst/>
          </a:prstGeom>
        </p:spPr>
      </p:pic>
      <p:sp>
        <p:nvSpPr>
          <p:cNvPr id="107" name="テキスト ボックス 106">
            <a:extLst>
              <a:ext uri="{FF2B5EF4-FFF2-40B4-BE49-F238E27FC236}">
                <a16:creationId xmlns:a16="http://schemas.microsoft.com/office/drawing/2014/main" id="{2D7084A6-3115-3944-A0EB-49178A228098}"/>
              </a:ext>
            </a:extLst>
          </p:cNvPr>
          <p:cNvSpPr txBox="1"/>
          <p:nvPr/>
        </p:nvSpPr>
        <p:spPr>
          <a:xfrm>
            <a:off x="9983773" y="2157850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1/2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108" name="二等辺三角形 107">
            <a:extLst>
              <a:ext uri="{FF2B5EF4-FFF2-40B4-BE49-F238E27FC236}">
                <a16:creationId xmlns:a16="http://schemas.microsoft.com/office/drawing/2014/main" id="{8D91A1AF-A609-A09D-C1DE-1554E5213201}"/>
              </a:ext>
            </a:extLst>
          </p:cNvPr>
          <p:cNvSpPr/>
          <p:nvPr/>
        </p:nvSpPr>
        <p:spPr>
          <a:xfrm rot="5400000">
            <a:off x="10311598" y="2529142"/>
            <a:ext cx="120650" cy="54394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09" name="二等辺三角形 108">
            <a:extLst>
              <a:ext uri="{FF2B5EF4-FFF2-40B4-BE49-F238E27FC236}">
                <a16:creationId xmlns:a16="http://schemas.microsoft.com/office/drawing/2014/main" id="{EF92A5CD-5442-D7D4-7949-A95553AC2EBC}"/>
              </a:ext>
            </a:extLst>
          </p:cNvPr>
          <p:cNvSpPr/>
          <p:nvPr/>
        </p:nvSpPr>
        <p:spPr>
          <a:xfrm rot="5400000" flipV="1">
            <a:off x="9529914" y="2533480"/>
            <a:ext cx="120650" cy="45719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10" name="テキスト ボックス 109">
            <a:extLst>
              <a:ext uri="{FF2B5EF4-FFF2-40B4-BE49-F238E27FC236}">
                <a16:creationId xmlns:a16="http://schemas.microsoft.com/office/drawing/2014/main" id="{07CAD08D-CB2E-4288-D865-48789585D8C5}"/>
              </a:ext>
            </a:extLst>
          </p:cNvPr>
          <p:cNvSpPr txBox="1"/>
          <p:nvPr/>
        </p:nvSpPr>
        <p:spPr>
          <a:xfrm>
            <a:off x="10126757" y="2342516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0002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111" name="楕円 110">
            <a:extLst>
              <a:ext uri="{FF2B5EF4-FFF2-40B4-BE49-F238E27FC236}">
                <a16:creationId xmlns:a16="http://schemas.microsoft.com/office/drawing/2014/main" id="{DEEB03F2-C95B-18F8-1C2B-B67C941D4ECC}"/>
              </a:ext>
            </a:extLst>
          </p:cNvPr>
          <p:cNvSpPr/>
          <p:nvPr/>
        </p:nvSpPr>
        <p:spPr>
          <a:xfrm>
            <a:off x="9660272" y="2686413"/>
            <a:ext cx="323246" cy="228713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pic>
        <p:nvPicPr>
          <p:cNvPr id="114" name="図 113">
            <a:extLst>
              <a:ext uri="{FF2B5EF4-FFF2-40B4-BE49-F238E27FC236}">
                <a16:creationId xmlns:a16="http://schemas.microsoft.com/office/drawing/2014/main" id="{26C1701F-C745-BF54-B7DD-6D98ADF726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2547" y="3713710"/>
            <a:ext cx="974727" cy="1001286"/>
          </a:xfrm>
          <a:prstGeom prst="rect">
            <a:avLst/>
          </a:prstGeom>
        </p:spPr>
      </p:pic>
      <p:pic>
        <p:nvPicPr>
          <p:cNvPr id="117" name="図 116">
            <a:extLst>
              <a:ext uri="{FF2B5EF4-FFF2-40B4-BE49-F238E27FC236}">
                <a16:creationId xmlns:a16="http://schemas.microsoft.com/office/drawing/2014/main" id="{CD2C8BB5-AC0B-6D9C-A5C5-8AA8632F2A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0476" y="3694039"/>
            <a:ext cx="946422" cy="982923"/>
          </a:xfrm>
          <a:prstGeom prst="rect">
            <a:avLst/>
          </a:prstGeom>
        </p:spPr>
      </p:pic>
      <p:sp>
        <p:nvSpPr>
          <p:cNvPr id="118" name="テキスト ボックス 117">
            <a:extLst>
              <a:ext uri="{FF2B5EF4-FFF2-40B4-BE49-F238E27FC236}">
                <a16:creationId xmlns:a16="http://schemas.microsoft.com/office/drawing/2014/main" id="{CD60083C-4B80-8C9C-D787-2E1E3C2DA75E}"/>
              </a:ext>
            </a:extLst>
          </p:cNvPr>
          <p:cNvSpPr txBox="1"/>
          <p:nvPr/>
        </p:nvSpPr>
        <p:spPr>
          <a:xfrm>
            <a:off x="1665430" y="3763289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1/1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119" name="テキスト ボックス 118">
            <a:extLst>
              <a:ext uri="{FF2B5EF4-FFF2-40B4-BE49-F238E27FC236}">
                <a16:creationId xmlns:a16="http://schemas.microsoft.com/office/drawing/2014/main" id="{7EE79E32-52C5-7C86-628B-E46C0403BEA4}"/>
              </a:ext>
            </a:extLst>
          </p:cNvPr>
          <p:cNvSpPr txBox="1"/>
          <p:nvPr/>
        </p:nvSpPr>
        <p:spPr>
          <a:xfrm>
            <a:off x="1257171" y="3543998"/>
            <a:ext cx="92147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/>
              <a:t>1</a:t>
            </a:r>
            <a:r>
              <a:rPr kumimoji="1" lang="en-US" altLang="ja-JP" sz="600" baseline="30000" dirty="0"/>
              <a:t>st</a:t>
            </a:r>
            <a:r>
              <a:rPr kumimoji="1" lang="en-US" altLang="ja-JP" sz="600" dirty="0"/>
              <a:t>  notification 1/1</a:t>
            </a:r>
            <a:endParaRPr kumimoji="1" lang="ja-JP" altLang="en-US" sz="600" dirty="0"/>
          </a:p>
        </p:txBody>
      </p:sp>
      <p:pic>
        <p:nvPicPr>
          <p:cNvPr id="120" name="グラフィックス 119" descr="建設作業員">
            <a:extLst>
              <a:ext uri="{FF2B5EF4-FFF2-40B4-BE49-F238E27FC236}">
                <a16:creationId xmlns:a16="http://schemas.microsoft.com/office/drawing/2014/main" id="{A10274DB-7084-1118-440D-1974950C29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3359" y="3893561"/>
            <a:ext cx="514245" cy="514245"/>
          </a:xfrm>
          <a:prstGeom prst="rect">
            <a:avLst/>
          </a:prstGeom>
        </p:spPr>
      </p:pic>
      <p:sp>
        <p:nvSpPr>
          <p:cNvPr id="121" name="テキスト ボックス 120">
            <a:extLst>
              <a:ext uri="{FF2B5EF4-FFF2-40B4-BE49-F238E27FC236}">
                <a16:creationId xmlns:a16="http://schemas.microsoft.com/office/drawing/2014/main" id="{5552C3CC-34A9-92C8-E484-486BF59F620A}"/>
              </a:ext>
            </a:extLst>
          </p:cNvPr>
          <p:cNvSpPr txBox="1"/>
          <p:nvPr/>
        </p:nvSpPr>
        <p:spPr>
          <a:xfrm>
            <a:off x="522328" y="4328456"/>
            <a:ext cx="27630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B</a:t>
            </a:r>
            <a:endParaRPr kumimoji="1" lang="ja-JP" altLang="en-US" sz="1050" dirty="0"/>
          </a:p>
        </p:txBody>
      </p:sp>
      <p:sp>
        <p:nvSpPr>
          <p:cNvPr id="122" name="テキスト ボックス 121">
            <a:extLst>
              <a:ext uri="{FF2B5EF4-FFF2-40B4-BE49-F238E27FC236}">
                <a16:creationId xmlns:a16="http://schemas.microsoft.com/office/drawing/2014/main" id="{0035CFA3-D416-E78C-5B76-45F94F8F0271}"/>
              </a:ext>
            </a:extLst>
          </p:cNvPr>
          <p:cNvSpPr txBox="1"/>
          <p:nvPr/>
        </p:nvSpPr>
        <p:spPr>
          <a:xfrm>
            <a:off x="243443" y="3543998"/>
            <a:ext cx="757875" cy="2154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/>
              <a:t>Group A</a:t>
            </a:r>
            <a:endParaRPr kumimoji="1" lang="ja-JP" altLang="en-US" sz="800" dirty="0"/>
          </a:p>
        </p:txBody>
      </p:sp>
      <p:sp>
        <p:nvSpPr>
          <p:cNvPr id="123" name="二等辺三角形 122">
            <a:extLst>
              <a:ext uri="{FF2B5EF4-FFF2-40B4-BE49-F238E27FC236}">
                <a16:creationId xmlns:a16="http://schemas.microsoft.com/office/drawing/2014/main" id="{F0248EDF-0B3D-997C-0570-8EEB381F01B0}"/>
              </a:ext>
            </a:extLst>
          </p:cNvPr>
          <p:cNvSpPr/>
          <p:nvPr/>
        </p:nvSpPr>
        <p:spPr>
          <a:xfrm rot="5400000">
            <a:off x="1993255" y="4134581"/>
            <a:ext cx="120650" cy="54394"/>
          </a:xfrm>
          <a:prstGeom prst="triangle">
            <a:avLst/>
          </a:prstGeom>
          <a:solidFill>
            <a:schemeClr val="bg2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24" name="二等辺三角形 123">
            <a:extLst>
              <a:ext uri="{FF2B5EF4-FFF2-40B4-BE49-F238E27FC236}">
                <a16:creationId xmlns:a16="http://schemas.microsoft.com/office/drawing/2014/main" id="{40D54FA1-10E3-FFD3-EB65-8D1C54D685EE}"/>
              </a:ext>
            </a:extLst>
          </p:cNvPr>
          <p:cNvSpPr/>
          <p:nvPr/>
        </p:nvSpPr>
        <p:spPr>
          <a:xfrm rot="5400000" flipV="1">
            <a:off x="1211571" y="4138919"/>
            <a:ext cx="120650" cy="45719"/>
          </a:xfrm>
          <a:prstGeom prst="triangle">
            <a:avLst/>
          </a:prstGeom>
          <a:solidFill>
            <a:schemeClr val="bg2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pic>
        <p:nvPicPr>
          <p:cNvPr id="125" name="図 124">
            <a:extLst>
              <a:ext uri="{FF2B5EF4-FFF2-40B4-BE49-F238E27FC236}">
                <a16:creationId xmlns:a16="http://schemas.microsoft.com/office/drawing/2014/main" id="{E44973C6-509E-8001-FF25-E8666E204E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056" y="3695999"/>
            <a:ext cx="946422" cy="982923"/>
          </a:xfrm>
          <a:prstGeom prst="rect">
            <a:avLst/>
          </a:prstGeom>
        </p:spPr>
      </p:pic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01ED81FB-1619-DF41-E884-019CF6A4C236}"/>
              </a:ext>
            </a:extLst>
          </p:cNvPr>
          <p:cNvSpPr txBox="1"/>
          <p:nvPr/>
        </p:nvSpPr>
        <p:spPr>
          <a:xfrm>
            <a:off x="2811010" y="3765249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1/2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F46E6A2A-10DD-9A2C-03AA-DF45C109B50A}"/>
              </a:ext>
            </a:extLst>
          </p:cNvPr>
          <p:cNvSpPr txBox="1"/>
          <p:nvPr/>
        </p:nvSpPr>
        <p:spPr>
          <a:xfrm>
            <a:off x="2402751" y="3545958"/>
            <a:ext cx="92147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/>
              <a:t>2</a:t>
            </a:r>
            <a:r>
              <a:rPr kumimoji="1" lang="en-US" altLang="ja-JP" sz="600" baseline="30000" dirty="0"/>
              <a:t>nd</a:t>
            </a:r>
            <a:r>
              <a:rPr kumimoji="1" lang="en-US" altLang="ja-JP" sz="600" dirty="0"/>
              <a:t>  notification 1/2</a:t>
            </a:r>
            <a:endParaRPr kumimoji="1" lang="ja-JP" altLang="en-US" sz="600" dirty="0"/>
          </a:p>
        </p:txBody>
      </p:sp>
      <p:sp>
        <p:nvSpPr>
          <p:cNvPr id="128" name="二等辺三角形 127">
            <a:extLst>
              <a:ext uri="{FF2B5EF4-FFF2-40B4-BE49-F238E27FC236}">
                <a16:creationId xmlns:a16="http://schemas.microsoft.com/office/drawing/2014/main" id="{0D3DAF7A-6EFF-CE28-9E60-283C932B9994}"/>
              </a:ext>
            </a:extLst>
          </p:cNvPr>
          <p:cNvSpPr/>
          <p:nvPr/>
        </p:nvSpPr>
        <p:spPr>
          <a:xfrm rot="5400000">
            <a:off x="3138835" y="4136541"/>
            <a:ext cx="120650" cy="54394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29" name="二等辺三角形 128">
            <a:extLst>
              <a:ext uri="{FF2B5EF4-FFF2-40B4-BE49-F238E27FC236}">
                <a16:creationId xmlns:a16="http://schemas.microsoft.com/office/drawing/2014/main" id="{332773C5-1445-E5EB-369A-CAAFED038744}"/>
              </a:ext>
            </a:extLst>
          </p:cNvPr>
          <p:cNvSpPr/>
          <p:nvPr/>
        </p:nvSpPr>
        <p:spPr>
          <a:xfrm rot="5400000" flipV="1">
            <a:off x="2357151" y="4140879"/>
            <a:ext cx="120650" cy="45719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30" name="テキスト ボックス 129">
            <a:extLst>
              <a:ext uri="{FF2B5EF4-FFF2-40B4-BE49-F238E27FC236}">
                <a16:creationId xmlns:a16="http://schemas.microsoft.com/office/drawing/2014/main" id="{DB8E7874-4BEE-3AFC-B971-66B4BEE0C79E}"/>
              </a:ext>
            </a:extLst>
          </p:cNvPr>
          <p:cNvSpPr txBox="1"/>
          <p:nvPr/>
        </p:nvSpPr>
        <p:spPr>
          <a:xfrm>
            <a:off x="1245703" y="3326630"/>
            <a:ext cx="835074" cy="2000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/>
              <a:t>Get now notice</a:t>
            </a:r>
            <a:endParaRPr kumimoji="1" lang="ja-JP" altLang="en-US" sz="700" dirty="0"/>
          </a:p>
        </p:txBody>
      </p:sp>
      <p:sp>
        <p:nvSpPr>
          <p:cNvPr id="131" name="テキスト ボックス 130">
            <a:extLst>
              <a:ext uri="{FF2B5EF4-FFF2-40B4-BE49-F238E27FC236}">
                <a16:creationId xmlns:a16="http://schemas.microsoft.com/office/drawing/2014/main" id="{DDAB1669-FE42-97CB-3167-C0AF195037DD}"/>
              </a:ext>
            </a:extLst>
          </p:cNvPr>
          <p:cNvSpPr txBox="1"/>
          <p:nvPr/>
        </p:nvSpPr>
        <p:spPr>
          <a:xfrm>
            <a:off x="2366616" y="3328590"/>
            <a:ext cx="835074" cy="2000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/>
              <a:t>Get now notice</a:t>
            </a:r>
            <a:endParaRPr kumimoji="1" lang="ja-JP" altLang="en-US" sz="700" dirty="0"/>
          </a:p>
        </p:txBody>
      </p:sp>
      <p:sp>
        <p:nvSpPr>
          <p:cNvPr id="132" name="二等辺三角形 131">
            <a:extLst>
              <a:ext uri="{FF2B5EF4-FFF2-40B4-BE49-F238E27FC236}">
                <a16:creationId xmlns:a16="http://schemas.microsoft.com/office/drawing/2014/main" id="{2FFF99DD-A432-6D09-0232-EE0D66CEF557}"/>
              </a:ext>
            </a:extLst>
          </p:cNvPr>
          <p:cNvSpPr/>
          <p:nvPr/>
        </p:nvSpPr>
        <p:spPr>
          <a:xfrm rot="5400000">
            <a:off x="2030816" y="4153112"/>
            <a:ext cx="423109" cy="86279"/>
          </a:xfrm>
          <a:prstGeom prst="triangle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pic>
        <p:nvPicPr>
          <p:cNvPr id="133" name="図 132">
            <a:extLst>
              <a:ext uri="{FF2B5EF4-FFF2-40B4-BE49-F238E27FC236}">
                <a16:creationId xmlns:a16="http://schemas.microsoft.com/office/drawing/2014/main" id="{8ADF9C8D-B936-B729-6DDA-227ED65A9C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3301" y="3694039"/>
            <a:ext cx="946422" cy="982923"/>
          </a:xfrm>
          <a:prstGeom prst="rect">
            <a:avLst/>
          </a:prstGeom>
        </p:spPr>
      </p:pic>
      <p:sp>
        <p:nvSpPr>
          <p:cNvPr id="134" name="テキスト ボックス 133">
            <a:extLst>
              <a:ext uri="{FF2B5EF4-FFF2-40B4-BE49-F238E27FC236}">
                <a16:creationId xmlns:a16="http://schemas.microsoft.com/office/drawing/2014/main" id="{7A632608-D271-8540-8C2B-4AB18811220C}"/>
              </a:ext>
            </a:extLst>
          </p:cNvPr>
          <p:cNvSpPr txBox="1"/>
          <p:nvPr/>
        </p:nvSpPr>
        <p:spPr>
          <a:xfrm>
            <a:off x="3948255" y="3763289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1/3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135" name="テキスト ボックス 134">
            <a:extLst>
              <a:ext uri="{FF2B5EF4-FFF2-40B4-BE49-F238E27FC236}">
                <a16:creationId xmlns:a16="http://schemas.microsoft.com/office/drawing/2014/main" id="{CBF41F88-8D98-A848-244D-FDEC52CF510B}"/>
              </a:ext>
            </a:extLst>
          </p:cNvPr>
          <p:cNvSpPr txBox="1"/>
          <p:nvPr/>
        </p:nvSpPr>
        <p:spPr>
          <a:xfrm>
            <a:off x="3539996" y="3543998"/>
            <a:ext cx="92147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/>
              <a:t>3</a:t>
            </a:r>
            <a:r>
              <a:rPr kumimoji="1" lang="en-US" altLang="ja-JP" sz="600" baseline="30000" dirty="0"/>
              <a:t>rd</a:t>
            </a:r>
            <a:r>
              <a:rPr kumimoji="1" lang="en-US" altLang="ja-JP" sz="600" dirty="0"/>
              <a:t> notification 1/3</a:t>
            </a:r>
            <a:endParaRPr kumimoji="1" lang="ja-JP" altLang="en-US" sz="600" dirty="0"/>
          </a:p>
        </p:txBody>
      </p:sp>
      <p:sp>
        <p:nvSpPr>
          <p:cNvPr id="136" name="二等辺三角形 135">
            <a:extLst>
              <a:ext uri="{FF2B5EF4-FFF2-40B4-BE49-F238E27FC236}">
                <a16:creationId xmlns:a16="http://schemas.microsoft.com/office/drawing/2014/main" id="{46C6DAD0-9D66-1FBA-7436-032FDAF9C534}"/>
              </a:ext>
            </a:extLst>
          </p:cNvPr>
          <p:cNvSpPr/>
          <p:nvPr/>
        </p:nvSpPr>
        <p:spPr>
          <a:xfrm rot="5400000">
            <a:off x="4305947" y="4134581"/>
            <a:ext cx="120650" cy="54394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37" name="二等辺三角形 136">
            <a:extLst>
              <a:ext uri="{FF2B5EF4-FFF2-40B4-BE49-F238E27FC236}">
                <a16:creationId xmlns:a16="http://schemas.microsoft.com/office/drawing/2014/main" id="{07F866B2-65BF-D018-3606-5F4A20A35123}"/>
              </a:ext>
            </a:extLst>
          </p:cNvPr>
          <p:cNvSpPr/>
          <p:nvPr/>
        </p:nvSpPr>
        <p:spPr>
          <a:xfrm rot="5400000" flipV="1">
            <a:off x="3494396" y="4138919"/>
            <a:ext cx="120650" cy="45719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38" name="テキスト ボックス 137">
            <a:extLst>
              <a:ext uri="{FF2B5EF4-FFF2-40B4-BE49-F238E27FC236}">
                <a16:creationId xmlns:a16="http://schemas.microsoft.com/office/drawing/2014/main" id="{A6F8B495-CE54-236F-DE48-16110E8686F5}"/>
              </a:ext>
            </a:extLst>
          </p:cNvPr>
          <p:cNvSpPr txBox="1"/>
          <p:nvPr/>
        </p:nvSpPr>
        <p:spPr>
          <a:xfrm>
            <a:off x="3503861" y="3326630"/>
            <a:ext cx="835074" cy="2000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/>
              <a:t>Get now notice</a:t>
            </a:r>
            <a:endParaRPr kumimoji="1" lang="ja-JP" altLang="en-US" sz="700" dirty="0"/>
          </a:p>
        </p:txBody>
      </p:sp>
      <p:sp>
        <p:nvSpPr>
          <p:cNvPr id="139" name="二等辺三角形 138">
            <a:extLst>
              <a:ext uri="{FF2B5EF4-FFF2-40B4-BE49-F238E27FC236}">
                <a16:creationId xmlns:a16="http://schemas.microsoft.com/office/drawing/2014/main" id="{7983B61C-15C2-554F-CAA2-0FF90A017335}"/>
              </a:ext>
            </a:extLst>
          </p:cNvPr>
          <p:cNvSpPr/>
          <p:nvPr/>
        </p:nvSpPr>
        <p:spPr>
          <a:xfrm rot="5400000">
            <a:off x="3168061" y="4151152"/>
            <a:ext cx="423109" cy="86279"/>
          </a:xfrm>
          <a:prstGeom prst="triangle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40" name="二等辺三角形 139">
            <a:extLst>
              <a:ext uri="{FF2B5EF4-FFF2-40B4-BE49-F238E27FC236}">
                <a16:creationId xmlns:a16="http://schemas.microsoft.com/office/drawing/2014/main" id="{10F04FF1-3164-2310-8987-727539BA3596}"/>
              </a:ext>
            </a:extLst>
          </p:cNvPr>
          <p:cNvSpPr/>
          <p:nvPr/>
        </p:nvSpPr>
        <p:spPr>
          <a:xfrm rot="5400000">
            <a:off x="5392922" y="4151153"/>
            <a:ext cx="423109" cy="86279"/>
          </a:xfrm>
          <a:prstGeom prst="triangle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41" name="テキスト ボックス 140">
            <a:extLst>
              <a:ext uri="{FF2B5EF4-FFF2-40B4-BE49-F238E27FC236}">
                <a16:creationId xmlns:a16="http://schemas.microsoft.com/office/drawing/2014/main" id="{F64BB6CD-97EC-A2EF-3F73-BC37F9E0C789}"/>
              </a:ext>
            </a:extLst>
          </p:cNvPr>
          <p:cNvSpPr txBox="1"/>
          <p:nvPr/>
        </p:nvSpPr>
        <p:spPr>
          <a:xfrm>
            <a:off x="1815560" y="3956283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0001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142" name="テキスト ボックス 141">
            <a:extLst>
              <a:ext uri="{FF2B5EF4-FFF2-40B4-BE49-F238E27FC236}">
                <a16:creationId xmlns:a16="http://schemas.microsoft.com/office/drawing/2014/main" id="{7723AAD1-570E-A063-7EFE-458CFA606A0E}"/>
              </a:ext>
            </a:extLst>
          </p:cNvPr>
          <p:cNvSpPr txBox="1"/>
          <p:nvPr/>
        </p:nvSpPr>
        <p:spPr>
          <a:xfrm>
            <a:off x="2954484" y="3957380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0001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143" name="テキスト ボックス 142">
            <a:extLst>
              <a:ext uri="{FF2B5EF4-FFF2-40B4-BE49-F238E27FC236}">
                <a16:creationId xmlns:a16="http://schemas.microsoft.com/office/drawing/2014/main" id="{CA1FF487-1D5F-5106-3C8F-6BCAE21B9CFA}"/>
              </a:ext>
            </a:extLst>
          </p:cNvPr>
          <p:cNvSpPr txBox="1"/>
          <p:nvPr/>
        </p:nvSpPr>
        <p:spPr>
          <a:xfrm>
            <a:off x="4089485" y="3951893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0001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144" name="テキスト ボックス 143">
            <a:extLst>
              <a:ext uri="{FF2B5EF4-FFF2-40B4-BE49-F238E27FC236}">
                <a16:creationId xmlns:a16="http://schemas.microsoft.com/office/drawing/2014/main" id="{895AEA01-4540-C6A5-DB0D-F7B915A6A3EE}"/>
              </a:ext>
            </a:extLst>
          </p:cNvPr>
          <p:cNvSpPr txBox="1"/>
          <p:nvPr/>
        </p:nvSpPr>
        <p:spPr>
          <a:xfrm>
            <a:off x="5604476" y="3326630"/>
            <a:ext cx="1140055" cy="2000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/>
              <a:t>Get now join notice</a:t>
            </a:r>
            <a:endParaRPr kumimoji="1" lang="ja-JP" altLang="en-US" sz="700" dirty="0"/>
          </a:p>
        </p:txBody>
      </p:sp>
      <p:sp>
        <p:nvSpPr>
          <p:cNvPr id="145" name="テキスト ボックス 144">
            <a:extLst>
              <a:ext uri="{FF2B5EF4-FFF2-40B4-BE49-F238E27FC236}">
                <a16:creationId xmlns:a16="http://schemas.microsoft.com/office/drawing/2014/main" id="{30536271-AB02-8FFE-B3A0-11DA3D2EED6C}"/>
              </a:ext>
            </a:extLst>
          </p:cNvPr>
          <p:cNvSpPr txBox="1"/>
          <p:nvPr/>
        </p:nvSpPr>
        <p:spPr>
          <a:xfrm>
            <a:off x="6294473" y="3810052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2/3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146" name="テキスト ボックス 145">
            <a:extLst>
              <a:ext uri="{FF2B5EF4-FFF2-40B4-BE49-F238E27FC236}">
                <a16:creationId xmlns:a16="http://schemas.microsoft.com/office/drawing/2014/main" id="{EA1DE770-C154-8CF8-8C48-D27AB3738B78}"/>
              </a:ext>
            </a:extLst>
          </p:cNvPr>
          <p:cNvSpPr txBox="1"/>
          <p:nvPr/>
        </p:nvSpPr>
        <p:spPr>
          <a:xfrm>
            <a:off x="6284350" y="3902652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0002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149" name="二等辺三角形 148">
            <a:extLst>
              <a:ext uri="{FF2B5EF4-FFF2-40B4-BE49-F238E27FC236}">
                <a16:creationId xmlns:a16="http://schemas.microsoft.com/office/drawing/2014/main" id="{4E05EEFB-0D24-5A27-BE98-DB9B4AADAEF6}"/>
              </a:ext>
            </a:extLst>
          </p:cNvPr>
          <p:cNvSpPr/>
          <p:nvPr/>
        </p:nvSpPr>
        <p:spPr>
          <a:xfrm rot="5400000">
            <a:off x="6535312" y="4070209"/>
            <a:ext cx="120650" cy="54394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50" name="二等辺三角形 149">
            <a:extLst>
              <a:ext uri="{FF2B5EF4-FFF2-40B4-BE49-F238E27FC236}">
                <a16:creationId xmlns:a16="http://schemas.microsoft.com/office/drawing/2014/main" id="{2D675280-19F1-BA87-A92A-0400609171C3}"/>
              </a:ext>
            </a:extLst>
          </p:cNvPr>
          <p:cNvSpPr/>
          <p:nvPr/>
        </p:nvSpPr>
        <p:spPr>
          <a:xfrm rot="5400000" flipV="1">
            <a:off x="5753628" y="4074547"/>
            <a:ext cx="120650" cy="45719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51" name="テキスト ボックス 150">
            <a:extLst>
              <a:ext uri="{FF2B5EF4-FFF2-40B4-BE49-F238E27FC236}">
                <a16:creationId xmlns:a16="http://schemas.microsoft.com/office/drawing/2014/main" id="{2F8CBFC8-D402-DB8D-4E90-EA5A0E92C1E8}"/>
              </a:ext>
            </a:extLst>
          </p:cNvPr>
          <p:cNvSpPr txBox="1"/>
          <p:nvPr/>
        </p:nvSpPr>
        <p:spPr>
          <a:xfrm>
            <a:off x="5579317" y="3542935"/>
            <a:ext cx="1248154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/>
              <a:t>Change screen of JOB ID 0001</a:t>
            </a:r>
            <a:endParaRPr kumimoji="1" lang="ja-JP" altLang="en-US" sz="600" dirty="0"/>
          </a:p>
        </p:txBody>
      </p:sp>
      <p:pic>
        <p:nvPicPr>
          <p:cNvPr id="152" name="図 151">
            <a:extLst>
              <a:ext uri="{FF2B5EF4-FFF2-40B4-BE49-F238E27FC236}">
                <a16:creationId xmlns:a16="http://schemas.microsoft.com/office/drawing/2014/main" id="{8BE6CDED-5E80-C313-10F3-B0382900A2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225" y="3695997"/>
            <a:ext cx="946422" cy="982923"/>
          </a:xfrm>
          <a:prstGeom prst="rect">
            <a:avLst/>
          </a:prstGeom>
        </p:spPr>
      </p:pic>
      <p:sp>
        <p:nvSpPr>
          <p:cNvPr id="153" name="テキスト ボックス 152">
            <a:extLst>
              <a:ext uri="{FF2B5EF4-FFF2-40B4-BE49-F238E27FC236}">
                <a16:creationId xmlns:a16="http://schemas.microsoft.com/office/drawing/2014/main" id="{5D5C91E7-8E21-E544-FBEB-B43F53E14BD6}"/>
              </a:ext>
            </a:extLst>
          </p:cNvPr>
          <p:cNvSpPr txBox="1"/>
          <p:nvPr/>
        </p:nvSpPr>
        <p:spPr>
          <a:xfrm>
            <a:off x="5055179" y="3765247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2/3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154" name="テキスト ボックス 153">
            <a:extLst>
              <a:ext uri="{FF2B5EF4-FFF2-40B4-BE49-F238E27FC236}">
                <a16:creationId xmlns:a16="http://schemas.microsoft.com/office/drawing/2014/main" id="{0E142089-9586-4A6F-6835-C574453B216C}"/>
              </a:ext>
            </a:extLst>
          </p:cNvPr>
          <p:cNvSpPr txBox="1"/>
          <p:nvPr/>
        </p:nvSpPr>
        <p:spPr>
          <a:xfrm>
            <a:off x="4646920" y="3545956"/>
            <a:ext cx="92147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/>
              <a:t>move page to 2/3</a:t>
            </a:r>
            <a:endParaRPr kumimoji="1" lang="ja-JP" altLang="en-US" sz="600" dirty="0"/>
          </a:p>
        </p:txBody>
      </p:sp>
      <p:sp>
        <p:nvSpPr>
          <p:cNvPr id="155" name="二等辺三角形 154">
            <a:extLst>
              <a:ext uri="{FF2B5EF4-FFF2-40B4-BE49-F238E27FC236}">
                <a16:creationId xmlns:a16="http://schemas.microsoft.com/office/drawing/2014/main" id="{F8D70FDC-6AEB-D556-BE8D-FDA1989E52E6}"/>
              </a:ext>
            </a:extLst>
          </p:cNvPr>
          <p:cNvSpPr/>
          <p:nvPr/>
        </p:nvSpPr>
        <p:spPr>
          <a:xfrm rot="5400000">
            <a:off x="5383004" y="4136539"/>
            <a:ext cx="120650" cy="54394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56" name="二等辺三角形 155">
            <a:extLst>
              <a:ext uri="{FF2B5EF4-FFF2-40B4-BE49-F238E27FC236}">
                <a16:creationId xmlns:a16="http://schemas.microsoft.com/office/drawing/2014/main" id="{8F69DF6F-BB89-2E8D-929C-570DB67AC792}"/>
              </a:ext>
            </a:extLst>
          </p:cNvPr>
          <p:cNvSpPr/>
          <p:nvPr/>
        </p:nvSpPr>
        <p:spPr>
          <a:xfrm rot="5400000" flipV="1">
            <a:off x="4601320" y="4140877"/>
            <a:ext cx="120650" cy="45719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57" name="テキスト ボックス 156">
            <a:extLst>
              <a:ext uri="{FF2B5EF4-FFF2-40B4-BE49-F238E27FC236}">
                <a16:creationId xmlns:a16="http://schemas.microsoft.com/office/drawing/2014/main" id="{3E61560B-C83D-1C0E-0318-819A0D0ED850}"/>
              </a:ext>
            </a:extLst>
          </p:cNvPr>
          <p:cNvSpPr txBox="1"/>
          <p:nvPr/>
        </p:nvSpPr>
        <p:spPr>
          <a:xfrm>
            <a:off x="4610785" y="3328588"/>
            <a:ext cx="835074" cy="2000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/>
              <a:t>next page</a:t>
            </a:r>
            <a:endParaRPr kumimoji="1" lang="ja-JP" altLang="en-US" sz="700" dirty="0"/>
          </a:p>
        </p:txBody>
      </p:sp>
      <p:sp>
        <p:nvSpPr>
          <p:cNvPr id="158" name="二等辺三角形 157">
            <a:extLst>
              <a:ext uri="{FF2B5EF4-FFF2-40B4-BE49-F238E27FC236}">
                <a16:creationId xmlns:a16="http://schemas.microsoft.com/office/drawing/2014/main" id="{9325DD59-4AC8-9006-82A7-E3A12863BF64}"/>
              </a:ext>
            </a:extLst>
          </p:cNvPr>
          <p:cNvSpPr/>
          <p:nvPr/>
        </p:nvSpPr>
        <p:spPr>
          <a:xfrm rot="5400000">
            <a:off x="4274985" y="4153110"/>
            <a:ext cx="423109" cy="86279"/>
          </a:xfrm>
          <a:prstGeom prst="triangle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59" name="楕円 158">
            <a:extLst>
              <a:ext uri="{FF2B5EF4-FFF2-40B4-BE49-F238E27FC236}">
                <a16:creationId xmlns:a16="http://schemas.microsoft.com/office/drawing/2014/main" id="{67D7E3A4-8232-9C08-F586-4EBA62172FF9}"/>
              </a:ext>
            </a:extLst>
          </p:cNvPr>
          <p:cNvSpPr/>
          <p:nvPr/>
        </p:nvSpPr>
        <p:spPr>
          <a:xfrm>
            <a:off x="5300697" y="4101701"/>
            <a:ext cx="226560" cy="146050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60" name="テキスト ボックス 159">
            <a:extLst>
              <a:ext uri="{FF2B5EF4-FFF2-40B4-BE49-F238E27FC236}">
                <a16:creationId xmlns:a16="http://schemas.microsoft.com/office/drawing/2014/main" id="{BB212ADA-0C85-0159-0A19-40047B037E75}"/>
              </a:ext>
            </a:extLst>
          </p:cNvPr>
          <p:cNvSpPr txBox="1"/>
          <p:nvPr/>
        </p:nvSpPr>
        <p:spPr>
          <a:xfrm>
            <a:off x="5198163" y="3949913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0002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cxnSp>
        <p:nvCxnSpPr>
          <p:cNvPr id="162" name="コネクタ: カギ線 161">
            <a:extLst>
              <a:ext uri="{FF2B5EF4-FFF2-40B4-BE49-F238E27FC236}">
                <a16:creationId xmlns:a16="http://schemas.microsoft.com/office/drawing/2014/main" id="{BAC1F2C1-4436-72EA-74AC-8792C2437908}"/>
              </a:ext>
            </a:extLst>
          </p:cNvPr>
          <p:cNvCxnSpPr>
            <a:cxnSpLocks/>
            <a:stCxn id="106" idx="2"/>
            <a:endCxn id="144" idx="0"/>
          </p:cNvCxnSpPr>
          <p:nvPr/>
        </p:nvCxnSpPr>
        <p:spPr>
          <a:xfrm rot="5400000">
            <a:off x="7955714" y="1290313"/>
            <a:ext cx="255107" cy="3817526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テキスト ボックス 172">
            <a:extLst>
              <a:ext uri="{FF2B5EF4-FFF2-40B4-BE49-F238E27FC236}">
                <a16:creationId xmlns:a16="http://schemas.microsoft.com/office/drawing/2014/main" id="{3DB12C93-7E46-422C-74E4-5E3524BCA297}"/>
              </a:ext>
            </a:extLst>
          </p:cNvPr>
          <p:cNvSpPr txBox="1"/>
          <p:nvPr/>
        </p:nvSpPr>
        <p:spPr>
          <a:xfrm>
            <a:off x="9657858" y="3688990"/>
            <a:ext cx="92147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/>
              <a:t>Push “YES” button</a:t>
            </a:r>
            <a:endParaRPr kumimoji="1" lang="ja-JP" altLang="en-US" sz="600" dirty="0"/>
          </a:p>
        </p:txBody>
      </p:sp>
      <p:sp>
        <p:nvSpPr>
          <p:cNvPr id="175" name="二等辺三角形 174">
            <a:extLst>
              <a:ext uri="{FF2B5EF4-FFF2-40B4-BE49-F238E27FC236}">
                <a16:creationId xmlns:a16="http://schemas.microsoft.com/office/drawing/2014/main" id="{85D10A27-529D-C034-0F45-566873287954}"/>
              </a:ext>
            </a:extLst>
          </p:cNvPr>
          <p:cNvSpPr/>
          <p:nvPr/>
        </p:nvSpPr>
        <p:spPr>
          <a:xfrm rot="5400000">
            <a:off x="9275520" y="4151419"/>
            <a:ext cx="423109" cy="86279"/>
          </a:xfrm>
          <a:prstGeom prst="triangle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pic>
        <p:nvPicPr>
          <p:cNvPr id="176" name="図 175">
            <a:extLst>
              <a:ext uri="{FF2B5EF4-FFF2-40B4-BE49-F238E27FC236}">
                <a16:creationId xmlns:a16="http://schemas.microsoft.com/office/drawing/2014/main" id="{FD17C750-EE80-FA89-111A-C5244E8127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9705" y="3875635"/>
            <a:ext cx="946422" cy="982923"/>
          </a:xfrm>
          <a:prstGeom prst="rect">
            <a:avLst/>
          </a:prstGeom>
        </p:spPr>
      </p:pic>
      <p:sp>
        <p:nvSpPr>
          <p:cNvPr id="177" name="テキスト ボックス 176">
            <a:extLst>
              <a:ext uri="{FF2B5EF4-FFF2-40B4-BE49-F238E27FC236}">
                <a16:creationId xmlns:a16="http://schemas.microsoft.com/office/drawing/2014/main" id="{EC3A270E-6F2A-94AF-EC06-EE69A435EB96}"/>
              </a:ext>
            </a:extLst>
          </p:cNvPr>
          <p:cNvSpPr txBox="1"/>
          <p:nvPr/>
        </p:nvSpPr>
        <p:spPr>
          <a:xfrm>
            <a:off x="10084659" y="3944885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2/2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178" name="二等辺三角形 177">
            <a:extLst>
              <a:ext uri="{FF2B5EF4-FFF2-40B4-BE49-F238E27FC236}">
                <a16:creationId xmlns:a16="http://schemas.microsoft.com/office/drawing/2014/main" id="{2F7489E6-DC00-8534-C3B8-0D1B73D6381C}"/>
              </a:ext>
            </a:extLst>
          </p:cNvPr>
          <p:cNvSpPr/>
          <p:nvPr/>
        </p:nvSpPr>
        <p:spPr>
          <a:xfrm rot="5400000">
            <a:off x="10412484" y="4316177"/>
            <a:ext cx="120650" cy="54394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79" name="二等辺三角形 178">
            <a:extLst>
              <a:ext uri="{FF2B5EF4-FFF2-40B4-BE49-F238E27FC236}">
                <a16:creationId xmlns:a16="http://schemas.microsoft.com/office/drawing/2014/main" id="{84A9C056-0840-FB7D-AFCD-8FB332A06553}"/>
              </a:ext>
            </a:extLst>
          </p:cNvPr>
          <p:cNvSpPr/>
          <p:nvPr/>
        </p:nvSpPr>
        <p:spPr>
          <a:xfrm rot="5400000" flipV="1">
            <a:off x="9630800" y="4320515"/>
            <a:ext cx="120650" cy="45719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80" name="テキスト ボックス 179">
            <a:extLst>
              <a:ext uri="{FF2B5EF4-FFF2-40B4-BE49-F238E27FC236}">
                <a16:creationId xmlns:a16="http://schemas.microsoft.com/office/drawing/2014/main" id="{148ACB19-2744-32CD-55D9-03450082A38F}"/>
              </a:ext>
            </a:extLst>
          </p:cNvPr>
          <p:cNvSpPr txBox="1"/>
          <p:nvPr/>
        </p:nvSpPr>
        <p:spPr>
          <a:xfrm>
            <a:off x="10227643" y="4129551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0003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181" name="楕円 180">
            <a:extLst>
              <a:ext uri="{FF2B5EF4-FFF2-40B4-BE49-F238E27FC236}">
                <a16:creationId xmlns:a16="http://schemas.microsoft.com/office/drawing/2014/main" id="{61197B71-680E-AD83-71A4-E9AE85D6B2FA}"/>
              </a:ext>
            </a:extLst>
          </p:cNvPr>
          <p:cNvSpPr/>
          <p:nvPr/>
        </p:nvSpPr>
        <p:spPr>
          <a:xfrm>
            <a:off x="9761158" y="4473448"/>
            <a:ext cx="323246" cy="228713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pic>
        <p:nvPicPr>
          <p:cNvPr id="183" name="図 182">
            <a:extLst>
              <a:ext uri="{FF2B5EF4-FFF2-40B4-BE49-F238E27FC236}">
                <a16:creationId xmlns:a16="http://schemas.microsoft.com/office/drawing/2014/main" id="{7804105B-9562-503D-A59D-85651CCC6E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19911" y="3889068"/>
            <a:ext cx="797715" cy="886845"/>
          </a:xfrm>
          <a:prstGeom prst="rect">
            <a:avLst/>
          </a:prstGeom>
        </p:spPr>
      </p:pic>
      <p:sp>
        <p:nvSpPr>
          <p:cNvPr id="184" name="楕円 183">
            <a:extLst>
              <a:ext uri="{FF2B5EF4-FFF2-40B4-BE49-F238E27FC236}">
                <a16:creationId xmlns:a16="http://schemas.microsoft.com/office/drawing/2014/main" id="{54F9DD36-8EFC-EFC8-26D5-E12C4A220C5E}"/>
              </a:ext>
            </a:extLst>
          </p:cNvPr>
          <p:cNvSpPr/>
          <p:nvPr/>
        </p:nvSpPr>
        <p:spPr>
          <a:xfrm>
            <a:off x="10730354" y="4438177"/>
            <a:ext cx="323246" cy="228713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pic>
        <p:nvPicPr>
          <p:cNvPr id="185" name="図 184">
            <a:extLst>
              <a:ext uri="{FF2B5EF4-FFF2-40B4-BE49-F238E27FC236}">
                <a16:creationId xmlns:a16="http://schemas.microsoft.com/office/drawing/2014/main" id="{49725C7A-56F2-9C77-B932-4782FF00D52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32595" y="2101027"/>
            <a:ext cx="797715" cy="886845"/>
          </a:xfrm>
          <a:prstGeom prst="rect">
            <a:avLst/>
          </a:prstGeom>
        </p:spPr>
      </p:pic>
      <p:sp>
        <p:nvSpPr>
          <p:cNvPr id="186" name="楕円 185">
            <a:extLst>
              <a:ext uri="{FF2B5EF4-FFF2-40B4-BE49-F238E27FC236}">
                <a16:creationId xmlns:a16="http://schemas.microsoft.com/office/drawing/2014/main" id="{5674A222-2187-EDA8-D381-F71A882529B0}"/>
              </a:ext>
            </a:extLst>
          </p:cNvPr>
          <p:cNvSpPr/>
          <p:nvPr/>
        </p:nvSpPr>
        <p:spPr>
          <a:xfrm>
            <a:off x="10743038" y="2650136"/>
            <a:ext cx="323246" cy="228713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cxnSp>
        <p:nvCxnSpPr>
          <p:cNvPr id="187" name="コネクタ: カギ線 186">
            <a:extLst>
              <a:ext uri="{FF2B5EF4-FFF2-40B4-BE49-F238E27FC236}">
                <a16:creationId xmlns:a16="http://schemas.microsoft.com/office/drawing/2014/main" id="{0BC91640-814C-32F2-17EF-1ED3D4366AB0}"/>
              </a:ext>
            </a:extLst>
          </p:cNvPr>
          <p:cNvCxnSpPr>
            <a:cxnSpLocks/>
            <a:stCxn id="185" idx="2"/>
            <a:endCxn id="207" idx="0"/>
          </p:cNvCxnSpPr>
          <p:nvPr/>
        </p:nvCxnSpPr>
        <p:spPr>
          <a:xfrm rot="5400000">
            <a:off x="9602245" y="1912728"/>
            <a:ext cx="354064" cy="2504352"/>
          </a:xfrm>
          <a:prstGeom prst="bentConnector3">
            <a:avLst>
              <a:gd name="adj1" fmla="val 71522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テキスト ボックス 193">
            <a:extLst>
              <a:ext uri="{FF2B5EF4-FFF2-40B4-BE49-F238E27FC236}">
                <a16:creationId xmlns:a16="http://schemas.microsoft.com/office/drawing/2014/main" id="{B16EFD78-0D19-A036-0DC4-88AD438E5D0E}"/>
              </a:ext>
            </a:extLst>
          </p:cNvPr>
          <p:cNvSpPr txBox="1"/>
          <p:nvPr/>
        </p:nvSpPr>
        <p:spPr>
          <a:xfrm>
            <a:off x="11117874" y="2365367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0002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pic>
        <p:nvPicPr>
          <p:cNvPr id="202" name="図 201">
            <a:extLst>
              <a:ext uri="{FF2B5EF4-FFF2-40B4-BE49-F238E27FC236}">
                <a16:creationId xmlns:a16="http://schemas.microsoft.com/office/drawing/2014/main" id="{A51BC81C-9DA2-0B55-5A1D-C6E1AF8D3D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9014" y="3727601"/>
            <a:ext cx="946422" cy="982923"/>
          </a:xfrm>
          <a:prstGeom prst="rect">
            <a:avLst/>
          </a:prstGeom>
        </p:spPr>
      </p:pic>
      <p:sp>
        <p:nvSpPr>
          <p:cNvPr id="203" name="テキスト ボックス 202">
            <a:extLst>
              <a:ext uri="{FF2B5EF4-FFF2-40B4-BE49-F238E27FC236}">
                <a16:creationId xmlns:a16="http://schemas.microsoft.com/office/drawing/2014/main" id="{42E4842A-55D0-C97F-9B94-92A45ACD7B8D}"/>
              </a:ext>
            </a:extLst>
          </p:cNvPr>
          <p:cNvSpPr txBox="1"/>
          <p:nvPr/>
        </p:nvSpPr>
        <p:spPr>
          <a:xfrm>
            <a:off x="8523968" y="3796851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1/2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204" name="テキスト ボックス 203">
            <a:extLst>
              <a:ext uri="{FF2B5EF4-FFF2-40B4-BE49-F238E27FC236}">
                <a16:creationId xmlns:a16="http://schemas.microsoft.com/office/drawing/2014/main" id="{AD999578-3D21-B1AC-53B0-C4CBF31178D2}"/>
              </a:ext>
            </a:extLst>
          </p:cNvPr>
          <p:cNvSpPr txBox="1"/>
          <p:nvPr/>
        </p:nvSpPr>
        <p:spPr>
          <a:xfrm>
            <a:off x="8115709" y="3577560"/>
            <a:ext cx="92147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/>
              <a:t>Catch finish notice</a:t>
            </a:r>
            <a:endParaRPr kumimoji="1" lang="ja-JP" altLang="en-US" sz="600" dirty="0"/>
          </a:p>
        </p:txBody>
      </p:sp>
      <p:sp>
        <p:nvSpPr>
          <p:cNvPr id="205" name="二等辺三角形 204">
            <a:extLst>
              <a:ext uri="{FF2B5EF4-FFF2-40B4-BE49-F238E27FC236}">
                <a16:creationId xmlns:a16="http://schemas.microsoft.com/office/drawing/2014/main" id="{0810D844-C6CF-F078-6D7A-5077E980ED4A}"/>
              </a:ext>
            </a:extLst>
          </p:cNvPr>
          <p:cNvSpPr/>
          <p:nvPr/>
        </p:nvSpPr>
        <p:spPr>
          <a:xfrm rot="5400000">
            <a:off x="8851793" y="4168143"/>
            <a:ext cx="120650" cy="54394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06" name="二等辺三角形 205">
            <a:extLst>
              <a:ext uri="{FF2B5EF4-FFF2-40B4-BE49-F238E27FC236}">
                <a16:creationId xmlns:a16="http://schemas.microsoft.com/office/drawing/2014/main" id="{DDC6AC6F-DFDE-8D1A-FF9F-983929BBA6B8}"/>
              </a:ext>
            </a:extLst>
          </p:cNvPr>
          <p:cNvSpPr/>
          <p:nvPr/>
        </p:nvSpPr>
        <p:spPr>
          <a:xfrm rot="5400000" flipV="1">
            <a:off x="8070109" y="4172481"/>
            <a:ext cx="120650" cy="45719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07" name="テキスト ボックス 206">
            <a:extLst>
              <a:ext uri="{FF2B5EF4-FFF2-40B4-BE49-F238E27FC236}">
                <a16:creationId xmlns:a16="http://schemas.microsoft.com/office/drawing/2014/main" id="{7B89A778-8F1B-DBEF-A827-4C453E8F8B5E}"/>
              </a:ext>
            </a:extLst>
          </p:cNvPr>
          <p:cNvSpPr txBox="1"/>
          <p:nvPr/>
        </p:nvSpPr>
        <p:spPr>
          <a:xfrm>
            <a:off x="8039148" y="3341936"/>
            <a:ext cx="975905" cy="2000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/>
              <a:t>Catch finish notice</a:t>
            </a:r>
            <a:endParaRPr kumimoji="1" lang="ja-JP" altLang="en-US" sz="700" dirty="0"/>
          </a:p>
        </p:txBody>
      </p:sp>
      <p:sp>
        <p:nvSpPr>
          <p:cNvPr id="208" name="二等辺三角形 207">
            <a:extLst>
              <a:ext uri="{FF2B5EF4-FFF2-40B4-BE49-F238E27FC236}">
                <a16:creationId xmlns:a16="http://schemas.microsoft.com/office/drawing/2014/main" id="{7B858CA9-6FE1-A7A8-8B7E-7DE9FBC160E3}"/>
              </a:ext>
            </a:extLst>
          </p:cNvPr>
          <p:cNvSpPr/>
          <p:nvPr/>
        </p:nvSpPr>
        <p:spPr>
          <a:xfrm rot="5400000">
            <a:off x="6547900" y="4153494"/>
            <a:ext cx="423109" cy="86279"/>
          </a:xfrm>
          <a:prstGeom prst="triangle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11" name="テキスト ボックス 210">
            <a:extLst>
              <a:ext uri="{FF2B5EF4-FFF2-40B4-BE49-F238E27FC236}">
                <a16:creationId xmlns:a16="http://schemas.microsoft.com/office/drawing/2014/main" id="{0AEDAA0C-6903-9415-2A5E-32273742ABB9}"/>
              </a:ext>
            </a:extLst>
          </p:cNvPr>
          <p:cNvSpPr txBox="1"/>
          <p:nvPr/>
        </p:nvSpPr>
        <p:spPr>
          <a:xfrm>
            <a:off x="8674098" y="3965078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0001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216" name="テキスト ボックス 215">
            <a:extLst>
              <a:ext uri="{FF2B5EF4-FFF2-40B4-BE49-F238E27FC236}">
                <a16:creationId xmlns:a16="http://schemas.microsoft.com/office/drawing/2014/main" id="{9AD4B286-F5EA-2B82-88A7-D6AC3D23DCB3}"/>
              </a:ext>
            </a:extLst>
          </p:cNvPr>
          <p:cNvSpPr txBox="1"/>
          <p:nvPr/>
        </p:nvSpPr>
        <p:spPr>
          <a:xfrm>
            <a:off x="10990843" y="2170478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1/2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174" name="テキスト ボックス 173">
            <a:extLst>
              <a:ext uri="{FF2B5EF4-FFF2-40B4-BE49-F238E27FC236}">
                <a16:creationId xmlns:a16="http://schemas.microsoft.com/office/drawing/2014/main" id="{F51FFC4A-4625-C8E0-88D0-121E589B1462}"/>
              </a:ext>
            </a:extLst>
          </p:cNvPr>
          <p:cNvSpPr txBox="1"/>
          <p:nvPr/>
        </p:nvSpPr>
        <p:spPr>
          <a:xfrm>
            <a:off x="9609859" y="3493149"/>
            <a:ext cx="1680851" cy="2000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/>
              <a:t>Push “YES” button</a:t>
            </a:r>
            <a:endParaRPr kumimoji="1" lang="ja-JP" altLang="en-US" sz="700" dirty="0"/>
          </a:p>
        </p:txBody>
      </p:sp>
      <p:sp>
        <p:nvSpPr>
          <p:cNvPr id="217" name="テキスト ボックス 216">
            <a:extLst>
              <a:ext uri="{FF2B5EF4-FFF2-40B4-BE49-F238E27FC236}">
                <a16:creationId xmlns:a16="http://schemas.microsoft.com/office/drawing/2014/main" id="{25C58F1D-7265-FA57-BFF9-B451F25E3579}"/>
              </a:ext>
            </a:extLst>
          </p:cNvPr>
          <p:cNvSpPr txBox="1"/>
          <p:nvPr/>
        </p:nvSpPr>
        <p:spPr>
          <a:xfrm>
            <a:off x="11107063" y="4167953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0003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pic>
        <p:nvPicPr>
          <p:cNvPr id="218" name="グラフィックス 217" descr="建設作業員">
            <a:extLst>
              <a:ext uri="{FF2B5EF4-FFF2-40B4-BE49-F238E27FC236}">
                <a16:creationId xmlns:a16="http://schemas.microsoft.com/office/drawing/2014/main" id="{28A1009C-5916-2D1A-8E44-FF6602C696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3618" y="5535604"/>
            <a:ext cx="514245" cy="514245"/>
          </a:xfrm>
          <a:prstGeom prst="rect">
            <a:avLst/>
          </a:prstGeom>
        </p:spPr>
      </p:pic>
      <p:sp>
        <p:nvSpPr>
          <p:cNvPr id="219" name="テキスト ボックス 218">
            <a:extLst>
              <a:ext uri="{FF2B5EF4-FFF2-40B4-BE49-F238E27FC236}">
                <a16:creationId xmlns:a16="http://schemas.microsoft.com/office/drawing/2014/main" id="{70C170FE-1AFD-DED2-5F0D-2F352AB9F78D}"/>
              </a:ext>
            </a:extLst>
          </p:cNvPr>
          <p:cNvSpPr txBox="1"/>
          <p:nvPr/>
        </p:nvSpPr>
        <p:spPr>
          <a:xfrm>
            <a:off x="522587" y="5970499"/>
            <a:ext cx="27630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A</a:t>
            </a:r>
            <a:endParaRPr kumimoji="1" lang="ja-JP" altLang="en-US" sz="1050" dirty="0"/>
          </a:p>
        </p:txBody>
      </p:sp>
      <p:sp>
        <p:nvSpPr>
          <p:cNvPr id="220" name="テキスト ボックス 219">
            <a:extLst>
              <a:ext uri="{FF2B5EF4-FFF2-40B4-BE49-F238E27FC236}">
                <a16:creationId xmlns:a16="http://schemas.microsoft.com/office/drawing/2014/main" id="{7B791A44-4322-65F3-6664-3154BF7D0DBC}"/>
              </a:ext>
            </a:extLst>
          </p:cNvPr>
          <p:cNvSpPr txBox="1"/>
          <p:nvPr/>
        </p:nvSpPr>
        <p:spPr>
          <a:xfrm>
            <a:off x="243702" y="5186041"/>
            <a:ext cx="757875" cy="2154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/>
              <a:t>Group A</a:t>
            </a:r>
            <a:endParaRPr kumimoji="1" lang="ja-JP" altLang="en-US" sz="800" dirty="0"/>
          </a:p>
        </p:txBody>
      </p:sp>
      <p:cxnSp>
        <p:nvCxnSpPr>
          <p:cNvPr id="221" name="コネクタ: カギ線 220">
            <a:extLst>
              <a:ext uri="{FF2B5EF4-FFF2-40B4-BE49-F238E27FC236}">
                <a16:creationId xmlns:a16="http://schemas.microsoft.com/office/drawing/2014/main" id="{8D71F953-9988-BA53-AD4A-7B9033B762E1}"/>
              </a:ext>
            </a:extLst>
          </p:cNvPr>
          <p:cNvCxnSpPr>
            <a:cxnSpLocks/>
            <a:stCxn id="194" idx="3"/>
            <a:endCxn id="220" idx="1"/>
          </p:cNvCxnSpPr>
          <p:nvPr/>
        </p:nvCxnSpPr>
        <p:spPr>
          <a:xfrm flipH="1">
            <a:off x="243702" y="2457700"/>
            <a:ext cx="11255553" cy="2836063"/>
          </a:xfrm>
          <a:prstGeom prst="bentConnector5">
            <a:avLst>
              <a:gd name="adj1" fmla="val -3596"/>
              <a:gd name="adj2" fmla="val 86112"/>
              <a:gd name="adj3" fmla="val 101062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テキスト ボックス 228">
            <a:extLst>
              <a:ext uri="{FF2B5EF4-FFF2-40B4-BE49-F238E27FC236}">
                <a16:creationId xmlns:a16="http://schemas.microsoft.com/office/drawing/2014/main" id="{8F9A4844-B37A-4EE1-773D-8739D8063125}"/>
              </a:ext>
            </a:extLst>
          </p:cNvPr>
          <p:cNvSpPr txBox="1"/>
          <p:nvPr/>
        </p:nvSpPr>
        <p:spPr>
          <a:xfrm>
            <a:off x="1697180" y="5416429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1/1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230" name="テキスト ボックス 229">
            <a:extLst>
              <a:ext uri="{FF2B5EF4-FFF2-40B4-BE49-F238E27FC236}">
                <a16:creationId xmlns:a16="http://schemas.microsoft.com/office/drawing/2014/main" id="{0B3C4312-66D2-5742-09B4-0753207CC94F}"/>
              </a:ext>
            </a:extLst>
          </p:cNvPr>
          <p:cNvSpPr txBox="1"/>
          <p:nvPr/>
        </p:nvSpPr>
        <p:spPr>
          <a:xfrm>
            <a:off x="1191392" y="5189504"/>
            <a:ext cx="1151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/>
              <a:t>Change screen of JOB ID 0003</a:t>
            </a:r>
            <a:endParaRPr kumimoji="1" lang="ja-JP" altLang="en-US" sz="600" dirty="0"/>
          </a:p>
        </p:txBody>
      </p:sp>
      <p:sp>
        <p:nvSpPr>
          <p:cNvPr id="231" name="二等辺三角形 230">
            <a:extLst>
              <a:ext uri="{FF2B5EF4-FFF2-40B4-BE49-F238E27FC236}">
                <a16:creationId xmlns:a16="http://schemas.microsoft.com/office/drawing/2014/main" id="{EDAA651D-2865-72A4-2E36-3CB59EF308B2}"/>
              </a:ext>
            </a:extLst>
          </p:cNvPr>
          <p:cNvSpPr/>
          <p:nvPr/>
        </p:nvSpPr>
        <p:spPr>
          <a:xfrm rot="5400000">
            <a:off x="2071287" y="5772387"/>
            <a:ext cx="120650" cy="54394"/>
          </a:xfrm>
          <a:prstGeom prst="triangle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32" name="二等辺三角形 231">
            <a:extLst>
              <a:ext uri="{FF2B5EF4-FFF2-40B4-BE49-F238E27FC236}">
                <a16:creationId xmlns:a16="http://schemas.microsoft.com/office/drawing/2014/main" id="{E2AD647F-6A42-A852-C401-219502205CA0}"/>
              </a:ext>
            </a:extLst>
          </p:cNvPr>
          <p:cNvSpPr/>
          <p:nvPr/>
        </p:nvSpPr>
        <p:spPr>
          <a:xfrm rot="5400000" flipV="1">
            <a:off x="1241083" y="5766652"/>
            <a:ext cx="120650" cy="45719"/>
          </a:xfrm>
          <a:prstGeom prst="triangle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33" name="テキスト ボックス 232">
            <a:extLst>
              <a:ext uri="{FF2B5EF4-FFF2-40B4-BE49-F238E27FC236}">
                <a16:creationId xmlns:a16="http://schemas.microsoft.com/office/drawing/2014/main" id="{C164C39A-318D-EC99-4857-695A411950CB}"/>
              </a:ext>
            </a:extLst>
          </p:cNvPr>
          <p:cNvSpPr txBox="1"/>
          <p:nvPr/>
        </p:nvSpPr>
        <p:spPr>
          <a:xfrm>
            <a:off x="1252786" y="4979770"/>
            <a:ext cx="835074" cy="2000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/>
              <a:t>Change screen</a:t>
            </a:r>
            <a:endParaRPr kumimoji="1" lang="ja-JP" altLang="en-US" sz="700" dirty="0"/>
          </a:p>
        </p:txBody>
      </p:sp>
      <p:sp>
        <p:nvSpPr>
          <p:cNvPr id="234" name="二等辺三角形 233">
            <a:extLst>
              <a:ext uri="{FF2B5EF4-FFF2-40B4-BE49-F238E27FC236}">
                <a16:creationId xmlns:a16="http://schemas.microsoft.com/office/drawing/2014/main" id="{33D60D2B-CF40-3924-C2AC-4CC610D357DC}"/>
              </a:ext>
            </a:extLst>
          </p:cNvPr>
          <p:cNvSpPr/>
          <p:nvPr/>
        </p:nvSpPr>
        <p:spPr>
          <a:xfrm rot="5400000">
            <a:off x="916986" y="5804292"/>
            <a:ext cx="423109" cy="86279"/>
          </a:xfrm>
          <a:prstGeom prst="triangle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35" name="テキスト ボックス 234">
            <a:extLst>
              <a:ext uri="{FF2B5EF4-FFF2-40B4-BE49-F238E27FC236}">
                <a16:creationId xmlns:a16="http://schemas.microsoft.com/office/drawing/2014/main" id="{7D89224A-F02F-C4EC-88F9-7AEF60582C3A}"/>
              </a:ext>
            </a:extLst>
          </p:cNvPr>
          <p:cNvSpPr txBox="1"/>
          <p:nvPr/>
        </p:nvSpPr>
        <p:spPr>
          <a:xfrm>
            <a:off x="1838410" y="5605033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0003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pic>
        <p:nvPicPr>
          <p:cNvPr id="236" name="図 235">
            <a:extLst>
              <a:ext uri="{FF2B5EF4-FFF2-40B4-BE49-F238E27FC236}">
                <a16:creationId xmlns:a16="http://schemas.microsoft.com/office/drawing/2014/main" id="{5368D9B4-1076-8019-EF38-2BF3188818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1751" y="3710047"/>
            <a:ext cx="946422" cy="982923"/>
          </a:xfrm>
          <a:prstGeom prst="rect">
            <a:avLst/>
          </a:prstGeom>
        </p:spPr>
      </p:pic>
      <p:sp>
        <p:nvSpPr>
          <p:cNvPr id="237" name="テキスト ボックス 236">
            <a:extLst>
              <a:ext uri="{FF2B5EF4-FFF2-40B4-BE49-F238E27FC236}">
                <a16:creationId xmlns:a16="http://schemas.microsoft.com/office/drawing/2014/main" id="{57939456-AED9-513C-7E2F-11C74EECE89A}"/>
              </a:ext>
            </a:extLst>
          </p:cNvPr>
          <p:cNvSpPr txBox="1"/>
          <p:nvPr/>
        </p:nvSpPr>
        <p:spPr>
          <a:xfrm>
            <a:off x="7396705" y="3779297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1/3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238" name="テキスト ボックス 237">
            <a:extLst>
              <a:ext uri="{FF2B5EF4-FFF2-40B4-BE49-F238E27FC236}">
                <a16:creationId xmlns:a16="http://schemas.microsoft.com/office/drawing/2014/main" id="{13A067DC-FB39-7815-0413-74900F5DF0FD}"/>
              </a:ext>
            </a:extLst>
          </p:cNvPr>
          <p:cNvSpPr txBox="1"/>
          <p:nvPr/>
        </p:nvSpPr>
        <p:spPr>
          <a:xfrm>
            <a:off x="6988446" y="3560006"/>
            <a:ext cx="92147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/>
              <a:t>move page to 1/3</a:t>
            </a:r>
            <a:endParaRPr kumimoji="1" lang="ja-JP" altLang="en-US" sz="600" dirty="0"/>
          </a:p>
        </p:txBody>
      </p:sp>
      <p:sp>
        <p:nvSpPr>
          <p:cNvPr id="239" name="二等辺三角形 238">
            <a:extLst>
              <a:ext uri="{FF2B5EF4-FFF2-40B4-BE49-F238E27FC236}">
                <a16:creationId xmlns:a16="http://schemas.microsoft.com/office/drawing/2014/main" id="{B8284B65-6AB1-9B98-8043-0D6DC5E7BA96}"/>
              </a:ext>
            </a:extLst>
          </p:cNvPr>
          <p:cNvSpPr/>
          <p:nvPr/>
        </p:nvSpPr>
        <p:spPr>
          <a:xfrm rot="5400000">
            <a:off x="7724530" y="4150589"/>
            <a:ext cx="120650" cy="54394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40" name="二等辺三角形 239">
            <a:extLst>
              <a:ext uri="{FF2B5EF4-FFF2-40B4-BE49-F238E27FC236}">
                <a16:creationId xmlns:a16="http://schemas.microsoft.com/office/drawing/2014/main" id="{9D27D6CF-88DE-B25D-52A1-801B7A0DA856}"/>
              </a:ext>
            </a:extLst>
          </p:cNvPr>
          <p:cNvSpPr/>
          <p:nvPr/>
        </p:nvSpPr>
        <p:spPr>
          <a:xfrm rot="5400000" flipV="1">
            <a:off x="6942846" y="4154927"/>
            <a:ext cx="120650" cy="45719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41" name="テキスト ボックス 240">
            <a:extLst>
              <a:ext uri="{FF2B5EF4-FFF2-40B4-BE49-F238E27FC236}">
                <a16:creationId xmlns:a16="http://schemas.microsoft.com/office/drawing/2014/main" id="{0F8EAC4F-9F26-DAE8-B025-D0ABD2430D6D}"/>
              </a:ext>
            </a:extLst>
          </p:cNvPr>
          <p:cNvSpPr txBox="1"/>
          <p:nvPr/>
        </p:nvSpPr>
        <p:spPr>
          <a:xfrm>
            <a:off x="6952311" y="3342638"/>
            <a:ext cx="835074" cy="2000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/>
              <a:t>previous page</a:t>
            </a:r>
            <a:endParaRPr kumimoji="1" lang="ja-JP" altLang="en-US" sz="700" dirty="0"/>
          </a:p>
        </p:txBody>
      </p:sp>
      <p:sp>
        <p:nvSpPr>
          <p:cNvPr id="242" name="楕円 241">
            <a:extLst>
              <a:ext uri="{FF2B5EF4-FFF2-40B4-BE49-F238E27FC236}">
                <a16:creationId xmlns:a16="http://schemas.microsoft.com/office/drawing/2014/main" id="{F9222FD5-DDBC-A2B3-7270-5F8C860F67BF}"/>
              </a:ext>
            </a:extLst>
          </p:cNvPr>
          <p:cNvSpPr/>
          <p:nvPr/>
        </p:nvSpPr>
        <p:spPr>
          <a:xfrm>
            <a:off x="6931751" y="4083834"/>
            <a:ext cx="226560" cy="146050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43" name="テキスト ボックス 242">
            <a:extLst>
              <a:ext uri="{FF2B5EF4-FFF2-40B4-BE49-F238E27FC236}">
                <a16:creationId xmlns:a16="http://schemas.microsoft.com/office/drawing/2014/main" id="{46D9DFE1-2D7C-3D9B-9E21-7A72E28FF851}"/>
              </a:ext>
            </a:extLst>
          </p:cNvPr>
          <p:cNvSpPr txBox="1"/>
          <p:nvPr/>
        </p:nvSpPr>
        <p:spPr>
          <a:xfrm>
            <a:off x="7539689" y="3963963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0001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247" name="二等辺三角形 246">
            <a:extLst>
              <a:ext uri="{FF2B5EF4-FFF2-40B4-BE49-F238E27FC236}">
                <a16:creationId xmlns:a16="http://schemas.microsoft.com/office/drawing/2014/main" id="{9E041734-03DC-9888-7E2C-65A064C21B7A}"/>
              </a:ext>
            </a:extLst>
          </p:cNvPr>
          <p:cNvSpPr/>
          <p:nvPr/>
        </p:nvSpPr>
        <p:spPr>
          <a:xfrm rot="5400000">
            <a:off x="7776607" y="4158368"/>
            <a:ext cx="423109" cy="86279"/>
          </a:xfrm>
          <a:prstGeom prst="triangle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52" name="楕円 251">
            <a:extLst>
              <a:ext uri="{FF2B5EF4-FFF2-40B4-BE49-F238E27FC236}">
                <a16:creationId xmlns:a16="http://schemas.microsoft.com/office/drawing/2014/main" id="{C441BFCB-079A-E53E-DB98-222411CB671D}"/>
              </a:ext>
            </a:extLst>
          </p:cNvPr>
          <p:cNvSpPr/>
          <p:nvPr/>
        </p:nvSpPr>
        <p:spPr>
          <a:xfrm>
            <a:off x="8592469" y="3816159"/>
            <a:ext cx="226560" cy="146050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54" name="テキスト ボックス 253">
            <a:extLst>
              <a:ext uri="{FF2B5EF4-FFF2-40B4-BE49-F238E27FC236}">
                <a16:creationId xmlns:a16="http://schemas.microsoft.com/office/drawing/2014/main" id="{310098A0-E4E4-405D-0518-F74A74383893}"/>
              </a:ext>
            </a:extLst>
          </p:cNvPr>
          <p:cNvSpPr txBox="1"/>
          <p:nvPr/>
        </p:nvSpPr>
        <p:spPr>
          <a:xfrm>
            <a:off x="1297417" y="3013425"/>
            <a:ext cx="9214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>
                <a:solidFill>
                  <a:srgbClr val="FF0000"/>
                </a:solidFill>
              </a:rPr>
              <a:t>Screen moves button is active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56" name="テキスト ボックス 255">
            <a:extLst>
              <a:ext uri="{FF2B5EF4-FFF2-40B4-BE49-F238E27FC236}">
                <a16:creationId xmlns:a16="http://schemas.microsoft.com/office/drawing/2014/main" id="{CCA6C425-7597-DA07-A7EA-F60C3B55FFF7}"/>
              </a:ext>
            </a:extLst>
          </p:cNvPr>
          <p:cNvSpPr txBox="1"/>
          <p:nvPr/>
        </p:nvSpPr>
        <p:spPr>
          <a:xfrm>
            <a:off x="2948991" y="5443420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1/1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257" name="テキスト ボックス 256">
            <a:extLst>
              <a:ext uri="{FF2B5EF4-FFF2-40B4-BE49-F238E27FC236}">
                <a16:creationId xmlns:a16="http://schemas.microsoft.com/office/drawing/2014/main" id="{EC899E0B-C4FF-D93B-90B0-A2222E48DEB6}"/>
              </a:ext>
            </a:extLst>
          </p:cNvPr>
          <p:cNvSpPr txBox="1"/>
          <p:nvPr/>
        </p:nvSpPr>
        <p:spPr>
          <a:xfrm>
            <a:off x="2540732" y="5224129"/>
            <a:ext cx="92147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/>
              <a:t>Catch finish notice</a:t>
            </a:r>
            <a:endParaRPr kumimoji="1" lang="ja-JP" altLang="en-US" sz="600" dirty="0"/>
          </a:p>
        </p:txBody>
      </p:sp>
      <p:sp>
        <p:nvSpPr>
          <p:cNvPr id="258" name="二等辺三角形 257">
            <a:extLst>
              <a:ext uri="{FF2B5EF4-FFF2-40B4-BE49-F238E27FC236}">
                <a16:creationId xmlns:a16="http://schemas.microsoft.com/office/drawing/2014/main" id="{986D7005-E94F-978C-5AF5-A649B0FFE446}"/>
              </a:ext>
            </a:extLst>
          </p:cNvPr>
          <p:cNvSpPr/>
          <p:nvPr/>
        </p:nvSpPr>
        <p:spPr>
          <a:xfrm rot="5400000">
            <a:off x="3276816" y="5814712"/>
            <a:ext cx="120650" cy="54394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59" name="二等辺三角形 258">
            <a:extLst>
              <a:ext uri="{FF2B5EF4-FFF2-40B4-BE49-F238E27FC236}">
                <a16:creationId xmlns:a16="http://schemas.microsoft.com/office/drawing/2014/main" id="{F20BC140-0F05-9C79-F54C-2EE2479F05DF}"/>
              </a:ext>
            </a:extLst>
          </p:cNvPr>
          <p:cNvSpPr/>
          <p:nvPr/>
        </p:nvSpPr>
        <p:spPr>
          <a:xfrm rot="5400000" flipV="1">
            <a:off x="2495132" y="5819050"/>
            <a:ext cx="120650" cy="45719"/>
          </a:xfrm>
          <a:prstGeom prst="triangle">
            <a:avLst/>
          </a:prstGeom>
          <a:solidFill>
            <a:srgbClr val="77FFEF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60" name="テキスト ボックス 259">
            <a:extLst>
              <a:ext uri="{FF2B5EF4-FFF2-40B4-BE49-F238E27FC236}">
                <a16:creationId xmlns:a16="http://schemas.microsoft.com/office/drawing/2014/main" id="{1BB1FCED-55AF-57B8-CE69-A2FA4242B73D}"/>
              </a:ext>
            </a:extLst>
          </p:cNvPr>
          <p:cNvSpPr txBox="1"/>
          <p:nvPr/>
        </p:nvSpPr>
        <p:spPr>
          <a:xfrm>
            <a:off x="2464171" y="4988505"/>
            <a:ext cx="2126054" cy="2000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/>
              <a:t>Catch finish notice</a:t>
            </a:r>
            <a:endParaRPr kumimoji="1" lang="ja-JP" altLang="en-US" sz="700" dirty="0"/>
          </a:p>
        </p:txBody>
      </p:sp>
      <p:sp>
        <p:nvSpPr>
          <p:cNvPr id="261" name="テキスト ボックス 260">
            <a:extLst>
              <a:ext uri="{FF2B5EF4-FFF2-40B4-BE49-F238E27FC236}">
                <a16:creationId xmlns:a16="http://schemas.microsoft.com/office/drawing/2014/main" id="{884BE239-C74F-1CA6-939B-92199DF9D40F}"/>
              </a:ext>
            </a:extLst>
          </p:cNvPr>
          <p:cNvSpPr txBox="1"/>
          <p:nvPr/>
        </p:nvSpPr>
        <p:spPr>
          <a:xfrm>
            <a:off x="3099121" y="5611647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0003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263" name="二等辺三角形 262">
            <a:extLst>
              <a:ext uri="{FF2B5EF4-FFF2-40B4-BE49-F238E27FC236}">
                <a16:creationId xmlns:a16="http://schemas.microsoft.com/office/drawing/2014/main" id="{978CFF92-F971-4B5C-3AD1-A13E8BBD7D53}"/>
              </a:ext>
            </a:extLst>
          </p:cNvPr>
          <p:cNvSpPr/>
          <p:nvPr/>
        </p:nvSpPr>
        <p:spPr>
          <a:xfrm rot="5400000">
            <a:off x="2130609" y="5795155"/>
            <a:ext cx="423109" cy="86279"/>
          </a:xfrm>
          <a:prstGeom prst="triangle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64" name="テキスト ボックス 263">
            <a:extLst>
              <a:ext uri="{FF2B5EF4-FFF2-40B4-BE49-F238E27FC236}">
                <a16:creationId xmlns:a16="http://schemas.microsoft.com/office/drawing/2014/main" id="{D3DE9490-D6AA-C11D-DB8C-28DD9C47ACB1}"/>
              </a:ext>
            </a:extLst>
          </p:cNvPr>
          <p:cNvSpPr txBox="1"/>
          <p:nvPr/>
        </p:nvSpPr>
        <p:spPr>
          <a:xfrm>
            <a:off x="590630" y="6097730"/>
            <a:ext cx="9214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>
                <a:solidFill>
                  <a:srgbClr val="FF0000"/>
                </a:solidFill>
              </a:rPr>
              <a:t>Screen moves button is not active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65" name="コネクタ: カギ線 264">
            <a:extLst>
              <a:ext uri="{FF2B5EF4-FFF2-40B4-BE49-F238E27FC236}">
                <a16:creationId xmlns:a16="http://schemas.microsoft.com/office/drawing/2014/main" id="{0B9E19F6-A642-6731-6845-0C81078219F0}"/>
              </a:ext>
            </a:extLst>
          </p:cNvPr>
          <p:cNvCxnSpPr>
            <a:cxnSpLocks/>
            <a:stCxn id="174" idx="3"/>
            <a:endCxn id="260" idx="3"/>
          </p:cNvCxnSpPr>
          <p:nvPr/>
        </p:nvCxnSpPr>
        <p:spPr>
          <a:xfrm flipH="1">
            <a:off x="4590225" y="3593177"/>
            <a:ext cx="6700485" cy="1495356"/>
          </a:xfrm>
          <a:prstGeom prst="bentConnector3">
            <a:avLst>
              <a:gd name="adj1" fmla="val -3412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9" name="テキスト ボックス 268">
            <a:extLst>
              <a:ext uri="{FF2B5EF4-FFF2-40B4-BE49-F238E27FC236}">
                <a16:creationId xmlns:a16="http://schemas.microsoft.com/office/drawing/2014/main" id="{8170C5E8-675F-81D9-D1FA-82614F1EE2FE}"/>
              </a:ext>
            </a:extLst>
          </p:cNvPr>
          <p:cNvSpPr txBox="1"/>
          <p:nvPr/>
        </p:nvSpPr>
        <p:spPr>
          <a:xfrm>
            <a:off x="10975469" y="3944445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2/2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270" name="楕円 269">
            <a:extLst>
              <a:ext uri="{FF2B5EF4-FFF2-40B4-BE49-F238E27FC236}">
                <a16:creationId xmlns:a16="http://schemas.microsoft.com/office/drawing/2014/main" id="{AD5A93F1-744E-8366-6E28-BDD075ECE002}"/>
              </a:ext>
            </a:extLst>
          </p:cNvPr>
          <p:cNvSpPr/>
          <p:nvPr/>
        </p:nvSpPr>
        <p:spPr>
          <a:xfrm>
            <a:off x="8796197" y="4121266"/>
            <a:ext cx="226560" cy="146050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72" name="二等辺三角形 271">
            <a:extLst>
              <a:ext uri="{FF2B5EF4-FFF2-40B4-BE49-F238E27FC236}">
                <a16:creationId xmlns:a16="http://schemas.microsoft.com/office/drawing/2014/main" id="{B5BC0772-468F-BB15-B226-38A1F8EEE906}"/>
              </a:ext>
            </a:extLst>
          </p:cNvPr>
          <p:cNvSpPr/>
          <p:nvPr/>
        </p:nvSpPr>
        <p:spPr>
          <a:xfrm rot="5400000">
            <a:off x="3393027" y="5777719"/>
            <a:ext cx="423109" cy="86279"/>
          </a:xfrm>
          <a:prstGeom prst="triangle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pic>
        <p:nvPicPr>
          <p:cNvPr id="274" name="図 273">
            <a:extLst>
              <a:ext uri="{FF2B5EF4-FFF2-40B4-BE49-F238E27FC236}">
                <a16:creationId xmlns:a16="http://schemas.microsoft.com/office/drawing/2014/main" id="{5775E562-C7F6-B16A-D8B7-CFF1EE5E97D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88453" y="5422090"/>
            <a:ext cx="828116" cy="832407"/>
          </a:xfrm>
          <a:prstGeom prst="rect">
            <a:avLst/>
          </a:prstGeom>
        </p:spPr>
      </p:pic>
      <p:sp>
        <p:nvSpPr>
          <p:cNvPr id="275" name="テキスト ボックス 274">
            <a:extLst>
              <a:ext uri="{FF2B5EF4-FFF2-40B4-BE49-F238E27FC236}">
                <a16:creationId xmlns:a16="http://schemas.microsoft.com/office/drawing/2014/main" id="{C4D9BFC0-76B6-F589-E529-CF97291A394C}"/>
              </a:ext>
            </a:extLst>
          </p:cNvPr>
          <p:cNvSpPr txBox="1"/>
          <p:nvPr/>
        </p:nvSpPr>
        <p:spPr>
          <a:xfrm>
            <a:off x="3740168" y="5213635"/>
            <a:ext cx="92147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/>
              <a:t>Back to home screen</a:t>
            </a:r>
            <a:endParaRPr kumimoji="1" lang="ja-JP" altLang="en-US" sz="600" dirty="0"/>
          </a:p>
        </p:txBody>
      </p:sp>
      <p:cxnSp>
        <p:nvCxnSpPr>
          <p:cNvPr id="276" name="コネクタ: カギ線 275">
            <a:extLst>
              <a:ext uri="{FF2B5EF4-FFF2-40B4-BE49-F238E27FC236}">
                <a16:creationId xmlns:a16="http://schemas.microsoft.com/office/drawing/2014/main" id="{2CE90F82-F29D-19E5-4325-5CB2744792AB}"/>
              </a:ext>
            </a:extLst>
          </p:cNvPr>
          <p:cNvCxnSpPr>
            <a:cxnSpLocks/>
            <a:stCxn id="176" idx="2"/>
            <a:endCxn id="233" idx="0"/>
          </p:cNvCxnSpPr>
          <p:nvPr/>
        </p:nvCxnSpPr>
        <p:spPr>
          <a:xfrm rot="5400000">
            <a:off x="5821014" y="707868"/>
            <a:ext cx="121212" cy="8422593"/>
          </a:xfrm>
          <a:prstGeom prst="bentConnector3">
            <a:avLst>
              <a:gd name="adj1" fmla="val 62573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1" name="図 280">
            <a:extLst>
              <a:ext uri="{FF2B5EF4-FFF2-40B4-BE49-F238E27FC236}">
                <a16:creationId xmlns:a16="http://schemas.microsoft.com/office/drawing/2014/main" id="{18588AD2-2C23-EB46-D23C-7D4708EAA6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9455" y="5398301"/>
            <a:ext cx="974727" cy="1001286"/>
          </a:xfrm>
          <a:prstGeom prst="rect">
            <a:avLst/>
          </a:prstGeom>
        </p:spPr>
      </p:pic>
      <p:sp>
        <p:nvSpPr>
          <p:cNvPr id="282" name="テキスト ボックス 281">
            <a:extLst>
              <a:ext uri="{FF2B5EF4-FFF2-40B4-BE49-F238E27FC236}">
                <a16:creationId xmlns:a16="http://schemas.microsoft.com/office/drawing/2014/main" id="{D0738A63-F870-3FAD-2828-938106D3C493}"/>
              </a:ext>
            </a:extLst>
          </p:cNvPr>
          <p:cNvSpPr txBox="1"/>
          <p:nvPr/>
        </p:nvSpPr>
        <p:spPr>
          <a:xfrm>
            <a:off x="2946489" y="5416429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1/1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  <p:sp>
        <p:nvSpPr>
          <p:cNvPr id="283" name="二等辺三角形 282">
            <a:extLst>
              <a:ext uri="{FF2B5EF4-FFF2-40B4-BE49-F238E27FC236}">
                <a16:creationId xmlns:a16="http://schemas.microsoft.com/office/drawing/2014/main" id="{561A4FD6-8BE9-7F9C-F976-1AD36E195942}"/>
              </a:ext>
            </a:extLst>
          </p:cNvPr>
          <p:cNvSpPr/>
          <p:nvPr/>
        </p:nvSpPr>
        <p:spPr>
          <a:xfrm rot="5400000">
            <a:off x="3320596" y="5772387"/>
            <a:ext cx="120650" cy="54394"/>
          </a:xfrm>
          <a:prstGeom prst="triangle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84" name="二等辺三角形 283">
            <a:extLst>
              <a:ext uri="{FF2B5EF4-FFF2-40B4-BE49-F238E27FC236}">
                <a16:creationId xmlns:a16="http://schemas.microsoft.com/office/drawing/2014/main" id="{CD09693B-B4C2-4973-39A3-D8B7322E9323}"/>
              </a:ext>
            </a:extLst>
          </p:cNvPr>
          <p:cNvSpPr/>
          <p:nvPr/>
        </p:nvSpPr>
        <p:spPr>
          <a:xfrm rot="5400000" flipV="1">
            <a:off x="2490392" y="5766652"/>
            <a:ext cx="120650" cy="45719"/>
          </a:xfrm>
          <a:prstGeom prst="triangle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85" name="テキスト ボックス 284">
            <a:extLst>
              <a:ext uri="{FF2B5EF4-FFF2-40B4-BE49-F238E27FC236}">
                <a16:creationId xmlns:a16="http://schemas.microsoft.com/office/drawing/2014/main" id="{8F9E0E9D-0B1E-CE1E-A4E4-85FF12D572A7}"/>
              </a:ext>
            </a:extLst>
          </p:cNvPr>
          <p:cNvSpPr txBox="1"/>
          <p:nvPr/>
        </p:nvSpPr>
        <p:spPr>
          <a:xfrm>
            <a:off x="3087719" y="5605033"/>
            <a:ext cx="3813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solidFill>
                  <a:srgbClr val="77FFEF"/>
                </a:solidFill>
              </a:rPr>
              <a:t>0003</a:t>
            </a:r>
            <a:endParaRPr kumimoji="1" lang="ja-JP" altLang="en-US" sz="600" dirty="0">
              <a:solidFill>
                <a:srgbClr val="77FF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69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3020" y="78104"/>
            <a:ext cx="12188979" cy="666750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>
                <a:solidFill>
                  <a:schemeClr val="tx1">
                    <a:lumMod val="75000"/>
                  </a:schemeClr>
                </a:solidFill>
              </a:rPr>
              <a:t>┃</a:t>
            </a:r>
            <a:r>
              <a:rPr lang="en-US" altLang="ja-JP" sz="3200" dirty="0">
                <a:solidFill>
                  <a:schemeClr val="tx1">
                    <a:lumMod val="75000"/>
                  </a:schemeClr>
                </a:solidFill>
              </a:rPr>
              <a:t>Call type master management</a:t>
            </a:r>
            <a:endParaRPr lang="ja-JP" altLang="en-US" sz="32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D779F152-6324-F0E4-D842-F151ED365FB8}"/>
              </a:ext>
            </a:extLst>
          </p:cNvPr>
          <p:cNvSpPr txBox="1"/>
          <p:nvPr/>
        </p:nvSpPr>
        <p:spPr>
          <a:xfrm>
            <a:off x="432126" y="802943"/>
            <a:ext cx="1150540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The function of whether or not to record and the function of whether or not to perform join can be selected by master management.</a:t>
            </a:r>
            <a:endParaRPr kumimoji="1" lang="ja-JP" altLang="en-US" sz="105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656D7D7-EB46-A61D-5658-4629FA330F11}"/>
              </a:ext>
            </a:extLst>
          </p:cNvPr>
          <p:cNvSpPr txBox="1"/>
          <p:nvPr/>
        </p:nvSpPr>
        <p:spPr>
          <a:xfrm>
            <a:off x="395040" y="1791895"/>
            <a:ext cx="1135542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Group A</a:t>
            </a:r>
            <a:endParaRPr kumimoji="1" lang="ja-JP" altLang="en-US" sz="1050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AAFE1D9E-3E8C-5169-84B0-D9A06C6049FE}"/>
              </a:ext>
            </a:extLst>
          </p:cNvPr>
          <p:cNvSpPr txBox="1"/>
          <p:nvPr/>
        </p:nvSpPr>
        <p:spPr>
          <a:xfrm>
            <a:off x="2870999" y="1791895"/>
            <a:ext cx="1135542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Yes or No</a:t>
            </a:r>
            <a:endParaRPr kumimoji="1" lang="ja-JP" altLang="en-US" sz="1050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142C5B7-F1D0-B999-A9C3-10E9CAC0D3E5}"/>
              </a:ext>
            </a:extLst>
          </p:cNvPr>
          <p:cNvSpPr txBox="1"/>
          <p:nvPr/>
        </p:nvSpPr>
        <p:spPr>
          <a:xfrm>
            <a:off x="349600" y="1462230"/>
            <a:ext cx="122642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Call group</a:t>
            </a:r>
            <a:endParaRPr kumimoji="1" lang="ja-JP" altLang="en-US" sz="1050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6444F2BD-1E67-D2BB-D0B8-4979E499D831}"/>
              </a:ext>
            </a:extLst>
          </p:cNvPr>
          <p:cNvSpPr txBox="1"/>
          <p:nvPr/>
        </p:nvSpPr>
        <p:spPr>
          <a:xfrm>
            <a:off x="2753263" y="1462230"/>
            <a:ext cx="122642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Reminder</a:t>
            </a:r>
            <a:endParaRPr kumimoji="1" lang="ja-JP" altLang="en-US" sz="1050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7B64614-B4EA-BD8B-8627-DC5526A37BDB}"/>
              </a:ext>
            </a:extLst>
          </p:cNvPr>
          <p:cNvSpPr txBox="1"/>
          <p:nvPr/>
        </p:nvSpPr>
        <p:spPr>
          <a:xfrm>
            <a:off x="4087698" y="1791895"/>
            <a:ext cx="1135542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60 seconds</a:t>
            </a:r>
            <a:endParaRPr kumimoji="1" lang="ja-JP" altLang="en-US" sz="1050" dirty="0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8A15D1A5-83CF-F80B-1EDF-CF42F0C2514A}"/>
              </a:ext>
            </a:extLst>
          </p:cNvPr>
          <p:cNvSpPr txBox="1"/>
          <p:nvPr/>
        </p:nvSpPr>
        <p:spPr>
          <a:xfrm>
            <a:off x="3969962" y="1462230"/>
            <a:ext cx="122642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Waiting time</a:t>
            </a:r>
            <a:endParaRPr kumimoji="1" lang="ja-JP" altLang="en-US" sz="1050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55C6377E-D209-58F9-1865-0F63D41FD368}"/>
              </a:ext>
            </a:extLst>
          </p:cNvPr>
          <p:cNvSpPr txBox="1"/>
          <p:nvPr/>
        </p:nvSpPr>
        <p:spPr>
          <a:xfrm>
            <a:off x="304160" y="1114948"/>
            <a:ext cx="122642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b="1" dirty="0"/>
              <a:t>Master image</a:t>
            </a:r>
            <a:endParaRPr kumimoji="1" lang="ja-JP" altLang="en-US" sz="1050" b="1" dirty="0"/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CF453688-4649-B802-EA6D-300E53FC0D2D}"/>
              </a:ext>
            </a:extLst>
          </p:cNvPr>
          <p:cNvSpPr txBox="1"/>
          <p:nvPr/>
        </p:nvSpPr>
        <p:spPr>
          <a:xfrm>
            <a:off x="5322190" y="1791895"/>
            <a:ext cx="1135542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Group B</a:t>
            </a:r>
            <a:endParaRPr kumimoji="1" lang="ja-JP" altLang="en-US" sz="1050" dirty="0"/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46C2B1DB-BA42-1FC9-BE3D-3F6058FA7E9E}"/>
              </a:ext>
            </a:extLst>
          </p:cNvPr>
          <p:cNvSpPr txBox="1"/>
          <p:nvPr/>
        </p:nvSpPr>
        <p:spPr>
          <a:xfrm>
            <a:off x="5204454" y="1462230"/>
            <a:ext cx="122642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Follow up group</a:t>
            </a:r>
            <a:endParaRPr kumimoji="1" lang="ja-JP" altLang="en-US" sz="1050" dirty="0"/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7FD1A048-4317-5F0B-ABC4-5AE0849BE58D}"/>
              </a:ext>
            </a:extLst>
          </p:cNvPr>
          <p:cNvSpPr txBox="1"/>
          <p:nvPr/>
        </p:nvSpPr>
        <p:spPr>
          <a:xfrm>
            <a:off x="1649439" y="1791895"/>
            <a:ext cx="1135542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>
                <a:solidFill>
                  <a:srgbClr val="FF0000"/>
                </a:solidFill>
              </a:rPr>
              <a:t>1 , 2, 3 , 4</a:t>
            </a:r>
            <a:endParaRPr kumimoji="1" lang="ja-JP" altLang="en-US" sz="1050" b="1" dirty="0">
              <a:solidFill>
                <a:srgbClr val="FF0000"/>
              </a:solidFill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78AA14F0-7074-751B-068A-8428D9AFDAD3}"/>
              </a:ext>
            </a:extLst>
          </p:cNvPr>
          <p:cNvSpPr txBox="1"/>
          <p:nvPr/>
        </p:nvSpPr>
        <p:spPr>
          <a:xfrm>
            <a:off x="1603999" y="1462230"/>
            <a:ext cx="122642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Call type</a:t>
            </a:r>
            <a:endParaRPr kumimoji="1" lang="ja-JP" altLang="en-US" sz="1050" dirty="0"/>
          </a:p>
        </p:txBody>
      </p:sp>
      <p:graphicFrame>
        <p:nvGraphicFramePr>
          <p:cNvPr id="77" name="表 77">
            <a:extLst>
              <a:ext uri="{FF2B5EF4-FFF2-40B4-BE49-F238E27FC236}">
                <a16:creationId xmlns:a16="http://schemas.microsoft.com/office/drawing/2014/main" id="{EADD0E7F-C9AF-019D-09AE-04C631C7B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533736"/>
              </p:ext>
            </p:extLst>
          </p:nvPr>
        </p:nvGraphicFramePr>
        <p:xfrm>
          <a:off x="6798028" y="1114948"/>
          <a:ext cx="2362749" cy="160308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87583">
                  <a:extLst>
                    <a:ext uri="{9D8B030D-6E8A-4147-A177-3AD203B41FA5}">
                      <a16:colId xmlns:a16="http://schemas.microsoft.com/office/drawing/2014/main" val="2219687419"/>
                    </a:ext>
                  </a:extLst>
                </a:gridCol>
                <a:gridCol w="787583">
                  <a:extLst>
                    <a:ext uri="{9D8B030D-6E8A-4147-A177-3AD203B41FA5}">
                      <a16:colId xmlns:a16="http://schemas.microsoft.com/office/drawing/2014/main" val="1016334440"/>
                    </a:ext>
                  </a:extLst>
                </a:gridCol>
                <a:gridCol w="787583">
                  <a:extLst>
                    <a:ext uri="{9D8B030D-6E8A-4147-A177-3AD203B41FA5}">
                      <a16:colId xmlns:a16="http://schemas.microsoft.com/office/drawing/2014/main" val="3008869393"/>
                    </a:ext>
                  </a:extLst>
                </a:gridCol>
              </a:tblGrid>
              <a:tr h="320617">
                <a:tc>
                  <a:txBody>
                    <a:bodyPr/>
                    <a:lstStyle/>
                    <a:p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</a:rPr>
                        <a:t>Type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</a:rPr>
                        <a:t>Join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</a:rPr>
                        <a:t>Recode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0493288"/>
                  </a:ext>
                </a:extLst>
              </a:tr>
              <a:tr h="320617">
                <a:tc>
                  <a:txBody>
                    <a:bodyPr/>
                    <a:lstStyle/>
                    <a:p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</a:rPr>
                        <a:t>〇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</a:rPr>
                        <a:t>〇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5262831"/>
                  </a:ext>
                </a:extLst>
              </a:tr>
              <a:tr h="320617">
                <a:tc>
                  <a:txBody>
                    <a:bodyPr/>
                    <a:lstStyle/>
                    <a:p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</a:rPr>
                        <a:t>〇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304932"/>
                  </a:ext>
                </a:extLst>
              </a:tr>
              <a:tr h="320617">
                <a:tc>
                  <a:txBody>
                    <a:bodyPr/>
                    <a:lstStyle/>
                    <a:p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</a:rPr>
                        <a:t>〇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842862"/>
                  </a:ext>
                </a:extLst>
              </a:tr>
              <a:tr h="320617">
                <a:tc>
                  <a:txBody>
                    <a:bodyPr/>
                    <a:lstStyle/>
                    <a:p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3669979"/>
                  </a:ext>
                </a:extLst>
              </a:tr>
            </a:tbl>
          </a:graphicData>
        </a:graphic>
      </p:graphicFrame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076F6E09-4656-BE15-F4C8-862998C6F7DD}"/>
              </a:ext>
            </a:extLst>
          </p:cNvPr>
          <p:cNvSpPr txBox="1"/>
          <p:nvPr/>
        </p:nvSpPr>
        <p:spPr>
          <a:xfrm>
            <a:off x="146003" y="2665694"/>
            <a:ext cx="572245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>
                <a:solidFill>
                  <a:srgbClr val="FF0000"/>
                </a:solidFill>
              </a:rPr>
              <a:t>1 </a:t>
            </a:r>
            <a:endParaRPr kumimoji="1" lang="ja-JP" altLang="en-US" sz="1050" b="1" dirty="0">
              <a:solidFill>
                <a:srgbClr val="FF0000"/>
              </a:solidFill>
            </a:endParaRPr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A9FB6F6A-D5BB-BE3E-EAAA-4C4D15D02924}"/>
              </a:ext>
            </a:extLst>
          </p:cNvPr>
          <p:cNvSpPr txBox="1"/>
          <p:nvPr/>
        </p:nvSpPr>
        <p:spPr>
          <a:xfrm>
            <a:off x="43588" y="2353689"/>
            <a:ext cx="7770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Call type</a:t>
            </a:r>
            <a:endParaRPr kumimoji="1" lang="ja-JP" altLang="en-US" sz="1050" dirty="0"/>
          </a:p>
        </p:txBody>
      </p:sp>
      <p:pic>
        <p:nvPicPr>
          <p:cNvPr id="82" name="図 81">
            <a:extLst>
              <a:ext uri="{FF2B5EF4-FFF2-40B4-BE49-F238E27FC236}">
                <a16:creationId xmlns:a16="http://schemas.microsoft.com/office/drawing/2014/main" id="{BEE02408-EC99-E9FE-33CF-4707D9F6FB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702" y="2526127"/>
            <a:ext cx="539928" cy="533050"/>
          </a:xfrm>
          <a:prstGeom prst="rect">
            <a:avLst/>
          </a:prstGeom>
        </p:spPr>
      </p:pic>
      <p:pic>
        <p:nvPicPr>
          <p:cNvPr id="84" name="図 83">
            <a:extLst>
              <a:ext uri="{FF2B5EF4-FFF2-40B4-BE49-F238E27FC236}">
                <a16:creationId xmlns:a16="http://schemas.microsoft.com/office/drawing/2014/main" id="{6FBB2F10-68B6-255C-26B2-E1AD565896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7084" y="2526128"/>
            <a:ext cx="554443" cy="533050"/>
          </a:xfrm>
          <a:prstGeom prst="rect">
            <a:avLst/>
          </a:prstGeom>
        </p:spPr>
      </p:pic>
      <p:pic>
        <p:nvPicPr>
          <p:cNvPr id="90" name="図 89">
            <a:extLst>
              <a:ext uri="{FF2B5EF4-FFF2-40B4-BE49-F238E27FC236}">
                <a16:creationId xmlns:a16="http://schemas.microsoft.com/office/drawing/2014/main" id="{7D16D584-247E-7B40-5194-D4607EBFED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553" y="2513321"/>
            <a:ext cx="541789" cy="533050"/>
          </a:xfrm>
          <a:prstGeom prst="rect">
            <a:avLst/>
          </a:prstGeom>
        </p:spPr>
      </p:pic>
      <p:pic>
        <p:nvPicPr>
          <p:cNvPr id="91" name="図 90">
            <a:extLst>
              <a:ext uri="{FF2B5EF4-FFF2-40B4-BE49-F238E27FC236}">
                <a16:creationId xmlns:a16="http://schemas.microsoft.com/office/drawing/2014/main" id="{01BBAD73-1540-6F66-FF6B-AF387ABAF7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20170" y="2513321"/>
            <a:ext cx="536545" cy="541789"/>
          </a:xfrm>
          <a:prstGeom prst="rect">
            <a:avLst/>
          </a:prstGeom>
        </p:spPr>
      </p:pic>
      <p:pic>
        <p:nvPicPr>
          <p:cNvPr id="93" name="図 92">
            <a:extLst>
              <a:ext uri="{FF2B5EF4-FFF2-40B4-BE49-F238E27FC236}">
                <a16:creationId xmlns:a16="http://schemas.microsoft.com/office/drawing/2014/main" id="{6939D728-2289-0B14-9F88-FF13115974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03444" y="2494096"/>
            <a:ext cx="526059" cy="552275"/>
          </a:xfrm>
          <a:prstGeom prst="rect">
            <a:avLst/>
          </a:prstGeom>
        </p:spPr>
      </p:pic>
      <p:pic>
        <p:nvPicPr>
          <p:cNvPr id="97" name="図 96">
            <a:extLst>
              <a:ext uri="{FF2B5EF4-FFF2-40B4-BE49-F238E27FC236}">
                <a16:creationId xmlns:a16="http://schemas.microsoft.com/office/drawing/2014/main" id="{B4733E61-D115-A7C6-CCBB-2D6D1B19B7E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65599" y="3111648"/>
            <a:ext cx="471081" cy="443816"/>
          </a:xfrm>
          <a:prstGeom prst="rect">
            <a:avLst/>
          </a:prstGeom>
        </p:spPr>
      </p:pic>
      <p:sp>
        <p:nvSpPr>
          <p:cNvPr id="98" name="矢印: 右 97">
            <a:extLst>
              <a:ext uri="{FF2B5EF4-FFF2-40B4-BE49-F238E27FC236}">
                <a16:creationId xmlns:a16="http://schemas.microsoft.com/office/drawing/2014/main" id="{F333EB7D-EEC6-E0FD-5DE2-AB2787BB544D}"/>
              </a:ext>
            </a:extLst>
          </p:cNvPr>
          <p:cNvSpPr/>
          <p:nvPr/>
        </p:nvSpPr>
        <p:spPr>
          <a:xfrm>
            <a:off x="1596563" y="2728358"/>
            <a:ext cx="76200" cy="128587"/>
          </a:xfrm>
          <a:prstGeom prst="rightArrow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01" name="矢印: 右 100">
            <a:extLst>
              <a:ext uri="{FF2B5EF4-FFF2-40B4-BE49-F238E27FC236}">
                <a16:creationId xmlns:a16="http://schemas.microsoft.com/office/drawing/2014/main" id="{AD9E7210-A9EA-C3FD-E93B-D712EE20AA5D}"/>
              </a:ext>
            </a:extLst>
          </p:cNvPr>
          <p:cNvSpPr/>
          <p:nvPr/>
        </p:nvSpPr>
        <p:spPr>
          <a:xfrm>
            <a:off x="2308706" y="2728358"/>
            <a:ext cx="76200" cy="128587"/>
          </a:xfrm>
          <a:prstGeom prst="rightArrow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02" name="矢印: 右 101">
            <a:extLst>
              <a:ext uri="{FF2B5EF4-FFF2-40B4-BE49-F238E27FC236}">
                <a16:creationId xmlns:a16="http://schemas.microsoft.com/office/drawing/2014/main" id="{BF4975B4-C7C3-A70A-BE51-B7E807FAEE8D}"/>
              </a:ext>
            </a:extLst>
          </p:cNvPr>
          <p:cNvSpPr/>
          <p:nvPr/>
        </p:nvSpPr>
        <p:spPr>
          <a:xfrm>
            <a:off x="3004462" y="2738080"/>
            <a:ext cx="76200" cy="128587"/>
          </a:xfrm>
          <a:prstGeom prst="rightArrow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03" name="矢印: 右 102">
            <a:extLst>
              <a:ext uri="{FF2B5EF4-FFF2-40B4-BE49-F238E27FC236}">
                <a16:creationId xmlns:a16="http://schemas.microsoft.com/office/drawing/2014/main" id="{B827EA1C-1B15-5F61-341F-19741C87E62B}"/>
              </a:ext>
            </a:extLst>
          </p:cNvPr>
          <p:cNvSpPr/>
          <p:nvPr/>
        </p:nvSpPr>
        <p:spPr>
          <a:xfrm>
            <a:off x="3716605" y="2738080"/>
            <a:ext cx="76200" cy="128587"/>
          </a:xfrm>
          <a:prstGeom prst="rightArrow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04" name="矢印: 右 103">
            <a:extLst>
              <a:ext uri="{FF2B5EF4-FFF2-40B4-BE49-F238E27FC236}">
                <a16:creationId xmlns:a16="http://schemas.microsoft.com/office/drawing/2014/main" id="{3FD32FAC-0DC8-A6C3-0784-44408761FC4E}"/>
              </a:ext>
            </a:extLst>
          </p:cNvPr>
          <p:cNvSpPr/>
          <p:nvPr/>
        </p:nvSpPr>
        <p:spPr>
          <a:xfrm rot="2000422">
            <a:off x="2340463" y="3068528"/>
            <a:ext cx="76200" cy="128587"/>
          </a:xfrm>
          <a:prstGeom prst="rightArrow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pic>
        <p:nvPicPr>
          <p:cNvPr id="105" name="図 104">
            <a:extLst>
              <a:ext uri="{FF2B5EF4-FFF2-40B4-BE49-F238E27FC236}">
                <a16:creationId xmlns:a16="http://schemas.microsoft.com/office/drawing/2014/main" id="{A1DCF338-CD60-5BBE-101C-8127BE4260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4261" y="2526464"/>
            <a:ext cx="539928" cy="533050"/>
          </a:xfrm>
          <a:prstGeom prst="rect">
            <a:avLst/>
          </a:prstGeom>
        </p:spPr>
      </p:pic>
      <p:sp>
        <p:nvSpPr>
          <p:cNvPr id="112" name="矢印: 右 111">
            <a:extLst>
              <a:ext uri="{FF2B5EF4-FFF2-40B4-BE49-F238E27FC236}">
                <a16:creationId xmlns:a16="http://schemas.microsoft.com/office/drawing/2014/main" id="{BFAA00E7-50A7-CAB5-66F4-2C5FA806348D}"/>
              </a:ext>
            </a:extLst>
          </p:cNvPr>
          <p:cNvSpPr/>
          <p:nvPr/>
        </p:nvSpPr>
        <p:spPr>
          <a:xfrm>
            <a:off x="4450009" y="2738080"/>
            <a:ext cx="76200" cy="128587"/>
          </a:xfrm>
          <a:prstGeom prst="rightArrow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pic>
        <p:nvPicPr>
          <p:cNvPr id="161" name="図 160">
            <a:extLst>
              <a:ext uri="{FF2B5EF4-FFF2-40B4-BE49-F238E27FC236}">
                <a16:creationId xmlns:a16="http://schemas.microsoft.com/office/drawing/2014/main" id="{588B8122-EB98-C2F1-DB0D-6F94AA0F798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08312" y="3107022"/>
            <a:ext cx="474201" cy="472641"/>
          </a:xfrm>
          <a:prstGeom prst="rect">
            <a:avLst/>
          </a:prstGeom>
        </p:spPr>
      </p:pic>
      <p:pic>
        <p:nvPicPr>
          <p:cNvPr id="164" name="図 163">
            <a:extLst>
              <a:ext uri="{FF2B5EF4-FFF2-40B4-BE49-F238E27FC236}">
                <a16:creationId xmlns:a16="http://schemas.microsoft.com/office/drawing/2014/main" id="{FADB6A37-2DD4-E3E2-A0A2-86A80013E08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87112" y="3096397"/>
            <a:ext cx="461721" cy="481999"/>
          </a:xfrm>
          <a:prstGeom prst="rect">
            <a:avLst/>
          </a:prstGeom>
        </p:spPr>
      </p:pic>
      <p:pic>
        <p:nvPicPr>
          <p:cNvPr id="167" name="図 166">
            <a:extLst>
              <a:ext uri="{FF2B5EF4-FFF2-40B4-BE49-F238E27FC236}">
                <a16:creationId xmlns:a16="http://schemas.microsoft.com/office/drawing/2014/main" id="{02F9FC94-3E17-DABB-9B59-2E79EB41C8A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29415" y="3086056"/>
            <a:ext cx="460162" cy="471081"/>
          </a:xfrm>
          <a:prstGeom prst="rect">
            <a:avLst/>
          </a:prstGeom>
        </p:spPr>
      </p:pic>
      <p:pic>
        <p:nvPicPr>
          <p:cNvPr id="168" name="図 167">
            <a:extLst>
              <a:ext uri="{FF2B5EF4-FFF2-40B4-BE49-F238E27FC236}">
                <a16:creationId xmlns:a16="http://schemas.microsoft.com/office/drawing/2014/main" id="{1B368CAC-CC41-43D6-7097-733EB4CD8D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53589" y="3089598"/>
            <a:ext cx="491359" cy="467961"/>
          </a:xfrm>
          <a:prstGeom prst="rect">
            <a:avLst/>
          </a:prstGeom>
        </p:spPr>
      </p:pic>
      <p:pic>
        <p:nvPicPr>
          <p:cNvPr id="169" name="図 168">
            <a:extLst>
              <a:ext uri="{FF2B5EF4-FFF2-40B4-BE49-F238E27FC236}">
                <a16:creationId xmlns:a16="http://schemas.microsoft.com/office/drawing/2014/main" id="{C72EAE8E-B1EB-89AE-0031-659A03B5F2A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451743" y="3103480"/>
            <a:ext cx="471081" cy="469521"/>
          </a:xfrm>
          <a:prstGeom prst="rect">
            <a:avLst/>
          </a:prstGeom>
        </p:spPr>
      </p:pic>
      <p:pic>
        <p:nvPicPr>
          <p:cNvPr id="189" name="図 188">
            <a:extLst>
              <a:ext uri="{FF2B5EF4-FFF2-40B4-BE49-F238E27FC236}">
                <a16:creationId xmlns:a16="http://schemas.microsoft.com/office/drawing/2014/main" id="{91A0EF9B-6FF4-FCE4-7AC0-CCB0F0C09D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2579" y="3046613"/>
            <a:ext cx="539928" cy="533050"/>
          </a:xfrm>
          <a:prstGeom prst="rect">
            <a:avLst/>
          </a:prstGeom>
        </p:spPr>
      </p:pic>
      <p:sp>
        <p:nvSpPr>
          <p:cNvPr id="190" name="テキスト ボックス 189">
            <a:extLst>
              <a:ext uri="{FF2B5EF4-FFF2-40B4-BE49-F238E27FC236}">
                <a16:creationId xmlns:a16="http://schemas.microsoft.com/office/drawing/2014/main" id="{526E6CB6-0C40-21E7-ED59-C93CF0D392DC}"/>
              </a:ext>
            </a:extLst>
          </p:cNvPr>
          <p:cNvSpPr txBox="1"/>
          <p:nvPr/>
        </p:nvSpPr>
        <p:spPr>
          <a:xfrm>
            <a:off x="137915" y="3825439"/>
            <a:ext cx="572245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>
                <a:solidFill>
                  <a:srgbClr val="FF0000"/>
                </a:solidFill>
              </a:rPr>
              <a:t>2 </a:t>
            </a:r>
            <a:endParaRPr kumimoji="1" lang="ja-JP" altLang="en-US" sz="1050" b="1" dirty="0">
              <a:solidFill>
                <a:srgbClr val="FF0000"/>
              </a:solidFill>
            </a:endParaRPr>
          </a:p>
        </p:txBody>
      </p:sp>
      <p:sp>
        <p:nvSpPr>
          <p:cNvPr id="191" name="テキスト ボックス 190">
            <a:extLst>
              <a:ext uri="{FF2B5EF4-FFF2-40B4-BE49-F238E27FC236}">
                <a16:creationId xmlns:a16="http://schemas.microsoft.com/office/drawing/2014/main" id="{632B2BAF-4B5B-DE96-289B-064161492AD0}"/>
              </a:ext>
            </a:extLst>
          </p:cNvPr>
          <p:cNvSpPr txBox="1"/>
          <p:nvPr/>
        </p:nvSpPr>
        <p:spPr>
          <a:xfrm>
            <a:off x="35500" y="3513434"/>
            <a:ext cx="7770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Call type</a:t>
            </a:r>
            <a:endParaRPr kumimoji="1" lang="ja-JP" altLang="en-US" sz="1050" dirty="0"/>
          </a:p>
        </p:txBody>
      </p:sp>
      <p:pic>
        <p:nvPicPr>
          <p:cNvPr id="192" name="図 191">
            <a:extLst>
              <a:ext uri="{FF2B5EF4-FFF2-40B4-BE49-F238E27FC236}">
                <a16:creationId xmlns:a16="http://schemas.microsoft.com/office/drawing/2014/main" id="{AD6D090B-460B-9311-B393-7172CCD30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614" y="3685872"/>
            <a:ext cx="539928" cy="533050"/>
          </a:xfrm>
          <a:prstGeom prst="rect">
            <a:avLst/>
          </a:prstGeom>
        </p:spPr>
      </p:pic>
      <p:pic>
        <p:nvPicPr>
          <p:cNvPr id="193" name="図 192">
            <a:extLst>
              <a:ext uri="{FF2B5EF4-FFF2-40B4-BE49-F238E27FC236}">
                <a16:creationId xmlns:a16="http://schemas.microsoft.com/office/drawing/2014/main" id="{F7018BD1-DC53-ECD3-67B3-B74D02FB9E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8996" y="3685873"/>
            <a:ext cx="554443" cy="533050"/>
          </a:xfrm>
          <a:prstGeom prst="rect">
            <a:avLst/>
          </a:prstGeom>
        </p:spPr>
      </p:pic>
      <p:pic>
        <p:nvPicPr>
          <p:cNvPr id="198" name="図 197">
            <a:extLst>
              <a:ext uri="{FF2B5EF4-FFF2-40B4-BE49-F238E27FC236}">
                <a16:creationId xmlns:a16="http://schemas.microsoft.com/office/drawing/2014/main" id="{A3B0C002-7C3F-A36C-1BBF-FE4A48DB75D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57511" y="4271393"/>
            <a:ext cx="471081" cy="443816"/>
          </a:xfrm>
          <a:prstGeom prst="rect">
            <a:avLst/>
          </a:prstGeom>
        </p:spPr>
      </p:pic>
      <p:sp>
        <p:nvSpPr>
          <p:cNvPr id="199" name="矢印: 右 198">
            <a:extLst>
              <a:ext uri="{FF2B5EF4-FFF2-40B4-BE49-F238E27FC236}">
                <a16:creationId xmlns:a16="http://schemas.microsoft.com/office/drawing/2014/main" id="{BA912BAA-6132-0243-9DFD-CF5A44729D2A}"/>
              </a:ext>
            </a:extLst>
          </p:cNvPr>
          <p:cNvSpPr/>
          <p:nvPr/>
        </p:nvSpPr>
        <p:spPr>
          <a:xfrm>
            <a:off x="1588475" y="3888103"/>
            <a:ext cx="76200" cy="128587"/>
          </a:xfrm>
          <a:prstGeom prst="rightArrow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00" name="矢印: 右 199">
            <a:extLst>
              <a:ext uri="{FF2B5EF4-FFF2-40B4-BE49-F238E27FC236}">
                <a16:creationId xmlns:a16="http://schemas.microsoft.com/office/drawing/2014/main" id="{E87740F8-912E-C1A9-5AFE-88E4022C80B3}"/>
              </a:ext>
            </a:extLst>
          </p:cNvPr>
          <p:cNvSpPr/>
          <p:nvPr/>
        </p:nvSpPr>
        <p:spPr>
          <a:xfrm>
            <a:off x="2300618" y="3888103"/>
            <a:ext cx="76200" cy="128587"/>
          </a:xfrm>
          <a:prstGeom prst="rightArrow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10" name="矢印: 右 209">
            <a:extLst>
              <a:ext uri="{FF2B5EF4-FFF2-40B4-BE49-F238E27FC236}">
                <a16:creationId xmlns:a16="http://schemas.microsoft.com/office/drawing/2014/main" id="{1DB4AB4D-A890-25A4-DF17-126ACB0C160A}"/>
              </a:ext>
            </a:extLst>
          </p:cNvPr>
          <p:cNvSpPr/>
          <p:nvPr/>
        </p:nvSpPr>
        <p:spPr>
          <a:xfrm rot="2000422">
            <a:off x="2332375" y="4228273"/>
            <a:ext cx="76200" cy="128587"/>
          </a:xfrm>
          <a:prstGeom prst="rightArrow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pic>
        <p:nvPicPr>
          <p:cNvPr id="212" name="図 211">
            <a:extLst>
              <a:ext uri="{FF2B5EF4-FFF2-40B4-BE49-F238E27FC236}">
                <a16:creationId xmlns:a16="http://schemas.microsoft.com/office/drawing/2014/main" id="{3578E7C6-3325-6E79-5710-03233DF312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752" y="3678495"/>
            <a:ext cx="539928" cy="533050"/>
          </a:xfrm>
          <a:prstGeom prst="rect">
            <a:avLst/>
          </a:prstGeom>
        </p:spPr>
      </p:pic>
      <p:pic>
        <p:nvPicPr>
          <p:cNvPr id="222" name="図 221">
            <a:extLst>
              <a:ext uri="{FF2B5EF4-FFF2-40B4-BE49-F238E27FC236}">
                <a16:creationId xmlns:a16="http://schemas.microsoft.com/office/drawing/2014/main" id="{97AC0E9A-C525-3EAC-C1A1-AF26E03CA01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21327" y="4245801"/>
            <a:ext cx="460162" cy="471081"/>
          </a:xfrm>
          <a:prstGeom prst="rect">
            <a:avLst/>
          </a:prstGeom>
        </p:spPr>
      </p:pic>
      <p:pic>
        <p:nvPicPr>
          <p:cNvPr id="223" name="図 222">
            <a:extLst>
              <a:ext uri="{FF2B5EF4-FFF2-40B4-BE49-F238E27FC236}">
                <a16:creationId xmlns:a16="http://schemas.microsoft.com/office/drawing/2014/main" id="{6269FA0B-3499-1878-9324-A885A4298A1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45501" y="4249343"/>
            <a:ext cx="491359" cy="467961"/>
          </a:xfrm>
          <a:prstGeom prst="rect">
            <a:avLst/>
          </a:prstGeom>
        </p:spPr>
      </p:pic>
      <p:pic>
        <p:nvPicPr>
          <p:cNvPr id="225" name="図 224">
            <a:extLst>
              <a:ext uri="{FF2B5EF4-FFF2-40B4-BE49-F238E27FC236}">
                <a16:creationId xmlns:a16="http://schemas.microsoft.com/office/drawing/2014/main" id="{F6109057-ECB4-1647-5FA9-4401239A5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6860" y="4225880"/>
            <a:ext cx="539928" cy="533050"/>
          </a:xfrm>
          <a:prstGeom prst="rect">
            <a:avLst/>
          </a:prstGeom>
        </p:spPr>
      </p:pic>
      <p:sp>
        <p:nvSpPr>
          <p:cNvPr id="226" name="テキスト ボックス 225">
            <a:extLst>
              <a:ext uri="{FF2B5EF4-FFF2-40B4-BE49-F238E27FC236}">
                <a16:creationId xmlns:a16="http://schemas.microsoft.com/office/drawing/2014/main" id="{53528C9D-C5D9-5C26-E01A-3DBA629EDC68}"/>
              </a:ext>
            </a:extLst>
          </p:cNvPr>
          <p:cNvSpPr txBox="1"/>
          <p:nvPr/>
        </p:nvSpPr>
        <p:spPr>
          <a:xfrm>
            <a:off x="157950" y="5889996"/>
            <a:ext cx="572245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>
                <a:solidFill>
                  <a:srgbClr val="FF0000"/>
                </a:solidFill>
              </a:rPr>
              <a:t>4 </a:t>
            </a:r>
            <a:endParaRPr kumimoji="1" lang="ja-JP" altLang="en-US" sz="1050" b="1" dirty="0">
              <a:solidFill>
                <a:srgbClr val="FF0000"/>
              </a:solidFill>
            </a:endParaRPr>
          </a:p>
        </p:txBody>
      </p:sp>
      <p:sp>
        <p:nvSpPr>
          <p:cNvPr id="227" name="テキスト ボックス 226">
            <a:extLst>
              <a:ext uri="{FF2B5EF4-FFF2-40B4-BE49-F238E27FC236}">
                <a16:creationId xmlns:a16="http://schemas.microsoft.com/office/drawing/2014/main" id="{C6C7C6FD-FCF7-4B0F-6D5C-E8526564883A}"/>
              </a:ext>
            </a:extLst>
          </p:cNvPr>
          <p:cNvSpPr txBox="1"/>
          <p:nvPr/>
        </p:nvSpPr>
        <p:spPr>
          <a:xfrm>
            <a:off x="55535" y="5577991"/>
            <a:ext cx="7770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Call type</a:t>
            </a:r>
            <a:endParaRPr kumimoji="1" lang="ja-JP" altLang="en-US" sz="1050" dirty="0"/>
          </a:p>
        </p:txBody>
      </p:sp>
      <p:pic>
        <p:nvPicPr>
          <p:cNvPr id="228" name="図 227">
            <a:extLst>
              <a:ext uri="{FF2B5EF4-FFF2-40B4-BE49-F238E27FC236}">
                <a16:creationId xmlns:a16="http://schemas.microsoft.com/office/drawing/2014/main" id="{0A0F7928-2B32-95D4-48FA-19734FC874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649" y="5750429"/>
            <a:ext cx="539928" cy="533050"/>
          </a:xfrm>
          <a:prstGeom prst="rect">
            <a:avLst/>
          </a:prstGeom>
        </p:spPr>
      </p:pic>
      <p:pic>
        <p:nvPicPr>
          <p:cNvPr id="244" name="図 243">
            <a:extLst>
              <a:ext uri="{FF2B5EF4-FFF2-40B4-BE49-F238E27FC236}">
                <a16:creationId xmlns:a16="http://schemas.microsoft.com/office/drawing/2014/main" id="{2FA737EA-A703-A739-DE6F-8CE65DD1B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9031" y="5750430"/>
            <a:ext cx="554443" cy="533050"/>
          </a:xfrm>
          <a:prstGeom prst="rect">
            <a:avLst/>
          </a:prstGeom>
        </p:spPr>
      </p:pic>
      <p:sp>
        <p:nvSpPr>
          <p:cNvPr id="246" name="矢印: 右 245">
            <a:extLst>
              <a:ext uri="{FF2B5EF4-FFF2-40B4-BE49-F238E27FC236}">
                <a16:creationId xmlns:a16="http://schemas.microsoft.com/office/drawing/2014/main" id="{38D6C9E8-F9FC-BB1D-B712-5AD4AD15904E}"/>
              </a:ext>
            </a:extLst>
          </p:cNvPr>
          <p:cNvSpPr/>
          <p:nvPr/>
        </p:nvSpPr>
        <p:spPr>
          <a:xfrm>
            <a:off x="1608510" y="5952660"/>
            <a:ext cx="76200" cy="128587"/>
          </a:xfrm>
          <a:prstGeom prst="rightArrow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48" name="矢印: 右 247">
            <a:extLst>
              <a:ext uri="{FF2B5EF4-FFF2-40B4-BE49-F238E27FC236}">
                <a16:creationId xmlns:a16="http://schemas.microsoft.com/office/drawing/2014/main" id="{2DE0EAEA-A162-F139-27BE-CAC69D9C1013}"/>
              </a:ext>
            </a:extLst>
          </p:cNvPr>
          <p:cNvSpPr/>
          <p:nvPr/>
        </p:nvSpPr>
        <p:spPr>
          <a:xfrm>
            <a:off x="2320653" y="5952660"/>
            <a:ext cx="76200" cy="128587"/>
          </a:xfrm>
          <a:prstGeom prst="rightArrow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pic>
        <p:nvPicPr>
          <p:cNvPr id="250" name="図 249">
            <a:extLst>
              <a:ext uri="{FF2B5EF4-FFF2-40B4-BE49-F238E27FC236}">
                <a16:creationId xmlns:a16="http://schemas.microsoft.com/office/drawing/2014/main" id="{C2DCB18C-D749-5807-D0C1-5CDAFDB6CB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6787" y="5743052"/>
            <a:ext cx="539928" cy="533050"/>
          </a:xfrm>
          <a:prstGeom prst="rect">
            <a:avLst/>
          </a:prstGeom>
        </p:spPr>
      </p:pic>
      <p:sp>
        <p:nvSpPr>
          <p:cNvPr id="262" name="テキスト ボックス 261">
            <a:extLst>
              <a:ext uri="{FF2B5EF4-FFF2-40B4-BE49-F238E27FC236}">
                <a16:creationId xmlns:a16="http://schemas.microsoft.com/office/drawing/2014/main" id="{0B6F0518-EF7E-1CF6-543B-0DD0E4174BA1}"/>
              </a:ext>
            </a:extLst>
          </p:cNvPr>
          <p:cNvSpPr txBox="1"/>
          <p:nvPr/>
        </p:nvSpPr>
        <p:spPr>
          <a:xfrm>
            <a:off x="166929" y="5057973"/>
            <a:ext cx="572245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>
                <a:solidFill>
                  <a:srgbClr val="FF0000"/>
                </a:solidFill>
              </a:rPr>
              <a:t>3 </a:t>
            </a:r>
            <a:endParaRPr kumimoji="1" lang="ja-JP" altLang="en-US" sz="1050" b="1" dirty="0">
              <a:solidFill>
                <a:srgbClr val="FF0000"/>
              </a:solidFill>
            </a:endParaRPr>
          </a:p>
        </p:txBody>
      </p:sp>
      <p:sp>
        <p:nvSpPr>
          <p:cNvPr id="266" name="テキスト ボックス 265">
            <a:extLst>
              <a:ext uri="{FF2B5EF4-FFF2-40B4-BE49-F238E27FC236}">
                <a16:creationId xmlns:a16="http://schemas.microsoft.com/office/drawing/2014/main" id="{A4DF8BE0-8D21-E788-9C66-8C2C9162738F}"/>
              </a:ext>
            </a:extLst>
          </p:cNvPr>
          <p:cNvSpPr txBox="1"/>
          <p:nvPr/>
        </p:nvSpPr>
        <p:spPr>
          <a:xfrm>
            <a:off x="64514" y="4745968"/>
            <a:ext cx="7770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/>
              <a:t>Call type</a:t>
            </a:r>
            <a:endParaRPr kumimoji="1" lang="ja-JP" altLang="en-US" sz="1050" dirty="0"/>
          </a:p>
        </p:txBody>
      </p:sp>
      <p:pic>
        <p:nvPicPr>
          <p:cNvPr id="267" name="図 266">
            <a:extLst>
              <a:ext uri="{FF2B5EF4-FFF2-40B4-BE49-F238E27FC236}">
                <a16:creationId xmlns:a16="http://schemas.microsoft.com/office/drawing/2014/main" id="{FD7FEA19-04F4-01FD-24A0-A66203327F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628" y="4918406"/>
            <a:ext cx="539928" cy="533050"/>
          </a:xfrm>
          <a:prstGeom prst="rect">
            <a:avLst/>
          </a:prstGeom>
        </p:spPr>
      </p:pic>
      <p:pic>
        <p:nvPicPr>
          <p:cNvPr id="268" name="図 267">
            <a:extLst>
              <a:ext uri="{FF2B5EF4-FFF2-40B4-BE49-F238E27FC236}">
                <a16:creationId xmlns:a16="http://schemas.microsoft.com/office/drawing/2014/main" id="{7D641855-41A4-D93D-6A02-E3281CE5A9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8010" y="4918407"/>
            <a:ext cx="554443" cy="533050"/>
          </a:xfrm>
          <a:prstGeom prst="rect">
            <a:avLst/>
          </a:prstGeom>
        </p:spPr>
      </p:pic>
      <p:pic>
        <p:nvPicPr>
          <p:cNvPr id="271" name="図 270">
            <a:extLst>
              <a:ext uri="{FF2B5EF4-FFF2-40B4-BE49-F238E27FC236}">
                <a16:creationId xmlns:a16="http://schemas.microsoft.com/office/drawing/2014/main" id="{F59459B8-E5B2-9D8B-655A-53F4589302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1479" y="4905600"/>
            <a:ext cx="541789" cy="533050"/>
          </a:xfrm>
          <a:prstGeom prst="rect">
            <a:avLst/>
          </a:prstGeom>
        </p:spPr>
      </p:pic>
      <p:pic>
        <p:nvPicPr>
          <p:cNvPr id="273" name="図 272">
            <a:extLst>
              <a:ext uri="{FF2B5EF4-FFF2-40B4-BE49-F238E27FC236}">
                <a16:creationId xmlns:a16="http://schemas.microsoft.com/office/drawing/2014/main" id="{08F25D6D-8812-EE86-9C73-B857286993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1096" y="4905600"/>
            <a:ext cx="536545" cy="541789"/>
          </a:xfrm>
          <a:prstGeom prst="rect">
            <a:avLst/>
          </a:prstGeom>
        </p:spPr>
      </p:pic>
      <p:pic>
        <p:nvPicPr>
          <p:cNvPr id="277" name="図 276">
            <a:extLst>
              <a:ext uri="{FF2B5EF4-FFF2-40B4-BE49-F238E27FC236}">
                <a16:creationId xmlns:a16="http://schemas.microsoft.com/office/drawing/2014/main" id="{97F49EA2-FEA9-BF4C-82C4-AB2D10AE12C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24370" y="4886375"/>
            <a:ext cx="526059" cy="552275"/>
          </a:xfrm>
          <a:prstGeom prst="rect">
            <a:avLst/>
          </a:prstGeom>
        </p:spPr>
      </p:pic>
      <p:sp>
        <p:nvSpPr>
          <p:cNvPr id="278" name="矢印: 右 277">
            <a:extLst>
              <a:ext uri="{FF2B5EF4-FFF2-40B4-BE49-F238E27FC236}">
                <a16:creationId xmlns:a16="http://schemas.microsoft.com/office/drawing/2014/main" id="{EF667B3A-3C48-BD64-25E1-C0812D1E32F8}"/>
              </a:ext>
            </a:extLst>
          </p:cNvPr>
          <p:cNvSpPr/>
          <p:nvPr/>
        </p:nvSpPr>
        <p:spPr>
          <a:xfrm>
            <a:off x="1617489" y="5120637"/>
            <a:ext cx="76200" cy="128587"/>
          </a:xfrm>
          <a:prstGeom prst="rightArrow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79" name="矢印: 右 278">
            <a:extLst>
              <a:ext uri="{FF2B5EF4-FFF2-40B4-BE49-F238E27FC236}">
                <a16:creationId xmlns:a16="http://schemas.microsoft.com/office/drawing/2014/main" id="{9BF15329-36FF-E3AF-F0D8-ACE8F046EC29}"/>
              </a:ext>
            </a:extLst>
          </p:cNvPr>
          <p:cNvSpPr/>
          <p:nvPr/>
        </p:nvSpPr>
        <p:spPr>
          <a:xfrm>
            <a:off x="2329632" y="5120637"/>
            <a:ext cx="76200" cy="128587"/>
          </a:xfrm>
          <a:prstGeom prst="rightArrow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86" name="矢印: 右 285">
            <a:extLst>
              <a:ext uri="{FF2B5EF4-FFF2-40B4-BE49-F238E27FC236}">
                <a16:creationId xmlns:a16="http://schemas.microsoft.com/office/drawing/2014/main" id="{5BA5515D-D0BB-0585-FC78-CF0B8AE44772}"/>
              </a:ext>
            </a:extLst>
          </p:cNvPr>
          <p:cNvSpPr/>
          <p:nvPr/>
        </p:nvSpPr>
        <p:spPr>
          <a:xfrm>
            <a:off x="3025388" y="5130359"/>
            <a:ext cx="76200" cy="128587"/>
          </a:xfrm>
          <a:prstGeom prst="rightArrow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87" name="矢印: 右 286">
            <a:extLst>
              <a:ext uri="{FF2B5EF4-FFF2-40B4-BE49-F238E27FC236}">
                <a16:creationId xmlns:a16="http://schemas.microsoft.com/office/drawing/2014/main" id="{FBBC0195-ADFE-5D53-427D-149B0165CD52}"/>
              </a:ext>
            </a:extLst>
          </p:cNvPr>
          <p:cNvSpPr/>
          <p:nvPr/>
        </p:nvSpPr>
        <p:spPr>
          <a:xfrm>
            <a:off x="3737531" y="5130359"/>
            <a:ext cx="76200" cy="128587"/>
          </a:xfrm>
          <a:prstGeom prst="rightArrow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pic>
        <p:nvPicPr>
          <p:cNvPr id="288" name="図 287">
            <a:extLst>
              <a:ext uri="{FF2B5EF4-FFF2-40B4-BE49-F238E27FC236}">
                <a16:creationId xmlns:a16="http://schemas.microsoft.com/office/drawing/2014/main" id="{0BB0A0B9-BA7E-FD91-8576-5231733B4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5187" y="4918743"/>
            <a:ext cx="539928" cy="533050"/>
          </a:xfrm>
          <a:prstGeom prst="rect">
            <a:avLst/>
          </a:prstGeom>
        </p:spPr>
      </p:pic>
      <p:sp>
        <p:nvSpPr>
          <p:cNvPr id="289" name="矢印: 右 288">
            <a:extLst>
              <a:ext uri="{FF2B5EF4-FFF2-40B4-BE49-F238E27FC236}">
                <a16:creationId xmlns:a16="http://schemas.microsoft.com/office/drawing/2014/main" id="{040359DB-435C-8506-01C7-880499F1EE4E}"/>
              </a:ext>
            </a:extLst>
          </p:cNvPr>
          <p:cNvSpPr/>
          <p:nvPr/>
        </p:nvSpPr>
        <p:spPr>
          <a:xfrm>
            <a:off x="4470935" y="5130359"/>
            <a:ext cx="76200" cy="128587"/>
          </a:xfrm>
          <a:prstGeom prst="rightArrow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626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3020" y="78104"/>
            <a:ext cx="12188979" cy="666750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>
                <a:solidFill>
                  <a:schemeClr val="tx1">
                    <a:lumMod val="75000"/>
                  </a:schemeClr>
                </a:solidFill>
              </a:rPr>
              <a:t>┃</a:t>
            </a:r>
            <a:r>
              <a:rPr lang="en-US" altLang="ja-JP" sz="3200" dirty="0">
                <a:solidFill>
                  <a:schemeClr val="tx1">
                    <a:lumMod val="75000"/>
                  </a:schemeClr>
                </a:solidFill>
              </a:rPr>
              <a:t>Q&amp;A</a:t>
            </a:r>
            <a:endParaRPr lang="ja-JP" altLang="en-US" sz="32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D779F152-6324-F0E4-D842-F151ED365FB8}"/>
              </a:ext>
            </a:extLst>
          </p:cNvPr>
          <p:cNvSpPr txBox="1"/>
          <p:nvPr/>
        </p:nvSpPr>
        <p:spPr>
          <a:xfrm>
            <a:off x="432126" y="802943"/>
            <a:ext cx="115054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Can smart watch fix IP?</a:t>
            </a:r>
          </a:p>
          <a:p>
            <a:endParaRPr kumimoji="1" lang="en-US" altLang="ja-JP" sz="1050" dirty="0"/>
          </a:p>
          <a:p>
            <a:endParaRPr kumimoji="1" lang="en-US" altLang="ja-JP" sz="1050" dirty="0"/>
          </a:p>
          <a:p>
            <a:endParaRPr kumimoji="1" lang="en-US" altLang="ja-JP" sz="1050" dirty="0"/>
          </a:p>
          <a:p>
            <a:endParaRPr kumimoji="1" lang="en-US" altLang="ja-JP" sz="1050" dirty="0"/>
          </a:p>
          <a:p>
            <a:endParaRPr kumimoji="1" lang="en-US" altLang="ja-JP" sz="1050" dirty="0"/>
          </a:p>
          <a:p>
            <a:endParaRPr kumimoji="1" lang="en-US" altLang="ja-JP" sz="1050" dirty="0"/>
          </a:p>
          <a:p>
            <a:endParaRPr kumimoji="1" lang="en-US" altLang="ja-JP" sz="1050" dirty="0"/>
          </a:p>
          <a:p>
            <a:endParaRPr kumimoji="1" lang="en-US" altLang="ja-JP" sz="1050" dirty="0"/>
          </a:p>
          <a:p>
            <a:endParaRPr kumimoji="1" lang="en-US" altLang="ja-JP" sz="1050" dirty="0"/>
          </a:p>
          <a:p>
            <a:endParaRPr kumimoji="1" lang="en-US" altLang="ja-JP" sz="1050" dirty="0"/>
          </a:p>
          <a:p>
            <a:endParaRPr kumimoji="1" lang="en-US" altLang="ja-JP" sz="1050" dirty="0"/>
          </a:p>
          <a:p>
            <a:endParaRPr kumimoji="1" lang="en-US" altLang="ja-JP" sz="1050" dirty="0"/>
          </a:p>
          <a:p>
            <a:endParaRPr kumimoji="1" lang="en-US" altLang="ja-JP" sz="1050" dirty="0"/>
          </a:p>
          <a:p>
            <a:r>
              <a:rPr kumimoji="1" lang="en-US" altLang="ja-JP" sz="1050" dirty="0"/>
              <a:t>Note:</a:t>
            </a:r>
          </a:p>
          <a:p>
            <a:r>
              <a:rPr kumimoji="1" lang="en-US" altLang="ja-JP" sz="1050" dirty="0"/>
              <a:t>NFC function , what can it made for us?</a:t>
            </a:r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3438095939"/>
      </p:ext>
    </p:extLst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ユーザー定義 7">
      <a:dk1>
        <a:srgbClr val="3F3F3F"/>
      </a:dk1>
      <a:lt1>
        <a:sysClr val="window" lastClr="FFFFFF"/>
      </a:lt1>
      <a:dk2>
        <a:srgbClr val="44546A"/>
      </a:dk2>
      <a:lt2>
        <a:srgbClr val="E7E6E6"/>
      </a:lt2>
      <a:accent1>
        <a:srgbClr val="FFFFFF"/>
      </a:accent1>
      <a:accent2>
        <a:srgbClr val="44546A"/>
      </a:accent2>
      <a:accent3>
        <a:srgbClr val="FFD965"/>
      </a:accent3>
      <a:accent4>
        <a:srgbClr val="FFC000"/>
      </a:accent4>
      <a:accent5>
        <a:srgbClr val="9CC3E5"/>
      </a:accent5>
      <a:accent6>
        <a:srgbClr val="A8D08D"/>
      </a:accent6>
      <a:hlink>
        <a:srgbClr val="70AD47"/>
      </a:hlink>
      <a:folHlink>
        <a:srgbClr val="F4B183"/>
      </a:folHlink>
    </a:clrScheme>
    <a:fontScheme name="ユーザー定義 10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noFill/>
        <a:ln w="3175">
          <a:solidFill>
            <a:schemeClr val="tx1"/>
          </a:solidFill>
          <a:prstDash val="solid"/>
        </a:ln>
      </a:spPr>
      <a:bodyPr rtlCol="0" anchor="ctr"/>
      <a:lstStyle>
        <a:defPPr algn="ctr">
          <a:defRPr kumimoji="1" sz="10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 cmpd="dbl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TM02900769[[fn=レトロスペクト]]</Template>
  <TotalTime>24763</TotalTime>
  <Words>538</Words>
  <Application>Microsoft Office PowerPoint</Application>
  <PresentationFormat>ワイド画面</PresentationFormat>
  <Paragraphs>196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Calibri</vt:lpstr>
      <vt:lpstr>Segoe UI</vt:lpstr>
      <vt:lpstr>レトロスペクト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nozaki ryo</dc:creator>
  <cp:lastModifiedBy>Ryo Nozaki</cp:lastModifiedBy>
  <cp:revision>368</cp:revision>
  <cp:lastPrinted>2022-08-11T02:06:13Z</cp:lastPrinted>
  <dcterms:created xsi:type="dcterms:W3CDTF">2018-07-06T03:47:07Z</dcterms:created>
  <dcterms:modified xsi:type="dcterms:W3CDTF">2023-05-01T03:44:26Z</dcterms:modified>
</cp:coreProperties>
</file>