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8"/>
  </p:notesMasterIdLst>
  <p:sldIdLst>
    <p:sldId id="256" r:id="rId3"/>
    <p:sldId id="394" r:id="rId4"/>
    <p:sldId id="401" r:id="rId5"/>
    <p:sldId id="402" r:id="rId6"/>
    <p:sldId id="274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zaki ryo" initials="nr" lastIdx="1" clrIdx="0">
    <p:extLst>
      <p:ext uri="{19B8F6BF-5375-455C-9EA6-DF929625EA0E}">
        <p15:presenceInfo xmlns:p15="http://schemas.microsoft.com/office/powerpoint/2012/main" userId="392c27c9e49268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36A"/>
    <a:srgbClr val="B4E1AB"/>
    <a:srgbClr val="628DB6"/>
    <a:srgbClr val="FF9966"/>
    <a:srgbClr val="FFCCCC"/>
    <a:srgbClr val="E7F1FA"/>
    <a:srgbClr val="0000FF"/>
    <a:srgbClr val="FFFFCC"/>
    <a:srgbClr val="3399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972" y="37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67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67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0950"/>
            <a:ext cx="6011863" cy="3382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9" tIns="46365" rIns="92729" bIns="463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2729" tIns="46365" rIns="92729" bIns="463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41"/>
            <a:ext cx="2984870" cy="50267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41"/>
            <a:ext cx="2984870" cy="502675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FDB8-7F7F-4C94-A4CF-B1A3571650C5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04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E54B-2316-46CF-BAF6-AD9ECB1795E2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55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91F-F478-4EBE-B9B2-31A569F6089F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41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9FDB8-7F7F-4C94-A4CF-B1A3571650C5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142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D436-5242-4F02-B8E0-57A7DD7F1762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533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D2B1-24F9-45D6-895D-BDCEE28D6835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507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0839-0245-470E-8B2E-E0EB6220AE6B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126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BAC-0399-4DB1-910A-CC8E79B5BC8B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47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8147D-130D-4417-AC9D-867A3602327B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31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72D-71DC-4E79-8F54-02590A93B83A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5119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41D0D-EBF4-455C-A33F-0D47DAEBBAB6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96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D436-5242-4F02-B8E0-57A7DD7F1762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72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6EF6-FBB2-410B-9895-1C64563D4977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246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8E54B-2316-46CF-BAF6-AD9ECB1795E2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56747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91F-F478-4EBE-B9B2-31A569F6089F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67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D2B1-24F9-45D6-895D-BDCEE28D6835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4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0839-0245-470E-8B2E-E0EB6220AE6B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9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34BAC-0399-4DB1-910A-CC8E79B5BC8B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5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8147D-130D-4417-AC9D-867A3602327B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81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C72D-71DC-4E79-8F54-02590A93B83A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8641D0D-EBF4-455C-A33F-0D47DAEBBAB6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974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56EF6-FBB2-410B-9895-1C64563D4977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9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A55B2A1-8CB7-40D2-8210-863C877945A7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A55B2A1-8CB7-40D2-8210-863C877945A7}" type="datetime1">
              <a:rPr kumimoji="1" lang="ja-JP" altLang="en-US" smtClean="0"/>
              <a:t>2023/11/19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kumimoji="1" lang="en-US" altLang="ja-JP"/>
              <a:t>TOMAS ENGINEERING (THAILAND) Co., Ltd. 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4D28-DE79-4B28-8B5E-B753BBC872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388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A84EAA-6BE9-41CE-AE2F-FB1FCB46F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6676" y="2711669"/>
            <a:ext cx="10855569" cy="1613443"/>
          </a:xfrm>
        </p:spPr>
        <p:txBody>
          <a:bodyPr>
            <a:normAutofit/>
          </a:bodyPr>
          <a:lstStyle/>
          <a:p>
            <a:r>
              <a:rPr lang="en-US" altLang="ja-JP" sz="4400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Drink order system</a:t>
            </a:r>
            <a:endParaRPr kumimoji="1" lang="ja-JP" altLang="en-US" sz="4800" dirty="0">
              <a:solidFill>
                <a:schemeClr val="tx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177C167-3C0C-4EF2-A67F-55EBA3BF8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421179"/>
          </a:xfrm>
        </p:spPr>
        <p:txBody>
          <a:bodyPr>
            <a:normAutofit/>
          </a:bodyPr>
          <a:lstStyle/>
          <a:p>
            <a:r>
              <a:rPr lang="en-US" altLang="ja-JP" dirty="0"/>
              <a:t>TOMAS TECH CO.,LTD.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153AB2-AFB0-44C0-8D66-BA25EC318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dirty="0"/>
              <a:t>TOMAS TECH Co., Ltd. </a:t>
            </a:r>
            <a:endParaRPr kumimoji="1"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45C039-71CD-41CD-859E-F36171F02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0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dirty="0"/>
              <a:t>TOMAS TECH Co., Ltd. </a:t>
            </a:r>
            <a:endParaRPr kumimoji="1"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37344" y="166433"/>
            <a:ext cx="11517312" cy="6667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u="sng" dirty="0">
                <a:solidFill>
                  <a:schemeClr val="tx1">
                    <a:lumMod val="75000"/>
                  </a:schemeClr>
                </a:solidFill>
              </a:rPr>
              <a:t>Operation flow</a:t>
            </a: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9D08F3A1-BB03-4B76-B831-C241C9391DAC}"/>
              </a:ext>
            </a:extLst>
          </p:cNvPr>
          <p:cNvSpPr/>
          <p:nvPr/>
        </p:nvSpPr>
        <p:spPr>
          <a:xfrm>
            <a:off x="712965" y="1456288"/>
            <a:ext cx="1524678" cy="203733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ctr">
              <a:buAutoNum type="arabicPeriod"/>
            </a:pPr>
            <a:r>
              <a:rPr kumimoji="1" lang="en-US" altLang="ja-JP" sz="1200" dirty="0">
                <a:solidFill>
                  <a:schemeClr val="tx1"/>
                </a:solidFill>
              </a:rPr>
              <a:t>Open browser</a:t>
            </a:r>
          </a:p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At smart phone(</a:t>
            </a:r>
            <a:r>
              <a:rPr kumimoji="1" lang="en-US" altLang="ja-JP" sz="1200" dirty="0" err="1">
                <a:solidFill>
                  <a:schemeClr val="tx1"/>
                </a:solidFill>
              </a:rPr>
              <a:t>Chlome</a:t>
            </a:r>
            <a:r>
              <a:rPr kumimoji="1" lang="en-US" altLang="ja-JP" sz="1200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235FD37-2222-F24E-75FD-C9C25B4F8314}"/>
              </a:ext>
            </a:extLst>
          </p:cNvPr>
          <p:cNvSpPr/>
          <p:nvPr/>
        </p:nvSpPr>
        <p:spPr>
          <a:xfrm>
            <a:off x="2744109" y="1456288"/>
            <a:ext cx="1524678" cy="203733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2. Select order</a:t>
            </a:r>
          </a:p>
        </p:txBody>
      </p:sp>
      <p:pic>
        <p:nvPicPr>
          <p:cNvPr id="7" name="グラフィックス 6" descr="スマート フォン">
            <a:extLst>
              <a:ext uri="{FF2B5EF4-FFF2-40B4-BE49-F238E27FC236}">
                <a16:creationId xmlns:a16="http://schemas.microsoft.com/office/drawing/2014/main" id="{BC5B0460-CA9A-1CDB-D62D-F45BEAC5BB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8104" y="1873812"/>
            <a:ext cx="914400" cy="914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52EB901-F2B9-F9B6-CBDF-483E7ECDAB2F}"/>
              </a:ext>
            </a:extLst>
          </p:cNvPr>
          <p:cNvSpPr/>
          <p:nvPr/>
        </p:nvSpPr>
        <p:spPr>
          <a:xfrm>
            <a:off x="4877709" y="1456288"/>
            <a:ext cx="1524678" cy="203733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3. Push order button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015360E-F547-34A7-B6FD-75314F1402FC}"/>
              </a:ext>
            </a:extLst>
          </p:cNvPr>
          <p:cNvSpPr/>
          <p:nvPr/>
        </p:nvSpPr>
        <p:spPr>
          <a:xfrm>
            <a:off x="7015463" y="1361333"/>
            <a:ext cx="1524678" cy="203733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>
                <a:solidFill>
                  <a:schemeClr val="tx1"/>
                </a:solidFill>
              </a:rPr>
              <a:t>4. Send LINE</a:t>
            </a: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7B507C9E-3749-B276-29EF-BB90E44A89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4109" y="1744303"/>
            <a:ext cx="1591185" cy="2087818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5A40FDC3-33AA-9AA3-E16D-DB02EC4A09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8917" y="1744303"/>
            <a:ext cx="1604254" cy="2087818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8B67C2C4-5281-321D-A5C7-185C2359A3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6252" y="1908974"/>
            <a:ext cx="1143099" cy="1158340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883D20C6-56A0-D2C2-CB8B-32A776138B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0772" y="1664759"/>
            <a:ext cx="2891315" cy="224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65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dirty="0"/>
              <a:t>TOMAS TECH Co., Ltd. </a:t>
            </a:r>
            <a:endParaRPr kumimoji="1"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1" name="タイトル 1">
            <a:extLst>
              <a:ext uri="{FF2B5EF4-FFF2-40B4-BE49-F238E27FC236}">
                <a16:creationId xmlns:a16="http://schemas.microsoft.com/office/drawing/2014/main" id="{4747A9D3-5B24-4887-885E-E6B64B456BC0}"/>
              </a:ext>
            </a:extLst>
          </p:cNvPr>
          <p:cNvSpPr txBox="1">
            <a:spLocks/>
          </p:cNvSpPr>
          <p:nvPr/>
        </p:nvSpPr>
        <p:spPr>
          <a:xfrm>
            <a:off x="337344" y="166433"/>
            <a:ext cx="11517312" cy="6667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u="sng" dirty="0">
                <a:solidFill>
                  <a:schemeClr val="tx1">
                    <a:lumMod val="75000"/>
                  </a:schemeClr>
                </a:solidFill>
              </a:rPr>
              <a:t>Operation flow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38887B3-AD42-3404-001E-A6A289D8765E}"/>
              </a:ext>
            </a:extLst>
          </p:cNvPr>
          <p:cNvSpPr/>
          <p:nvPr/>
        </p:nvSpPr>
        <p:spPr>
          <a:xfrm>
            <a:off x="1544868" y="1392242"/>
            <a:ext cx="2960457" cy="3884608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1B99629-5269-E3DA-FEAE-0E00B6FF02FE}"/>
              </a:ext>
            </a:extLst>
          </p:cNvPr>
          <p:cNvSpPr/>
          <p:nvPr/>
        </p:nvSpPr>
        <p:spPr>
          <a:xfrm>
            <a:off x="1630594" y="2057400"/>
            <a:ext cx="1293582" cy="1544023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Cold Water</a:t>
            </a:r>
          </a:p>
          <a:p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Water</a:t>
            </a:r>
          </a:p>
          <a:p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Tea</a:t>
            </a:r>
          </a:p>
          <a:p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Coffee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0C485FC-EC1C-FEAA-97B4-E328456271F7}"/>
              </a:ext>
            </a:extLst>
          </p:cNvPr>
          <p:cNvSpPr/>
          <p:nvPr/>
        </p:nvSpPr>
        <p:spPr>
          <a:xfrm>
            <a:off x="1544868" y="1392242"/>
            <a:ext cx="2960457" cy="533755"/>
          </a:xfrm>
          <a:prstGeom prst="rect">
            <a:avLst/>
          </a:prstGeom>
          <a:solidFill>
            <a:srgbClr val="628DB6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942DD9-3155-85FE-C0C5-625E08201FC0}"/>
              </a:ext>
            </a:extLst>
          </p:cNvPr>
          <p:cNvSpPr/>
          <p:nvPr/>
        </p:nvSpPr>
        <p:spPr>
          <a:xfrm>
            <a:off x="1544868" y="1392242"/>
            <a:ext cx="2960457" cy="533755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Drink Order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0779CD58-32DF-09C1-7AB2-113D1B7A8DB1}"/>
              </a:ext>
            </a:extLst>
          </p:cNvPr>
          <p:cNvSpPr/>
          <p:nvPr/>
        </p:nvSpPr>
        <p:spPr>
          <a:xfrm>
            <a:off x="3932786" y="20881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5414719F-0B52-8744-F137-24C7B785F349}"/>
              </a:ext>
            </a:extLst>
          </p:cNvPr>
          <p:cNvSpPr/>
          <p:nvPr/>
        </p:nvSpPr>
        <p:spPr>
          <a:xfrm>
            <a:off x="2986521" y="20881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8291C76C-4628-3349-C506-034FF8268B29}"/>
              </a:ext>
            </a:extLst>
          </p:cNvPr>
          <p:cNvSpPr/>
          <p:nvPr/>
        </p:nvSpPr>
        <p:spPr>
          <a:xfrm>
            <a:off x="3459653" y="20881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9CD8E8DA-4258-1910-6E1F-F96749BD2568}"/>
              </a:ext>
            </a:extLst>
          </p:cNvPr>
          <p:cNvSpPr/>
          <p:nvPr/>
        </p:nvSpPr>
        <p:spPr>
          <a:xfrm>
            <a:off x="3932786" y="25648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E7B9A89B-8A6A-6E88-B8AD-63DC3B52E911}"/>
              </a:ext>
            </a:extLst>
          </p:cNvPr>
          <p:cNvSpPr/>
          <p:nvPr/>
        </p:nvSpPr>
        <p:spPr>
          <a:xfrm>
            <a:off x="2986521" y="25648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B686211-B30B-56F5-D2F9-B028803342FA}"/>
              </a:ext>
            </a:extLst>
          </p:cNvPr>
          <p:cNvSpPr/>
          <p:nvPr/>
        </p:nvSpPr>
        <p:spPr>
          <a:xfrm>
            <a:off x="3459653" y="25648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B9237334-C097-6217-D239-731F6DB9E9F4}"/>
              </a:ext>
            </a:extLst>
          </p:cNvPr>
          <p:cNvSpPr/>
          <p:nvPr/>
        </p:nvSpPr>
        <p:spPr>
          <a:xfrm>
            <a:off x="3932786" y="30415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0079592B-A787-C581-AE32-2FABE3653218}"/>
              </a:ext>
            </a:extLst>
          </p:cNvPr>
          <p:cNvSpPr/>
          <p:nvPr/>
        </p:nvSpPr>
        <p:spPr>
          <a:xfrm>
            <a:off x="2986521" y="30415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B37B4A7C-1C9B-73C5-ED94-3C69AC084FD9}"/>
              </a:ext>
            </a:extLst>
          </p:cNvPr>
          <p:cNvSpPr/>
          <p:nvPr/>
        </p:nvSpPr>
        <p:spPr>
          <a:xfrm>
            <a:off x="3459653" y="30415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406FC5B2-2D91-1A4C-A4F3-D9EC92EFDB44}"/>
              </a:ext>
            </a:extLst>
          </p:cNvPr>
          <p:cNvSpPr/>
          <p:nvPr/>
        </p:nvSpPr>
        <p:spPr>
          <a:xfrm>
            <a:off x="3932786" y="35182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6EC30B55-3CD2-9175-8F0D-029841D7555B}"/>
              </a:ext>
            </a:extLst>
          </p:cNvPr>
          <p:cNvSpPr/>
          <p:nvPr/>
        </p:nvSpPr>
        <p:spPr>
          <a:xfrm>
            <a:off x="2986521" y="35182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FEC984A5-ACEE-527C-B449-FD67F420CD13}"/>
              </a:ext>
            </a:extLst>
          </p:cNvPr>
          <p:cNvSpPr/>
          <p:nvPr/>
        </p:nvSpPr>
        <p:spPr>
          <a:xfrm>
            <a:off x="3459653" y="35182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F9D71B3B-96D2-80F1-E0C3-60148C175D5A}"/>
              </a:ext>
            </a:extLst>
          </p:cNvPr>
          <p:cNvSpPr/>
          <p:nvPr/>
        </p:nvSpPr>
        <p:spPr>
          <a:xfrm>
            <a:off x="3192780" y="4499699"/>
            <a:ext cx="1197206" cy="275251"/>
          </a:xfrm>
          <a:prstGeom prst="roundRect">
            <a:avLst/>
          </a:prstGeom>
          <a:solidFill>
            <a:srgbClr val="79B36A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endParaRPr kumimoji="1" lang="ja-JP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C943C005-0B47-8712-5BC1-D0A612BFF9E0}"/>
              </a:ext>
            </a:extLst>
          </p:cNvPr>
          <p:cNvSpPr/>
          <p:nvPr/>
        </p:nvSpPr>
        <p:spPr>
          <a:xfrm>
            <a:off x="1789315" y="4499699"/>
            <a:ext cx="1197206" cy="275251"/>
          </a:xfrm>
          <a:prstGeom prst="roundRect">
            <a:avLst/>
          </a:prstGeom>
          <a:solidFill>
            <a:srgbClr val="79B36A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endParaRPr kumimoji="1" lang="ja-JP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BA17C6A-EB91-3F2B-22CF-2FA5BCCAA48D}"/>
              </a:ext>
            </a:extLst>
          </p:cNvPr>
          <p:cNvSpPr/>
          <p:nvPr/>
        </p:nvSpPr>
        <p:spPr>
          <a:xfrm>
            <a:off x="5513935" y="1392242"/>
            <a:ext cx="2960457" cy="3884608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67405D40-A153-DEFC-C4EE-7B9AF4322900}"/>
              </a:ext>
            </a:extLst>
          </p:cNvPr>
          <p:cNvSpPr/>
          <p:nvPr/>
        </p:nvSpPr>
        <p:spPr>
          <a:xfrm>
            <a:off x="5599661" y="2057400"/>
            <a:ext cx="1293582" cy="1544023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Cold Water</a:t>
            </a:r>
          </a:p>
          <a:p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Water</a:t>
            </a:r>
          </a:p>
          <a:p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Tea</a:t>
            </a:r>
          </a:p>
          <a:p>
            <a:endParaRPr kumimoji="1" lang="en-US" altLang="ja-JP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Coffee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AAA3C46-0546-84D1-1C87-2C01EBC62D30}"/>
              </a:ext>
            </a:extLst>
          </p:cNvPr>
          <p:cNvSpPr/>
          <p:nvPr/>
        </p:nvSpPr>
        <p:spPr>
          <a:xfrm>
            <a:off x="5513935" y="1392242"/>
            <a:ext cx="2960457" cy="533755"/>
          </a:xfrm>
          <a:prstGeom prst="rect">
            <a:avLst/>
          </a:prstGeom>
          <a:solidFill>
            <a:srgbClr val="628DB6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B1B7254-90BD-52BD-5AEA-9D44F6212110}"/>
              </a:ext>
            </a:extLst>
          </p:cNvPr>
          <p:cNvSpPr/>
          <p:nvPr/>
        </p:nvSpPr>
        <p:spPr>
          <a:xfrm>
            <a:off x="5513935" y="1392242"/>
            <a:ext cx="2960457" cy="533755"/>
          </a:xfrm>
          <a:prstGeom prst="rect">
            <a:avLst/>
          </a:prstGeom>
          <a:noFill/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Drink Order</a:t>
            </a: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B1850916-999B-D58A-0521-ED655D50964D}"/>
              </a:ext>
            </a:extLst>
          </p:cNvPr>
          <p:cNvSpPr/>
          <p:nvPr/>
        </p:nvSpPr>
        <p:spPr>
          <a:xfrm>
            <a:off x="7901853" y="20881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65AE312E-78B9-A34E-8B21-637D41677951}"/>
              </a:ext>
            </a:extLst>
          </p:cNvPr>
          <p:cNvSpPr/>
          <p:nvPr/>
        </p:nvSpPr>
        <p:spPr>
          <a:xfrm>
            <a:off x="6955588" y="20881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54FA5816-AA1D-1814-6E90-5627220DD66D}"/>
              </a:ext>
            </a:extLst>
          </p:cNvPr>
          <p:cNvSpPr/>
          <p:nvPr/>
        </p:nvSpPr>
        <p:spPr>
          <a:xfrm>
            <a:off x="7428720" y="20881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8AC9CA6A-0119-CBF2-F67F-3E6A5ADDF6F7}"/>
              </a:ext>
            </a:extLst>
          </p:cNvPr>
          <p:cNvSpPr/>
          <p:nvPr/>
        </p:nvSpPr>
        <p:spPr>
          <a:xfrm>
            <a:off x="7901853" y="25648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BAC74F5A-6E8C-06FD-07D5-C4D9284C911B}"/>
              </a:ext>
            </a:extLst>
          </p:cNvPr>
          <p:cNvSpPr/>
          <p:nvPr/>
        </p:nvSpPr>
        <p:spPr>
          <a:xfrm>
            <a:off x="6955588" y="25648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D1AA92BB-C92F-9D34-F98D-B960543EBF2B}"/>
              </a:ext>
            </a:extLst>
          </p:cNvPr>
          <p:cNvSpPr/>
          <p:nvPr/>
        </p:nvSpPr>
        <p:spPr>
          <a:xfrm>
            <a:off x="7428720" y="25648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DDB8419D-5764-EFB0-30EA-7856166669E1}"/>
              </a:ext>
            </a:extLst>
          </p:cNvPr>
          <p:cNvSpPr/>
          <p:nvPr/>
        </p:nvSpPr>
        <p:spPr>
          <a:xfrm>
            <a:off x="7901853" y="30415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AD344D1D-8AEC-C7AD-48B0-CC4F48E735AD}"/>
              </a:ext>
            </a:extLst>
          </p:cNvPr>
          <p:cNvSpPr/>
          <p:nvPr/>
        </p:nvSpPr>
        <p:spPr>
          <a:xfrm>
            <a:off x="6955588" y="30415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四角形: 角を丸くする 46">
            <a:extLst>
              <a:ext uri="{FF2B5EF4-FFF2-40B4-BE49-F238E27FC236}">
                <a16:creationId xmlns:a16="http://schemas.microsoft.com/office/drawing/2014/main" id="{B7637C13-CB15-20AF-ABB5-579824D9586A}"/>
              </a:ext>
            </a:extLst>
          </p:cNvPr>
          <p:cNvSpPr/>
          <p:nvPr/>
        </p:nvSpPr>
        <p:spPr>
          <a:xfrm>
            <a:off x="7428720" y="30415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DE52BFCF-56B3-3B96-9A04-A53DE574F6C6}"/>
              </a:ext>
            </a:extLst>
          </p:cNvPr>
          <p:cNvSpPr/>
          <p:nvPr/>
        </p:nvSpPr>
        <p:spPr>
          <a:xfrm>
            <a:off x="7901853" y="3518213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57EB058B-7F32-683E-4CA1-7001FDD072FB}"/>
              </a:ext>
            </a:extLst>
          </p:cNvPr>
          <p:cNvSpPr/>
          <p:nvPr/>
        </p:nvSpPr>
        <p:spPr>
          <a:xfrm>
            <a:off x="6955588" y="3518212"/>
            <a:ext cx="457200" cy="275251"/>
          </a:xfrm>
          <a:prstGeom prst="roundRect">
            <a:avLst/>
          </a:prstGeom>
          <a:solidFill>
            <a:srgbClr val="B4E1AB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四角形: 角を丸くする 49">
            <a:extLst>
              <a:ext uri="{FF2B5EF4-FFF2-40B4-BE49-F238E27FC236}">
                <a16:creationId xmlns:a16="http://schemas.microsoft.com/office/drawing/2014/main" id="{17EAB253-8B27-F116-D287-325DF47DB1E8}"/>
              </a:ext>
            </a:extLst>
          </p:cNvPr>
          <p:cNvSpPr/>
          <p:nvPr/>
        </p:nvSpPr>
        <p:spPr>
          <a:xfrm>
            <a:off x="7428720" y="3518212"/>
            <a:ext cx="457200" cy="275251"/>
          </a:xfrm>
          <a:prstGeom prst="round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四角形: 角を丸くする 50">
            <a:extLst>
              <a:ext uri="{FF2B5EF4-FFF2-40B4-BE49-F238E27FC236}">
                <a16:creationId xmlns:a16="http://schemas.microsoft.com/office/drawing/2014/main" id="{33CAA72B-0853-695E-30A4-D497082DFED4}"/>
              </a:ext>
            </a:extLst>
          </p:cNvPr>
          <p:cNvSpPr/>
          <p:nvPr/>
        </p:nvSpPr>
        <p:spPr>
          <a:xfrm>
            <a:off x="7161847" y="4499699"/>
            <a:ext cx="1197206" cy="275251"/>
          </a:xfrm>
          <a:prstGeom prst="roundRect">
            <a:avLst/>
          </a:prstGeom>
          <a:solidFill>
            <a:srgbClr val="79B36A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Order</a:t>
            </a:r>
            <a:endParaRPr kumimoji="1" lang="ja-JP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72996A5B-30CB-A21A-1823-EAECE1F32A8F}"/>
              </a:ext>
            </a:extLst>
          </p:cNvPr>
          <p:cNvSpPr/>
          <p:nvPr/>
        </p:nvSpPr>
        <p:spPr>
          <a:xfrm>
            <a:off x="5758382" y="4499699"/>
            <a:ext cx="1197206" cy="275251"/>
          </a:xfrm>
          <a:prstGeom prst="roundRect">
            <a:avLst/>
          </a:prstGeom>
          <a:solidFill>
            <a:srgbClr val="79B36A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endParaRPr kumimoji="1" lang="ja-JP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3" name="図 52">
            <a:extLst>
              <a:ext uri="{FF2B5EF4-FFF2-40B4-BE49-F238E27FC236}">
                <a16:creationId xmlns:a16="http://schemas.microsoft.com/office/drawing/2014/main" id="{359FAE30-47A7-5DFC-F7BB-F4E64677F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294" y="2127446"/>
            <a:ext cx="401728" cy="51518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0701F38B-AADC-BA50-6E92-098B9F3E4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261" y="4593647"/>
            <a:ext cx="401728" cy="51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590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dirty="0"/>
              <a:t>TOMAS TECH Co., Ltd. </a:t>
            </a:r>
            <a:endParaRPr kumimoji="1"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1" name="タイトル 1">
            <a:extLst>
              <a:ext uri="{FF2B5EF4-FFF2-40B4-BE49-F238E27FC236}">
                <a16:creationId xmlns:a16="http://schemas.microsoft.com/office/drawing/2014/main" id="{4747A9D3-5B24-4887-885E-E6B64B456BC0}"/>
              </a:ext>
            </a:extLst>
          </p:cNvPr>
          <p:cNvSpPr txBox="1">
            <a:spLocks/>
          </p:cNvSpPr>
          <p:nvPr/>
        </p:nvSpPr>
        <p:spPr>
          <a:xfrm>
            <a:off x="337344" y="166433"/>
            <a:ext cx="11517312" cy="6667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u="sng" dirty="0">
                <a:solidFill>
                  <a:schemeClr val="tx1">
                    <a:lumMod val="75000"/>
                  </a:schemeClr>
                </a:solidFill>
              </a:rPr>
              <a:t>Operation flow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E1BD8DA-8D5C-FF44-9BC3-FE0C1C917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469" y="1022204"/>
            <a:ext cx="5170103" cy="4016521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1CA33AF-D632-9452-D457-8C0E26E7A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7310" y="1640144"/>
            <a:ext cx="2526165" cy="5324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8F5C941-E5F9-89D4-DDD3-09B9B1723A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2656" y="2798814"/>
            <a:ext cx="2796563" cy="148362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02FF656-6CC1-62E6-3E20-DFF2833328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9520" y="1906382"/>
            <a:ext cx="2276609" cy="105117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76FBF5C-AAD2-D720-E8ED-00CF7806BD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1503" y="1983024"/>
            <a:ext cx="1778137" cy="889715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EF43198-41BE-6595-80A3-B11DC90AA500}"/>
              </a:ext>
            </a:extLst>
          </p:cNvPr>
          <p:cNvSpPr txBox="1"/>
          <p:nvPr/>
        </p:nvSpPr>
        <p:spPr>
          <a:xfrm>
            <a:off x="2991040" y="1926462"/>
            <a:ext cx="1778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Drink order</a:t>
            </a:r>
          </a:p>
          <a:p>
            <a:r>
              <a:rPr kumimoji="1" lang="en-US" altLang="ja-JP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Cold Water    +1</a:t>
            </a:r>
          </a:p>
          <a:p>
            <a:r>
              <a:rPr kumimoji="1" lang="en-US" altLang="ja-JP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Water      +1</a:t>
            </a:r>
          </a:p>
          <a:p>
            <a:r>
              <a:rPr kumimoji="1" lang="en-US" altLang="ja-JP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 Coffee     +2</a:t>
            </a:r>
          </a:p>
        </p:txBody>
      </p:sp>
    </p:spTree>
    <p:extLst>
      <p:ext uri="{BB962C8B-B14F-4D97-AF65-F5344CB8AC3E}">
        <p14:creationId xmlns:p14="http://schemas.microsoft.com/office/powerpoint/2010/main" val="3171800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450EA6-AE1E-4921-A165-4638507DD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z="1400" dirty="0"/>
              <a:t>TOMAS TECH Co., Ltd. </a:t>
            </a:r>
            <a:endParaRPr kumimoji="1" lang="ja-JP" altLang="en-US" sz="1400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DA0276-1D5F-45EF-AC15-6FD7C20CA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34D28-DE79-4B28-8B5E-B753BBC87275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21284F11-5BA2-4086-836C-5BC3D1DE8748}"/>
              </a:ext>
            </a:extLst>
          </p:cNvPr>
          <p:cNvSpPr txBox="1">
            <a:spLocks/>
          </p:cNvSpPr>
          <p:nvPr/>
        </p:nvSpPr>
        <p:spPr>
          <a:xfrm>
            <a:off x="337344" y="166433"/>
            <a:ext cx="11517312" cy="6667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800" u="sng" dirty="0">
                <a:solidFill>
                  <a:schemeClr val="tx1">
                    <a:lumMod val="75000"/>
                  </a:schemeClr>
                </a:solidFill>
              </a:rPr>
              <a:t>Change history</a:t>
            </a:r>
          </a:p>
        </p:txBody>
      </p:sp>
      <p:graphicFrame>
        <p:nvGraphicFramePr>
          <p:cNvPr id="60" name="表 2">
            <a:extLst>
              <a:ext uri="{FF2B5EF4-FFF2-40B4-BE49-F238E27FC236}">
                <a16:creationId xmlns:a16="http://schemas.microsoft.com/office/drawing/2014/main" id="{D6D153CB-1235-4BA2-A367-798B0D15E7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692320"/>
              </p:ext>
            </p:extLst>
          </p:nvPr>
        </p:nvGraphicFramePr>
        <p:xfrm>
          <a:off x="385549" y="1096239"/>
          <a:ext cx="11360975" cy="5009478"/>
        </p:xfrm>
        <a:graphic>
          <a:graphicData uri="http://schemas.openxmlformats.org/drawingml/2006/table">
            <a:tbl>
              <a:tblPr firstRow="1" bandRow="1"/>
              <a:tblGrid>
                <a:gridCol w="2320719">
                  <a:extLst>
                    <a:ext uri="{9D8B030D-6E8A-4147-A177-3AD203B41FA5}">
                      <a16:colId xmlns:a16="http://schemas.microsoft.com/office/drawing/2014/main" val="1947196049"/>
                    </a:ext>
                  </a:extLst>
                </a:gridCol>
                <a:gridCol w="5927336">
                  <a:extLst>
                    <a:ext uri="{9D8B030D-6E8A-4147-A177-3AD203B41FA5}">
                      <a16:colId xmlns:a16="http://schemas.microsoft.com/office/drawing/2014/main" val="3667355017"/>
                    </a:ext>
                  </a:extLst>
                </a:gridCol>
                <a:gridCol w="3112920">
                  <a:extLst>
                    <a:ext uri="{9D8B030D-6E8A-4147-A177-3AD203B41FA5}">
                      <a16:colId xmlns:a16="http://schemas.microsoft.com/office/drawing/2014/main" val="4233245049"/>
                    </a:ext>
                  </a:extLst>
                </a:gridCol>
              </a:tblGrid>
              <a:tr h="3234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r>
                        <a:rPr kumimoji="1" lang="en-US" altLang="ja-JP" sz="1200" dirty="0"/>
                        <a:t>Version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r>
                        <a:rPr kumimoji="1" lang="en-US" altLang="ja-JP" sz="1200" dirty="0"/>
                        <a:t>Amendments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7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r>
                        <a:rPr kumimoji="1" lang="en-US" altLang="ja-JP" sz="1200" dirty="0"/>
                        <a:t>Modification date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7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553526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r>
                        <a:rPr kumimoji="1" lang="en-US" altLang="ja-JP" sz="1200" dirty="0"/>
                        <a:t>Rev01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r>
                        <a:rPr kumimoji="1" lang="en-US" altLang="ja-JP" sz="1200" dirty="0"/>
                        <a:t>First edition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r>
                        <a:rPr kumimoji="1" lang="en-US" altLang="ja-JP" sz="1200" dirty="0"/>
                        <a:t>19-Nov-2023</a:t>
                      </a:r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664249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844694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624545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418794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en-US" altLang="ja-JP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526868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26041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7412638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435426"/>
                  </a:ext>
                </a:extLst>
              </a:tr>
              <a:tr h="264603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96087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099243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93748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896157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924511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599047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658504"/>
                  </a:ext>
                </a:extLst>
              </a:tr>
              <a:tr h="29411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Segoe UI"/>
                          <a:ea typeface="メイリオ"/>
                        </a:defRPr>
                      </a:lvl9pPr>
                    </a:lstStyle>
                    <a:p>
                      <a:endParaRPr kumimoji="1" lang="ja-JP" altLang="en-US" sz="12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942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725810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ユーザー定義 2">
      <a:dk1>
        <a:srgbClr val="3F3F3F"/>
      </a:dk1>
      <a:lt1>
        <a:sysClr val="window" lastClr="FFFFFF"/>
      </a:lt1>
      <a:dk2>
        <a:srgbClr val="44546A"/>
      </a:dk2>
      <a:lt2>
        <a:srgbClr val="E7E6E6"/>
      </a:lt2>
      <a:accent1>
        <a:srgbClr val="9CC3E5"/>
      </a:accent1>
      <a:accent2>
        <a:srgbClr val="2E75B5"/>
      </a:accent2>
      <a:accent3>
        <a:srgbClr val="FFD965"/>
      </a:accent3>
      <a:accent4>
        <a:srgbClr val="FFC000"/>
      </a:accent4>
      <a:accent5>
        <a:srgbClr val="9CC3E5"/>
      </a:accent5>
      <a:accent6>
        <a:srgbClr val="A8D08D"/>
      </a:accent6>
      <a:hlink>
        <a:srgbClr val="70AD47"/>
      </a:hlink>
      <a:folHlink>
        <a:srgbClr val="F4B183"/>
      </a:folHlink>
    </a:clrScheme>
    <a:fontScheme name="ユーザー定義 10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47625" cmpd="dbl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+メイリオ合わせ技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a:spPr>
      <a:bodyPr rtlCol="0" anchor="ctr"/>
      <a:lstStyle>
        <a:defPPr algn="ctr">
          <a:defRPr kumimoji="1" sz="1600" b="1" dirty="0">
            <a:solidFill>
              <a:schemeClr val="accent4">
                <a:lumMod val="7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TM02900769[[fn=レトロスペクト]]</Template>
  <TotalTime>23481</TotalTime>
  <Words>143</Words>
  <Application>Microsoft Office PowerPoint</Application>
  <PresentationFormat>ワイド画面</PresentationFormat>
  <Paragraphs>75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游ゴシック</vt:lpstr>
      <vt:lpstr>Arial</vt:lpstr>
      <vt:lpstr>Calibri</vt:lpstr>
      <vt:lpstr>Segoe UI</vt:lpstr>
      <vt:lpstr>Wingdings 2</vt:lpstr>
      <vt:lpstr>レトロスペクト</vt:lpstr>
      <vt:lpstr>HDOfficeLightV0</vt:lpstr>
      <vt:lpstr>Drink order system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Ryo Nozaki</cp:lastModifiedBy>
  <cp:revision>490</cp:revision>
  <cp:lastPrinted>2021-06-29T05:00:25Z</cp:lastPrinted>
  <dcterms:created xsi:type="dcterms:W3CDTF">2018-07-06T03:47:07Z</dcterms:created>
  <dcterms:modified xsi:type="dcterms:W3CDTF">2023-11-19T04:30:09Z</dcterms:modified>
</cp:coreProperties>
</file>